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94" r:id="rId2"/>
  </p:sldMasterIdLst>
  <p:notesMasterIdLst>
    <p:notesMasterId r:id="rId76"/>
  </p:notesMasterIdLst>
  <p:sldIdLst>
    <p:sldId id="1136" r:id="rId3"/>
    <p:sldId id="1146" r:id="rId4"/>
    <p:sldId id="1214" r:id="rId5"/>
    <p:sldId id="1215" r:id="rId6"/>
    <p:sldId id="1216" r:id="rId7"/>
    <p:sldId id="1217" r:id="rId8"/>
    <p:sldId id="1218" r:id="rId9"/>
    <p:sldId id="1219" r:id="rId10"/>
    <p:sldId id="1220" r:id="rId11"/>
    <p:sldId id="1221" r:id="rId12"/>
    <p:sldId id="1222" r:id="rId13"/>
    <p:sldId id="1224" r:id="rId14"/>
    <p:sldId id="1225" r:id="rId15"/>
    <p:sldId id="1226" r:id="rId16"/>
    <p:sldId id="1227" r:id="rId17"/>
    <p:sldId id="1228" r:id="rId18"/>
    <p:sldId id="1229" r:id="rId19"/>
    <p:sldId id="1230" r:id="rId20"/>
    <p:sldId id="1231" r:id="rId21"/>
    <p:sldId id="1232" r:id="rId22"/>
    <p:sldId id="1233" r:id="rId23"/>
    <p:sldId id="1234" r:id="rId24"/>
    <p:sldId id="1235" r:id="rId25"/>
    <p:sldId id="1236" r:id="rId26"/>
    <p:sldId id="1237" r:id="rId27"/>
    <p:sldId id="1238" r:id="rId28"/>
    <p:sldId id="1239" r:id="rId29"/>
    <p:sldId id="1240" r:id="rId30"/>
    <p:sldId id="1243" r:id="rId31"/>
    <p:sldId id="1241" r:id="rId32"/>
    <p:sldId id="1242" r:id="rId33"/>
    <p:sldId id="1244" r:id="rId34"/>
    <p:sldId id="1245" r:id="rId35"/>
    <p:sldId id="1604" r:id="rId36"/>
    <p:sldId id="1605" r:id="rId37"/>
    <p:sldId id="1606" r:id="rId38"/>
    <p:sldId id="1607" r:id="rId39"/>
    <p:sldId id="1246" r:id="rId40"/>
    <p:sldId id="1247" r:id="rId41"/>
    <p:sldId id="1248" r:id="rId42"/>
    <p:sldId id="1249" r:id="rId43"/>
    <p:sldId id="1250" r:id="rId44"/>
    <p:sldId id="1251" r:id="rId45"/>
    <p:sldId id="1252" r:id="rId46"/>
    <p:sldId id="1253" r:id="rId47"/>
    <p:sldId id="1254" r:id="rId48"/>
    <p:sldId id="1255" r:id="rId49"/>
    <p:sldId id="1257" r:id="rId50"/>
    <p:sldId id="1256" r:id="rId51"/>
    <p:sldId id="1258" r:id="rId52"/>
    <p:sldId id="1259" r:id="rId53"/>
    <p:sldId id="1260" r:id="rId54"/>
    <p:sldId id="1261" r:id="rId55"/>
    <p:sldId id="1262" r:id="rId56"/>
    <p:sldId id="1263" r:id="rId57"/>
    <p:sldId id="1264" r:id="rId58"/>
    <p:sldId id="1265" r:id="rId59"/>
    <p:sldId id="1266" r:id="rId60"/>
    <p:sldId id="1267" r:id="rId61"/>
    <p:sldId id="1268" r:id="rId62"/>
    <p:sldId id="1269" r:id="rId63"/>
    <p:sldId id="1270" r:id="rId64"/>
    <p:sldId id="1271" r:id="rId65"/>
    <p:sldId id="1272" r:id="rId66"/>
    <p:sldId id="1273" r:id="rId67"/>
    <p:sldId id="1274" r:id="rId68"/>
    <p:sldId id="1275" r:id="rId69"/>
    <p:sldId id="1276" r:id="rId70"/>
    <p:sldId id="1277" r:id="rId71"/>
    <p:sldId id="1278" r:id="rId72"/>
    <p:sldId id="1279" r:id="rId73"/>
    <p:sldId id="1280" r:id="rId74"/>
    <p:sldId id="1131" r:id="rId75"/>
  </p:sldIdLst>
  <p:sldSz cx="9144000" cy="5143500" type="screen16x9"/>
  <p:notesSz cx="7104063" cy="10234613"/>
  <p:custDataLst>
    <p:tags r:id="rId77"/>
  </p:custDataLst>
  <p:defaultTextStyle>
    <a:defPPr>
      <a:defRPr lang="zh-CN"/>
    </a:defPPr>
    <a:lvl1pPr marL="0" algn="l" defTabSz="685703" rtl="0" eaLnBrk="1" latinLnBrk="0" hangingPunct="1">
      <a:defRPr sz="1400" kern="1200">
        <a:solidFill>
          <a:schemeClr val="tx1"/>
        </a:solidFill>
        <a:latin typeface="+mn-lt"/>
        <a:ea typeface="+mn-ea"/>
        <a:cs typeface="+mn-cs"/>
      </a:defRPr>
    </a:lvl1pPr>
    <a:lvl2pPr marL="342851" algn="l" defTabSz="685703" rtl="0" eaLnBrk="1" latinLnBrk="0" hangingPunct="1">
      <a:defRPr sz="1400" kern="1200">
        <a:solidFill>
          <a:schemeClr val="tx1"/>
        </a:solidFill>
        <a:latin typeface="+mn-lt"/>
        <a:ea typeface="+mn-ea"/>
        <a:cs typeface="+mn-cs"/>
      </a:defRPr>
    </a:lvl2pPr>
    <a:lvl3pPr marL="685703" algn="l" defTabSz="685703" rtl="0" eaLnBrk="1" latinLnBrk="0" hangingPunct="1">
      <a:defRPr sz="1400" kern="1200">
        <a:solidFill>
          <a:schemeClr val="tx1"/>
        </a:solidFill>
        <a:latin typeface="+mn-lt"/>
        <a:ea typeface="+mn-ea"/>
        <a:cs typeface="+mn-cs"/>
      </a:defRPr>
    </a:lvl3pPr>
    <a:lvl4pPr marL="1028555" algn="l" defTabSz="685703" rtl="0" eaLnBrk="1" latinLnBrk="0" hangingPunct="1">
      <a:defRPr sz="1400" kern="1200">
        <a:solidFill>
          <a:schemeClr val="tx1"/>
        </a:solidFill>
        <a:latin typeface="+mn-lt"/>
        <a:ea typeface="+mn-ea"/>
        <a:cs typeface="+mn-cs"/>
      </a:defRPr>
    </a:lvl4pPr>
    <a:lvl5pPr marL="1371405" algn="l" defTabSz="685703" rtl="0" eaLnBrk="1" latinLnBrk="0" hangingPunct="1">
      <a:defRPr sz="1400" kern="1200">
        <a:solidFill>
          <a:schemeClr val="tx1"/>
        </a:solidFill>
        <a:latin typeface="+mn-lt"/>
        <a:ea typeface="+mn-ea"/>
        <a:cs typeface="+mn-cs"/>
      </a:defRPr>
    </a:lvl5pPr>
    <a:lvl6pPr marL="1714256" algn="l" defTabSz="685703" rtl="0" eaLnBrk="1" latinLnBrk="0" hangingPunct="1">
      <a:defRPr sz="1400" kern="1200">
        <a:solidFill>
          <a:schemeClr val="tx1"/>
        </a:solidFill>
        <a:latin typeface="+mn-lt"/>
        <a:ea typeface="+mn-ea"/>
        <a:cs typeface="+mn-cs"/>
      </a:defRPr>
    </a:lvl6pPr>
    <a:lvl7pPr marL="2057108" algn="l" defTabSz="685703" rtl="0" eaLnBrk="1" latinLnBrk="0" hangingPunct="1">
      <a:defRPr sz="1400" kern="1200">
        <a:solidFill>
          <a:schemeClr val="tx1"/>
        </a:solidFill>
        <a:latin typeface="+mn-lt"/>
        <a:ea typeface="+mn-ea"/>
        <a:cs typeface="+mn-cs"/>
      </a:defRPr>
    </a:lvl7pPr>
    <a:lvl8pPr marL="2399959" algn="l" defTabSz="685703" rtl="0" eaLnBrk="1" latinLnBrk="0" hangingPunct="1">
      <a:defRPr sz="1400" kern="1200">
        <a:solidFill>
          <a:schemeClr val="tx1"/>
        </a:solidFill>
        <a:latin typeface="+mn-lt"/>
        <a:ea typeface="+mn-ea"/>
        <a:cs typeface="+mn-cs"/>
      </a:defRPr>
    </a:lvl8pPr>
    <a:lvl9pPr marL="2742809" algn="l" defTabSz="685703" rtl="0" eaLnBrk="1" latinLnBrk="0" hangingPunct="1">
      <a:defRPr sz="14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84CA1"/>
    <a:srgbClr val="5BB9FF"/>
    <a:srgbClr val="0C72EE"/>
    <a:srgbClr val="0081E2"/>
    <a:srgbClr val="159BFF"/>
    <a:srgbClr val="0594FF"/>
    <a:srgbClr val="AD8684"/>
    <a:srgbClr val="F45E62"/>
    <a:srgbClr val="C66951"/>
    <a:srgbClr val="5959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928" autoAdjust="0"/>
    <p:restoredTop sz="99423" autoAdjust="0"/>
  </p:normalViewPr>
  <p:slideViewPr>
    <p:cSldViewPr snapToGrid="0">
      <p:cViewPr varScale="1">
        <p:scale>
          <a:sx n="84" d="100"/>
          <a:sy n="84" d="100"/>
        </p:scale>
        <p:origin x="-954" y="-90"/>
      </p:cViewPr>
      <p:guideLst>
        <p:guide orient="horz" pos="1620"/>
        <p:guide orient="horz" pos="2981"/>
        <p:guide orient="horz" pos="708"/>
        <p:guide pos="2883"/>
        <p:guide pos="157"/>
        <p:guide pos="5606"/>
        <p:guide pos="2265"/>
      </p:guideLst>
    </p:cSldViewPr>
  </p:slideViewPr>
  <p:outlineViewPr>
    <p:cViewPr>
      <p:scale>
        <a:sx n="33" d="100"/>
        <a:sy n="33" d="100"/>
      </p:scale>
      <p:origin x="0" y="39522"/>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notesMaster" Target="notesMasters/notesMaster1.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viewProps" Target="viewProps.xml"/><Relationship Id="rId5" Type="http://schemas.openxmlformats.org/officeDocument/2006/relationships/slide" Target="slides/slide3.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tags" Target="tags/tag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2018/8/23</a:t>
            </a:fld>
            <a:endParaRPr lang="zh-CN" altLang="en-US"/>
          </a:p>
        </p:txBody>
      </p:sp>
      <p:sp>
        <p:nvSpPr>
          <p:cNvPr id="4" name="幻灯片图像占位符 3"/>
          <p:cNvSpPr>
            <a:spLocks noGrp="1" noRot="1" noChangeAspect="1"/>
          </p:cNvSpPr>
          <p:nvPr>
            <p:ph type="sldImg" idx="2"/>
          </p:nvPr>
        </p:nvSpPr>
        <p:spPr>
          <a:xfrm>
            <a:off x="481013"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3416605213"/>
      </p:ext>
    </p:extLst>
  </p:cSld>
  <p:clrMap bg1="lt1" tx1="dk1" bg2="lt2" tx2="dk2" accent1="accent1" accent2="accent2" accent3="accent3" accent4="accent4" accent5="accent5" accent6="accent6" hlink="hlink" folHlink="folHlink"/>
  <p:notesStyle>
    <a:lvl1pPr marL="0" algn="l" defTabSz="685703" rtl="0" eaLnBrk="1" latinLnBrk="0" hangingPunct="1">
      <a:defRPr sz="900" kern="1200">
        <a:solidFill>
          <a:schemeClr val="tx1"/>
        </a:solidFill>
        <a:latin typeface="+mn-lt"/>
        <a:ea typeface="+mn-ea"/>
        <a:cs typeface="+mn-cs"/>
      </a:defRPr>
    </a:lvl1pPr>
    <a:lvl2pPr marL="342851" algn="l" defTabSz="685703" rtl="0" eaLnBrk="1" latinLnBrk="0" hangingPunct="1">
      <a:defRPr sz="900" kern="1200">
        <a:solidFill>
          <a:schemeClr val="tx1"/>
        </a:solidFill>
        <a:latin typeface="+mn-lt"/>
        <a:ea typeface="+mn-ea"/>
        <a:cs typeface="+mn-cs"/>
      </a:defRPr>
    </a:lvl2pPr>
    <a:lvl3pPr marL="685703" algn="l" defTabSz="685703" rtl="0" eaLnBrk="1" latinLnBrk="0" hangingPunct="1">
      <a:defRPr sz="900" kern="1200">
        <a:solidFill>
          <a:schemeClr val="tx1"/>
        </a:solidFill>
        <a:latin typeface="+mn-lt"/>
        <a:ea typeface="+mn-ea"/>
        <a:cs typeface="+mn-cs"/>
      </a:defRPr>
    </a:lvl3pPr>
    <a:lvl4pPr marL="1028555" algn="l" defTabSz="685703" rtl="0" eaLnBrk="1" latinLnBrk="0" hangingPunct="1">
      <a:defRPr sz="900" kern="1200">
        <a:solidFill>
          <a:schemeClr val="tx1"/>
        </a:solidFill>
        <a:latin typeface="+mn-lt"/>
        <a:ea typeface="+mn-ea"/>
        <a:cs typeface="+mn-cs"/>
      </a:defRPr>
    </a:lvl4pPr>
    <a:lvl5pPr marL="1371405" algn="l" defTabSz="685703" rtl="0" eaLnBrk="1" latinLnBrk="0" hangingPunct="1">
      <a:defRPr sz="900" kern="1200">
        <a:solidFill>
          <a:schemeClr val="tx1"/>
        </a:solidFill>
        <a:latin typeface="+mn-lt"/>
        <a:ea typeface="+mn-ea"/>
        <a:cs typeface="+mn-cs"/>
      </a:defRPr>
    </a:lvl5pPr>
    <a:lvl6pPr marL="1714256" algn="l" defTabSz="685703" rtl="0" eaLnBrk="1" latinLnBrk="0" hangingPunct="1">
      <a:defRPr sz="900" kern="1200">
        <a:solidFill>
          <a:schemeClr val="tx1"/>
        </a:solidFill>
        <a:latin typeface="+mn-lt"/>
        <a:ea typeface="+mn-ea"/>
        <a:cs typeface="+mn-cs"/>
      </a:defRPr>
    </a:lvl6pPr>
    <a:lvl7pPr marL="2057108" algn="l" defTabSz="685703" rtl="0" eaLnBrk="1" latinLnBrk="0" hangingPunct="1">
      <a:defRPr sz="900" kern="1200">
        <a:solidFill>
          <a:schemeClr val="tx1"/>
        </a:solidFill>
        <a:latin typeface="+mn-lt"/>
        <a:ea typeface="+mn-ea"/>
        <a:cs typeface="+mn-cs"/>
      </a:defRPr>
    </a:lvl7pPr>
    <a:lvl8pPr marL="2399959" algn="l" defTabSz="685703" rtl="0" eaLnBrk="1" latinLnBrk="0" hangingPunct="1">
      <a:defRPr sz="900" kern="1200">
        <a:solidFill>
          <a:schemeClr val="tx1"/>
        </a:solidFill>
        <a:latin typeface="+mn-lt"/>
        <a:ea typeface="+mn-ea"/>
        <a:cs typeface="+mn-cs"/>
      </a:defRPr>
    </a:lvl8pPr>
    <a:lvl9pPr marL="2742809" algn="l" defTabSz="685703"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481013" y="1279525"/>
            <a:ext cx="6140450" cy="34544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smtClean="0"/>
              <a:t>模板来自于 </a:t>
            </a:r>
            <a:r>
              <a:rPr lang="en-US" altLang="zh-CN" smtClean="0"/>
              <a:t>http://docer.wps.cn</a:t>
            </a:r>
            <a:endParaRPr lang="zh-CN" altLang="en-US"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微软雅黑" pitchFamily="34" charset="-122"/>
              </a:defRPr>
            </a:lvl1pPr>
            <a:lvl2pPr marL="804986" indent="-309610">
              <a:defRPr>
                <a:solidFill>
                  <a:schemeClr val="tx1"/>
                </a:solidFill>
                <a:latin typeface="Arial Narrow" pitchFamily="34" charset="0"/>
                <a:ea typeface="微软雅黑" pitchFamily="34" charset="-122"/>
              </a:defRPr>
            </a:lvl2pPr>
            <a:lvl3pPr marL="1238441" indent="-247688">
              <a:defRPr>
                <a:solidFill>
                  <a:schemeClr val="tx1"/>
                </a:solidFill>
                <a:latin typeface="Arial Narrow" pitchFamily="34" charset="0"/>
                <a:ea typeface="微软雅黑" pitchFamily="34" charset="-122"/>
              </a:defRPr>
            </a:lvl3pPr>
            <a:lvl4pPr marL="1733817" indent="-247688">
              <a:defRPr>
                <a:solidFill>
                  <a:schemeClr val="tx1"/>
                </a:solidFill>
                <a:latin typeface="Arial Narrow" pitchFamily="34" charset="0"/>
                <a:ea typeface="微软雅黑" pitchFamily="34" charset="-122"/>
              </a:defRPr>
            </a:lvl4pPr>
            <a:lvl5pPr marL="2229193" indent="-247688">
              <a:defRPr>
                <a:solidFill>
                  <a:schemeClr val="tx1"/>
                </a:solidFill>
                <a:latin typeface="Arial Narrow" pitchFamily="34" charset="0"/>
                <a:ea typeface="微软雅黑" pitchFamily="34" charset="-122"/>
              </a:defRPr>
            </a:lvl5pPr>
            <a:lvl6pPr marL="2724569" indent="-247688" eaLnBrk="0" fontAlgn="base" hangingPunct="0">
              <a:spcBef>
                <a:spcPct val="0"/>
              </a:spcBef>
              <a:spcAft>
                <a:spcPct val="0"/>
              </a:spcAft>
              <a:defRPr>
                <a:solidFill>
                  <a:schemeClr val="tx1"/>
                </a:solidFill>
                <a:latin typeface="Arial Narrow" pitchFamily="34" charset="0"/>
                <a:ea typeface="微软雅黑" pitchFamily="34" charset="-122"/>
              </a:defRPr>
            </a:lvl6pPr>
            <a:lvl7pPr marL="3219945" indent="-247688" eaLnBrk="0" fontAlgn="base" hangingPunct="0">
              <a:spcBef>
                <a:spcPct val="0"/>
              </a:spcBef>
              <a:spcAft>
                <a:spcPct val="0"/>
              </a:spcAft>
              <a:defRPr>
                <a:solidFill>
                  <a:schemeClr val="tx1"/>
                </a:solidFill>
                <a:latin typeface="Arial Narrow" pitchFamily="34" charset="0"/>
                <a:ea typeface="微软雅黑" pitchFamily="34" charset="-122"/>
              </a:defRPr>
            </a:lvl7pPr>
            <a:lvl8pPr marL="3715322" indent="-247688" eaLnBrk="0" fontAlgn="base" hangingPunct="0">
              <a:spcBef>
                <a:spcPct val="0"/>
              </a:spcBef>
              <a:spcAft>
                <a:spcPct val="0"/>
              </a:spcAft>
              <a:defRPr>
                <a:solidFill>
                  <a:schemeClr val="tx1"/>
                </a:solidFill>
                <a:latin typeface="Arial Narrow" pitchFamily="34" charset="0"/>
                <a:ea typeface="微软雅黑" pitchFamily="34" charset="-122"/>
              </a:defRPr>
            </a:lvl8pPr>
            <a:lvl9pPr marL="4210698" indent="-247688" eaLnBrk="0" fontAlgn="base" hangingPunct="0">
              <a:spcBef>
                <a:spcPct val="0"/>
              </a:spcBef>
              <a:spcAft>
                <a:spcPct val="0"/>
              </a:spcAft>
              <a:defRPr>
                <a:solidFill>
                  <a:schemeClr val="tx1"/>
                </a:solidFill>
                <a:latin typeface="Arial Narrow" pitchFamily="34" charset="0"/>
                <a:ea typeface="微软雅黑" pitchFamily="34" charset="-122"/>
              </a:defRPr>
            </a:lvl9pPr>
          </a:lstStyle>
          <a:p>
            <a:fld id="{C6D8A45C-C72D-4672-9BA5-0359BDE4593E}" type="slidenum">
              <a:rPr lang="zh-CN" altLang="en-US">
                <a:latin typeface="Calibri" pitchFamily="34" charset="0"/>
                <a:ea typeface="宋体" charset="-122"/>
              </a:rPr>
              <a:pPr/>
              <a:t>73</a:t>
            </a:fld>
            <a:endParaRPr lang="zh-CN" altLang="en-US">
              <a:latin typeface="Calibri" pitchFamily="34" charset="0"/>
              <a:ea typeface="宋体"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1" y="841772"/>
            <a:ext cx="6858000" cy="1790700"/>
          </a:xfrm>
        </p:spPr>
        <p:txBody>
          <a:bodyPr anchor="b"/>
          <a:lstStyle>
            <a:lvl1pPr algn="ctr">
              <a:defRPr sz="4500">
                <a:latin typeface="微软雅黑" pitchFamily="34" charset="-122"/>
                <a:ea typeface="微软雅黑" pitchFamily="34" charset="-122"/>
              </a:defRPr>
            </a:lvl1p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143001" y="2701528"/>
            <a:ext cx="6858000" cy="1241822"/>
          </a:xfrm>
        </p:spPr>
        <p:txBody>
          <a:bodyPr/>
          <a:lstStyle>
            <a:lvl1pPr marL="0" indent="0" algn="ctr">
              <a:buNone/>
              <a:defRPr sz="1800">
                <a:latin typeface="微软雅黑" pitchFamily="34" charset="-122"/>
                <a:ea typeface="微软雅黑" pitchFamily="34" charset="-122"/>
              </a:defRPr>
            </a:lvl1pPr>
            <a:lvl2pPr marL="342851" indent="0" algn="ctr">
              <a:buNone/>
              <a:defRPr sz="1500"/>
            </a:lvl2pPr>
            <a:lvl3pPr marL="685703" indent="0" algn="ctr">
              <a:buNone/>
              <a:defRPr sz="1400"/>
            </a:lvl3pPr>
            <a:lvl4pPr marL="1028555" indent="0" algn="ctr">
              <a:buNone/>
              <a:defRPr sz="1200"/>
            </a:lvl4pPr>
            <a:lvl5pPr marL="1371405" indent="0" algn="ctr">
              <a:buNone/>
              <a:defRPr sz="1200"/>
            </a:lvl5pPr>
            <a:lvl6pPr marL="1714256" indent="0" algn="ctr">
              <a:buNone/>
              <a:defRPr sz="1200"/>
            </a:lvl6pPr>
            <a:lvl7pPr marL="2057108" indent="0" algn="ctr">
              <a:buNone/>
              <a:defRPr sz="1200"/>
            </a:lvl7pPr>
            <a:lvl8pPr marL="2399959" indent="0" algn="ctr">
              <a:buNone/>
              <a:defRPr sz="1200"/>
            </a:lvl8pPr>
            <a:lvl9pPr marL="2742809"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28651" y="273846"/>
            <a:ext cx="7886700" cy="4358879"/>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1" y="1597823"/>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851" indent="0" algn="ctr">
              <a:buNone/>
              <a:defRPr>
                <a:solidFill>
                  <a:schemeClr val="tx1">
                    <a:tint val="75000"/>
                  </a:schemeClr>
                </a:solidFill>
              </a:defRPr>
            </a:lvl2pPr>
            <a:lvl3pPr marL="685703" indent="0" algn="ctr">
              <a:buNone/>
              <a:defRPr>
                <a:solidFill>
                  <a:schemeClr val="tx1">
                    <a:tint val="75000"/>
                  </a:schemeClr>
                </a:solidFill>
              </a:defRPr>
            </a:lvl3pPr>
            <a:lvl4pPr marL="1028555" indent="0" algn="ctr">
              <a:buNone/>
              <a:defRPr>
                <a:solidFill>
                  <a:schemeClr val="tx1">
                    <a:tint val="75000"/>
                  </a:schemeClr>
                </a:solidFill>
              </a:defRPr>
            </a:lvl4pPr>
            <a:lvl5pPr marL="1371405" indent="0" algn="ctr">
              <a:buNone/>
              <a:defRPr>
                <a:solidFill>
                  <a:schemeClr val="tx1">
                    <a:tint val="75000"/>
                  </a:schemeClr>
                </a:solidFill>
              </a:defRPr>
            </a:lvl5pPr>
            <a:lvl6pPr marL="1714256" indent="0" algn="ctr">
              <a:buNone/>
              <a:defRPr>
                <a:solidFill>
                  <a:schemeClr val="tx1">
                    <a:tint val="75000"/>
                  </a:schemeClr>
                </a:solidFill>
              </a:defRPr>
            </a:lvl6pPr>
            <a:lvl7pPr marL="2057108" indent="0" algn="ctr">
              <a:buNone/>
              <a:defRPr>
                <a:solidFill>
                  <a:schemeClr val="tx1">
                    <a:tint val="75000"/>
                  </a:schemeClr>
                </a:solidFill>
              </a:defRPr>
            </a:lvl7pPr>
            <a:lvl8pPr marL="2399959" indent="0" algn="ctr">
              <a:buNone/>
              <a:defRPr>
                <a:solidFill>
                  <a:schemeClr val="tx1">
                    <a:tint val="75000"/>
                  </a:schemeClr>
                </a:solidFill>
              </a:defRPr>
            </a:lvl8pPr>
            <a:lvl9pPr marL="2742809"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9785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02622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9"/>
            <a:ext cx="7772400" cy="1021556"/>
          </a:xfrm>
        </p:spPr>
        <p:txBody>
          <a:bodyPr anchor="t"/>
          <a:lstStyle>
            <a:lvl1pPr algn="l">
              <a:defRPr sz="3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851" indent="0">
              <a:buNone/>
              <a:defRPr sz="1400">
                <a:solidFill>
                  <a:schemeClr val="tx1">
                    <a:tint val="75000"/>
                  </a:schemeClr>
                </a:solidFill>
              </a:defRPr>
            </a:lvl2pPr>
            <a:lvl3pPr marL="685703" indent="0">
              <a:buNone/>
              <a:defRPr sz="1200">
                <a:solidFill>
                  <a:schemeClr val="tx1">
                    <a:tint val="75000"/>
                  </a:schemeClr>
                </a:solidFill>
              </a:defRPr>
            </a:lvl3pPr>
            <a:lvl4pPr marL="1028555" indent="0">
              <a:buNone/>
              <a:defRPr sz="1100">
                <a:solidFill>
                  <a:schemeClr val="tx1">
                    <a:tint val="75000"/>
                  </a:schemeClr>
                </a:solidFill>
              </a:defRPr>
            </a:lvl4pPr>
            <a:lvl5pPr marL="1371405" indent="0">
              <a:buNone/>
              <a:defRPr sz="1100">
                <a:solidFill>
                  <a:schemeClr val="tx1">
                    <a:tint val="75000"/>
                  </a:schemeClr>
                </a:solidFill>
              </a:defRPr>
            </a:lvl5pPr>
            <a:lvl6pPr marL="1714256" indent="0">
              <a:buNone/>
              <a:defRPr sz="1100">
                <a:solidFill>
                  <a:schemeClr val="tx1">
                    <a:tint val="75000"/>
                  </a:schemeClr>
                </a:solidFill>
              </a:defRPr>
            </a:lvl6pPr>
            <a:lvl7pPr marL="2057108" indent="0">
              <a:buNone/>
              <a:defRPr sz="1100">
                <a:solidFill>
                  <a:schemeClr val="tx1">
                    <a:tint val="75000"/>
                  </a:schemeClr>
                </a:solidFill>
              </a:defRPr>
            </a:lvl7pPr>
            <a:lvl8pPr marL="2399959" indent="0">
              <a:buNone/>
              <a:defRPr sz="1100">
                <a:solidFill>
                  <a:schemeClr val="tx1">
                    <a:tint val="75000"/>
                  </a:schemeClr>
                </a:solidFill>
              </a:defRPr>
            </a:lvl8pPr>
            <a:lvl9pPr marL="2742809" indent="0">
              <a:buNone/>
              <a:defRPr sz="11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2820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1" y="1200154"/>
            <a:ext cx="54102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1" y="1200154"/>
            <a:ext cx="54102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64673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2" y="1151337"/>
            <a:ext cx="4040188" cy="479822"/>
          </a:xfrm>
        </p:spPr>
        <p:txBody>
          <a:bodyPr anchor="b"/>
          <a:lstStyle>
            <a:lvl1pPr marL="0" indent="0">
              <a:buNone/>
              <a:defRPr sz="1800" b="1"/>
            </a:lvl1pPr>
            <a:lvl2pPr marL="342851" indent="0">
              <a:buNone/>
              <a:defRPr sz="1500" b="1"/>
            </a:lvl2pPr>
            <a:lvl3pPr marL="685703" indent="0">
              <a:buNone/>
              <a:defRPr sz="1400" b="1"/>
            </a:lvl3pPr>
            <a:lvl4pPr marL="1028555" indent="0">
              <a:buNone/>
              <a:defRPr sz="1200" b="1"/>
            </a:lvl4pPr>
            <a:lvl5pPr marL="1371405" indent="0">
              <a:buNone/>
              <a:defRPr sz="1200" b="1"/>
            </a:lvl5pPr>
            <a:lvl6pPr marL="1714256" indent="0">
              <a:buNone/>
              <a:defRPr sz="1200" b="1"/>
            </a:lvl6pPr>
            <a:lvl7pPr marL="2057108" indent="0">
              <a:buNone/>
              <a:defRPr sz="1200" b="1"/>
            </a:lvl7pPr>
            <a:lvl8pPr marL="2399959" indent="0">
              <a:buNone/>
              <a:defRPr sz="1200" b="1"/>
            </a:lvl8pPr>
            <a:lvl9pPr marL="2742809"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457202" y="1631156"/>
            <a:ext cx="4040188"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9" y="1151337"/>
            <a:ext cx="4041775" cy="479822"/>
          </a:xfrm>
        </p:spPr>
        <p:txBody>
          <a:bodyPr anchor="b"/>
          <a:lstStyle>
            <a:lvl1pPr marL="0" indent="0">
              <a:buNone/>
              <a:defRPr sz="1800" b="1"/>
            </a:lvl1pPr>
            <a:lvl2pPr marL="342851" indent="0">
              <a:buNone/>
              <a:defRPr sz="1500" b="1"/>
            </a:lvl2pPr>
            <a:lvl3pPr marL="685703" indent="0">
              <a:buNone/>
              <a:defRPr sz="1400" b="1"/>
            </a:lvl3pPr>
            <a:lvl4pPr marL="1028555" indent="0">
              <a:buNone/>
              <a:defRPr sz="1200" b="1"/>
            </a:lvl4pPr>
            <a:lvl5pPr marL="1371405" indent="0">
              <a:buNone/>
              <a:defRPr sz="1200" b="1"/>
            </a:lvl5pPr>
            <a:lvl6pPr marL="1714256" indent="0">
              <a:buNone/>
              <a:defRPr sz="1200" b="1"/>
            </a:lvl6pPr>
            <a:lvl7pPr marL="2057108" indent="0">
              <a:buNone/>
              <a:defRPr sz="1200" b="1"/>
            </a:lvl7pPr>
            <a:lvl8pPr marL="2399959" indent="0">
              <a:buNone/>
              <a:defRPr sz="1200" b="1"/>
            </a:lvl8pPr>
            <a:lvl9pPr marL="2742809"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45029" y="1631156"/>
            <a:ext cx="4041775"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95431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48666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23205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4" y="204787"/>
            <a:ext cx="3008313" cy="871538"/>
          </a:xfrm>
        </p:spPr>
        <p:txBody>
          <a:bodyPr anchor="b"/>
          <a:lstStyle>
            <a:lvl1pPr algn="l">
              <a:defRPr sz="1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92"/>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4" y="1076330"/>
            <a:ext cx="3008313" cy="3518297"/>
          </a:xfrm>
        </p:spPr>
        <p:txBody>
          <a:bodyPr/>
          <a:lstStyle>
            <a:lvl1pPr marL="0" indent="0">
              <a:buNone/>
              <a:defRPr sz="1100"/>
            </a:lvl1pPr>
            <a:lvl2pPr marL="342851" indent="0">
              <a:buNone/>
              <a:defRPr sz="900"/>
            </a:lvl2pPr>
            <a:lvl3pPr marL="685703" indent="0">
              <a:buNone/>
              <a:defRPr sz="800"/>
            </a:lvl3pPr>
            <a:lvl4pPr marL="1028555" indent="0">
              <a:buNone/>
              <a:defRPr sz="700"/>
            </a:lvl4pPr>
            <a:lvl5pPr marL="1371405" indent="0">
              <a:buNone/>
              <a:defRPr sz="700"/>
            </a:lvl5pPr>
            <a:lvl6pPr marL="1714256" indent="0">
              <a:buNone/>
              <a:defRPr sz="700"/>
            </a:lvl6pPr>
            <a:lvl7pPr marL="2057108" indent="0">
              <a:buNone/>
              <a:defRPr sz="700"/>
            </a:lvl7pPr>
            <a:lvl8pPr marL="2399959" indent="0">
              <a:buNone/>
              <a:defRPr sz="700"/>
            </a:lvl8pPr>
            <a:lvl9pPr marL="2742809" indent="0">
              <a:buNone/>
              <a:defRPr sz="7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09724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1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2400"/>
            </a:lvl1pPr>
            <a:lvl2pPr marL="342851" indent="0">
              <a:buNone/>
              <a:defRPr sz="2100"/>
            </a:lvl2pPr>
            <a:lvl3pPr marL="685703" indent="0">
              <a:buNone/>
              <a:defRPr sz="1800"/>
            </a:lvl3pPr>
            <a:lvl4pPr marL="1028555" indent="0">
              <a:buNone/>
              <a:defRPr sz="1500"/>
            </a:lvl4pPr>
            <a:lvl5pPr marL="1371405" indent="0">
              <a:buNone/>
              <a:defRPr sz="1500"/>
            </a:lvl5pPr>
            <a:lvl6pPr marL="1714256" indent="0">
              <a:buNone/>
              <a:defRPr sz="1500"/>
            </a:lvl6pPr>
            <a:lvl7pPr marL="2057108" indent="0">
              <a:buNone/>
              <a:defRPr sz="1500"/>
            </a:lvl7pPr>
            <a:lvl8pPr marL="2399959" indent="0">
              <a:buNone/>
              <a:defRPr sz="1500"/>
            </a:lvl8pPr>
            <a:lvl9pPr marL="2742809" indent="0">
              <a:buNone/>
              <a:defRPr sz="1500"/>
            </a:lvl9pPr>
          </a:lstStyle>
          <a:p>
            <a:endParaRPr lang="zh-CN" altLang="en-US"/>
          </a:p>
        </p:txBody>
      </p:sp>
      <p:sp>
        <p:nvSpPr>
          <p:cNvPr id="4" name="文本占位符 3"/>
          <p:cNvSpPr>
            <a:spLocks noGrp="1"/>
          </p:cNvSpPr>
          <p:nvPr>
            <p:ph type="body" sz="half" idx="2"/>
          </p:nvPr>
        </p:nvSpPr>
        <p:spPr>
          <a:xfrm>
            <a:off x="1792288" y="4025505"/>
            <a:ext cx="5486400" cy="603647"/>
          </a:xfrm>
        </p:spPr>
        <p:txBody>
          <a:bodyPr/>
          <a:lstStyle>
            <a:lvl1pPr marL="0" indent="0">
              <a:buNone/>
              <a:defRPr sz="1100"/>
            </a:lvl1pPr>
            <a:lvl2pPr marL="342851" indent="0">
              <a:buNone/>
              <a:defRPr sz="900"/>
            </a:lvl2pPr>
            <a:lvl3pPr marL="685703" indent="0">
              <a:buNone/>
              <a:defRPr sz="800"/>
            </a:lvl3pPr>
            <a:lvl4pPr marL="1028555" indent="0">
              <a:buNone/>
              <a:defRPr sz="700"/>
            </a:lvl4pPr>
            <a:lvl5pPr marL="1371405" indent="0">
              <a:buNone/>
              <a:defRPr sz="700"/>
            </a:lvl5pPr>
            <a:lvl6pPr marL="1714256" indent="0">
              <a:buNone/>
              <a:defRPr sz="700"/>
            </a:lvl6pPr>
            <a:lvl7pPr marL="2057108" indent="0">
              <a:buNone/>
              <a:defRPr sz="700"/>
            </a:lvl7pPr>
            <a:lvl8pPr marL="2399959" indent="0">
              <a:buNone/>
              <a:defRPr sz="700"/>
            </a:lvl8pPr>
            <a:lvl9pPr marL="2742809" indent="0">
              <a:buNone/>
              <a:defRPr sz="7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06511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52483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05982"/>
            <a:ext cx="27432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05982"/>
            <a:ext cx="80772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77803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9" y="1282306"/>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9" y="3442099"/>
            <a:ext cx="7886700" cy="1125140"/>
          </a:xfrm>
        </p:spPr>
        <p:txBody>
          <a:bodyPr/>
          <a:lstStyle>
            <a:lvl1pPr marL="0" indent="0">
              <a:buNone/>
              <a:defRPr sz="1800">
                <a:solidFill>
                  <a:schemeClr val="tx1">
                    <a:tint val="75000"/>
                  </a:schemeClr>
                </a:solidFill>
              </a:defRPr>
            </a:lvl1pPr>
            <a:lvl2pPr marL="342851" indent="0">
              <a:buNone/>
              <a:defRPr sz="1500">
                <a:solidFill>
                  <a:schemeClr val="tx1">
                    <a:tint val="75000"/>
                  </a:schemeClr>
                </a:solidFill>
              </a:defRPr>
            </a:lvl2pPr>
            <a:lvl3pPr marL="685703" indent="0">
              <a:buNone/>
              <a:defRPr sz="1400">
                <a:solidFill>
                  <a:schemeClr val="tx1">
                    <a:tint val="75000"/>
                  </a:schemeClr>
                </a:solidFill>
              </a:defRPr>
            </a:lvl3pPr>
            <a:lvl4pPr marL="1028555" indent="0">
              <a:buNone/>
              <a:defRPr sz="1200">
                <a:solidFill>
                  <a:schemeClr val="tx1">
                    <a:tint val="75000"/>
                  </a:schemeClr>
                </a:solidFill>
              </a:defRPr>
            </a:lvl4pPr>
            <a:lvl5pPr marL="1371405" indent="0">
              <a:buNone/>
              <a:defRPr sz="1200">
                <a:solidFill>
                  <a:schemeClr val="tx1">
                    <a:tint val="75000"/>
                  </a:schemeClr>
                </a:solidFill>
              </a:defRPr>
            </a:lvl5pPr>
            <a:lvl6pPr marL="1714256" indent="0">
              <a:buNone/>
              <a:defRPr sz="1200">
                <a:solidFill>
                  <a:schemeClr val="tx1">
                    <a:tint val="75000"/>
                  </a:schemeClr>
                </a:solidFill>
              </a:defRPr>
            </a:lvl6pPr>
            <a:lvl7pPr marL="2057108" indent="0">
              <a:buNone/>
              <a:defRPr sz="1200">
                <a:solidFill>
                  <a:schemeClr val="tx1">
                    <a:tint val="75000"/>
                  </a:schemeClr>
                </a:solidFill>
              </a:defRPr>
            </a:lvl7pPr>
            <a:lvl8pPr marL="2399959" indent="0">
              <a:buNone/>
              <a:defRPr sz="1200">
                <a:solidFill>
                  <a:schemeClr val="tx1">
                    <a:tint val="75000"/>
                  </a:schemeClr>
                </a:solidFill>
              </a:defRPr>
            </a:lvl8pPr>
            <a:lvl9pPr marL="2742809" indent="0">
              <a:buNone/>
              <a:defRPr sz="12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1"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2" y="1333829"/>
            <a:ext cx="3655181" cy="617934"/>
          </a:xfrm>
        </p:spPr>
        <p:txBody>
          <a:bodyPr anchor="ctr" anchorCtr="0"/>
          <a:lstStyle>
            <a:lvl1pPr marL="0" indent="0">
              <a:buNone/>
              <a:defRPr sz="2100"/>
            </a:lvl1pPr>
            <a:lvl2pPr marL="342851" indent="0">
              <a:buNone/>
              <a:defRPr sz="1800"/>
            </a:lvl2pPr>
            <a:lvl3pPr marL="685703" indent="0">
              <a:buNone/>
              <a:defRPr sz="1500"/>
            </a:lvl3pPr>
            <a:lvl4pPr marL="1028555" indent="0">
              <a:buNone/>
              <a:defRPr sz="1400"/>
            </a:lvl4pPr>
            <a:lvl5pPr marL="1371405" indent="0">
              <a:buNone/>
              <a:defRPr sz="1400"/>
            </a:lvl5pPr>
            <a:lvl6pPr marL="1714256" indent="0">
              <a:buNone/>
              <a:defRPr sz="1400"/>
            </a:lvl6pPr>
            <a:lvl7pPr marL="2057108" indent="0">
              <a:buNone/>
              <a:defRPr sz="1400"/>
            </a:lvl7pPr>
            <a:lvl8pPr marL="2399959" indent="0">
              <a:buNone/>
              <a:defRPr sz="1400"/>
            </a:lvl8pPr>
            <a:lvl9pPr marL="2742809" indent="0">
              <a:buNone/>
              <a:defRPr sz="1400"/>
            </a:lvl9pPr>
          </a:lstStyle>
          <a:p>
            <a:pPr lvl="0"/>
            <a:r>
              <a:rPr lang="zh-CN" altLang="en-US" smtClean="0"/>
              <a:t>单击此处编辑母版文本样式</a:t>
            </a:r>
          </a:p>
        </p:txBody>
      </p:sp>
      <p:sp>
        <p:nvSpPr>
          <p:cNvPr id="4" name="内容占位符 3"/>
          <p:cNvSpPr>
            <a:spLocks noGrp="1"/>
          </p:cNvSpPr>
          <p:nvPr>
            <p:ph sz="half" idx="2"/>
          </p:nvPr>
        </p:nvSpPr>
        <p:spPr>
          <a:xfrm>
            <a:off x="890082" y="1999036"/>
            <a:ext cx="3655181" cy="26432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92705" y="1333829"/>
            <a:ext cx="3673182" cy="617934"/>
          </a:xfrm>
        </p:spPr>
        <p:txBody>
          <a:bodyPr anchor="ctr" anchorCtr="0"/>
          <a:lstStyle>
            <a:lvl1pPr marL="0" indent="0">
              <a:buNone/>
              <a:defRPr sz="2100"/>
            </a:lvl1pPr>
            <a:lvl2pPr marL="342851" indent="0">
              <a:buNone/>
              <a:defRPr sz="1800"/>
            </a:lvl2pPr>
            <a:lvl3pPr marL="685703" indent="0">
              <a:buNone/>
              <a:defRPr sz="1500"/>
            </a:lvl3pPr>
            <a:lvl4pPr marL="1028555" indent="0">
              <a:buNone/>
              <a:defRPr sz="1400"/>
            </a:lvl4pPr>
            <a:lvl5pPr marL="1371405" indent="0">
              <a:buNone/>
              <a:defRPr sz="1400"/>
            </a:lvl5pPr>
            <a:lvl6pPr marL="1714256" indent="0">
              <a:buNone/>
              <a:defRPr sz="1400"/>
            </a:lvl6pPr>
            <a:lvl7pPr marL="2057108" indent="0">
              <a:buNone/>
              <a:defRPr sz="1400"/>
            </a:lvl7pPr>
            <a:lvl8pPr marL="2399959" indent="0">
              <a:buNone/>
              <a:defRPr sz="1400"/>
            </a:lvl8pPr>
            <a:lvl9pPr marL="2742809" indent="0">
              <a:buNone/>
              <a:defRPr sz="1400"/>
            </a:lvl9pPr>
          </a:lstStyle>
          <a:p>
            <a:pPr lvl="0"/>
            <a:r>
              <a:rPr lang="zh-CN" altLang="en-US" smtClean="0"/>
              <a:t>单击此处编辑母版文本样式</a:t>
            </a:r>
          </a:p>
        </p:txBody>
      </p:sp>
      <p:sp>
        <p:nvSpPr>
          <p:cNvPr id="6" name="内容占位符 5"/>
          <p:cNvSpPr>
            <a:spLocks noGrp="1"/>
          </p:cNvSpPr>
          <p:nvPr>
            <p:ph sz="quarter" idx="4"/>
          </p:nvPr>
        </p:nvSpPr>
        <p:spPr>
          <a:xfrm>
            <a:off x="4692705" y="1999036"/>
            <a:ext cx="3673182" cy="26432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1"/>
            <a:ext cx="3124012"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342901"/>
            <a:ext cx="4629150" cy="4052888"/>
          </a:xfrm>
        </p:spPr>
        <p:txBody>
          <a:bodyPr/>
          <a:lstStyle>
            <a:lvl1pPr marL="0" indent="0">
              <a:buNone/>
              <a:defRPr sz="2400"/>
            </a:lvl1pPr>
            <a:lvl2pPr marL="342851" indent="0">
              <a:buNone/>
              <a:defRPr sz="2100"/>
            </a:lvl2pPr>
            <a:lvl3pPr marL="685703" indent="0">
              <a:buNone/>
              <a:defRPr sz="1800"/>
            </a:lvl3pPr>
            <a:lvl4pPr marL="1028555" indent="0">
              <a:buNone/>
              <a:defRPr sz="1500"/>
            </a:lvl4pPr>
            <a:lvl5pPr marL="1371405" indent="0">
              <a:buNone/>
              <a:defRPr sz="1500"/>
            </a:lvl5pPr>
            <a:lvl6pPr marL="1714256" indent="0">
              <a:buNone/>
              <a:defRPr sz="1500"/>
            </a:lvl6pPr>
            <a:lvl7pPr marL="2057108" indent="0">
              <a:buNone/>
              <a:defRPr sz="1500"/>
            </a:lvl7pPr>
            <a:lvl8pPr marL="2399959" indent="0">
              <a:buNone/>
              <a:defRPr sz="1500"/>
            </a:lvl8pPr>
            <a:lvl9pPr marL="2742809" indent="0">
              <a:buNone/>
              <a:defRPr sz="1500"/>
            </a:lvl9pPr>
          </a:lstStyle>
          <a:p>
            <a:endParaRPr lang="zh-CN" altLang="en-US"/>
          </a:p>
        </p:txBody>
      </p:sp>
      <p:sp>
        <p:nvSpPr>
          <p:cNvPr id="4" name="文本占位符 3"/>
          <p:cNvSpPr>
            <a:spLocks noGrp="1"/>
          </p:cNvSpPr>
          <p:nvPr>
            <p:ph type="body" sz="half" idx="2"/>
          </p:nvPr>
        </p:nvSpPr>
        <p:spPr>
          <a:xfrm>
            <a:off x="629841" y="1543052"/>
            <a:ext cx="3124012" cy="2858691"/>
          </a:xfrm>
        </p:spPr>
        <p:txBody>
          <a:bodyPr/>
          <a:lstStyle>
            <a:lvl1pPr marL="0" indent="0">
              <a:buNone/>
              <a:defRPr sz="1500"/>
            </a:lvl1pPr>
            <a:lvl2pPr marL="342851" indent="0">
              <a:buNone/>
              <a:defRPr sz="1400"/>
            </a:lvl2pPr>
            <a:lvl3pPr marL="685703" indent="0">
              <a:buNone/>
              <a:defRPr sz="1200"/>
            </a:lvl3pPr>
            <a:lvl4pPr marL="1028555" indent="0">
              <a:buNone/>
              <a:defRPr sz="1100"/>
            </a:lvl4pPr>
            <a:lvl5pPr marL="1371405" indent="0">
              <a:buNone/>
              <a:defRPr sz="1100"/>
            </a:lvl5pPr>
            <a:lvl6pPr marL="1714256" indent="0">
              <a:buNone/>
              <a:defRPr sz="1100"/>
            </a:lvl6pPr>
            <a:lvl7pPr marL="2057108" indent="0">
              <a:buNone/>
              <a:defRPr sz="1100"/>
            </a:lvl7pPr>
            <a:lvl8pPr marL="2399959" indent="0">
              <a:buNone/>
              <a:defRPr sz="1100"/>
            </a:lvl8pPr>
            <a:lvl9pPr marL="2742809"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6" y="273846"/>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1" y="273846"/>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image" Target="../media/image1.jpg"/><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l="-24000" r="-24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1" y="273844"/>
            <a:ext cx="7886700" cy="994172"/>
          </a:xfrm>
          <a:prstGeom prst="rect">
            <a:avLst/>
          </a:prstGeom>
        </p:spPr>
        <p:txBody>
          <a:bodyPr vert="horz" lIns="68570" tIns="34286" rIns="68570" bIns="34286"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1" y="1369219"/>
            <a:ext cx="7886700" cy="3263504"/>
          </a:xfrm>
          <a:prstGeom prst="rect">
            <a:avLst/>
          </a:prstGeom>
        </p:spPr>
        <p:txBody>
          <a:bodyPr vert="horz" lIns="68570" tIns="34286" rIns="68570" bIns="34286"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4"/>
            <a:ext cx="2057400" cy="273844"/>
          </a:xfrm>
          <a:prstGeom prst="rect">
            <a:avLst/>
          </a:prstGeom>
        </p:spPr>
        <p:txBody>
          <a:bodyPr vert="horz" lIns="68570" tIns="34286" rIns="68570" bIns="34286" rtlCol="0" anchor="ctr"/>
          <a:lstStyle>
            <a:lvl1pPr algn="l">
              <a:defRPr sz="900">
                <a:solidFill>
                  <a:schemeClr val="tx1">
                    <a:tint val="75000"/>
                  </a:schemeClr>
                </a:solidFill>
              </a:defRPr>
            </a:lvl1p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3"/>
          </p:nvPr>
        </p:nvSpPr>
        <p:spPr>
          <a:xfrm>
            <a:off x="3028951" y="4767264"/>
            <a:ext cx="3086100" cy="273844"/>
          </a:xfrm>
          <a:prstGeom prst="rect">
            <a:avLst/>
          </a:prstGeom>
        </p:spPr>
        <p:txBody>
          <a:bodyPr vert="horz" lIns="68570" tIns="34286" rIns="68570" bIns="34286"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1" y="4767264"/>
            <a:ext cx="2057400" cy="273844"/>
          </a:xfrm>
          <a:prstGeom prst="rect">
            <a:avLst/>
          </a:prstGeom>
        </p:spPr>
        <p:txBody>
          <a:bodyPr vert="horz" lIns="68570" tIns="34286" rIns="68570" bIns="34286" rtlCol="0" anchor="ctr"/>
          <a:lstStyle>
            <a:lvl1pPr algn="r">
              <a:defRPr sz="9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68570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26" indent="-171426" algn="l" defTabSz="68570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277" indent="-171426" algn="l" defTabSz="68570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128" indent="-171426" algn="l" defTabSz="68570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9979"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2830"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682"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534"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384"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236"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703" rtl="0" eaLnBrk="1" latinLnBrk="0" hangingPunct="1">
        <a:defRPr sz="1400" kern="1200">
          <a:solidFill>
            <a:schemeClr val="tx1"/>
          </a:solidFill>
          <a:latin typeface="+mn-lt"/>
          <a:ea typeface="+mn-ea"/>
          <a:cs typeface="+mn-cs"/>
        </a:defRPr>
      </a:lvl1pPr>
      <a:lvl2pPr marL="342851" algn="l" defTabSz="685703" rtl="0" eaLnBrk="1" latinLnBrk="0" hangingPunct="1">
        <a:defRPr sz="1400" kern="1200">
          <a:solidFill>
            <a:schemeClr val="tx1"/>
          </a:solidFill>
          <a:latin typeface="+mn-lt"/>
          <a:ea typeface="+mn-ea"/>
          <a:cs typeface="+mn-cs"/>
        </a:defRPr>
      </a:lvl2pPr>
      <a:lvl3pPr marL="685703" algn="l" defTabSz="685703" rtl="0" eaLnBrk="1" latinLnBrk="0" hangingPunct="1">
        <a:defRPr sz="1400" kern="1200">
          <a:solidFill>
            <a:schemeClr val="tx1"/>
          </a:solidFill>
          <a:latin typeface="+mn-lt"/>
          <a:ea typeface="+mn-ea"/>
          <a:cs typeface="+mn-cs"/>
        </a:defRPr>
      </a:lvl3pPr>
      <a:lvl4pPr marL="1028555" algn="l" defTabSz="685703" rtl="0" eaLnBrk="1" latinLnBrk="0" hangingPunct="1">
        <a:defRPr sz="1400" kern="1200">
          <a:solidFill>
            <a:schemeClr val="tx1"/>
          </a:solidFill>
          <a:latin typeface="+mn-lt"/>
          <a:ea typeface="+mn-ea"/>
          <a:cs typeface="+mn-cs"/>
        </a:defRPr>
      </a:lvl4pPr>
      <a:lvl5pPr marL="1371405" algn="l" defTabSz="685703" rtl="0" eaLnBrk="1" latinLnBrk="0" hangingPunct="1">
        <a:defRPr sz="1400" kern="1200">
          <a:solidFill>
            <a:schemeClr val="tx1"/>
          </a:solidFill>
          <a:latin typeface="+mn-lt"/>
          <a:ea typeface="+mn-ea"/>
          <a:cs typeface="+mn-cs"/>
        </a:defRPr>
      </a:lvl5pPr>
      <a:lvl6pPr marL="1714256" algn="l" defTabSz="685703" rtl="0" eaLnBrk="1" latinLnBrk="0" hangingPunct="1">
        <a:defRPr sz="1400" kern="1200">
          <a:solidFill>
            <a:schemeClr val="tx1"/>
          </a:solidFill>
          <a:latin typeface="+mn-lt"/>
          <a:ea typeface="+mn-ea"/>
          <a:cs typeface="+mn-cs"/>
        </a:defRPr>
      </a:lvl6pPr>
      <a:lvl7pPr marL="2057108" algn="l" defTabSz="685703" rtl="0" eaLnBrk="1" latinLnBrk="0" hangingPunct="1">
        <a:defRPr sz="1400" kern="1200">
          <a:solidFill>
            <a:schemeClr val="tx1"/>
          </a:solidFill>
          <a:latin typeface="+mn-lt"/>
          <a:ea typeface="+mn-ea"/>
          <a:cs typeface="+mn-cs"/>
        </a:defRPr>
      </a:lvl7pPr>
      <a:lvl8pPr marL="2399959" algn="l" defTabSz="685703" rtl="0" eaLnBrk="1" latinLnBrk="0" hangingPunct="1">
        <a:defRPr sz="1400" kern="1200">
          <a:solidFill>
            <a:schemeClr val="tx1"/>
          </a:solidFill>
          <a:latin typeface="+mn-lt"/>
          <a:ea typeface="+mn-ea"/>
          <a:cs typeface="+mn-cs"/>
        </a:defRPr>
      </a:lvl8pPr>
      <a:lvl9pPr marL="2742809" algn="l" defTabSz="685703"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24000" r="-24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68570" tIns="34286" rIns="68570" bIns="34286"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4"/>
            <a:ext cx="8229600" cy="3394472"/>
          </a:xfrm>
          <a:prstGeom prst="rect">
            <a:avLst/>
          </a:prstGeom>
        </p:spPr>
        <p:txBody>
          <a:bodyPr vert="horz" lIns="68570" tIns="34286" rIns="68570" bIns="34286"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6"/>
            <a:ext cx="2133600" cy="273844"/>
          </a:xfrm>
          <a:prstGeom prst="rect">
            <a:avLst/>
          </a:prstGeom>
        </p:spPr>
        <p:txBody>
          <a:bodyPr vert="horz" lIns="68570" tIns="34286" rIns="68570" bIns="34286" rtlCol="0" anchor="ctr"/>
          <a:lstStyle>
            <a:lvl1pPr algn="l">
              <a:defRPr sz="900">
                <a:solidFill>
                  <a:schemeClr val="tx1">
                    <a:tint val="75000"/>
                  </a:schemeClr>
                </a:solidFill>
              </a:defRPr>
            </a:lvl1p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3"/>
          </p:nvPr>
        </p:nvSpPr>
        <p:spPr>
          <a:xfrm>
            <a:off x="3124200" y="4767266"/>
            <a:ext cx="2895600" cy="273844"/>
          </a:xfrm>
          <a:prstGeom prst="rect">
            <a:avLst/>
          </a:prstGeom>
        </p:spPr>
        <p:txBody>
          <a:bodyPr vert="horz" lIns="68570" tIns="34286" rIns="68570" bIns="34286"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6"/>
            <a:ext cx="2133600" cy="273844"/>
          </a:xfrm>
          <a:prstGeom prst="rect">
            <a:avLst/>
          </a:prstGeom>
        </p:spPr>
        <p:txBody>
          <a:bodyPr vert="horz" lIns="68570" tIns="34286" rIns="68570" bIns="34286" rtlCol="0" anchor="ctr"/>
          <a:lstStyle>
            <a:lvl1pPr algn="r">
              <a:defRPr sz="900">
                <a:solidFill>
                  <a:schemeClr val="tx1">
                    <a:tint val="75000"/>
                  </a:schemeClr>
                </a:solidFill>
              </a:defRPr>
            </a:lvl1pPr>
          </a:lstStyle>
          <a:p>
            <a:fld id="{7D9BB5D0-35E4-459D-AEF3-FE4D7C45CC19}" type="slidenum">
              <a:rPr lang="zh-CN" altLang="en-US" smtClean="0"/>
              <a:t>‹#›</a:t>
            </a:fld>
            <a:endParaRPr lang="zh-CN" altLang="en-US"/>
          </a:p>
        </p:txBody>
      </p:sp>
    </p:spTree>
    <p:extLst>
      <p:ext uri="{BB962C8B-B14F-4D97-AF65-F5344CB8AC3E}">
        <p14:creationId xmlns:p14="http://schemas.microsoft.com/office/powerpoint/2010/main" val="234455334"/>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xStyles>
    <p:titleStyle>
      <a:lvl1pPr algn="ctr" defTabSz="685703" rtl="0" eaLnBrk="1" latinLnBrk="0" hangingPunct="1">
        <a:spcBef>
          <a:spcPct val="0"/>
        </a:spcBef>
        <a:buNone/>
        <a:defRPr sz="3300" kern="1200">
          <a:solidFill>
            <a:schemeClr val="tx1"/>
          </a:solidFill>
          <a:latin typeface="+mj-lt"/>
          <a:ea typeface="+mj-ea"/>
          <a:cs typeface="+mj-cs"/>
        </a:defRPr>
      </a:lvl1pPr>
    </p:titleStyle>
    <p:bodyStyle>
      <a:lvl1pPr marL="257138" indent="-257138" algn="l" defTabSz="685703"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557134" indent="-214283" algn="l" defTabSz="685703"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57128" indent="-171426" algn="l" defTabSz="685703"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199979"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2830"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682"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534"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384"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236"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zh-CN"/>
      </a:defPPr>
      <a:lvl1pPr marL="0" algn="l" defTabSz="685703" rtl="0" eaLnBrk="1" latinLnBrk="0" hangingPunct="1">
        <a:defRPr sz="1400" kern="1200">
          <a:solidFill>
            <a:schemeClr val="tx1"/>
          </a:solidFill>
          <a:latin typeface="+mn-lt"/>
          <a:ea typeface="+mn-ea"/>
          <a:cs typeface="+mn-cs"/>
        </a:defRPr>
      </a:lvl1pPr>
      <a:lvl2pPr marL="342851" algn="l" defTabSz="685703" rtl="0" eaLnBrk="1" latinLnBrk="0" hangingPunct="1">
        <a:defRPr sz="1400" kern="1200">
          <a:solidFill>
            <a:schemeClr val="tx1"/>
          </a:solidFill>
          <a:latin typeface="+mn-lt"/>
          <a:ea typeface="+mn-ea"/>
          <a:cs typeface="+mn-cs"/>
        </a:defRPr>
      </a:lvl2pPr>
      <a:lvl3pPr marL="685703" algn="l" defTabSz="685703" rtl="0" eaLnBrk="1" latinLnBrk="0" hangingPunct="1">
        <a:defRPr sz="1400" kern="1200">
          <a:solidFill>
            <a:schemeClr val="tx1"/>
          </a:solidFill>
          <a:latin typeface="+mn-lt"/>
          <a:ea typeface="+mn-ea"/>
          <a:cs typeface="+mn-cs"/>
        </a:defRPr>
      </a:lvl3pPr>
      <a:lvl4pPr marL="1028555" algn="l" defTabSz="685703" rtl="0" eaLnBrk="1" latinLnBrk="0" hangingPunct="1">
        <a:defRPr sz="1400" kern="1200">
          <a:solidFill>
            <a:schemeClr val="tx1"/>
          </a:solidFill>
          <a:latin typeface="+mn-lt"/>
          <a:ea typeface="+mn-ea"/>
          <a:cs typeface="+mn-cs"/>
        </a:defRPr>
      </a:lvl4pPr>
      <a:lvl5pPr marL="1371405" algn="l" defTabSz="685703" rtl="0" eaLnBrk="1" latinLnBrk="0" hangingPunct="1">
        <a:defRPr sz="1400" kern="1200">
          <a:solidFill>
            <a:schemeClr val="tx1"/>
          </a:solidFill>
          <a:latin typeface="+mn-lt"/>
          <a:ea typeface="+mn-ea"/>
          <a:cs typeface="+mn-cs"/>
        </a:defRPr>
      </a:lvl5pPr>
      <a:lvl6pPr marL="1714256" algn="l" defTabSz="685703" rtl="0" eaLnBrk="1" latinLnBrk="0" hangingPunct="1">
        <a:defRPr sz="1400" kern="1200">
          <a:solidFill>
            <a:schemeClr val="tx1"/>
          </a:solidFill>
          <a:latin typeface="+mn-lt"/>
          <a:ea typeface="+mn-ea"/>
          <a:cs typeface="+mn-cs"/>
        </a:defRPr>
      </a:lvl6pPr>
      <a:lvl7pPr marL="2057108" algn="l" defTabSz="685703" rtl="0" eaLnBrk="1" latinLnBrk="0" hangingPunct="1">
        <a:defRPr sz="1400" kern="1200">
          <a:solidFill>
            <a:schemeClr val="tx1"/>
          </a:solidFill>
          <a:latin typeface="+mn-lt"/>
          <a:ea typeface="+mn-ea"/>
          <a:cs typeface="+mn-cs"/>
        </a:defRPr>
      </a:lvl7pPr>
      <a:lvl8pPr marL="2399959" algn="l" defTabSz="685703" rtl="0" eaLnBrk="1" latinLnBrk="0" hangingPunct="1">
        <a:defRPr sz="1400" kern="1200">
          <a:solidFill>
            <a:schemeClr val="tx1"/>
          </a:solidFill>
          <a:latin typeface="+mn-lt"/>
          <a:ea typeface="+mn-ea"/>
          <a:cs typeface="+mn-cs"/>
        </a:defRPr>
      </a:lvl8pPr>
      <a:lvl9pPr marL="2742809" algn="l" defTabSz="685703"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slideLayout" Target="../slideLayouts/slideLayout17.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s>
</file>

<file path=ppt/slides/_rels/slide10.xml.rels><?xml version="1.0" encoding="UTF-8" standalone="yes"?>
<Relationships xmlns="http://schemas.openxmlformats.org/package/2006/relationships"><Relationship Id="rId8" Type="http://schemas.openxmlformats.org/officeDocument/2006/relationships/tags" Target="../tags/tag99.xml"/><Relationship Id="rId3" Type="http://schemas.openxmlformats.org/officeDocument/2006/relationships/tags" Target="../tags/tag94.xml"/><Relationship Id="rId7" Type="http://schemas.openxmlformats.org/officeDocument/2006/relationships/tags" Target="../tags/tag98.xml"/><Relationship Id="rId2" Type="http://schemas.openxmlformats.org/officeDocument/2006/relationships/tags" Target="../tags/tag93.xml"/><Relationship Id="rId1" Type="http://schemas.openxmlformats.org/officeDocument/2006/relationships/tags" Target="../tags/tag92.xml"/><Relationship Id="rId6" Type="http://schemas.openxmlformats.org/officeDocument/2006/relationships/tags" Target="../tags/tag97.xml"/><Relationship Id="rId5" Type="http://schemas.openxmlformats.org/officeDocument/2006/relationships/tags" Target="../tags/tag96.xml"/><Relationship Id="rId10" Type="http://schemas.openxmlformats.org/officeDocument/2006/relationships/slideLayout" Target="../slideLayouts/slideLayout17.xml"/><Relationship Id="rId4" Type="http://schemas.openxmlformats.org/officeDocument/2006/relationships/tags" Target="../tags/tag95.xml"/><Relationship Id="rId9" Type="http://schemas.openxmlformats.org/officeDocument/2006/relationships/tags" Target="../tags/tag100.xml"/></Relationships>
</file>

<file path=ppt/slides/_rels/slide11.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tags" Target="../tags/tag103.xml"/><Relationship Id="rId7" Type="http://schemas.openxmlformats.org/officeDocument/2006/relationships/tags" Target="../tags/tag107.xml"/><Relationship Id="rId2" Type="http://schemas.openxmlformats.org/officeDocument/2006/relationships/tags" Target="../tags/tag102.xml"/><Relationship Id="rId1" Type="http://schemas.openxmlformats.org/officeDocument/2006/relationships/tags" Target="../tags/tag101.xml"/><Relationship Id="rId6" Type="http://schemas.openxmlformats.org/officeDocument/2006/relationships/tags" Target="../tags/tag106.xml"/><Relationship Id="rId5" Type="http://schemas.openxmlformats.org/officeDocument/2006/relationships/tags" Target="../tags/tag105.xml"/><Relationship Id="rId4" Type="http://schemas.openxmlformats.org/officeDocument/2006/relationships/tags" Target="../tags/tag104.xml"/></Relationships>
</file>

<file path=ppt/slides/_rels/slide12.xml.rels><?xml version="1.0" encoding="UTF-8" standalone="yes"?>
<Relationships xmlns="http://schemas.openxmlformats.org/package/2006/relationships"><Relationship Id="rId3" Type="http://schemas.openxmlformats.org/officeDocument/2006/relationships/tags" Target="../tags/tag110.xml"/><Relationship Id="rId7" Type="http://schemas.openxmlformats.org/officeDocument/2006/relationships/slideLayout" Target="../slideLayouts/slideLayout17.xml"/><Relationship Id="rId2" Type="http://schemas.openxmlformats.org/officeDocument/2006/relationships/tags" Target="../tags/tag109.xml"/><Relationship Id="rId1" Type="http://schemas.openxmlformats.org/officeDocument/2006/relationships/tags" Target="../tags/tag108.xml"/><Relationship Id="rId6" Type="http://schemas.openxmlformats.org/officeDocument/2006/relationships/tags" Target="../tags/tag113.xml"/><Relationship Id="rId5" Type="http://schemas.openxmlformats.org/officeDocument/2006/relationships/tags" Target="../tags/tag112.xml"/><Relationship Id="rId4" Type="http://schemas.openxmlformats.org/officeDocument/2006/relationships/tags" Target="../tags/tag111.xml"/></Relationships>
</file>

<file path=ppt/slides/_rels/slide13.xml.rels><?xml version="1.0" encoding="UTF-8" standalone="yes"?>
<Relationships xmlns="http://schemas.openxmlformats.org/package/2006/relationships"><Relationship Id="rId3" Type="http://schemas.openxmlformats.org/officeDocument/2006/relationships/tags" Target="../tags/tag116.xml"/><Relationship Id="rId7" Type="http://schemas.openxmlformats.org/officeDocument/2006/relationships/slideLayout" Target="../slideLayouts/slideLayout17.xml"/><Relationship Id="rId2" Type="http://schemas.openxmlformats.org/officeDocument/2006/relationships/tags" Target="../tags/tag115.xml"/><Relationship Id="rId1" Type="http://schemas.openxmlformats.org/officeDocument/2006/relationships/tags" Target="../tags/tag114.xml"/><Relationship Id="rId6" Type="http://schemas.openxmlformats.org/officeDocument/2006/relationships/tags" Target="../tags/tag119.xml"/><Relationship Id="rId5" Type="http://schemas.openxmlformats.org/officeDocument/2006/relationships/tags" Target="../tags/tag118.xml"/><Relationship Id="rId4" Type="http://schemas.openxmlformats.org/officeDocument/2006/relationships/tags" Target="../tags/tag117.xml"/></Relationships>
</file>

<file path=ppt/slides/_rels/slide14.xml.rels><?xml version="1.0" encoding="UTF-8" standalone="yes"?>
<Relationships xmlns="http://schemas.openxmlformats.org/package/2006/relationships"><Relationship Id="rId3" Type="http://schemas.openxmlformats.org/officeDocument/2006/relationships/tags" Target="../tags/tag122.xml"/><Relationship Id="rId7" Type="http://schemas.openxmlformats.org/officeDocument/2006/relationships/slideLayout" Target="../slideLayouts/slideLayout17.xml"/><Relationship Id="rId2" Type="http://schemas.openxmlformats.org/officeDocument/2006/relationships/tags" Target="../tags/tag121.xml"/><Relationship Id="rId1" Type="http://schemas.openxmlformats.org/officeDocument/2006/relationships/tags" Target="../tags/tag120.xml"/><Relationship Id="rId6" Type="http://schemas.openxmlformats.org/officeDocument/2006/relationships/tags" Target="../tags/tag125.xml"/><Relationship Id="rId5" Type="http://schemas.openxmlformats.org/officeDocument/2006/relationships/tags" Target="../tags/tag124.xml"/><Relationship Id="rId4" Type="http://schemas.openxmlformats.org/officeDocument/2006/relationships/tags" Target="../tags/tag123.xml"/></Relationships>
</file>

<file path=ppt/slides/_rels/slide15.xml.rels><?xml version="1.0" encoding="UTF-8" standalone="yes"?>
<Relationships xmlns="http://schemas.openxmlformats.org/package/2006/relationships"><Relationship Id="rId8" Type="http://schemas.openxmlformats.org/officeDocument/2006/relationships/tags" Target="../tags/tag133.xml"/><Relationship Id="rId13" Type="http://schemas.openxmlformats.org/officeDocument/2006/relationships/slideLayout" Target="../slideLayouts/slideLayout17.xml"/><Relationship Id="rId3" Type="http://schemas.openxmlformats.org/officeDocument/2006/relationships/tags" Target="../tags/tag128.xml"/><Relationship Id="rId7" Type="http://schemas.openxmlformats.org/officeDocument/2006/relationships/tags" Target="../tags/tag132.xml"/><Relationship Id="rId12" Type="http://schemas.openxmlformats.org/officeDocument/2006/relationships/tags" Target="../tags/tag137.xml"/><Relationship Id="rId2" Type="http://schemas.openxmlformats.org/officeDocument/2006/relationships/tags" Target="../tags/tag127.xml"/><Relationship Id="rId1" Type="http://schemas.openxmlformats.org/officeDocument/2006/relationships/tags" Target="../tags/tag126.xml"/><Relationship Id="rId6" Type="http://schemas.openxmlformats.org/officeDocument/2006/relationships/tags" Target="../tags/tag131.xml"/><Relationship Id="rId11" Type="http://schemas.openxmlformats.org/officeDocument/2006/relationships/tags" Target="../tags/tag136.xml"/><Relationship Id="rId5" Type="http://schemas.openxmlformats.org/officeDocument/2006/relationships/tags" Target="../tags/tag130.xml"/><Relationship Id="rId10" Type="http://schemas.openxmlformats.org/officeDocument/2006/relationships/tags" Target="../tags/tag135.xml"/><Relationship Id="rId4" Type="http://schemas.openxmlformats.org/officeDocument/2006/relationships/tags" Target="../tags/tag129.xml"/><Relationship Id="rId9" Type="http://schemas.openxmlformats.org/officeDocument/2006/relationships/tags" Target="../tags/tag134.xml"/></Relationships>
</file>

<file path=ppt/slides/_rels/slide16.xml.rels><?xml version="1.0" encoding="UTF-8" standalone="yes"?>
<Relationships xmlns="http://schemas.openxmlformats.org/package/2006/relationships"><Relationship Id="rId3" Type="http://schemas.openxmlformats.org/officeDocument/2006/relationships/tags" Target="../tags/tag140.xml"/><Relationship Id="rId7" Type="http://schemas.openxmlformats.org/officeDocument/2006/relationships/slideLayout" Target="../slideLayouts/slideLayout17.xml"/><Relationship Id="rId2" Type="http://schemas.openxmlformats.org/officeDocument/2006/relationships/tags" Target="../tags/tag139.xml"/><Relationship Id="rId1" Type="http://schemas.openxmlformats.org/officeDocument/2006/relationships/tags" Target="../tags/tag138.xml"/><Relationship Id="rId6" Type="http://schemas.openxmlformats.org/officeDocument/2006/relationships/tags" Target="../tags/tag143.xml"/><Relationship Id="rId5" Type="http://schemas.openxmlformats.org/officeDocument/2006/relationships/tags" Target="../tags/tag142.xml"/><Relationship Id="rId4" Type="http://schemas.openxmlformats.org/officeDocument/2006/relationships/tags" Target="../tags/tag141.xml"/></Relationships>
</file>

<file path=ppt/slides/_rels/slide17.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tags" Target="../tags/tag146.xml"/><Relationship Id="rId7" Type="http://schemas.openxmlformats.org/officeDocument/2006/relationships/tags" Target="../tags/tag150.xml"/><Relationship Id="rId2" Type="http://schemas.openxmlformats.org/officeDocument/2006/relationships/tags" Target="../tags/tag145.xml"/><Relationship Id="rId1" Type="http://schemas.openxmlformats.org/officeDocument/2006/relationships/tags" Target="../tags/tag144.xml"/><Relationship Id="rId6" Type="http://schemas.openxmlformats.org/officeDocument/2006/relationships/tags" Target="../tags/tag149.xml"/><Relationship Id="rId5" Type="http://schemas.openxmlformats.org/officeDocument/2006/relationships/tags" Target="../tags/tag148.xml"/><Relationship Id="rId4" Type="http://schemas.openxmlformats.org/officeDocument/2006/relationships/tags" Target="../tags/tag147.xml"/></Relationships>
</file>

<file path=ppt/slides/_rels/slide18.xml.rels><?xml version="1.0" encoding="UTF-8" standalone="yes"?>
<Relationships xmlns="http://schemas.openxmlformats.org/package/2006/relationships"><Relationship Id="rId3" Type="http://schemas.openxmlformats.org/officeDocument/2006/relationships/tags" Target="../tags/tag153.xml"/><Relationship Id="rId7" Type="http://schemas.openxmlformats.org/officeDocument/2006/relationships/slideLayout" Target="../slideLayouts/slideLayout17.xml"/><Relationship Id="rId2" Type="http://schemas.openxmlformats.org/officeDocument/2006/relationships/tags" Target="../tags/tag152.xml"/><Relationship Id="rId1" Type="http://schemas.openxmlformats.org/officeDocument/2006/relationships/tags" Target="../tags/tag151.xml"/><Relationship Id="rId6" Type="http://schemas.openxmlformats.org/officeDocument/2006/relationships/tags" Target="../tags/tag156.xml"/><Relationship Id="rId5" Type="http://schemas.openxmlformats.org/officeDocument/2006/relationships/tags" Target="../tags/tag155.xml"/><Relationship Id="rId4" Type="http://schemas.openxmlformats.org/officeDocument/2006/relationships/tags" Target="../tags/tag154.xml"/></Relationships>
</file>

<file path=ppt/slides/_rels/slide19.xml.rels><?xml version="1.0" encoding="UTF-8" standalone="yes"?>
<Relationships xmlns="http://schemas.openxmlformats.org/package/2006/relationships"><Relationship Id="rId3" Type="http://schemas.openxmlformats.org/officeDocument/2006/relationships/tags" Target="../tags/tag159.xml"/><Relationship Id="rId7" Type="http://schemas.openxmlformats.org/officeDocument/2006/relationships/slideLayout" Target="../slideLayouts/slideLayout17.xml"/><Relationship Id="rId2" Type="http://schemas.openxmlformats.org/officeDocument/2006/relationships/tags" Target="../tags/tag158.xml"/><Relationship Id="rId1" Type="http://schemas.openxmlformats.org/officeDocument/2006/relationships/tags" Target="../tags/tag157.xml"/><Relationship Id="rId6" Type="http://schemas.openxmlformats.org/officeDocument/2006/relationships/tags" Target="../tags/tag162.xml"/><Relationship Id="rId5" Type="http://schemas.openxmlformats.org/officeDocument/2006/relationships/tags" Target="../tags/tag161.xml"/><Relationship Id="rId4" Type="http://schemas.openxmlformats.org/officeDocument/2006/relationships/tags" Target="../tags/tag160.xml"/></Relationships>
</file>

<file path=ppt/slides/_rels/slide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tags" Target="../tags/tag18.xml"/><Relationship Id="rId7" Type="http://schemas.openxmlformats.org/officeDocument/2006/relationships/slideLayout" Target="../slideLayouts/slideLayout17.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s>
</file>

<file path=ppt/slides/_rels/slide20.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tags" Target="../tags/tag165.xml"/><Relationship Id="rId7" Type="http://schemas.openxmlformats.org/officeDocument/2006/relationships/tags" Target="../tags/tag169.xml"/><Relationship Id="rId2" Type="http://schemas.openxmlformats.org/officeDocument/2006/relationships/tags" Target="../tags/tag164.xml"/><Relationship Id="rId1" Type="http://schemas.openxmlformats.org/officeDocument/2006/relationships/tags" Target="../tags/tag163.xml"/><Relationship Id="rId6" Type="http://schemas.openxmlformats.org/officeDocument/2006/relationships/tags" Target="../tags/tag168.xml"/><Relationship Id="rId5" Type="http://schemas.openxmlformats.org/officeDocument/2006/relationships/tags" Target="../tags/tag167.xml"/><Relationship Id="rId4" Type="http://schemas.openxmlformats.org/officeDocument/2006/relationships/tags" Target="../tags/tag166.xml"/></Relationships>
</file>

<file path=ppt/slides/_rels/slide2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tags" Target="../tags/tag172.xml"/><Relationship Id="rId7" Type="http://schemas.openxmlformats.org/officeDocument/2006/relationships/slideLayout" Target="../slideLayouts/slideLayout17.xml"/><Relationship Id="rId2" Type="http://schemas.openxmlformats.org/officeDocument/2006/relationships/tags" Target="../tags/tag171.xml"/><Relationship Id="rId1" Type="http://schemas.openxmlformats.org/officeDocument/2006/relationships/tags" Target="../tags/tag170.xml"/><Relationship Id="rId6" Type="http://schemas.openxmlformats.org/officeDocument/2006/relationships/tags" Target="../tags/tag175.xml"/><Relationship Id="rId5" Type="http://schemas.openxmlformats.org/officeDocument/2006/relationships/tags" Target="../tags/tag174.xml"/><Relationship Id="rId4" Type="http://schemas.openxmlformats.org/officeDocument/2006/relationships/tags" Target="../tags/tag173.xml"/></Relationships>
</file>

<file path=ppt/slides/_rels/slide22.xml.rels><?xml version="1.0" encoding="UTF-8" standalone="yes"?>
<Relationships xmlns="http://schemas.openxmlformats.org/package/2006/relationships"><Relationship Id="rId3" Type="http://schemas.openxmlformats.org/officeDocument/2006/relationships/tags" Target="../tags/tag178.xml"/><Relationship Id="rId7" Type="http://schemas.openxmlformats.org/officeDocument/2006/relationships/slideLayout" Target="../slideLayouts/slideLayout17.xml"/><Relationship Id="rId2" Type="http://schemas.openxmlformats.org/officeDocument/2006/relationships/tags" Target="../tags/tag177.xml"/><Relationship Id="rId1" Type="http://schemas.openxmlformats.org/officeDocument/2006/relationships/tags" Target="../tags/tag176.xml"/><Relationship Id="rId6" Type="http://schemas.openxmlformats.org/officeDocument/2006/relationships/tags" Target="../tags/tag181.xml"/><Relationship Id="rId5" Type="http://schemas.openxmlformats.org/officeDocument/2006/relationships/tags" Target="../tags/tag180.xml"/><Relationship Id="rId4" Type="http://schemas.openxmlformats.org/officeDocument/2006/relationships/tags" Target="../tags/tag179.xml"/></Relationships>
</file>

<file path=ppt/slides/_rels/slide23.xml.rels><?xml version="1.0" encoding="UTF-8" standalone="yes"?>
<Relationships xmlns="http://schemas.openxmlformats.org/package/2006/relationships"><Relationship Id="rId3" Type="http://schemas.openxmlformats.org/officeDocument/2006/relationships/tags" Target="../tags/tag184.xml"/><Relationship Id="rId7" Type="http://schemas.openxmlformats.org/officeDocument/2006/relationships/slideLayout" Target="../slideLayouts/slideLayout17.xml"/><Relationship Id="rId2" Type="http://schemas.openxmlformats.org/officeDocument/2006/relationships/tags" Target="../tags/tag183.xml"/><Relationship Id="rId1" Type="http://schemas.openxmlformats.org/officeDocument/2006/relationships/tags" Target="../tags/tag182.xml"/><Relationship Id="rId6" Type="http://schemas.openxmlformats.org/officeDocument/2006/relationships/tags" Target="../tags/tag187.xml"/><Relationship Id="rId5" Type="http://schemas.openxmlformats.org/officeDocument/2006/relationships/tags" Target="../tags/tag186.xml"/><Relationship Id="rId4" Type="http://schemas.openxmlformats.org/officeDocument/2006/relationships/tags" Target="../tags/tag185.xml"/></Relationships>
</file>

<file path=ppt/slides/_rels/slide24.xml.rels><?xml version="1.0" encoding="UTF-8" standalone="yes"?>
<Relationships xmlns="http://schemas.openxmlformats.org/package/2006/relationships"><Relationship Id="rId8" Type="http://schemas.openxmlformats.org/officeDocument/2006/relationships/tags" Target="../tags/tag195.xml"/><Relationship Id="rId3" Type="http://schemas.openxmlformats.org/officeDocument/2006/relationships/tags" Target="../tags/tag190.xml"/><Relationship Id="rId7" Type="http://schemas.openxmlformats.org/officeDocument/2006/relationships/tags" Target="../tags/tag194.xml"/><Relationship Id="rId2" Type="http://schemas.openxmlformats.org/officeDocument/2006/relationships/tags" Target="../tags/tag189.xml"/><Relationship Id="rId1" Type="http://schemas.openxmlformats.org/officeDocument/2006/relationships/tags" Target="../tags/tag188.xml"/><Relationship Id="rId6" Type="http://schemas.openxmlformats.org/officeDocument/2006/relationships/tags" Target="../tags/tag193.xml"/><Relationship Id="rId5" Type="http://schemas.openxmlformats.org/officeDocument/2006/relationships/tags" Target="../tags/tag192.xml"/><Relationship Id="rId10" Type="http://schemas.openxmlformats.org/officeDocument/2006/relationships/slideLayout" Target="../slideLayouts/slideLayout17.xml"/><Relationship Id="rId4" Type="http://schemas.openxmlformats.org/officeDocument/2006/relationships/tags" Target="../tags/tag191.xml"/><Relationship Id="rId9" Type="http://schemas.openxmlformats.org/officeDocument/2006/relationships/tags" Target="../tags/tag196.xml"/></Relationships>
</file>

<file path=ppt/slides/_rels/slide25.xml.rels><?xml version="1.0" encoding="UTF-8" standalone="yes"?>
<Relationships xmlns="http://schemas.openxmlformats.org/package/2006/relationships"><Relationship Id="rId3" Type="http://schemas.openxmlformats.org/officeDocument/2006/relationships/tags" Target="../tags/tag199.xml"/><Relationship Id="rId7" Type="http://schemas.openxmlformats.org/officeDocument/2006/relationships/slideLayout" Target="../slideLayouts/slideLayout17.xml"/><Relationship Id="rId2" Type="http://schemas.openxmlformats.org/officeDocument/2006/relationships/tags" Target="../tags/tag198.xml"/><Relationship Id="rId1" Type="http://schemas.openxmlformats.org/officeDocument/2006/relationships/tags" Target="../tags/tag197.xml"/><Relationship Id="rId6" Type="http://schemas.openxmlformats.org/officeDocument/2006/relationships/tags" Target="../tags/tag202.xml"/><Relationship Id="rId5" Type="http://schemas.openxmlformats.org/officeDocument/2006/relationships/tags" Target="../tags/tag201.xml"/><Relationship Id="rId4" Type="http://schemas.openxmlformats.org/officeDocument/2006/relationships/tags" Target="../tags/tag200.xml"/></Relationships>
</file>

<file path=ppt/slides/_rels/slide26.xml.rels><?xml version="1.0" encoding="UTF-8" standalone="yes"?>
<Relationships xmlns="http://schemas.openxmlformats.org/package/2006/relationships"><Relationship Id="rId8" Type="http://schemas.openxmlformats.org/officeDocument/2006/relationships/tags" Target="../tags/tag210.xml"/><Relationship Id="rId3" Type="http://schemas.openxmlformats.org/officeDocument/2006/relationships/tags" Target="../tags/tag205.xml"/><Relationship Id="rId7" Type="http://schemas.openxmlformats.org/officeDocument/2006/relationships/tags" Target="../tags/tag209.xml"/><Relationship Id="rId2" Type="http://schemas.openxmlformats.org/officeDocument/2006/relationships/tags" Target="../tags/tag204.xml"/><Relationship Id="rId1" Type="http://schemas.openxmlformats.org/officeDocument/2006/relationships/tags" Target="../tags/tag203.xml"/><Relationship Id="rId6" Type="http://schemas.openxmlformats.org/officeDocument/2006/relationships/tags" Target="../tags/tag208.xml"/><Relationship Id="rId5" Type="http://schemas.openxmlformats.org/officeDocument/2006/relationships/tags" Target="../tags/tag207.xml"/><Relationship Id="rId10" Type="http://schemas.openxmlformats.org/officeDocument/2006/relationships/slideLayout" Target="../slideLayouts/slideLayout17.xml"/><Relationship Id="rId4" Type="http://schemas.openxmlformats.org/officeDocument/2006/relationships/tags" Target="../tags/tag206.xml"/><Relationship Id="rId9" Type="http://schemas.openxmlformats.org/officeDocument/2006/relationships/tags" Target="../tags/tag211.xml"/></Relationships>
</file>

<file path=ppt/slides/_rels/slide27.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tags" Target="../tags/tag214.xml"/><Relationship Id="rId7" Type="http://schemas.openxmlformats.org/officeDocument/2006/relationships/slideLayout" Target="../slideLayouts/slideLayout17.xml"/><Relationship Id="rId2" Type="http://schemas.openxmlformats.org/officeDocument/2006/relationships/tags" Target="../tags/tag213.xml"/><Relationship Id="rId1" Type="http://schemas.openxmlformats.org/officeDocument/2006/relationships/tags" Target="../tags/tag212.xml"/><Relationship Id="rId6" Type="http://schemas.openxmlformats.org/officeDocument/2006/relationships/tags" Target="../tags/tag217.xml"/><Relationship Id="rId5" Type="http://schemas.openxmlformats.org/officeDocument/2006/relationships/tags" Target="../tags/tag216.xml"/><Relationship Id="rId4" Type="http://schemas.openxmlformats.org/officeDocument/2006/relationships/tags" Target="../tags/tag215.xml"/></Relationships>
</file>

<file path=ppt/slides/_rels/slide28.xml.rels><?xml version="1.0" encoding="UTF-8" standalone="yes"?>
<Relationships xmlns="http://schemas.openxmlformats.org/package/2006/relationships"><Relationship Id="rId3" Type="http://schemas.openxmlformats.org/officeDocument/2006/relationships/tags" Target="../tags/tag220.xml"/><Relationship Id="rId7" Type="http://schemas.openxmlformats.org/officeDocument/2006/relationships/slideLayout" Target="../slideLayouts/slideLayout17.xml"/><Relationship Id="rId2" Type="http://schemas.openxmlformats.org/officeDocument/2006/relationships/tags" Target="../tags/tag219.xml"/><Relationship Id="rId1" Type="http://schemas.openxmlformats.org/officeDocument/2006/relationships/tags" Target="../tags/tag218.xml"/><Relationship Id="rId6" Type="http://schemas.openxmlformats.org/officeDocument/2006/relationships/tags" Target="../tags/tag223.xml"/><Relationship Id="rId5" Type="http://schemas.openxmlformats.org/officeDocument/2006/relationships/tags" Target="../tags/tag222.xml"/><Relationship Id="rId4" Type="http://schemas.openxmlformats.org/officeDocument/2006/relationships/tags" Target="../tags/tag221.xml"/></Relationships>
</file>

<file path=ppt/slides/_rels/slide29.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tags" Target="../tags/tag226.xml"/><Relationship Id="rId7" Type="http://schemas.openxmlformats.org/officeDocument/2006/relationships/tags" Target="../tags/tag230.xml"/><Relationship Id="rId2" Type="http://schemas.openxmlformats.org/officeDocument/2006/relationships/tags" Target="../tags/tag225.xml"/><Relationship Id="rId1" Type="http://schemas.openxmlformats.org/officeDocument/2006/relationships/tags" Target="../tags/tag224.xml"/><Relationship Id="rId6" Type="http://schemas.openxmlformats.org/officeDocument/2006/relationships/tags" Target="../tags/tag229.xml"/><Relationship Id="rId5" Type="http://schemas.openxmlformats.org/officeDocument/2006/relationships/tags" Target="../tags/tag228.xml"/><Relationship Id="rId4" Type="http://schemas.openxmlformats.org/officeDocument/2006/relationships/tags" Target="../tags/tag227.xml"/><Relationship Id="rId9" Type="http://schemas.openxmlformats.org/officeDocument/2006/relationships/image" Target="../media/image4.png"/></Relationships>
</file>

<file path=ppt/slides/_rels/slide3.xml.rels><?xml version="1.0" encoding="UTF-8" standalone="yes"?>
<Relationships xmlns="http://schemas.openxmlformats.org/package/2006/relationships"><Relationship Id="rId8" Type="http://schemas.openxmlformats.org/officeDocument/2006/relationships/tags" Target="../tags/tag29.xml"/><Relationship Id="rId13" Type="http://schemas.openxmlformats.org/officeDocument/2006/relationships/tags" Target="../tags/tag34.xml"/><Relationship Id="rId18" Type="http://schemas.openxmlformats.org/officeDocument/2006/relationships/tags" Target="../tags/tag39.xml"/><Relationship Id="rId26" Type="http://schemas.openxmlformats.org/officeDocument/2006/relationships/image" Target="../media/image3.png"/><Relationship Id="rId3" Type="http://schemas.openxmlformats.org/officeDocument/2006/relationships/tags" Target="../tags/tag24.xml"/><Relationship Id="rId21" Type="http://schemas.openxmlformats.org/officeDocument/2006/relationships/tags" Target="../tags/tag42.xml"/><Relationship Id="rId7" Type="http://schemas.openxmlformats.org/officeDocument/2006/relationships/tags" Target="../tags/tag28.xml"/><Relationship Id="rId12" Type="http://schemas.openxmlformats.org/officeDocument/2006/relationships/tags" Target="../tags/tag33.xml"/><Relationship Id="rId17" Type="http://schemas.openxmlformats.org/officeDocument/2006/relationships/tags" Target="../tags/tag38.xml"/><Relationship Id="rId25" Type="http://schemas.openxmlformats.org/officeDocument/2006/relationships/slideLayout" Target="../slideLayouts/slideLayout17.xml"/><Relationship Id="rId2" Type="http://schemas.openxmlformats.org/officeDocument/2006/relationships/tags" Target="../tags/tag23.xml"/><Relationship Id="rId16" Type="http://schemas.openxmlformats.org/officeDocument/2006/relationships/tags" Target="../tags/tag37.xml"/><Relationship Id="rId20" Type="http://schemas.openxmlformats.org/officeDocument/2006/relationships/tags" Target="../tags/tag41.xml"/><Relationship Id="rId1" Type="http://schemas.openxmlformats.org/officeDocument/2006/relationships/tags" Target="../tags/tag22.xml"/><Relationship Id="rId6" Type="http://schemas.openxmlformats.org/officeDocument/2006/relationships/tags" Target="../tags/tag27.xml"/><Relationship Id="rId11" Type="http://schemas.openxmlformats.org/officeDocument/2006/relationships/tags" Target="../tags/tag32.xml"/><Relationship Id="rId24" Type="http://schemas.openxmlformats.org/officeDocument/2006/relationships/tags" Target="../tags/tag45.xml"/><Relationship Id="rId5" Type="http://schemas.openxmlformats.org/officeDocument/2006/relationships/tags" Target="../tags/tag26.xml"/><Relationship Id="rId15" Type="http://schemas.openxmlformats.org/officeDocument/2006/relationships/tags" Target="../tags/tag36.xml"/><Relationship Id="rId23" Type="http://schemas.openxmlformats.org/officeDocument/2006/relationships/tags" Target="../tags/tag44.xml"/><Relationship Id="rId10" Type="http://schemas.openxmlformats.org/officeDocument/2006/relationships/tags" Target="../tags/tag31.xml"/><Relationship Id="rId19" Type="http://schemas.openxmlformats.org/officeDocument/2006/relationships/tags" Target="../tags/tag40.xml"/><Relationship Id="rId4" Type="http://schemas.openxmlformats.org/officeDocument/2006/relationships/tags" Target="../tags/tag25.xml"/><Relationship Id="rId9" Type="http://schemas.openxmlformats.org/officeDocument/2006/relationships/tags" Target="../tags/tag30.xml"/><Relationship Id="rId14" Type="http://schemas.openxmlformats.org/officeDocument/2006/relationships/tags" Target="../tags/tag35.xml"/><Relationship Id="rId22" Type="http://schemas.openxmlformats.org/officeDocument/2006/relationships/tags" Target="../tags/tag43.xml"/></Relationships>
</file>

<file path=ppt/slides/_rels/slide30.xml.rels><?xml version="1.0" encoding="UTF-8" standalone="yes"?>
<Relationships xmlns="http://schemas.openxmlformats.org/package/2006/relationships"><Relationship Id="rId3" Type="http://schemas.openxmlformats.org/officeDocument/2006/relationships/tags" Target="../tags/tag233.xml"/><Relationship Id="rId7" Type="http://schemas.openxmlformats.org/officeDocument/2006/relationships/slideLayout" Target="../slideLayouts/slideLayout17.xml"/><Relationship Id="rId2" Type="http://schemas.openxmlformats.org/officeDocument/2006/relationships/tags" Target="../tags/tag232.xml"/><Relationship Id="rId1" Type="http://schemas.openxmlformats.org/officeDocument/2006/relationships/tags" Target="../tags/tag231.xml"/><Relationship Id="rId6" Type="http://schemas.openxmlformats.org/officeDocument/2006/relationships/tags" Target="../tags/tag236.xml"/><Relationship Id="rId5" Type="http://schemas.openxmlformats.org/officeDocument/2006/relationships/tags" Target="../tags/tag235.xml"/><Relationship Id="rId4" Type="http://schemas.openxmlformats.org/officeDocument/2006/relationships/tags" Target="../tags/tag234.xml"/></Relationships>
</file>

<file path=ppt/slides/_rels/slide31.xml.rels><?xml version="1.0" encoding="UTF-8" standalone="yes"?>
<Relationships xmlns="http://schemas.openxmlformats.org/package/2006/relationships"><Relationship Id="rId8" Type="http://schemas.openxmlformats.org/officeDocument/2006/relationships/tags" Target="../tags/tag244.xml"/><Relationship Id="rId3" Type="http://schemas.openxmlformats.org/officeDocument/2006/relationships/tags" Target="../tags/tag239.xml"/><Relationship Id="rId7" Type="http://schemas.openxmlformats.org/officeDocument/2006/relationships/tags" Target="../tags/tag243.xml"/><Relationship Id="rId2" Type="http://schemas.openxmlformats.org/officeDocument/2006/relationships/tags" Target="../tags/tag238.xml"/><Relationship Id="rId1" Type="http://schemas.openxmlformats.org/officeDocument/2006/relationships/tags" Target="../tags/tag237.xml"/><Relationship Id="rId6" Type="http://schemas.openxmlformats.org/officeDocument/2006/relationships/tags" Target="../tags/tag242.xml"/><Relationship Id="rId5" Type="http://schemas.openxmlformats.org/officeDocument/2006/relationships/tags" Target="../tags/tag241.xml"/><Relationship Id="rId10" Type="http://schemas.openxmlformats.org/officeDocument/2006/relationships/slideLayout" Target="../slideLayouts/slideLayout17.xml"/><Relationship Id="rId4" Type="http://schemas.openxmlformats.org/officeDocument/2006/relationships/tags" Target="../tags/tag240.xml"/><Relationship Id="rId9" Type="http://schemas.openxmlformats.org/officeDocument/2006/relationships/tags" Target="../tags/tag245.xml"/></Relationships>
</file>

<file path=ppt/slides/_rels/slide32.xml.rels><?xml version="1.0" encoding="UTF-8" standalone="yes"?>
<Relationships xmlns="http://schemas.openxmlformats.org/package/2006/relationships"><Relationship Id="rId3" Type="http://schemas.openxmlformats.org/officeDocument/2006/relationships/tags" Target="../tags/tag248.xml"/><Relationship Id="rId7" Type="http://schemas.openxmlformats.org/officeDocument/2006/relationships/slideLayout" Target="../slideLayouts/slideLayout17.xml"/><Relationship Id="rId2" Type="http://schemas.openxmlformats.org/officeDocument/2006/relationships/tags" Target="../tags/tag247.xml"/><Relationship Id="rId1" Type="http://schemas.openxmlformats.org/officeDocument/2006/relationships/tags" Target="../tags/tag246.xml"/><Relationship Id="rId6" Type="http://schemas.openxmlformats.org/officeDocument/2006/relationships/tags" Target="../tags/tag251.xml"/><Relationship Id="rId5" Type="http://schemas.openxmlformats.org/officeDocument/2006/relationships/tags" Target="../tags/tag250.xml"/><Relationship Id="rId4" Type="http://schemas.openxmlformats.org/officeDocument/2006/relationships/tags" Target="../tags/tag249.xml"/></Relationships>
</file>

<file path=ppt/slides/_rels/slide33.xml.rels><?xml version="1.0" encoding="UTF-8" standalone="yes"?>
<Relationships xmlns="http://schemas.openxmlformats.org/package/2006/relationships"><Relationship Id="rId3" Type="http://schemas.openxmlformats.org/officeDocument/2006/relationships/tags" Target="../tags/tag254.xml"/><Relationship Id="rId7" Type="http://schemas.openxmlformats.org/officeDocument/2006/relationships/slideLayout" Target="../slideLayouts/slideLayout17.xml"/><Relationship Id="rId2" Type="http://schemas.openxmlformats.org/officeDocument/2006/relationships/tags" Target="../tags/tag253.xml"/><Relationship Id="rId1" Type="http://schemas.openxmlformats.org/officeDocument/2006/relationships/tags" Target="../tags/tag252.xml"/><Relationship Id="rId6" Type="http://schemas.openxmlformats.org/officeDocument/2006/relationships/tags" Target="../tags/tag257.xml"/><Relationship Id="rId5" Type="http://schemas.openxmlformats.org/officeDocument/2006/relationships/tags" Target="../tags/tag256.xml"/><Relationship Id="rId4" Type="http://schemas.openxmlformats.org/officeDocument/2006/relationships/tags" Target="../tags/tag255.xml"/></Relationships>
</file>

<file path=ppt/slides/_rels/slide34.xml.rels><?xml version="1.0" encoding="UTF-8" standalone="yes"?>
<Relationships xmlns="http://schemas.openxmlformats.org/package/2006/relationships"><Relationship Id="rId3" Type="http://schemas.openxmlformats.org/officeDocument/2006/relationships/tags" Target="../tags/tag260.xml"/><Relationship Id="rId7" Type="http://schemas.openxmlformats.org/officeDocument/2006/relationships/slideLayout" Target="../slideLayouts/slideLayout17.xml"/><Relationship Id="rId2" Type="http://schemas.openxmlformats.org/officeDocument/2006/relationships/tags" Target="../tags/tag259.xml"/><Relationship Id="rId1" Type="http://schemas.openxmlformats.org/officeDocument/2006/relationships/tags" Target="../tags/tag258.xml"/><Relationship Id="rId6" Type="http://schemas.openxmlformats.org/officeDocument/2006/relationships/tags" Target="../tags/tag263.xml"/><Relationship Id="rId5" Type="http://schemas.openxmlformats.org/officeDocument/2006/relationships/tags" Target="../tags/tag262.xml"/><Relationship Id="rId4" Type="http://schemas.openxmlformats.org/officeDocument/2006/relationships/tags" Target="../tags/tag261.xml"/></Relationships>
</file>

<file path=ppt/slides/_rels/slide35.xml.rels><?xml version="1.0" encoding="UTF-8" standalone="yes"?>
<Relationships xmlns="http://schemas.openxmlformats.org/package/2006/relationships"><Relationship Id="rId3" Type="http://schemas.openxmlformats.org/officeDocument/2006/relationships/tags" Target="../tags/tag266.xml"/><Relationship Id="rId7" Type="http://schemas.openxmlformats.org/officeDocument/2006/relationships/slideLayout" Target="../slideLayouts/slideLayout17.xml"/><Relationship Id="rId2" Type="http://schemas.openxmlformats.org/officeDocument/2006/relationships/tags" Target="../tags/tag265.xml"/><Relationship Id="rId1" Type="http://schemas.openxmlformats.org/officeDocument/2006/relationships/tags" Target="../tags/tag264.xml"/><Relationship Id="rId6" Type="http://schemas.openxmlformats.org/officeDocument/2006/relationships/tags" Target="../tags/tag269.xml"/><Relationship Id="rId5" Type="http://schemas.openxmlformats.org/officeDocument/2006/relationships/tags" Target="../tags/tag268.xml"/><Relationship Id="rId4" Type="http://schemas.openxmlformats.org/officeDocument/2006/relationships/tags" Target="../tags/tag267.xml"/></Relationships>
</file>

<file path=ppt/slides/_rels/slide36.xml.rels><?xml version="1.0" encoding="UTF-8" standalone="yes"?>
<Relationships xmlns="http://schemas.openxmlformats.org/package/2006/relationships"><Relationship Id="rId8" Type="http://schemas.openxmlformats.org/officeDocument/2006/relationships/tags" Target="../tags/tag277.xml"/><Relationship Id="rId3" Type="http://schemas.openxmlformats.org/officeDocument/2006/relationships/tags" Target="../tags/tag272.xml"/><Relationship Id="rId7" Type="http://schemas.openxmlformats.org/officeDocument/2006/relationships/tags" Target="../tags/tag276.xml"/><Relationship Id="rId2" Type="http://schemas.openxmlformats.org/officeDocument/2006/relationships/tags" Target="../tags/tag271.xml"/><Relationship Id="rId1" Type="http://schemas.openxmlformats.org/officeDocument/2006/relationships/tags" Target="../tags/tag270.xml"/><Relationship Id="rId6" Type="http://schemas.openxmlformats.org/officeDocument/2006/relationships/tags" Target="../tags/tag275.xml"/><Relationship Id="rId5" Type="http://schemas.openxmlformats.org/officeDocument/2006/relationships/tags" Target="../tags/tag274.xml"/><Relationship Id="rId4" Type="http://schemas.openxmlformats.org/officeDocument/2006/relationships/tags" Target="../tags/tag273.xml"/><Relationship Id="rId9"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8" Type="http://schemas.openxmlformats.org/officeDocument/2006/relationships/tags" Target="../tags/tag285.xml"/><Relationship Id="rId3" Type="http://schemas.openxmlformats.org/officeDocument/2006/relationships/tags" Target="../tags/tag280.xml"/><Relationship Id="rId7" Type="http://schemas.openxmlformats.org/officeDocument/2006/relationships/tags" Target="../tags/tag284.xml"/><Relationship Id="rId2" Type="http://schemas.openxmlformats.org/officeDocument/2006/relationships/tags" Target="../tags/tag279.xml"/><Relationship Id="rId1" Type="http://schemas.openxmlformats.org/officeDocument/2006/relationships/tags" Target="../tags/tag278.xml"/><Relationship Id="rId6" Type="http://schemas.openxmlformats.org/officeDocument/2006/relationships/tags" Target="../tags/tag283.xml"/><Relationship Id="rId5" Type="http://schemas.openxmlformats.org/officeDocument/2006/relationships/tags" Target="../tags/tag282.xml"/><Relationship Id="rId4" Type="http://schemas.openxmlformats.org/officeDocument/2006/relationships/tags" Target="../tags/tag281.xml"/><Relationship Id="rId9" Type="http://schemas.openxmlformats.org/officeDocument/2006/relationships/slideLayout" Target="../slideLayouts/slideLayout17.xml"/></Relationships>
</file>

<file path=ppt/slides/_rels/slide38.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tags" Target="../tags/tag288.xml"/><Relationship Id="rId7" Type="http://schemas.openxmlformats.org/officeDocument/2006/relationships/slideLayout" Target="../slideLayouts/slideLayout17.xml"/><Relationship Id="rId2" Type="http://schemas.openxmlformats.org/officeDocument/2006/relationships/tags" Target="../tags/tag287.xml"/><Relationship Id="rId1" Type="http://schemas.openxmlformats.org/officeDocument/2006/relationships/tags" Target="../tags/tag286.xml"/><Relationship Id="rId6" Type="http://schemas.openxmlformats.org/officeDocument/2006/relationships/tags" Target="../tags/tag291.xml"/><Relationship Id="rId5" Type="http://schemas.openxmlformats.org/officeDocument/2006/relationships/tags" Target="../tags/tag290.xml"/><Relationship Id="rId4" Type="http://schemas.openxmlformats.org/officeDocument/2006/relationships/tags" Target="../tags/tag289.xml"/></Relationships>
</file>

<file path=ppt/slides/_rels/slide39.xml.rels><?xml version="1.0" encoding="UTF-8" standalone="yes"?>
<Relationships xmlns="http://schemas.openxmlformats.org/package/2006/relationships"><Relationship Id="rId3" Type="http://schemas.openxmlformats.org/officeDocument/2006/relationships/tags" Target="../tags/tag294.xml"/><Relationship Id="rId7" Type="http://schemas.openxmlformats.org/officeDocument/2006/relationships/slideLayout" Target="../slideLayouts/slideLayout17.xml"/><Relationship Id="rId2" Type="http://schemas.openxmlformats.org/officeDocument/2006/relationships/tags" Target="../tags/tag293.xml"/><Relationship Id="rId1" Type="http://schemas.openxmlformats.org/officeDocument/2006/relationships/tags" Target="../tags/tag292.xml"/><Relationship Id="rId6" Type="http://schemas.openxmlformats.org/officeDocument/2006/relationships/tags" Target="../tags/tag297.xml"/><Relationship Id="rId5" Type="http://schemas.openxmlformats.org/officeDocument/2006/relationships/tags" Target="../tags/tag296.xml"/><Relationship Id="rId4" Type="http://schemas.openxmlformats.org/officeDocument/2006/relationships/tags" Target="../tags/tag295.xml"/></Relationships>
</file>

<file path=ppt/slides/_rels/slide4.xml.rels><?xml version="1.0" encoding="UTF-8" standalone="yes"?>
<Relationships xmlns="http://schemas.openxmlformats.org/package/2006/relationships"><Relationship Id="rId8" Type="http://schemas.openxmlformats.org/officeDocument/2006/relationships/tags" Target="../tags/tag53.xml"/><Relationship Id="rId13" Type="http://schemas.openxmlformats.org/officeDocument/2006/relationships/slideLayout" Target="../slideLayouts/slideLayout17.xml"/><Relationship Id="rId3" Type="http://schemas.openxmlformats.org/officeDocument/2006/relationships/tags" Target="../tags/tag48.xml"/><Relationship Id="rId7" Type="http://schemas.openxmlformats.org/officeDocument/2006/relationships/tags" Target="../tags/tag52.xml"/><Relationship Id="rId12" Type="http://schemas.openxmlformats.org/officeDocument/2006/relationships/tags" Target="../tags/tag57.xml"/><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tags" Target="../tags/tag51.xml"/><Relationship Id="rId11" Type="http://schemas.openxmlformats.org/officeDocument/2006/relationships/tags" Target="../tags/tag56.xml"/><Relationship Id="rId5" Type="http://schemas.openxmlformats.org/officeDocument/2006/relationships/tags" Target="../tags/tag50.xml"/><Relationship Id="rId10" Type="http://schemas.openxmlformats.org/officeDocument/2006/relationships/tags" Target="../tags/tag55.xml"/><Relationship Id="rId4" Type="http://schemas.openxmlformats.org/officeDocument/2006/relationships/tags" Target="../tags/tag49.xml"/><Relationship Id="rId9" Type="http://schemas.openxmlformats.org/officeDocument/2006/relationships/tags" Target="../tags/tag54.xml"/></Relationships>
</file>

<file path=ppt/slides/_rels/slide40.xml.rels><?xml version="1.0" encoding="UTF-8" standalone="yes"?>
<Relationships xmlns="http://schemas.openxmlformats.org/package/2006/relationships"><Relationship Id="rId8" Type="http://schemas.openxmlformats.org/officeDocument/2006/relationships/tags" Target="../tags/tag305.xml"/><Relationship Id="rId13" Type="http://schemas.openxmlformats.org/officeDocument/2006/relationships/tags" Target="../tags/tag310.xml"/><Relationship Id="rId18" Type="http://schemas.openxmlformats.org/officeDocument/2006/relationships/tags" Target="../tags/tag315.xml"/><Relationship Id="rId3" Type="http://schemas.openxmlformats.org/officeDocument/2006/relationships/tags" Target="../tags/tag300.xml"/><Relationship Id="rId21" Type="http://schemas.openxmlformats.org/officeDocument/2006/relationships/tags" Target="../tags/tag318.xml"/><Relationship Id="rId7" Type="http://schemas.openxmlformats.org/officeDocument/2006/relationships/tags" Target="../tags/tag304.xml"/><Relationship Id="rId12" Type="http://schemas.openxmlformats.org/officeDocument/2006/relationships/tags" Target="../tags/tag309.xml"/><Relationship Id="rId17" Type="http://schemas.openxmlformats.org/officeDocument/2006/relationships/tags" Target="../tags/tag314.xml"/><Relationship Id="rId25" Type="http://schemas.openxmlformats.org/officeDocument/2006/relationships/slideLayout" Target="../slideLayouts/slideLayout17.xml"/><Relationship Id="rId2" Type="http://schemas.openxmlformats.org/officeDocument/2006/relationships/tags" Target="../tags/tag299.xml"/><Relationship Id="rId16" Type="http://schemas.openxmlformats.org/officeDocument/2006/relationships/tags" Target="../tags/tag313.xml"/><Relationship Id="rId20" Type="http://schemas.openxmlformats.org/officeDocument/2006/relationships/tags" Target="../tags/tag317.xml"/><Relationship Id="rId1" Type="http://schemas.openxmlformats.org/officeDocument/2006/relationships/tags" Target="../tags/tag298.xml"/><Relationship Id="rId6" Type="http://schemas.openxmlformats.org/officeDocument/2006/relationships/tags" Target="../tags/tag303.xml"/><Relationship Id="rId11" Type="http://schemas.openxmlformats.org/officeDocument/2006/relationships/tags" Target="../tags/tag308.xml"/><Relationship Id="rId24" Type="http://schemas.openxmlformats.org/officeDocument/2006/relationships/tags" Target="../tags/tag321.xml"/><Relationship Id="rId5" Type="http://schemas.openxmlformats.org/officeDocument/2006/relationships/tags" Target="../tags/tag302.xml"/><Relationship Id="rId15" Type="http://schemas.openxmlformats.org/officeDocument/2006/relationships/tags" Target="../tags/tag312.xml"/><Relationship Id="rId23" Type="http://schemas.openxmlformats.org/officeDocument/2006/relationships/tags" Target="../tags/tag320.xml"/><Relationship Id="rId10" Type="http://schemas.openxmlformats.org/officeDocument/2006/relationships/tags" Target="../tags/tag307.xml"/><Relationship Id="rId19" Type="http://schemas.openxmlformats.org/officeDocument/2006/relationships/tags" Target="../tags/tag316.xml"/><Relationship Id="rId4" Type="http://schemas.openxmlformats.org/officeDocument/2006/relationships/tags" Target="../tags/tag301.xml"/><Relationship Id="rId9" Type="http://schemas.openxmlformats.org/officeDocument/2006/relationships/tags" Target="../tags/tag306.xml"/><Relationship Id="rId14" Type="http://schemas.openxmlformats.org/officeDocument/2006/relationships/tags" Target="../tags/tag311.xml"/><Relationship Id="rId22" Type="http://schemas.openxmlformats.org/officeDocument/2006/relationships/tags" Target="../tags/tag319.xml"/></Relationships>
</file>

<file path=ppt/slides/_rels/slide41.xml.rels><?xml version="1.0" encoding="UTF-8" standalone="yes"?>
<Relationships xmlns="http://schemas.openxmlformats.org/package/2006/relationships"><Relationship Id="rId3" Type="http://schemas.openxmlformats.org/officeDocument/2006/relationships/tags" Target="../tags/tag324.xml"/><Relationship Id="rId7" Type="http://schemas.openxmlformats.org/officeDocument/2006/relationships/slideLayout" Target="../slideLayouts/slideLayout17.xml"/><Relationship Id="rId2" Type="http://schemas.openxmlformats.org/officeDocument/2006/relationships/tags" Target="../tags/tag323.xml"/><Relationship Id="rId1" Type="http://schemas.openxmlformats.org/officeDocument/2006/relationships/tags" Target="../tags/tag322.xml"/><Relationship Id="rId6" Type="http://schemas.openxmlformats.org/officeDocument/2006/relationships/tags" Target="../tags/tag327.xml"/><Relationship Id="rId5" Type="http://schemas.openxmlformats.org/officeDocument/2006/relationships/tags" Target="../tags/tag326.xml"/><Relationship Id="rId4" Type="http://schemas.openxmlformats.org/officeDocument/2006/relationships/tags" Target="../tags/tag325.xml"/></Relationships>
</file>

<file path=ppt/slides/_rels/slide42.xml.rels><?xml version="1.0" encoding="UTF-8" standalone="yes"?>
<Relationships xmlns="http://schemas.openxmlformats.org/package/2006/relationships"><Relationship Id="rId3" Type="http://schemas.openxmlformats.org/officeDocument/2006/relationships/tags" Target="../tags/tag330.xml"/><Relationship Id="rId7" Type="http://schemas.openxmlformats.org/officeDocument/2006/relationships/slideLayout" Target="../slideLayouts/slideLayout17.xml"/><Relationship Id="rId2" Type="http://schemas.openxmlformats.org/officeDocument/2006/relationships/tags" Target="../tags/tag329.xml"/><Relationship Id="rId1" Type="http://schemas.openxmlformats.org/officeDocument/2006/relationships/tags" Target="../tags/tag328.xml"/><Relationship Id="rId6" Type="http://schemas.openxmlformats.org/officeDocument/2006/relationships/tags" Target="../tags/tag333.xml"/><Relationship Id="rId5" Type="http://schemas.openxmlformats.org/officeDocument/2006/relationships/tags" Target="../tags/tag332.xml"/><Relationship Id="rId4" Type="http://schemas.openxmlformats.org/officeDocument/2006/relationships/tags" Target="../tags/tag331.xml"/></Relationships>
</file>

<file path=ppt/slides/_rels/slide43.xml.rels><?xml version="1.0" encoding="UTF-8" standalone="yes"?>
<Relationships xmlns="http://schemas.openxmlformats.org/package/2006/relationships"><Relationship Id="rId3" Type="http://schemas.openxmlformats.org/officeDocument/2006/relationships/tags" Target="../tags/tag336.xml"/><Relationship Id="rId7" Type="http://schemas.openxmlformats.org/officeDocument/2006/relationships/slideLayout" Target="../slideLayouts/slideLayout17.xml"/><Relationship Id="rId2" Type="http://schemas.openxmlformats.org/officeDocument/2006/relationships/tags" Target="../tags/tag335.xml"/><Relationship Id="rId1" Type="http://schemas.openxmlformats.org/officeDocument/2006/relationships/tags" Target="../tags/tag334.xml"/><Relationship Id="rId6" Type="http://schemas.openxmlformats.org/officeDocument/2006/relationships/tags" Target="../tags/tag339.xml"/><Relationship Id="rId5" Type="http://schemas.openxmlformats.org/officeDocument/2006/relationships/tags" Target="../tags/tag338.xml"/><Relationship Id="rId4" Type="http://schemas.openxmlformats.org/officeDocument/2006/relationships/tags" Target="../tags/tag337.xml"/></Relationships>
</file>

<file path=ppt/slides/_rels/slide44.xml.rels><?xml version="1.0" encoding="UTF-8" standalone="yes"?>
<Relationships xmlns="http://schemas.openxmlformats.org/package/2006/relationships"><Relationship Id="rId3" Type="http://schemas.openxmlformats.org/officeDocument/2006/relationships/tags" Target="../tags/tag342.xml"/><Relationship Id="rId7" Type="http://schemas.openxmlformats.org/officeDocument/2006/relationships/slideLayout" Target="../slideLayouts/slideLayout17.xml"/><Relationship Id="rId2" Type="http://schemas.openxmlformats.org/officeDocument/2006/relationships/tags" Target="../tags/tag341.xml"/><Relationship Id="rId1" Type="http://schemas.openxmlformats.org/officeDocument/2006/relationships/tags" Target="../tags/tag340.xml"/><Relationship Id="rId6" Type="http://schemas.openxmlformats.org/officeDocument/2006/relationships/tags" Target="../tags/tag345.xml"/><Relationship Id="rId5" Type="http://schemas.openxmlformats.org/officeDocument/2006/relationships/tags" Target="../tags/tag344.xml"/><Relationship Id="rId4" Type="http://schemas.openxmlformats.org/officeDocument/2006/relationships/tags" Target="../tags/tag343.xml"/></Relationships>
</file>

<file path=ppt/slides/_rels/slide45.xml.rels><?xml version="1.0" encoding="UTF-8" standalone="yes"?>
<Relationships xmlns="http://schemas.openxmlformats.org/package/2006/relationships"><Relationship Id="rId8" Type="http://schemas.openxmlformats.org/officeDocument/2006/relationships/tags" Target="../tags/tag353.xml"/><Relationship Id="rId3" Type="http://schemas.openxmlformats.org/officeDocument/2006/relationships/tags" Target="../tags/tag348.xml"/><Relationship Id="rId7" Type="http://schemas.openxmlformats.org/officeDocument/2006/relationships/tags" Target="../tags/tag352.xml"/><Relationship Id="rId2" Type="http://schemas.openxmlformats.org/officeDocument/2006/relationships/tags" Target="../tags/tag347.xml"/><Relationship Id="rId1" Type="http://schemas.openxmlformats.org/officeDocument/2006/relationships/tags" Target="../tags/tag346.xml"/><Relationship Id="rId6" Type="http://schemas.openxmlformats.org/officeDocument/2006/relationships/tags" Target="../tags/tag351.xml"/><Relationship Id="rId5" Type="http://schemas.openxmlformats.org/officeDocument/2006/relationships/tags" Target="../tags/tag350.xml"/><Relationship Id="rId4" Type="http://schemas.openxmlformats.org/officeDocument/2006/relationships/tags" Target="../tags/tag349.xml"/><Relationship Id="rId9" Type="http://schemas.openxmlformats.org/officeDocument/2006/relationships/slideLayout" Target="../slideLayouts/slideLayout17.xml"/></Relationships>
</file>

<file path=ppt/slides/_rels/slide46.xml.rels><?xml version="1.0" encoding="UTF-8" standalone="yes"?>
<Relationships xmlns="http://schemas.openxmlformats.org/package/2006/relationships"><Relationship Id="rId3" Type="http://schemas.openxmlformats.org/officeDocument/2006/relationships/tags" Target="../tags/tag356.xml"/><Relationship Id="rId7" Type="http://schemas.openxmlformats.org/officeDocument/2006/relationships/slideLayout" Target="../slideLayouts/slideLayout17.xml"/><Relationship Id="rId2" Type="http://schemas.openxmlformats.org/officeDocument/2006/relationships/tags" Target="../tags/tag355.xml"/><Relationship Id="rId1" Type="http://schemas.openxmlformats.org/officeDocument/2006/relationships/tags" Target="../tags/tag354.xml"/><Relationship Id="rId6" Type="http://schemas.openxmlformats.org/officeDocument/2006/relationships/tags" Target="../tags/tag359.xml"/><Relationship Id="rId5" Type="http://schemas.openxmlformats.org/officeDocument/2006/relationships/tags" Target="../tags/tag358.xml"/><Relationship Id="rId4" Type="http://schemas.openxmlformats.org/officeDocument/2006/relationships/tags" Target="../tags/tag357.xml"/></Relationships>
</file>

<file path=ppt/slides/_rels/slide47.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tags" Target="../tags/tag362.xml"/><Relationship Id="rId7" Type="http://schemas.openxmlformats.org/officeDocument/2006/relationships/slideLayout" Target="../slideLayouts/slideLayout17.xml"/><Relationship Id="rId2" Type="http://schemas.openxmlformats.org/officeDocument/2006/relationships/tags" Target="../tags/tag361.xml"/><Relationship Id="rId1" Type="http://schemas.openxmlformats.org/officeDocument/2006/relationships/tags" Target="../tags/tag360.xml"/><Relationship Id="rId6" Type="http://schemas.openxmlformats.org/officeDocument/2006/relationships/tags" Target="../tags/tag365.xml"/><Relationship Id="rId5" Type="http://schemas.openxmlformats.org/officeDocument/2006/relationships/tags" Target="../tags/tag364.xml"/><Relationship Id="rId4" Type="http://schemas.openxmlformats.org/officeDocument/2006/relationships/tags" Target="../tags/tag363.xml"/></Relationships>
</file>

<file path=ppt/slides/_rels/slide48.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tags" Target="../tags/tag368.xml"/><Relationship Id="rId7" Type="http://schemas.openxmlformats.org/officeDocument/2006/relationships/slideLayout" Target="../slideLayouts/slideLayout17.xml"/><Relationship Id="rId2" Type="http://schemas.openxmlformats.org/officeDocument/2006/relationships/tags" Target="../tags/tag367.xml"/><Relationship Id="rId1" Type="http://schemas.openxmlformats.org/officeDocument/2006/relationships/tags" Target="../tags/tag366.xml"/><Relationship Id="rId6" Type="http://schemas.openxmlformats.org/officeDocument/2006/relationships/tags" Target="../tags/tag371.xml"/><Relationship Id="rId5" Type="http://schemas.openxmlformats.org/officeDocument/2006/relationships/tags" Target="../tags/tag370.xml"/><Relationship Id="rId4" Type="http://schemas.openxmlformats.org/officeDocument/2006/relationships/tags" Target="../tags/tag369.xml"/></Relationships>
</file>

<file path=ppt/slides/_rels/slide49.xml.rels><?xml version="1.0" encoding="UTF-8" standalone="yes"?>
<Relationships xmlns="http://schemas.openxmlformats.org/package/2006/relationships"><Relationship Id="rId3" Type="http://schemas.openxmlformats.org/officeDocument/2006/relationships/tags" Target="../tags/tag374.xml"/><Relationship Id="rId7" Type="http://schemas.openxmlformats.org/officeDocument/2006/relationships/slideLayout" Target="../slideLayouts/slideLayout17.xml"/><Relationship Id="rId2" Type="http://schemas.openxmlformats.org/officeDocument/2006/relationships/tags" Target="../tags/tag373.xml"/><Relationship Id="rId1" Type="http://schemas.openxmlformats.org/officeDocument/2006/relationships/tags" Target="../tags/tag372.xml"/><Relationship Id="rId6" Type="http://schemas.openxmlformats.org/officeDocument/2006/relationships/tags" Target="../tags/tag377.xml"/><Relationship Id="rId5" Type="http://schemas.openxmlformats.org/officeDocument/2006/relationships/tags" Target="../tags/tag376.xml"/><Relationship Id="rId4" Type="http://schemas.openxmlformats.org/officeDocument/2006/relationships/tags" Target="../tags/tag375.xml"/></Relationships>
</file>

<file path=ppt/slides/_rels/slide5.xml.rels><?xml version="1.0" encoding="UTF-8" standalone="yes"?>
<Relationships xmlns="http://schemas.openxmlformats.org/package/2006/relationships"><Relationship Id="rId3" Type="http://schemas.openxmlformats.org/officeDocument/2006/relationships/tags" Target="../tags/tag60.xml"/><Relationship Id="rId7" Type="http://schemas.openxmlformats.org/officeDocument/2006/relationships/slideLayout" Target="../slideLayouts/slideLayout17.xml"/><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tags" Target="../tags/tag63.xml"/><Relationship Id="rId5" Type="http://schemas.openxmlformats.org/officeDocument/2006/relationships/tags" Target="../tags/tag62.xml"/><Relationship Id="rId4" Type="http://schemas.openxmlformats.org/officeDocument/2006/relationships/tags" Target="../tags/tag61.xml"/></Relationships>
</file>

<file path=ppt/slides/_rels/slide50.xml.rels><?xml version="1.0" encoding="UTF-8" standalone="yes"?>
<Relationships xmlns="http://schemas.openxmlformats.org/package/2006/relationships"><Relationship Id="rId3" Type="http://schemas.openxmlformats.org/officeDocument/2006/relationships/tags" Target="../tags/tag380.xml"/><Relationship Id="rId7" Type="http://schemas.openxmlformats.org/officeDocument/2006/relationships/slideLayout" Target="../slideLayouts/slideLayout17.xml"/><Relationship Id="rId2" Type="http://schemas.openxmlformats.org/officeDocument/2006/relationships/tags" Target="../tags/tag379.xml"/><Relationship Id="rId1" Type="http://schemas.openxmlformats.org/officeDocument/2006/relationships/tags" Target="../tags/tag378.xml"/><Relationship Id="rId6" Type="http://schemas.openxmlformats.org/officeDocument/2006/relationships/tags" Target="../tags/tag383.xml"/><Relationship Id="rId5" Type="http://schemas.openxmlformats.org/officeDocument/2006/relationships/tags" Target="../tags/tag382.xml"/><Relationship Id="rId4" Type="http://schemas.openxmlformats.org/officeDocument/2006/relationships/tags" Target="../tags/tag381.xml"/></Relationships>
</file>

<file path=ppt/slides/_rels/slide51.xml.rels><?xml version="1.0" encoding="UTF-8" standalone="yes"?>
<Relationships xmlns="http://schemas.openxmlformats.org/package/2006/relationships"><Relationship Id="rId3" Type="http://schemas.openxmlformats.org/officeDocument/2006/relationships/tags" Target="../tags/tag386.xml"/><Relationship Id="rId7" Type="http://schemas.openxmlformats.org/officeDocument/2006/relationships/slideLayout" Target="../slideLayouts/slideLayout17.xml"/><Relationship Id="rId2" Type="http://schemas.openxmlformats.org/officeDocument/2006/relationships/tags" Target="../tags/tag385.xml"/><Relationship Id="rId1" Type="http://schemas.openxmlformats.org/officeDocument/2006/relationships/tags" Target="../tags/tag384.xml"/><Relationship Id="rId6" Type="http://schemas.openxmlformats.org/officeDocument/2006/relationships/tags" Target="../tags/tag389.xml"/><Relationship Id="rId5" Type="http://schemas.openxmlformats.org/officeDocument/2006/relationships/tags" Target="../tags/tag388.xml"/><Relationship Id="rId4" Type="http://schemas.openxmlformats.org/officeDocument/2006/relationships/tags" Target="../tags/tag387.xml"/></Relationships>
</file>

<file path=ppt/slides/_rels/slide52.xml.rels><?xml version="1.0" encoding="UTF-8" standalone="yes"?>
<Relationships xmlns="http://schemas.openxmlformats.org/package/2006/relationships"><Relationship Id="rId3" Type="http://schemas.openxmlformats.org/officeDocument/2006/relationships/tags" Target="../tags/tag392.xml"/><Relationship Id="rId7" Type="http://schemas.openxmlformats.org/officeDocument/2006/relationships/slideLayout" Target="../slideLayouts/slideLayout17.xml"/><Relationship Id="rId2" Type="http://schemas.openxmlformats.org/officeDocument/2006/relationships/tags" Target="../tags/tag391.xml"/><Relationship Id="rId1" Type="http://schemas.openxmlformats.org/officeDocument/2006/relationships/tags" Target="../tags/tag390.xml"/><Relationship Id="rId6" Type="http://schemas.openxmlformats.org/officeDocument/2006/relationships/tags" Target="../tags/tag395.xml"/><Relationship Id="rId5" Type="http://schemas.openxmlformats.org/officeDocument/2006/relationships/tags" Target="../tags/tag394.xml"/><Relationship Id="rId4" Type="http://schemas.openxmlformats.org/officeDocument/2006/relationships/tags" Target="../tags/tag393.xml"/></Relationships>
</file>

<file path=ppt/slides/_rels/slide53.xml.rels><?xml version="1.0" encoding="UTF-8" standalone="yes"?>
<Relationships xmlns="http://schemas.openxmlformats.org/package/2006/relationships"><Relationship Id="rId3" Type="http://schemas.openxmlformats.org/officeDocument/2006/relationships/tags" Target="../tags/tag398.xml"/><Relationship Id="rId7" Type="http://schemas.openxmlformats.org/officeDocument/2006/relationships/slideLayout" Target="../slideLayouts/slideLayout17.xml"/><Relationship Id="rId2" Type="http://schemas.openxmlformats.org/officeDocument/2006/relationships/tags" Target="../tags/tag397.xml"/><Relationship Id="rId1" Type="http://schemas.openxmlformats.org/officeDocument/2006/relationships/tags" Target="../tags/tag396.xml"/><Relationship Id="rId6" Type="http://schemas.openxmlformats.org/officeDocument/2006/relationships/tags" Target="../tags/tag401.xml"/><Relationship Id="rId5" Type="http://schemas.openxmlformats.org/officeDocument/2006/relationships/tags" Target="../tags/tag400.xml"/><Relationship Id="rId4" Type="http://schemas.openxmlformats.org/officeDocument/2006/relationships/tags" Target="../tags/tag399.xml"/></Relationships>
</file>

<file path=ppt/slides/_rels/slide54.xml.rels><?xml version="1.0" encoding="UTF-8" standalone="yes"?>
<Relationships xmlns="http://schemas.openxmlformats.org/package/2006/relationships"><Relationship Id="rId3" Type="http://schemas.openxmlformats.org/officeDocument/2006/relationships/tags" Target="../tags/tag404.xml"/><Relationship Id="rId7" Type="http://schemas.openxmlformats.org/officeDocument/2006/relationships/slideLayout" Target="../slideLayouts/slideLayout17.xml"/><Relationship Id="rId2" Type="http://schemas.openxmlformats.org/officeDocument/2006/relationships/tags" Target="../tags/tag403.xml"/><Relationship Id="rId1" Type="http://schemas.openxmlformats.org/officeDocument/2006/relationships/tags" Target="../tags/tag402.xml"/><Relationship Id="rId6" Type="http://schemas.openxmlformats.org/officeDocument/2006/relationships/tags" Target="../tags/tag407.xml"/><Relationship Id="rId5" Type="http://schemas.openxmlformats.org/officeDocument/2006/relationships/tags" Target="../tags/tag406.xml"/><Relationship Id="rId4" Type="http://schemas.openxmlformats.org/officeDocument/2006/relationships/tags" Target="../tags/tag405.xml"/></Relationships>
</file>

<file path=ppt/slides/_rels/slide55.xml.rels><?xml version="1.0" encoding="UTF-8" standalone="yes"?>
<Relationships xmlns="http://schemas.openxmlformats.org/package/2006/relationships"><Relationship Id="rId3" Type="http://schemas.openxmlformats.org/officeDocument/2006/relationships/tags" Target="../tags/tag410.xml"/><Relationship Id="rId7" Type="http://schemas.openxmlformats.org/officeDocument/2006/relationships/slideLayout" Target="../slideLayouts/slideLayout17.xml"/><Relationship Id="rId2" Type="http://schemas.openxmlformats.org/officeDocument/2006/relationships/tags" Target="../tags/tag409.xml"/><Relationship Id="rId1" Type="http://schemas.openxmlformats.org/officeDocument/2006/relationships/tags" Target="../tags/tag408.xml"/><Relationship Id="rId6" Type="http://schemas.openxmlformats.org/officeDocument/2006/relationships/tags" Target="../tags/tag413.xml"/><Relationship Id="rId5" Type="http://schemas.openxmlformats.org/officeDocument/2006/relationships/tags" Target="../tags/tag412.xml"/><Relationship Id="rId4" Type="http://schemas.openxmlformats.org/officeDocument/2006/relationships/tags" Target="../tags/tag411.xml"/></Relationships>
</file>

<file path=ppt/slides/_rels/slide56.xml.rels><?xml version="1.0" encoding="UTF-8" standalone="yes"?>
<Relationships xmlns="http://schemas.openxmlformats.org/package/2006/relationships"><Relationship Id="rId3" Type="http://schemas.openxmlformats.org/officeDocument/2006/relationships/tags" Target="../tags/tag416.xml"/><Relationship Id="rId7" Type="http://schemas.openxmlformats.org/officeDocument/2006/relationships/slideLayout" Target="../slideLayouts/slideLayout17.xml"/><Relationship Id="rId2" Type="http://schemas.openxmlformats.org/officeDocument/2006/relationships/tags" Target="../tags/tag415.xml"/><Relationship Id="rId1" Type="http://schemas.openxmlformats.org/officeDocument/2006/relationships/tags" Target="../tags/tag414.xml"/><Relationship Id="rId6" Type="http://schemas.openxmlformats.org/officeDocument/2006/relationships/tags" Target="../tags/tag419.xml"/><Relationship Id="rId5" Type="http://schemas.openxmlformats.org/officeDocument/2006/relationships/tags" Target="../tags/tag418.xml"/><Relationship Id="rId4" Type="http://schemas.openxmlformats.org/officeDocument/2006/relationships/tags" Target="../tags/tag417.xml"/></Relationships>
</file>

<file path=ppt/slides/_rels/slide57.xml.rels><?xml version="1.0" encoding="UTF-8" standalone="yes"?>
<Relationships xmlns="http://schemas.openxmlformats.org/package/2006/relationships"><Relationship Id="rId3" Type="http://schemas.openxmlformats.org/officeDocument/2006/relationships/tags" Target="../tags/tag422.xml"/><Relationship Id="rId7" Type="http://schemas.openxmlformats.org/officeDocument/2006/relationships/slideLayout" Target="../slideLayouts/slideLayout17.xml"/><Relationship Id="rId2" Type="http://schemas.openxmlformats.org/officeDocument/2006/relationships/tags" Target="../tags/tag421.xml"/><Relationship Id="rId1" Type="http://schemas.openxmlformats.org/officeDocument/2006/relationships/tags" Target="../tags/tag420.xml"/><Relationship Id="rId6" Type="http://schemas.openxmlformats.org/officeDocument/2006/relationships/tags" Target="../tags/tag425.xml"/><Relationship Id="rId5" Type="http://schemas.openxmlformats.org/officeDocument/2006/relationships/tags" Target="../tags/tag424.xml"/><Relationship Id="rId4" Type="http://schemas.openxmlformats.org/officeDocument/2006/relationships/tags" Target="../tags/tag423.xml"/></Relationships>
</file>

<file path=ppt/slides/_rels/slide58.xml.rels><?xml version="1.0" encoding="UTF-8" standalone="yes"?>
<Relationships xmlns="http://schemas.openxmlformats.org/package/2006/relationships"><Relationship Id="rId3" Type="http://schemas.openxmlformats.org/officeDocument/2006/relationships/tags" Target="../tags/tag428.xml"/><Relationship Id="rId7" Type="http://schemas.openxmlformats.org/officeDocument/2006/relationships/slideLayout" Target="../slideLayouts/slideLayout17.xml"/><Relationship Id="rId2" Type="http://schemas.openxmlformats.org/officeDocument/2006/relationships/tags" Target="../tags/tag427.xml"/><Relationship Id="rId1" Type="http://schemas.openxmlformats.org/officeDocument/2006/relationships/tags" Target="../tags/tag426.xml"/><Relationship Id="rId6" Type="http://schemas.openxmlformats.org/officeDocument/2006/relationships/tags" Target="../tags/tag431.xml"/><Relationship Id="rId5" Type="http://schemas.openxmlformats.org/officeDocument/2006/relationships/tags" Target="../tags/tag430.xml"/><Relationship Id="rId4" Type="http://schemas.openxmlformats.org/officeDocument/2006/relationships/tags" Target="../tags/tag429.xml"/></Relationships>
</file>

<file path=ppt/slides/_rels/slide59.xml.rels><?xml version="1.0" encoding="UTF-8" standalone="yes"?>
<Relationships xmlns="http://schemas.openxmlformats.org/package/2006/relationships"><Relationship Id="rId3" Type="http://schemas.openxmlformats.org/officeDocument/2006/relationships/tags" Target="../tags/tag434.xml"/><Relationship Id="rId7" Type="http://schemas.openxmlformats.org/officeDocument/2006/relationships/slideLayout" Target="../slideLayouts/slideLayout17.xml"/><Relationship Id="rId2" Type="http://schemas.openxmlformats.org/officeDocument/2006/relationships/tags" Target="../tags/tag433.xml"/><Relationship Id="rId1" Type="http://schemas.openxmlformats.org/officeDocument/2006/relationships/tags" Target="../tags/tag432.xml"/><Relationship Id="rId6" Type="http://schemas.openxmlformats.org/officeDocument/2006/relationships/tags" Target="../tags/tag437.xml"/><Relationship Id="rId5" Type="http://schemas.openxmlformats.org/officeDocument/2006/relationships/tags" Target="../tags/tag436.xml"/><Relationship Id="rId4" Type="http://schemas.openxmlformats.org/officeDocument/2006/relationships/tags" Target="../tags/tag435.xml"/></Relationships>
</file>

<file path=ppt/slides/_rels/slide6.xml.rels><?xml version="1.0" encoding="UTF-8" standalone="yes"?>
<Relationships xmlns="http://schemas.openxmlformats.org/package/2006/relationships"><Relationship Id="rId8" Type="http://schemas.openxmlformats.org/officeDocument/2006/relationships/tags" Target="../tags/tag71.xml"/><Relationship Id="rId3" Type="http://schemas.openxmlformats.org/officeDocument/2006/relationships/tags" Target="../tags/tag66.xml"/><Relationship Id="rId7" Type="http://schemas.openxmlformats.org/officeDocument/2006/relationships/tags" Target="../tags/tag70.xml"/><Relationship Id="rId2" Type="http://schemas.openxmlformats.org/officeDocument/2006/relationships/tags" Target="../tags/tag65.xml"/><Relationship Id="rId1" Type="http://schemas.openxmlformats.org/officeDocument/2006/relationships/tags" Target="../tags/tag64.xml"/><Relationship Id="rId6" Type="http://schemas.openxmlformats.org/officeDocument/2006/relationships/tags" Target="../tags/tag69.xml"/><Relationship Id="rId5" Type="http://schemas.openxmlformats.org/officeDocument/2006/relationships/tags" Target="../tags/tag68.xml"/><Relationship Id="rId10" Type="http://schemas.openxmlformats.org/officeDocument/2006/relationships/slideLayout" Target="../slideLayouts/slideLayout17.xml"/><Relationship Id="rId4" Type="http://schemas.openxmlformats.org/officeDocument/2006/relationships/tags" Target="../tags/tag67.xml"/><Relationship Id="rId9" Type="http://schemas.openxmlformats.org/officeDocument/2006/relationships/tags" Target="../tags/tag72.xml"/></Relationships>
</file>

<file path=ppt/slides/_rels/slide60.xml.rels><?xml version="1.0" encoding="UTF-8" standalone="yes"?>
<Relationships xmlns="http://schemas.openxmlformats.org/package/2006/relationships"><Relationship Id="rId3" Type="http://schemas.openxmlformats.org/officeDocument/2006/relationships/tags" Target="../tags/tag440.xml"/><Relationship Id="rId7" Type="http://schemas.openxmlformats.org/officeDocument/2006/relationships/slideLayout" Target="../slideLayouts/slideLayout17.xml"/><Relationship Id="rId2" Type="http://schemas.openxmlformats.org/officeDocument/2006/relationships/tags" Target="../tags/tag439.xml"/><Relationship Id="rId1" Type="http://schemas.openxmlformats.org/officeDocument/2006/relationships/tags" Target="../tags/tag438.xml"/><Relationship Id="rId6" Type="http://schemas.openxmlformats.org/officeDocument/2006/relationships/tags" Target="../tags/tag443.xml"/><Relationship Id="rId5" Type="http://schemas.openxmlformats.org/officeDocument/2006/relationships/tags" Target="../tags/tag442.xml"/><Relationship Id="rId4" Type="http://schemas.openxmlformats.org/officeDocument/2006/relationships/tags" Target="../tags/tag441.xml"/></Relationships>
</file>

<file path=ppt/slides/_rels/slide61.xml.rels><?xml version="1.0" encoding="UTF-8" standalone="yes"?>
<Relationships xmlns="http://schemas.openxmlformats.org/package/2006/relationships"><Relationship Id="rId3" Type="http://schemas.openxmlformats.org/officeDocument/2006/relationships/tags" Target="../tags/tag446.xml"/><Relationship Id="rId7" Type="http://schemas.openxmlformats.org/officeDocument/2006/relationships/slideLayout" Target="../slideLayouts/slideLayout17.xml"/><Relationship Id="rId2" Type="http://schemas.openxmlformats.org/officeDocument/2006/relationships/tags" Target="../tags/tag445.xml"/><Relationship Id="rId1" Type="http://schemas.openxmlformats.org/officeDocument/2006/relationships/tags" Target="../tags/tag444.xml"/><Relationship Id="rId6" Type="http://schemas.openxmlformats.org/officeDocument/2006/relationships/tags" Target="../tags/tag449.xml"/><Relationship Id="rId5" Type="http://schemas.openxmlformats.org/officeDocument/2006/relationships/tags" Target="../tags/tag448.xml"/><Relationship Id="rId4" Type="http://schemas.openxmlformats.org/officeDocument/2006/relationships/tags" Target="../tags/tag447.xml"/></Relationships>
</file>

<file path=ppt/slides/_rels/slide62.xml.rels><?xml version="1.0" encoding="UTF-8" standalone="yes"?>
<Relationships xmlns="http://schemas.openxmlformats.org/package/2006/relationships"><Relationship Id="rId3" Type="http://schemas.openxmlformats.org/officeDocument/2006/relationships/tags" Target="../tags/tag452.xml"/><Relationship Id="rId7" Type="http://schemas.openxmlformats.org/officeDocument/2006/relationships/slideLayout" Target="../slideLayouts/slideLayout17.xml"/><Relationship Id="rId2" Type="http://schemas.openxmlformats.org/officeDocument/2006/relationships/tags" Target="../tags/tag451.xml"/><Relationship Id="rId1" Type="http://schemas.openxmlformats.org/officeDocument/2006/relationships/tags" Target="../tags/tag450.xml"/><Relationship Id="rId6" Type="http://schemas.openxmlformats.org/officeDocument/2006/relationships/tags" Target="../tags/tag455.xml"/><Relationship Id="rId5" Type="http://schemas.openxmlformats.org/officeDocument/2006/relationships/tags" Target="../tags/tag454.xml"/><Relationship Id="rId4" Type="http://schemas.openxmlformats.org/officeDocument/2006/relationships/tags" Target="../tags/tag453.xml"/></Relationships>
</file>

<file path=ppt/slides/_rels/slide63.xml.rels><?xml version="1.0" encoding="UTF-8" standalone="yes"?>
<Relationships xmlns="http://schemas.openxmlformats.org/package/2006/relationships"><Relationship Id="rId3" Type="http://schemas.openxmlformats.org/officeDocument/2006/relationships/tags" Target="../tags/tag458.xml"/><Relationship Id="rId7" Type="http://schemas.openxmlformats.org/officeDocument/2006/relationships/slideLayout" Target="../slideLayouts/slideLayout17.xml"/><Relationship Id="rId2" Type="http://schemas.openxmlformats.org/officeDocument/2006/relationships/tags" Target="../tags/tag457.xml"/><Relationship Id="rId1" Type="http://schemas.openxmlformats.org/officeDocument/2006/relationships/tags" Target="../tags/tag456.xml"/><Relationship Id="rId6" Type="http://schemas.openxmlformats.org/officeDocument/2006/relationships/tags" Target="../tags/tag461.xml"/><Relationship Id="rId5" Type="http://schemas.openxmlformats.org/officeDocument/2006/relationships/tags" Target="../tags/tag460.xml"/><Relationship Id="rId4" Type="http://schemas.openxmlformats.org/officeDocument/2006/relationships/tags" Target="../tags/tag459.xml"/></Relationships>
</file>

<file path=ppt/slides/_rels/slide64.xml.rels><?xml version="1.0" encoding="UTF-8" standalone="yes"?>
<Relationships xmlns="http://schemas.openxmlformats.org/package/2006/relationships"><Relationship Id="rId3" Type="http://schemas.openxmlformats.org/officeDocument/2006/relationships/tags" Target="../tags/tag464.xml"/><Relationship Id="rId7" Type="http://schemas.openxmlformats.org/officeDocument/2006/relationships/slideLayout" Target="../slideLayouts/slideLayout17.xml"/><Relationship Id="rId2" Type="http://schemas.openxmlformats.org/officeDocument/2006/relationships/tags" Target="../tags/tag463.xml"/><Relationship Id="rId1" Type="http://schemas.openxmlformats.org/officeDocument/2006/relationships/tags" Target="../tags/tag462.xml"/><Relationship Id="rId6" Type="http://schemas.openxmlformats.org/officeDocument/2006/relationships/tags" Target="../tags/tag467.xml"/><Relationship Id="rId5" Type="http://schemas.openxmlformats.org/officeDocument/2006/relationships/tags" Target="../tags/tag466.xml"/><Relationship Id="rId4" Type="http://schemas.openxmlformats.org/officeDocument/2006/relationships/tags" Target="../tags/tag465.xml"/></Relationships>
</file>

<file path=ppt/slides/_rels/slide65.xml.rels><?xml version="1.0" encoding="UTF-8" standalone="yes"?>
<Relationships xmlns="http://schemas.openxmlformats.org/package/2006/relationships"><Relationship Id="rId8" Type="http://schemas.openxmlformats.org/officeDocument/2006/relationships/tags" Target="../tags/tag475.xml"/><Relationship Id="rId3" Type="http://schemas.openxmlformats.org/officeDocument/2006/relationships/tags" Target="../tags/tag470.xml"/><Relationship Id="rId7" Type="http://schemas.openxmlformats.org/officeDocument/2006/relationships/tags" Target="../tags/tag474.xml"/><Relationship Id="rId2" Type="http://schemas.openxmlformats.org/officeDocument/2006/relationships/tags" Target="../tags/tag469.xml"/><Relationship Id="rId1" Type="http://schemas.openxmlformats.org/officeDocument/2006/relationships/tags" Target="../tags/tag468.xml"/><Relationship Id="rId6" Type="http://schemas.openxmlformats.org/officeDocument/2006/relationships/tags" Target="../tags/tag473.xml"/><Relationship Id="rId5" Type="http://schemas.openxmlformats.org/officeDocument/2006/relationships/tags" Target="../tags/tag472.xml"/><Relationship Id="rId4" Type="http://schemas.openxmlformats.org/officeDocument/2006/relationships/tags" Target="../tags/tag471.xml"/><Relationship Id="rId9" Type="http://schemas.openxmlformats.org/officeDocument/2006/relationships/slideLayout" Target="../slideLayouts/slideLayout17.xml"/></Relationships>
</file>

<file path=ppt/slides/_rels/slide66.xml.rels><?xml version="1.0" encoding="UTF-8" standalone="yes"?>
<Relationships xmlns="http://schemas.openxmlformats.org/package/2006/relationships"><Relationship Id="rId8" Type="http://schemas.openxmlformats.org/officeDocument/2006/relationships/tags" Target="../tags/tag483.xml"/><Relationship Id="rId3" Type="http://schemas.openxmlformats.org/officeDocument/2006/relationships/tags" Target="../tags/tag478.xml"/><Relationship Id="rId7" Type="http://schemas.openxmlformats.org/officeDocument/2006/relationships/tags" Target="../tags/tag482.xml"/><Relationship Id="rId2" Type="http://schemas.openxmlformats.org/officeDocument/2006/relationships/tags" Target="../tags/tag477.xml"/><Relationship Id="rId1" Type="http://schemas.openxmlformats.org/officeDocument/2006/relationships/tags" Target="../tags/tag476.xml"/><Relationship Id="rId6" Type="http://schemas.openxmlformats.org/officeDocument/2006/relationships/tags" Target="../tags/tag481.xml"/><Relationship Id="rId5" Type="http://schemas.openxmlformats.org/officeDocument/2006/relationships/tags" Target="../tags/tag480.xml"/><Relationship Id="rId4" Type="http://schemas.openxmlformats.org/officeDocument/2006/relationships/tags" Target="../tags/tag479.xml"/><Relationship Id="rId9" Type="http://schemas.openxmlformats.org/officeDocument/2006/relationships/slideLayout" Target="../slideLayouts/slideLayout17.xml"/></Relationships>
</file>

<file path=ppt/slides/_rels/slide67.xml.rels><?xml version="1.0" encoding="UTF-8" standalone="yes"?>
<Relationships xmlns="http://schemas.openxmlformats.org/package/2006/relationships"><Relationship Id="rId8" Type="http://schemas.openxmlformats.org/officeDocument/2006/relationships/tags" Target="../tags/tag491.xml"/><Relationship Id="rId3" Type="http://schemas.openxmlformats.org/officeDocument/2006/relationships/tags" Target="../tags/tag486.xml"/><Relationship Id="rId7" Type="http://schemas.openxmlformats.org/officeDocument/2006/relationships/tags" Target="../tags/tag490.xml"/><Relationship Id="rId2" Type="http://schemas.openxmlformats.org/officeDocument/2006/relationships/tags" Target="../tags/tag485.xml"/><Relationship Id="rId1" Type="http://schemas.openxmlformats.org/officeDocument/2006/relationships/tags" Target="../tags/tag484.xml"/><Relationship Id="rId6" Type="http://schemas.openxmlformats.org/officeDocument/2006/relationships/tags" Target="../tags/tag489.xml"/><Relationship Id="rId5" Type="http://schemas.openxmlformats.org/officeDocument/2006/relationships/tags" Target="../tags/tag488.xml"/><Relationship Id="rId4" Type="http://schemas.openxmlformats.org/officeDocument/2006/relationships/tags" Target="../tags/tag487.xml"/><Relationship Id="rId9" Type="http://schemas.openxmlformats.org/officeDocument/2006/relationships/slideLayout" Target="../slideLayouts/slideLayout17.xml"/></Relationships>
</file>

<file path=ppt/slides/_rels/slide68.xml.rels><?xml version="1.0" encoding="UTF-8" standalone="yes"?>
<Relationships xmlns="http://schemas.openxmlformats.org/package/2006/relationships"><Relationship Id="rId8" Type="http://schemas.openxmlformats.org/officeDocument/2006/relationships/tags" Target="../tags/tag499.xml"/><Relationship Id="rId3" Type="http://schemas.openxmlformats.org/officeDocument/2006/relationships/tags" Target="../tags/tag494.xml"/><Relationship Id="rId7" Type="http://schemas.openxmlformats.org/officeDocument/2006/relationships/tags" Target="../tags/tag498.xml"/><Relationship Id="rId2" Type="http://schemas.openxmlformats.org/officeDocument/2006/relationships/tags" Target="../tags/tag493.xml"/><Relationship Id="rId1" Type="http://schemas.openxmlformats.org/officeDocument/2006/relationships/tags" Target="../tags/tag492.xml"/><Relationship Id="rId6" Type="http://schemas.openxmlformats.org/officeDocument/2006/relationships/tags" Target="../tags/tag497.xml"/><Relationship Id="rId5" Type="http://schemas.openxmlformats.org/officeDocument/2006/relationships/tags" Target="../tags/tag496.xml"/><Relationship Id="rId4" Type="http://schemas.openxmlformats.org/officeDocument/2006/relationships/tags" Target="../tags/tag495.xml"/><Relationship Id="rId9" Type="http://schemas.openxmlformats.org/officeDocument/2006/relationships/slideLayout" Target="../slideLayouts/slideLayout17.xml"/></Relationships>
</file>

<file path=ppt/slides/_rels/slide69.xml.rels><?xml version="1.0" encoding="UTF-8" standalone="yes"?>
<Relationships xmlns="http://schemas.openxmlformats.org/package/2006/relationships"><Relationship Id="rId8" Type="http://schemas.openxmlformats.org/officeDocument/2006/relationships/tags" Target="../tags/tag507.xml"/><Relationship Id="rId3" Type="http://schemas.openxmlformats.org/officeDocument/2006/relationships/tags" Target="../tags/tag502.xml"/><Relationship Id="rId7" Type="http://schemas.openxmlformats.org/officeDocument/2006/relationships/tags" Target="../tags/tag506.xml"/><Relationship Id="rId2" Type="http://schemas.openxmlformats.org/officeDocument/2006/relationships/tags" Target="../tags/tag501.xml"/><Relationship Id="rId1" Type="http://schemas.openxmlformats.org/officeDocument/2006/relationships/tags" Target="../tags/tag500.xml"/><Relationship Id="rId6" Type="http://schemas.openxmlformats.org/officeDocument/2006/relationships/tags" Target="../tags/tag505.xml"/><Relationship Id="rId5" Type="http://schemas.openxmlformats.org/officeDocument/2006/relationships/tags" Target="../tags/tag504.xml"/><Relationship Id="rId4" Type="http://schemas.openxmlformats.org/officeDocument/2006/relationships/tags" Target="../tags/tag503.xml"/><Relationship Id="rId9"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3" Type="http://schemas.openxmlformats.org/officeDocument/2006/relationships/tags" Target="../tags/tag75.xml"/><Relationship Id="rId7" Type="http://schemas.openxmlformats.org/officeDocument/2006/relationships/slideLayout" Target="../slideLayouts/slideLayout17.xml"/><Relationship Id="rId2" Type="http://schemas.openxmlformats.org/officeDocument/2006/relationships/tags" Target="../tags/tag74.xml"/><Relationship Id="rId1" Type="http://schemas.openxmlformats.org/officeDocument/2006/relationships/tags" Target="../tags/tag73.xml"/><Relationship Id="rId6" Type="http://schemas.openxmlformats.org/officeDocument/2006/relationships/tags" Target="../tags/tag78.xml"/><Relationship Id="rId5" Type="http://schemas.openxmlformats.org/officeDocument/2006/relationships/tags" Target="../tags/tag77.xml"/><Relationship Id="rId4" Type="http://schemas.openxmlformats.org/officeDocument/2006/relationships/tags" Target="../tags/tag76.xml"/></Relationships>
</file>

<file path=ppt/slides/_rels/slide70.xml.rels><?xml version="1.0" encoding="UTF-8" standalone="yes"?>
<Relationships xmlns="http://schemas.openxmlformats.org/package/2006/relationships"><Relationship Id="rId3" Type="http://schemas.openxmlformats.org/officeDocument/2006/relationships/tags" Target="../tags/tag510.xml"/><Relationship Id="rId7" Type="http://schemas.openxmlformats.org/officeDocument/2006/relationships/slideLayout" Target="../slideLayouts/slideLayout17.xml"/><Relationship Id="rId2" Type="http://schemas.openxmlformats.org/officeDocument/2006/relationships/tags" Target="../tags/tag509.xml"/><Relationship Id="rId1" Type="http://schemas.openxmlformats.org/officeDocument/2006/relationships/tags" Target="../tags/tag508.xml"/><Relationship Id="rId6" Type="http://schemas.openxmlformats.org/officeDocument/2006/relationships/tags" Target="../tags/tag513.xml"/><Relationship Id="rId5" Type="http://schemas.openxmlformats.org/officeDocument/2006/relationships/tags" Target="../tags/tag512.xml"/><Relationship Id="rId4" Type="http://schemas.openxmlformats.org/officeDocument/2006/relationships/tags" Target="../tags/tag511.xml"/></Relationships>
</file>

<file path=ppt/slides/_rels/slide71.xml.rels><?xml version="1.0" encoding="UTF-8" standalone="yes"?>
<Relationships xmlns="http://schemas.openxmlformats.org/package/2006/relationships"><Relationship Id="rId3" Type="http://schemas.openxmlformats.org/officeDocument/2006/relationships/tags" Target="../tags/tag516.xml"/><Relationship Id="rId7" Type="http://schemas.openxmlformats.org/officeDocument/2006/relationships/slideLayout" Target="../slideLayouts/slideLayout17.xml"/><Relationship Id="rId2" Type="http://schemas.openxmlformats.org/officeDocument/2006/relationships/tags" Target="../tags/tag515.xml"/><Relationship Id="rId1" Type="http://schemas.openxmlformats.org/officeDocument/2006/relationships/tags" Target="../tags/tag514.xml"/><Relationship Id="rId6" Type="http://schemas.openxmlformats.org/officeDocument/2006/relationships/tags" Target="../tags/tag519.xml"/><Relationship Id="rId5" Type="http://schemas.openxmlformats.org/officeDocument/2006/relationships/tags" Target="../tags/tag518.xml"/><Relationship Id="rId4" Type="http://schemas.openxmlformats.org/officeDocument/2006/relationships/tags" Target="../tags/tag517.xml"/></Relationships>
</file>

<file path=ppt/slides/_rels/slide72.xml.rels><?xml version="1.0" encoding="UTF-8" standalone="yes"?>
<Relationships xmlns="http://schemas.openxmlformats.org/package/2006/relationships"><Relationship Id="rId8" Type="http://schemas.openxmlformats.org/officeDocument/2006/relationships/tags" Target="../tags/tag527.xml"/><Relationship Id="rId3" Type="http://schemas.openxmlformats.org/officeDocument/2006/relationships/tags" Target="../tags/tag522.xml"/><Relationship Id="rId7" Type="http://schemas.openxmlformats.org/officeDocument/2006/relationships/tags" Target="../tags/tag526.xml"/><Relationship Id="rId2" Type="http://schemas.openxmlformats.org/officeDocument/2006/relationships/tags" Target="../tags/tag521.xml"/><Relationship Id="rId1" Type="http://schemas.openxmlformats.org/officeDocument/2006/relationships/tags" Target="../tags/tag520.xml"/><Relationship Id="rId6" Type="http://schemas.openxmlformats.org/officeDocument/2006/relationships/tags" Target="../tags/tag525.xml"/><Relationship Id="rId5" Type="http://schemas.openxmlformats.org/officeDocument/2006/relationships/tags" Target="../tags/tag524.xml"/><Relationship Id="rId4" Type="http://schemas.openxmlformats.org/officeDocument/2006/relationships/tags" Target="../tags/tag523.xml"/><Relationship Id="rId9" Type="http://schemas.openxmlformats.org/officeDocument/2006/relationships/slideLayout" Target="../slideLayouts/slideLayout17.xml"/></Relationships>
</file>

<file path=ppt/slides/_rels/slide73.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528.xml"/></Relationships>
</file>

<file path=ppt/slides/_rels/slide8.xml.rels><?xml version="1.0" encoding="UTF-8" standalone="yes"?>
<Relationships xmlns="http://schemas.openxmlformats.org/package/2006/relationships"><Relationship Id="rId3" Type="http://schemas.openxmlformats.org/officeDocument/2006/relationships/tags" Target="../tags/tag81.xml"/><Relationship Id="rId7" Type="http://schemas.openxmlformats.org/officeDocument/2006/relationships/slideLayout" Target="../slideLayouts/slideLayout17.xml"/><Relationship Id="rId2" Type="http://schemas.openxmlformats.org/officeDocument/2006/relationships/tags" Target="../tags/tag80.xml"/><Relationship Id="rId1" Type="http://schemas.openxmlformats.org/officeDocument/2006/relationships/tags" Target="../tags/tag79.xml"/><Relationship Id="rId6" Type="http://schemas.openxmlformats.org/officeDocument/2006/relationships/tags" Target="../tags/tag84.xml"/><Relationship Id="rId5" Type="http://schemas.openxmlformats.org/officeDocument/2006/relationships/tags" Target="../tags/tag83.xml"/><Relationship Id="rId4" Type="http://schemas.openxmlformats.org/officeDocument/2006/relationships/tags" Target="../tags/tag82.xml"/></Relationships>
</file>

<file path=ppt/slides/_rels/slide9.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tags" Target="../tags/tag87.xml"/><Relationship Id="rId7" Type="http://schemas.openxmlformats.org/officeDocument/2006/relationships/tags" Target="../tags/tag91.xml"/><Relationship Id="rId2" Type="http://schemas.openxmlformats.org/officeDocument/2006/relationships/tags" Target="../tags/tag86.xml"/><Relationship Id="rId1" Type="http://schemas.openxmlformats.org/officeDocument/2006/relationships/tags" Target="../tags/tag85.xml"/><Relationship Id="rId6" Type="http://schemas.openxmlformats.org/officeDocument/2006/relationships/tags" Target="../tags/tag90.xml"/><Relationship Id="rId5" Type="http://schemas.openxmlformats.org/officeDocument/2006/relationships/tags" Target="../tags/tag89.xml"/><Relationship Id="rId4" Type="http://schemas.openxmlformats.org/officeDocument/2006/relationships/tags" Target="../tags/tag8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Placeholder 3"/>
          <p:cNvSpPr txBox="1">
            <a:spLocks/>
          </p:cNvSpPr>
          <p:nvPr>
            <p:custDataLst>
              <p:tags r:id="rId2"/>
            </p:custDataLst>
          </p:nvPr>
        </p:nvSpPr>
        <p:spPr bwMode="auto">
          <a:xfrm>
            <a:off x="17466" y="1910955"/>
            <a:ext cx="1641475" cy="1177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a:spcBef>
                <a:spcPct val="20000"/>
              </a:spcBef>
              <a:buFont typeface="Arial" charset="0"/>
              <a:buNone/>
            </a:pPr>
            <a:r>
              <a:rPr lang="en-US" altLang="zh-CN" sz="8600" b="1" dirty="0">
                <a:solidFill>
                  <a:srgbClr val="084CA1"/>
                </a:solidFill>
                <a:latin typeface="Arial" charset="0"/>
                <a:cs typeface="Arial" charset="0"/>
              </a:rPr>
              <a:t>02</a:t>
            </a:r>
          </a:p>
        </p:txBody>
      </p:sp>
      <p:sp>
        <p:nvSpPr>
          <p:cNvPr id="3075" name="文本框 16"/>
          <p:cNvSpPr txBox="1">
            <a:spLocks noChangeArrowheads="1"/>
          </p:cNvSpPr>
          <p:nvPr>
            <p:custDataLst>
              <p:tags r:id="rId3"/>
            </p:custDataLst>
          </p:nvPr>
        </p:nvSpPr>
        <p:spPr bwMode="auto">
          <a:xfrm>
            <a:off x="1627919" y="2411128"/>
            <a:ext cx="5032375" cy="564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0" tIns="34286" rIns="68570" bIns="34286" anchor="b">
            <a:noAutofit/>
          </a:bodyPr>
          <a:lstStyle>
            <a:defPPr>
              <a:defRPr lang="zh-CN"/>
            </a:defPPr>
            <a:lvl1pPr>
              <a:defRPr sz="4400" b="1">
                <a:solidFill>
                  <a:srgbClr val="084CA1"/>
                </a:solidFill>
                <a:latin typeface="微软雅黑" pitchFamily="34" charset="-122"/>
                <a:ea typeface="微软雅黑" pitchFamily="34" charset="-122"/>
                <a:cs typeface="Arial" charset="0"/>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zh-CN" altLang="en-US" dirty="0">
                <a:sym typeface="Microsoft YaHei"/>
              </a:rPr>
              <a:t>应收及预付款项</a:t>
            </a:r>
          </a:p>
        </p:txBody>
      </p:sp>
      <p:sp>
        <p:nvSpPr>
          <p:cNvPr id="19" name="等腰三角形 18"/>
          <p:cNvSpPr/>
          <p:nvPr>
            <p:custDataLst>
              <p:tags r:id="rId4"/>
            </p:custDataLst>
          </p:nvPr>
        </p:nvSpPr>
        <p:spPr>
          <a:xfrm rot="9233090">
            <a:off x="7207250" y="1840708"/>
            <a:ext cx="266700" cy="172641"/>
          </a:xfrm>
          <a:prstGeom prst="triangle">
            <a:avLst/>
          </a:prstGeom>
          <a:solidFill>
            <a:srgbClr val="3B8DE9">
              <a:lumMod val="20000"/>
              <a:lumOff val="8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ea typeface="幼圆"/>
            </a:endParaRPr>
          </a:p>
        </p:txBody>
      </p:sp>
      <p:sp>
        <p:nvSpPr>
          <p:cNvPr id="20" name="等腰三角形 19"/>
          <p:cNvSpPr/>
          <p:nvPr>
            <p:custDataLst>
              <p:tags r:id="rId5"/>
            </p:custDataLst>
          </p:nvPr>
        </p:nvSpPr>
        <p:spPr>
          <a:xfrm rot="15569576">
            <a:off x="6904437" y="2303860"/>
            <a:ext cx="297656" cy="342900"/>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ea typeface="幼圆"/>
            </a:endParaRPr>
          </a:p>
        </p:txBody>
      </p:sp>
      <p:sp>
        <p:nvSpPr>
          <p:cNvPr id="21" name="等腰三角形 20"/>
          <p:cNvSpPr/>
          <p:nvPr>
            <p:custDataLst>
              <p:tags r:id="rId6"/>
            </p:custDataLst>
          </p:nvPr>
        </p:nvSpPr>
        <p:spPr>
          <a:xfrm rot="21371394">
            <a:off x="6723063" y="1353744"/>
            <a:ext cx="266700" cy="172640"/>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ea typeface="幼圆"/>
            </a:endParaRPr>
          </a:p>
        </p:txBody>
      </p:sp>
      <p:sp>
        <p:nvSpPr>
          <p:cNvPr id="22" name="等腰三角形 21"/>
          <p:cNvSpPr/>
          <p:nvPr>
            <p:custDataLst>
              <p:tags r:id="rId7"/>
            </p:custDataLst>
          </p:nvPr>
        </p:nvSpPr>
        <p:spPr>
          <a:xfrm rot="12912161">
            <a:off x="7764463" y="2615807"/>
            <a:ext cx="944562" cy="611981"/>
          </a:xfrm>
          <a:prstGeom prst="triangl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ea typeface="幼圆"/>
            </a:endParaRPr>
          </a:p>
        </p:txBody>
      </p:sp>
      <p:sp>
        <p:nvSpPr>
          <p:cNvPr id="23" name="等腰三角形 22"/>
          <p:cNvSpPr/>
          <p:nvPr>
            <p:custDataLst>
              <p:tags r:id="rId8"/>
            </p:custDataLst>
          </p:nvPr>
        </p:nvSpPr>
        <p:spPr>
          <a:xfrm rot="12912161">
            <a:off x="7632700" y="2570561"/>
            <a:ext cx="1176338" cy="760809"/>
          </a:xfrm>
          <a:prstGeom prst="triangle">
            <a:avLst/>
          </a:prstGeom>
          <a:noFill/>
          <a:ln w="12700" cap="flat" cmpd="sng" algn="ctr">
            <a:solidFill>
              <a:srgbClr val="3B8DE9"/>
            </a:solidFill>
            <a:prstDash val="solid"/>
            <a:miter lim="800000"/>
          </a:ln>
          <a:effectLst/>
        </p:spPr>
        <p:txBody>
          <a:bodyPr lIns="68570" tIns="34286" rIns="68570" bIns="34286" anchor="ctr"/>
          <a:lstStyle/>
          <a:p>
            <a:pPr algn="ctr">
              <a:defRPr/>
            </a:pPr>
            <a:endParaRPr lang="zh-CN" altLang="en-US" kern="0">
              <a:solidFill>
                <a:srgbClr val="FFC20F"/>
              </a:solidFill>
              <a:ea typeface="幼圆"/>
            </a:endParaRPr>
          </a:p>
        </p:txBody>
      </p:sp>
      <p:sp>
        <p:nvSpPr>
          <p:cNvPr id="24" name="椭圆 23"/>
          <p:cNvSpPr/>
          <p:nvPr>
            <p:custDataLst>
              <p:tags r:id="rId9"/>
            </p:custDataLst>
          </p:nvPr>
        </p:nvSpPr>
        <p:spPr>
          <a:xfrm rot="9110320">
            <a:off x="8953500" y="2844407"/>
            <a:ext cx="114300" cy="86915"/>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ea typeface="幼圆"/>
            </a:endParaRPr>
          </a:p>
        </p:txBody>
      </p:sp>
      <p:sp>
        <p:nvSpPr>
          <p:cNvPr id="25" name="椭圆 24"/>
          <p:cNvSpPr/>
          <p:nvPr>
            <p:custDataLst>
              <p:tags r:id="rId10"/>
            </p:custDataLst>
          </p:nvPr>
        </p:nvSpPr>
        <p:spPr>
          <a:xfrm rot="9110320">
            <a:off x="7864476" y="3221832"/>
            <a:ext cx="115888" cy="86916"/>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ea typeface="幼圆"/>
            </a:endParaRPr>
          </a:p>
        </p:txBody>
      </p:sp>
      <p:sp>
        <p:nvSpPr>
          <p:cNvPr id="26" name="椭圆 25"/>
          <p:cNvSpPr/>
          <p:nvPr>
            <p:custDataLst>
              <p:tags r:id="rId11"/>
            </p:custDataLst>
          </p:nvPr>
        </p:nvSpPr>
        <p:spPr>
          <a:xfrm rot="9110320">
            <a:off x="7981950" y="2349106"/>
            <a:ext cx="114300" cy="86915"/>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ea typeface="幼圆"/>
            </a:endParaRPr>
          </a:p>
        </p:txBody>
      </p:sp>
      <p:sp>
        <p:nvSpPr>
          <p:cNvPr id="27" name="等腰三角形 26"/>
          <p:cNvSpPr/>
          <p:nvPr>
            <p:custDataLst>
              <p:tags r:id="rId12"/>
            </p:custDataLst>
          </p:nvPr>
        </p:nvSpPr>
        <p:spPr>
          <a:xfrm rot="18210217">
            <a:off x="6330157" y="1608538"/>
            <a:ext cx="95250" cy="109537"/>
          </a:xfrm>
          <a:prstGeom prst="triangle">
            <a:avLst/>
          </a:prstGeom>
          <a:solidFill>
            <a:srgbClr val="3B8DE9">
              <a:lumMod val="20000"/>
              <a:lumOff val="8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ea typeface="幼圆"/>
            </a:endParaRPr>
          </a:p>
        </p:txBody>
      </p:sp>
      <p:sp>
        <p:nvSpPr>
          <p:cNvPr id="28" name="等腰三角形 27"/>
          <p:cNvSpPr/>
          <p:nvPr>
            <p:custDataLst>
              <p:tags r:id="rId13"/>
            </p:custDataLst>
          </p:nvPr>
        </p:nvSpPr>
        <p:spPr>
          <a:xfrm rot="8748521">
            <a:off x="6672266" y="1735932"/>
            <a:ext cx="128587" cy="82154"/>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ea typeface="幼圆"/>
            </a:endParaRPr>
          </a:p>
        </p:txBody>
      </p:sp>
      <p:cxnSp>
        <p:nvCxnSpPr>
          <p:cNvPr id="3087" name="Straight Connector 13"/>
          <p:cNvCxnSpPr>
            <a:cxnSpLocks noChangeShapeType="1"/>
          </p:cNvCxnSpPr>
          <p:nvPr>
            <p:custDataLst>
              <p:tags r:id="rId14"/>
            </p:custDataLst>
          </p:nvPr>
        </p:nvCxnSpPr>
        <p:spPr bwMode="auto">
          <a:xfrm flipH="1">
            <a:off x="0" y="3082529"/>
            <a:ext cx="6732588" cy="0"/>
          </a:xfrm>
          <a:prstGeom prst="line">
            <a:avLst/>
          </a:prstGeom>
          <a:noFill/>
          <a:ln w="19050" cap="sq" algn="ctr">
            <a:solidFill>
              <a:srgbClr val="084CA1"/>
            </a:solidFill>
            <a:miter lim="800000"/>
            <a:headEnd type="oval" w="med" len="med"/>
            <a:tailEnd/>
          </a:ln>
          <a:extLst>
            <a:ext uri="{909E8E84-426E-40DD-AFC4-6F175D3DCCD1}">
              <a14:hiddenFill xmlns:a14="http://schemas.microsoft.com/office/drawing/2010/main">
                <a:noFill/>
              </a14:hiddenFill>
            </a:ext>
          </a:extLst>
        </p:spPr>
      </p:cxnSp>
    </p:spTree>
    <p:custDataLst>
      <p:tags r:id="rId1"/>
    </p:custDataLst>
    <p:extLst>
      <p:ext uri="{BB962C8B-B14F-4D97-AF65-F5344CB8AC3E}">
        <p14:creationId xmlns:p14="http://schemas.microsoft.com/office/powerpoint/2010/main" val="22395829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应收票据</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6755407"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（二）应收票据</a:t>
            </a:r>
            <a:r>
              <a:rPr lang="zh-CN" altLang="zh-CN" sz="1800" b="1" dirty="0" smtClean="0">
                <a:solidFill>
                  <a:srgbClr val="084CA1"/>
                </a:solidFill>
                <a:ea typeface="微软雅黑"/>
                <a:cs typeface="+mn-ea"/>
              </a:rPr>
              <a:t>的</a:t>
            </a:r>
            <a:r>
              <a:rPr lang="zh-CN" altLang="zh-CN" sz="1800" b="1" dirty="0">
                <a:solidFill>
                  <a:srgbClr val="084CA1"/>
                </a:solidFill>
                <a:ea typeface="微软雅黑"/>
                <a:cs typeface="+mn-ea"/>
              </a:rPr>
              <a:t>核算及账务处理</a:t>
            </a:r>
            <a:r>
              <a:rPr lang="en-US" altLang="zh-CN" sz="1800" b="1" dirty="0">
                <a:solidFill>
                  <a:srgbClr val="084CA1"/>
                </a:solidFill>
                <a:ea typeface="微软雅黑"/>
                <a:cs typeface="+mn-ea"/>
              </a:rPr>
              <a:t>——</a:t>
            </a:r>
            <a:r>
              <a:rPr lang="zh-CN" altLang="en-US" sz="1800" b="1" dirty="0">
                <a:solidFill>
                  <a:srgbClr val="084CA1"/>
                </a:solidFill>
                <a:ea typeface="微软雅黑"/>
                <a:cs typeface="+mn-ea"/>
              </a:rPr>
              <a:t>账务处理</a:t>
            </a:r>
            <a:r>
              <a:rPr lang="en-US" altLang="zh-CN" sz="1800" b="1" dirty="0">
                <a:solidFill>
                  <a:srgbClr val="084CA1"/>
                </a:solidFill>
                <a:ea typeface="微软雅黑"/>
                <a:cs typeface="+mn-ea"/>
              </a:rPr>
              <a:t>——</a:t>
            </a:r>
            <a:r>
              <a:rPr lang="zh-CN" altLang="en-US" sz="1800" b="1" dirty="0">
                <a:solidFill>
                  <a:srgbClr val="084CA1"/>
                </a:solidFill>
                <a:ea typeface="微软雅黑"/>
                <a:cs typeface="+mn-ea"/>
                <a:sym typeface="+mn-lt"/>
              </a:rPr>
              <a:t>带息应收票据</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23" name="组合 22"/>
          <p:cNvGrpSpPr/>
          <p:nvPr/>
        </p:nvGrpSpPr>
        <p:grpSpPr>
          <a:xfrm>
            <a:off x="3348038" y="3106643"/>
            <a:ext cx="851543" cy="112092"/>
            <a:chOff x="3607220" y="665994"/>
            <a:chExt cx="851543" cy="112092"/>
          </a:xfrm>
          <a:solidFill>
            <a:srgbClr val="084CA1"/>
          </a:solidFill>
        </p:grpSpPr>
        <p:cxnSp>
          <p:nvCxnSpPr>
            <p:cNvPr id="24" name="Straight Connector 14"/>
            <p:cNvCxnSpPr/>
            <p:nvPr/>
          </p:nvCxnSpPr>
          <p:spPr>
            <a:xfrm flipH="1">
              <a:off x="3607220" y="728946"/>
              <a:ext cx="779535" cy="0"/>
            </a:xfrm>
            <a:prstGeom prst="line">
              <a:avLst/>
            </a:prstGeom>
            <a:grpFill/>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25" name="îṩ1íḍè"/>
            <p:cNvSpPr/>
            <p:nvPr/>
          </p:nvSpPr>
          <p:spPr bwMode="auto">
            <a:xfrm>
              <a:off x="4346671" y="665994"/>
              <a:ext cx="112092" cy="112092"/>
            </a:xfrm>
            <a:prstGeom prst="ellipse">
              <a:avLst/>
            </a:prstGeom>
            <a:grpFill/>
            <a:ln w="19050">
              <a:solidFill>
                <a:srgbClr val="084CA1"/>
              </a:solidFill>
              <a:round/>
            </a:ln>
          </p:spPr>
          <p:txBody>
            <a:bodyPr anchor="ctr"/>
            <a:lstStyle/>
            <a:p>
              <a:pPr algn="ctr"/>
              <a:endParaRPr sz="1800">
                <a:latin typeface="微软雅黑" pitchFamily="34" charset="-122"/>
                <a:ea typeface="微软雅黑" pitchFamily="34" charset="-122"/>
                <a:cs typeface="+mn-ea"/>
                <a:sym typeface="+mn-lt"/>
              </a:endParaRPr>
            </a:p>
          </p:txBody>
        </p:sp>
      </p:grpSp>
      <p:sp>
        <p:nvSpPr>
          <p:cNvPr id="26" name="矩形 25"/>
          <p:cNvSpPr/>
          <p:nvPr>
            <p:custDataLst>
              <p:tags r:id="rId7"/>
            </p:custDataLst>
          </p:nvPr>
        </p:nvSpPr>
        <p:spPr>
          <a:xfrm>
            <a:off x="4139952" y="1419622"/>
            <a:ext cx="4896544" cy="1368152"/>
          </a:xfrm>
          <a:prstGeom prst="rect">
            <a:avLst/>
          </a:prstGeom>
        </p:spPr>
        <p:txBody>
          <a:bodyPr wrap="square">
            <a:noAutofit/>
          </a:bodyPr>
          <a:lstStyle/>
          <a:p>
            <a:pPr>
              <a:lnSpc>
                <a:spcPct val="150000"/>
              </a:lnSpc>
            </a:pPr>
            <a:r>
              <a:rPr sz="1800" dirty="0" smtClean="0">
                <a:latin typeface="微软雅黑" pitchFamily="34" charset="-122"/>
                <a:ea typeface="微软雅黑" pitchFamily="34" charset="-122"/>
                <a:sym typeface="+mn-ea"/>
              </a:rPr>
              <a:t>借</a:t>
            </a:r>
            <a:r>
              <a:rPr lang="zh-CN" altLang="en-US" sz="1800" dirty="0">
                <a:latin typeface="微软雅黑" pitchFamily="34" charset="-122"/>
                <a:ea typeface="微软雅黑" pitchFamily="34" charset="-122"/>
                <a:sym typeface="+mn-ea"/>
              </a:rPr>
              <a:t>：</a:t>
            </a:r>
            <a:r>
              <a:rPr sz="1800" dirty="0" err="1" smtClean="0">
                <a:latin typeface="微软雅黑" pitchFamily="34" charset="-122"/>
                <a:ea typeface="微软雅黑" pitchFamily="34" charset="-122"/>
                <a:sym typeface="+mn-ea"/>
              </a:rPr>
              <a:t>应收票据</a:t>
            </a:r>
            <a:r>
              <a:rPr lang="en-US" sz="1800" dirty="0" smtClean="0">
                <a:latin typeface="微软雅黑" pitchFamily="34" charset="-122"/>
                <a:ea typeface="微软雅黑" pitchFamily="34" charset="-122"/>
                <a:sym typeface="+mn-ea"/>
              </a:rPr>
              <a:t>     </a:t>
            </a:r>
            <a:r>
              <a:rPr lang="zh-CN" altLang="en-US" sz="1800" b="1" dirty="0" smtClean="0">
                <a:solidFill>
                  <a:srgbClr val="C00000"/>
                </a:solidFill>
                <a:latin typeface="微软雅黑" pitchFamily="34" charset="-122"/>
                <a:ea typeface="微软雅黑" pitchFamily="34" charset="-122"/>
                <a:sym typeface="+mn-ea"/>
              </a:rPr>
              <a:t>按面值</a:t>
            </a:r>
            <a:r>
              <a:rPr sz="1800" b="1" dirty="0" smtClean="0">
                <a:solidFill>
                  <a:srgbClr val="C00000"/>
                </a:solidFill>
                <a:latin typeface="微软雅黑" pitchFamily="34" charset="-122"/>
                <a:ea typeface="微软雅黑" pitchFamily="34" charset="-122"/>
                <a:sym typeface="+mn-ea"/>
              </a:rPr>
              <a:t>                      </a:t>
            </a:r>
            <a:endParaRPr sz="1800" b="1" dirty="0">
              <a:solidFill>
                <a:srgbClr val="C00000"/>
              </a:solidFill>
              <a:latin typeface="微软雅黑" pitchFamily="34" charset="-122"/>
              <a:ea typeface="微软雅黑" pitchFamily="34" charset="-122"/>
              <a:sym typeface="+mn-ea"/>
            </a:endParaRPr>
          </a:p>
          <a:p>
            <a:pPr>
              <a:lnSpc>
                <a:spcPct val="150000"/>
              </a:lnSpc>
            </a:pPr>
            <a:r>
              <a:rPr sz="1800" dirty="0">
                <a:latin typeface="微软雅黑" pitchFamily="34" charset="-122"/>
                <a:ea typeface="微软雅黑" pitchFamily="34" charset="-122"/>
                <a:sym typeface="+mn-ea"/>
              </a:rPr>
              <a:t>  </a:t>
            </a:r>
            <a:r>
              <a:rPr lang="en-US" sz="1800" dirty="0" smtClean="0">
                <a:latin typeface="微软雅黑" pitchFamily="34" charset="-122"/>
                <a:ea typeface="微软雅黑" pitchFamily="34" charset="-122"/>
                <a:sym typeface="+mn-ea"/>
              </a:rPr>
              <a:t>   </a:t>
            </a:r>
            <a:r>
              <a:rPr sz="1800" dirty="0" smtClean="0">
                <a:latin typeface="微软雅黑" pitchFamily="34" charset="-122"/>
                <a:ea typeface="微软雅黑" pitchFamily="34" charset="-122"/>
                <a:sym typeface="+mn-ea"/>
              </a:rPr>
              <a:t>贷</a:t>
            </a:r>
            <a:r>
              <a:rPr lang="zh-CN" altLang="en-US" sz="1800" dirty="0" smtClean="0">
                <a:latin typeface="微软雅黑" pitchFamily="34" charset="-122"/>
                <a:ea typeface="微软雅黑" pitchFamily="34" charset="-122"/>
                <a:sym typeface="+mn-ea"/>
              </a:rPr>
              <a:t>：</a:t>
            </a:r>
            <a:r>
              <a:rPr sz="1800" dirty="0" err="1" smtClean="0">
                <a:latin typeface="微软雅黑" pitchFamily="34" charset="-122"/>
                <a:ea typeface="微软雅黑" pitchFamily="34" charset="-122"/>
                <a:sym typeface="+mn-ea"/>
              </a:rPr>
              <a:t>主营业务收入</a:t>
            </a:r>
            <a:endParaRPr sz="1800" dirty="0" smtClean="0">
              <a:latin typeface="微软雅黑" pitchFamily="34" charset="-122"/>
              <a:ea typeface="微软雅黑" pitchFamily="34" charset="-122"/>
              <a:sym typeface="+mn-ea"/>
            </a:endParaRPr>
          </a:p>
          <a:p>
            <a:pPr>
              <a:lnSpc>
                <a:spcPct val="150000"/>
              </a:lnSpc>
            </a:pPr>
            <a:r>
              <a:rPr sz="1800" dirty="0" smtClean="0">
                <a:latin typeface="微软雅黑" pitchFamily="34" charset="-122"/>
                <a:ea typeface="微软雅黑" pitchFamily="34" charset="-122"/>
                <a:sym typeface="+mn-ea"/>
              </a:rPr>
              <a:t>     </a:t>
            </a:r>
            <a:r>
              <a:rPr lang="en-US" sz="1800" dirty="0" smtClean="0">
                <a:latin typeface="微软雅黑" pitchFamily="34" charset="-122"/>
                <a:ea typeface="微软雅黑" pitchFamily="34" charset="-122"/>
                <a:sym typeface="+mn-ea"/>
              </a:rPr>
              <a:t>      </a:t>
            </a:r>
            <a:r>
              <a:rPr sz="1800" dirty="0" smtClean="0">
                <a:latin typeface="微软雅黑" pitchFamily="34" charset="-122"/>
                <a:ea typeface="微软雅黑" pitchFamily="34" charset="-122"/>
                <a:sym typeface="+mn-ea"/>
              </a:rPr>
              <a:t>应</a:t>
            </a:r>
            <a:r>
              <a:rPr lang="zh-CN" altLang="en-US" sz="1800" dirty="0" smtClean="0">
                <a:latin typeface="微软雅黑" pitchFamily="34" charset="-122"/>
                <a:ea typeface="微软雅黑" pitchFamily="34" charset="-122"/>
                <a:sym typeface="+mn-ea"/>
              </a:rPr>
              <a:t>交</a:t>
            </a:r>
            <a:r>
              <a:rPr sz="1800" dirty="0" err="1" smtClean="0">
                <a:latin typeface="微软雅黑" pitchFamily="34" charset="-122"/>
                <a:ea typeface="微软雅黑" pitchFamily="34" charset="-122"/>
                <a:sym typeface="+mn-ea"/>
              </a:rPr>
              <a:t>税费</a:t>
            </a:r>
            <a:r>
              <a:rPr lang="en-US" altLang="zh-CN" sz="1800" dirty="0">
                <a:latin typeface="微软雅黑" pitchFamily="34" charset="-122"/>
                <a:ea typeface="微软雅黑" pitchFamily="34" charset="-122"/>
              </a:rPr>
              <a:t>——</a:t>
            </a:r>
            <a:r>
              <a:rPr sz="1800" dirty="0" err="1" smtClean="0">
                <a:latin typeface="微软雅黑" pitchFamily="34" charset="-122"/>
                <a:ea typeface="微软雅黑" pitchFamily="34" charset="-122"/>
                <a:sym typeface="+mn-ea"/>
              </a:rPr>
              <a:t>应交增值税</a:t>
            </a:r>
            <a:r>
              <a:rPr lang="en-US" altLang="zh-CN" sz="1800" dirty="0" smtClean="0">
                <a:latin typeface="微软雅黑" pitchFamily="34" charset="-122"/>
                <a:ea typeface="微软雅黑" pitchFamily="34" charset="-122"/>
                <a:sym typeface="+mn-ea"/>
              </a:rPr>
              <a:t>(</a:t>
            </a:r>
            <a:r>
              <a:rPr sz="1800" dirty="0" err="1" smtClean="0">
                <a:latin typeface="微软雅黑" pitchFamily="34" charset="-122"/>
                <a:ea typeface="微软雅黑" pitchFamily="34" charset="-122"/>
                <a:sym typeface="+mn-ea"/>
              </a:rPr>
              <a:t>销项税额</a:t>
            </a:r>
            <a:r>
              <a:rPr lang="en-US" altLang="zh-CN" sz="1800" dirty="0" smtClean="0">
                <a:latin typeface="微软雅黑" pitchFamily="34" charset="-122"/>
                <a:ea typeface="微软雅黑" pitchFamily="34" charset="-122"/>
                <a:sym typeface="+mn-ea"/>
              </a:rPr>
              <a:t>)</a:t>
            </a:r>
            <a:endParaRPr sz="1800" dirty="0">
              <a:latin typeface="微软雅黑" pitchFamily="34" charset="-122"/>
              <a:ea typeface="微软雅黑" pitchFamily="34" charset="-122"/>
              <a:sym typeface="+mn-ea"/>
            </a:endParaRPr>
          </a:p>
        </p:txBody>
      </p:sp>
      <p:sp>
        <p:nvSpPr>
          <p:cNvPr id="27" name="文本框 14"/>
          <p:cNvSpPr txBox="1"/>
          <p:nvPr/>
        </p:nvSpPr>
        <p:spPr>
          <a:xfrm>
            <a:off x="1444080" y="2908775"/>
            <a:ext cx="2016000" cy="507831"/>
          </a:xfrm>
          <a:prstGeom prst="rect">
            <a:avLst/>
          </a:prstGeom>
          <a:solidFill>
            <a:schemeClr val="accent1">
              <a:lumMod val="40000"/>
              <a:lumOff val="60000"/>
            </a:schemeClr>
          </a:solidFill>
        </p:spPr>
        <p:txBody>
          <a:bodyPr wrap="square" rtlCol="0" anchor="ctr">
            <a:spAutoFit/>
          </a:bodyPr>
          <a:lstStyle/>
          <a:p>
            <a:pPr>
              <a:lnSpc>
                <a:spcPct val="150000"/>
              </a:lnSpc>
            </a:pPr>
            <a:r>
              <a:rPr lang="zh-CN" altLang="en-US" sz="1800" dirty="0" smtClean="0">
                <a:latin typeface="微软雅黑" pitchFamily="34" charset="-122"/>
                <a:ea typeface="微软雅黑" pitchFamily="34" charset="-122"/>
              </a:rPr>
              <a:t>期末计提票据利息</a:t>
            </a:r>
            <a:endParaRPr lang="zh-CN" altLang="en-US" sz="1800" dirty="0">
              <a:latin typeface="微软雅黑" pitchFamily="34" charset="-122"/>
              <a:ea typeface="微软雅黑" pitchFamily="34" charset="-122"/>
            </a:endParaRPr>
          </a:p>
        </p:txBody>
      </p:sp>
      <p:sp>
        <p:nvSpPr>
          <p:cNvPr id="33" name="矩形 32"/>
          <p:cNvSpPr/>
          <p:nvPr>
            <p:custDataLst>
              <p:tags r:id="rId8"/>
            </p:custDataLst>
          </p:nvPr>
        </p:nvSpPr>
        <p:spPr>
          <a:xfrm>
            <a:off x="4199581" y="2674595"/>
            <a:ext cx="2298566" cy="905267"/>
          </a:xfrm>
          <a:prstGeom prst="rect">
            <a:avLst/>
          </a:prstGeom>
        </p:spPr>
        <p:txBody>
          <a:bodyPr wrap="square">
            <a:noAutofit/>
          </a:bodyPr>
          <a:lstStyle/>
          <a:p>
            <a:pPr>
              <a:lnSpc>
                <a:spcPct val="150000"/>
              </a:lnSpc>
            </a:pPr>
            <a:r>
              <a:rPr sz="1800" dirty="0" smtClean="0">
                <a:latin typeface="微软雅黑" pitchFamily="34" charset="-122"/>
                <a:ea typeface="微软雅黑" pitchFamily="34" charset="-122"/>
                <a:sym typeface="+mn-ea"/>
              </a:rPr>
              <a:t>借</a:t>
            </a:r>
            <a:r>
              <a:rPr lang="zh-CN" altLang="en-US" sz="1800" dirty="0" smtClean="0">
                <a:latin typeface="微软雅黑" pitchFamily="34" charset="-122"/>
                <a:ea typeface="微软雅黑" pitchFamily="34" charset="-122"/>
                <a:sym typeface="+mn-ea"/>
              </a:rPr>
              <a:t>：应收票据</a:t>
            </a:r>
            <a:endParaRPr lang="en-US" altLang="zh-CN" sz="1800" dirty="0" smtClean="0">
              <a:latin typeface="微软雅黑" pitchFamily="34" charset="-122"/>
              <a:ea typeface="微软雅黑" pitchFamily="34" charset="-122"/>
              <a:sym typeface="+mn-ea"/>
            </a:endParaRPr>
          </a:p>
          <a:p>
            <a:pPr>
              <a:lnSpc>
                <a:spcPct val="150000"/>
              </a:lnSpc>
            </a:pPr>
            <a:r>
              <a:rPr sz="1800" dirty="0" smtClean="0">
                <a:latin typeface="微软雅黑" pitchFamily="34" charset="-122"/>
                <a:ea typeface="微软雅黑" pitchFamily="34" charset="-122"/>
                <a:sym typeface="+mn-ea"/>
              </a:rPr>
              <a:t>  </a:t>
            </a:r>
            <a:r>
              <a:rPr lang="en-US" sz="1800" dirty="0" smtClean="0">
                <a:latin typeface="微软雅黑" pitchFamily="34" charset="-122"/>
                <a:ea typeface="微软雅黑" pitchFamily="34" charset="-122"/>
                <a:sym typeface="+mn-ea"/>
              </a:rPr>
              <a:t>     </a:t>
            </a:r>
            <a:r>
              <a:rPr sz="1800" dirty="0" smtClean="0">
                <a:latin typeface="微软雅黑" pitchFamily="34" charset="-122"/>
                <a:ea typeface="微软雅黑" pitchFamily="34" charset="-122"/>
                <a:sym typeface="+mn-ea"/>
              </a:rPr>
              <a:t>贷</a:t>
            </a:r>
            <a:r>
              <a:rPr lang="zh-CN" altLang="en-US" sz="1800" dirty="0" smtClean="0">
                <a:latin typeface="微软雅黑" pitchFamily="34" charset="-122"/>
                <a:ea typeface="微软雅黑" pitchFamily="34" charset="-122"/>
                <a:sym typeface="+mn-ea"/>
              </a:rPr>
              <a:t>：财务费用</a:t>
            </a:r>
            <a:endParaRPr sz="1800" dirty="0" smtClean="0">
              <a:latin typeface="微软雅黑" pitchFamily="34" charset="-122"/>
              <a:ea typeface="微软雅黑" pitchFamily="34" charset="-122"/>
              <a:sym typeface="+mn-ea"/>
            </a:endParaRPr>
          </a:p>
        </p:txBody>
      </p:sp>
      <p:sp>
        <p:nvSpPr>
          <p:cNvPr id="34" name="圆角矩形 33"/>
          <p:cNvSpPr/>
          <p:nvPr/>
        </p:nvSpPr>
        <p:spPr>
          <a:xfrm>
            <a:off x="4168293" y="1491630"/>
            <a:ext cx="4605872" cy="1152128"/>
          </a:xfrm>
          <a:prstGeom prst="roundRect">
            <a:avLst/>
          </a:prstGeom>
          <a:no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grpSp>
        <p:nvGrpSpPr>
          <p:cNvPr id="35" name="组合 34"/>
          <p:cNvGrpSpPr/>
          <p:nvPr/>
        </p:nvGrpSpPr>
        <p:grpSpPr>
          <a:xfrm>
            <a:off x="3348038" y="2024953"/>
            <a:ext cx="877478" cy="112092"/>
            <a:chOff x="3785164" y="665994"/>
            <a:chExt cx="877478" cy="112092"/>
          </a:xfrm>
          <a:solidFill>
            <a:srgbClr val="084CA1"/>
          </a:solidFill>
        </p:grpSpPr>
        <p:cxnSp>
          <p:nvCxnSpPr>
            <p:cNvPr id="36" name="Straight Connector 14"/>
            <p:cNvCxnSpPr/>
            <p:nvPr/>
          </p:nvCxnSpPr>
          <p:spPr>
            <a:xfrm flipH="1">
              <a:off x="3785164" y="728946"/>
              <a:ext cx="810235" cy="0"/>
            </a:xfrm>
            <a:prstGeom prst="line">
              <a:avLst/>
            </a:prstGeom>
            <a:grpFill/>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37" name="îṩ1íḍè"/>
            <p:cNvSpPr/>
            <p:nvPr/>
          </p:nvSpPr>
          <p:spPr bwMode="auto">
            <a:xfrm>
              <a:off x="4550550" y="665994"/>
              <a:ext cx="112092" cy="112092"/>
            </a:xfrm>
            <a:prstGeom prst="ellipse">
              <a:avLst/>
            </a:prstGeom>
            <a:grpFill/>
            <a:ln w="19050">
              <a:solidFill>
                <a:srgbClr val="084CA1"/>
              </a:solidFill>
              <a:round/>
            </a:ln>
          </p:spPr>
          <p:txBody>
            <a:bodyPr anchor="ctr"/>
            <a:lstStyle/>
            <a:p>
              <a:pPr algn="ctr"/>
              <a:endParaRPr sz="1800">
                <a:latin typeface="微软雅黑" pitchFamily="34" charset="-122"/>
                <a:ea typeface="微软雅黑" pitchFamily="34" charset="-122"/>
                <a:cs typeface="+mn-ea"/>
                <a:sym typeface="+mn-lt"/>
              </a:endParaRPr>
            </a:p>
          </p:txBody>
        </p:sp>
      </p:grpSp>
      <p:sp>
        <p:nvSpPr>
          <p:cNvPr id="38" name="圆角矩形 37"/>
          <p:cNvSpPr/>
          <p:nvPr/>
        </p:nvSpPr>
        <p:spPr>
          <a:xfrm>
            <a:off x="4168293" y="2787774"/>
            <a:ext cx="2312020" cy="720080"/>
          </a:xfrm>
          <a:prstGeom prst="roundRect">
            <a:avLst/>
          </a:prstGeom>
          <a:no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39" name="文本框 14"/>
          <p:cNvSpPr txBox="1"/>
          <p:nvPr/>
        </p:nvSpPr>
        <p:spPr>
          <a:xfrm>
            <a:off x="1426080" y="1831804"/>
            <a:ext cx="2052000" cy="507831"/>
          </a:xfrm>
          <a:prstGeom prst="rect">
            <a:avLst/>
          </a:prstGeom>
          <a:solidFill>
            <a:schemeClr val="accent1">
              <a:lumMod val="40000"/>
              <a:lumOff val="60000"/>
            </a:schemeClr>
          </a:solidFill>
        </p:spPr>
        <p:txBody>
          <a:bodyPr wrap="square" rtlCol="0" anchor="ctr">
            <a:spAutoFit/>
          </a:bodyPr>
          <a:lstStyle/>
          <a:p>
            <a:pPr>
              <a:lnSpc>
                <a:spcPct val="150000"/>
              </a:lnSpc>
            </a:pPr>
            <a:r>
              <a:rPr lang="zh-CN" altLang="en-US" sz="1800" dirty="0" smtClean="0">
                <a:latin typeface="微软雅黑" pitchFamily="34" charset="-122"/>
                <a:ea typeface="微软雅黑" pitchFamily="34" charset="-122"/>
              </a:rPr>
              <a:t>收到带息商业汇票</a:t>
            </a:r>
            <a:endParaRPr lang="zh-CN" altLang="en-US" sz="1800" dirty="0">
              <a:latin typeface="微软雅黑" pitchFamily="34" charset="-122"/>
              <a:ea typeface="微软雅黑" pitchFamily="34" charset="-122"/>
            </a:endParaRPr>
          </a:p>
        </p:txBody>
      </p:sp>
      <p:grpSp>
        <p:nvGrpSpPr>
          <p:cNvPr id="40" name="组合 39"/>
          <p:cNvGrpSpPr/>
          <p:nvPr/>
        </p:nvGrpSpPr>
        <p:grpSpPr>
          <a:xfrm>
            <a:off x="2996729" y="4069206"/>
            <a:ext cx="1204029" cy="112092"/>
            <a:chOff x="3254734" y="665994"/>
            <a:chExt cx="1204029" cy="112092"/>
          </a:xfrm>
          <a:solidFill>
            <a:srgbClr val="084CA1"/>
          </a:solidFill>
        </p:grpSpPr>
        <p:cxnSp>
          <p:nvCxnSpPr>
            <p:cNvPr id="41" name="Straight Connector 14"/>
            <p:cNvCxnSpPr/>
            <p:nvPr/>
          </p:nvCxnSpPr>
          <p:spPr>
            <a:xfrm flipH="1">
              <a:off x="3254734" y="728946"/>
              <a:ext cx="1132022" cy="0"/>
            </a:xfrm>
            <a:prstGeom prst="line">
              <a:avLst/>
            </a:prstGeom>
            <a:grpFill/>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42" name="îṩ1íḍè"/>
            <p:cNvSpPr/>
            <p:nvPr/>
          </p:nvSpPr>
          <p:spPr bwMode="auto">
            <a:xfrm>
              <a:off x="4346671" y="665994"/>
              <a:ext cx="112092" cy="112092"/>
            </a:xfrm>
            <a:prstGeom prst="ellipse">
              <a:avLst/>
            </a:prstGeom>
            <a:grpFill/>
            <a:ln w="19050">
              <a:solidFill>
                <a:srgbClr val="084CA1"/>
              </a:solidFill>
              <a:round/>
            </a:ln>
          </p:spPr>
          <p:txBody>
            <a:bodyPr anchor="ctr"/>
            <a:lstStyle/>
            <a:p>
              <a:pPr algn="ctr"/>
              <a:endParaRPr sz="1800">
                <a:latin typeface="微软雅黑" pitchFamily="34" charset="-122"/>
                <a:ea typeface="微软雅黑" pitchFamily="34" charset="-122"/>
                <a:cs typeface="+mn-ea"/>
                <a:sym typeface="+mn-lt"/>
              </a:endParaRPr>
            </a:p>
          </p:txBody>
        </p:sp>
      </p:grpSp>
      <p:sp>
        <p:nvSpPr>
          <p:cNvPr id="43" name="文本框 14"/>
          <p:cNvSpPr txBox="1"/>
          <p:nvPr/>
        </p:nvSpPr>
        <p:spPr>
          <a:xfrm>
            <a:off x="1672231" y="3878243"/>
            <a:ext cx="1559698" cy="507831"/>
          </a:xfrm>
          <a:prstGeom prst="rect">
            <a:avLst/>
          </a:prstGeom>
          <a:solidFill>
            <a:schemeClr val="accent1">
              <a:lumMod val="40000"/>
              <a:lumOff val="60000"/>
            </a:schemeClr>
          </a:solidFill>
        </p:spPr>
        <p:txBody>
          <a:bodyPr wrap="square" rtlCol="0" anchor="ctr">
            <a:spAutoFit/>
          </a:bodyPr>
          <a:lstStyle/>
          <a:p>
            <a:pPr>
              <a:lnSpc>
                <a:spcPct val="150000"/>
              </a:lnSpc>
            </a:pPr>
            <a:r>
              <a:rPr lang="zh-CN" altLang="en-US" sz="1800" dirty="0" smtClean="0">
                <a:latin typeface="微软雅黑" pitchFamily="34" charset="-122"/>
                <a:ea typeface="微软雅黑" pitchFamily="34" charset="-122"/>
              </a:rPr>
              <a:t>到期收到票款</a:t>
            </a:r>
            <a:endParaRPr lang="zh-CN" altLang="en-US" sz="1800" dirty="0">
              <a:latin typeface="微软雅黑" pitchFamily="34" charset="-122"/>
              <a:ea typeface="微软雅黑" pitchFamily="34" charset="-122"/>
            </a:endParaRPr>
          </a:p>
        </p:txBody>
      </p:sp>
      <p:sp>
        <p:nvSpPr>
          <p:cNvPr id="44" name="圆角矩形 43"/>
          <p:cNvSpPr/>
          <p:nvPr/>
        </p:nvSpPr>
        <p:spPr>
          <a:xfrm>
            <a:off x="4169470" y="3651870"/>
            <a:ext cx="4074938" cy="1094831"/>
          </a:xfrm>
          <a:prstGeom prst="roundRect">
            <a:avLst/>
          </a:prstGeom>
          <a:no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45" name="矩形 44"/>
          <p:cNvSpPr/>
          <p:nvPr>
            <p:custDataLst>
              <p:tags r:id="rId9"/>
            </p:custDataLst>
          </p:nvPr>
        </p:nvSpPr>
        <p:spPr>
          <a:xfrm>
            <a:off x="4211960" y="3507854"/>
            <a:ext cx="3960440" cy="1368152"/>
          </a:xfrm>
          <a:prstGeom prst="rect">
            <a:avLst/>
          </a:prstGeom>
        </p:spPr>
        <p:txBody>
          <a:bodyPr wrap="square">
            <a:noAutofit/>
          </a:bodyPr>
          <a:lstStyle/>
          <a:p>
            <a:pPr>
              <a:lnSpc>
                <a:spcPct val="150000"/>
              </a:lnSpc>
            </a:pPr>
            <a:r>
              <a:rPr sz="1800" dirty="0" smtClean="0">
                <a:latin typeface="微软雅黑" pitchFamily="34" charset="-122"/>
                <a:ea typeface="微软雅黑" pitchFamily="34" charset="-122"/>
                <a:sym typeface="+mn-ea"/>
              </a:rPr>
              <a:t>借</a:t>
            </a:r>
            <a:r>
              <a:rPr lang="zh-CN" altLang="en-US" sz="1800" dirty="0" smtClean="0">
                <a:latin typeface="微软雅黑" pitchFamily="34" charset="-122"/>
                <a:ea typeface="微软雅黑" pitchFamily="34" charset="-122"/>
                <a:sym typeface="+mn-ea"/>
              </a:rPr>
              <a:t>：</a:t>
            </a:r>
            <a:r>
              <a:rPr lang="zh-CN" altLang="en-US" sz="1800" dirty="0">
                <a:latin typeface="微软雅黑" pitchFamily="34" charset="-122"/>
                <a:ea typeface="微软雅黑" pitchFamily="34" charset="-122"/>
                <a:sym typeface="+mn-ea"/>
              </a:rPr>
              <a:t>银行存款</a:t>
            </a:r>
            <a:r>
              <a:rPr lang="en-US" sz="1800" dirty="0" smtClean="0">
                <a:latin typeface="微软雅黑" pitchFamily="34" charset="-122"/>
                <a:ea typeface="微软雅黑" pitchFamily="34" charset="-122"/>
                <a:sym typeface="+mn-ea"/>
              </a:rPr>
              <a:t>      </a:t>
            </a:r>
            <a:r>
              <a:rPr lang="zh-CN" altLang="en-US" sz="1800" b="1" dirty="0" smtClean="0">
                <a:solidFill>
                  <a:srgbClr val="C00000"/>
                </a:solidFill>
                <a:latin typeface="微软雅黑" pitchFamily="34" charset="-122"/>
                <a:ea typeface="微软雅黑" pitchFamily="34" charset="-122"/>
                <a:sym typeface="+mn-ea"/>
              </a:rPr>
              <a:t>按实际收到的款项</a:t>
            </a:r>
            <a:r>
              <a:rPr sz="1800" b="1" dirty="0" smtClean="0">
                <a:solidFill>
                  <a:srgbClr val="C00000"/>
                </a:solidFill>
                <a:latin typeface="微软雅黑" pitchFamily="34" charset="-122"/>
                <a:ea typeface="微软雅黑" pitchFamily="34" charset="-122"/>
                <a:sym typeface="+mn-ea"/>
              </a:rPr>
              <a:t>                      </a:t>
            </a:r>
            <a:endParaRPr sz="1800" b="1" dirty="0">
              <a:solidFill>
                <a:srgbClr val="C00000"/>
              </a:solidFill>
              <a:latin typeface="微软雅黑" pitchFamily="34" charset="-122"/>
              <a:ea typeface="微软雅黑" pitchFamily="34" charset="-122"/>
              <a:sym typeface="+mn-ea"/>
            </a:endParaRPr>
          </a:p>
          <a:p>
            <a:pPr>
              <a:lnSpc>
                <a:spcPct val="150000"/>
              </a:lnSpc>
            </a:pPr>
            <a:r>
              <a:rPr sz="1800" dirty="0">
                <a:latin typeface="微软雅黑" pitchFamily="34" charset="-122"/>
                <a:ea typeface="微软雅黑" pitchFamily="34" charset="-122"/>
                <a:sym typeface="+mn-ea"/>
              </a:rPr>
              <a:t>  </a:t>
            </a:r>
            <a:r>
              <a:rPr lang="en-US" sz="1800" dirty="0" smtClean="0">
                <a:latin typeface="微软雅黑" pitchFamily="34" charset="-122"/>
                <a:ea typeface="微软雅黑" pitchFamily="34" charset="-122"/>
                <a:sym typeface="+mn-ea"/>
              </a:rPr>
              <a:t>   </a:t>
            </a:r>
            <a:r>
              <a:rPr sz="1800" dirty="0" smtClean="0">
                <a:latin typeface="微软雅黑" pitchFamily="34" charset="-122"/>
                <a:ea typeface="微软雅黑" pitchFamily="34" charset="-122"/>
                <a:sym typeface="+mn-ea"/>
              </a:rPr>
              <a:t>贷</a:t>
            </a:r>
            <a:r>
              <a:rPr lang="zh-CN" altLang="en-US" sz="1800" dirty="0" smtClean="0">
                <a:latin typeface="微软雅黑" pitchFamily="34" charset="-122"/>
                <a:ea typeface="微软雅黑" pitchFamily="34" charset="-122"/>
                <a:sym typeface="+mn-ea"/>
              </a:rPr>
              <a:t>：应收票据 </a:t>
            </a:r>
            <a:r>
              <a:rPr lang="en-US" altLang="zh-CN" sz="1800" dirty="0">
                <a:latin typeface="微软雅黑" pitchFamily="34" charset="-122"/>
                <a:ea typeface="微软雅黑" pitchFamily="34" charset="-122"/>
                <a:sym typeface="+mn-ea"/>
              </a:rPr>
              <a:t> </a:t>
            </a:r>
            <a:r>
              <a:rPr lang="en-US" altLang="zh-CN" sz="1800" dirty="0" smtClean="0">
                <a:latin typeface="微软雅黑" pitchFamily="34" charset="-122"/>
                <a:ea typeface="微软雅黑" pitchFamily="34" charset="-122"/>
                <a:sym typeface="+mn-ea"/>
              </a:rPr>
              <a:t>   </a:t>
            </a:r>
            <a:r>
              <a:rPr lang="zh-CN" altLang="en-US" sz="1800" b="1" dirty="0" smtClean="0">
                <a:solidFill>
                  <a:srgbClr val="C00000"/>
                </a:solidFill>
                <a:latin typeface="微软雅黑" pitchFamily="34" charset="-122"/>
                <a:ea typeface="微软雅黑" pitchFamily="34" charset="-122"/>
                <a:sym typeface="+mn-ea"/>
              </a:rPr>
              <a:t>按票据面值</a:t>
            </a:r>
            <a:endParaRPr sz="1800" b="1" dirty="0" smtClean="0">
              <a:solidFill>
                <a:srgbClr val="C00000"/>
              </a:solidFill>
              <a:latin typeface="微软雅黑" pitchFamily="34" charset="-122"/>
              <a:ea typeface="微软雅黑" pitchFamily="34" charset="-122"/>
              <a:sym typeface="+mn-ea"/>
            </a:endParaRPr>
          </a:p>
          <a:p>
            <a:pPr>
              <a:lnSpc>
                <a:spcPct val="150000"/>
              </a:lnSpc>
            </a:pPr>
            <a:r>
              <a:rPr sz="1800" dirty="0" smtClean="0">
                <a:latin typeface="微软雅黑" pitchFamily="34" charset="-122"/>
                <a:ea typeface="微软雅黑" pitchFamily="34" charset="-122"/>
                <a:sym typeface="+mn-ea"/>
              </a:rPr>
              <a:t>     </a:t>
            </a:r>
            <a:r>
              <a:rPr lang="en-US" sz="1800" dirty="0" smtClean="0">
                <a:latin typeface="微软雅黑" pitchFamily="34" charset="-122"/>
                <a:ea typeface="微软雅黑" pitchFamily="34" charset="-122"/>
                <a:sym typeface="+mn-ea"/>
              </a:rPr>
              <a:t>       </a:t>
            </a:r>
            <a:r>
              <a:rPr lang="zh-CN" altLang="en-US" sz="1800" dirty="0" smtClean="0">
                <a:latin typeface="微软雅黑" pitchFamily="34" charset="-122"/>
                <a:ea typeface="微软雅黑" pitchFamily="34" charset="-122"/>
                <a:sym typeface="+mn-ea"/>
              </a:rPr>
              <a:t>财务费用     </a:t>
            </a:r>
            <a:r>
              <a:rPr lang="zh-CN" altLang="en-US" sz="1800" b="1" dirty="0" smtClean="0">
                <a:solidFill>
                  <a:srgbClr val="C00000"/>
                </a:solidFill>
                <a:latin typeface="微软雅黑" pitchFamily="34" charset="-122"/>
                <a:ea typeface="微软雅黑" pitchFamily="34" charset="-122"/>
                <a:sym typeface="+mn-ea"/>
              </a:rPr>
              <a:t>差额</a:t>
            </a:r>
            <a:endParaRPr sz="1800" b="1" dirty="0">
              <a:solidFill>
                <a:srgbClr val="C00000"/>
              </a:solidFill>
              <a:latin typeface="微软雅黑" pitchFamily="34" charset="-122"/>
              <a:ea typeface="微软雅黑" pitchFamily="34" charset="-122"/>
              <a:sym typeface="+mn-ea"/>
            </a:endParaRPr>
          </a:p>
        </p:txBody>
      </p:sp>
    </p:spTree>
    <p:custDataLst>
      <p:tags r:id="rId1"/>
    </p:custDataLst>
    <p:extLst>
      <p:ext uri="{BB962C8B-B14F-4D97-AF65-F5344CB8AC3E}">
        <p14:creationId xmlns:p14="http://schemas.microsoft.com/office/powerpoint/2010/main" val="1305591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应收票据</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6800291"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（二）应收票据</a:t>
            </a:r>
            <a:r>
              <a:rPr lang="zh-CN" altLang="zh-CN" sz="1800" b="1" dirty="0" smtClean="0">
                <a:solidFill>
                  <a:srgbClr val="084CA1"/>
                </a:solidFill>
                <a:ea typeface="微软雅黑"/>
                <a:cs typeface="+mn-ea"/>
              </a:rPr>
              <a:t>的</a:t>
            </a:r>
            <a:r>
              <a:rPr lang="zh-CN" altLang="zh-CN" sz="1800" b="1" dirty="0">
                <a:solidFill>
                  <a:srgbClr val="084CA1"/>
                </a:solidFill>
                <a:ea typeface="微软雅黑"/>
                <a:cs typeface="+mn-ea"/>
              </a:rPr>
              <a:t>核算及账务处理</a:t>
            </a:r>
            <a:r>
              <a:rPr lang="en-US" altLang="zh-CN" sz="1800" b="1" dirty="0">
                <a:solidFill>
                  <a:srgbClr val="084CA1"/>
                </a:solidFill>
                <a:ea typeface="微软雅黑"/>
                <a:cs typeface="+mn-ea"/>
              </a:rPr>
              <a:t>——</a:t>
            </a:r>
            <a:r>
              <a:rPr lang="zh-CN" altLang="en-US" sz="1800" b="1" dirty="0">
                <a:solidFill>
                  <a:srgbClr val="084CA1"/>
                </a:solidFill>
                <a:ea typeface="微软雅黑"/>
                <a:cs typeface="+mn-ea"/>
              </a:rPr>
              <a:t>账务处理（</a:t>
            </a:r>
            <a:r>
              <a:rPr lang="zh-CN" altLang="en-US" sz="1800" b="1" dirty="0">
                <a:solidFill>
                  <a:srgbClr val="084CA1"/>
                </a:solidFill>
                <a:ea typeface="微软雅黑"/>
                <a:cs typeface="+mn-ea"/>
                <a:sym typeface="+mn-lt"/>
              </a:rPr>
              <a:t>带息应收票据）</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8" name="矩形 27"/>
          <p:cNvSpPr/>
          <p:nvPr>
            <p:custDataLst>
              <p:tags r:id="rId7"/>
            </p:custDataLst>
          </p:nvPr>
        </p:nvSpPr>
        <p:spPr>
          <a:xfrm>
            <a:off x="4283968" y="1851670"/>
            <a:ext cx="4392488" cy="1368152"/>
          </a:xfrm>
          <a:prstGeom prst="rect">
            <a:avLst/>
          </a:prstGeom>
        </p:spPr>
        <p:txBody>
          <a:bodyPr wrap="square">
            <a:noAutofit/>
          </a:bodyPr>
          <a:lstStyle/>
          <a:p>
            <a:pPr>
              <a:lnSpc>
                <a:spcPct val="150000"/>
              </a:lnSpc>
            </a:pPr>
            <a:r>
              <a:rPr sz="1800" dirty="0" smtClean="0">
                <a:latin typeface="微软雅黑" pitchFamily="34" charset="-122"/>
                <a:ea typeface="微软雅黑" pitchFamily="34" charset="-122"/>
                <a:sym typeface="+mn-ea"/>
              </a:rPr>
              <a:t>借</a:t>
            </a:r>
            <a:r>
              <a:rPr lang="zh-CN" altLang="en-US" sz="1800" dirty="0" smtClean="0">
                <a:latin typeface="微软雅黑" pitchFamily="34" charset="-122"/>
                <a:ea typeface="微软雅黑" pitchFamily="34" charset="-122"/>
                <a:sym typeface="+mn-ea"/>
              </a:rPr>
              <a:t>：应收账款</a:t>
            </a:r>
            <a:r>
              <a:rPr lang="en-US" sz="1800" dirty="0" smtClean="0">
                <a:latin typeface="微软雅黑" pitchFamily="34" charset="-122"/>
                <a:ea typeface="微软雅黑" pitchFamily="34" charset="-122"/>
                <a:sym typeface="+mn-ea"/>
              </a:rPr>
              <a:t>     </a:t>
            </a:r>
            <a:r>
              <a:rPr lang="zh-CN" altLang="en-US" sz="1800" b="1" dirty="0" smtClean="0">
                <a:solidFill>
                  <a:srgbClr val="C00000"/>
                </a:solidFill>
                <a:latin typeface="微软雅黑" pitchFamily="34" charset="-122"/>
                <a:ea typeface="微软雅黑" pitchFamily="34" charset="-122"/>
                <a:sym typeface="+mn-ea"/>
              </a:rPr>
              <a:t>按面值</a:t>
            </a:r>
            <a:r>
              <a:rPr lang="en-US" altLang="zh-CN" sz="1800" b="1" dirty="0" smtClean="0">
                <a:solidFill>
                  <a:srgbClr val="C00000"/>
                </a:solidFill>
                <a:latin typeface="微软雅黑" pitchFamily="34" charset="-122"/>
                <a:ea typeface="微软雅黑" pitchFamily="34" charset="-122"/>
                <a:sym typeface="+mn-ea"/>
              </a:rPr>
              <a:t>+</a:t>
            </a:r>
            <a:r>
              <a:rPr lang="zh-CN" altLang="en-US" sz="1800" b="1" dirty="0" smtClean="0">
                <a:solidFill>
                  <a:srgbClr val="C00000"/>
                </a:solidFill>
                <a:latin typeface="微软雅黑" pitchFamily="34" charset="-122"/>
                <a:ea typeface="微软雅黑" pitchFamily="34" charset="-122"/>
                <a:sym typeface="+mn-ea"/>
              </a:rPr>
              <a:t>应计未收利息</a:t>
            </a:r>
            <a:r>
              <a:rPr sz="1800" b="1" dirty="0" smtClean="0">
                <a:solidFill>
                  <a:srgbClr val="C00000"/>
                </a:solidFill>
                <a:latin typeface="微软雅黑" pitchFamily="34" charset="-122"/>
                <a:ea typeface="微软雅黑" pitchFamily="34" charset="-122"/>
                <a:sym typeface="+mn-ea"/>
              </a:rPr>
              <a:t>                      </a:t>
            </a:r>
            <a:endParaRPr sz="1800" b="1" dirty="0">
              <a:solidFill>
                <a:srgbClr val="C00000"/>
              </a:solidFill>
              <a:latin typeface="微软雅黑" pitchFamily="34" charset="-122"/>
              <a:ea typeface="微软雅黑" pitchFamily="34" charset="-122"/>
              <a:sym typeface="+mn-ea"/>
            </a:endParaRPr>
          </a:p>
          <a:p>
            <a:pPr>
              <a:lnSpc>
                <a:spcPct val="150000"/>
              </a:lnSpc>
            </a:pPr>
            <a:r>
              <a:rPr sz="1800" dirty="0">
                <a:latin typeface="微软雅黑" pitchFamily="34" charset="-122"/>
                <a:ea typeface="微软雅黑" pitchFamily="34" charset="-122"/>
                <a:sym typeface="+mn-ea"/>
              </a:rPr>
              <a:t>  </a:t>
            </a:r>
            <a:r>
              <a:rPr lang="en-US" sz="1800" dirty="0" smtClean="0">
                <a:latin typeface="微软雅黑" pitchFamily="34" charset="-122"/>
                <a:ea typeface="微软雅黑" pitchFamily="34" charset="-122"/>
                <a:sym typeface="+mn-ea"/>
              </a:rPr>
              <a:t>   </a:t>
            </a:r>
            <a:r>
              <a:rPr sz="1800" dirty="0" smtClean="0">
                <a:latin typeface="微软雅黑" pitchFamily="34" charset="-122"/>
                <a:ea typeface="微软雅黑" pitchFamily="34" charset="-122"/>
                <a:sym typeface="+mn-ea"/>
              </a:rPr>
              <a:t>贷</a:t>
            </a:r>
            <a:r>
              <a:rPr lang="zh-CN" altLang="en-US" sz="1800" dirty="0" smtClean="0">
                <a:latin typeface="微软雅黑" pitchFamily="34" charset="-122"/>
                <a:ea typeface="微软雅黑" pitchFamily="34" charset="-122"/>
                <a:sym typeface="+mn-ea"/>
              </a:rPr>
              <a:t>：应收票据</a:t>
            </a:r>
            <a:r>
              <a:rPr sz="1800" dirty="0" smtClean="0">
                <a:latin typeface="微软雅黑" pitchFamily="34" charset="-122"/>
                <a:ea typeface="微软雅黑" pitchFamily="34" charset="-122"/>
                <a:sym typeface="+mn-ea"/>
              </a:rPr>
              <a:t>     </a:t>
            </a:r>
            <a:r>
              <a:rPr lang="en-US" sz="1800" dirty="0" smtClean="0">
                <a:latin typeface="微软雅黑" pitchFamily="34" charset="-122"/>
                <a:ea typeface="微软雅黑" pitchFamily="34" charset="-122"/>
                <a:sym typeface="+mn-ea"/>
              </a:rPr>
              <a:t>      </a:t>
            </a:r>
          </a:p>
          <a:p>
            <a:pPr>
              <a:lnSpc>
                <a:spcPct val="150000"/>
              </a:lnSpc>
            </a:pPr>
            <a:r>
              <a:rPr lang="en-US" sz="1800" dirty="0">
                <a:latin typeface="微软雅黑" pitchFamily="34" charset="-122"/>
                <a:ea typeface="微软雅黑" pitchFamily="34" charset="-122"/>
                <a:sym typeface="+mn-ea"/>
              </a:rPr>
              <a:t> </a:t>
            </a:r>
            <a:r>
              <a:rPr lang="en-US" sz="1800" dirty="0" smtClean="0">
                <a:latin typeface="微软雅黑" pitchFamily="34" charset="-122"/>
                <a:ea typeface="微软雅黑" pitchFamily="34" charset="-122"/>
                <a:sym typeface="+mn-ea"/>
              </a:rPr>
              <a:t>           </a:t>
            </a:r>
            <a:r>
              <a:rPr lang="zh-CN" altLang="en-US" sz="1800" dirty="0" smtClean="0">
                <a:latin typeface="微软雅黑" pitchFamily="34" charset="-122"/>
                <a:ea typeface="微软雅黑" pitchFamily="34" charset="-122"/>
                <a:sym typeface="+mn-ea"/>
              </a:rPr>
              <a:t>财务费用</a:t>
            </a:r>
            <a:endParaRPr lang="en-US" altLang="zh-CN" sz="1800" dirty="0" smtClean="0">
              <a:latin typeface="微软雅黑" pitchFamily="34" charset="-122"/>
              <a:ea typeface="微软雅黑" pitchFamily="34" charset="-122"/>
              <a:sym typeface="+mn-ea"/>
            </a:endParaRPr>
          </a:p>
          <a:p>
            <a:pPr>
              <a:lnSpc>
                <a:spcPct val="150000"/>
              </a:lnSpc>
            </a:pPr>
            <a:r>
              <a:rPr lang="zh-CN" altLang="en-US" sz="1800" dirty="0" smtClean="0">
                <a:latin typeface="微软雅黑" pitchFamily="34" charset="-122"/>
                <a:ea typeface="微软雅黑" pitchFamily="34" charset="-122"/>
                <a:sym typeface="+mn-ea"/>
              </a:rPr>
              <a:t>期末</a:t>
            </a:r>
            <a:r>
              <a:rPr lang="zh-CN" altLang="en-US" sz="1800" dirty="0">
                <a:latin typeface="微软雅黑" pitchFamily="34" charset="-122"/>
                <a:ea typeface="微软雅黑" pitchFamily="34" charset="-122"/>
                <a:sym typeface="+mn-ea"/>
              </a:rPr>
              <a:t>不再计提利息，其所包含的利息，在有关备查簿中进行登记，待实际收到时再冲减收到当期的财务费用</a:t>
            </a:r>
            <a:endParaRPr lang="en-US" sz="1800" dirty="0" smtClean="0">
              <a:latin typeface="微软雅黑" pitchFamily="34" charset="-122"/>
              <a:ea typeface="微软雅黑" pitchFamily="34" charset="-122"/>
              <a:sym typeface="+mn-ea"/>
            </a:endParaRPr>
          </a:p>
        </p:txBody>
      </p:sp>
      <p:sp>
        <p:nvSpPr>
          <p:cNvPr id="29" name="圆角矩形 28"/>
          <p:cNvSpPr/>
          <p:nvPr/>
        </p:nvSpPr>
        <p:spPr>
          <a:xfrm>
            <a:off x="4168293" y="1707654"/>
            <a:ext cx="4605872" cy="2808312"/>
          </a:xfrm>
          <a:prstGeom prst="roundRect">
            <a:avLst/>
          </a:prstGeom>
          <a:no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grpSp>
        <p:nvGrpSpPr>
          <p:cNvPr id="30" name="组合 29"/>
          <p:cNvGrpSpPr/>
          <p:nvPr/>
        </p:nvGrpSpPr>
        <p:grpSpPr>
          <a:xfrm>
            <a:off x="3348038" y="3035722"/>
            <a:ext cx="877478" cy="112092"/>
            <a:chOff x="3785164" y="665994"/>
            <a:chExt cx="877478" cy="112092"/>
          </a:xfrm>
          <a:solidFill>
            <a:srgbClr val="084CA1"/>
          </a:solidFill>
        </p:grpSpPr>
        <p:cxnSp>
          <p:nvCxnSpPr>
            <p:cNvPr id="31" name="Straight Connector 14"/>
            <p:cNvCxnSpPr/>
            <p:nvPr/>
          </p:nvCxnSpPr>
          <p:spPr>
            <a:xfrm flipH="1">
              <a:off x="3785164" y="728946"/>
              <a:ext cx="810235" cy="0"/>
            </a:xfrm>
            <a:prstGeom prst="line">
              <a:avLst/>
            </a:prstGeom>
            <a:grpFill/>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32" name="îṩ1íḍè"/>
            <p:cNvSpPr/>
            <p:nvPr/>
          </p:nvSpPr>
          <p:spPr bwMode="auto">
            <a:xfrm>
              <a:off x="4550550" y="665994"/>
              <a:ext cx="112092" cy="112092"/>
            </a:xfrm>
            <a:prstGeom prst="ellipse">
              <a:avLst/>
            </a:prstGeom>
            <a:grpFill/>
            <a:ln w="19050">
              <a:solidFill>
                <a:srgbClr val="084CA1"/>
              </a:solidFill>
              <a:round/>
            </a:ln>
          </p:spPr>
          <p:txBody>
            <a:bodyPr anchor="ctr"/>
            <a:lstStyle/>
            <a:p>
              <a:pPr algn="ctr"/>
              <a:endParaRPr sz="1800">
                <a:latin typeface="微软雅黑" pitchFamily="34" charset="-122"/>
                <a:ea typeface="微软雅黑" pitchFamily="34" charset="-122"/>
                <a:cs typeface="+mn-ea"/>
                <a:sym typeface="+mn-lt"/>
              </a:endParaRPr>
            </a:p>
          </p:txBody>
        </p:sp>
      </p:grpSp>
      <p:sp>
        <p:nvSpPr>
          <p:cNvPr id="46" name="文本框 14"/>
          <p:cNvSpPr txBox="1"/>
          <p:nvPr/>
        </p:nvSpPr>
        <p:spPr>
          <a:xfrm>
            <a:off x="1426080" y="1827209"/>
            <a:ext cx="2052000" cy="2585323"/>
          </a:xfrm>
          <a:prstGeom prst="rect">
            <a:avLst/>
          </a:prstGeom>
          <a:solidFill>
            <a:schemeClr val="accent1">
              <a:lumMod val="40000"/>
              <a:lumOff val="60000"/>
            </a:schemeClr>
          </a:solidFill>
        </p:spPr>
        <p:txBody>
          <a:bodyPr wrap="square" rtlCol="0" anchor="ctr">
            <a:spAutoFit/>
          </a:bodyPr>
          <a:lstStyle/>
          <a:p>
            <a:pPr>
              <a:lnSpc>
                <a:spcPct val="150000"/>
              </a:lnSpc>
            </a:pPr>
            <a:r>
              <a:rPr lang="zh-CN" altLang="en-US" sz="1800" dirty="0">
                <a:latin typeface="微软雅黑" pitchFamily="34" charset="-122"/>
                <a:ea typeface="微软雅黑" pitchFamily="34" charset="-122"/>
              </a:rPr>
              <a:t>因付款人无力支付票款，收到银行退回的商业承兑汇票、委托收款凭证、未付票款</a:t>
            </a:r>
            <a:r>
              <a:rPr lang="zh-CN" altLang="en-US" sz="1800" dirty="0" smtClean="0">
                <a:latin typeface="微软雅黑" pitchFamily="34" charset="-122"/>
                <a:ea typeface="微软雅黑" pitchFamily="34" charset="-122"/>
              </a:rPr>
              <a:t>通知书或</a:t>
            </a:r>
            <a:r>
              <a:rPr lang="zh-CN" altLang="en-US" sz="1800" dirty="0">
                <a:latin typeface="微软雅黑" pitchFamily="34" charset="-122"/>
                <a:ea typeface="微软雅黑" pitchFamily="34" charset="-122"/>
              </a:rPr>
              <a:t>拒绝付款证明</a:t>
            </a:r>
          </a:p>
        </p:txBody>
      </p:sp>
    </p:spTree>
    <p:custDataLst>
      <p:tags r:id="rId1"/>
    </p:custDataLst>
    <p:extLst>
      <p:ext uri="{BB962C8B-B14F-4D97-AF65-F5344CB8AC3E}">
        <p14:creationId xmlns:p14="http://schemas.microsoft.com/office/powerpoint/2010/main" val="4179141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应收票据</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2" name="矩形 21"/>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2" name="矩形 1"/>
          <p:cNvSpPr/>
          <p:nvPr/>
        </p:nvSpPr>
        <p:spPr>
          <a:xfrm>
            <a:off x="873687" y="1130332"/>
            <a:ext cx="6690895" cy="1289905"/>
          </a:xfrm>
          <a:prstGeom prst="rect">
            <a:avLst/>
          </a:prstGeom>
        </p:spPr>
        <p:txBody>
          <a:bodyPr wrap="square">
            <a:spAutoFit/>
          </a:bodyPr>
          <a:lstStyle/>
          <a:p>
            <a:pPr>
              <a:lnSpc>
                <a:spcPct val="150000"/>
              </a:lnSpc>
            </a:pPr>
            <a:r>
              <a:rPr lang="zh-CN" altLang="en-US" sz="1800" dirty="0">
                <a:solidFill>
                  <a:srgbClr val="084CA1"/>
                </a:solidFill>
                <a:latin typeface="微软雅黑" pitchFamily="34" charset="-122"/>
                <a:ea typeface="微软雅黑" pitchFamily="34" charset="-122"/>
              </a:rPr>
              <a:t>甲企业</a:t>
            </a:r>
            <a:r>
              <a:rPr lang="en-US" altLang="zh-CN" sz="1800" dirty="0">
                <a:solidFill>
                  <a:srgbClr val="084CA1"/>
                </a:solidFill>
                <a:latin typeface="微软雅黑" pitchFamily="34" charset="-122"/>
                <a:ea typeface="微软雅黑" pitchFamily="34" charset="-122"/>
              </a:rPr>
              <a:t>2018</a:t>
            </a:r>
            <a:r>
              <a:rPr lang="zh-CN" altLang="en-US" sz="1800" dirty="0">
                <a:solidFill>
                  <a:srgbClr val="084CA1"/>
                </a:solidFill>
                <a:latin typeface="微软雅黑" pitchFamily="34" charset="-122"/>
                <a:ea typeface="微软雅黑" pitchFamily="34" charset="-122"/>
              </a:rPr>
              <a:t>年</a:t>
            </a:r>
            <a:r>
              <a:rPr lang="en-US" altLang="zh-CN" sz="1800" dirty="0">
                <a:solidFill>
                  <a:srgbClr val="084CA1"/>
                </a:solidFill>
                <a:latin typeface="微软雅黑" pitchFamily="34" charset="-122"/>
                <a:ea typeface="微软雅黑" pitchFamily="34" charset="-122"/>
              </a:rPr>
              <a:t>8</a:t>
            </a:r>
            <a:r>
              <a:rPr lang="zh-CN" altLang="en-US" sz="1800" dirty="0">
                <a:solidFill>
                  <a:srgbClr val="084CA1"/>
                </a:solidFill>
                <a:latin typeface="微软雅黑" pitchFamily="34" charset="-122"/>
                <a:ea typeface="微软雅黑" pitchFamily="34" charset="-122"/>
              </a:rPr>
              <a:t>月</a:t>
            </a:r>
            <a:r>
              <a:rPr lang="en-US" altLang="zh-CN" sz="1800" dirty="0">
                <a:solidFill>
                  <a:srgbClr val="084CA1"/>
                </a:solidFill>
                <a:latin typeface="微软雅黑" pitchFamily="34" charset="-122"/>
                <a:ea typeface="微软雅黑" pitchFamily="34" charset="-122"/>
              </a:rPr>
              <a:t>1</a:t>
            </a:r>
            <a:r>
              <a:rPr lang="zh-CN" altLang="en-US" sz="1800" dirty="0">
                <a:solidFill>
                  <a:srgbClr val="084CA1"/>
                </a:solidFill>
                <a:latin typeface="微软雅黑" pitchFamily="34" charset="-122"/>
                <a:ea typeface="微软雅黑" pitchFamily="34" charset="-122"/>
              </a:rPr>
              <a:t>日销售一批产品给乙企业，货已发出，专用发票上注明的销售收入为</a:t>
            </a:r>
            <a:r>
              <a:rPr lang="en-US" altLang="zh-CN" sz="1800" dirty="0">
                <a:solidFill>
                  <a:srgbClr val="084CA1"/>
                </a:solidFill>
                <a:latin typeface="微软雅黑" pitchFamily="34" charset="-122"/>
                <a:ea typeface="微软雅黑" pitchFamily="34" charset="-122"/>
              </a:rPr>
              <a:t>10 000</a:t>
            </a:r>
            <a:r>
              <a:rPr lang="zh-CN" altLang="en-US" sz="1800" dirty="0">
                <a:solidFill>
                  <a:srgbClr val="084CA1"/>
                </a:solidFill>
                <a:latin typeface="微软雅黑" pitchFamily="34" charset="-122"/>
                <a:ea typeface="微软雅黑" pitchFamily="34" charset="-122"/>
              </a:rPr>
              <a:t>元，增值税额为</a:t>
            </a:r>
            <a:r>
              <a:rPr lang="en-US" altLang="zh-CN" sz="1800" dirty="0">
                <a:solidFill>
                  <a:srgbClr val="084CA1"/>
                </a:solidFill>
                <a:latin typeface="微软雅黑" pitchFamily="34" charset="-122"/>
                <a:ea typeface="微软雅黑" pitchFamily="34" charset="-122"/>
              </a:rPr>
              <a:t>1 600</a:t>
            </a:r>
            <a:r>
              <a:rPr lang="zh-CN" altLang="en-US" sz="1800" dirty="0">
                <a:solidFill>
                  <a:srgbClr val="084CA1"/>
                </a:solidFill>
                <a:latin typeface="微软雅黑" pitchFamily="34" charset="-122"/>
                <a:ea typeface="微软雅黑" pitchFamily="34" charset="-122"/>
              </a:rPr>
              <a:t>元。收到乙企业交来的商业承兑汇票一张，期限</a:t>
            </a:r>
            <a:r>
              <a:rPr lang="en-US" altLang="zh-CN" sz="1800" dirty="0">
                <a:solidFill>
                  <a:srgbClr val="084CA1"/>
                </a:solidFill>
                <a:latin typeface="微软雅黑" pitchFamily="34" charset="-122"/>
                <a:ea typeface="微软雅黑" pitchFamily="34" charset="-122"/>
              </a:rPr>
              <a:t>5</a:t>
            </a:r>
            <a:r>
              <a:rPr lang="zh-CN" altLang="en-US" sz="1800" dirty="0">
                <a:solidFill>
                  <a:srgbClr val="084CA1"/>
                </a:solidFill>
                <a:latin typeface="微软雅黑" pitchFamily="34" charset="-122"/>
                <a:ea typeface="微软雅黑" pitchFamily="34" charset="-122"/>
              </a:rPr>
              <a:t>个月，票面利率为</a:t>
            </a:r>
            <a:r>
              <a:rPr lang="en-US" altLang="zh-CN" sz="1800" dirty="0">
                <a:solidFill>
                  <a:srgbClr val="084CA1"/>
                </a:solidFill>
                <a:latin typeface="微软雅黑" pitchFamily="34" charset="-122"/>
                <a:ea typeface="微软雅黑" pitchFamily="34" charset="-122"/>
              </a:rPr>
              <a:t>4</a:t>
            </a:r>
            <a:r>
              <a:rPr lang="zh-CN" altLang="en-US" sz="1800" dirty="0">
                <a:solidFill>
                  <a:srgbClr val="084CA1"/>
                </a:solidFill>
                <a:latin typeface="微软雅黑" pitchFamily="34" charset="-122"/>
                <a:ea typeface="微软雅黑" pitchFamily="34" charset="-122"/>
              </a:rPr>
              <a:t>％。</a:t>
            </a:r>
          </a:p>
        </p:txBody>
      </p:sp>
      <p:sp>
        <p:nvSpPr>
          <p:cNvPr id="4" name="矩形 3"/>
          <p:cNvSpPr/>
          <p:nvPr/>
        </p:nvSpPr>
        <p:spPr>
          <a:xfrm>
            <a:off x="873687" y="2983241"/>
            <a:ext cx="6904651" cy="1449628"/>
          </a:xfrm>
          <a:prstGeom prst="rect">
            <a:avLst/>
          </a:prstGeom>
        </p:spPr>
        <p:txBody>
          <a:bodyPr wrap="square">
            <a:spAutoFit/>
          </a:bodyPr>
          <a:lstStyle/>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借：应收票据                                         </a:t>
            </a:r>
            <a:r>
              <a:rPr lang="en-US" altLang="zh-CN" sz="1800" dirty="0">
                <a:latin typeface="微软雅黑" pitchFamily="34" charset="-122"/>
                <a:ea typeface="微软雅黑" pitchFamily="34" charset="-122"/>
                <a:cs typeface="+mn-ea"/>
              </a:rPr>
              <a:t>11 600</a:t>
            </a:r>
          </a:p>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       贷：主营业务收入                                  </a:t>
            </a:r>
            <a:r>
              <a:rPr lang="en-US" altLang="zh-CN" sz="1800" dirty="0">
                <a:latin typeface="微软雅黑" pitchFamily="34" charset="-122"/>
                <a:ea typeface="微软雅黑" pitchFamily="34" charset="-122"/>
                <a:cs typeface="+mn-ea"/>
              </a:rPr>
              <a:t>10 000</a:t>
            </a:r>
          </a:p>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              应交税费</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应交增值税</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销项税额</a:t>
            </a:r>
            <a:r>
              <a:rPr lang="en-US" altLang="zh-CN" sz="1800" dirty="0">
                <a:latin typeface="微软雅黑" pitchFamily="34" charset="-122"/>
                <a:ea typeface="微软雅黑" pitchFamily="34" charset="-122"/>
                <a:cs typeface="+mn-ea"/>
              </a:rPr>
              <a:t>)   1 600</a:t>
            </a:r>
          </a:p>
        </p:txBody>
      </p:sp>
      <p:sp>
        <p:nvSpPr>
          <p:cNvPr id="3" name="矩形 2"/>
          <p:cNvSpPr/>
          <p:nvPr/>
        </p:nvSpPr>
        <p:spPr>
          <a:xfrm>
            <a:off x="873687" y="2574612"/>
            <a:ext cx="1338828" cy="369332"/>
          </a:xfrm>
          <a:prstGeom prst="rect">
            <a:avLst/>
          </a:prstGeom>
        </p:spPr>
        <p:txBody>
          <a:bodyPr wrap="none">
            <a:spAutoFit/>
          </a:bodyPr>
          <a:lstStyle/>
          <a:p>
            <a:pPr algn="dist"/>
            <a:r>
              <a:rPr lang="zh-CN" altLang="en-US" sz="1800" b="1" dirty="0">
                <a:solidFill>
                  <a:srgbClr val="084CA1"/>
                </a:solidFill>
                <a:latin typeface="微软雅黑" pitchFamily="34" charset="-122"/>
                <a:ea typeface="微软雅黑" pitchFamily="34" charset="-122"/>
              </a:rPr>
              <a:t>收到</a:t>
            </a:r>
            <a:r>
              <a:rPr lang="zh-CN" altLang="en-US" sz="1800" b="1" dirty="0" smtClean="0">
                <a:solidFill>
                  <a:srgbClr val="084CA1"/>
                </a:solidFill>
                <a:latin typeface="微软雅黑" pitchFamily="34" charset="-122"/>
                <a:ea typeface="微软雅黑" pitchFamily="34" charset="-122"/>
              </a:rPr>
              <a:t>票据：</a:t>
            </a:r>
            <a:endParaRPr lang="zh-CN" altLang="en-US" sz="1800" b="1"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7515178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应收票据</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2" name="矩形 21"/>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2" name="矩形 1"/>
          <p:cNvSpPr/>
          <p:nvPr/>
        </p:nvSpPr>
        <p:spPr>
          <a:xfrm>
            <a:off x="873687" y="1462832"/>
            <a:ext cx="7201533" cy="458908"/>
          </a:xfrm>
          <a:prstGeom prst="rect">
            <a:avLst/>
          </a:prstGeom>
        </p:spPr>
        <p:txBody>
          <a:bodyPr wrap="square">
            <a:spAutoFit/>
          </a:bodyPr>
          <a:lstStyle/>
          <a:p>
            <a:pPr>
              <a:lnSpc>
                <a:spcPct val="150000"/>
              </a:lnSpc>
            </a:pPr>
            <a:r>
              <a:rPr lang="zh-CN" altLang="en-US" sz="1800" b="1" dirty="0">
                <a:solidFill>
                  <a:srgbClr val="084CA1"/>
                </a:solidFill>
                <a:latin typeface="微软雅黑" pitchFamily="34" charset="-122"/>
                <a:ea typeface="微软雅黑" pitchFamily="34" charset="-122"/>
              </a:rPr>
              <a:t>票据到期收回款项</a:t>
            </a:r>
            <a:r>
              <a:rPr lang="zh-CN" altLang="en-US" sz="1800" b="1" dirty="0" smtClean="0">
                <a:solidFill>
                  <a:srgbClr val="084CA1"/>
                </a:solidFill>
                <a:latin typeface="微软雅黑" pitchFamily="34" charset="-122"/>
                <a:ea typeface="微软雅黑" pitchFamily="34" charset="-122"/>
              </a:rPr>
              <a:t>时：</a:t>
            </a:r>
            <a:endParaRPr lang="zh-CN" altLang="en-US" sz="1800" b="1" dirty="0">
              <a:solidFill>
                <a:srgbClr val="084CA1"/>
              </a:solidFill>
              <a:latin typeface="微软雅黑" pitchFamily="34" charset="-122"/>
              <a:ea typeface="微软雅黑" pitchFamily="34" charset="-122"/>
            </a:endParaRPr>
          </a:p>
        </p:txBody>
      </p:sp>
      <p:sp>
        <p:nvSpPr>
          <p:cNvPr id="13" name="Rectangle 7"/>
          <p:cNvSpPr/>
          <p:nvPr/>
        </p:nvSpPr>
        <p:spPr>
          <a:xfrm>
            <a:off x="873687" y="2014144"/>
            <a:ext cx="6120680" cy="1872208"/>
          </a:xfrm>
          <a:prstGeom prst="rect">
            <a:avLst/>
          </a:prstGeom>
          <a:noFill/>
          <a:ln w="9525">
            <a:noFill/>
          </a:ln>
        </p:spPr>
        <p:txBody>
          <a:bodyPr lIns="68579" tIns="34289" rIns="68579" bIns="34289"/>
          <a:lstStyle/>
          <a:p>
            <a:pPr marL="257168" indent="-257168">
              <a:lnSpc>
                <a:spcPct val="125000"/>
              </a:lnSpc>
              <a:spcBef>
                <a:spcPct val="20000"/>
              </a:spcBef>
              <a:buClr>
                <a:schemeClr val="folHlink"/>
              </a:buClr>
              <a:buSzPct val="60000"/>
            </a:pPr>
            <a:r>
              <a:rPr lang="zh-CN" altLang="en-US" sz="1800" dirty="0">
                <a:latin typeface="微软雅黑" pitchFamily="34" charset="-122"/>
                <a:ea typeface="微软雅黑" pitchFamily="34" charset="-122"/>
                <a:cs typeface="+mn-ea"/>
              </a:rPr>
              <a:t>收款金额＝</a:t>
            </a:r>
            <a:r>
              <a:rPr lang="en-US" altLang="zh-CN" sz="1800" dirty="0">
                <a:latin typeface="微软雅黑" pitchFamily="34" charset="-122"/>
                <a:ea typeface="微软雅黑" pitchFamily="34" charset="-122"/>
                <a:cs typeface="+mn-ea"/>
              </a:rPr>
              <a:t>11 600</a:t>
            </a:r>
            <a:r>
              <a:rPr lang="zh-CN" altLang="en-US" sz="1800" dirty="0">
                <a:latin typeface="微软雅黑" pitchFamily="34" charset="-122"/>
                <a:ea typeface="微软雅黑" pitchFamily="34" charset="-122"/>
                <a:cs typeface="+mn-ea"/>
              </a:rPr>
              <a:t>＋</a:t>
            </a:r>
            <a:r>
              <a:rPr lang="en-US" altLang="zh-CN" sz="1800" dirty="0">
                <a:latin typeface="微软雅黑" pitchFamily="34" charset="-122"/>
                <a:ea typeface="微软雅黑" pitchFamily="34" charset="-122"/>
                <a:cs typeface="+mn-ea"/>
              </a:rPr>
              <a:t>11 600×4</a:t>
            </a:r>
            <a:r>
              <a:rPr lang="zh-CN" altLang="en-US" sz="1800" dirty="0">
                <a:latin typeface="微软雅黑" pitchFamily="34" charset="-122"/>
                <a:ea typeface="微软雅黑" pitchFamily="34" charset="-122"/>
                <a:cs typeface="+mn-ea"/>
              </a:rPr>
              <a:t>％</a:t>
            </a:r>
            <a:r>
              <a:rPr lang="en-US" altLang="zh-CN" sz="1800" dirty="0">
                <a:latin typeface="微软雅黑" pitchFamily="34" charset="-122"/>
                <a:ea typeface="微软雅黑" pitchFamily="34" charset="-122"/>
                <a:cs typeface="+mn-ea"/>
              </a:rPr>
              <a:t>÷12×5</a:t>
            </a:r>
            <a:r>
              <a:rPr lang="zh-CN" altLang="en-US" sz="1800" dirty="0">
                <a:latin typeface="微软雅黑" pitchFamily="34" charset="-122"/>
                <a:ea typeface="微软雅黑" pitchFamily="34" charset="-122"/>
                <a:cs typeface="+mn-ea"/>
              </a:rPr>
              <a:t>＝</a:t>
            </a:r>
            <a:r>
              <a:rPr lang="en-US" altLang="zh-CN" sz="1800" dirty="0">
                <a:latin typeface="微软雅黑" pitchFamily="34" charset="-122"/>
                <a:ea typeface="微软雅黑" pitchFamily="34" charset="-122"/>
                <a:cs typeface="+mn-ea"/>
              </a:rPr>
              <a:t>11793.33(</a:t>
            </a:r>
            <a:r>
              <a:rPr lang="zh-CN" altLang="en-US" sz="1800" dirty="0">
                <a:latin typeface="微软雅黑" pitchFamily="34" charset="-122"/>
                <a:ea typeface="微软雅黑" pitchFamily="34" charset="-122"/>
                <a:cs typeface="+mn-ea"/>
              </a:rPr>
              <a:t>元</a:t>
            </a:r>
            <a:r>
              <a:rPr lang="en-US" altLang="zh-CN" sz="1800" dirty="0">
                <a:latin typeface="微软雅黑" pitchFamily="34" charset="-122"/>
                <a:ea typeface="微软雅黑" pitchFamily="34" charset="-122"/>
                <a:cs typeface="+mn-ea"/>
              </a:rPr>
              <a:t>)</a:t>
            </a:r>
          </a:p>
          <a:p>
            <a:pPr marL="257168" indent="-257168">
              <a:lnSpc>
                <a:spcPct val="125000"/>
              </a:lnSpc>
              <a:spcBef>
                <a:spcPct val="20000"/>
              </a:spcBef>
              <a:buClr>
                <a:schemeClr val="folHlink"/>
              </a:buClr>
              <a:buSzPct val="60000"/>
            </a:pPr>
            <a:r>
              <a:rPr lang="zh-CN" altLang="en-US" sz="1800" dirty="0">
                <a:latin typeface="微软雅黑" pitchFamily="34" charset="-122"/>
                <a:ea typeface="微软雅黑" pitchFamily="34" charset="-122"/>
                <a:cs typeface="+mn-ea"/>
              </a:rPr>
              <a:t>    借：银行存款                      </a:t>
            </a:r>
            <a:r>
              <a:rPr lang="en-US" altLang="zh-CN" sz="1800" dirty="0">
                <a:latin typeface="微软雅黑" pitchFamily="34" charset="-122"/>
                <a:ea typeface="微软雅黑" pitchFamily="34" charset="-122"/>
                <a:cs typeface="+mn-ea"/>
              </a:rPr>
              <a:t>11 793.33</a:t>
            </a:r>
          </a:p>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           贷：应收票据                      </a:t>
            </a:r>
            <a:r>
              <a:rPr lang="en-US" altLang="zh-CN" sz="1800" dirty="0">
                <a:latin typeface="微软雅黑" pitchFamily="34" charset="-122"/>
                <a:ea typeface="微软雅黑" pitchFamily="34" charset="-122"/>
                <a:cs typeface="+mn-ea"/>
              </a:rPr>
              <a:t>11 600</a:t>
            </a:r>
          </a:p>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                  财务费用                      </a:t>
            </a:r>
            <a:r>
              <a:rPr lang="en-US" altLang="zh-CN" sz="1800" dirty="0">
                <a:latin typeface="微软雅黑" pitchFamily="34" charset="-122"/>
                <a:ea typeface="微软雅黑" pitchFamily="34" charset="-122"/>
                <a:cs typeface="+mn-ea"/>
              </a:rPr>
              <a:t>193.33</a:t>
            </a:r>
          </a:p>
        </p:txBody>
      </p:sp>
    </p:spTree>
    <p:custDataLst>
      <p:tags r:id="rId1"/>
    </p:custDataLst>
    <p:extLst>
      <p:ext uri="{BB962C8B-B14F-4D97-AF65-F5344CB8AC3E}">
        <p14:creationId xmlns:p14="http://schemas.microsoft.com/office/powerpoint/2010/main" val="1053852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应收票据</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2" name="矩形 21"/>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2" name="矩形 1"/>
          <p:cNvSpPr/>
          <p:nvPr/>
        </p:nvSpPr>
        <p:spPr>
          <a:xfrm>
            <a:off x="873687" y="1462832"/>
            <a:ext cx="7201533" cy="458908"/>
          </a:xfrm>
          <a:prstGeom prst="rect">
            <a:avLst/>
          </a:prstGeom>
        </p:spPr>
        <p:txBody>
          <a:bodyPr wrap="square">
            <a:spAutoFit/>
          </a:bodyPr>
          <a:lstStyle/>
          <a:p>
            <a:pPr>
              <a:lnSpc>
                <a:spcPct val="150000"/>
              </a:lnSpc>
            </a:pPr>
            <a:r>
              <a:rPr lang="zh-CN" altLang="en-US" sz="1800" b="1" dirty="0">
                <a:solidFill>
                  <a:srgbClr val="084CA1"/>
                </a:solidFill>
                <a:latin typeface="微软雅黑" pitchFamily="34" charset="-122"/>
                <a:ea typeface="微软雅黑" pitchFamily="34" charset="-122"/>
              </a:rPr>
              <a:t>票据到期企业无力支付时：</a:t>
            </a:r>
          </a:p>
        </p:txBody>
      </p:sp>
      <p:sp>
        <p:nvSpPr>
          <p:cNvPr id="13" name="Rectangle 7"/>
          <p:cNvSpPr/>
          <p:nvPr/>
        </p:nvSpPr>
        <p:spPr>
          <a:xfrm>
            <a:off x="873687" y="2014144"/>
            <a:ext cx="6120680" cy="1405950"/>
          </a:xfrm>
          <a:prstGeom prst="rect">
            <a:avLst/>
          </a:prstGeom>
          <a:noFill/>
          <a:ln w="9525">
            <a:noFill/>
          </a:ln>
        </p:spPr>
        <p:txBody>
          <a:bodyPr lIns="68579" tIns="34289" rIns="68579" bIns="34289"/>
          <a:lstStyle/>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借：应收账款                      </a:t>
            </a:r>
            <a:r>
              <a:rPr lang="en-US" altLang="zh-CN" sz="1800" dirty="0">
                <a:latin typeface="微软雅黑" pitchFamily="34" charset="-122"/>
                <a:ea typeface="微软雅黑" pitchFamily="34" charset="-122"/>
                <a:cs typeface="+mn-ea"/>
              </a:rPr>
              <a:t>11 793.33</a:t>
            </a:r>
          </a:p>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       贷：应收票据                      </a:t>
            </a:r>
            <a:r>
              <a:rPr lang="en-US" altLang="zh-CN" sz="1800" dirty="0">
                <a:latin typeface="微软雅黑" pitchFamily="34" charset="-122"/>
                <a:ea typeface="微软雅黑" pitchFamily="34" charset="-122"/>
                <a:cs typeface="+mn-ea"/>
              </a:rPr>
              <a:t>11 600</a:t>
            </a:r>
          </a:p>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              财务费用                      </a:t>
            </a:r>
            <a:r>
              <a:rPr lang="en-US" altLang="zh-CN" sz="1800" dirty="0">
                <a:latin typeface="微软雅黑" pitchFamily="34" charset="-122"/>
                <a:ea typeface="微软雅黑" pitchFamily="34" charset="-122"/>
                <a:cs typeface="+mn-ea"/>
              </a:rPr>
              <a:t>193.33</a:t>
            </a:r>
          </a:p>
        </p:txBody>
      </p:sp>
    </p:spTree>
    <p:custDataLst>
      <p:tags r:id="rId1"/>
    </p:custDataLst>
    <p:extLst>
      <p:ext uri="{BB962C8B-B14F-4D97-AF65-F5344CB8AC3E}">
        <p14:creationId xmlns:p14="http://schemas.microsoft.com/office/powerpoint/2010/main" val="3432883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应收票据</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6800291"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（二）应收票据</a:t>
            </a:r>
            <a:r>
              <a:rPr lang="zh-CN" altLang="zh-CN" sz="1800" b="1" dirty="0" smtClean="0">
                <a:solidFill>
                  <a:srgbClr val="084CA1"/>
                </a:solidFill>
                <a:ea typeface="微软雅黑"/>
                <a:cs typeface="+mn-ea"/>
              </a:rPr>
              <a:t>的</a:t>
            </a:r>
            <a:r>
              <a:rPr lang="zh-CN" altLang="zh-CN" sz="1800" b="1" dirty="0">
                <a:solidFill>
                  <a:srgbClr val="084CA1"/>
                </a:solidFill>
                <a:ea typeface="微软雅黑"/>
                <a:cs typeface="+mn-ea"/>
              </a:rPr>
              <a:t>核算及账务处理</a:t>
            </a:r>
            <a:r>
              <a:rPr lang="en-US" altLang="zh-CN" sz="1800" b="1" dirty="0">
                <a:solidFill>
                  <a:srgbClr val="084CA1"/>
                </a:solidFill>
                <a:ea typeface="微软雅黑"/>
                <a:cs typeface="+mn-ea"/>
              </a:rPr>
              <a:t>——</a:t>
            </a:r>
            <a:r>
              <a:rPr lang="zh-CN" altLang="en-US" sz="1800" b="1" dirty="0">
                <a:solidFill>
                  <a:srgbClr val="084CA1"/>
                </a:solidFill>
                <a:ea typeface="微软雅黑"/>
                <a:cs typeface="+mn-ea"/>
              </a:rPr>
              <a:t>账务处理（</a:t>
            </a:r>
            <a:r>
              <a:rPr lang="zh-CN" altLang="en-US" sz="1800" b="1" dirty="0">
                <a:solidFill>
                  <a:srgbClr val="084CA1"/>
                </a:solidFill>
                <a:ea typeface="微软雅黑"/>
                <a:cs typeface="+mn-ea"/>
                <a:sym typeface="+mn-lt"/>
              </a:rPr>
              <a:t>带息应收票据）</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 name="矩形 1"/>
          <p:cNvSpPr/>
          <p:nvPr/>
        </p:nvSpPr>
        <p:spPr>
          <a:xfrm>
            <a:off x="391900" y="1462686"/>
            <a:ext cx="7929868" cy="923330"/>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票据利息的计算</a:t>
            </a:r>
            <a:r>
              <a:rPr lang="zh-CN" altLang="zh-CN" sz="1800" dirty="0" smtClean="0">
                <a:latin typeface="微软雅黑" pitchFamily="34" charset="-122"/>
                <a:ea typeface="微软雅黑" pitchFamily="34" charset="-122"/>
              </a:rPr>
              <a:t>公式：</a:t>
            </a:r>
            <a:r>
              <a:rPr lang="zh-CN" altLang="zh-CN" sz="1800" b="1" dirty="0" smtClean="0">
                <a:solidFill>
                  <a:srgbClr val="C00000"/>
                </a:solidFill>
                <a:latin typeface="微软雅黑" pitchFamily="34" charset="-122"/>
                <a:ea typeface="微软雅黑" pitchFamily="34" charset="-122"/>
              </a:rPr>
              <a:t>应收票据</a:t>
            </a:r>
            <a:r>
              <a:rPr lang="zh-CN" altLang="zh-CN" sz="1800" b="1" dirty="0">
                <a:solidFill>
                  <a:srgbClr val="C00000"/>
                </a:solidFill>
                <a:latin typeface="微软雅黑" pitchFamily="34" charset="-122"/>
                <a:ea typeface="微软雅黑" pitchFamily="34" charset="-122"/>
              </a:rPr>
              <a:t>利息＝票面金额</a:t>
            </a:r>
            <a:r>
              <a:rPr lang="en-US" altLang="zh-CN" sz="1800" b="1" dirty="0">
                <a:solidFill>
                  <a:srgbClr val="C00000"/>
                </a:solidFill>
                <a:latin typeface="微软雅黑" pitchFamily="34" charset="-122"/>
                <a:ea typeface="微软雅黑" pitchFamily="34" charset="-122"/>
              </a:rPr>
              <a:t>×</a:t>
            </a:r>
            <a:r>
              <a:rPr lang="zh-CN" altLang="zh-CN" sz="1800" b="1" dirty="0">
                <a:solidFill>
                  <a:srgbClr val="C00000"/>
                </a:solidFill>
                <a:latin typeface="微软雅黑" pitchFamily="34" charset="-122"/>
                <a:ea typeface="微软雅黑" pitchFamily="34" charset="-122"/>
              </a:rPr>
              <a:t>票面利率</a:t>
            </a:r>
            <a:r>
              <a:rPr lang="en-US" altLang="zh-CN" sz="1800" b="1" dirty="0">
                <a:solidFill>
                  <a:srgbClr val="C00000"/>
                </a:solidFill>
                <a:latin typeface="微软雅黑" pitchFamily="34" charset="-122"/>
                <a:ea typeface="微软雅黑" pitchFamily="34" charset="-122"/>
              </a:rPr>
              <a:t>×</a:t>
            </a:r>
            <a:r>
              <a:rPr lang="zh-CN" altLang="zh-CN" sz="1800" b="1" dirty="0">
                <a:solidFill>
                  <a:srgbClr val="C00000"/>
                </a:solidFill>
                <a:latin typeface="微软雅黑" pitchFamily="34" charset="-122"/>
                <a:ea typeface="微软雅黑" pitchFamily="34" charset="-122"/>
              </a:rPr>
              <a:t>期限</a:t>
            </a:r>
          </a:p>
          <a:p>
            <a:pPr>
              <a:lnSpc>
                <a:spcPct val="150000"/>
              </a:lnSpc>
            </a:pPr>
            <a:r>
              <a:rPr lang="zh-CN" altLang="zh-CN" sz="1800" dirty="0">
                <a:latin typeface="微软雅黑" pitchFamily="34" charset="-122"/>
                <a:ea typeface="微软雅黑" pitchFamily="34" charset="-122"/>
              </a:rPr>
              <a:t>公式中，‌“票面利率‌</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一般指年利率，‌“期限‌</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有按月表示和按日表示两种。</a:t>
            </a:r>
          </a:p>
        </p:txBody>
      </p:sp>
      <p:sp>
        <p:nvSpPr>
          <p:cNvPr id="19" name="文本框 8"/>
          <p:cNvSpPr txBox="1"/>
          <p:nvPr/>
        </p:nvSpPr>
        <p:spPr>
          <a:xfrm>
            <a:off x="1134925" y="2501975"/>
            <a:ext cx="3156585" cy="369332"/>
          </a:xfrm>
          <a:prstGeom prst="rect">
            <a:avLst/>
          </a:prstGeom>
          <a:noFill/>
        </p:spPr>
        <p:txBody>
          <a:bodyPr wrap="square" rtlCol="0">
            <a:spAutoFit/>
          </a:bodyPr>
          <a:lstStyle/>
          <a:p>
            <a:r>
              <a:rPr lang="zh-CN" altLang="en-US" sz="1800" b="1" dirty="0">
                <a:latin typeface="微软雅黑" pitchFamily="34" charset="-122"/>
                <a:ea typeface="微软雅黑" pitchFamily="34" charset="-122"/>
              </a:rPr>
              <a:t>付款期按</a:t>
            </a:r>
            <a:r>
              <a:rPr lang="zh-CN" altLang="en-US" sz="1800" b="1" dirty="0">
                <a:solidFill>
                  <a:srgbClr val="C00000"/>
                </a:solidFill>
                <a:latin typeface="微软雅黑" pitchFamily="34" charset="-122"/>
                <a:ea typeface="微软雅黑" pitchFamily="34" charset="-122"/>
              </a:rPr>
              <a:t>月</a:t>
            </a:r>
            <a:r>
              <a:rPr lang="zh-CN" altLang="en-US" sz="1800" b="1" dirty="0">
                <a:latin typeface="微软雅黑" pitchFamily="34" charset="-122"/>
                <a:ea typeface="微软雅黑" pitchFamily="34" charset="-122"/>
              </a:rPr>
              <a:t>计算</a:t>
            </a:r>
          </a:p>
        </p:txBody>
      </p:sp>
      <p:sp>
        <p:nvSpPr>
          <p:cNvPr id="21" name="文本框 9"/>
          <p:cNvSpPr txBox="1"/>
          <p:nvPr/>
        </p:nvSpPr>
        <p:spPr>
          <a:xfrm>
            <a:off x="1134925" y="2900755"/>
            <a:ext cx="7470140" cy="922020"/>
          </a:xfrm>
          <a:prstGeom prst="rect">
            <a:avLst/>
          </a:prstGeom>
          <a:noFill/>
        </p:spPr>
        <p:txBody>
          <a:bodyPr wrap="square" rtlCol="0">
            <a:spAutoFit/>
          </a:bodyPr>
          <a:lstStyle/>
          <a:p>
            <a:pPr marL="285750" indent="-285750">
              <a:lnSpc>
                <a:spcPct val="150000"/>
              </a:lnSpc>
              <a:buFont typeface="Wingdings" panose="05000000000000000000" charset="0"/>
              <a:buChar char=""/>
            </a:pPr>
            <a:r>
              <a:rPr lang="zh-CN" altLang="en-US" sz="1800" dirty="0">
                <a:latin typeface="微软雅黑" pitchFamily="34" charset="-122"/>
                <a:ea typeface="微软雅黑" pitchFamily="34" charset="-122"/>
              </a:rPr>
              <a:t>以应到期月份中与出票日相同的那一天作为到期日；</a:t>
            </a:r>
          </a:p>
          <a:p>
            <a:pPr marL="285750" indent="-285750">
              <a:lnSpc>
                <a:spcPct val="150000"/>
              </a:lnSpc>
              <a:buFont typeface="Wingdings" panose="05000000000000000000" charset="0"/>
              <a:buChar char=""/>
            </a:pPr>
            <a:r>
              <a:rPr lang="zh-CN" altLang="en-US" sz="1800" dirty="0">
                <a:latin typeface="微软雅黑" pitchFamily="34" charset="-122"/>
                <a:ea typeface="微软雅黑" pitchFamily="34" charset="-122"/>
              </a:rPr>
              <a:t>如：一张商业汇票出票日为</a:t>
            </a:r>
            <a:r>
              <a:rPr lang="en-US" altLang="zh-CN" sz="1800" b="1" dirty="0">
                <a:solidFill>
                  <a:srgbClr val="C00000"/>
                </a:solidFill>
                <a:latin typeface="微软雅黑" pitchFamily="34" charset="-122"/>
                <a:ea typeface="微软雅黑" pitchFamily="34" charset="-122"/>
              </a:rPr>
              <a:t>3</a:t>
            </a:r>
            <a:r>
              <a:rPr lang="zh-CN" altLang="en-US" sz="1800" b="1" dirty="0">
                <a:solidFill>
                  <a:srgbClr val="C00000"/>
                </a:solidFill>
                <a:latin typeface="微软雅黑" pitchFamily="34" charset="-122"/>
                <a:ea typeface="微软雅黑" pitchFamily="34" charset="-122"/>
              </a:rPr>
              <a:t>月</a:t>
            </a:r>
            <a:r>
              <a:rPr lang="en-US" altLang="zh-CN" sz="1800" b="1" dirty="0">
                <a:solidFill>
                  <a:srgbClr val="C00000"/>
                </a:solidFill>
                <a:latin typeface="微软雅黑" pitchFamily="34" charset="-122"/>
                <a:ea typeface="微软雅黑" pitchFamily="34" charset="-122"/>
              </a:rPr>
              <a:t>6</a:t>
            </a:r>
            <a:r>
              <a:rPr lang="zh-CN" altLang="en-US" sz="1800" b="1" dirty="0">
                <a:solidFill>
                  <a:srgbClr val="C00000"/>
                </a:solidFill>
                <a:latin typeface="微软雅黑" pitchFamily="34" charset="-122"/>
                <a:ea typeface="微软雅黑" pitchFamily="34" charset="-122"/>
              </a:rPr>
              <a:t>日</a:t>
            </a:r>
            <a:r>
              <a:rPr lang="zh-CN" altLang="en-US" sz="1800" dirty="0">
                <a:latin typeface="微软雅黑" pitchFamily="34" charset="-122"/>
                <a:ea typeface="微软雅黑" pitchFamily="34" charset="-122"/>
              </a:rPr>
              <a:t>，</a:t>
            </a:r>
            <a:r>
              <a:rPr lang="en-US" altLang="zh-CN" sz="1800" b="1" dirty="0">
                <a:solidFill>
                  <a:srgbClr val="C00000"/>
                </a:solidFill>
                <a:latin typeface="微软雅黑" pitchFamily="34" charset="-122"/>
                <a:ea typeface="微软雅黑" pitchFamily="34" charset="-122"/>
              </a:rPr>
              <a:t>4个月</a:t>
            </a:r>
            <a:r>
              <a:rPr lang="zh-CN" altLang="en-US" sz="1800" dirty="0">
                <a:latin typeface="微软雅黑" pitchFamily="34" charset="-122"/>
                <a:ea typeface="微软雅黑" pitchFamily="34" charset="-122"/>
              </a:rPr>
              <a:t>到期，则到期日为</a:t>
            </a:r>
            <a:r>
              <a:rPr lang="en-US" altLang="zh-CN" sz="1800" b="1" dirty="0">
                <a:solidFill>
                  <a:srgbClr val="C00000"/>
                </a:solidFill>
                <a:latin typeface="微软雅黑" pitchFamily="34" charset="-122"/>
                <a:ea typeface="微软雅黑" pitchFamily="34" charset="-122"/>
              </a:rPr>
              <a:t>7月6日</a:t>
            </a:r>
            <a:r>
              <a:rPr lang="zh-CN" altLang="en-US" sz="1800" dirty="0">
                <a:latin typeface="微软雅黑" pitchFamily="34" charset="-122"/>
                <a:ea typeface="微软雅黑" pitchFamily="34" charset="-122"/>
              </a:rPr>
              <a:t>。</a:t>
            </a:r>
          </a:p>
        </p:txBody>
      </p:sp>
      <p:sp>
        <p:nvSpPr>
          <p:cNvPr id="25" name="文本框 13"/>
          <p:cNvSpPr txBox="1"/>
          <p:nvPr/>
        </p:nvSpPr>
        <p:spPr>
          <a:xfrm>
            <a:off x="1134925" y="3789922"/>
            <a:ext cx="3156585" cy="369332"/>
          </a:xfrm>
          <a:prstGeom prst="rect">
            <a:avLst/>
          </a:prstGeom>
          <a:noFill/>
        </p:spPr>
        <p:txBody>
          <a:bodyPr wrap="square" rtlCol="0">
            <a:spAutoFit/>
          </a:bodyPr>
          <a:lstStyle/>
          <a:p>
            <a:r>
              <a:rPr lang="zh-CN" altLang="en-US" sz="1800" b="1" dirty="0">
                <a:latin typeface="微软雅黑" pitchFamily="34" charset="-122"/>
                <a:ea typeface="微软雅黑" pitchFamily="34" charset="-122"/>
              </a:rPr>
              <a:t>付款期按</a:t>
            </a:r>
            <a:r>
              <a:rPr lang="zh-CN" altLang="en-US" sz="1800" b="1" dirty="0">
                <a:solidFill>
                  <a:srgbClr val="C00000"/>
                </a:solidFill>
                <a:latin typeface="微软雅黑" pitchFamily="34" charset="-122"/>
                <a:ea typeface="微软雅黑" pitchFamily="34" charset="-122"/>
              </a:rPr>
              <a:t>日</a:t>
            </a:r>
            <a:r>
              <a:rPr lang="zh-CN" altLang="en-US" sz="1800" b="1" dirty="0">
                <a:latin typeface="微软雅黑" pitchFamily="34" charset="-122"/>
                <a:ea typeface="微软雅黑" pitchFamily="34" charset="-122"/>
              </a:rPr>
              <a:t>计算</a:t>
            </a:r>
          </a:p>
        </p:txBody>
      </p:sp>
      <p:sp>
        <p:nvSpPr>
          <p:cNvPr id="26" name="文本框 14"/>
          <p:cNvSpPr txBox="1"/>
          <p:nvPr/>
        </p:nvSpPr>
        <p:spPr>
          <a:xfrm>
            <a:off x="1134925" y="4099175"/>
            <a:ext cx="7763013" cy="923330"/>
          </a:xfrm>
          <a:prstGeom prst="rect">
            <a:avLst/>
          </a:prstGeom>
          <a:noFill/>
        </p:spPr>
        <p:txBody>
          <a:bodyPr wrap="square" rtlCol="0">
            <a:spAutoFit/>
          </a:bodyPr>
          <a:lstStyle/>
          <a:p>
            <a:pPr marL="285750" indent="-285750">
              <a:lnSpc>
                <a:spcPct val="150000"/>
              </a:lnSpc>
              <a:buFont typeface="Wingdings" panose="05000000000000000000" charset="0"/>
              <a:buChar char=""/>
            </a:pPr>
            <a:r>
              <a:rPr lang="zh-CN" altLang="en-US" sz="1800" dirty="0">
                <a:latin typeface="微软雅黑" pitchFamily="34" charset="-122"/>
                <a:ea typeface="微软雅黑" pitchFamily="34" charset="-122"/>
              </a:rPr>
              <a:t>出票日和到期日只能算其中一天，即</a:t>
            </a:r>
            <a:r>
              <a:rPr lang="en-US" altLang="zh-CN" sz="1800" b="1" u="dbl" dirty="0">
                <a:solidFill>
                  <a:srgbClr val="C00000"/>
                </a:solidFill>
                <a:latin typeface="微软雅黑" pitchFamily="34" charset="-122"/>
                <a:ea typeface="微软雅黑" pitchFamily="34" charset="-122"/>
              </a:rPr>
              <a:t>“</a:t>
            </a:r>
            <a:r>
              <a:rPr lang="zh-CN" altLang="en-US" sz="1800" b="1" u="dbl" dirty="0">
                <a:solidFill>
                  <a:srgbClr val="C00000"/>
                </a:solidFill>
                <a:latin typeface="微软雅黑" pitchFamily="34" charset="-122"/>
                <a:ea typeface="微软雅黑" pitchFamily="34" charset="-122"/>
              </a:rPr>
              <a:t>算头不算尾</a:t>
            </a:r>
            <a:r>
              <a:rPr lang="en-US" altLang="zh-CN" sz="1800" b="1" u="dbl" dirty="0">
                <a:solidFill>
                  <a:srgbClr val="C00000"/>
                </a:solidFill>
                <a:latin typeface="微软雅黑" pitchFamily="34" charset="-122"/>
                <a:ea typeface="微软雅黑" pitchFamily="34" charset="-122"/>
              </a:rPr>
              <a:t>”</a:t>
            </a:r>
            <a:r>
              <a:rPr lang="zh-CN" altLang="en-US" sz="1800" b="1" u="dbl" dirty="0">
                <a:solidFill>
                  <a:srgbClr val="C00000"/>
                </a:solidFill>
                <a:latin typeface="微软雅黑" pitchFamily="34" charset="-122"/>
                <a:ea typeface="微软雅黑" pitchFamily="34" charset="-122"/>
              </a:rPr>
              <a:t>或</a:t>
            </a:r>
            <a:r>
              <a:rPr lang="en-US" altLang="zh-CN" sz="1800" b="1" u="dbl" dirty="0">
                <a:solidFill>
                  <a:srgbClr val="C00000"/>
                </a:solidFill>
                <a:latin typeface="微软雅黑" pitchFamily="34" charset="-122"/>
                <a:ea typeface="微软雅黑" pitchFamily="34" charset="-122"/>
              </a:rPr>
              <a:t>“</a:t>
            </a:r>
            <a:r>
              <a:rPr lang="zh-CN" altLang="en-US" sz="1800" b="1" u="dbl" dirty="0">
                <a:solidFill>
                  <a:srgbClr val="C00000"/>
                </a:solidFill>
                <a:latin typeface="微软雅黑" pitchFamily="34" charset="-122"/>
                <a:ea typeface="微软雅黑" pitchFamily="34" charset="-122"/>
              </a:rPr>
              <a:t>算尾不算头</a:t>
            </a:r>
            <a:r>
              <a:rPr lang="en-US" altLang="zh-CN" sz="1800" b="1" u="dbl" dirty="0">
                <a:solidFill>
                  <a:srgbClr val="C00000"/>
                </a:solidFill>
                <a:latin typeface="微软雅黑" pitchFamily="34" charset="-122"/>
                <a:ea typeface="微软雅黑" pitchFamily="34" charset="-122"/>
              </a:rPr>
              <a:t>”</a:t>
            </a:r>
            <a:r>
              <a:rPr lang="zh-CN" altLang="en-US" sz="1800" dirty="0">
                <a:latin typeface="微软雅黑" pitchFamily="34" charset="-122"/>
                <a:ea typeface="微软雅黑" pitchFamily="34" charset="-122"/>
              </a:rPr>
              <a:t>；</a:t>
            </a:r>
          </a:p>
          <a:p>
            <a:pPr marL="285750" indent="-285750">
              <a:lnSpc>
                <a:spcPct val="150000"/>
              </a:lnSpc>
              <a:buFont typeface="Wingdings" panose="05000000000000000000" charset="0"/>
              <a:buChar char=""/>
            </a:pPr>
            <a:r>
              <a:rPr lang="zh-CN" altLang="en-US" sz="1800" dirty="0">
                <a:latin typeface="微软雅黑" pitchFamily="34" charset="-122"/>
                <a:ea typeface="微软雅黑" pitchFamily="34" charset="-122"/>
              </a:rPr>
              <a:t>如：一张商业汇票出票日为</a:t>
            </a:r>
            <a:r>
              <a:rPr lang="en-US" altLang="zh-CN" sz="1800" dirty="0">
                <a:latin typeface="微软雅黑" pitchFamily="34" charset="-122"/>
                <a:ea typeface="微软雅黑" pitchFamily="34" charset="-122"/>
              </a:rPr>
              <a:t>8</a:t>
            </a:r>
            <a:r>
              <a:rPr lang="zh-CN" altLang="en-US"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1</a:t>
            </a:r>
            <a:r>
              <a:rPr lang="zh-CN" altLang="en-US" sz="1800" dirty="0">
                <a:latin typeface="微软雅黑" pitchFamily="34" charset="-122"/>
                <a:ea typeface="微软雅黑" pitchFamily="34" charset="-122"/>
              </a:rPr>
              <a:t>日，</a:t>
            </a:r>
            <a:r>
              <a:rPr lang="en-US" altLang="zh-CN" sz="1800" dirty="0">
                <a:latin typeface="微软雅黑" pitchFamily="34" charset="-122"/>
                <a:ea typeface="微软雅黑" pitchFamily="34" charset="-122"/>
              </a:rPr>
              <a:t>80</a:t>
            </a:r>
            <a:r>
              <a:rPr lang="zh-CN" altLang="en-US" sz="1800" dirty="0">
                <a:latin typeface="微软雅黑" pitchFamily="34" charset="-122"/>
                <a:ea typeface="微软雅黑" pitchFamily="34" charset="-122"/>
              </a:rPr>
              <a:t>天到期，则到期日为</a:t>
            </a:r>
            <a:r>
              <a:rPr lang="en-US" altLang="zh-CN" sz="1800" dirty="0">
                <a:latin typeface="微软雅黑" pitchFamily="34" charset="-122"/>
                <a:ea typeface="微软雅黑" pitchFamily="34" charset="-122"/>
              </a:rPr>
              <a:t>12</a:t>
            </a:r>
            <a:r>
              <a:rPr lang="zh-CN" altLang="en-US"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20</a:t>
            </a:r>
            <a:r>
              <a:rPr lang="zh-CN" altLang="en-US" sz="1800" dirty="0" smtClean="0">
                <a:latin typeface="微软雅黑" pitchFamily="34" charset="-122"/>
                <a:ea typeface="微软雅黑" pitchFamily="34" charset="-122"/>
              </a:rPr>
              <a:t>日。</a:t>
            </a:r>
            <a:endParaRPr lang="zh-CN" altLang="en-US" sz="1800" dirty="0">
              <a:latin typeface="微软雅黑" pitchFamily="34" charset="-122"/>
              <a:ea typeface="微软雅黑" pitchFamily="34" charset="-122"/>
            </a:endParaRPr>
          </a:p>
        </p:txBody>
      </p:sp>
      <p:grpSp>
        <p:nvGrpSpPr>
          <p:cNvPr id="27" name="组合 26"/>
          <p:cNvGrpSpPr/>
          <p:nvPr/>
        </p:nvGrpSpPr>
        <p:grpSpPr>
          <a:xfrm>
            <a:off x="330462" y="2507575"/>
            <a:ext cx="804463" cy="759190"/>
            <a:chOff x="2735796" y="1319654"/>
            <a:chExt cx="1404156" cy="1053117"/>
          </a:xfrm>
        </p:grpSpPr>
        <p:sp>
          <p:nvSpPr>
            <p:cNvPr id="33" name="MH_Other_1"/>
            <p:cNvSpPr/>
            <p:nvPr>
              <p:custDataLst>
                <p:tags r:id="rId10"/>
              </p:custDataLst>
            </p:nvPr>
          </p:nvSpPr>
          <p:spPr>
            <a:xfrm>
              <a:off x="2735796" y="1319654"/>
              <a:ext cx="1404156" cy="1053117"/>
            </a:xfrm>
            <a:prstGeom prst="ellipse">
              <a:avLst/>
            </a:prstGeom>
            <a:solidFill>
              <a:sysClr val="window" lastClr="FFFFFF">
                <a:lumMod val="95000"/>
              </a:sysClr>
            </a:solidFill>
            <a:ln w="25400" cap="flat" cmpd="sng" algn="ctr">
              <a:noFill/>
              <a:prstDash val="solid"/>
            </a:ln>
            <a:effectLst>
              <a:innerShdw blurRad="63500" dist="50800" dir="13500000">
                <a:prstClr val="black">
                  <a:alpha val="20000"/>
                </a:prstClr>
              </a:innerShdw>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华文新魏" pitchFamily="2" charset="-122"/>
                <a:ea typeface="华文新魏" pitchFamily="2" charset="-122"/>
              </a:endParaRPr>
            </a:p>
          </p:txBody>
        </p:sp>
        <p:sp>
          <p:nvSpPr>
            <p:cNvPr id="34" name="MH_Other_2"/>
            <p:cNvSpPr/>
            <p:nvPr>
              <p:custDataLst>
                <p:tags r:id="rId11"/>
              </p:custDataLst>
            </p:nvPr>
          </p:nvSpPr>
          <p:spPr>
            <a:xfrm>
              <a:off x="2884488" y="1434704"/>
              <a:ext cx="1116012" cy="835819"/>
            </a:xfrm>
            <a:prstGeom prst="ellipse">
              <a:avLst/>
            </a:prstGeom>
            <a:solidFill>
              <a:srgbClr val="084CA1"/>
            </a:solidFill>
            <a:ln w="25400" cap="flat" cmpd="sng" algn="ctr">
              <a:noFill/>
              <a:prstDash val="solid"/>
            </a:ln>
            <a:effectLst>
              <a:outerShdw blurRad="50800" dist="38100" dir="2700000" algn="tl" rotWithShape="0">
                <a:prstClr val="black">
                  <a:alpha val="20000"/>
                </a:prstClr>
              </a:outerShdw>
            </a:effectLst>
          </p:spPr>
          <p:txBody>
            <a:bodyPr anchor="ctr"/>
            <a:lstStyle/>
            <a:p>
              <a:pPr algn="ctr" eaLnBrk="1" fontAlgn="auto" hangingPunct="1">
                <a:spcBef>
                  <a:spcPts val="0"/>
                </a:spcBef>
                <a:spcAft>
                  <a:spcPts val="0"/>
                </a:spcAft>
                <a:defRPr/>
              </a:pPr>
              <a:r>
                <a:rPr lang="en-US" sz="3600" b="1" kern="0" dirty="0" smtClean="0">
                  <a:solidFill>
                    <a:srgbClr val="FFFFFF"/>
                  </a:solidFill>
                  <a:latin typeface="华文新魏" pitchFamily="2" charset="-122"/>
                  <a:ea typeface="华文新魏" pitchFamily="2" charset="-122"/>
                </a:rPr>
                <a:t>1</a:t>
              </a:r>
              <a:endParaRPr lang="en-US" sz="3600" b="1" kern="0" dirty="0">
                <a:solidFill>
                  <a:srgbClr val="FFFFFF"/>
                </a:solidFill>
                <a:latin typeface="华文新魏" pitchFamily="2" charset="-122"/>
                <a:ea typeface="华文新魏" pitchFamily="2" charset="-122"/>
              </a:endParaRPr>
            </a:p>
          </p:txBody>
        </p:sp>
        <p:sp>
          <p:nvSpPr>
            <p:cNvPr id="35" name="MH_Other_3"/>
            <p:cNvSpPr/>
            <p:nvPr>
              <p:custDataLst>
                <p:tags r:id="rId12"/>
              </p:custDataLst>
            </p:nvPr>
          </p:nvSpPr>
          <p:spPr>
            <a:xfrm>
              <a:off x="3935413" y="1468041"/>
              <a:ext cx="163512" cy="122634"/>
            </a:xfrm>
            <a:prstGeom prst="ellipse">
              <a:avLst/>
            </a:prstGeom>
            <a:solidFill>
              <a:srgbClr val="084CA1"/>
            </a:solidFill>
            <a:ln w="25400" cap="flat" cmpd="sng" algn="ctr">
              <a:solidFill>
                <a:srgbClr val="FFFFFF"/>
              </a:solidFill>
              <a:prstDash val="solid"/>
            </a:ln>
            <a:effectLst>
              <a:outerShdw blurRad="50800" dist="38100" dir="2700000" algn="tl" rotWithShape="0">
                <a:prstClr val="black">
                  <a:alpha val="20000"/>
                </a:prstClr>
              </a:outerShdw>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华文新魏" pitchFamily="2" charset="-122"/>
                <a:ea typeface="华文新魏" pitchFamily="2" charset="-122"/>
              </a:endParaRPr>
            </a:p>
          </p:txBody>
        </p:sp>
      </p:grpSp>
      <p:grpSp>
        <p:nvGrpSpPr>
          <p:cNvPr id="36" name="组合 35"/>
          <p:cNvGrpSpPr/>
          <p:nvPr/>
        </p:nvGrpSpPr>
        <p:grpSpPr>
          <a:xfrm>
            <a:off x="330462" y="3706983"/>
            <a:ext cx="804463" cy="759190"/>
            <a:chOff x="2735796" y="1319654"/>
            <a:chExt cx="1404156" cy="1053117"/>
          </a:xfrm>
        </p:grpSpPr>
        <p:sp>
          <p:nvSpPr>
            <p:cNvPr id="37" name="MH_Other_1"/>
            <p:cNvSpPr/>
            <p:nvPr>
              <p:custDataLst>
                <p:tags r:id="rId7"/>
              </p:custDataLst>
            </p:nvPr>
          </p:nvSpPr>
          <p:spPr>
            <a:xfrm>
              <a:off x="2735796" y="1319654"/>
              <a:ext cx="1404156" cy="1053117"/>
            </a:xfrm>
            <a:prstGeom prst="ellipse">
              <a:avLst/>
            </a:prstGeom>
            <a:solidFill>
              <a:sysClr val="window" lastClr="FFFFFF">
                <a:lumMod val="95000"/>
              </a:sysClr>
            </a:solidFill>
            <a:ln w="25400" cap="flat" cmpd="sng" algn="ctr">
              <a:noFill/>
              <a:prstDash val="solid"/>
            </a:ln>
            <a:effectLst>
              <a:innerShdw blurRad="63500" dist="50800" dir="13500000">
                <a:prstClr val="black">
                  <a:alpha val="20000"/>
                </a:prstClr>
              </a:innerShdw>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华文新魏" pitchFamily="2" charset="-122"/>
                <a:ea typeface="华文新魏" pitchFamily="2" charset="-122"/>
              </a:endParaRPr>
            </a:p>
          </p:txBody>
        </p:sp>
        <p:sp>
          <p:nvSpPr>
            <p:cNvPr id="38" name="MH_Other_2"/>
            <p:cNvSpPr/>
            <p:nvPr>
              <p:custDataLst>
                <p:tags r:id="rId8"/>
              </p:custDataLst>
            </p:nvPr>
          </p:nvSpPr>
          <p:spPr>
            <a:xfrm>
              <a:off x="2884488" y="1434704"/>
              <a:ext cx="1116012" cy="835819"/>
            </a:xfrm>
            <a:prstGeom prst="ellipse">
              <a:avLst/>
            </a:prstGeom>
            <a:solidFill>
              <a:srgbClr val="084CA1"/>
            </a:solidFill>
            <a:ln w="25400" cap="flat" cmpd="sng" algn="ctr">
              <a:noFill/>
              <a:prstDash val="solid"/>
            </a:ln>
            <a:effectLst>
              <a:outerShdw blurRad="50800" dist="38100" dir="2700000" algn="tl" rotWithShape="0">
                <a:prstClr val="black">
                  <a:alpha val="20000"/>
                </a:prstClr>
              </a:outerShdw>
            </a:effectLst>
          </p:spPr>
          <p:txBody>
            <a:bodyPr anchor="ctr"/>
            <a:lstStyle/>
            <a:p>
              <a:pPr algn="ctr" eaLnBrk="1" fontAlgn="auto" hangingPunct="1">
                <a:spcBef>
                  <a:spcPts val="0"/>
                </a:spcBef>
                <a:spcAft>
                  <a:spcPts val="0"/>
                </a:spcAft>
                <a:defRPr/>
              </a:pPr>
              <a:r>
                <a:rPr lang="en-US" altLang="zh-CN" sz="3600" b="1" kern="0" dirty="0" smtClean="0">
                  <a:solidFill>
                    <a:srgbClr val="FFFFFF"/>
                  </a:solidFill>
                  <a:latin typeface="华文新魏" pitchFamily="2" charset="-122"/>
                  <a:ea typeface="华文新魏" pitchFamily="2" charset="-122"/>
                </a:rPr>
                <a:t>2</a:t>
              </a:r>
              <a:endParaRPr lang="en-US" sz="3600" b="1" kern="0" dirty="0">
                <a:solidFill>
                  <a:srgbClr val="FFFFFF"/>
                </a:solidFill>
                <a:latin typeface="华文新魏" pitchFamily="2" charset="-122"/>
                <a:ea typeface="华文新魏" pitchFamily="2" charset="-122"/>
              </a:endParaRPr>
            </a:p>
          </p:txBody>
        </p:sp>
        <p:sp>
          <p:nvSpPr>
            <p:cNvPr id="39" name="MH_Other_3"/>
            <p:cNvSpPr/>
            <p:nvPr>
              <p:custDataLst>
                <p:tags r:id="rId9"/>
              </p:custDataLst>
            </p:nvPr>
          </p:nvSpPr>
          <p:spPr>
            <a:xfrm>
              <a:off x="3935413" y="1468041"/>
              <a:ext cx="163512" cy="122634"/>
            </a:xfrm>
            <a:prstGeom prst="ellipse">
              <a:avLst/>
            </a:prstGeom>
            <a:solidFill>
              <a:srgbClr val="084CA1"/>
            </a:solidFill>
            <a:ln w="25400" cap="flat" cmpd="sng" algn="ctr">
              <a:solidFill>
                <a:srgbClr val="FFFFFF"/>
              </a:solidFill>
              <a:prstDash val="solid"/>
            </a:ln>
            <a:effectLst>
              <a:outerShdw blurRad="50800" dist="38100" dir="2700000" algn="tl" rotWithShape="0">
                <a:prstClr val="black">
                  <a:alpha val="20000"/>
                </a:prstClr>
              </a:outerShdw>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华文新魏" pitchFamily="2" charset="-122"/>
                <a:ea typeface="华文新魏" pitchFamily="2" charset="-122"/>
              </a:endParaRPr>
            </a:p>
          </p:txBody>
        </p:sp>
      </p:grpSp>
    </p:spTree>
    <p:custDataLst>
      <p:tags r:id="rId1"/>
    </p:custDataLst>
    <p:extLst>
      <p:ext uri="{BB962C8B-B14F-4D97-AF65-F5344CB8AC3E}">
        <p14:creationId xmlns:p14="http://schemas.microsoft.com/office/powerpoint/2010/main" val="13530632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应收票据</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3382689"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应收票据贴现的会计处理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2" name="文本框 14"/>
          <p:cNvSpPr txBox="1"/>
          <p:nvPr/>
        </p:nvSpPr>
        <p:spPr>
          <a:xfrm>
            <a:off x="1105624" y="1376938"/>
            <a:ext cx="6922759" cy="1338828"/>
          </a:xfrm>
          <a:prstGeom prst="rect">
            <a:avLst/>
          </a:prstGeom>
          <a:noFill/>
        </p:spPr>
        <p:txBody>
          <a:bodyPr wrap="square" rtlCol="0" anchor="ctr">
            <a:spAutoFit/>
          </a:bodyPr>
          <a:lstStyle/>
          <a:p>
            <a:pPr>
              <a:lnSpc>
                <a:spcPct val="150000"/>
              </a:lnSpc>
            </a:pPr>
            <a:r>
              <a:rPr lang="zh-CN" altLang="en-US" sz="1800" dirty="0" smtClean="0">
                <a:latin typeface="微软雅黑" pitchFamily="34" charset="-122"/>
                <a:ea typeface="微软雅黑" pitchFamily="34" charset="-122"/>
              </a:rPr>
              <a:t>       应收票据</a:t>
            </a:r>
            <a:r>
              <a:rPr lang="zh-CN" altLang="en-US" sz="1800" dirty="0">
                <a:latin typeface="微软雅黑" pitchFamily="34" charset="-122"/>
                <a:ea typeface="微软雅黑" pitchFamily="34" charset="-122"/>
              </a:rPr>
              <a:t>贴现是指持票人因急需资金，将</a:t>
            </a:r>
            <a:r>
              <a:rPr lang="zh-CN" altLang="en-US" sz="1800" b="1" dirty="0">
                <a:solidFill>
                  <a:srgbClr val="C00000"/>
                </a:solidFill>
                <a:latin typeface="微软雅黑" pitchFamily="34" charset="-122"/>
                <a:ea typeface="微软雅黑" pitchFamily="34" charset="-122"/>
              </a:rPr>
              <a:t>未到期</a:t>
            </a:r>
            <a:r>
              <a:rPr lang="zh-CN" altLang="en-US" sz="1800" dirty="0">
                <a:latin typeface="微软雅黑" pitchFamily="34" charset="-122"/>
                <a:ea typeface="微软雅黑" pitchFamily="34" charset="-122"/>
              </a:rPr>
              <a:t>的商业汇票背书后转让给银行，银行受理后，从票面金额中扣除</a:t>
            </a:r>
            <a:r>
              <a:rPr lang="zh-CN" altLang="en-US" sz="1800" b="1" dirty="0">
                <a:solidFill>
                  <a:srgbClr val="C00000"/>
                </a:solidFill>
                <a:latin typeface="微软雅黑" pitchFamily="34" charset="-122"/>
                <a:ea typeface="微软雅黑" pitchFamily="34" charset="-122"/>
              </a:rPr>
              <a:t>按银行的贴现率</a:t>
            </a:r>
            <a:r>
              <a:rPr lang="zh-CN" altLang="en-US" sz="1800" dirty="0">
                <a:latin typeface="微软雅黑" pitchFamily="34" charset="-122"/>
                <a:ea typeface="微软雅黑" pitchFamily="34" charset="-122"/>
              </a:rPr>
              <a:t>计算的贴现息后，将余额付给贴现企业的业务活动</a:t>
            </a:r>
            <a:r>
              <a:rPr lang="zh-CN" altLang="en-US" sz="1800" dirty="0" smtClean="0">
                <a:latin typeface="微软雅黑" pitchFamily="34" charset="-122"/>
                <a:ea typeface="微软雅黑" pitchFamily="34" charset="-122"/>
              </a:rPr>
              <a:t>。</a:t>
            </a:r>
            <a:endParaRPr lang="zh-CN" altLang="en-US" sz="1800" dirty="0">
              <a:latin typeface="微软雅黑" pitchFamily="34" charset="-122"/>
              <a:ea typeface="微软雅黑" pitchFamily="34" charset="-122"/>
            </a:endParaRPr>
          </a:p>
        </p:txBody>
      </p:sp>
      <p:sp>
        <p:nvSpPr>
          <p:cNvPr id="23" name="任意多边形 22"/>
          <p:cNvSpPr/>
          <p:nvPr/>
        </p:nvSpPr>
        <p:spPr>
          <a:xfrm rot="8537829" flipV="1">
            <a:off x="6473059" y="2732394"/>
            <a:ext cx="584358" cy="344732"/>
          </a:xfrm>
          <a:custGeom>
            <a:avLst/>
            <a:gdLst>
              <a:gd name="connsiteX0" fmla="*/ 1918658 w 1918658"/>
              <a:gd name="connsiteY0" fmla="*/ 0 h 944880"/>
              <a:gd name="connsiteX1" fmla="*/ 920438 w 1918658"/>
              <a:gd name="connsiteY1" fmla="*/ 243840 h 944880"/>
              <a:gd name="connsiteX2" fmla="*/ 135578 w 1918658"/>
              <a:gd name="connsiteY2" fmla="*/ 777240 h 944880"/>
              <a:gd name="connsiteX3" fmla="*/ 6038 w 1918658"/>
              <a:gd name="connsiteY3" fmla="*/ 944880 h 944880"/>
              <a:gd name="connsiteX0" fmla="*/ 1950626 w 1950626"/>
              <a:gd name="connsiteY0" fmla="*/ 0 h 929000"/>
              <a:gd name="connsiteX1" fmla="*/ 952406 w 1950626"/>
              <a:gd name="connsiteY1" fmla="*/ 243840 h 929000"/>
              <a:gd name="connsiteX2" fmla="*/ 167546 w 1950626"/>
              <a:gd name="connsiteY2" fmla="*/ 777240 h 929000"/>
              <a:gd name="connsiteX3" fmla="*/ 2788 w 1950626"/>
              <a:gd name="connsiteY3" fmla="*/ 929000 h 929000"/>
              <a:gd name="connsiteX0" fmla="*/ 1947838 w 1947838"/>
              <a:gd name="connsiteY0" fmla="*/ 0 h 929000"/>
              <a:gd name="connsiteX1" fmla="*/ 949618 w 1947838"/>
              <a:gd name="connsiteY1" fmla="*/ 243840 h 929000"/>
              <a:gd name="connsiteX2" fmla="*/ 164758 w 1947838"/>
              <a:gd name="connsiteY2" fmla="*/ 777240 h 929000"/>
              <a:gd name="connsiteX3" fmla="*/ 0 w 1947838"/>
              <a:gd name="connsiteY3" fmla="*/ 929000 h 929000"/>
              <a:gd name="connsiteX0" fmla="*/ 1947838 w 1947838"/>
              <a:gd name="connsiteY0" fmla="*/ 0 h 929797"/>
              <a:gd name="connsiteX1" fmla="*/ 949618 w 1947838"/>
              <a:gd name="connsiteY1" fmla="*/ 243840 h 929797"/>
              <a:gd name="connsiteX2" fmla="*/ 164758 w 1947838"/>
              <a:gd name="connsiteY2" fmla="*/ 777240 h 929797"/>
              <a:gd name="connsiteX3" fmla="*/ 18524 w 1947838"/>
              <a:gd name="connsiteY3" fmla="*/ 913120 h 929797"/>
              <a:gd name="connsiteX4" fmla="*/ 0 w 1947838"/>
              <a:gd name="connsiteY4" fmla="*/ 929000 h 9297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7838" h="929797">
                <a:moveTo>
                  <a:pt x="1947838" y="0"/>
                </a:moveTo>
                <a:cubicBezTo>
                  <a:pt x="1597318" y="57150"/>
                  <a:pt x="1246798" y="114300"/>
                  <a:pt x="949618" y="243840"/>
                </a:cubicBezTo>
                <a:cubicBezTo>
                  <a:pt x="652438" y="373380"/>
                  <a:pt x="319940" y="665693"/>
                  <a:pt x="164758" y="777240"/>
                </a:cubicBezTo>
                <a:cubicBezTo>
                  <a:pt x="9576" y="888787"/>
                  <a:pt x="45984" y="887827"/>
                  <a:pt x="18524" y="913120"/>
                </a:cubicBezTo>
                <a:cubicBezTo>
                  <a:pt x="-8936" y="938413"/>
                  <a:pt x="3621" y="926795"/>
                  <a:pt x="0" y="929000"/>
                </a:cubicBezTo>
              </a:path>
            </a:pathLst>
          </a:custGeom>
          <a:ln w="19050">
            <a:solidFill>
              <a:srgbClr val="C00000"/>
            </a:solidFill>
            <a:prstDash val="dash"/>
            <a:tailEnd type="arrow"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800">
              <a:latin typeface="微软雅黑" pitchFamily="34" charset="-122"/>
              <a:ea typeface="微软雅黑" pitchFamily="34" charset="-122"/>
            </a:endParaRPr>
          </a:p>
        </p:txBody>
      </p:sp>
      <p:sp>
        <p:nvSpPr>
          <p:cNvPr id="24" name="任意多边形 23"/>
          <p:cNvSpPr/>
          <p:nvPr/>
        </p:nvSpPr>
        <p:spPr>
          <a:xfrm rot="18843956" flipV="1">
            <a:off x="3425447" y="3638552"/>
            <a:ext cx="945399" cy="362758"/>
          </a:xfrm>
          <a:custGeom>
            <a:avLst/>
            <a:gdLst>
              <a:gd name="connsiteX0" fmla="*/ 1918658 w 1918658"/>
              <a:gd name="connsiteY0" fmla="*/ 0 h 944880"/>
              <a:gd name="connsiteX1" fmla="*/ 920438 w 1918658"/>
              <a:gd name="connsiteY1" fmla="*/ 243840 h 944880"/>
              <a:gd name="connsiteX2" fmla="*/ 135578 w 1918658"/>
              <a:gd name="connsiteY2" fmla="*/ 777240 h 944880"/>
              <a:gd name="connsiteX3" fmla="*/ 6038 w 1918658"/>
              <a:gd name="connsiteY3" fmla="*/ 944880 h 944880"/>
              <a:gd name="connsiteX0" fmla="*/ 1950626 w 1950626"/>
              <a:gd name="connsiteY0" fmla="*/ 0 h 929000"/>
              <a:gd name="connsiteX1" fmla="*/ 952406 w 1950626"/>
              <a:gd name="connsiteY1" fmla="*/ 243840 h 929000"/>
              <a:gd name="connsiteX2" fmla="*/ 167546 w 1950626"/>
              <a:gd name="connsiteY2" fmla="*/ 777240 h 929000"/>
              <a:gd name="connsiteX3" fmla="*/ 2788 w 1950626"/>
              <a:gd name="connsiteY3" fmla="*/ 929000 h 929000"/>
              <a:gd name="connsiteX0" fmla="*/ 1947838 w 1947838"/>
              <a:gd name="connsiteY0" fmla="*/ 0 h 929000"/>
              <a:gd name="connsiteX1" fmla="*/ 949618 w 1947838"/>
              <a:gd name="connsiteY1" fmla="*/ 243840 h 929000"/>
              <a:gd name="connsiteX2" fmla="*/ 164758 w 1947838"/>
              <a:gd name="connsiteY2" fmla="*/ 777240 h 929000"/>
              <a:gd name="connsiteX3" fmla="*/ 0 w 1947838"/>
              <a:gd name="connsiteY3" fmla="*/ 929000 h 929000"/>
              <a:gd name="connsiteX0" fmla="*/ 1947838 w 1947838"/>
              <a:gd name="connsiteY0" fmla="*/ 0 h 929797"/>
              <a:gd name="connsiteX1" fmla="*/ 949618 w 1947838"/>
              <a:gd name="connsiteY1" fmla="*/ 243840 h 929797"/>
              <a:gd name="connsiteX2" fmla="*/ 164758 w 1947838"/>
              <a:gd name="connsiteY2" fmla="*/ 777240 h 929797"/>
              <a:gd name="connsiteX3" fmla="*/ 18524 w 1947838"/>
              <a:gd name="connsiteY3" fmla="*/ 913120 h 929797"/>
              <a:gd name="connsiteX4" fmla="*/ 0 w 1947838"/>
              <a:gd name="connsiteY4" fmla="*/ 929000 h 929797"/>
              <a:gd name="connsiteX0" fmla="*/ 1947838 w 1947838"/>
              <a:gd name="connsiteY0" fmla="*/ 0 h 929797"/>
              <a:gd name="connsiteX1" fmla="*/ 1075906 w 1947838"/>
              <a:gd name="connsiteY1" fmla="*/ 357470 h 929797"/>
              <a:gd name="connsiteX2" fmla="*/ 164758 w 1947838"/>
              <a:gd name="connsiteY2" fmla="*/ 777240 h 929797"/>
              <a:gd name="connsiteX3" fmla="*/ 18524 w 1947838"/>
              <a:gd name="connsiteY3" fmla="*/ 913120 h 929797"/>
              <a:gd name="connsiteX4" fmla="*/ 0 w 1947838"/>
              <a:gd name="connsiteY4" fmla="*/ 929000 h 929797"/>
              <a:gd name="connsiteX0" fmla="*/ 1947838 w 1947838"/>
              <a:gd name="connsiteY0" fmla="*/ 0 h 929797"/>
              <a:gd name="connsiteX1" fmla="*/ 1634138 w 1947838"/>
              <a:gd name="connsiteY1" fmla="*/ 127512 h 929797"/>
              <a:gd name="connsiteX2" fmla="*/ 1075906 w 1947838"/>
              <a:gd name="connsiteY2" fmla="*/ 357470 h 929797"/>
              <a:gd name="connsiteX3" fmla="*/ 164758 w 1947838"/>
              <a:gd name="connsiteY3" fmla="*/ 777240 h 929797"/>
              <a:gd name="connsiteX4" fmla="*/ 18524 w 1947838"/>
              <a:gd name="connsiteY4" fmla="*/ 913120 h 929797"/>
              <a:gd name="connsiteX5" fmla="*/ 0 w 1947838"/>
              <a:gd name="connsiteY5" fmla="*/ 929000 h 929797"/>
              <a:gd name="connsiteX0" fmla="*/ 1947838 w 1947838"/>
              <a:gd name="connsiteY0" fmla="*/ 0 h 929797"/>
              <a:gd name="connsiteX1" fmla="*/ 1634138 w 1947838"/>
              <a:gd name="connsiteY1" fmla="*/ 127512 h 929797"/>
              <a:gd name="connsiteX2" fmla="*/ 1075906 w 1947838"/>
              <a:gd name="connsiteY2" fmla="*/ 357470 h 929797"/>
              <a:gd name="connsiteX3" fmla="*/ 348982 w 1947838"/>
              <a:gd name="connsiteY3" fmla="*/ 846978 h 929797"/>
              <a:gd name="connsiteX4" fmla="*/ 18524 w 1947838"/>
              <a:gd name="connsiteY4" fmla="*/ 913120 h 929797"/>
              <a:gd name="connsiteX5" fmla="*/ 0 w 1947838"/>
              <a:gd name="connsiteY5" fmla="*/ 929000 h 929797"/>
              <a:gd name="connsiteX0" fmla="*/ 1970978 w 1970978"/>
              <a:gd name="connsiteY0" fmla="*/ 0 h 924754"/>
              <a:gd name="connsiteX1" fmla="*/ 1657278 w 1970978"/>
              <a:gd name="connsiteY1" fmla="*/ 127512 h 924754"/>
              <a:gd name="connsiteX2" fmla="*/ 1099046 w 1970978"/>
              <a:gd name="connsiteY2" fmla="*/ 357470 h 924754"/>
              <a:gd name="connsiteX3" fmla="*/ 372122 w 1970978"/>
              <a:gd name="connsiteY3" fmla="*/ 846978 h 924754"/>
              <a:gd name="connsiteX4" fmla="*/ 41664 w 1970978"/>
              <a:gd name="connsiteY4" fmla="*/ 913120 h 924754"/>
              <a:gd name="connsiteX5" fmla="*/ 0 w 1970978"/>
              <a:gd name="connsiteY5" fmla="*/ 916457 h 924754"/>
              <a:gd name="connsiteX0" fmla="*/ 1945243 w 1945243"/>
              <a:gd name="connsiteY0" fmla="*/ 0 h 931508"/>
              <a:gd name="connsiteX1" fmla="*/ 1631543 w 1945243"/>
              <a:gd name="connsiteY1" fmla="*/ 127512 h 931508"/>
              <a:gd name="connsiteX2" fmla="*/ 1073311 w 1945243"/>
              <a:gd name="connsiteY2" fmla="*/ 357470 h 931508"/>
              <a:gd name="connsiteX3" fmla="*/ 346387 w 1945243"/>
              <a:gd name="connsiteY3" fmla="*/ 846978 h 931508"/>
              <a:gd name="connsiteX4" fmla="*/ 15929 w 1945243"/>
              <a:gd name="connsiteY4" fmla="*/ 913120 h 931508"/>
              <a:gd name="connsiteX5" fmla="*/ 2032 w 1945243"/>
              <a:gd name="connsiteY5" fmla="*/ 931508 h 931508"/>
              <a:gd name="connsiteX0" fmla="*/ 1961722 w 1961722"/>
              <a:gd name="connsiteY0" fmla="*/ 0 h 926355"/>
              <a:gd name="connsiteX1" fmla="*/ 1648022 w 1961722"/>
              <a:gd name="connsiteY1" fmla="*/ 127512 h 926355"/>
              <a:gd name="connsiteX2" fmla="*/ 1089790 w 1961722"/>
              <a:gd name="connsiteY2" fmla="*/ 357470 h 926355"/>
              <a:gd name="connsiteX3" fmla="*/ 362866 w 1961722"/>
              <a:gd name="connsiteY3" fmla="*/ 846978 h 926355"/>
              <a:gd name="connsiteX4" fmla="*/ 32408 w 1961722"/>
              <a:gd name="connsiteY4" fmla="*/ 913120 h 926355"/>
              <a:gd name="connsiteX5" fmla="*/ 0 w 1961722"/>
              <a:gd name="connsiteY5" fmla="*/ 921474 h 926355"/>
              <a:gd name="connsiteX0" fmla="*/ 1970665 w 1970665"/>
              <a:gd name="connsiteY0" fmla="*/ 0 h 928542"/>
              <a:gd name="connsiteX1" fmla="*/ 1656965 w 1970665"/>
              <a:gd name="connsiteY1" fmla="*/ 127512 h 928542"/>
              <a:gd name="connsiteX2" fmla="*/ 1098733 w 1970665"/>
              <a:gd name="connsiteY2" fmla="*/ 357470 h 928542"/>
              <a:gd name="connsiteX3" fmla="*/ 371809 w 1970665"/>
              <a:gd name="connsiteY3" fmla="*/ 846978 h 928542"/>
              <a:gd name="connsiteX4" fmla="*/ 41351 w 1970665"/>
              <a:gd name="connsiteY4" fmla="*/ 913120 h 928542"/>
              <a:gd name="connsiteX5" fmla="*/ 0 w 1970665"/>
              <a:gd name="connsiteY5" fmla="*/ 926648 h 928542"/>
              <a:gd name="connsiteX0" fmla="*/ 1972334 w 1972334"/>
              <a:gd name="connsiteY0" fmla="*/ 0 h 931756"/>
              <a:gd name="connsiteX1" fmla="*/ 1658634 w 1972334"/>
              <a:gd name="connsiteY1" fmla="*/ 127512 h 931756"/>
              <a:gd name="connsiteX2" fmla="*/ 1100402 w 1972334"/>
              <a:gd name="connsiteY2" fmla="*/ 357470 h 931756"/>
              <a:gd name="connsiteX3" fmla="*/ 373478 w 1972334"/>
              <a:gd name="connsiteY3" fmla="*/ 846978 h 931756"/>
              <a:gd name="connsiteX4" fmla="*/ 43020 w 1972334"/>
              <a:gd name="connsiteY4" fmla="*/ 913120 h 931756"/>
              <a:gd name="connsiteX5" fmla="*/ 0 w 1972334"/>
              <a:gd name="connsiteY5" fmla="*/ 931756 h 931756"/>
              <a:gd name="connsiteX0" fmla="*/ 1972334 w 1972334"/>
              <a:gd name="connsiteY0" fmla="*/ 0 h 934237"/>
              <a:gd name="connsiteX1" fmla="*/ 1658634 w 1972334"/>
              <a:gd name="connsiteY1" fmla="*/ 127512 h 934237"/>
              <a:gd name="connsiteX2" fmla="*/ 1100402 w 1972334"/>
              <a:gd name="connsiteY2" fmla="*/ 357470 h 934237"/>
              <a:gd name="connsiteX3" fmla="*/ 373478 w 1972334"/>
              <a:gd name="connsiteY3" fmla="*/ 846978 h 934237"/>
              <a:gd name="connsiteX4" fmla="*/ 43020 w 1972334"/>
              <a:gd name="connsiteY4" fmla="*/ 913120 h 934237"/>
              <a:gd name="connsiteX5" fmla="*/ 0 w 1972334"/>
              <a:gd name="connsiteY5" fmla="*/ 931756 h 934237"/>
              <a:gd name="connsiteX0" fmla="*/ 1972334 w 1972334"/>
              <a:gd name="connsiteY0" fmla="*/ 0 h 931756"/>
              <a:gd name="connsiteX1" fmla="*/ 1658634 w 1972334"/>
              <a:gd name="connsiteY1" fmla="*/ 127512 h 931756"/>
              <a:gd name="connsiteX2" fmla="*/ 1100402 w 1972334"/>
              <a:gd name="connsiteY2" fmla="*/ 357470 h 931756"/>
              <a:gd name="connsiteX3" fmla="*/ 373478 w 1972334"/>
              <a:gd name="connsiteY3" fmla="*/ 846978 h 931756"/>
              <a:gd name="connsiteX4" fmla="*/ 43020 w 1972334"/>
              <a:gd name="connsiteY4" fmla="*/ 913120 h 931756"/>
              <a:gd name="connsiteX5" fmla="*/ 0 w 1972334"/>
              <a:gd name="connsiteY5" fmla="*/ 931756 h 931756"/>
              <a:gd name="connsiteX0" fmla="*/ 1983421 w 1983421"/>
              <a:gd name="connsiteY0" fmla="*/ 0 h 927390"/>
              <a:gd name="connsiteX1" fmla="*/ 1669721 w 1983421"/>
              <a:gd name="connsiteY1" fmla="*/ 127512 h 927390"/>
              <a:gd name="connsiteX2" fmla="*/ 1111489 w 1983421"/>
              <a:gd name="connsiteY2" fmla="*/ 357470 h 927390"/>
              <a:gd name="connsiteX3" fmla="*/ 384565 w 1983421"/>
              <a:gd name="connsiteY3" fmla="*/ 846978 h 927390"/>
              <a:gd name="connsiteX4" fmla="*/ 54107 w 1983421"/>
              <a:gd name="connsiteY4" fmla="*/ 913120 h 927390"/>
              <a:gd name="connsiteX5" fmla="*/ 0 w 1983421"/>
              <a:gd name="connsiteY5" fmla="*/ 925746 h 927390"/>
              <a:gd name="connsiteX0" fmla="*/ 1983421 w 1983421"/>
              <a:gd name="connsiteY0" fmla="*/ 0 h 926417"/>
              <a:gd name="connsiteX1" fmla="*/ 1669721 w 1983421"/>
              <a:gd name="connsiteY1" fmla="*/ 127512 h 926417"/>
              <a:gd name="connsiteX2" fmla="*/ 1111489 w 1983421"/>
              <a:gd name="connsiteY2" fmla="*/ 357470 h 926417"/>
              <a:gd name="connsiteX3" fmla="*/ 384565 w 1983421"/>
              <a:gd name="connsiteY3" fmla="*/ 846978 h 926417"/>
              <a:gd name="connsiteX4" fmla="*/ 54107 w 1983421"/>
              <a:gd name="connsiteY4" fmla="*/ 913120 h 926417"/>
              <a:gd name="connsiteX5" fmla="*/ 0 w 1983421"/>
              <a:gd name="connsiteY5" fmla="*/ 925746 h 926417"/>
              <a:gd name="connsiteX0" fmla="*/ 1985970 w 1985970"/>
              <a:gd name="connsiteY0" fmla="*/ 0 h 925746"/>
              <a:gd name="connsiteX1" fmla="*/ 1672270 w 1985970"/>
              <a:gd name="connsiteY1" fmla="*/ 127512 h 925746"/>
              <a:gd name="connsiteX2" fmla="*/ 1114038 w 1985970"/>
              <a:gd name="connsiteY2" fmla="*/ 357470 h 925746"/>
              <a:gd name="connsiteX3" fmla="*/ 387114 w 1985970"/>
              <a:gd name="connsiteY3" fmla="*/ 846978 h 925746"/>
              <a:gd name="connsiteX4" fmla="*/ 56656 w 1985970"/>
              <a:gd name="connsiteY4" fmla="*/ 913120 h 925746"/>
              <a:gd name="connsiteX5" fmla="*/ 2549 w 1985970"/>
              <a:gd name="connsiteY5" fmla="*/ 925746 h 925746"/>
              <a:gd name="connsiteX0" fmla="*/ 1989061 w 1989061"/>
              <a:gd name="connsiteY0" fmla="*/ 0 h 925746"/>
              <a:gd name="connsiteX1" fmla="*/ 1675361 w 1989061"/>
              <a:gd name="connsiteY1" fmla="*/ 127512 h 925746"/>
              <a:gd name="connsiteX2" fmla="*/ 1117129 w 1989061"/>
              <a:gd name="connsiteY2" fmla="*/ 357470 h 925746"/>
              <a:gd name="connsiteX3" fmla="*/ 390205 w 1989061"/>
              <a:gd name="connsiteY3" fmla="*/ 846978 h 925746"/>
              <a:gd name="connsiteX4" fmla="*/ 59747 w 1989061"/>
              <a:gd name="connsiteY4" fmla="*/ 913120 h 925746"/>
              <a:gd name="connsiteX5" fmla="*/ 5640 w 1989061"/>
              <a:gd name="connsiteY5" fmla="*/ 925746 h 925746"/>
              <a:gd name="connsiteX0" fmla="*/ 2019433 w 2019433"/>
              <a:gd name="connsiteY0" fmla="*/ 0 h 944374"/>
              <a:gd name="connsiteX1" fmla="*/ 1705733 w 2019433"/>
              <a:gd name="connsiteY1" fmla="*/ 127512 h 944374"/>
              <a:gd name="connsiteX2" fmla="*/ 1147501 w 2019433"/>
              <a:gd name="connsiteY2" fmla="*/ 357470 h 944374"/>
              <a:gd name="connsiteX3" fmla="*/ 420577 w 2019433"/>
              <a:gd name="connsiteY3" fmla="*/ 846978 h 944374"/>
              <a:gd name="connsiteX4" fmla="*/ 90119 w 2019433"/>
              <a:gd name="connsiteY4" fmla="*/ 913120 h 944374"/>
              <a:gd name="connsiteX5" fmla="*/ 3817 w 2019433"/>
              <a:gd name="connsiteY5" fmla="*/ 944374 h 944374"/>
              <a:gd name="connsiteX0" fmla="*/ 2015916 w 2015916"/>
              <a:gd name="connsiteY0" fmla="*/ 0 h 946273"/>
              <a:gd name="connsiteX1" fmla="*/ 1702216 w 2015916"/>
              <a:gd name="connsiteY1" fmla="*/ 127512 h 946273"/>
              <a:gd name="connsiteX2" fmla="*/ 1143984 w 2015916"/>
              <a:gd name="connsiteY2" fmla="*/ 357470 h 946273"/>
              <a:gd name="connsiteX3" fmla="*/ 417060 w 2015916"/>
              <a:gd name="connsiteY3" fmla="*/ 846978 h 946273"/>
              <a:gd name="connsiteX4" fmla="*/ 86602 w 2015916"/>
              <a:gd name="connsiteY4" fmla="*/ 913120 h 946273"/>
              <a:gd name="connsiteX5" fmla="*/ 300 w 2015916"/>
              <a:gd name="connsiteY5" fmla="*/ 944374 h 946273"/>
              <a:gd name="connsiteX0" fmla="*/ 2018793 w 2018793"/>
              <a:gd name="connsiteY0" fmla="*/ 0 h 944959"/>
              <a:gd name="connsiteX1" fmla="*/ 1705093 w 2018793"/>
              <a:gd name="connsiteY1" fmla="*/ 127512 h 944959"/>
              <a:gd name="connsiteX2" fmla="*/ 1146861 w 2018793"/>
              <a:gd name="connsiteY2" fmla="*/ 357470 h 944959"/>
              <a:gd name="connsiteX3" fmla="*/ 419937 w 2018793"/>
              <a:gd name="connsiteY3" fmla="*/ 846978 h 944959"/>
              <a:gd name="connsiteX4" fmla="*/ 89479 w 2018793"/>
              <a:gd name="connsiteY4" fmla="*/ 913120 h 944959"/>
              <a:gd name="connsiteX5" fmla="*/ 3177 w 2018793"/>
              <a:gd name="connsiteY5" fmla="*/ 944374 h 944959"/>
              <a:gd name="connsiteX0" fmla="*/ 2017945 w 2017945"/>
              <a:gd name="connsiteY0" fmla="*/ 0 h 944747"/>
              <a:gd name="connsiteX1" fmla="*/ 1704245 w 2017945"/>
              <a:gd name="connsiteY1" fmla="*/ 127512 h 944747"/>
              <a:gd name="connsiteX2" fmla="*/ 1146013 w 2017945"/>
              <a:gd name="connsiteY2" fmla="*/ 357470 h 944747"/>
              <a:gd name="connsiteX3" fmla="*/ 419089 w 2017945"/>
              <a:gd name="connsiteY3" fmla="*/ 846978 h 944747"/>
              <a:gd name="connsiteX4" fmla="*/ 122971 w 2017945"/>
              <a:gd name="connsiteY4" fmla="*/ 905677 h 944747"/>
              <a:gd name="connsiteX5" fmla="*/ 2329 w 2017945"/>
              <a:gd name="connsiteY5" fmla="*/ 944374 h 944747"/>
              <a:gd name="connsiteX0" fmla="*/ 2017945 w 2017945"/>
              <a:gd name="connsiteY0" fmla="*/ 0 h 944747"/>
              <a:gd name="connsiteX1" fmla="*/ 1704245 w 2017945"/>
              <a:gd name="connsiteY1" fmla="*/ 127512 h 944747"/>
              <a:gd name="connsiteX2" fmla="*/ 1146013 w 2017945"/>
              <a:gd name="connsiteY2" fmla="*/ 357470 h 944747"/>
              <a:gd name="connsiteX3" fmla="*/ 419089 w 2017945"/>
              <a:gd name="connsiteY3" fmla="*/ 846978 h 944747"/>
              <a:gd name="connsiteX4" fmla="*/ 122971 w 2017945"/>
              <a:gd name="connsiteY4" fmla="*/ 905677 h 944747"/>
              <a:gd name="connsiteX5" fmla="*/ 2329 w 2017945"/>
              <a:gd name="connsiteY5" fmla="*/ 944374 h 944747"/>
              <a:gd name="connsiteX0" fmla="*/ 2018454 w 2018454"/>
              <a:gd name="connsiteY0" fmla="*/ 0 h 944633"/>
              <a:gd name="connsiteX1" fmla="*/ 1704754 w 2018454"/>
              <a:gd name="connsiteY1" fmla="*/ 127512 h 944633"/>
              <a:gd name="connsiteX2" fmla="*/ 1146522 w 2018454"/>
              <a:gd name="connsiteY2" fmla="*/ 357470 h 944633"/>
              <a:gd name="connsiteX3" fmla="*/ 419598 w 2018454"/>
              <a:gd name="connsiteY3" fmla="*/ 846978 h 944633"/>
              <a:gd name="connsiteX4" fmla="*/ 123480 w 2018454"/>
              <a:gd name="connsiteY4" fmla="*/ 905677 h 944633"/>
              <a:gd name="connsiteX5" fmla="*/ 2838 w 2018454"/>
              <a:gd name="connsiteY5" fmla="*/ 944374 h 944633"/>
              <a:gd name="connsiteX0" fmla="*/ 2019907 w 2019907"/>
              <a:gd name="connsiteY0" fmla="*/ 0 h 955776"/>
              <a:gd name="connsiteX1" fmla="*/ 1706207 w 2019907"/>
              <a:gd name="connsiteY1" fmla="*/ 127512 h 955776"/>
              <a:gd name="connsiteX2" fmla="*/ 1147975 w 2019907"/>
              <a:gd name="connsiteY2" fmla="*/ 357470 h 955776"/>
              <a:gd name="connsiteX3" fmla="*/ 421051 w 2019907"/>
              <a:gd name="connsiteY3" fmla="*/ 846978 h 955776"/>
              <a:gd name="connsiteX4" fmla="*/ 124933 w 2019907"/>
              <a:gd name="connsiteY4" fmla="*/ 905677 h 955776"/>
              <a:gd name="connsiteX5" fmla="*/ 2799 w 2019907"/>
              <a:gd name="connsiteY5" fmla="*/ 955591 h 955776"/>
              <a:gd name="connsiteX0" fmla="*/ 2018699 w 2018699"/>
              <a:gd name="connsiteY0" fmla="*/ 0 h 956634"/>
              <a:gd name="connsiteX1" fmla="*/ 1704999 w 2018699"/>
              <a:gd name="connsiteY1" fmla="*/ 127512 h 956634"/>
              <a:gd name="connsiteX2" fmla="*/ 1146767 w 2018699"/>
              <a:gd name="connsiteY2" fmla="*/ 357470 h 956634"/>
              <a:gd name="connsiteX3" fmla="*/ 419843 w 2018699"/>
              <a:gd name="connsiteY3" fmla="*/ 846978 h 956634"/>
              <a:gd name="connsiteX4" fmla="*/ 123725 w 2018699"/>
              <a:gd name="connsiteY4" fmla="*/ 905677 h 956634"/>
              <a:gd name="connsiteX5" fmla="*/ 1591 w 2018699"/>
              <a:gd name="connsiteY5" fmla="*/ 955591 h 956634"/>
              <a:gd name="connsiteX0" fmla="*/ 2018490 w 2018490"/>
              <a:gd name="connsiteY0" fmla="*/ 0 h 956781"/>
              <a:gd name="connsiteX1" fmla="*/ 1704790 w 2018490"/>
              <a:gd name="connsiteY1" fmla="*/ 127512 h 956781"/>
              <a:gd name="connsiteX2" fmla="*/ 1146558 w 2018490"/>
              <a:gd name="connsiteY2" fmla="*/ 357470 h 956781"/>
              <a:gd name="connsiteX3" fmla="*/ 419634 w 2018490"/>
              <a:gd name="connsiteY3" fmla="*/ 846978 h 956781"/>
              <a:gd name="connsiteX4" fmla="*/ 138241 w 2018490"/>
              <a:gd name="connsiteY4" fmla="*/ 911654 h 956781"/>
              <a:gd name="connsiteX5" fmla="*/ 1382 w 2018490"/>
              <a:gd name="connsiteY5" fmla="*/ 955591 h 956781"/>
              <a:gd name="connsiteX0" fmla="*/ 2018490 w 2018490"/>
              <a:gd name="connsiteY0" fmla="*/ 0 h 956781"/>
              <a:gd name="connsiteX1" fmla="*/ 1704790 w 2018490"/>
              <a:gd name="connsiteY1" fmla="*/ 127512 h 956781"/>
              <a:gd name="connsiteX2" fmla="*/ 1146558 w 2018490"/>
              <a:gd name="connsiteY2" fmla="*/ 357470 h 956781"/>
              <a:gd name="connsiteX3" fmla="*/ 419634 w 2018490"/>
              <a:gd name="connsiteY3" fmla="*/ 846978 h 956781"/>
              <a:gd name="connsiteX4" fmla="*/ 138241 w 2018490"/>
              <a:gd name="connsiteY4" fmla="*/ 911654 h 956781"/>
              <a:gd name="connsiteX5" fmla="*/ 1382 w 2018490"/>
              <a:gd name="connsiteY5" fmla="*/ 955591 h 956781"/>
              <a:gd name="connsiteX0" fmla="*/ 2018506 w 2018506"/>
              <a:gd name="connsiteY0" fmla="*/ 0 h 957439"/>
              <a:gd name="connsiteX1" fmla="*/ 1704806 w 2018506"/>
              <a:gd name="connsiteY1" fmla="*/ 127512 h 957439"/>
              <a:gd name="connsiteX2" fmla="*/ 1146574 w 2018506"/>
              <a:gd name="connsiteY2" fmla="*/ 357470 h 957439"/>
              <a:gd name="connsiteX3" fmla="*/ 419650 w 2018506"/>
              <a:gd name="connsiteY3" fmla="*/ 846978 h 957439"/>
              <a:gd name="connsiteX4" fmla="*/ 136883 w 2018506"/>
              <a:gd name="connsiteY4" fmla="*/ 926944 h 957439"/>
              <a:gd name="connsiteX5" fmla="*/ 1398 w 2018506"/>
              <a:gd name="connsiteY5" fmla="*/ 955591 h 957439"/>
              <a:gd name="connsiteX0" fmla="*/ 2018807 w 2018807"/>
              <a:gd name="connsiteY0" fmla="*/ 0 h 957084"/>
              <a:gd name="connsiteX1" fmla="*/ 1705107 w 2018807"/>
              <a:gd name="connsiteY1" fmla="*/ 127512 h 957084"/>
              <a:gd name="connsiteX2" fmla="*/ 1146875 w 2018807"/>
              <a:gd name="connsiteY2" fmla="*/ 357470 h 957084"/>
              <a:gd name="connsiteX3" fmla="*/ 419951 w 2018807"/>
              <a:gd name="connsiteY3" fmla="*/ 846978 h 957084"/>
              <a:gd name="connsiteX4" fmla="*/ 137184 w 2018807"/>
              <a:gd name="connsiteY4" fmla="*/ 926944 h 957084"/>
              <a:gd name="connsiteX5" fmla="*/ 1699 w 2018807"/>
              <a:gd name="connsiteY5" fmla="*/ 955591 h 957084"/>
              <a:gd name="connsiteX0" fmla="*/ 2019209 w 2019209"/>
              <a:gd name="connsiteY0" fmla="*/ 0 h 956868"/>
              <a:gd name="connsiteX1" fmla="*/ 1705509 w 2019209"/>
              <a:gd name="connsiteY1" fmla="*/ 127512 h 956868"/>
              <a:gd name="connsiteX2" fmla="*/ 1147277 w 2019209"/>
              <a:gd name="connsiteY2" fmla="*/ 357470 h 956868"/>
              <a:gd name="connsiteX3" fmla="*/ 420353 w 2019209"/>
              <a:gd name="connsiteY3" fmla="*/ 846978 h 956868"/>
              <a:gd name="connsiteX4" fmla="*/ 137586 w 2019209"/>
              <a:gd name="connsiteY4" fmla="*/ 926944 h 956868"/>
              <a:gd name="connsiteX5" fmla="*/ 2101 w 2019209"/>
              <a:gd name="connsiteY5" fmla="*/ 955591 h 956868"/>
              <a:gd name="connsiteX0" fmla="*/ 2149018 w 2149018"/>
              <a:gd name="connsiteY0" fmla="*/ 0 h 950192"/>
              <a:gd name="connsiteX1" fmla="*/ 1835318 w 2149018"/>
              <a:gd name="connsiteY1" fmla="*/ 127512 h 950192"/>
              <a:gd name="connsiteX2" fmla="*/ 1277086 w 2149018"/>
              <a:gd name="connsiteY2" fmla="*/ 357470 h 950192"/>
              <a:gd name="connsiteX3" fmla="*/ 550162 w 2149018"/>
              <a:gd name="connsiteY3" fmla="*/ 846978 h 950192"/>
              <a:gd name="connsiteX4" fmla="*/ 267395 w 2149018"/>
              <a:gd name="connsiteY4" fmla="*/ 926944 h 950192"/>
              <a:gd name="connsiteX5" fmla="*/ 757 w 2149018"/>
              <a:gd name="connsiteY5" fmla="*/ 948640 h 95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49018" h="950192">
                <a:moveTo>
                  <a:pt x="2149018" y="0"/>
                </a:moveTo>
                <a:cubicBezTo>
                  <a:pt x="2092779" y="15761"/>
                  <a:pt x="1980640" y="67934"/>
                  <a:pt x="1835318" y="127512"/>
                </a:cubicBezTo>
                <a:cubicBezTo>
                  <a:pt x="1689996" y="187090"/>
                  <a:pt x="1491279" y="237559"/>
                  <a:pt x="1277086" y="357470"/>
                </a:cubicBezTo>
                <a:cubicBezTo>
                  <a:pt x="1062893" y="477381"/>
                  <a:pt x="718444" y="752066"/>
                  <a:pt x="550162" y="846978"/>
                </a:cubicBezTo>
                <a:cubicBezTo>
                  <a:pt x="381880" y="941890"/>
                  <a:pt x="321083" y="927893"/>
                  <a:pt x="267395" y="926944"/>
                </a:cubicBezTo>
                <a:cubicBezTo>
                  <a:pt x="177462" y="930399"/>
                  <a:pt x="-13508" y="956784"/>
                  <a:pt x="757" y="948640"/>
                </a:cubicBezTo>
              </a:path>
            </a:pathLst>
          </a:custGeom>
          <a:ln w="19050">
            <a:solidFill>
              <a:srgbClr val="C00000"/>
            </a:solidFill>
            <a:prstDash val="dash"/>
            <a:tailEnd type="arrow"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800">
              <a:latin typeface="微软雅黑" pitchFamily="34" charset="-122"/>
              <a:ea typeface="微软雅黑" pitchFamily="34" charset="-122"/>
            </a:endParaRPr>
          </a:p>
        </p:txBody>
      </p:sp>
      <p:sp>
        <p:nvSpPr>
          <p:cNvPr id="28" name="矩形 27"/>
          <p:cNvSpPr/>
          <p:nvPr/>
        </p:nvSpPr>
        <p:spPr>
          <a:xfrm>
            <a:off x="2251229" y="2776206"/>
            <a:ext cx="4212000" cy="923330"/>
          </a:xfrm>
          <a:prstGeom prst="rect">
            <a:avLst/>
          </a:prstGeom>
          <a:solidFill>
            <a:schemeClr val="accent1">
              <a:lumMod val="40000"/>
              <a:lumOff val="60000"/>
            </a:schemeClr>
          </a:solidFill>
        </p:spPr>
        <p:txBody>
          <a:bodyPr anchor="ctr">
            <a:spAutoFit/>
          </a:bodyPr>
          <a:lstStyle/>
          <a:p>
            <a:pPr algn="ctr">
              <a:lnSpc>
                <a:spcPct val="150000"/>
              </a:lnSpc>
            </a:pPr>
            <a:r>
              <a:rPr lang="zh-CN" altLang="zh-CN" sz="1800" dirty="0">
                <a:latin typeface="微软雅黑" pitchFamily="34" charset="-122"/>
                <a:ea typeface="微软雅黑" pitchFamily="34" charset="-122"/>
              </a:rPr>
              <a:t>贴现利息＝票据到期值×贴现率×贴现期</a:t>
            </a:r>
          </a:p>
          <a:p>
            <a:pPr algn="ctr">
              <a:lnSpc>
                <a:spcPct val="150000"/>
              </a:lnSpc>
            </a:pPr>
            <a:r>
              <a:rPr lang="zh-CN" altLang="zh-CN" sz="1800" dirty="0">
                <a:latin typeface="微软雅黑" pitchFamily="34" charset="-122"/>
                <a:ea typeface="微软雅黑" pitchFamily="34" charset="-122"/>
              </a:rPr>
              <a:t>贴现净额＝票据到期值－贴现利息</a:t>
            </a:r>
            <a:endParaRPr lang="zh-CN" altLang="en-US" sz="1800" dirty="0">
              <a:latin typeface="微软雅黑" pitchFamily="34" charset="-122"/>
              <a:ea typeface="微软雅黑" pitchFamily="34" charset="-122"/>
            </a:endParaRPr>
          </a:p>
        </p:txBody>
      </p:sp>
      <p:sp>
        <p:nvSpPr>
          <p:cNvPr id="29" name="Shape 42"/>
          <p:cNvSpPr/>
          <p:nvPr/>
        </p:nvSpPr>
        <p:spPr>
          <a:xfrm rot="10800000" flipH="1">
            <a:off x="5601754" y="2855204"/>
            <a:ext cx="861475" cy="364618"/>
          </a:xfrm>
          <a:custGeom>
            <a:avLst/>
            <a:gdLst>
              <a:gd name="connsiteX0" fmla="*/ 14115 w 20191"/>
              <a:gd name="connsiteY0" fmla="*/ 246 h 18669"/>
              <a:gd name="connsiteX1" fmla="*/ 698 w 20191"/>
              <a:gd name="connsiteY1" fmla="*/ 5103 h 18669"/>
              <a:gd name="connsiteX2" fmla="*/ 4164 w 20191"/>
              <a:gd name="connsiteY2" fmla="*/ 15821 h 18669"/>
              <a:gd name="connsiteX3" fmla="*/ 16322 w 20191"/>
              <a:gd name="connsiteY3" fmla="*/ 18314 h 18669"/>
              <a:gd name="connsiteX4" fmla="*/ 19519 w 20191"/>
              <a:gd name="connsiteY4" fmla="*/ 6188 h 18669"/>
              <a:gd name="connsiteX0" fmla="*/ 13535 w 19611"/>
              <a:gd name="connsiteY0" fmla="*/ 0 h 18423"/>
              <a:gd name="connsiteX1" fmla="*/ 2063 w 19611"/>
              <a:gd name="connsiteY1" fmla="*/ 1759 h 18423"/>
              <a:gd name="connsiteX2" fmla="*/ 118 w 19611"/>
              <a:gd name="connsiteY2" fmla="*/ 4857 h 18423"/>
              <a:gd name="connsiteX3" fmla="*/ 3584 w 19611"/>
              <a:gd name="connsiteY3" fmla="*/ 15575 h 18423"/>
              <a:gd name="connsiteX4" fmla="*/ 15742 w 19611"/>
              <a:gd name="connsiteY4" fmla="*/ 18068 h 18423"/>
              <a:gd name="connsiteX5" fmla="*/ 18939 w 19611"/>
              <a:gd name="connsiteY5" fmla="*/ 5942 h 18423"/>
              <a:gd name="connsiteX0" fmla="*/ 13967 w 20043"/>
              <a:gd name="connsiteY0" fmla="*/ 0 h 18435"/>
              <a:gd name="connsiteX1" fmla="*/ 2495 w 20043"/>
              <a:gd name="connsiteY1" fmla="*/ 1759 h 18435"/>
              <a:gd name="connsiteX2" fmla="*/ 63 w 20043"/>
              <a:gd name="connsiteY2" fmla="*/ 6923 h 18435"/>
              <a:gd name="connsiteX3" fmla="*/ 4016 w 20043"/>
              <a:gd name="connsiteY3" fmla="*/ 15575 h 18435"/>
              <a:gd name="connsiteX4" fmla="*/ 16174 w 20043"/>
              <a:gd name="connsiteY4" fmla="*/ 18068 h 18435"/>
              <a:gd name="connsiteX5" fmla="*/ 19371 w 20043"/>
              <a:gd name="connsiteY5" fmla="*/ 5942 h 18435"/>
              <a:gd name="connsiteX0" fmla="*/ 13861 w 20043"/>
              <a:gd name="connsiteY0" fmla="*/ 48 h 17027"/>
              <a:gd name="connsiteX1" fmla="*/ 2495 w 20043"/>
              <a:gd name="connsiteY1" fmla="*/ 351 h 17027"/>
              <a:gd name="connsiteX2" fmla="*/ 63 w 20043"/>
              <a:gd name="connsiteY2" fmla="*/ 5515 h 17027"/>
              <a:gd name="connsiteX3" fmla="*/ 4016 w 20043"/>
              <a:gd name="connsiteY3" fmla="*/ 14167 h 17027"/>
              <a:gd name="connsiteX4" fmla="*/ 16174 w 20043"/>
              <a:gd name="connsiteY4" fmla="*/ 16660 h 17027"/>
              <a:gd name="connsiteX5" fmla="*/ 19371 w 20043"/>
              <a:gd name="connsiteY5" fmla="*/ 4534 h 17027"/>
              <a:gd name="connsiteX0" fmla="*/ 14818 w 20043"/>
              <a:gd name="connsiteY0" fmla="*/ 645 h 16907"/>
              <a:gd name="connsiteX1" fmla="*/ 2495 w 20043"/>
              <a:gd name="connsiteY1" fmla="*/ 231 h 16907"/>
              <a:gd name="connsiteX2" fmla="*/ 63 w 20043"/>
              <a:gd name="connsiteY2" fmla="*/ 5395 h 16907"/>
              <a:gd name="connsiteX3" fmla="*/ 4016 w 20043"/>
              <a:gd name="connsiteY3" fmla="*/ 14047 h 16907"/>
              <a:gd name="connsiteX4" fmla="*/ 16174 w 20043"/>
              <a:gd name="connsiteY4" fmla="*/ 16540 h 16907"/>
              <a:gd name="connsiteX5" fmla="*/ 19371 w 20043"/>
              <a:gd name="connsiteY5" fmla="*/ 4414 h 16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043" h="16907" extrusionOk="0">
                <a:moveTo>
                  <a:pt x="14818" y="645"/>
                </a:moveTo>
                <a:cubicBezTo>
                  <a:pt x="13011" y="1038"/>
                  <a:pt x="4731" y="-578"/>
                  <a:pt x="2495" y="231"/>
                </a:cubicBezTo>
                <a:cubicBezTo>
                  <a:pt x="259" y="1040"/>
                  <a:pt x="-190" y="3092"/>
                  <a:pt x="63" y="5395"/>
                </a:cubicBezTo>
                <a:cubicBezTo>
                  <a:pt x="316" y="7698"/>
                  <a:pt x="1331" y="12190"/>
                  <a:pt x="4016" y="14047"/>
                </a:cubicBezTo>
                <a:cubicBezTo>
                  <a:pt x="6701" y="15904"/>
                  <a:pt x="13163" y="17700"/>
                  <a:pt x="16174" y="16540"/>
                </a:cubicBezTo>
                <a:cubicBezTo>
                  <a:pt x="21356" y="14545"/>
                  <a:pt x="20076" y="8839"/>
                  <a:pt x="19371" y="4414"/>
                </a:cubicBezTo>
              </a:path>
            </a:pathLst>
          </a:custGeom>
          <a:noFill/>
          <a:ln w="19050" cap="flat">
            <a:solidFill>
              <a:srgbClr val="C00000"/>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sp>
        <p:nvSpPr>
          <p:cNvPr id="30" name="Shape 42"/>
          <p:cNvSpPr/>
          <p:nvPr/>
        </p:nvSpPr>
        <p:spPr>
          <a:xfrm rot="10800000" flipH="1">
            <a:off x="7092279" y="2470511"/>
            <a:ext cx="1338827" cy="771594"/>
          </a:xfrm>
          <a:custGeom>
            <a:avLst/>
            <a:gdLst>
              <a:gd name="connsiteX0" fmla="*/ 14115 w 20191"/>
              <a:gd name="connsiteY0" fmla="*/ 246 h 18669"/>
              <a:gd name="connsiteX1" fmla="*/ 698 w 20191"/>
              <a:gd name="connsiteY1" fmla="*/ 5103 h 18669"/>
              <a:gd name="connsiteX2" fmla="*/ 4164 w 20191"/>
              <a:gd name="connsiteY2" fmla="*/ 15821 h 18669"/>
              <a:gd name="connsiteX3" fmla="*/ 16322 w 20191"/>
              <a:gd name="connsiteY3" fmla="*/ 18314 h 18669"/>
              <a:gd name="connsiteX4" fmla="*/ 19519 w 20191"/>
              <a:gd name="connsiteY4" fmla="*/ 6188 h 18669"/>
              <a:gd name="connsiteX0" fmla="*/ 13535 w 19611"/>
              <a:gd name="connsiteY0" fmla="*/ 0 h 18423"/>
              <a:gd name="connsiteX1" fmla="*/ 2063 w 19611"/>
              <a:gd name="connsiteY1" fmla="*/ 1759 h 18423"/>
              <a:gd name="connsiteX2" fmla="*/ 118 w 19611"/>
              <a:gd name="connsiteY2" fmla="*/ 4857 h 18423"/>
              <a:gd name="connsiteX3" fmla="*/ 3584 w 19611"/>
              <a:gd name="connsiteY3" fmla="*/ 15575 h 18423"/>
              <a:gd name="connsiteX4" fmla="*/ 15742 w 19611"/>
              <a:gd name="connsiteY4" fmla="*/ 18068 h 18423"/>
              <a:gd name="connsiteX5" fmla="*/ 18939 w 19611"/>
              <a:gd name="connsiteY5" fmla="*/ 5942 h 18423"/>
              <a:gd name="connsiteX0" fmla="*/ 13967 w 20043"/>
              <a:gd name="connsiteY0" fmla="*/ 0 h 18435"/>
              <a:gd name="connsiteX1" fmla="*/ 2495 w 20043"/>
              <a:gd name="connsiteY1" fmla="*/ 1759 h 18435"/>
              <a:gd name="connsiteX2" fmla="*/ 63 w 20043"/>
              <a:gd name="connsiteY2" fmla="*/ 6923 h 18435"/>
              <a:gd name="connsiteX3" fmla="*/ 4016 w 20043"/>
              <a:gd name="connsiteY3" fmla="*/ 15575 h 18435"/>
              <a:gd name="connsiteX4" fmla="*/ 16174 w 20043"/>
              <a:gd name="connsiteY4" fmla="*/ 18068 h 18435"/>
              <a:gd name="connsiteX5" fmla="*/ 19371 w 20043"/>
              <a:gd name="connsiteY5" fmla="*/ 5942 h 18435"/>
              <a:gd name="connsiteX0" fmla="*/ 13861 w 20043"/>
              <a:gd name="connsiteY0" fmla="*/ 48 h 17027"/>
              <a:gd name="connsiteX1" fmla="*/ 2495 w 20043"/>
              <a:gd name="connsiteY1" fmla="*/ 351 h 17027"/>
              <a:gd name="connsiteX2" fmla="*/ 63 w 20043"/>
              <a:gd name="connsiteY2" fmla="*/ 5515 h 17027"/>
              <a:gd name="connsiteX3" fmla="*/ 4016 w 20043"/>
              <a:gd name="connsiteY3" fmla="*/ 14167 h 17027"/>
              <a:gd name="connsiteX4" fmla="*/ 16174 w 20043"/>
              <a:gd name="connsiteY4" fmla="*/ 16660 h 17027"/>
              <a:gd name="connsiteX5" fmla="*/ 19371 w 20043"/>
              <a:gd name="connsiteY5" fmla="*/ 4534 h 17027"/>
              <a:gd name="connsiteX0" fmla="*/ 14818 w 20043"/>
              <a:gd name="connsiteY0" fmla="*/ 645 h 16907"/>
              <a:gd name="connsiteX1" fmla="*/ 2495 w 20043"/>
              <a:gd name="connsiteY1" fmla="*/ 231 h 16907"/>
              <a:gd name="connsiteX2" fmla="*/ 63 w 20043"/>
              <a:gd name="connsiteY2" fmla="*/ 5395 h 16907"/>
              <a:gd name="connsiteX3" fmla="*/ 4016 w 20043"/>
              <a:gd name="connsiteY3" fmla="*/ 14047 h 16907"/>
              <a:gd name="connsiteX4" fmla="*/ 16174 w 20043"/>
              <a:gd name="connsiteY4" fmla="*/ 16540 h 16907"/>
              <a:gd name="connsiteX5" fmla="*/ 19371 w 20043"/>
              <a:gd name="connsiteY5" fmla="*/ 4414 h 16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043" h="16907" extrusionOk="0">
                <a:moveTo>
                  <a:pt x="14818" y="645"/>
                </a:moveTo>
                <a:cubicBezTo>
                  <a:pt x="13011" y="1038"/>
                  <a:pt x="4731" y="-578"/>
                  <a:pt x="2495" y="231"/>
                </a:cubicBezTo>
                <a:cubicBezTo>
                  <a:pt x="259" y="1040"/>
                  <a:pt x="-190" y="3092"/>
                  <a:pt x="63" y="5395"/>
                </a:cubicBezTo>
                <a:cubicBezTo>
                  <a:pt x="316" y="7698"/>
                  <a:pt x="1331" y="12190"/>
                  <a:pt x="4016" y="14047"/>
                </a:cubicBezTo>
                <a:cubicBezTo>
                  <a:pt x="6701" y="15904"/>
                  <a:pt x="13163" y="17700"/>
                  <a:pt x="16174" y="16540"/>
                </a:cubicBezTo>
                <a:cubicBezTo>
                  <a:pt x="21356" y="14545"/>
                  <a:pt x="20076" y="8839"/>
                  <a:pt x="19371" y="4414"/>
                </a:cubicBezTo>
              </a:path>
            </a:pathLst>
          </a:custGeom>
          <a:noFill/>
          <a:ln w="19050" cap="flat">
            <a:solidFill>
              <a:srgbClr val="C00000"/>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sp>
        <p:nvSpPr>
          <p:cNvPr id="31" name="矩形 30"/>
          <p:cNvSpPr/>
          <p:nvPr/>
        </p:nvSpPr>
        <p:spPr>
          <a:xfrm>
            <a:off x="7170722" y="2368500"/>
            <a:ext cx="1338828" cy="923330"/>
          </a:xfrm>
          <a:prstGeom prst="rect">
            <a:avLst/>
          </a:prstGeom>
          <a:ln>
            <a:noFill/>
          </a:ln>
        </p:spPr>
        <p:txBody>
          <a:bodyPr wrap="none">
            <a:spAutoFit/>
          </a:bodyPr>
          <a:lstStyle/>
          <a:p>
            <a:pPr>
              <a:lnSpc>
                <a:spcPct val="150000"/>
              </a:lnSpc>
            </a:pPr>
            <a:r>
              <a:rPr lang="zh-CN" altLang="zh-CN" sz="1800" dirty="0">
                <a:latin typeface="微软雅黑" pitchFamily="34" charset="-122"/>
                <a:ea typeface="微软雅黑" pitchFamily="34" charset="-122"/>
              </a:rPr>
              <a:t>算头不算</a:t>
            </a:r>
            <a:r>
              <a:rPr lang="zh-CN" altLang="zh-CN" sz="1800" dirty="0" smtClean="0">
                <a:latin typeface="微软雅黑" pitchFamily="34" charset="-122"/>
                <a:ea typeface="微软雅黑" pitchFamily="34" charset="-122"/>
              </a:rPr>
              <a:t>尾</a:t>
            </a:r>
            <a:endParaRPr lang="en-US" altLang="zh-CN" sz="1800" dirty="0" smtClean="0">
              <a:latin typeface="微软雅黑" pitchFamily="34" charset="-122"/>
              <a:ea typeface="微软雅黑" pitchFamily="34" charset="-122"/>
            </a:endParaRPr>
          </a:p>
          <a:p>
            <a:pPr>
              <a:lnSpc>
                <a:spcPct val="150000"/>
              </a:lnSpc>
            </a:pPr>
            <a:r>
              <a:rPr lang="zh-CN" altLang="zh-CN" sz="1800" dirty="0" smtClean="0">
                <a:latin typeface="微软雅黑" pitchFamily="34" charset="-122"/>
                <a:ea typeface="微软雅黑" pitchFamily="34" charset="-122"/>
              </a:rPr>
              <a:t>算</a:t>
            </a:r>
            <a:r>
              <a:rPr lang="zh-CN" altLang="zh-CN" sz="1800" dirty="0">
                <a:latin typeface="微软雅黑" pitchFamily="34" charset="-122"/>
                <a:ea typeface="微软雅黑" pitchFamily="34" charset="-122"/>
              </a:rPr>
              <a:t>尾不算头</a:t>
            </a:r>
            <a:endParaRPr lang="zh-CN" altLang="en-US" sz="1800" dirty="0">
              <a:latin typeface="微软雅黑" pitchFamily="34" charset="-122"/>
              <a:ea typeface="微软雅黑" pitchFamily="34" charset="-122"/>
            </a:endParaRPr>
          </a:p>
        </p:txBody>
      </p:sp>
      <p:sp>
        <p:nvSpPr>
          <p:cNvPr id="32" name="Shape 42"/>
          <p:cNvSpPr/>
          <p:nvPr/>
        </p:nvSpPr>
        <p:spPr>
          <a:xfrm rot="10800000" flipH="1">
            <a:off x="4211960" y="3279723"/>
            <a:ext cx="789715" cy="364618"/>
          </a:xfrm>
          <a:custGeom>
            <a:avLst/>
            <a:gdLst>
              <a:gd name="connsiteX0" fmla="*/ 14115 w 20191"/>
              <a:gd name="connsiteY0" fmla="*/ 246 h 18669"/>
              <a:gd name="connsiteX1" fmla="*/ 698 w 20191"/>
              <a:gd name="connsiteY1" fmla="*/ 5103 h 18669"/>
              <a:gd name="connsiteX2" fmla="*/ 4164 w 20191"/>
              <a:gd name="connsiteY2" fmla="*/ 15821 h 18669"/>
              <a:gd name="connsiteX3" fmla="*/ 16322 w 20191"/>
              <a:gd name="connsiteY3" fmla="*/ 18314 h 18669"/>
              <a:gd name="connsiteX4" fmla="*/ 19519 w 20191"/>
              <a:gd name="connsiteY4" fmla="*/ 6188 h 18669"/>
              <a:gd name="connsiteX0" fmla="*/ 13535 w 19611"/>
              <a:gd name="connsiteY0" fmla="*/ 0 h 18423"/>
              <a:gd name="connsiteX1" fmla="*/ 2063 w 19611"/>
              <a:gd name="connsiteY1" fmla="*/ 1759 h 18423"/>
              <a:gd name="connsiteX2" fmla="*/ 118 w 19611"/>
              <a:gd name="connsiteY2" fmla="*/ 4857 h 18423"/>
              <a:gd name="connsiteX3" fmla="*/ 3584 w 19611"/>
              <a:gd name="connsiteY3" fmla="*/ 15575 h 18423"/>
              <a:gd name="connsiteX4" fmla="*/ 15742 w 19611"/>
              <a:gd name="connsiteY4" fmla="*/ 18068 h 18423"/>
              <a:gd name="connsiteX5" fmla="*/ 18939 w 19611"/>
              <a:gd name="connsiteY5" fmla="*/ 5942 h 18423"/>
              <a:gd name="connsiteX0" fmla="*/ 13967 w 20043"/>
              <a:gd name="connsiteY0" fmla="*/ 0 h 18435"/>
              <a:gd name="connsiteX1" fmla="*/ 2495 w 20043"/>
              <a:gd name="connsiteY1" fmla="*/ 1759 h 18435"/>
              <a:gd name="connsiteX2" fmla="*/ 63 w 20043"/>
              <a:gd name="connsiteY2" fmla="*/ 6923 h 18435"/>
              <a:gd name="connsiteX3" fmla="*/ 4016 w 20043"/>
              <a:gd name="connsiteY3" fmla="*/ 15575 h 18435"/>
              <a:gd name="connsiteX4" fmla="*/ 16174 w 20043"/>
              <a:gd name="connsiteY4" fmla="*/ 18068 h 18435"/>
              <a:gd name="connsiteX5" fmla="*/ 19371 w 20043"/>
              <a:gd name="connsiteY5" fmla="*/ 5942 h 18435"/>
              <a:gd name="connsiteX0" fmla="*/ 13861 w 20043"/>
              <a:gd name="connsiteY0" fmla="*/ 48 h 17027"/>
              <a:gd name="connsiteX1" fmla="*/ 2495 w 20043"/>
              <a:gd name="connsiteY1" fmla="*/ 351 h 17027"/>
              <a:gd name="connsiteX2" fmla="*/ 63 w 20043"/>
              <a:gd name="connsiteY2" fmla="*/ 5515 h 17027"/>
              <a:gd name="connsiteX3" fmla="*/ 4016 w 20043"/>
              <a:gd name="connsiteY3" fmla="*/ 14167 h 17027"/>
              <a:gd name="connsiteX4" fmla="*/ 16174 w 20043"/>
              <a:gd name="connsiteY4" fmla="*/ 16660 h 17027"/>
              <a:gd name="connsiteX5" fmla="*/ 19371 w 20043"/>
              <a:gd name="connsiteY5" fmla="*/ 4534 h 17027"/>
              <a:gd name="connsiteX0" fmla="*/ 14818 w 20043"/>
              <a:gd name="connsiteY0" fmla="*/ 645 h 16907"/>
              <a:gd name="connsiteX1" fmla="*/ 2495 w 20043"/>
              <a:gd name="connsiteY1" fmla="*/ 231 h 16907"/>
              <a:gd name="connsiteX2" fmla="*/ 63 w 20043"/>
              <a:gd name="connsiteY2" fmla="*/ 5395 h 16907"/>
              <a:gd name="connsiteX3" fmla="*/ 4016 w 20043"/>
              <a:gd name="connsiteY3" fmla="*/ 14047 h 16907"/>
              <a:gd name="connsiteX4" fmla="*/ 16174 w 20043"/>
              <a:gd name="connsiteY4" fmla="*/ 16540 h 16907"/>
              <a:gd name="connsiteX5" fmla="*/ 19371 w 20043"/>
              <a:gd name="connsiteY5" fmla="*/ 4414 h 16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043" h="16907" extrusionOk="0">
                <a:moveTo>
                  <a:pt x="14818" y="645"/>
                </a:moveTo>
                <a:cubicBezTo>
                  <a:pt x="13011" y="1038"/>
                  <a:pt x="4731" y="-578"/>
                  <a:pt x="2495" y="231"/>
                </a:cubicBezTo>
                <a:cubicBezTo>
                  <a:pt x="259" y="1040"/>
                  <a:pt x="-190" y="3092"/>
                  <a:pt x="63" y="5395"/>
                </a:cubicBezTo>
                <a:cubicBezTo>
                  <a:pt x="316" y="7698"/>
                  <a:pt x="1331" y="12190"/>
                  <a:pt x="4016" y="14047"/>
                </a:cubicBezTo>
                <a:cubicBezTo>
                  <a:pt x="6701" y="15904"/>
                  <a:pt x="13163" y="17700"/>
                  <a:pt x="16174" y="16540"/>
                </a:cubicBezTo>
                <a:cubicBezTo>
                  <a:pt x="21356" y="14545"/>
                  <a:pt x="20076" y="8839"/>
                  <a:pt x="19371" y="4414"/>
                </a:cubicBezTo>
              </a:path>
            </a:pathLst>
          </a:custGeom>
          <a:noFill/>
          <a:ln w="19050" cap="flat">
            <a:solidFill>
              <a:srgbClr val="C00000"/>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sp>
        <p:nvSpPr>
          <p:cNvPr id="40" name="矩形 39"/>
          <p:cNvSpPr/>
          <p:nvPr/>
        </p:nvSpPr>
        <p:spPr>
          <a:xfrm>
            <a:off x="1803110" y="4085659"/>
            <a:ext cx="3672408" cy="369332"/>
          </a:xfrm>
          <a:prstGeom prst="rect">
            <a:avLst/>
          </a:prstGeom>
        </p:spPr>
        <p:txBody>
          <a:bodyPr wrap="square">
            <a:spAutoFit/>
          </a:bodyPr>
          <a:lstStyle/>
          <a:p>
            <a:r>
              <a:rPr lang="zh-CN" altLang="zh-CN" sz="1800" dirty="0">
                <a:latin typeface="微软雅黑" pitchFamily="34" charset="-122"/>
                <a:ea typeface="微软雅黑" pitchFamily="34" charset="-122"/>
              </a:rPr>
              <a:t>不带</a:t>
            </a:r>
            <a:r>
              <a:rPr lang="zh-CN" altLang="zh-CN" sz="1800" dirty="0" smtClean="0">
                <a:latin typeface="微软雅黑" pitchFamily="34" charset="-122"/>
                <a:ea typeface="微软雅黑" pitchFamily="34" charset="-122"/>
              </a:rPr>
              <a:t>息</a:t>
            </a:r>
            <a:r>
              <a:rPr lang="zh-CN" altLang="en-US" sz="1800"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面值</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带息</a:t>
            </a:r>
            <a:r>
              <a:rPr lang="zh-CN" altLang="en-US" sz="1800"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面值</a:t>
            </a:r>
            <a:r>
              <a:rPr lang="en-US" altLang="zh-CN" sz="1800" dirty="0" smtClean="0">
                <a:latin typeface="微软雅黑" pitchFamily="34" charset="-122"/>
                <a:ea typeface="微软雅黑" pitchFamily="34" charset="-122"/>
              </a:rPr>
              <a:t>+</a:t>
            </a:r>
            <a:endParaRPr lang="zh-CN" altLang="zh-CN" sz="1800" dirty="0">
              <a:latin typeface="微软雅黑" pitchFamily="34" charset="-122"/>
              <a:ea typeface="微软雅黑" pitchFamily="34" charset="-122"/>
            </a:endParaRPr>
          </a:p>
        </p:txBody>
      </p:sp>
      <p:sp>
        <p:nvSpPr>
          <p:cNvPr id="41" name="矩形 40"/>
          <p:cNvSpPr/>
          <p:nvPr/>
        </p:nvSpPr>
        <p:spPr>
          <a:xfrm>
            <a:off x="4934271" y="3808660"/>
            <a:ext cx="2518049" cy="923330"/>
          </a:xfrm>
          <a:prstGeom prst="rect">
            <a:avLst/>
          </a:prstGeom>
        </p:spPr>
        <p:txBody>
          <a:bodyPr wrap="square">
            <a:spAutoFit/>
          </a:bodyPr>
          <a:lstStyle/>
          <a:p>
            <a:pPr>
              <a:lnSpc>
                <a:spcPct val="150000"/>
              </a:lnSpc>
            </a:pPr>
            <a:r>
              <a:rPr lang="zh-CN" altLang="zh-CN" sz="1800" dirty="0" smtClean="0">
                <a:latin typeface="微软雅黑" pitchFamily="34" charset="-122"/>
                <a:ea typeface="微软雅黑" pitchFamily="34" charset="-122"/>
              </a:rPr>
              <a:t>按</a:t>
            </a:r>
            <a:r>
              <a:rPr lang="zh-CN" altLang="zh-CN" sz="1800" dirty="0">
                <a:latin typeface="微软雅黑" pitchFamily="34" charset="-122"/>
                <a:ea typeface="微软雅黑" pitchFamily="34" charset="-122"/>
              </a:rPr>
              <a:t>票面载明的利率</a:t>
            </a:r>
            <a:r>
              <a:rPr lang="zh-CN" altLang="zh-CN" sz="1800" dirty="0" smtClean="0">
                <a:latin typeface="微软雅黑" pitchFamily="34" charset="-122"/>
                <a:ea typeface="微软雅黑" pitchFamily="34" charset="-122"/>
              </a:rPr>
              <a:t>计算</a:t>
            </a:r>
            <a:endParaRPr lang="en-US" altLang="zh-CN" sz="1800" dirty="0" smtClean="0">
              <a:latin typeface="微软雅黑" pitchFamily="34" charset="-122"/>
              <a:ea typeface="微软雅黑" pitchFamily="34" charset="-122"/>
            </a:endParaRPr>
          </a:p>
          <a:p>
            <a:pPr>
              <a:lnSpc>
                <a:spcPct val="150000"/>
              </a:lnSpc>
            </a:pPr>
            <a:r>
              <a:rPr lang="zh-CN" altLang="zh-CN" sz="1800" dirty="0" smtClean="0">
                <a:latin typeface="微软雅黑" pitchFamily="34" charset="-122"/>
                <a:ea typeface="微软雅黑" pitchFamily="34" charset="-122"/>
              </a:rPr>
              <a:t>的</a:t>
            </a:r>
            <a:r>
              <a:rPr lang="zh-CN" altLang="zh-CN" sz="1800" dirty="0">
                <a:latin typeface="微软雅黑" pitchFamily="34" charset="-122"/>
                <a:ea typeface="微软雅黑" pitchFamily="34" charset="-122"/>
              </a:rPr>
              <a:t>票据全部期间的</a:t>
            </a:r>
            <a:r>
              <a:rPr lang="zh-CN" altLang="zh-CN" sz="1800" dirty="0" smtClean="0">
                <a:latin typeface="微软雅黑" pitchFamily="34" charset="-122"/>
                <a:ea typeface="微软雅黑" pitchFamily="34" charset="-122"/>
              </a:rPr>
              <a:t>利息</a:t>
            </a:r>
            <a:endParaRPr lang="zh-CN" altLang="zh-CN" sz="1800" dirty="0">
              <a:latin typeface="微软雅黑" pitchFamily="34" charset="-122"/>
              <a:ea typeface="微软雅黑" pitchFamily="34" charset="-122"/>
            </a:endParaRPr>
          </a:p>
        </p:txBody>
      </p:sp>
      <p:sp>
        <p:nvSpPr>
          <p:cNvPr id="42" name="Shape 42"/>
          <p:cNvSpPr/>
          <p:nvPr/>
        </p:nvSpPr>
        <p:spPr>
          <a:xfrm rot="10800000" flipH="1">
            <a:off x="1795749" y="3945196"/>
            <a:ext cx="5872595" cy="779534"/>
          </a:xfrm>
          <a:custGeom>
            <a:avLst/>
            <a:gdLst>
              <a:gd name="connsiteX0" fmla="*/ 14115 w 20191"/>
              <a:gd name="connsiteY0" fmla="*/ 246 h 18669"/>
              <a:gd name="connsiteX1" fmla="*/ 698 w 20191"/>
              <a:gd name="connsiteY1" fmla="*/ 5103 h 18669"/>
              <a:gd name="connsiteX2" fmla="*/ 4164 w 20191"/>
              <a:gd name="connsiteY2" fmla="*/ 15821 h 18669"/>
              <a:gd name="connsiteX3" fmla="*/ 16322 w 20191"/>
              <a:gd name="connsiteY3" fmla="*/ 18314 h 18669"/>
              <a:gd name="connsiteX4" fmla="*/ 19519 w 20191"/>
              <a:gd name="connsiteY4" fmla="*/ 6188 h 18669"/>
              <a:gd name="connsiteX0" fmla="*/ 13535 w 19611"/>
              <a:gd name="connsiteY0" fmla="*/ 0 h 18423"/>
              <a:gd name="connsiteX1" fmla="*/ 2063 w 19611"/>
              <a:gd name="connsiteY1" fmla="*/ 1759 h 18423"/>
              <a:gd name="connsiteX2" fmla="*/ 118 w 19611"/>
              <a:gd name="connsiteY2" fmla="*/ 4857 h 18423"/>
              <a:gd name="connsiteX3" fmla="*/ 3584 w 19611"/>
              <a:gd name="connsiteY3" fmla="*/ 15575 h 18423"/>
              <a:gd name="connsiteX4" fmla="*/ 15742 w 19611"/>
              <a:gd name="connsiteY4" fmla="*/ 18068 h 18423"/>
              <a:gd name="connsiteX5" fmla="*/ 18939 w 19611"/>
              <a:gd name="connsiteY5" fmla="*/ 5942 h 18423"/>
              <a:gd name="connsiteX0" fmla="*/ 13967 w 20043"/>
              <a:gd name="connsiteY0" fmla="*/ 0 h 18435"/>
              <a:gd name="connsiteX1" fmla="*/ 2495 w 20043"/>
              <a:gd name="connsiteY1" fmla="*/ 1759 h 18435"/>
              <a:gd name="connsiteX2" fmla="*/ 63 w 20043"/>
              <a:gd name="connsiteY2" fmla="*/ 6923 h 18435"/>
              <a:gd name="connsiteX3" fmla="*/ 4016 w 20043"/>
              <a:gd name="connsiteY3" fmla="*/ 15575 h 18435"/>
              <a:gd name="connsiteX4" fmla="*/ 16174 w 20043"/>
              <a:gd name="connsiteY4" fmla="*/ 18068 h 18435"/>
              <a:gd name="connsiteX5" fmla="*/ 19371 w 20043"/>
              <a:gd name="connsiteY5" fmla="*/ 5942 h 18435"/>
              <a:gd name="connsiteX0" fmla="*/ 13861 w 20043"/>
              <a:gd name="connsiteY0" fmla="*/ 48 h 17027"/>
              <a:gd name="connsiteX1" fmla="*/ 2495 w 20043"/>
              <a:gd name="connsiteY1" fmla="*/ 351 h 17027"/>
              <a:gd name="connsiteX2" fmla="*/ 63 w 20043"/>
              <a:gd name="connsiteY2" fmla="*/ 5515 h 17027"/>
              <a:gd name="connsiteX3" fmla="*/ 4016 w 20043"/>
              <a:gd name="connsiteY3" fmla="*/ 14167 h 17027"/>
              <a:gd name="connsiteX4" fmla="*/ 16174 w 20043"/>
              <a:gd name="connsiteY4" fmla="*/ 16660 h 17027"/>
              <a:gd name="connsiteX5" fmla="*/ 19371 w 20043"/>
              <a:gd name="connsiteY5" fmla="*/ 4534 h 17027"/>
              <a:gd name="connsiteX0" fmla="*/ 14818 w 20043"/>
              <a:gd name="connsiteY0" fmla="*/ 645 h 16907"/>
              <a:gd name="connsiteX1" fmla="*/ 2495 w 20043"/>
              <a:gd name="connsiteY1" fmla="*/ 231 h 16907"/>
              <a:gd name="connsiteX2" fmla="*/ 63 w 20043"/>
              <a:gd name="connsiteY2" fmla="*/ 5395 h 16907"/>
              <a:gd name="connsiteX3" fmla="*/ 4016 w 20043"/>
              <a:gd name="connsiteY3" fmla="*/ 14047 h 16907"/>
              <a:gd name="connsiteX4" fmla="*/ 16174 w 20043"/>
              <a:gd name="connsiteY4" fmla="*/ 16540 h 16907"/>
              <a:gd name="connsiteX5" fmla="*/ 19371 w 20043"/>
              <a:gd name="connsiteY5" fmla="*/ 4414 h 16907"/>
              <a:gd name="connsiteX0" fmla="*/ 14787 w 20012"/>
              <a:gd name="connsiteY0" fmla="*/ 983 h 17167"/>
              <a:gd name="connsiteX1" fmla="*/ 2464 w 20012"/>
              <a:gd name="connsiteY1" fmla="*/ 569 h 17167"/>
              <a:gd name="connsiteX2" fmla="*/ 85 w 20012"/>
              <a:gd name="connsiteY2" fmla="*/ 10786 h 17167"/>
              <a:gd name="connsiteX3" fmla="*/ 3985 w 20012"/>
              <a:gd name="connsiteY3" fmla="*/ 14385 h 17167"/>
              <a:gd name="connsiteX4" fmla="*/ 16143 w 20012"/>
              <a:gd name="connsiteY4" fmla="*/ 16878 h 17167"/>
              <a:gd name="connsiteX5" fmla="*/ 19340 w 20012"/>
              <a:gd name="connsiteY5" fmla="*/ 4752 h 17167"/>
              <a:gd name="connsiteX0" fmla="*/ 14708 w 19933"/>
              <a:gd name="connsiteY0" fmla="*/ 983 h 17129"/>
              <a:gd name="connsiteX1" fmla="*/ 2385 w 19933"/>
              <a:gd name="connsiteY1" fmla="*/ 569 h 17129"/>
              <a:gd name="connsiteX2" fmla="*/ 6 w 19933"/>
              <a:gd name="connsiteY2" fmla="*/ 10786 h 17129"/>
              <a:gd name="connsiteX3" fmla="*/ 1816 w 19933"/>
              <a:gd name="connsiteY3" fmla="*/ 14197 h 17129"/>
              <a:gd name="connsiteX4" fmla="*/ 3906 w 19933"/>
              <a:gd name="connsiteY4" fmla="*/ 14385 h 17129"/>
              <a:gd name="connsiteX5" fmla="*/ 16064 w 19933"/>
              <a:gd name="connsiteY5" fmla="*/ 16878 h 17129"/>
              <a:gd name="connsiteX6" fmla="*/ 19261 w 19933"/>
              <a:gd name="connsiteY6" fmla="*/ 4752 h 17129"/>
              <a:gd name="connsiteX0" fmla="*/ 14469 w 19694"/>
              <a:gd name="connsiteY0" fmla="*/ 935 h 17081"/>
              <a:gd name="connsiteX1" fmla="*/ 2146 w 19694"/>
              <a:gd name="connsiteY1" fmla="*/ 521 h 17081"/>
              <a:gd name="connsiteX2" fmla="*/ 7 w 19694"/>
              <a:gd name="connsiteY2" fmla="*/ 10041 h 17081"/>
              <a:gd name="connsiteX3" fmla="*/ 1577 w 19694"/>
              <a:gd name="connsiteY3" fmla="*/ 14149 h 17081"/>
              <a:gd name="connsiteX4" fmla="*/ 3667 w 19694"/>
              <a:gd name="connsiteY4" fmla="*/ 14337 h 17081"/>
              <a:gd name="connsiteX5" fmla="*/ 15825 w 19694"/>
              <a:gd name="connsiteY5" fmla="*/ 16830 h 17081"/>
              <a:gd name="connsiteX6" fmla="*/ 19022 w 19694"/>
              <a:gd name="connsiteY6" fmla="*/ 4704 h 17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9694" h="17081" extrusionOk="0">
                <a:moveTo>
                  <a:pt x="14469" y="935"/>
                </a:moveTo>
                <a:cubicBezTo>
                  <a:pt x="12662" y="1328"/>
                  <a:pt x="4556" y="-997"/>
                  <a:pt x="2146" y="521"/>
                </a:cubicBezTo>
                <a:cubicBezTo>
                  <a:pt x="-264" y="2039"/>
                  <a:pt x="102" y="7770"/>
                  <a:pt x="7" y="10041"/>
                </a:cubicBezTo>
                <a:cubicBezTo>
                  <a:pt x="-88" y="12312"/>
                  <a:pt x="927" y="13549"/>
                  <a:pt x="1577" y="14149"/>
                </a:cubicBezTo>
                <a:cubicBezTo>
                  <a:pt x="2227" y="14749"/>
                  <a:pt x="1292" y="13890"/>
                  <a:pt x="3667" y="14337"/>
                </a:cubicBezTo>
                <a:cubicBezTo>
                  <a:pt x="6042" y="14784"/>
                  <a:pt x="12814" y="17990"/>
                  <a:pt x="15825" y="16830"/>
                </a:cubicBezTo>
                <a:cubicBezTo>
                  <a:pt x="21007" y="14835"/>
                  <a:pt x="19727" y="9129"/>
                  <a:pt x="19022" y="4704"/>
                </a:cubicBezTo>
              </a:path>
            </a:pathLst>
          </a:custGeom>
          <a:noFill/>
          <a:ln w="19050" cap="flat">
            <a:solidFill>
              <a:srgbClr val="C00000"/>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spTree>
    <p:custDataLst>
      <p:tags r:id="rId1"/>
    </p:custDataLst>
    <p:extLst>
      <p:ext uri="{BB962C8B-B14F-4D97-AF65-F5344CB8AC3E}">
        <p14:creationId xmlns:p14="http://schemas.microsoft.com/office/powerpoint/2010/main" val="2548830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up)">
                                      <p:cBhvr>
                                        <p:cTn id="7" dur="500"/>
                                        <p:tgtEl>
                                          <p:spTgt spid="23"/>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wipe(up)">
                                      <p:cBhvr>
                                        <p:cTn id="1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应收票据</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3382689"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应收票据贴现的会计处理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9" name="矩形 18"/>
          <p:cNvSpPr/>
          <p:nvPr>
            <p:custDataLst>
              <p:tags r:id="rId7"/>
            </p:custDataLst>
          </p:nvPr>
        </p:nvSpPr>
        <p:spPr>
          <a:xfrm>
            <a:off x="3851920" y="2139702"/>
            <a:ext cx="4896544" cy="1800200"/>
          </a:xfrm>
          <a:prstGeom prst="rect">
            <a:avLst/>
          </a:prstGeom>
        </p:spPr>
        <p:txBody>
          <a:bodyPr wrap="square">
            <a:noAutofit/>
          </a:bodyPr>
          <a:lstStyle/>
          <a:p>
            <a:pPr>
              <a:lnSpc>
                <a:spcPct val="150000"/>
              </a:lnSpc>
            </a:pPr>
            <a:r>
              <a:rPr sz="1800" dirty="0" smtClean="0">
                <a:latin typeface="微软雅黑" pitchFamily="34" charset="-122"/>
                <a:ea typeface="微软雅黑" pitchFamily="34" charset="-122"/>
                <a:sym typeface="+mn-ea"/>
              </a:rPr>
              <a:t>借</a:t>
            </a:r>
            <a:r>
              <a:rPr lang="zh-CN" altLang="en-US" sz="1800" dirty="0" smtClean="0">
                <a:latin typeface="微软雅黑" pitchFamily="34" charset="-122"/>
                <a:ea typeface="微软雅黑" pitchFamily="34" charset="-122"/>
                <a:sym typeface="+mn-ea"/>
              </a:rPr>
              <a:t>：银行存款</a:t>
            </a:r>
            <a:r>
              <a:rPr lang="en-US" sz="1800" dirty="0" smtClean="0">
                <a:latin typeface="微软雅黑" pitchFamily="34" charset="-122"/>
                <a:ea typeface="微软雅黑" pitchFamily="34" charset="-122"/>
                <a:sym typeface="+mn-ea"/>
              </a:rPr>
              <a:t>     </a:t>
            </a:r>
            <a:r>
              <a:rPr lang="zh-CN" altLang="en-US" sz="1800" b="1" dirty="0" smtClean="0">
                <a:solidFill>
                  <a:srgbClr val="C00000"/>
                </a:solidFill>
                <a:latin typeface="微软雅黑" pitchFamily="34" charset="-122"/>
                <a:ea typeface="微软雅黑" pitchFamily="34" charset="-122"/>
                <a:sym typeface="+mn-ea"/>
              </a:rPr>
              <a:t>按</a:t>
            </a:r>
            <a:r>
              <a:rPr lang="zh-CN" altLang="en-US" sz="1800" b="1" dirty="0">
                <a:solidFill>
                  <a:srgbClr val="C00000"/>
                </a:solidFill>
                <a:latin typeface="微软雅黑" pitchFamily="34" charset="-122"/>
                <a:ea typeface="微软雅黑" pitchFamily="34" charset="-122"/>
                <a:sym typeface="+mn-ea"/>
              </a:rPr>
              <a:t>贴现净额</a:t>
            </a:r>
            <a:r>
              <a:rPr sz="1800" b="1" dirty="0" smtClean="0">
                <a:solidFill>
                  <a:srgbClr val="C00000"/>
                </a:solidFill>
                <a:latin typeface="微软雅黑" pitchFamily="34" charset="-122"/>
                <a:ea typeface="微软雅黑" pitchFamily="34" charset="-122"/>
                <a:sym typeface="+mn-ea"/>
              </a:rPr>
              <a:t>                      </a:t>
            </a:r>
            <a:endParaRPr sz="1800" b="1" dirty="0">
              <a:solidFill>
                <a:srgbClr val="C00000"/>
              </a:solidFill>
              <a:latin typeface="微软雅黑" pitchFamily="34" charset="-122"/>
              <a:ea typeface="微软雅黑" pitchFamily="34" charset="-122"/>
              <a:sym typeface="+mn-ea"/>
            </a:endParaRPr>
          </a:p>
          <a:p>
            <a:pPr>
              <a:lnSpc>
                <a:spcPct val="150000"/>
              </a:lnSpc>
            </a:pPr>
            <a:r>
              <a:rPr sz="1800" dirty="0">
                <a:latin typeface="微软雅黑" pitchFamily="34" charset="-122"/>
                <a:ea typeface="微软雅黑" pitchFamily="34" charset="-122"/>
                <a:sym typeface="+mn-ea"/>
              </a:rPr>
              <a:t>  </a:t>
            </a:r>
            <a:r>
              <a:rPr lang="en-US" sz="1800" dirty="0" smtClean="0">
                <a:latin typeface="微软雅黑" pitchFamily="34" charset="-122"/>
                <a:ea typeface="微软雅黑" pitchFamily="34" charset="-122"/>
                <a:sym typeface="+mn-ea"/>
              </a:rPr>
              <a:t>   </a:t>
            </a:r>
            <a:r>
              <a:rPr sz="1800" dirty="0" smtClean="0">
                <a:latin typeface="微软雅黑" pitchFamily="34" charset="-122"/>
                <a:ea typeface="微软雅黑" pitchFamily="34" charset="-122"/>
                <a:sym typeface="+mn-ea"/>
              </a:rPr>
              <a:t>贷</a:t>
            </a:r>
            <a:r>
              <a:rPr lang="zh-CN" altLang="en-US" sz="1800" dirty="0" smtClean="0">
                <a:latin typeface="微软雅黑" pitchFamily="34" charset="-122"/>
                <a:ea typeface="微软雅黑" pitchFamily="34" charset="-122"/>
                <a:sym typeface="+mn-ea"/>
              </a:rPr>
              <a:t>：应收票据   </a:t>
            </a:r>
            <a:r>
              <a:rPr lang="zh-CN" altLang="en-US" sz="1800" b="1" dirty="0" smtClean="0">
                <a:solidFill>
                  <a:srgbClr val="C00000"/>
                </a:solidFill>
                <a:latin typeface="微软雅黑" pitchFamily="34" charset="-122"/>
                <a:ea typeface="微软雅黑" pitchFamily="34" charset="-122"/>
                <a:sym typeface="+mn-ea"/>
              </a:rPr>
              <a:t>按账面余额</a:t>
            </a:r>
            <a:endParaRPr lang="en-US" altLang="zh-CN" sz="1800" b="1" dirty="0" smtClean="0">
              <a:solidFill>
                <a:srgbClr val="C00000"/>
              </a:solidFill>
              <a:latin typeface="微软雅黑" pitchFamily="34" charset="-122"/>
              <a:ea typeface="微软雅黑" pitchFamily="34" charset="-122"/>
              <a:sym typeface="+mn-ea"/>
            </a:endParaRPr>
          </a:p>
          <a:p>
            <a:pPr>
              <a:lnSpc>
                <a:spcPct val="150000"/>
              </a:lnSpc>
            </a:pPr>
            <a:r>
              <a:rPr sz="1800" dirty="0" smtClean="0">
                <a:latin typeface="微软雅黑" pitchFamily="34" charset="-122"/>
                <a:ea typeface="微软雅黑" pitchFamily="34" charset="-122"/>
                <a:sym typeface="+mn-ea"/>
              </a:rPr>
              <a:t>     </a:t>
            </a:r>
            <a:r>
              <a:rPr lang="en-US" sz="1800" dirty="0" smtClean="0">
                <a:latin typeface="微软雅黑" pitchFamily="34" charset="-122"/>
                <a:ea typeface="微软雅黑" pitchFamily="34" charset="-122"/>
                <a:sym typeface="+mn-ea"/>
              </a:rPr>
              <a:t>       </a:t>
            </a:r>
            <a:r>
              <a:rPr lang="zh-CN" altLang="en-US" sz="1800" dirty="0" smtClean="0">
                <a:latin typeface="微软雅黑" pitchFamily="34" charset="-122"/>
                <a:ea typeface="微软雅黑" pitchFamily="34" charset="-122"/>
                <a:sym typeface="+mn-ea"/>
              </a:rPr>
              <a:t>短期借款   </a:t>
            </a:r>
            <a:r>
              <a:rPr lang="zh-CN" altLang="en-US" sz="1800" b="1" dirty="0" smtClean="0">
                <a:solidFill>
                  <a:srgbClr val="C00000"/>
                </a:solidFill>
                <a:latin typeface="微软雅黑" pitchFamily="34" charset="-122"/>
                <a:ea typeface="微软雅黑" pitchFamily="34" charset="-122"/>
                <a:sym typeface="+mn-ea"/>
              </a:rPr>
              <a:t>按到期值</a:t>
            </a:r>
            <a:endParaRPr lang="en-US" altLang="zh-CN" sz="1800" b="1" dirty="0" smtClean="0">
              <a:solidFill>
                <a:srgbClr val="C00000"/>
              </a:solidFill>
              <a:latin typeface="微软雅黑" pitchFamily="34" charset="-122"/>
              <a:ea typeface="微软雅黑" pitchFamily="34" charset="-122"/>
              <a:sym typeface="+mn-ea"/>
            </a:endParaRPr>
          </a:p>
          <a:p>
            <a:pPr>
              <a:lnSpc>
                <a:spcPct val="150000"/>
              </a:lnSpc>
            </a:pPr>
            <a:r>
              <a:rPr lang="en-US" sz="1800" dirty="0">
                <a:latin typeface="微软雅黑" pitchFamily="34" charset="-122"/>
                <a:ea typeface="微软雅黑" pitchFamily="34" charset="-122"/>
                <a:sym typeface="+mn-ea"/>
              </a:rPr>
              <a:t> </a:t>
            </a:r>
            <a:r>
              <a:rPr lang="en-US" sz="1800" dirty="0" smtClean="0">
                <a:latin typeface="微软雅黑" pitchFamily="34" charset="-122"/>
                <a:ea typeface="微软雅黑" pitchFamily="34" charset="-122"/>
                <a:sym typeface="+mn-ea"/>
              </a:rPr>
              <a:t>           </a:t>
            </a:r>
            <a:r>
              <a:rPr lang="zh-CN" altLang="en-US" sz="1800" dirty="0" smtClean="0">
                <a:latin typeface="微软雅黑" pitchFamily="34" charset="-122"/>
                <a:ea typeface="微软雅黑" pitchFamily="34" charset="-122"/>
                <a:sym typeface="+mn-ea"/>
              </a:rPr>
              <a:t>财务费用   </a:t>
            </a:r>
            <a:r>
              <a:rPr lang="zh-CN" altLang="en-US" sz="1800" b="1" dirty="0" smtClean="0">
                <a:solidFill>
                  <a:srgbClr val="C00000"/>
                </a:solidFill>
                <a:latin typeface="微软雅黑" pitchFamily="34" charset="-122"/>
                <a:ea typeface="微软雅黑" pitchFamily="34" charset="-122"/>
                <a:sym typeface="+mn-ea"/>
              </a:rPr>
              <a:t>贴现净额与到期值差额</a:t>
            </a:r>
            <a:endParaRPr sz="1800" b="1" dirty="0">
              <a:solidFill>
                <a:srgbClr val="C00000"/>
              </a:solidFill>
              <a:latin typeface="微软雅黑" pitchFamily="34" charset="-122"/>
              <a:ea typeface="微软雅黑" pitchFamily="34" charset="-122"/>
              <a:sym typeface="+mn-ea"/>
            </a:endParaRPr>
          </a:p>
        </p:txBody>
      </p:sp>
      <p:sp>
        <p:nvSpPr>
          <p:cNvPr id="20" name="圆角矩形 19"/>
          <p:cNvSpPr/>
          <p:nvPr/>
        </p:nvSpPr>
        <p:spPr>
          <a:xfrm>
            <a:off x="3851920" y="1923678"/>
            <a:ext cx="4896544" cy="2160240"/>
          </a:xfrm>
          <a:prstGeom prst="roundRect">
            <a:avLst/>
          </a:prstGeom>
          <a:no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grpSp>
        <p:nvGrpSpPr>
          <p:cNvPr id="21" name="组合 20"/>
          <p:cNvGrpSpPr/>
          <p:nvPr/>
        </p:nvGrpSpPr>
        <p:grpSpPr>
          <a:xfrm>
            <a:off x="3012828" y="2963714"/>
            <a:ext cx="877478" cy="112092"/>
            <a:chOff x="3785164" y="665994"/>
            <a:chExt cx="877478" cy="112092"/>
          </a:xfrm>
          <a:solidFill>
            <a:srgbClr val="084CA1"/>
          </a:solidFill>
        </p:grpSpPr>
        <p:cxnSp>
          <p:nvCxnSpPr>
            <p:cNvPr id="25" name="Straight Connector 14"/>
            <p:cNvCxnSpPr/>
            <p:nvPr/>
          </p:nvCxnSpPr>
          <p:spPr>
            <a:xfrm flipH="1">
              <a:off x="3785164" y="728946"/>
              <a:ext cx="810235" cy="0"/>
            </a:xfrm>
            <a:prstGeom prst="line">
              <a:avLst/>
            </a:prstGeom>
            <a:grpFill/>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26" name="îṩ1íḍè"/>
            <p:cNvSpPr/>
            <p:nvPr/>
          </p:nvSpPr>
          <p:spPr bwMode="auto">
            <a:xfrm>
              <a:off x="4550550" y="665994"/>
              <a:ext cx="112092" cy="112092"/>
            </a:xfrm>
            <a:prstGeom prst="ellipse">
              <a:avLst/>
            </a:prstGeom>
            <a:grpFill/>
            <a:ln w="19050">
              <a:solidFill>
                <a:srgbClr val="084CA1"/>
              </a:solidFill>
              <a:round/>
            </a:ln>
          </p:spPr>
          <p:txBody>
            <a:bodyPr anchor="ctr"/>
            <a:lstStyle/>
            <a:p>
              <a:pPr algn="ctr"/>
              <a:endParaRPr sz="1800">
                <a:latin typeface="微软雅黑" pitchFamily="34" charset="-122"/>
                <a:ea typeface="微软雅黑" pitchFamily="34" charset="-122"/>
                <a:cs typeface="+mn-ea"/>
                <a:sym typeface="+mn-lt"/>
              </a:endParaRPr>
            </a:p>
          </p:txBody>
        </p:sp>
      </p:grpSp>
      <p:sp>
        <p:nvSpPr>
          <p:cNvPr id="27" name="文本框 14"/>
          <p:cNvSpPr txBox="1"/>
          <p:nvPr/>
        </p:nvSpPr>
        <p:spPr>
          <a:xfrm>
            <a:off x="1105625" y="2355726"/>
            <a:ext cx="2372455" cy="1338828"/>
          </a:xfrm>
          <a:prstGeom prst="rect">
            <a:avLst/>
          </a:prstGeom>
          <a:solidFill>
            <a:schemeClr val="accent1">
              <a:lumMod val="40000"/>
              <a:lumOff val="60000"/>
            </a:schemeClr>
          </a:solidFill>
        </p:spPr>
        <p:txBody>
          <a:bodyPr wrap="square" rtlCol="0" anchor="ctr">
            <a:spAutoFit/>
          </a:bodyPr>
          <a:lstStyle/>
          <a:p>
            <a:pPr>
              <a:lnSpc>
                <a:spcPct val="150000"/>
              </a:lnSpc>
            </a:pPr>
            <a:r>
              <a:rPr lang="zh-CN" altLang="en-US" sz="1800" dirty="0">
                <a:latin typeface="微软雅黑" pitchFamily="34" charset="-122"/>
                <a:ea typeface="微软雅黑" pitchFamily="34" charset="-122"/>
              </a:rPr>
              <a:t>根据银行盖章退回的贴现凭证第四联收账通知带</a:t>
            </a:r>
            <a:r>
              <a:rPr lang="zh-CN" altLang="en-US" sz="1800" dirty="0" smtClean="0">
                <a:latin typeface="微软雅黑" pitchFamily="34" charset="-122"/>
                <a:ea typeface="微软雅黑" pitchFamily="34" charset="-122"/>
              </a:rPr>
              <a:t>息商业汇票</a:t>
            </a:r>
            <a:endParaRPr lang="zh-CN" altLang="en-US" sz="1800" dirty="0">
              <a:latin typeface="微软雅黑" pitchFamily="34" charset="-122"/>
              <a:ea typeface="微软雅黑" pitchFamily="34" charset="-122"/>
            </a:endParaRPr>
          </a:p>
        </p:txBody>
      </p:sp>
      <p:sp>
        <p:nvSpPr>
          <p:cNvPr id="33" name="任意多边形 32"/>
          <p:cNvSpPr/>
          <p:nvPr/>
        </p:nvSpPr>
        <p:spPr>
          <a:xfrm rot="8537829">
            <a:off x="6755548" y="1801535"/>
            <a:ext cx="1033500" cy="748341"/>
          </a:xfrm>
          <a:custGeom>
            <a:avLst/>
            <a:gdLst>
              <a:gd name="connsiteX0" fmla="*/ 1918658 w 1918658"/>
              <a:gd name="connsiteY0" fmla="*/ 0 h 944880"/>
              <a:gd name="connsiteX1" fmla="*/ 920438 w 1918658"/>
              <a:gd name="connsiteY1" fmla="*/ 243840 h 944880"/>
              <a:gd name="connsiteX2" fmla="*/ 135578 w 1918658"/>
              <a:gd name="connsiteY2" fmla="*/ 777240 h 944880"/>
              <a:gd name="connsiteX3" fmla="*/ 6038 w 1918658"/>
              <a:gd name="connsiteY3" fmla="*/ 944880 h 944880"/>
              <a:gd name="connsiteX0" fmla="*/ 1950626 w 1950626"/>
              <a:gd name="connsiteY0" fmla="*/ 0 h 929000"/>
              <a:gd name="connsiteX1" fmla="*/ 952406 w 1950626"/>
              <a:gd name="connsiteY1" fmla="*/ 243840 h 929000"/>
              <a:gd name="connsiteX2" fmla="*/ 167546 w 1950626"/>
              <a:gd name="connsiteY2" fmla="*/ 777240 h 929000"/>
              <a:gd name="connsiteX3" fmla="*/ 2788 w 1950626"/>
              <a:gd name="connsiteY3" fmla="*/ 929000 h 929000"/>
              <a:gd name="connsiteX0" fmla="*/ 1947838 w 1947838"/>
              <a:gd name="connsiteY0" fmla="*/ 0 h 929000"/>
              <a:gd name="connsiteX1" fmla="*/ 949618 w 1947838"/>
              <a:gd name="connsiteY1" fmla="*/ 243840 h 929000"/>
              <a:gd name="connsiteX2" fmla="*/ 164758 w 1947838"/>
              <a:gd name="connsiteY2" fmla="*/ 777240 h 929000"/>
              <a:gd name="connsiteX3" fmla="*/ 0 w 1947838"/>
              <a:gd name="connsiteY3" fmla="*/ 929000 h 929000"/>
              <a:gd name="connsiteX0" fmla="*/ 1947838 w 1947838"/>
              <a:gd name="connsiteY0" fmla="*/ 0 h 929797"/>
              <a:gd name="connsiteX1" fmla="*/ 949618 w 1947838"/>
              <a:gd name="connsiteY1" fmla="*/ 243840 h 929797"/>
              <a:gd name="connsiteX2" fmla="*/ 164758 w 1947838"/>
              <a:gd name="connsiteY2" fmla="*/ 777240 h 929797"/>
              <a:gd name="connsiteX3" fmla="*/ 18524 w 1947838"/>
              <a:gd name="connsiteY3" fmla="*/ 913120 h 929797"/>
              <a:gd name="connsiteX4" fmla="*/ 0 w 1947838"/>
              <a:gd name="connsiteY4" fmla="*/ 929000 h 9297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7838" h="929797">
                <a:moveTo>
                  <a:pt x="1947838" y="0"/>
                </a:moveTo>
                <a:cubicBezTo>
                  <a:pt x="1597318" y="57150"/>
                  <a:pt x="1246798" y="114300"/>
                  <a:pt x="949618" y="243840"/>
                </a:cubicBezTo>
                <a:cubicBezTo>
                  <a:pt x="652438" y="373380"/>
                  <a:pt x="319940" y="665693"/>
                  <a:pt x="164758" y="777240"/>
                </a:cubicBezTo>
                <a:cubicBezTo>
                  <a:pt x="9576" y="888787"/>
                  <a:pt x="45984" y="887827"/>
                  <a:pt x="18524" y="913120"/>
                </a:cubicBezTo>
                <a:cubicBezTo>
                  <a:pt x="-8936" y="938413"/>
                  <a:pt x="3621" y="926795"/>
                  <a:pt x="0" y="929000"/>
                </a:cubicBezTo>
              </a:path>
            </a:pathLst>
          </a:custGeom>
          <a:ln w="19050">
            <a:solidFill>
              <a:srgbClr val="C00000"/>
            </a:solidFill>
            <a:prstDash val="sysDash"/>
            <a:tailEnd type="arrow"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800">
              <a:latin typeface="微软雅黑" pitchFamily="34" charset="-122"/>
              <a:ea typeface="微软雅黑" pitchFamily="34" charset="-122"/>
            </a:endParaRPr>
          </a:p>
        </p:txBody>
      </p:sp>
      <p:sp>
        <p:nvSpPr>
          <p:cNvPr id="34" name="任意多边形 33"/>
          <p:cNvSpPr/>
          <p:nvPr/>
        </p:nvSpPr>
        <p:spPr>
          <a:xfrm rot="16811842" flipV="1">
            <a:off x="6445408" y="3958127"/>
            <a:ext cx="584358" cy="344732"/>
          </a:xfrm>
          <a:custGeom>
            <a:avLst/>
            <a:gdLst>
              <a:gd name="connsiteX0" fmla="*/ 1918658 w 1918658"/>
              <a:gd name="connsiteY0" fmla="*/ 0 h 944880"/>
              <a:gd name="connsiteX1" fmla="*/ 920438 w 1918658"/>
              <a:gd name="connsiteY1" fmla="*/ 243840 h 944880"/>
              <a:gd name="connsiteX2" fmla="*/ 135578 w 1918658"/>
              <a:gd name="connsiteY2" fmla="*/ 777240 h 944880"/>
              <a:gd name="connsiteX3" fmla="*/ 6038 w 1918658"/>
              <a:gd name="connsiteY3" fmla="*/ 944880 h 944880"/>
              <a:gd name="connsiteX0" fmla="*/ 1950626 w 1950626"/>
              <a:gd name="connsiteY0" fmla="*/ 0 h 929000"/>
              <a:gd name="connsiteX1" fmla="*/ 952406 w 1950626"/>
              <a:gd name="connsiteY1" fmla="*/ 243840 h 929000"/>
              <a:gd name="connsiteX2" fmla="*/ 167546 w 1950626"/>
              <a:gd name="connsiteY2" fmla="*/ 777240 h 929000"/>
              <a:gd name="connsiteX3" fmla="*/ 2788 w 1950626"/>
              <a:gd name="connsiteY3" fmla="*/ 929000 h 929000"/>
              <a:gd name="connsiteX0" fmla="*/ 1947838 w 1947838"/>
              <a:gd name="connsiteY0" fmla="*/ 0 h 929000"/>
              <a:gd name="connsiteX1" fmla="*/ 949618 w 1947838"/>
              <a:gd name="connsiteY1" fmla="*/ 243840 h 929000"/>
              <a:gd name="connsiteX2" fmla="*/ 164758 w 1947838"/>
              <a:gd name="connsiteY2" fmla="*/ 777240 h 929000"/>
              <a:gd name="connsiteX3" fmla="*/ 0 w 1947838"/>
              <a:gd name="connsiteY3" fmla="*/ 929000 h 929000"/>
              <a:gd name="connsiteX0" fmla="*/ 1947838 w 1947838"/>
              <a:gd name="connsiteY0" fmla="*/ 0 h 929797"/>
              <a:gd name="connsiteX1" fmla="*/ 949618 w 1947838"/>
              <a:gd name="connsiteY1" fmla="*/ 243840 h 929797"/>
              <a:gd name="connsiteX2" fmla="*/ 164758 w 1947838"/>
              <a:gd name="connsiteY2" fmla="*/ 777240 h 929797"/>
              <a:gd name="connsiteX3" fmla="*/ 18524 w 1947838"/>
              <a:gd name="connsiteY3" fmla="*/ 913120 h 929797"/>
              <a:gd name="connsiteX4" fmla="*/ 0 w 1947838"/>
              <a:gd name="connsiteY4" fmla="*/ 929000 h 9297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7838" h="929797">
                <a:moveTo>
                  <a:pt x="1947838" y="0"/>
                </a:moveTo>
                <a:cubicBezTo>
                  <a:pt x="1597318" y="57150"/>
                  <a:pt x="1246798" y="114300"/>
                  <a:pt x="949618" y="243840"/>
                </a:cubicBezTo>
                <a:cubicBezTo>
                  <a:pt x="652438" y="373380"/>
                  <a:pt x="319940" y="665693"/>
                  <a:pt x="164758" y="777240"/>
                </a:cubicBezTo>
                <a:cubicBezTo>
                  <a:pt x="9576" y="888787"/>
                  <a:pt x="45984" y="887827"/>
                  <a:pt x="18524" y="913120"/>
                </a:cubicBezTo>
                <a:cubicBezTo>
                  <a:pt x="-8936" y="938413"/>
                  <a:pt x="3621" y="926795"/>
                  <a:pt x="0" y="929000"/>
                </a:cubicBezTo>
              </a:path>
            </a:pathLst>
          </a:custGeom>
          <a:ln w="19050">
            <a:solidFill>
              <a:srgbClr val="C00000"/>
            </a:solidFill>
            <a:prstDash val="sysDash"/>
            <a:tailEnd type="arrow"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800">
              <a:latin typeface="微软雅黑" pitchFamily="34" charset="-122"/>
              <a:ea typeface="微软雅黑" pitchFamily="34" charset="-122"/>
            </a:endParaRPr>
          </a:p>
        </p:txBody>
      </p:sp>
      <p:sp>
        <p:nvSpPr>
          <p:cNvPr id="35" name="文本框 14"/>
          <p:cNvSpPr txBox="1"/>
          <p:nvPr/>
        </p:nvSpPr>
        <p:spPr>
          <a:xfrm>
            <a:off x="6650284" y="1055808"/>
            <a:ext cx="1585783" cy="507831"/>
          </a:xfrm>
          <a:prstGeom prst="rect">
            <a:avLst/>
          </a:prstGeom>
          <a:noFill/>
        </p:spPr>
        <p:txBody>
          <a:bodyPr wrap="square" rtlCol="0" anchor="ctr">
            <a:spAutoFit/>
          </a:bodyPr>
          <a:lstStyle/>
          <a:p>
            <a:pPr>
              <a:lnSpc>
                <a:spcPct val="150000"/>
              </a:lnSpc>
            </a:pPr>
            <a:r>
              <a:rPr lang="zh-CN" altLang="en-US" sz="1800" dirty="0" smtClean="0">
                <a:latin typeface="微软雅黑" pitchFamily="34" charset="-122"/>
                <a:ea typeface="微软雅黑" pitchFamily="34" charset="-122"/>
              </a:rPr>
              <a:t>银行承兑汇票</a:t>
            </a:r>
            <a:endParaRPr lang="zh-CN" altLang="en-US" sz="1800" dirty="0">
              <a:latin typeface="微软雅黑" pitchFamily="34" charset="-122"/>
              <a:ea typeface="微软雅黑" pitchFamily="34" charset="-122"/>
            </a:endParaRPr>
          </a:p>
        </p:txBody>
      </p:sp>
      <p:sp>
        <p:nvSpPr>
          <p:cNvPr id="36" name="文本框 14"/>
          <p:cNvSpPr txBox="1"/>
          <p:nvPr/>
        </p:nvSpPr>
        <p:spPr>
          <a:xfrm>
            <a:off x="5722521" y="4275481"/>
            <a:ext cx="1585783" cy="507831"/>
          </a:xfrm>
          <a:prstGeom prst="rect">
            <a:avLst/>
          </a:prstGeom>
          <a:noFill/>
        </p:spPr>
        <p:txBody>
          <a:bodyPr wrap="square" rtlCol="0" anchor="ctr">
            <a:spAutoFit/>
          </a:bodyPr>
          <a:lstStyle/>
          <a:p>
            <a:pPr>
              <a:lnSpc>
                <a:spcPct val="150000"/>
              </a:lnSpc>
            </a:pPr>
            <a:r>
              <a:rPr lang="zh-CN" altLang="en-US" sz="1800" dirty="0" smtClean="0">
                <a:latin typeface="微软雅黑" pitchFamily="34" charset="-122"/>
                <a:ea typeface="微软雅黑" pitchFamily="34" charset="-122"/>
              </a:rPr>
              <a:t>商业承兑汇票</a:t>
            </a:r>
            <a:endParaRPr lang="zh-CN" altLang="en-US"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959512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up)">
                                      <p:cBhvr>
                                        <p:cTn id="7" dur="500"/>
                                        <p:tgtEl>
                                          <p:spTgt spid="33"/>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wipe(up)">
                                      <p:cBhvr>
                                        <p:cTn id="10"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应收票据</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2" name="矩形 21"/>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2" name="矩形 1"/>
          <p:cNvSpPr/>
          <p:nvPr/>
        </p:nvSpPr>
        <p:spPr>
          <a:xfrm>
            <a:off x="254000" y="1462832"/>
            <a:ext cx="8643938" cy="923330"/>
          </a:xfrm>
          <a:prstGeom prst="rect">
            <a:avLst/>
          </a:prstGeom>
        </p:spPr>
        <p:txBody>
          <a:bodyPr wrap="square">
            <a:spAutoFit/>
          </a:bodyPr>
          <a:lstStyle/>
          <a:p>
            <a:pPr>
              <a:lnSpc>
                <a:spcPct val="150000"/>
              </a:lnSpc>
            </a:pPr>
            <a:r>
              <a:rPr lang="zh-CN" altLang="en-US" sz="1800" b="1" dirty="0">
                <a:solidFill>
                  <a:srgbClr val="084CA1"/>
                </a:solidFill>
                <a:latin typeface="微软雅黑" pitchFamily="34" charset="-122"/>
                <a:ea typeface="微软雅黑" pitchFamily="34" charset="-122"/>
              </a:rPr>
              <a:t>甲企业</a:t>
            </a:r>
            <a:r>
              <a:rPr lang="en-US" altLang="zh-CN" sz="1800" b="1" dirty="0">
                <a:solidFill>
                  <a:srgbClr val="084CA1"/>
                </a:solidFill>
                <a:latin typeface="微软雅黑" pitchFamily="34" charset="-122"/>
                <a:ea typeface="微软雅黑" pitchFamily="34" charset="-122"/>
              </a:rPr>
              <a:t>2018</a:t>
            </a:r>
            <a:r>
              <a:rPr lang="zh-CN" altLang="en-US" sz="1800" b="1" dirty="0">
                <a:solidFill>
                  <a:srgbClr val="084CA1"/>
                </a:solidFill>
                <a:latin typeface="微软雅黑" pitchFamily="34" charset="-122"/>
                <a:ea typeface="微软雅黑" pitchFamily="34" charset="-122"/>
              </a:rPr>
              <a:t>年</a:t>
            </a:r>
            <a:r>
              <a:rPr lang="en-US" altLang="zh-CN" sz="1800" b="1" dirty="0">
                <a:solidFill>
                  <a:srgbClr val="084CA1"/>
                </a:solidFill>
                <a:latin typeface="微软雅黑" pitchFamily="34" charset="-122"/>
                <a:ea typeface="微软雅黑" pitchFamily="34" charset="-122"/>
              </a:rPr>
              <a:t>11</a:t>
            </a:r>
            <a:r>
              <a:rPr lang="zh-CN" altLang="en-US" sz="1800" b="1" dirty="0">
                <a:solidFill>
                  <a:srgbClr val="084CA1"/>
                </a:solidFill>
                <a:latin typeface="微软雅黑" pitchFamily="34" charset="-122"/>
                <a:ea typeface="微软雅黑" pitchFamily="34" charset="-122"/>
              </a:rPr>
              <a:t>月</a:t>
            </a:r>
            <a:r>
              <a:rPr lang="en-US" altLang="zh-CN" sz="1800" b="1" dirty="0">
                <a:solidFill>
                  <a:srgbClr val="084CA1"/>
                </a:solidFill>
                <a:latin typeface="微软雅黑" pitchFamily="34" charset="-122"/>
                <a:ea typeface="微软雅黑" pitchFamily="34" charset="-122"/>
              </a:rPr>
              <a:t>1</a:t>
            </a:r>
            <a:r>
              <a:rPr lang="zh-CN" altLang="en-US" sz="1800" b="1" dirty="0">
                <a:solidFill>
                  <a:srgbClr val="084CA1"/>
                </a:solidFill>
                <a:latin typeface="微软雅黑" pitchFamily="34" charset="-122"/>
                <a:ea typeface="微软雅黑" pitchFamily="34" charset="-122"/>
              </a:rPr>
              <a:t>日取得一张面值</a:t>
            </a:r>
            <a:r>
              <a:rPr lang="en-US" altLang="zh-CN" sz="1800" b="1" dirty="0">
                <a:solidFill>
                  <a:srgbClr val="084CA1"/>
                </a:solidFill>
                <a:latin typeface="微软雅黑" pitchFamily="34" charset="-122"/>
                <a:ea typeface="微软雅黑" pitchFamily="34" charset="-122"/>
              </a:rPr>
              <a:t>20 000</a:t>
            </a:r>
            <a:r>
              <a:rPr lang="zh-CN" altLang="en-US" sz="1800" b="1" dirty="0">
                <a:solidFill>
                  <a:srgbClr val="084CA1"/>
                </a:solidFill>
                <a:latin typeface="微软雅黑" pitchFamily="34" charset="-122"/>
                <a:ea typeface="微软雅黑" pitchFamily="34" charset="-122"/>
              </a:rPr>
              <a:t>元，期限</a:t>
            </a:r>
            <a:r>
              <a:rPr lang="en-US" altLang="zh-CN" sz="1800" b="1" dirty="0">
                <a:solidFill>
                  <a:srgbClr val="084CA1"/>
                </a:solidFill>
                <a:latin typeface="微软雅黑" pitchFamily="34" charset="-122"/>
                <a:ea typeface="微软雅黑" pitchFamily="34" charset="-122"/>
              </a:rPr>
              <a:t>3</a:t>
            </a:r>
            <a:r>
              <a:rPr lang="zh-CN" altLang="en-US" sz="1800" b="1" dirty="0">
                <a:solidFill>
                  <a:srgbClr val="084CA1"/>
                </a:solidFill>
                <a:latin typeface="微软雅黑" pitchFamily="34" charset="-122"/>
                <a:ea typeface="微软雅黑" pitchFamily="34" charset="-122"/>
              </a:rPr>
              <a:t>个月的不带息银行承兑汇票，企业持有一个月后向银行申请贴现，贴现率为</a:t>
            </a:r>
            <a:r>
              <a:rPr lang="en-US" altLang="zh-CN" sz="1800" b="1" dirty="0">
                <a:solidFill>
                  <a:srgbClr val="084CA1"/>
                </a:solidFill>
                <a:latin typeface="微软雅黑" pitchFamily="34" charset="-122"/>
                <a:ea typeface="微软雅黑" pitchFamily="34" charset="-122"/>
              </a:rPr>
              <a:t>6</a:t>
            </a:r>
            <a:r>
              <a:rPr lang="zh-CN" altLang="en-US" sz="1800" b="1" dirty="0">
                <a:solidFill>
                  <a:srgbClr val="084CA1"/>
                </a:solidFill>
                <a:latin typeface="微软雅黑" pitchFamily="34" charset="-122"/>
                <a:ea typeface="微软雅黑" pitchFamily="34" charset="-122"/>
              </a:rPr>
              <a:t>％，计算贴现净额并进行账务处理。</a:t>
            </a:r>
          </a:p>
        </p:txBody>
      </p:sp>
      <p:sp>
        <p:nvSpPr>
          <p:cNvPr id="13" name="Rectangle 7"/>
          <p:cNvSpPr/>
          <p:nvPr/>
        </p:nvSpPr>
        <p:spPr>
          <a:xfrm>
            <a:off x="254000" y="2571750"/>
            <a:ext cx="4363330" cy="1405950"/>
          </a:xfrm>
          <a:prstGeom prst="rect">
            <a:avLst/>
          </a:prstGeom>
          <a:noFill/>
          <a:ln w="9525">
            <a:noFill/>
          </a:ln>
        </p:spPr>
        <p:txBody>
          <a:bodyPr lIns="68579" tIns="34289" rIns="68579" bIns="34289"/>
          <a:lstStyle/>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票据到期值＝面值＝</a:t>
            </a:r>
            <a:r>
              <a:rPr lang="en-US" altLang="zh-CN" sz="1800" dirty="0">
                <a:latin typeface="微软雅黑" pitchFamily="34" charset="-122"/>
                <a:ea typeface="微软雅黑" pitchFamily="34" charset="-122"/>
                <a:cs typeface="+mn-ea"/>
              </a:rPr>
              <a:t>20 000</a:t>
            </a:r>
          </a:p>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贴现利息＝</a:t>
            </a:r>
            <a:r>
              <a:rPr lang="en-US" altLang="zh-CN" sz="1800" dirty="0">
                <a:latin typeface="微软雅黑" pitchFamily="34" charset="-122"/>
                <a:ea typeface="微软雅黑" pitchFamily="34" charset="-122"/>
                <a:cs typeface="+mn-ea"/>
              </a:rPr>
              <a:t>20 000×6</a:t>
            </a:r>
            <a:r>
              <a:rPr lang="zh-CN" altLang="en-US" sz="1800" dirty="0">
                <a:latin typeface="微软雅黑" pitchFamily="34" charset="-122"/>
                <a:ea typeface="微软雅黑" pitchFamily="34" charset="-122"/>
                <a:cs typeface="+mn-ea"/>
              </a:rPr>
              <a:t>％</a:t>
            </a:r>
            <a:r>
              <a:rPr lang="en-US" altLang="zh-CN" sz="1800" dirty="0">
                <a:latin typeface="微软雅黑" pitchFamily="34" charset="-122"/>
                <a:ea typeface="微软雅黑" pitchFamily="34" charset="-122"/>
                <a:cs typeface="+mn-ea"/>
              </a:rPr>
              <a:t>÷12×2=200(</a:t>
            </a:r>
            <a:r>
              <a:rPr lang="zh-CN" altLang="en-US" sz="1800" dirty="0">
                <a:latin typeface="微软雅黑" pitchFamily="34" charset="-122"/>
                <a:ea typeface="微软雅黑" pitchFamily="34" charset="-122"/>
                <a:cs typeface="+mn-ea"/>
              </a:rPr>
              <a:t>元</a:t>
            </a:r>
            <a:r>
              <a:rPr lang="en-US" altLang="zh-CN" sz="1800" dirty="0">
                <a:latin typeface="微软雅黑" pitchFamily="34" charset="-122"/>
                <a:ea typeface="微软雅黑" pitchFamily="34" charset="-122"/>
                <a:cs typeface="+mn-ea"/>
              </a:rPr>
              <a:t>)</a:t>
            </a:r>
          </a:p>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贴现净额＝</a:t>
            </a:r>
            <a:r>
              <a:rPr lang="en-US" altLang="zh-CN" sz="1800" dirty="0">
                <a:latin typeface="微软雅黑" pitchFamily="34" charset="-122"/>
                <a:ea typeface="微软雅黑" pitchFamily="34" charset="-122"/>
                <a:cs typeface="+mn-ea"/>
              </a:rPr>
              <a:t>20 000</a:t>
            </a:r>
            <a:r>
              <a:rPr lang="zh-CN" altLang="en-US" sz="1800" dirty="0">
                <a:latin typeface="微软雅黑" pitchFamily="34" charset="-122"/>
                <a:ea typeface="微软雅黑" pitchFamily="34" charset="-122"/>
                <a:cs typeface="+mn-ea"/>
              </a:rPr>
              <a:t>－</a:t>
            </a:r>
            <a:r>
              <a:rPr lang="en-US" altLang="zh-CN" sz="1800" dirty="0">
                <a:latin typeface="微软雅黑" pitchFamily="34" charset="-122"/>
                <a:ea typeface="微软雅黑" pitchFamily="34" charset="-122"/>
                <a:cs typeface="+mn-ea"/>
              </a:rPr>
              <a:t>200</a:t>
            </a:r>
            <a:r>
              <a:rPr lang="zh-CN" altLang="en-US" sz="1800" dirty="0">
                <a:latin typeface="微软雅黑" pitchFamily="34" charset="-122"/>
                <a:ea typeface="微软雅黑" pitchFamily="34" charset="-122"/>
                <a:cs typeface="+mn-ea"/>
              </a:rPr>
              <a:t>＝</a:t>
            </a:r>
            <a:r>
              <a:rPr lang="en-US" altLang="zh-CN" sz="1800" dirty="0">
                <a:latin typeface="微软雅黑" pitchFamily="34" charset="-122"/>
                <a:ea typeface="微软雅黑" pitchFamily="34" charset="-122"/>
                <a:cs typeface="+mn-ea"/>
              </a:rPr>
              <a:t>19 800(</a:t>
            </a:r>
            <a:r>
              <a:rPr lang="zh-CN" altLang="en-US" sz="1800" dirty="0">
                <a:latin typeface="微软雅黑" pitchFamily="34" charset="-122"/>
                <a:ea typeface="微软雅黑" pitchFamily="34" charset="-122"/>
                <a:cs typeface="+mn-ea"/>
              </a:rPr>
              <a:t>元</a:t>
            </a:r>
            <a:r>
              <a:rPr lang="en-US" altLang="zh-CN" sz="1800" dirty="0">
                <a:latin typeface="微软雅黑" pitchFamily="34" charset="-122"/>
                <a:ea typeface="微软雅黑" pitchFamily="34" charset="-122"/>
                <a:cs typeface="+mn-ea"/>
              </a:rPr>
              <a:t>)</a:t>
            </a:r>
          </a:p>
        </p:txBody>
      </p:sp>
      <p:sp>
        <p:nvSpPr>
          <p:cNvPr id="10" name="Rectangle 7"/>
          <p:cNvSpPr/>
          <p:nvPr/>
        </p:nvSpPr>
        <p:spPr>
          <a:xfrm>
            <a:off x="4617330" y="2571750"/>
            <a:ext cx="4363330" cy="1405950"/>
          </a:xfrm>
          <a:prstGeom prst="rect">
            <a:avLst/>
          </a:prstGeom>
          <a:noFill/>
          <a:ln w="9525">
            <a:noFill/>
          </a:ln>
        </p:spPr>
        <p:txBody>
          <a:bodyPr lIns="68579" tIns="34289" rIns="68579" bIns="34289"/>
          <a:lstStyle/>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借：银行存款            </a:t>
            </a:r>
            <a:r>
              <a:rPr lang="en-US" altLang="zh-CN" sz="1800" dirty="0">
                <a:latin typeface="微软雅黑" pitchFamily="34" charset="-122"/>
                <a:ea typeface="微软雅黑" pitchFamily="34" charset="-122"/>
                <a:cs typeface="+mn-ea"/>
              </a:rPr>
              <a:t>19 800</a:t>
            </a:r>
          </a:p>
          <a:p>
            <a:pPr marL="257168" indent="-257168">
              <a:lnSpc>
                <a:spcPct val="150000"/>
              </a:lnSpc>
              <a:spcBef>
                <a:spcPct val="20000"/>
              </a:spcBef>
              <a:buClr>
                <a:schemeClr val="folHlink"/>
              </a:buClr>
              <a:buSzPct val="60000"/>
            </a:pPr>
            <a:r>
              <a:rPr lang="en-US" altLang="zh-CN" sz="1800" dirty="0">
                <a:latin typeface="微软雅黑" pitchFamily="34" charset="-122"/>
                <a:ea typeface="微软雅黑" pitchFamily="34" charset="-122"/>
                <a:cs typeface="+mn-ea"/>
              </a:rPr>
              <a:t>       </a:t>
            </a:r>
            <a:r>
              <a:rPr lang="zh-CN" altLang="en-US" sz="1800" dirty="0">
                <a:latin typeface="微软雅黑" pitchFamily="34" charset="-122"/>
                <a:ea typeface="微软雅黑" pitchFamily="34" charset="-122"/>
                <a:cs typeface="+mn-ea"/>
              </a:rPr>
              <a:t>财务费用               </a:t>
            </a:r>
            <a:r>
              <a:rPr lang="en-US" altLang="zh-CN" sz="1800" dirty="0">
                <a:latin typeface="微软雅黑" pitchFamily="34" charset="-122"/>
                <a:ea typeface="微软雅黑" pitchFamily="34" charset="-122"/>
                <a:cs typeface="+mn-ea"/>
              </a:rPr>
              <a:t>2 00</a:t>
            </a:r>
          </a:p>
          <a:p>
            <a:pPr marL="257168" indent="-257168">
              <a:lnSpc>
                <a:spcPct val="150000"/>
              </a:lnSpc>
              <a:spcBef>
                <a:spcPct val="20000"/>
              </a:spcBef>
              <a:buClr>
                <a:schemeClr val="folHlink"/>
              </a:buClr>
              <a:buSzPct val="60000"/>
            </a:pPr>
            <a:r>
              <a:rPr lang="en-US" altLang="zh-CN" sz="1800" dirty="0">
                <a:latin typeface="微软雅黑" pitchFamily="34" charset="-122"/>
                <a:ea typeface="微软雅黑" pitchFamily="34" charset="-122"/>
                <a:cs typeface="+mn-ea"/>
              </a:rPr>
              <a:t>       </a:t>
            </a:r>
            <a:r>
              <a:rPr lang="zh-CN" altLang="en-US" sz="1800" dirty="0">
                <a:latin typeface="微软雅黑" pitchFamily="34" charset="-122"/>
                <a:ea typeface="微软雅黑" pitchFamily="34" charset="-122"/>
                <a:cs typeface="+mn-ea"/>
              </a:rPr>
              <a:t>贷：应收票据            </a:t>
            </a:r>
            <a:r>
              <a:rPr lang="en-US" altLang="zh-CN" sz="1800" dirty="0">
                <a:latin typeface="微软雅黑" pitchFamily="34" charset="-122"/>
                <a:ea typeface="微软雅黑" pitchFamily="34" charset="-122"/>
                <a:cs typeface="+mn-ea"/>
              </a:rPr>
              <a:t>20 000</a:t>
            </a:r>
          </a:p>
        </p:txBody>
      </p:sp>
    </p:spTree>
    <p:custDataLst>
      <p:tags r:id="rId1"/>
    </p:custDataLst>
    <p:extLst>
      <p:ext uri="{BB962C8B-B14F-4D97-AF65-F5344CB8AC3E}">
        <p14:creationId xmlns:p14="http://schemas.microsoft.com/office/powerpoint/2010/main" val="1389976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arn(inVertical)">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应收票据</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2" name="矩形 21"/>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2" name="矩形 1"/>
          <p:cNvSpPr/>
          <p:nvPr/>
        </p:nvSpPr>
        <p:spPr>
          <a:xfrm>
            <a:off x="254000" y="1127958"/>
            <a:ext cx="3854862" cy="507831"/>
          </a:xfrm>
          <a:prstGeom prst="rect">
            <a:avLst/>
          </a:prstGeom>
        </p:spPr>
        <p:txBody>
          <a:bodyPr wrap="square">
            <a:spAutoFit/>
          </a:bodyPr>
          <a:lstStyle/>
          <a:p>
            <a:pPr>
              <a:lnSpc>
                <a:spcPct val="150000"/>
              </a:lnSpc>
            </a:pPr>
            <a:r>
              <a:rPr lang="zh-CN" altLang="en-US" sz="1800" b="1" dirty="0">
                <a:solidFill>
                  <a:srgbClr val="084CA1"/>
                </a:solidFill>
                <a:latin typeface="微软雅黑" pitchFamily="34" charset="-122"/>
                <a:ea typeface="微软雅黑" pitchFamily="34" charset="-122"/>
              </a:rPr>
              <a:t>如果本题中的票据为商业</a:t>
            </a:r>
            <a:r>
              <a:rPr lang="zh-CN" altLang="en-US" sz="1800" b="1" dirty="0" smtClean="0">
                <a:solidFill>
                  <a:srgbClr val="084CA1"/>
                </a:solidFill>
                <a:latin typeface="微软雅黑" pitchFamily="34" charset="-122"/>
                <a:ea typeface="微软雅黑" pitchFamily="34" charset="-122"/>
              </a:rPr>
              <a:t>承兑汇票</a:t>
            </a:r>
            <a:endParaRPr lang="zh-CN" altLang="en-US" sz="1800" b="1" dirty="0">
              <a:solidFill>
                <a:srgbClr val="084CA1"/>
              </a:solidFill>
              <a:latin typeface="微软雅黑" pitchFamily="34" charset="-122"/>
              <a:ea typeface="微软雅黑" pitchFamily="34" charset="-122"/>
            </a:endParaRPr>
          </a:p>
        </p:txBody>
      </p:sp>
      <p:sp>
        <p:nvSpPr>
          <p:cNvPr id="13" name="Rectangle 7"/>
          <p:cNvSpPr/>
          <p:nvPr/>
        </p:nvSpPr>
        <p:spPr>
          <a:xfrm>
            <a:off x="254000" y="1654344"/>
            <a:ext cx="4363330" cy="1405950"/>
          </a:xfrm>
          <a:prstGeom prst="rect">
            <a:avLst/>
          </a:prstGeom>
          <a:noFill/>
          <a:ln w="9525">
            <a:noFill/>
          </a:ln>
        </p:spPr>
        <p:txBody>
          <a:bodyPr lIns="68579" tIns="34289" rIns="68579" bIns="34289"/>
          <a:lstStyle/>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借：银行存款                  </a:t>
            </a:r>
            <a:r>
              <a:rPr lang="en-US" altLang="zh-CN" sz="1800" dirty="0">
                <a:latin typeface="微软雅黑" pitchFamily="34" charset="-122"/>
                <a:ea typeface="微软雅黑" pitchFamily="34" charset="-122"/>
                <a:cs typeface="+mn-ea"/>
              </a:rPr>
              <a:t>19 800</a:t>
            </a:r>
          </a:p>
          <a:p>
            <a:pPr marL="257168" indent="-257168">
              <a:lnSpc>
                <a:spcPct val="150000"/>
              </a:lnSpc>
              <a:spcBef>
                <a:spcPct val="20000"/>
              </a:spcBef>
              <a:buClr>
                <a:schemeClr val="folHlink"/>
              </a:buClr>
              <a:buSzPct val="60000"/>
            </a:pPr>
            <a:r>
              <a:rPr lang="en-US" altLang="zh-CN" sz="1800" dirty="0">
                <a:latin typeface="微软雅黑" pitchFamily="34" charset="-122"/>
                <a:ea typeface="微软雅黑" pitchFamily="34" charset="-122"/>
                <a:cs typeface="+mn-ea"/>
              </a:rPr>
              <a:t>       </a:t>
            </a:r>
            <a:r>
              <a:rPr lang="zh-CN" altLang="en-US" sz="1800" dirty="0">
                <a:latin typeface="微软雅黑" pitchFamily="34" charset="-122"/>
                <a:ea typeface="微软雅黑" pitchFamily="34" charset="-122"/>
                <a:cs typeface="+mn-ea"/>
              </a:rPr>
              <a:t>财务费用                       </a:t>
            </a:r>
            <a:r>
              <a:rPr lang="en-US" altLang="zh-CN" sz="1800" dirty="0">
                <a:latin typeface="微软雅黑" pitchFamily="34" charset="-122"/>
                <a:ea typeface="微软雅黑" pitchFamily="34" charset="-122"/>
                <a:cs typeface="+mn-ea"/>
              </a:rPr>
              <a:t>200</a:t>
            </a:r>
          </a:p>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       贷：应收票据                 </a:t>
            </a:r>
            <a:r>
              <a:rPr lang="en-US" altLang="zh-CN" sz="1800" dirty="0">
                <a:latin typeface="微软雅黑" pitchFamily="34" charset="-122"/>
                <a:ea typeface="微软雅黑" pitchFamily="34" charset="-122"/>
                <a:cs typeface="+mn-ea"/>
              </a:rPr>
              <a:t>20 200</a:t>
            </a:r>
          </a:p>
        </p:txBody>
      </p:sp>
      <p:sp>
        <p:nvSpPr>
          <p:cNvPr id="3" name="矩形 2"/>
          <p:cNvSpPr/>
          <p:nvPr/>
        </p:nvSpPr>
        <p:spPr>
          <a:xfrm>
            <a:off x="4576763" y="1192679"/>
            <a:ext cx="4321175" cy="1338828"/>
          </a:xfrm>
          <a:prstGeom prst="rect">
            <a:avLst/>
          </a:prstGeom>
        </p:spPr>
        <p:txBody>
          <a:bodyPr wrap="square">
            <a:spAutoFit/>
          </a:bodyPr>
          <a:lstStyle/>
          <a:p>
            <a:pPr>
              <a:lnSpc>
                <a:spcPct val="150000"/>
              </a:lnSpc>
            </a:pPr>
            <a:r>
              <a:rPr lang="zh-CN" altLang="en-US" sz="1800" b="1" dirty="0">
                <a:solidFill>
                  <a:srgbClr val="084CA1"/>
                </a:solidFill>
                <a:latin typeface="微软雅黑" pitchFamily="34" charset="-122"/>
                <a:ea typeface="微软雅黑" pitchFamily="34" charset="-122"/>
              </a:rPr>
              <a:t>如果</a:t>
            </a:r>
            <a:r>
              <a:rPr lang="zh-CN" altLang="en-US" sz="1800" b="1" dirty="0" smtClean="0">
                <a:solidFill>
                  <a:srgbClr val="084CA1"/>
                </a:solidFill>
                <a:latin typeface="微软雅黑" pitchFamily="34" charset="-122"/>
                <a:ea typeface="微软雅黑" pitchFamily="34" charset="-122"/>
              </a:rPr>
              <a:t>本题</a:t>
            </a:r>
            <a:r>
              <a:rPr lang="zh-CN" altLang="en-US" sz="1800" b="1" dirty="0">
                <a:solidFill>
                  <a:srgbClr val="084CA1"/>
                </a:solidFill>
                <a:latin typeface="微软雅黑" pitchFamily="34" charset="-122"/>
                <a:ea typeface="微软雅黑" pitchFamily="34" charset="-122"/>
              </a:rPr>
              <a:t>中的票据为商业承兑汇票，到期时对方无力偿付，贴现银行则从甲企业存款账户中扣除到期值</a:t>
            </a:r>
          </a:p>
        </p:txBody>
      </p:sp>
      <p:sp>
        <p:nvSpPr>
          <p:cNvPr id="4" name="矩形 3"/>
          <p:cNvSpPr/>
          <p:nvPr/>
        </p:nvSpPr>
        <p:spPr>
          <a:xfrm>
            <a:off x="4572000" y="2582407"/>
            <a:ext cx="4572000" cy="1871603"/>
          </a:xfrm>
          <a:prstGeom prst="rect">
            <a:avLst/>
          </a:prstGeom>
        </p:spPr>
        <p:txBody>
          <a:bodyPr>
            <a:spAutoFit/>
          </a:bodyPr>
          <a:lstStyle/>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借：应收账款                  </a:t>
            </a:r>
            <a:r>
              <a:rPr lang="en-US" altLang="zh-CN" sz="1800" dirty="0">
                <a:latin typeface="微软雅黑" pitchFamily="34" charset="-122"/>
                <a:ea typeface="微软雅黑" pitchFamily="34" charset="-122"/>
                <a:cs typeface="+mn-ea"/>
              </a:rPr>
              <a:t>20 000</a:t>
            </a:r>
          </a:p>
          <a:p>
            <a:pPr marL="257168" indent="-257168">
              <a:lnSpc>
                <a:spcPct val="150000"/>
              </a:lnSpc>
              <a:spcBef>
                <a:spcPct val="20000"/>
              </a:spcBef>
              <a:buClr>
                <a:schemeClr val="folHlink"/>
              </a:buClr>
              <a:buSzPct val="60000"/>
            </a:pPr>
            <a:r>
              <a:rPr lang="en-US" altLang="zh-CN" sz="1800" dirty="0">
                <a:latin typeface="微软雅黑" pitchFamily="34" charset="-122"/>
                <a:ea typeface="微软雅黑" pitchFamily="34" charset="-122"/>
                <a:cs typeface="+mn-ea"/>
              </a:rPr>
              <a:t>       </a:t>
            </a:r>
            <a:r>
              <a:rPr lang="zh-CN" altLang="en-US" sz="1800" dirty="0">
                <a:latin typeface="微软雅黑" pitchFamily="34" charset="-122"/>
                <a:ea typeface="微软雅黑" pitchFamily="34" charset="-122"/>
                <a:cs typeface="+mn-ea"/>
              </a:rPr>
              <a:t>贷：应收票据                 </a:t>
            </a:r>
            <a:r>
              <a:rPr lang="en-US" altLang="zh-CN" sz="1800" dirty="0">
                <a:latin typeface="微软雅黑" pitchFamily="34" charset="-122"/>
                <a:ea typeface="微软雅黑" pitchFamily="34" charset="-122"/>
                <a:cs typeface="+mn-ea"/>
              </a:rPr>
              <a:t>20 000</a:t>
            </a:r>
          </a:p>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借：短期借款                  </a:t>
            </a:r>
            <a:r>
              <a:rPr lang="en-US" altLang="zh-CN" sz="1800" dirty="0">
                <a:latin typeface="微软雅黑" pitchFamily="34" charset="-122"/>
                <a:ea typeface="微软雅黑" pitchFamily="34" charset="-122"/>
                <a:cs typeface="+mn-ea"/>
              </a:rPr>
              <a:t>20 000</a:t>
            </a:r>
          </a:p>
          <a:p>
            <a:pPr marL="257168" indent="-257168">
              <a:lnSpc>
                <a:spcPct val="150000"/>
              </a:lnSpc>
              <a:spcBef>
                <a:spcPct val="20000"/>
              </a:spcBef>
              <a:buClr>
                <a:schemeClr val="folHlink"/>
              </a:buClr>
              <a:buSzPct val="60000"/>
            </a:pPr>
            <a:r>
              <a:rPr lang="en-US" altLang="zh-CN" sz="1800" dirty="0">
                <a:latin typeface="微软雅黑" pitchFamily="34" charset="-122"/>
                <a:ea typeface="微软雅黑" pitchFamily="34" charset="-122"/>
                <a:cs typeface="+mn-ea"/>
              </a:rPr>
              <a:t>       </a:t>
            </a:r>
            <a:r>
              <a:rPr lang="zh-CN" altLang="en-US" sz="1800" dirty="0">
                <a:latin typeface="微软雅黑" pitchFamily="34" charset="-122"/>
                <a:ea typeface="微软雅黑" pitchFamily="34" charset="-122"/>
                <a:cs typeface="+mn-ea"/>
              </a:rPr>
              <a:t>贷：银行存款                 </a:t>
            </a:r>
            <a:r>
              <a:rPr lang="en-US" altLang="zh-CN" sz="1800" dirty="0">
                <a:latin typeface="微软雅黑" pitchFamily="34" charset="-122"/>
                <a:ea typeface="微软雅黑" pitchFamily="34" charset="-122"/>
                <a:cs typeface="+mn-ea"/>
              </a:rPr>
              <a:t>20 000</a:t>
            </a:r>
          </a:p>
        </p:txBody>
      </p:sp>
      <p:cxnSp>
        <p:nvCxnSpPr>
          <p:cNvPr id="6" name="直接连接符 5"/>
          <p:cNvCxnSpPr/>
          <p:nvPr/>
        </p:nvCxnSpPr>
        <p:spPr>
          <a:xfrm>
            <a:off x="4429498" y="1156248"/>
            <a:ext cx="0" cy="3510754"/>
          </a:xfrm>
          <a:prstGeom prst="line">
            <a:avLst/>
          </a:prstGeom>
          <a:ln w="28575">
            <a:solidFill>
              <a:srgbClr val="084CA1"/>
            </a:solidFill>
            <a:prstDash val="dash"/>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1558371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应收票据</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2921024"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（一</a:t>
            </a:r>
            <a:r>
              <a:rPr lang="zh-CN" altLang="en-US" sz="1800" b="1" dirty="0" smtClean="0">
                <a:solidFill>
                  <a:srgbClr val="084CA1"/>
                </a:solidFill>
                <a:ea typeface="微软雅黑"/>
                <a:cs typeface="+mn-ea"/>
                <a:sym typeface="+mn-lt"/>
              </a:rPr>
              <a:t>）</a:t>
            </a:r>
            <a:r>
              <a:rPr lang="zh-CN" altLang="zh-CN" sz="1800" b="1" dirty="0">
                <a:solidFill>
                  <a:srgbClr val="084CA1"/>
                </a:solidFill>
                <a:ea typeface="微软雅黑"/>
                <a:cs typeface="+mn-ea"/>
              </a:rPr>
              <a:t>应收票据的核算内容</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pic>
        <p:nvPicPr>
          <p:cNvPr id="13" name="图片 12"/>
          <p:cNvPicPr>
            <a:picLocks noChangeAspect="1"/>
          </p:cNvPicPr>
          <p:nvPr/>
        </p:nvPicPr>
        <p:blipFill>
          <a:blip r:embed="rId8"/>
          <a:stretch>
            <a:fillRect/>
          </a:stretch>
        </p:blipFill>
        <p:spPr>
          <a:xfrm>
            <a:off x="4499992" y="1407611"/>
            <a:ext cx="4536755" cy="3024336"/>
          </a:xfrm>
          <a:prstGeom prst="rect">
            <a:avLst/>
          </a:prstGeom>
        </p:spPr>
      </p:pic>
      <p:sp>
        <p:nvSpPr>
          <p:cNvPr id="14" name="矩形 13"/>
          <p:cNvSpPr/>
          <p:nvPr/>
        </p:nvSpPr>
        <p:spPr>
          <a:xfrm>
            <a:off x="933971" y="1635646"/>
            <a:ext cx="5510237" cy="2592288"/>
          </a:xfrm>
          <a:prstGeom prst="rect">
            <a:avLst/>
          </a:prstGeom>
          <a:solidFill>
            <a:srgbClr val="084CA1"/>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5" name="矩形 14"/>
          <p:cNvSpPr/>
          <p:nvPr/>
        </p:nvSpPr>
        <p:spPr>
          <a:xfrm>
            <a:off x="1238687" y="1819520"/>
            <a:ext cx="4989497" cy="2169825"/>
          </a:xfrm>
          <a:prstGeom prst="rect">
            <a:avLst/>
          </a:prstGeom>
        </p:spPr>
        <p:txBody>
          <a:bodyPr wrap="square">
            <a:spAutoFit/>
          </a:bodyPr>
          <a:lstStyle/>
          <a:p>
            <a:pPr lvl="0">
              <a:lnSpc>
                <a:spcPct val="150000"/>
              </a:lnSpc>
            </a:pPr>
            <a:r>
              <a:rPr kumimoji="0" lang="en-US" altLang="zh-CN" sz="1800" b="0" i="0" u="none" strike="noStrike" kern="100" cap="none" spc="0" normalizeH="0" baseline="0" noProof="0" dirty="0">
                <a:ln>
                  <a:noFill/>
                </a:ln>
                <a:solidFill>
                  <a:schemeClr val="bg1"/>
                </a:solidFill>
                <a:effectLst/>
                <a:uLnTx/>
                <a:uFillTx/>
                <a:latin typeface="微软雅黑" pitchFamily="34" charset="-122"/>
                <a:ea typeface="微软雅黑" pitchFamily="34" charset="-122"/>
                <a:cs typeface="+mn-ea"/>
                <a:sym typeface="+mn-lt"/>
              </a:rPr>
              <a:t>        </a:t>
            </a:r>
            <a:r>
              <a:rPr kumimoji="0" lang="zh-CN" altLang="en-US" sz="1800" b="1" i="0" u="none" strike="noStrike" kern="100" cap="none" spc="0" normalizeH="0" baseline="0" noProof="0" dirty="0">
                <a:ln>
                  <a:noFill/>
                </a:ln>
                <a:solidFill>
                  <a:schemeClr val="bg1"/>
                </a:solidFill>
                <a:effectLst/>
                <a:uLnTx/>
                <a:uFillTx/>
                <a:latin typeface="微软雅黑" pitchFamily="34" charset="-122"/>
                <a:ea typeface="微软雅黑" pitchFamily="34" charset="-122"/>
                <a:cs typeface="+mn-ea"/>
                <a:sym typeface="+mn-lt"/>
              </a:rPr>
              <a:t>应收票据</a:t>
            </a:r>
            <a:r>
              <a:rPr lang="zh-CN" altLang="en-US" sz="1800" kern="100" dirty="0">
                <a:solidFill>
                  <a:schemeClr val="bg1"/>
                </a:solidFill>
                <a:latin typeface="微软雅黑" pitchFamily="34" charset="-122"/>
                <a:ea typeface="微软雅黑" pitchFamily="34" charset="-122"/>
                <a:cs typeface="+mn-ea"/>
                <a:sym typeface="+mn-lt"/>
              </a:rPr>
              <a:t>指应收票据是指企业因采用</a:t>
            </a:r>
            <a:r>
              <a:rPr lang="zh-CN" altLang="en-US" sz="1800" b="1" kern="100" dirty="0">
                <a:solidFill>
                  <a:srgbClr val="FFC000"/>
                </a:solidFill>
                <a:latin typeface="微软雅黑" pitchFamily="34" charset="-122"/>
                <a:ea typeface="微软雅黑" pitchFamily="34" charset="-122"/>
                <a:cs typeface="+mn-ea"/>
                <a:sym typeface="+mn-lt"/>
              </a:rPr>
              <a:t>商业汇票</a:t>
            </a:r>
            <a:r>
              <a:rPr lang="zh-CN" altLang="en-US" sz="1800" kern="100" dirty="0">
                <a:solidFill>
                  <a:schemeClr val="bg1"/>
                </a:solidFill>
                <a:latin typeface="微软雅黑" pitchFamily="34" charset="-122"/>
                <a:ea typeface="微软雅黑" pitchFamily="34" charset="-122"/>
                <a:cs typeface="+mn-ea"/>
                <a:sym typeface="+mn-lt"/>
              </a:rPr>
              <a:t>支付方式销售商品、产品、提供劳务等而收到的</a:t>
            </a:r>
            <a:r>
              <a:rPr lang="zh-CN" altLang="en-US" sz="1800" kern="100" dirty="0" smtClean="0">
                <a:solidFill>
                  <a:schemeClr val="bg1"/>
                </a:solidFill>
                <a:latin typeface="微软雅黑" pitchFamily="34" charset="-122"/>
                <a:ea typeface="微软雅黑" pitchFamily="34" charset="-122"/>
                <a:cs typeface="+mn-ea"/>
                <a:sym typeface="+mn-lt"/>
              </a:rPr>
              <a:t>商业汇票（出</a:t>
            </a:r>
            <a:r>
              <a:rPr lang="zh-CN" altLang="en-US" sz="1800" kern="100" dirty="0">
                <a:solidFill>
                  <a:schemeClr val="bg1"/>
                </a:solidFill>
                <a:latin typeface="微软雅黑" pitchFamily="34" charset="-122"/>
                <a:ea typeface="微软雅黑" pitchFamily="34" charset="-122"/>
                <a:cs typeface="+mn-ea"/>
                <a:sym typeface="+mn-lt"/>
              </a:rPr>
              <a:t>票人签发的，委托付款人在指定日期无条件支付确定的金额给收款人或持票人的</a:t>
            </a:r>
            <a:r>
              <a:rPr lang="zh-CN" altLang="en-US" sz="1800" kern="100" dirty="0" smtClean="0">
                <a:solidFill>
                  <a:schemeClr val="bg1"/>
                </a:solidFill>
                <a:latin typeface="微软雅黑" pitchFamily="34" charset="-122"/>
                <a:ea typeface="微软雅黑" pitchFamily="34" charset="-122"/>
                <a:cs typeface="+mn-ea"/>
                <a:sym typeface="+mn-lt"/>
              </a:rPr>
              <a:t>票据）。</a:t>
            </a:r>
            <a:endParaRPr kumimoji="0" lang="zh-CN" altLang="en-US" sz="1800" b="0" i="0" u="none" strike="noStrike" kern="100" cap="none" spc="0" normalizeH="0" baseline="0" noProof="0" dirty="0">
              <a:ln>
                <a:noFill/>
              </a:ln>
              <a:solidFill>
                <a:schemeClr val="bg1"/>
              </a:solidFill>
              <a:effectLst/>
              <a:uLnTx/>
              <a:uFillTx/>
              <a:latin typeface="微软雅黑" pitchFamily="34" charset="-122"/>
              <a:ea typeface="微软雅黑" pitchFamily="34" charset="-122"/>
              <a:cs typeface="+mn-ea"/>
              <a:sym typeface="+mn-lt"/>
            </a:endParaRPr>
          </a:p>
        </p:txBody>
      </p:sp>
      <p:sp>
        <p:nvSpPr>
          <p:cNvPr id="16" name="矩形 15"/>
          <p:cNvSpPr/>
          <p:nvPr/>
        </p:nvSpPr>
        <p:spPr>
          <a:xfrm>
            <a:off x="1134422" y="1856404"/>
            <a:ext cx="5093762" cy="2132942"/>
          </a:xfrm>
          <a:prstGeom prst="rect">
            <a:avLst/>
          </a:prstGeom>
          <a:noFill/>
          <a:ln w="22225" cmpd="sng">
            <a:solidFill>
              <a:srgbClr val="FFFFFF"/>
            </a:solidFill>
            <a:prstDash val="sysDot"/>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69584079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应收票据</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4075186"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（四）</a:t>
            </a:r>
            <a:r>
              <a:rPr lang="zh-CN" altLang="zh-CN" sz="1800" b="1" dirty="0">
                <a:solidFill>
                  <a:srgbClr val="084CA1"/>
                </a:solidFill>
                <a:ea typeface="微软雅黑"/>
                <a:cs typeface="+mn-ea"/>
              </a:rPr>
              <a:t>票据未到期背书转让的会计处理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8" name="矩形 17"/>
          <p:cNvSpPr/>
          <p:nvPr>
            <p:custDataLst>
              <p:tags r:id="rId7"/>
            </p:custDataLst>
          </p:nvPr>
        </p:nvSpPr>
        <p:spPr>
          <a:xfrm>
            <a:off x="1475656" y="2908800"/>
            <a:ext cx="6336704" cy="1719015"/>
          </a:xfrm>
          <a:prstGeom prst="rect">
            <a:avLst/>
          </a:prstGeom>
        </p:spPr>
        <p:txBody>
          <a:bodyPr wrap="square">
            <a:noAutofit/>
          </a:bodyPr>
          <a:lstStyle/>
          <a:p>
            <a:pPr>
              <a:lnSpc>
                <a:spcPct val="150000"/>
              </a:lnSpc>
            </a:pPr>
            <a:r>
              <a:rPr lang="zh-CN" altLang="en-US" sz="1800" dirty="0" smtClean="0">
                <a:latin typeface="微软雅黑" pitchFamily="34" charset="-122"/>
                <a:ea typeface="微软雅黑" pitchFamily="34" charset="-122"/>
                <a:sym typeface="+mn-ea"/>
              </a:rPr>
              <a:t>   借</a:t>
            </a:r>
            <a:r>
              <a:rPr lang="zh-CN" altLang="en-US" sz="1800" dirty="0">
                <a:latin typeface="微软雅黑" pitchFamily="34" charset="-122"/>
                <a:ea typeface="微软雅黑" pitchFamily="34" charset="-122"/>
                <a:sym typeface="+mn-ea"/>
              </a:rPr>
              <a:t>：材料采购</a:t>
            </a:r>
            <a:r>
              <a:rPr lang="en-US" altLang="zh-CN" sz="1800" dirty="0">
                <a:latin typeface="微软雅黑" pitchFamily="34" charset="-122"/>
                <a:ea typeface="微软雅黑" pitchFamily="34" charset="-122"/>
                <a:sym typeface="+mn-ea"/>
              </a:rPr>
              <a:t>/</a:t>
            </a:r>
            <a:r>
              <a:rPr lang="zh-CN" altLang="en-US" sz="1800" dirty="0">
                <a:latin typeface="微软雅黑" pitchFamily="34" charset="-122"/>
                <a:ea typeface="微软雅黑" pitchFamily="34" charset="-122"/>
                <a:sym typeface="+mn-ea"/>
              </a:rPr>
              <a:t>库存商品</a:t>
            </a:r>
            <a:r>
              <a:rPr lang="en-US" altLang="zh-CN" sz="1800" dirty="0">
                <a:latin typeface="微软雅黑" pitchFamily="34" charset="-122"/>
                <a:ea typeface="微软雅黑" pitchFamily="34" charset="-122"/>
                <a:sym typeface="+mn-ea"/>
              </a:rPr>
              <a:t>/</a:t>
            </a:r>
            <a:r>
              <a:rPr lang="zh-CN" altLang="en-US" sz="1800" dirty="0" smtClean="0">
                <a:latin typeface="微软雅黑" pitchFamily="34" charset="-122"/>
                <a:ea typeface="微软雅黑" pitchFamily="34" charset="-122"/>
                <a:sym typeface="+mn-ea"/>
              </a:rPr>
              <a:t>原材料</a:t>
            </a:r>
            <a:r>
              <a:rPr lang="zh-CN" altLang="en-US" sz="1800" b="1" dirty="0" smtClean="0">
                <a:solidFill>
                  <a:srgbClr val="C00000"/>
                </a:solidFill>
                <a:latin typeface="微软雅黑" pitchFamily="34" charset="-122"/>
                <a:ea typeface="微软雅黑" pitchFamily="34" charset="-122"/>
                <a:sym typeface="+mn-ea"/>
              </a:rPr>
              <a:t>（成本）</a:t>
            </a:r>
            <a:endParaRPr lang="en-US" altLang="zh-CN" sz="1800" b="1" dirty="0" smtClean="0">
              <a:solidFill>
                <a:srgbClr val="C00000"/>
              </a:solidFill>
              <a:latin typeface="微软雅黑" pitchFamily="34" charset="-122"/>
              <a:ea typeface="微软雅黑" pitchFamily="34" charset="-122"/>
              <a:sym typeface="+mn-ea"/>
            </a:endParaRPr>
          </a:p>
          <a:p>
            <a:pPr>
              <a:lnSpc>
                <a:spcPct val="150000"/>
              </a:lnSpc>
            </a:pPr>
            <a:r>
              <a:rPr lang="en-US" altLang="zh-CN" sz="1800" dirty="0" smtClean="0">
                <a:latin typeface="微软雅黑" pitchFamily="34" charset="-122"/>
                <a:ea typeface="微软雅黑" pitchFamily="34" charset="-122"/>
                <a:sym typeface="+mn-ea"/>
              </a:rPr>
              <a:t>          </a:t>
            </a:r>
            <a:r>
              <a:rPr lang="zh-CN" altLang="en-US" sz="1800" dirty="0" smtClean="0">
                <a:latin typeface="微软雅黑" pitchFamily="34" charset="-122"/>
                <a:ea typeface="微软雅黑" pitchFamily="34" charset="-122"/>
                <a:sym typeface="+mn-ea"/>
              </a:rPr>
              <a:t>应</a:t>
            </a:r>
            <a:r>
              <a:rPr lang="zh-CN" altLang="en-US" sz="1800" dirty="0">
                <a:latin typeface="微软雅黑" pitchFamily="34" charset="-122"/>
                <a:ea typeface="微软雅黑" pitchFamily="34" charset="-122"/>
                <a:sym typeface="+mn-ea"/>
              </a:rPr>
              <a:t>交税</a:t>
            </a:r>
            <a:r>
              <a:rPr lang="zh-CN" altLang="en-US" sz="1800" dirty="0" smtClean="0">
                <a:latin typeface="微软雅黑" pitchFamily="34" charset="-122"/>
                <a:ea typeface="微软雅黑" pitchFamily="34" charset="-122"/>
                <a:sym typeface="+mn-ea"/>
              </a:rPr>
              <a:t>费</a:t>
            </a:r>
            <a:r>
              <a:rPr lang="en-US" altLang="zh-CN" sz="1800" dirty="0" smtClean="0">
                <a:latin typeface="微软雅黑" pitchFamily="34" charset="-122"/>
                <a:ea typeface="微软雅黑" pitchFamily="34" charset="-122"/>
                <a:sym typeface="+mn-ea"/>
              </a:rPr>
              <a:t>——</a:t>
            </a:r>
            <a:r>
              <a:rPr lang="zh-CN" altLang="en-US" sz="1800" dirty="0" smtClean="0">
                <a:latin typeface="微软雅黑" pitchFamily="34" charset="-122"/>
                <a:ea typeface="微软雅黑" pitchFamily="34" charset="-122"/>
                <a:sym typeface="+mn-ea"/>
              </a:rPr>
              <a:t>应</a:t>
            </a:r>
            <a:r>
              <a:rPr lang="zh-CN" altLang="en-US" sz="1800" dirty="0">
                <a:latin typeface="微软雅黑" pitchFamily="34" charset="-122"/>
                <a:ea typeface="微软雅黑" pitchFamily="34" charset="-122"/>
                <a:sym typeface="+mn-ea"/>
              </a:rPr>
              <a:t>交增值税（进项税额）</a:t>
            </a:r>
          </a:p>
          <a:p>
            <a:pPr>
              <a:lnSpc>
                <a:spcPct val="150000"/>
              </a:lnSpc>
            </a:pPr>
            <a:r>
              <a:rPr lang="zh-CN" altLang="en-US" sz="1800" dirty="0">
                <a:latin typeface="微软雅黑" pitchFamily="34" charset="-122"/>
                <a:ea typeface="微软雅黑" pitchFamily="34" charset="-122"/>
                <a:sym typeface="+mn-ea"/>
              </a:rPr>
              <a:t>      </a:t>
            </a:r>
            <a:r>
              <a:rPr lang="zh-CN" altLang="en-US" sz="1800" dirty="0" smtClean="0">
                <a:latin typeface="微软雅黑" pitchFamily="34" charset="-122"/>
                <a:ea typeface="微软雅黑" pitchFamily="34" charset="-122"/>
                <a:sym typeface="+mn-ea"/>
              </a:rPr>
              <a:t>    贷：应收票据      </a:t>
            </a:r>
            <a:r>
              <a:rPr lang="zh-CN" altLang="en-US" sz="1800" b="1" dirty="0" smtClean="0">
                <a:solidFill>
                  <a:srgbClr val="C00000"/>
                </a:solidFill>
                <a:latin typeface="微软雅黑" pitchFamily="34" charset="-122"/>
                <a:ea typeface="微软雅黑" pitchFamily="34" charset="-122"/>
                <a:sym typeface="+mn-ea"/>
              </a:rPr>
              <a:t>（按应收票据的账面余额）</a:t>
            </a:r>
            <a:endParaRPr lang="en-US" altLang="zh-CN" sz="1800" b="1" dirty="0" smtClean="0">
              <a:solidFill>
                <a:srgbClr val="C00000"/>
              </a:solidFill>
              <a:latin typeface="微软雅黑" pitchFamily="34" charset="-122"/>
              <a:ea typeface="微软雅黑" pitchFamily="34" charset="-122"/>
              <a:sym typeface="+mn-ea"/>
            </a:endParaRPr>
          </a:p>
          <a:p>
            <a:pPr>
              <a:lnSpc>
                <a:spcPct val="150000"/>
              </a:lnSpc>
            </a:pPr>
            <a:r>
              <a:rPr lang="en-US" altLang="zh-CN" sz="1800" dirty="0">
                <a:latin typeface="微软雅黑" pitchFamily="34" charset="-122"/>
                <a:ea typeface="微软雅黑" pitchFamily="34" charset="-122"/>
                <a:sym typeface="+mn-ea"/>
              </a:rPr>
              <a:t> </a:t>
            </a:r>
            <a:r>
              <a:rPr lang="en-US" altLang="zh-CN" sz="1800" dirty="0" smtClean="0">
                <a:latin typeface="微软雅黑" pitchFamily="34" charset="-122"/>
                <a:ea typeface="微软雅黑" pitchFamily="34" charset="-122"/>
                <a:sym typeface="+mn-ea"/>
              </a:rPr>
              <a:t>                </a:t>
            </a:r>
            <a:r>
              <a:rPr lang="zh-CN" altLang="en-US" sz="1800" dirty="0" smtClean="0">
                <a:latin typeface="微软雅黑" pitchFamily="34" charset="-122"/>
                <a:ea typeface="微软雅黑" pitchFamily="34" charset="-122"/>
                <a:sym typeface="+mn-ea"/>
              </a:rPr>
              <a:t>银行存款      </a:t>
            </a:r>
            <a:r>
              <a:rPr lang="zh-CN" altLang="en-US" sz="1800" b="1" dirty="0" smtClean="0">
                <a:solidFill>
                  <a:srgbClr val="C00000"/>
                </a:solidFill>
                <a:latin typeface="微软雅黑" pitchFamily="34" charset="-122"/>
                <a:ea typeface="微软雅黑" pitchFamily="34" charset="-122"/>
                <a:sym typeface="+mn-ea"/>
              </a:rPr>
              <a:t>（差额）</a:t>
            </a:r>
            <a:endParaRPr lang="zh-CN" altLang="en-US" sz="1800" b="1" dirty="0">
              <a:solidFill>
                <a:srgbClr val="C00000"/>
              </a:solidFill>
              <a:latin typeface="微软雅黑" pitchFamily="34" charset="-122"/>
              <a:ea typeface="微软雅黑" pitchFamily="34" charset="-122"/>
              <a:sym typeface="+mn-ea"/>
            </a:endParaRPr>
          </a:p>
        </p:txBody>
      </p:sp>
      <p:sp>
        <p:nvSpPr>
          <p:cNvPr id="22" name="矩形 21"/>
          <p:cNvSpPr/>
          <p:nvPr/>
        </p:nvSpPr>
        <p:spPr>
          <a:xfrm>
            <a:off x="1177633" y="1576412"/>
            <a:ext cx="7040816" cy="1338828"/>
          </a:xfrm>
          <a:prstGeom prst="rect">
            <a:avLst/>
          </a:prstGeom>
          <a:solidFill>
            <a:schemeClr val="accent1">
              <a:lumMod val="40000"/>
              <a:lumOff val="60000"/>
            </a:schemeClr>
          </a:solidFill>
        </p:spPr>
        <p:txBody>
          <a:bodyPr wrap="square">
            <a:spAutoFit/>
          </a:bodyPr>
          <a:lstStyle/>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企业</a:t>
            </a:r>
            <a:r>
              <a:rPr lang="zh-CN" altLang="zh-CN" sz="1800" dirty="0">
                <a:latin typeface="微软雅黑" pitchFamily="34" charset="-122"/>
                <a:ea typeface="微软雅黑" pitchFamily="34" charset="-122"/>
              </a:rPr>
              <a:t>可以将自己持有的商业汇票背书转让</a:t>
            </a:r>
            <a:r>
              <a:rPr lang="zh-CN" altLang="zh-CN" sz="1800" dirty="0" smtClean="0">
                <a:latin typeface="微软雅黑" pitchFamily="34" charset="-122"/>
                <a:ea typeface="微软雅黑" pitchFamily="34" charset="-122"/>
              </a:rPr>
              <a:t>。</a:t>
            </a:r>
            <a:endParaRPr lang="en-US" altLang="zh-CN" sz="1800" dirty="0" smtClean="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背书</a:t>
            </a:r>
            <a:r>
              <a:rPr lang="zh-CN" altLang="en-US" sz="1800"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在</a:t>
            </a:r>
            <a:r>
              <a:rPr lang="zh-CN" altLang="zh-CN" sz="1800" dirty="0">
                <a:latin typeface="微软雅黑" pitchFamily="34" charset="-122"/>
                <a:ea typeface="微软雅黑" pitchFamily="34" charset="-122"/>
              </a:rPr>
              <a:t>票据背面或者粘单上记载有关事项并签章的票据行为。企业将持有的商业汇票背书转让以取得所需物资时：</a:t>
            </a:r>
          </a:p>
        </p:txBody>
      </p:sp>
    </p:spTree>
    <p:custDataLst>
      <p:tags r:id="rId1"/>
    </p:custDataLst>
    <p:extLst>
      <p:ext uri="{BB962C8B-B14F-4D97-AF65-F5344CB8AC3E}">
        <p14:creationId xmlns:p14="http://schemas.microsoft.com/office/powerpoint/2010/main" val="360275319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2</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应收</a:t>
            </a:r>
            <a:r>
              <a:rPr lang="zh-CN" altLang="en-US" sz="2600" kern="0" dirty="0">
                <a:solidFill>
                  <a:srgbClr val="084CA1"/>
                </a:solidFill>
                <a:latin typeface="微软雅黑"/>
                <a:ea typeface="微软雅黑"/>
              </a:rPr>
              <a:t>账款</a:t>
            </a:r>
          </a:p>
        </p:txBody>
      </p:sp>
      <p:sp>
        <p:nvSpPr>
          <p:cNvPr id="77" name="矩形 76"/>
          <p:cNvSpPr/>
          <p:nvPr/>
        </p:nvSpPr>
        <p:spPr>
          <a:xfrm>
            <a:off x="1421258" y="649144"/>
            <a:ext cx="292102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（一）</a:t>
            </a:r>
            <a:r>
              <a:rPr lang="zh-CN" altLang="zh-CN" sz="1800" b="1" dirty="0">
                <a:solidFill>
                  <a:srgbClr val="084CA1"/>
                </a:solidFill>
                <a:ea typeface="微软雅黑"/>
                <a:cs typeface="+mn-ea"/>
              </a:rPr>
              <a:t>应收账款的核算内容</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pic>
        <p:nvPicPr>
          <p:cNvPr id="10" name="图片 9"/>
          <p:cNvPicPr>
            <a:picLocks noChangeAspect="1"/>
          </p:cNvPicPr>
          <p:nvPr/>
        </p:nvPicPr>
        <p:blipFill>
          <a:blip r:embed="rId8"/>
          <a:stretch>
            <a:fillRect/>
          </a:stretch>
        </p:blipFill>
        <p:spPr>
          <a:xfrm>
            <a:off x="4067944" y="1157463"/>
            <a:ext cx="4713980" cy="3142479"/>
          </a:xfrm>
          <a:prstGeom prst="rect">
            <a:avLst/>
          </a:prstGeom>
        </p:spPr>
      </p:pic>
      <p:sp>
        <p:nvSpPr>
          <p:cNvPr id="11" name="矩形 10"/>
          <p:cNvSpPr/>
          <p:nvPr/>
        </p:nvSpPr>
        <p:spPr>
          <a:xfrm>
            <a:off x="639154" y="1621902"/>
            <a:ext cx="4927704" cy="2245992"/>
          </a:xfrm>
          <a:prstGeom prst="rect">
            <a:avLst/>
          </a:prstGeom>
          <a:solidFill>
            <a:srgbClr val="084CA1"/>
          </a:solidFill>
          <a:ln>
            <a:noFill/>
          </a:ln>
        </p:spPr>
        <p:txBody>
          <a:bodyPr/>
          <a:lstStyle/>
          <a:p>
            <a:endParaRPr lang="zh-CN" altLang="en-US" sz="1800">
              <a:latin typeface="微软雅黑" pitchFamily="34" charset="-122"/>
              <a:ea typeface="微软雅黑" pitchFamily="34" charset="-122"/>
            </a:endParaRPr>
          </a:p>
        </p:txBody>
      </p:sp>
      <p:sp>
        <p:nvSpPr>
          <p:cNvPr id="12" name="矩形 11"/>
          <p:cNvSpPr/>
          <p:nvPr/>
        </p:nvSpPr>
        <p:spPr>
          <a:xfrm>
            <a:off x="916412" y="1890385"/>
            <a:ext cx="4462016" cy="1754326"/>
          </a:xfrm>
          <a:prstGeom prst="rect">
            <a:avLst/>
          </a:prstGeom>
        </p:spPr>
        <p:txBody>
          <a:bodyPr wrap="square">
            <a:spAutoFit/>
          </a:bodyPr>
          <a:lstStyle/>
          <a:p>
            <a:pPr>
              <a:lnSpc>
                <a:spcPct val="150000"/>
              </a:lnSpc>
            </a:pPr>
            <a:r>
              <a:rPr lang="en-US" altLang="zh-CN" sz="1800" kern="100" dirty="0">
                <a:latin typeface="微软雅黑" pitchFamily="34" charset="-122"/>
                <a:ea typeface="微软雅黑" pitchFamily="34" charset="-122"/>
                <a:cs typeface="+mn-ea"/>
                <a:sym typeface="+mn-lt"/>
              </a:rPr>
              <a:t>        </a:t>
            </a:r>
            <a:r>
              <a:rPr lang="zh-CN" altLang="en-US" sz="1800" b="1" kern="100" dirty="0">
                <a:solidFill>
                  <a:srgbClr val="FFC000"/>
                </a:solidFill>
                <a:latin typeface="微软雅黑" pitchFamily="34" charset="-122"/>
                <a:ea typeface="微软雅黑" pitchFamily="34" charset="-122"/>
                <a:cs typeface="+mn-ea"/>
                <a:sym typeface="+mn-lt"/>
              </a:rPr>
              <a:t>应收账款</a:t>
            </a:r>
            <a:r>
              <a:rPr lang="zh-CN" altLang="en-US" sz="1800" kern="100" dirty="0">
                <a:solidFill>
                  <a:schemeClr val="bg1"/>
                </a:solidFill>
                <a:latin typeface="微软雅黑" pitchFamily="34" charset="-122"/>
                <a:ea typeface="微软雅黑" pitchFamily="34" charset="-122"/>
                <a:cs typeface="+mn-ea"/>
                <a:sym typeface="+mn-lt"/>
              </a:rPr>
              <a:t>是企业因销售商品、产品、提供劳务等原因，应向购货方或接受劳务客户收取的</a:t>
            </a:r>
            <a:r>
              <a:rPr lang="zh-CN" altLang="en-US" sz="1800" b="1" kern="100" dirty="0">
                <a:solidFill>
                  <a:srgbClr val="FFC000"/>
                </a:solidFill>
                <a:latin typeface="微软雅黑" pitchFamily="34" charset="-122"/>
                <a:ea typeface="微软雅黑" pitchFamily="34" charset="-122"/>
                <a:cs typeface="+mn-ea"/>
                <a:sym typeface="+mn-lt"/>
              </a:rPr>
              <a:t>款项</a:t>
            </a:r>
            <a:r>
              <a:rPr lang="zh-CN" altLang="en-US" sz="1800" kern="100" dirty="0">
                <a:solidFill>
                  <a:schemeClr val="bg1"/>
                </a:solidFill>
                <a:latin typeface="微软雅黑" pitchFamily="34" charset="-122"/>
                <a:ea typeface="微软雅黑" pitchFamily="34" charset="-122"/>
                <a:cs typeface="+mn-ea"/>
                <a:sym typeface="+mn-lt"/>
              </a:rPr>
              <a:t>或</a:t>
            </a:r>
            <a:r>
              <a:rPr lang="zh-CN" altLang="en-US" sz="1800" b="1" kern="100" dirty="0">
                <a:solidFill>
                  <a:srgbClr val="FFC000"/>
                </a:solidFill>
                <a:latin typeface="微软雅黑" pitchFamily="34" charset="-122"/>
                <a:ea typeface="微软雅黑" pitchFamily="34" charset="-122"/>
                <a:cs typeface="+mn-ea"/>
                <a:sym typeface="+mn-lt"/>
              </a:rPr>
              <a:t>代垫的运输费</a:t>
            </a:r>
            <a:r>
              <a:rPr lang="zh-CN" altLang="en-US" sz="1800" kern="100" dirty="0">
                <a:solidFill>
                  <a:schemeClr val="bg1"/>
                </a:solidFill>
                <a:latin typeface="微软雅黑" pitchFamily="34" charset="-122"/>
                <a:ea typeface="微软雅黑" pitchFamily="34" charset="-122"/>
                <a:cs typeface="+mn-ea"/>
                <a:sym typeface="+mn-lt"/>
              </a:rPr>
              <a:t>，是企业的</a:t>
            </a:r>
            <a:r>
              <a:rPr lang="zh-CN" altLang="en-US" sz="1800" b="1" kern="100" dirty="0">
                <a:solidFill>
                  <a:srgbClr val="FFC000"/>
                </a:solidFill>
                <a:latin typeface="微软雅黑" pitchFamily="34" charset="-122"/>
                <a:ea typeface="微软雅黑" pitchFamily="34" charset="-122"/>
                <a:cs typeface="+mn-ea"/>
                <a:sym typeface="+mn-lt"/>
              </a:rPr>
              <a:t>债权</a:t>
            </a:r>
            <a:r>
              <a:rPr lang="zh-CN" altLang="en-US" sz="1800" kern="100" dirty="0">
                <a:solidFill>
                  <a:schemeClr val="bg1"/>
                </a:solidFill>
                <a:latin typeface="微软雅黑" pitchFamily="34" charset="-122"/>
                <a:ea typeface="微软雅黑" pitchFamily="34" charset="-122"/>
                <a:cs typeface="+mn-ea"/>
                <a:sym typeface="+mn-lt"/>
              </a:rPr>
              <a:t>。</a:t>
            </a:r>
          </a:p>
        </p:txBody>
      </p:sp>
      <p:sp>
        <p:nvSpPr>
          <p:cNvPr id="13" name="矩形 12"/>
          <p:cNvSpPr/>
          <p:nvPr/>
        </p:nvSpPr>
        <p:spPr>
          <a:xfrm>
            <a:off x="827584" y="1873775"/>
            <a:ext cx="4550844" cy="1770935"/>
          </a:xfrm>
          <a:prstGeom prst="rect">
            <a:avLst/>
          </a:prstGeom>
          <a:noFill/>
          <a:ln w="22225" cmpd="sng">
            <a:solidFill>
              <a:schemeClr val="bg1"/>
            </a:solidFill>
            <a:prstDash val="sysDot"/>
          </a:ln>
        </p:spPr>
        <p:txBody>
          <a:bodyPr/>
          <a:lstStyle/>
          <a:p>
            <a:endParaRPr lang="zh-CN" altLang="en-US" sz="180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62445414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2</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应收</a:t>
            </a:r>
            <a:r>
              <a:rPr lang="zh-CN" altLang="en-US" sz="2600" kern="0" dirty="0">
                <a:solidFill>
                  <a:srgbClr val="084CA1"/>
                </a:solidFill>
                <a:latin typeface="微软雅黑"/>
                <a:ea typeface="微软雅黑"/>
              </a:rPr>
              <a:t>账款</a:t>
            </a:r>
          </a:p>
        </p:txBody>
      </p:sp>
      <p:sp>
        <p:nvSpPr>
          <p:cNvPr id="77" name="矩形 76"/>
          <p:cNvSpPr/>
          <p:nvPr/>
        </p:nvSpPr>
        <p:spPr>
          <a:xfrm>
            <a:off x="1421258" y="649144"/>
            <a:ext cx="4953631"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a:t>
            </a:r>
            <a:r>
              <a:rPr lang="zh-CN" altLang="en-US" sz="1800" b="1" dirty="0">
                <a:solidFill>
                  <a:srgbClr val="084CA1"/>
                </a:solidFill>
                <a:ea typeface="微软雅黑"/>
                <a:cs typeface="+mn-ea"/>
                <a:sym typeface="+mn-lt"/>
              </a:rPr>
              <a:t>二）</a:t>
            </a:r>
            <a:r>
              <a:rPr lang="zh-CN" altLang="en-US" sz="1800" b="1" dirty="0" smtClean="0">
                <a:solidFill>
                  <a:srgbClr val="084CA1"/>
                </a:solidFill>
                <a:ea typeface="微软雅黑"/>
                <a:cs typeface="+mn-ea"/>
                <a:sym typeface="+mn-lt"/>
              </a:rPr>
              <a:t>应收</a:t>
            </a:r>
            <a:r>
              <a:rPr lang="zh-CN" altLang="en-US" sz="1800" b="1" dirty="0">
                <a:solidFill>
                  <a:srgbClr val="084CA1"/>
                </a:solidFill>
                <a:ea typeface="微软雅黑"/>
                <a:cs typeface="+mn-ea"/>
                <a:sym typeface="+mn-lt"/>
              </a:rPr>
              <a:t>账款</a:t>
            </a:r>
            <a:r>
              <a:rPr lang="zh-CN" altLang="zh-CN" sz="1800" b="1" dirty="0" smtClean="0">
                <a:solidFill>
                  <a:srgbClr val="084CA1"/>
                </a:solidFill>
                <a:ea typeface="微软雅黑"/>
                <a:cs typeface="+mn-ea"/>
              </a:rPr>
              <a:t>的</a:t>
            </a:r>
            <a:r>
              <a:rPr lang="zh-CN" altLang="zh-CN" sz="1800" b="1" dirty="0">
                <a:solidFill>
                  <a:srgbClr val="084CA1"/>
                </a:solidFill>
                <a:ea typeface="微软雅黑"/>
                <a:cs typeface="+mn-ea"/>
              </a:rPr>
              <a:t>核算及账务</a:t>
            </a:r>
            <a:r>
              <a:rPr lang="zh-CN" altLang="zh-CN" sz="1800" b="1" dirty="0" smtClean="0">
                <a:solidFill>
                  <a:srgbClr val="084CA1"/>
                </a:solidFill>
                <a:ea typeface="微软雅黑"/>
                <a:cs typeface="+mn-ea"/>
              </a:rPr>
              <a:t>处理</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开设账户</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cxnSp>
        <p:nvCxnSpPr>
          <p:cNvPr id="26" name="直接连接符 25"/>
          <p:cNvCxnSpPr/>
          <p:nvPr/>
        </p:nvCxnSpPr>
        <p:spPr>
          <a:xfrm>
            <a:off x="146327" y="1833758"/>
            <a:ext cx="524078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2944748" y="1843104"/>
            <a:ext cx="0" cy="284753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文本框 6"/>
          <p:cNvSpPr txBox="1"/>
          <p:nvPr/>
        </p:nvSpPr>
        <p:spPr>
          <a:xfrm>
            <a:off x="2158064" y="1455738"/>
            <a:ext cx="1335868" cy="400110"/>
          </a:xfrm>
          <a:prstGeom prst="rect">
            <a:avLst/>
          </a:prstGeom>
          <a:noFill/>
        </p:spPr>
        <p:txBody>
          <a:bodyPr wrap="square" rtlCol="0">
            <a:spAutoFit/>
          </a:bodyPr>
          <a:lstStyle/>
          <a:p>
            <a:pPr algn="ctr"/>
            <a:r>
              <a:rPr lang="zh-CN" altLang="en-US" sz="2000" b="1" dirty="0">
                <a:solidFill>
                  <a:srgbClr val="084CA1"/>
                </a:solidFill>
                <a:latin typeface="微软雅黑" pitchFamily="34" charset="-122"/>
                <a:ea typeface="微软雅黑" pitchFamily="34" charset="-122"/>
              </a:rPr>
              <a:t>应收账款</a:t>
            </a:r>
          </a:p>
        </p:txBody>
      </p:sp>
      <p:sp>
        <p:nvSpPr>
          <p:cNvPr id="29" name="文本框 16"/>
          <p:cNvSpPr txBox="1"/>
          <p:nvPr/>
        </p:nvSpPr>
        <p:spPr>
          <a:xfrm>
            <a:off x="118751" y="1934221"/>
            <a:ext cx="2849144" cy="923330"/>
          </a:xfrm>
          <a:prstGeom prst="rect">
            <a:avLst/>
          </a:prstGeom>
          <a:noFill/>
        </p:spPr>
        <p:txBody>
          <a:bodyPr wrap="square" rtlCol="0">
            <a:spAutoFit/>
          </a:bodyPr>
          <a:lstStyle/>
          <a:p>
            <a:pPr algn="l"/>
            <a:r>
              <a:rPr lang="zh-CN" altLang="en-US" sz="1800" dirty="0">
                <a:latin typeface="微软雅黑" pitchFamily="34" charset="-122"/>
                <a:ea typeface="微软雅黑" pitchFamily="34" charset="-122"/>
              </a:rPr>
              <a:t>① 赊销时发生应收账款金额（价款</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代垫运费</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增值税销项税额</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税金及附加）</a:t>
            </a:r>
          </a:p>
        </p:txBody>
      </p:sp>
      <p:sp>
        <p:nvSpPr>
          <p:cNvPr id="30" name="文本框 17"/>
          <p:cNvSpPr txBox="1"/>
          <p:nvPr/>
        </p:nvSpPr>
        <p:spPr>
          <a:xfrm>
            <a:off x="2967893" y="1934221"/>
            <a:ext cx="2726169" cy="923330"/>
          </a:xfrm>
          <a:prstGeom prst="rect">
            <a:avLst/>
          </a:prstGeom>
          <a:noFill/>
        </p:spPr>
        <p:txBody>
          <a:bodyPr wrap="square" rtlCol="0">
            <a:spAutoFit/>
          </a:bodyPr>
          <a:lstStyle/>
          <a:p>
            <a:pPr algn="l"/>
            <a:r>
              <a:rPr lang="zh-CN" altLang="en-US" sz="1800" dirty="0">
                <a:latin typeface="微软雅黑" pitchFamily="34" charset="-122"/>
                <a:ea typeface="微软雅黑" pitchFamily="34" charset="-122"/>
              </a:rPr>
              <a:t>② 客户归还或已结转坏账损失或转作商业灰皮结算方式的应收账款金额。</a:t>
            </a:r>
          </a:p>
        </p:txBody>
      </p:sp>
      <p:sp>
        <p:nvSpPr>
          <p:cNvPr id="31" name="文本框 18"/>
          <p:cNvSpPr txBox="1"/>
          <p:nvPr/>
        </p:nvSpPr>
        <p:spPr>
          <a:xfrm>
            <a:off x="2967894" y="3000051"/>
            <a:ext cx="2548044" cy="646331"/>
          </a:xfrm>
          <a:prstGeom prst="rect">
            <a:avLst/>
          </a:prstGeom>
          <a:noFill/>
        </p:spPr>
        <p:txBody>
          <a:bodyPr wrap="square" rtlCol="0">
            <a:spAutoFit/>
          </a:bodyPr>
          <a:lstStyle/>
          <a:p>
            <a:pPr algn="l"/>
            <a:r>
              <a:rPr lang="zh-CN" altLang="en-US" sz="1800" dirty="0">
                <a:latin typeface="微软雅黑" pitchFamily="34" charset="-122"/>
                <a:ea typeface="微软雅黑" pitchFamily="34" charset="-122"/>
              </a:rPr>
              <a:t>③ 企业预收的款项（不单独设置预收款项时）</a:t>
            </a:r>
          </a:p>
        </p:txBody>
      </p:sp>
      <p:sp>
        <p:nvSpPr>
          <p:cNvPr id="32" name="文本框 19"/>
          <p:cNvSpPr txBox="1"/>
          <p:nvPr/>
        </p:nvSpPr>
        <p:spPr>
          <a:xfrm>
            <a:off x="2967894" y="3896105"/>
            <a:ext cx="2548044" cy="369332"/>
          </a:xfrm>
          <a:prstGeom prst="rect">
            <a:avLst/>
          </a:prstGeom>
          <a:noFill/>
        </p:spPr>
        <p:txBody>
          <a:bodyPr wrap="square" rtlCol="0">
            <a:spAutoFit/>
          </a:bodyPr>
          <a:lstStyle/>
          <a:p>
            <a:pPr algn="l"/>
            <a:r>
              <a:rPr lang="zh-CN" altLang="en-US" sz="1800" b="1" dirty="0">
                <a:solidFill>
                  <a:schemeClr val="tx1"/>
                </a:solidFill>
                <a:latin typeface="微软雅黑" pitchFamily="34" charset="-122"/>
                <a:ea typeface="微软雅黑" pitchFamily="34" charset="-122"/>
              </a:rPr>
              <a:t>余额：</a:t>
            </a:r>
            <a:r>
              <a:rPr lang="zh-CN" altLang="en-US" sz="1800" dirty="0">
                <a:solidFill>
                  <a:schemeClr val="tx1"/>
                </a:solidFill>
                <a:latin typeface="微软雅黑" pitchFamily="34" charset="-122"/>
                <a:ea typeface="微软雅黑" pitchFamily="34" charset="-122"/>
              </a:rPr>
              <a:t>企业</a:t>
            </a:r>
            <a:r>
              <a:rPr lang="zh-CN" altLang="en-US" sz="1800" b="1" dirty="0">
                <a:solidFill>
                  <a:srgbClr val="C00000"/>
                </a:solidFill>
                <a:latin typeface="微软雅黑" pitchFamily="34" charset="-122"/>
                <a:ea typeface="微软雅黑" pitchFamily="34" charset="-122"/>
              </a:rPr>
              <a:t>预收</a:t>
            </a:r>
            <a:r>
              <a:rPr lang="zh-CN" altLang="en-US" sz="1800" dirty="0">
                <a:solidFill>
                  <a:schemeClr val="tx1"/>
                </a:solidFill>
                <a:latin typeface="微软雅黑" pitchFamily="34" charset="-122"/>
                <a:ea typeface="微软雅黑" pitchFamily="34" charset="-122"/>
              </a:rPr>
              <a:t>的账款</a:t>
            </a:r>
          </a:p>
        </p:txBody>
      </p:sp>
      <p:cxnSp>
        <p:nvCxnSpPr>
          <p:cNvPr id="33" name="直接连接符 32"/>
          <p:cNvCxnSpPr/>
          <p:nvPr/>
        </p:nvCxnSpPr>
        <p:spPr>
          <a:xfrm>
            <a:off x="146327" y="3784235"/>
            <a:ext cx="524078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4" name="文本框 21"/>
          <p:cNvSpPr txBox="1"/>
          <p:nvPr/>
        </p:nvSpPr>
        <p:spPr>
          <a:xfrm>
            <a:off x="302225" y="3868536"/>
            <a:ext cx="2642523" cy="646331"/>
          </a:xfrm>
          <a:prstGeom prst="rect">
            <a:avLst/>
          </a:prstGeom>
          <a:noFill/>
        </p:spPr>
        <p:txBody>
          <a:bodyPr wrap="square" rtlCol="0">
            <a:spAutoFit/>
          </a:bodyPr>
          <a:lstStyle/>
          <a:p>
            <a:pPr algn="l"/>
            <a:r>
              <a:rPr lang="zh-CN" altLang="en-US" sz="1800" b="1" dirty="0">
                <a:latin typeface="微软雅黑" pitchFamily="34" charset="-122"/>
                <a:ea typeface="微软雅黑" pitchFamily="34" charset="-122"/>
              </a:rPr>
              <a:t>余额：</a:t>
            </a:r>
            <a:r>
              <a:rPr lang="zh-CN" altLang="en-US" sz="1800" dirty="0">
                <a:latin typeface="微软雅黑" pitchFamily="34" charset="-122"/>
                <a:ea typeface="微软雅黑" pitchFamily="34" charset="-122"/>
              </a:rPr>
              <a:t>企业持有的未到期商业汇票的</a:t>
            </a:r>
            <a:r>
              <a:rPr lang="zh-CN" altLang="en-US" sz="1800" b="1" dirty="0">
                <a:solidFill>
                  <a:srgbClr val="C00000"/>
                </a:solidFill>
                <a:latin typeface="微软雅黑" pitchFamily="34" charset="-122"/>
                <a:ea typeface="微软雅黑" pitchFamily="34" charset="-122"/>
              </a:rPr>
              <a:t>票面金额</a:t>
            </a:r>
          </a:p>
        </p:txBody>
      </p:sp>
      <p:sp>
        <p:nvSpPr>
          <p:cNvPr id="35" name="圆角矩形 34"/>
          <p:cNvSpPr/>
          <p:nvPr/>
        </p:nvSpPr>
        <p:spPr>
          <a:xfrm>
            <a:off x="5575313" y="1133895"/>
            <a:ext cx="3461809" cy="3856877"/>
          </a:xfrm>
          <a:prstGeom prst="roundRect">
            <a:avLst>
              <a:gd name="adj" fmla="val 3178"/>
            </a:avLst>
          </a:prstGeom>
          <a:solidFill>
            <a:srgbClr val="084CA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lnSpc>
                <a:spcPct val="150000"/>
              </a:lnSpc>
              <a:buFont typeface="Wingdings" panose="05000000000000000000" charset="0"/>
              <a:buChar char=""/>
            </a:pPr>
            <a:r>
              <a:rPr lang="zh-CN" altLang="en-US" sz="1800" dirty="0">
                <a:latin typeface="微软雅黑" pitchFamily="34" charset="-122"/>
                <a:ea typeface="微软雅黑" pitchFamily="34" charset="-122"/>
              </a:rPr>
              <a:t>本科目总括反映和监督企业应收账款的发生和收回情况。</a:t>
            </a:r>
          </a:p>
          <a:p>
            <a:pPr marL="285750" indent="-285750" algn="just">
              <a:lnSpc>
                <a:spcPct val="150000"/>
              </a:lnSpc>
              <a:buFont typeface="Wingdings" panose="05000000000000000000" charset="0"/>
              <a:buChar char=""/>
            </a:pPr>
            <a:r>
              <a:rPr lang="zh-CN" altLang="en-US" sz="1800" dirty="0">
                <a:latin typeface="微软雅黑" pitchFamily="34" charset="-122"/>
                <a:ea typeface="微软雅黑" pitchFamily="34" charset="-122"/>
              </a:rPr>
              <a:t>不单独设置</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预收账款</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科目的企业，预收的账款也在</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应收账款</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科目核算。</a:t>
            </a:r>
          </a:p>
          <a:p>
            <a:pPr marL="285750" indent="-285750" algn="just">
              <a:lnSpc>
                <a:spcPct val="150000"/>
              </a:lnSpc>
              <a:buFont typeface="Wingdings" panose="05000000000000000000" charset="0"/>
              <a:buChar char=""/>
            </a:pPr>
            <a:r>
              <a:rPr lang="zh-CN" altLang="en-US" sz="1800" dirty="0">
                <a:latin typeface="微软雅黑" pitchFamily="34" charset="-122"/>
                <a:ea typeface="微软雅黑" pitchFamily="34" charset="-122"/>
              </a:rPr>
              <a:t>本科目按</a:t>
            </a:r>
            <a:r>
              <a:rPr lang="zh-CN" altLang="en-US" sz="1800" b="1" dirty="0">
                <a:solidFill>
                  <a:srgbClr val="FFC000"/>
                </a:solidFill>
                <a:latin typeface="微软雅黑" pitchFamily="34" charset="-122"/>
                <a:ea typeface="微软雅黑" pitchFamily="34" charset="-122"/>
              </a:rPr>
              <a:t>对方单位名称</a:t>
            </a:r>
            <a:r>
              <a:rPr lang="zh-CN" altLang="en-US" sz="1800" dirty="0">
                <a:latin typeface="微软雅黑" pitchFamily="34" charset="-122"/>
                <a:ea typeface="微软雅黑" pitchFamily="34" charset="-122"/>
              </a:rPr>
              <a:t>设置</a:t>
            </a:r>
            <a:r>
              <a:rPr lang="zh-CN" altLang="en-US" sz="1800" b="1" dirty="0">
                <a:solidFill>
                  <a:srgbClr val="FFC000"/>
                </a:solidFill>
                <a:latin typeface="微软雅黑" pitchFamily="34" charset="-122"/>
                <a:ea typeface="微软雅黑" pitchFamily="34" charset="-122"/>
              </a:rPr>
              <a:t>明细科目</a:t>
            </a:r>
            <a:r>
              <a:rPr lang="zh-CN" altLang="en-US" sz="1800" dirty="0">
                <a:latin typeface="微软雅黑" pitchFamily="34" charset="-122"/>
                <a:ea typeface="微软雅黑" pitchFamily="34" charset="-122"/>
              </a:rPr>
              <a:t>，进行明细核算。</a:t>
            </a:r>
          </a:p>
          <a:p>
            <a:pPr marL="285750" indent="-285750" algn="just">
              <a:lnSpc>
                <a:spcPct val="150000"/>
              </a:lnSpc>
              <a:buFont typeface="Wingdings" panose="05000000000000000000" charset="0"/>
              <a:buChar char=""/>
            </a:pPr>
            <a:r>
              <a:rPr lang="zh-CN" altLang="en-US" sz="1800" dirty="0">
                <a:latin typeface="微软雅黑" pitchFamily="34" charset="-122"/>
                <a:ea typeface="微软雅黑" pitchFamily="34" charset="-122"/>
              </a:rPr>
              <a:t>通常在确认收入时确认应收账款。</a:t>
            </a:r>
          </a:p>
        </p:txBody>
      </p:sp>
      <p:sp>
        <p:nvSpPr>
          <p:cNvPr id="36" name="文本框 9"/>
          <p:cNvSpPr txBox="1"/>
          <p:nvPr/>
        </p:nvSpPr>
        <p:spPr>
          <a:xfrm>
            <a:off x="146327" y="2853322"/>
            <a:ext cx="2798421" cy="923330"/>
          </a:xfrm>
          <a:prstGeom prst="rect">
            <a:avLst/>
          </a:prstGeom>
          <a:noFill/>
        </p:spPr>
        <p:txBody>
          <a:bodyPr wrap="square" rtlCol="0">
            <a:spAutoFit/>
          </a:bodyPr>
          <a:lstStyle/>
          <a:p>
            <a:pPr algn="l"/>
            <a:r>
              <a:rPr lang="zh-CN" altLang="en-US" sz="1800" dirty="0">
                <a:latin typeface="微软雅黑" pitchFamily="34" charset="-122"/>
                <a:ea typeface="微软雅黑" pitchFamily="34" charset="-122"/>
              </a:rPr>
              <a:t>④ 企业已发出或已完成的预收的款项相对应的产品或劳务的部分。</a:t>
            </a:r>
          </a:p>
        </p:txBody>
      </p:sp>
      <p:sp>
        <p:nvSpPr>
          <p:cNvPr id="37" name="TextBox 36"/>
          <p:cNvSpPr txBox="1"/>
          <p:nvPr/>
        </p:nvSpPr>
        <p:spPr>
          <a:xfrm>
            <a:off x="258589" y="1425102"/>
            <a:ext cx="866221" cy="408656"/>
          </a:xfrm>
          <a:prstGeom prst="rect">
            <a:avLst/>
          </a:prstGeom>
          <a:noFill/>
        </p:spPr>
        <p:txBody>
          <a:bodyPr wrap="square" rtlCol="0">
            <a:spAutoFit/>
          </a:bodyPr>
          <a:lstStyle/>
          <a:p>
            <a:r>
              <a:rPr lang="zh-CN" altLang="en-US" sz="1800" b="1" dirty="0" smtClean="0">
                <a:latin typeface="Microsoft YaHei"/>
                <a:ea typeface="Microsoft YaHei"/>
                <a:sym typeface="Microsoft YaHei"/>
              </a:rPr>
              <a:t>借方</a:t>
            </a:r>
            <a:endParaRPr lang="zh-CN" altLang="en-US" sz="1800" b="1" dirty="0">
              <a:latin typeface="Microsoft YaHei"/>
              <a:ea typeface="Microsoft YaHei"/>
              <a:sym typeface="Microsoft YaHei"/>
            </a:endParaRPr>
          </a:p>
        </p:txBody>
      </p:sp>
      <p:sp>
        <p:nvSpPr>
          <p:cNvPr id="38" name="TextBox 37"/>
          <p:cNvSpPr txBox="1"/>
          <p:nvPr/>
        </p:nvSpPr>
        <p:spPr>
          <a:xfrm>
            <a:off x="4674693" y="1434448"/>
            <a:ext cx="712420" cy="408656"/>
          </a:xfrm>
          <a:prstGeom prst="rect">
            <a:avLst/>
          </a:prstGeom>
          <a:noFill/>
        </p:spPr>
        <p:txBody>
          <a:bodyPr wrap="square" rtlCol="0">
            <a:spAutoFit/>
          </a:bodyPr>
          <a:lstStyle/>
          <a:p>
            <a:r>
              <a:rPr lang="zh-CN" altLang="en-US" sz="1800" b="1" dirty="0">
                <a:latin typeface="Microsoft YaHei"/>
                <a:ea typeface="Microsoft YaHei"/>
                <a:sym typeface="Microsoft YaHei"/>
              </a:rPr>
              <a:t>贷</a:t>
            </a:r>
            <a:r>
              <a:rPr lang="zh-CN" altLang="en-US" sz="1800" b="1" dirty="0" smtClean="0">
                <a:latin typeface="Microsoft YaHei"/>
                <a:ea typeface="Microsoft YaHei"/>
                <a:sym typeface="Microsoft YaHei"/>
              </a:rPr>
              <a:t>方</a:t>
            </a:r>
            <a:endParaRPr lang="zh-CN" altLang="en-US" sz="1800" b="1" dirty="0">
              <a:latin typeface="Microsoft YaHei"/>
              <a:ea typeface="Microsoft YaHei"/>
              <a:sym typeface="Microsoft YaHei"/>
            </a:endParaRPr>
          </a:p>
        </p:txBody>
      </p:sp>
    </p:spTree>
    <p:custDataLst>
      <p:tags r:id="rId1"/>
    </p:custDataLst>
    <p:extLst>
      <p:ext uri="{BB962C8B-B14F-4D97-AF65-F5344CB8AC3E}">
        <p14:creationId xmlns:p14="http://schemas.microsoft.com/office/powerpoint/2010/main" val="407320092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2</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应收</a:t>
            </a:r>
            <a:r>
              <a:rPr lang="zh-CN" altLang="en-US" sz="2600" kern="0" dirty="0">
                <a:solidFill>
                  <a:srgbClr val="084CA1"/>
                </a:solidFill>
                <a:latin typeface="微软雅黑"/>
                <a:ea typeface="微软雅黑"/>
              </a:rPr>
              <a:t>账款</a:t>
            </a:r>
          </a:p>
        </p:txBody>
      </p:sp>
      <p:sp>
        <p:nvSpPr>
          <p:cNvPr id="77" name="矩形 76"/>
          <p:cNvSpPr/>
          <p:nvPr/>
        </p:nvSpPr>
        <p:spPr>
          <a:xfrm>
            <a:off x="1421258" y="649144"/>
            <a:ext cx="4953631"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a:t>
            </a:r>
            <a:r>
              <a:rPr lang="zh-CN" altLang="en-US" sz="1800" b="1" dirty="0">
                <a:solidFill>
                  <a:srgbClr val="084CA1"/>
                </a:solidFill>
                <a:ea typeface="微软雅黑"/>
                <a:cs typeface="+mn-ea"/>
                <a:sym typeface="+mn-lt"/>
              </a:rPr>
              <a:t>二）</a:t>
            </a:r>
            <a:r>
              <a:rPr lang="zh-CN" altLang="en-US" sz="1800" b="1" dirty="0" smtClean="0">
                <a:solidFill>
                  <a:srgbClr val="084CA1"/>
                </a:solidFill>
                <a:ea typeface="微软雅黑"/>
                <a:cs typeface="+mn-ea"/>
                <a:sym typeface="+mn-lt"/>
              </a:rPr>
              <a:t>应收</a:t>
            </a:r>
            <a:r>
              <a:rPr lang="zh-CN" altLang="en-US" sz="1800" b="1" dirty="0">
                <a:solidFill>
                  <a:srgbClr val="084CA1"/>
                </a:solidFill>
                <a:ea typeface="微软雅黑"/>
                <a:cs typeface="+mn-ea"/>
                <a:sym typeface="+mn-lt"/>
              </a:rPr>
              <a:t>账款</a:t>
            </a:r>
            <a:r>
              <a:rPr lang="zh-CN" altLang="zh-CN" sz="1800" b="1" dirty="0" smtClean="0">
                <a:solidFill>
                  <a:srgbClr val="084CA1"/>
                </a:solidFill>
                <a:ea typeface="微软雅黑"/>
                <a:cs typeface="+mn-ea"/>
              </a:rPr>
              <a:t>的</a:t>
            </a:r>
            <a:r>
              <a:rPr lang="zh-CN" altLang="zh-CN" sz="1800" b="1" dirty="0">
                <a:solidFill>
                  <a:srgbClr val="084CA1"/>
                </a:solidFill>
                <a:ea typeface="微软雅黑"/>
                <a:cs typeface="+mn-ea"/>
              </a:rPr>
              <a:t>核算及账务</a:t>
            </a:r>
            <a:r>
              <a:rPr lang="zh-CN" altLang="zh-CN" sz="1800" b="1" dirty="0" smtClean="0">
                <a:solidFill>
                  <a:srgbClr val="084CA1"/>
                </a:solidFill>
                <a:ea typeface="微软雅黑"/>
                <a:cs typeface="+mn-ea"/>
              </a:rPr>
              <a:t>处理</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入账价值</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2" name="Rectangle 7"/>
          <p:cNvSpPr/>
          <p:nvPr/>
        </p:nvSpPr>
        <p:spPr>
          <a:xfrm>
            <a:off x="863221" y="3293843"/>
            <a:ext cx="7200800" cy="1404849"/>
          </a:xfrm>
          <a:prstGeom prst="rect">
            <a:avLst/>
          </a:prstGeom>
          <a:noFill/>
          <a:ln w="9525">
            <a:noFill/>
          </a:ln>
        </p:spPr>
        <p:txBody>
          <a:bodyPr lIns="68579" tIns="34289" rIns="68579" bIns="34289"/>
          <a:lstStyle/>
          <a:p>
            <a:pPr marL="285750" indent="-285750">
              <a:lnSpc>
                <a:spcPct val="150000"/>
              </a:lnSpc>
              <a:spcBef>
                <a:spcPct val="20000"/>
              </a:spcBef>
              <a:buClr>
                <a:schemeClr val="tx1"/>
              </a:buClr>
              <a:buSzPct val="60000"/>
              <a:buFont typeface="Arial" pitchFamily="34" charset="0"/>
              <a:buChar char="•"/>
            </a:pPr>
            <a:r>
              <a:rPr lang="zh-CN" altLang="en-US" sz="1800" dirty="0" smtClean="0">
                <a:latin typeface="微软雅黑" pitchFamily="34" charset="-122"/>
                <a:ea typeface="微软雅黑" pitchFamily="34" charset="-122"/>
                <a:cs typeface="+mn-ea"/>
              </a:rPr>
              <a:t>商业折扣：促销</a:t>
            </a:r>
            <a:r>
              <a:rPr lang="zh-CN" altLang="en-US" sz="1800" dirty="0">
                <a:latin typeface="微软雅黑" pitchFamily="34" charset="-122"/>
                <a:ea typeface="微软雅黑" pitchFamily="34" charset="-122"/>
                <a:cs typeface="+mn-ea"/>
              </a:rPr>
              <a:t>手段</a:t>
            </a:r>
            <a:r>
              <a:rPr lang="zh-CN" altLang="en-US" sz="1800" dirty="0" smtClean="0">
                <a:latin typeface="微软雅黑" pitchFamily="34" charset="-122"/>
                <a:ea typeface="微软雅黑" pitchFamily="34" charset="-122"/>
                <a:cs typeface="+mn-ea"/>
              </a:rPr>
              <a:t>，入账</a:t>
            </a:r>
            <a:r>
              <a:rPr lang="zh-CN" altLang="en-US" sz="1800" dirty="0">
                <a:latin typeface="微软雅黑" pitchFamily="34" charset="-122"/>
                <a:ea typeface="微软雅黑" pitchFamily="34" charset="-122"/>
                <a:cs typeface="+mn-ea"/>
              </a:rPr>
              <a:t>金额</a:t>
            </a:r>
            <a:r>
              <a:rPr lang="zh-CN" altLang="en-US" sz="1800" dirty="0" smtClean="0">
                <a:latin typeface="微软雅黑" pitchFamily="34" charset="-122"/>
                <a:ea typeface="微软雅黑" pitchFamily="34" charset="-122"/>
                <a:cs typeface="+mn-ea"/>
              </a:rPr>
              <a:t>应</a:t>
            </a:r>
            <a:r>
              <a:rPr lang="zh-CN" altLang="en-US" sz="1800" dirty="0" smtClean="0">
                <a:solidFill>
                  <a:srgbClr val="C00000"/>
                </a:solidFill>
                <a:latin typeface="微软雅黑" pitchFamily="34" charset="-122"/>
                <a:ea typeface="微软雅黑" pitchFamily="34" charset="-122"/>
                <a:cs typeface="+mn-ea"/>
              </a:rPr>
              <a:t>扣除</a:t>
            </a:r>
            <a:r>
              <a:rPr lang="zh-CN" altLang="en-US" sz="1800" dirty="0">
                <a:latin typeface="微软雅黑" pitchFamily="34" charset="-122"/>
                <a:ea typeface="微软雅黑" pitchFamily="34" charset="-122"/>
                <a:cs typeface="+mn-ea"/>
              </a:rPr>
              <a:t>商业</a:t>
            </a:r>
            <a:r>
              <a:rPr lang="zh-CN" altLang="en-US" sz="1800" dirty="0" smtClean="0">
                <a:latin typeface="微软雅黑" pitchFamily="34" charset="-122"/>
                <a:ea typeface="微软雅黑" pitchFamily="34" charset="-122"/>
                <a:cs typeface="+mn-ea"/>
              </a:rPr>
              <a:t>折扣</a:t>
            </a:r>
            <a:endParaRPr lang="en-US" altLang="zh-CN" sz="1800" dirty="0" smtClean="0">
              <a:latin typeface="微软雅黑" pitchFamily="34" charset="-122"/>
              <a:ea typeface="微软雅黑" pitchFamily="34" charset="-122"/>
              <a:cs typeface="+mn-ea"/>
            </a:endParaRPr>
          </a:p>
          <a:p>
            <a:pPr marL="285750" indent="-285750">
              <a:lnSpc>
                <a:spcPct val="150000"/>
              </a:lnSpc>
              <a:spcBef>
                <a:spcPct val="20000"/>
              </a:spcBef>
              <a:buClr>
                <a:schemeClr val="tx1"/>
              </a:buClr>
              <a:buSzPct val="60000"/>
              <a:buFont typeface="Arial" pitchFamily="34" charset="0"/>
              <a:buChar char="•"/>
            </a:pPr>
            <a:r>
              <a:rPr lang="zh-CN" altLang="en-US" sz="1800" dirty="0" smtClean="0">
                <a:latin typeface="微软雅黑" pitchFamily="34" charset="-122"/>
                <a:ea typeface="微软雅黑" pitchFamily="34" charset="-122"/>
                <a:cs typeface="+mn-ea"/>
              </a:rPr>
              <a:t>现金折扣：鼓励早日付款提供的债务扣除，</a:t>
            </a:r>
            <a:r>
              <a:rPr lang="en-US" altLang="zh-CN" sz="1800" dirty="0">
                <a:latin typeface="微软雅黑" pitchFamily="34" charset="-122"/>
                <a:ea typeface="微软雅黑" pitchFamily="34" charset="-122"/>
                <a:cs typeface="+mn-ea"/>
              </a:rPr>
              <a:t>“2/10</a:t>
            </a:r>
            <a:r>
              <a:rPr lang="zh-CN" altLang="en-US" sz="1800" dirty="0">
                <a:latin typeface="微软雅黑" pitchFamily="34" charset="-122"/>
                <a:ea typeface="微软雅黑" pitchFamily="34" charset="-122"/>
                <a:cs typeface="+mn-ea"/>
              </a:rPr>
              <a:t>，</a:t>
            </a:r>
            <a:r>
              <a:rPr lang="en-US" altLang="zh-CN" sz="1800" dirty="0">
                <a:latin typeface="微软雅黑" pitchFamily="34" charset="-122"/>
                <a:ea typeface="微软雅黑" pitchFamily="34" charset="-122"/>
                <a:cs typeface="+mn-ea"/>
              </a:rPr>
              <a:t>1/20</a:t>
            </a:r>
            <a:r>
              <a:rPr lang="zh-CN" altLang="en-US" sz="1800" dirty="0">
                <a:latin typeface="微软雅黑" pitchFamily="34" charset="-122"/>
                <a:ea typeface="微软雅黑" pitchFamily="34" charset="-122"/>
                <a:cs typeface="+mn-ea"/>
              </a:rPr>
              <a:t>，</a:t>
            </a:r>
            <a:r>
              <a:rPr lang="en-US" altLang="zh-CN" sz="1800" dirty="0">
                <a:latin typeface="微软雅黑" pitchFamily="34" charset="-122"/>
                <a:ea typeface="微软雅黑" pitchFamily="34" charset="-122"/>
                <a:cs typeface="+mn-ea"/>
              </a:rPr>
              <a:t>N/30</a:t>
            </a:r>
            <a:r>
              <a:rPr lang="en-US" altLang="zh-CN" sz="1800" dirty="0" smtClean="0">
                <a:latin typeface="微软雅黑" pitchFamily="34" charset="-122"/>
                <a:ea typeface="微软雅黑" pitchFamily="34" charset="-122"/>
                <a:cs typeface="+mn-ea"/>
              </a:rPr>
              <a:t>”</a:t>
            </a:r>
          </a:p>
          <a:p>
            <a:pPr>
              <a:lnSpc>
                <a:spcPct val="150000"/>
              </a:lnSpc>
              <a:spcBef>
                <a:spcPct val="20000"/>
              </a:spcBef>
              <a:buClr>
                <a:schemeClr val="folHlink"/>
              </a:buClr>
              <a:buSzPct val="60000"/>
            </a:pPr>
            <a:r>
              <a:rPr lang="zh-CN" altLang="en-US" sz="1800" dirty="0" smtClean="0">
                <a:latin typeface="微软雅黑" pitchFamily="34" charset="-122"/>
                <a:ea typeface="微软雅黑" pitchFamily="34" charset="-122"/>
                <a:cs typeface="+mn-ea"/>
              </a:rPr>
              <a:t>                 净价法     总价法  ：</a:t>
            </a:r>
            <a:r>
              <a:rPr lang="zh-CN" altLang="en-US" sz="1800" dirty="0" smtClean="0">
                <a:solidFill>
                  <a:srgbClr val="C00000"/>
                </a:solidFill>
                <a:latin typeface="微软雅黑" pitchFamily="34" charset="-122"/>
                <a:ea typeface="微软雅黑" pitchFamily="34" charset="-122"/>
                <a:cs typeface="+mn-ea"/>
              </a:rPr>
              <a:t>不得扣除</a:t>
            </a:r>
            <a:r>
              <a:rPr lang="zh-CN" altLang="en-US" sz="1800" dirty="0" smtClean="0">
                <a:latin typeface="微软雅黑" pitchFamily="34" charset="-122"/>
                <a:ea typeface="微软雅黑" pitchFamily="34" charset="-122"/>
                <a:cs typeface="+mn-ea"/>
              </a:rPr>
              <a:t>，真实发生后计入财务费用</a:t>
            </a:r>
            <a:endParaRPr lang="zh-CN" altLang="en-US" sz="1800" dirty="0">
              <a:latin typeface="微软雅黑" pitchFamily="34" charset="-122"/>
              <a:ea typeface="微软雅黑" pitchFamily="34" charset="-122"/>
              <a:cs typeface="+mn-ea"/>
            </a:endParaRPr>
          </a:p>
        </p:txBody>
      </p:sp>
      <p:grpSp>
        <p:nvGrpSpPr>
          <p:cNvPr id="23" name="Group 44"/>
          <p:cNvGrpSpPr/>
          <p:nvPr/>
        </p:nvGrpSpPr>
        <p:grpSpPr>
          <a:xfrm>
            <a:off x="1511293" y="1654258"/>
            <a:ext cx="396411" cy="445236"/>
            <a:chOff x="0" y="0"/>
            <a:chExt cx="807366" cy="906807"/>
          </a:xfrm>
        </p:grpSpPr>
        <p:sp>
          <p:nvSpPr>
            <p:cNvPr id="24"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sp>
          <p:nvSpPr>
            <p:cNvPr id="25"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EF7A4F"/>
            </a:solid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grpSp>
      <p:grpSp>
        <p:nvGrpSpPr>
          <p:cNvPr id="39" name="Group 44"/>
          <p:cNvGrpSpPr/>
          <p:nvPr/>
        </p:nvGrpSpPr>
        <p:grpSpPr>
          <a:xfrm>
            <a:off x="1551824" y="2640896"/>
            <a:ext cx="396411" cy="445236"/>
            <a:chOff x="0" y="0"/>
            <a:chExt cx="807366" cy="906807"/>
          </a:xfrm>
        </p:grpSpPr>
        <p:sp>
          <p:nvSpPr>
            <p:cNvPr id="40"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sp>
          <p:nvSpPr>
            <p:cNvPr id="41"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EF7A4F"/>
            </a:solid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grpSp>
      <p:sp>
        <p:nvSpPr>
          <p:cNvPr id="42" name="Rectangle 7"/>
          <p:cNvSpPr/>
          <p:nvPr/>
        </p:nvSpPr>
        <p:spPr>
          <a:xfrm>
            <a:off x="2064596" y="1386324"/>
            <a:ext cx="2147364" cy="523425"/>
          </a:xfrm>
          <a:prstGeom prst="rect">
            <a:avLst/>
          </a:prstGeom>
          <a:noFill/>
          <a:ln w="9525">
            <a:noFill/>
          </a:ln>
        </p:spPr>
        <p:txBody>
          <a:bodyPr lIns="68579" tIns="34289" rIns="68579" bIns="34289"/>
          <a:lstStyle/>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销售</a:t>
            </a:r>
            <a:r>
              <a:rPr lang="zh-CN" altLang="en-US" sz="1800" dirty="0" smtClean="0">
                <a:latin typeface="微软雅黑" pitchFamily="34" charset="-122"/>
                <a:ea typeface="微软雅黑" pitchFamily="34" charset="-122"/>
                <a:cs typeface="+mn-ea"/>
              </a:rPr>
              <a:t>货物</a:t>
            </a:r>
            <a:endParaRPr lang="en-US" altLang="zh-CN" sz="1800" dirty="0" smtClean="0">
              <a:latin typeface="微软雅黑" pitchFamily="34" charset="-122"/>
              <a:ea typeface="微软雅黑" pitchFamily="34" charset="-122"/>
              <a:cs typeface="+mn-ea"/>
            </a:endParaRPr>
          </a:p>
          <a:p>
            <a:pPr marL="257168" indent="-257168">
              <a:lnSpc>
                <a:spcPct val="150000"/>
              </a:lnSpc>
              <a:spcBef>
                <a:spcPct val="20000"/>
              </a:spcBef>
              <a:buClr>
                <a:schemeClr val="folHlink"/>
              </a:buClr>
              <a:buSzPct val="60000"/>
            </a:pPr>
            <a:r>
              <a:rPr lang="zh-CN" altLang="en-US" sz="1800" dirty="0" smtClean="0">
                <a:latin typeface="微软雅黑" pitchFamily="34" charset="-122"/>
                <a:ea typeface="微软雅黑" pitchFamily="34" charset="-122"/>
                <a:cs typeface="+mn-ea"/>
              </a:rPr>
              <a:t>提供</a:t>
            </a:r>
            <a:r>
              <a:rPr lang="zh-CN" altLang="en-US" sz="1800" dirty="0">
                <a:latin typeface="微软雅黑" pitchFamily="34" charset="-122"/>
                <a:ea typeface="微软雅黑" pitchFamily="34" charset="-122"/>
                <a:cs typeface="+mn-ea"/>
              </a:rPr>
              <a:t>劳务的价款</a:t>
            </a:r>
          </a:p>
        </p:txBody>
      </p:sp>
      <p:sp>
        <p:nvSpPr>
          <p:cNvPr id="43" name="Rectangle 7"/>
          <p:cNvSpPr/>
          <p:nvPr/>
        </p:nvSpPr>
        <p:spPr>
          <a:xfrm>
            <a:off x="2123728" y="2609840"/>
            <a:ext cx="1572309" cy="470060"/>
          </a:xfrm>
          <a:prstGeom prst="rect">
            <a:avLst/>
          </a:prstGeom>
          <a:noFill/>
          <a:ln w="9525">
            <a:noFill/>
          </a:ln>
        </p:spPr>
        <p:txBody>
          <a:bodyPr lIns="68579" tIns="34289" rIns="68579" bIns="34289"/>
          <a:lstStyle/>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增值税</a:t>
            </a:r>
          </a:p>
        </p:txBody>
      </p:sp>
      <p:grpSp>
        <p:nvGrpSpPr>
          <p:cNvPr id="44" name="Group 44"/>
          <p:cNvGrpSpPr/>
          <p:nvPr/>
        </p:nvGrpSpPr>
        <p:grpSpPr>
          <a:xfrm>
            <a:off x="5005147" y="1687131"/>
            <a:ext cx="396411" cy="445236"/>
            <a:chOff x="0" y="0"/>
            <a:chExt cx="807366" cy="906807"/>
          </a:xfrm>
        </p:grpSpPr>
        <p:sp>
          <p:nvSpPr>
            <p:cNvPr id="45"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sp>
          <p:nvSpPr>
            <p:cNvPr id="46"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EF7A4F"/>
            </a:solid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grpSp>
      <p:sp>
        <p:nvSpPr>
          <p:cNvPr id="47" name="Rectangle 7"/>
          <p:cNvSpPr/>
          <p:nvPr/>
        </p:nvSpPr>
        <p:spPr>
          <a:xfrm>
            <a:off x="5508104" y="1438343"/>
            <a:ext cx="2147364" cy="523425"/>
          </a:xfrm>
          <a:prstGeom prst="rect">
            <a:avLst/>
          </a:prstGeom>
          <a:noFill/>
          <a:ln w="9525">
            <a:noFill/>
          </a:ln>
        </p:spPr>
        <p:txBody>
          <a:bodyPr lIns="68579" tIns="34289" rIns="68579" bIns="34289"/>
          <a:lstStyle/>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代购货单位</a:t>
            </a:r>
            <a:r>
              <a:rPr lang="zh-CN" altLang="en-US" sz="1800" dirty="0" smtClean="0">
                <a:latin typeface="微软雅黑" pitchFamily="34" charset="-122"/>
                <a:ea typeface="微软雅黑" pitchFamily="34" charset="-122"/>
                <a:cs typeface="+mn-ea"/>
              </a:rPr>
              <a:t>垫付的</a:t>
            </a:r>
            <a:endParaRPr lang="en-US" altLang="zh-CN" sz="1800" dirty="0" smtClean="0">
              <a:latin typeface="微软雅黑" pitchFamily="34" charset="-122"/>
              <a:ea typeface="微软雅黑" pitchFamily="34" charset="-122"/>
              <a:cs typeface="+mn-ea"/>
            </a:endParaRPr>
          </a:p>
          <a:p>
            <a:pPr marL="257168" indent="-257168">
              <a:lnSpc>
                <a:spcPct val="150000"/>
              </a:lnSpc>
              <a:spcBef>
                <a:spcPct val="20000"/>
              </a:spcBef>
              <a:buClr>
                <a:schemeClr val="folHlink"/>
              </a:buClr>
              <a:buSzPct val="60000"/>
            </a:pPr>
            <a:r>
              <a:rPr lang="zh-CN" altLang="en-US" sz="1800" dirty="0" smtClean="0">
                <a:latin typeface="微软雅黑" pitchFamily="34" charset="-122"/>
                <a:ea typeface="微软雅黑" pitchFamily="34" charset="-122"/>
                <a:cs typeface="+mn-ea"/>
              </a:rPr>
              <a:t>包装费</a:t>
            </a:r>
            <a:r>
              <a:rPr lang="zh-CN" altLang="en-US" sz="1800" dirty="0">
                <a:latin typeface="微软雅黑" pitchFamily="34" charset="-122"/>
                <a:ea typeface="微软雅黑" pitchFamily="34" charset="-122"/>
                <a:cs typeface="+mn-ea"/>
              </a:rPr>
              <a:t>、运杂费</a:t>
            </a:r>
          </a:p>
        </p:txBody>
      </p:sp>
      <p:grpSp>
        <p:nvGrpSpPr>
          <p:cNvPr id="48" name="Group 44"/>
          <p:cNvGrpSpPr/>
          <p:nvPr/>
        </p:nvGrpSpPr>
        <p:grpSpPr>
          <a:xfrm>
            <a:off x="5005147" y="2640896"/>
            <a:ext cx="396411" cy="445236"/>
            <a:chOff x="0" y="0"/>
            <a:chExt cx="807366" cy="906807"/>
          </a:xfrm>
        </p:grpSpPr>
        <p:sp>
          <p:nvSpPr>
            <p:cNvPr id="49"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sp>
          <p:nvSpPr>
            <p:cNvPr id="50"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EF7A4F"/>
            </a:solid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grpSp>
      <p:sp>
        <p:nvSpPr>
          <p:cNvPr id="51" name="Rectangle 7"/>
          <p:cNvSpPr/>
          <p:nvPr/>
        </p:nvSpPr>
        <p:spPr>
          <a:xfrm>
            <a:off x="5652120" y="2626744"/>
            <a:ext cx="1247842" cy="523425"/>
          </a:xfrm>
          <a:prstGeom prst="rect">
            <a:avLst/>
          </a:prstGeom>
          <a:noFill/>
          <a:ln w="9525">
            <a:noFill/>
          </a:ln>
        </p:spPr>
        <p:txBody>
          <a:bodyPr lIns="68579" tIns="34289" rIns="68579" bIns="34289"/>
          <a:lstStyle/>
          <a:p>
            <a:pPr marL="257168" indent="-257168">
              <a:lnSpc>
                <a:spcPct val="150000"/>
              </a:lnSpc>
              <a:spcBef>
                <a:spcPct val="20000"/>
              </a:spcBef>
              <a:buClr>
                <a:schemeClr val="folHlink"/>
              </a:buClr>
              <a:buSzPct val="60000"/>
            </a:pPr>
            <a:r>
              <a:rPr lang="zh-CN" altLang="en-US" sz="1800" b="1" dirty="0" smtClean="0">
                <a:solidFill>
                  <a:srgbClr val="C00000"/>
                </a:solidFill>
                <a:latin typeface="微软雅黑" pitchFamily="34" charset="-122"/>
                <a:ea typeface="微软雅黑" pitchFamily="34" charset="-122"/>
                <a:cs typeface="+mn-ea"/>
              </a:rPr>
              <a:t>商业折扣</a:t>
            </a:r>
            <a:endParaRPr lang="zh-CN" altLang="en-US" sz="1800" b="1" dirty="0">
              <a:solidFill>
                <a:srgbClr val="C00000"/>
              </a:solidFill>
              <a:latin typeface="微软雅黑" pitchFamily="34" charset="-122"/>
              <a:ea typeface="微软雅黑" pitchFamily="34" charset="-122"/>
              <a:cs typeface="+mn-ea"/>
            </a:endParaRPr>
          </a:p>
        </p:txBody>
      </p:sp>
      <p:sp>
        <p:nvSpPr>
          <p:cNvPr id="52" name="Shape 42"/>
          <p:cNvSpPr/>
          <p:nvPr/>
        </p:nvSpPr>
        <p:spPr>
          <a:xfrm rot="10800000" flipH="1">
            <a:off x="3097842" y="4297377"/>
            <a:ext cx="789715" cy="364618"/>
          </a:xfrm>
          <a:custGeom>
            <a:avLst/>
            <a:gdLst>
              <a:gd name="connsiteX0" fmla="*/ 14115 w 20191"/>
              <a:gd name="connsiteY0" fmla="*/ 246 h 18669"/>
              <a:gd name="connsiteX1" fmla="*/ 698 w 20191"/>
              <a:gd name="connsiteY1" fmla="*/ 5103 h 18669"/>
              <a:gd name="connsiteX2" fmla="*/ 4164 w 20191"/>
              <a:gd name="connsiteY2" fmla="*/ 15821 h 18669"/>
              <a:gd name="connsiteX3" fmla="*/ 16322 w 20191"/>
              <a:gd name="connsiteY3" fmla="*/ 18314 h 18669"/>
              <a:gd name="connsiteX4" fmla="*/ 19519 w 20191"/>
              <a:gd name="connsiteY4" fmla="*/ 6188 h 18669"/>
              <a:gd name="connsiteX0" fmla="*/ 13535 w 19611"/>
              <a:gd name="connsiteY0" fmla="*/ 0 h 18423"/>
              <a:gd name="connsiteX1" fmla="*/ 2063 w 19611"/>
              <a:gd name="connsiteY1" fmla="*/ 1759 h 18423"/>
              <a:gd name="connsiteX2" fmla="*/ 118 w 19611"/>
              <a:gd name="connsiteY2" fmla="*/ 4857 h 18423"/>
              <a:gd name="connsiteX3" fmla="*/ 3584 w 19611"/>
              <a:gd name="connsiteY3" fmla="*/ 15575 h 18423"/>
              <a:gd name="connsiteX4" fmla="*/ 15742 w 19611"/>
              <a:gd name="connsiteY4" fmla="*/ 18068 h 18423"/>
              <a:gd name="connsiteX5" fmla="*/ 18939 w 19611"/>
              <a:gd name="connsiteY5" fmla="*/ 5942 h 18423"/>
              <a:gd name="connsiteX0" fmla="*/ 13967 w 20043"/>
              <a:gd name="connsiteY0" fmla="*/ 0 h 18435"/>
              <a:gd name="connsiteX1" fmla="*/ 2495 w 20043"/>
              <a:gd name="connsiteY1" fmla="*/ 1759 h 18435"/>
              <a:gd name="connsiteX2" fmla="*/ 63 w 20043"/>
              <a:gd name="connsiteY2" fmla="*/ 6923 h 18435"/>
              <a:gd name="connsiteX3" fmla="*/ 4016 w 20043"/>
              <a:gd name="connsiteY3" fmla="*/ 15575 h 18435"/>
              <a:gd name="connsiteX4" fmla="*/ 16174 w 20043"/>
              <a:gd name="connsiteY4" fmla="*/ 18068 h 18435"/>
              <a:gd name="connsiteX5" fmla="*/ 19371 w 20043"/>
              <a:gd name="connsiteY5" fmla="*/ 5942 h 18435"/>
              <a:gd name="connsiteX0" fmla="*/ 13861 w 20043"/>
              <a:gd name="connsiteY0" fmla="*/ 48 h 17027"/>
              <a:gd name="connsiteX1" fmla="*/ 2495 w 20043"/>
              <a:gd name="connsiteY1" fmla="*/ 351 h 17027"/>
              <a:gd name="connsiteX2" fmla="*/ 63 w 20043"/>
              <a:gd name="connsiteY2" fmla="*/ 5515 h 17027"/>
              <a:gd name="connsiteX3" fmla="*/ 4016 w 20043"/>
              <a:gd name="connsiteY3" fmla="*/ 14167 h 17027"/>
              <a:gd name="connsiteX4" fmla="*/ 16174 w 20043"/>
              <a:gd name="connsiteY4" fmla="*/ 16660 h 17027"/>
              <a:gd name="connsiteX5" fmla="*/ 19371 w 20043"/>
              <a:gd name="connsiteY5" fmla="*/ 4534 h 17027"/>
              <a:gd name="connsiteX0" fmla="*/ 14818 w 20043"/>
              <a:gd name="connsiteY0" fmla="*/ 645 h 16907"/>
              <a:gd name="connsiteX1" fmla="*/ 2495 w 20043"/>
              <a:gd name="connsiteY1" fmla="*/ 231 h 16907"/>
              <a:gd name="connsiteX2" fmla="*/ 63 w 20043"/>
              <a:gd name="connsiteY2" fmla="*/ 5395 h 16907"/>
              <a:gd name="connsiteX3" fmla="*/ 4016 w 20043"/>
              <a:gd name="connsiteY3" fmla="*/ 14047 h 16907"/>
              <a:gd name="connsiteX4" fmla="*/ 16174 w 20043"/>
              <a:gd name="connsiteY4" fmla="*/ 16540 h 16907"/>
              <a:gd name="connsiteX5" fmla="*/ 19371 w 20043"/>
              <a:gd name="connsiteY5" fmla="*/ 4414 h 16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043" h="16907" extrusionOk="0">
                <a:moveTo>
                  <a:pt x="14818" y="645"/>
                </a:moveTo>
                <a:cubicBezTo>
                  <a:pt x="13011" y="1038"/>
                  <a:pt x="4731" y="-578"/>
                  <a:pt x="2495" y="231"/>
                </a:cubicBezTo>
                <a:cubicBezTo>
                  <a:pt x="259" y="1040"/>
                  <a:pt x="-190" y="3092"/>
                  <a:pt x="63" y="5395"/>
                </a:cubicBezTo>
                <a:cubicBezTo>
                  <a:pt x="316" y="7698"/>
                  <a:pt x="1331" y="12190"/>
                  <a:pt x="4016" y="14047"/>
                </a:cubicBezTo>
                <a:cubicBezTo>
                  <a:pt x="6701" y="15904"/>
                  <a:pt x="13163" y="17700"/>
                  <a:pt x="16174" y="16540"/>
                </a:cubicBezTo>
                <a:cubicBezTo>
                  <a:pt x="21356" y="14545"/>
                  <a:pt x="20076" y="8839"/>
                  <a:pt x="19371" y="4414"/>
                </a:cubicBezTo>
              </a:path>
            </a:pathLst>
          </a:custGeom>
          <a:noFill/>
          <a:ln w="19050" cap="flat">
            <a:solidFill>
              <a:srgbClr val="C00000"/>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sp>
        <p:nvSpPr>
          <p:cNvPr id="53" name="Shape 42"/>
          <p:cNvSpPr/>
          <p:nvPr/>
        </p:nvSpPr>
        <p:spPr>
          <a:xfrm rot="10800000" flipH="1">
            <a:off x="2061444" y="4284119"/>
            <a:ext cx="789715" cy="364618"/>
          </a:xfrm>
          <a:custGeom>
            <a:avLst/>
            <a:gdLst>
              <a:gd name="connsiteX0" fmla="*/ 14115 w 20191"/>
              <a:gd name="connsiteY0" fmla="*/ 246 h 18669"/>
              <a:gd name="connsiteX1" fmla="*/ 698 w 20191"/>
              <a:gd name="connsiteY1" fmla="*/ 5103 h 18669"/>
              <a:gd name="connsiteX2" fmla="*/ 4164 w 20191"/>
              <a:gd name="connsiteY2" fmla="*/ 15821 h 18669"/>
              <a:gd name="connsiteX3" fmla="*/ 16322 w 20191"/>
              <a:gd name="connsiteY3" fmla="*/ 18314 h 18669"/>
              <a:gd name="connsiteX4" fmla="*/ 19519 w 20191"/>
              <a:gd name="connsiteY4" fmla="*/ 6188 h 18669"/>
              <a:gd name="connsiteX0" fmla="*/ 13535 w 19611"/>
              <a:gd name="connsiteY0" fmla="*/ 0 h 18423"/>
              <a:gd name="connsiteX1" fmla="*/ 2063 w 19611"/>
              <a:gd name="connsiteY1" fmla="*/ 1759 h 18423"/>
              <a:gd name="connsiteX2" fmla="*/ 118 w 19611"/>
              <a:gd name="connsiteY2" fmla="*/ 4857 h 18423"/>
              <a:gd name="connsiteX3" fmla="*/ 3584 w 19611"/>
              <a:gd name="connsiteY3" fmla="*/ 15575 h 18423"/>
              <a:gd name="connsiteX4" fmla="*/ 15742 w 19611"/>
              <a:gd name="connsiteY4" fmla="*/ 18068 h 18423"/>
              <a:gd name="connsiteX5" fmla="*/ 18939 w 19611"/>
              <a:gd name="connsiteY5" fmla="*/ 5942 h 18423"/>
              <a:gd name="connsiteX0" fmla="*/ 13967 w 20043"/>
              <a:gd name="connsiteY0" fmla="*/ 0 h 18435"/>
              <a:gd name="connsiteX1" fmla="*/ 2495 w 20043"/>
              <a:gd name="connsiteY1" fmla="*/ 1759 h 18435"/>
              <a:gd name="connsiteX2" fmla="*/ 63 w 20043"/>
              <a:gd name="connsiteY2" fmla="*/ 6923 h 18435"/>
              <a:gd name="connsiteX3" fmla="*/ 4016 w 20043"/>
              <a:gd name="connsiteY3" fmla="*/ 15575 h 18435"/>
              <a:gd name="connsiteX4" fmla="*/ 16174 w 20043"/>
              <a:gd name="connsiteY4" fmla="*/ 18068 h 18435"/>
              <a:gd name="connsiteX5" fmla="*/ 19371 w 20043"/>
              <a:gd name="connsiteY5" fmla="*/ 5942 h 18435"/>
              <a:gd name="connsiteX0" fmla="*/ 13861 w 20043"/>
              <a:gd name="connsiteY0" fmla="*/ 48 h 17027"/>
              <a:gd name="connsiteX1" fmla="*/ 2495 w 20043"/>
              <a:gd name="connsiteY1" fmla="*/ 351 h 17027"/>
              <a:gd name="connsiteX2" fmla="*/ 63 w 20043"/>
              <a:gd name="connsiteY2" fmla="*/ 5515 h 17027"/>
              <a:gd name="connsiteX3" fmla="*/ 4016 w 20043"/>
              <a:gd name="connsiteY3" fmla="*/ 14167 h 17027"/>
              <a:gd name="connsiteX4" fmla="*/ 16174 w 20043"/>
              <a:gd name="connsiteY4" fmla="*/ 16660 h 17027"/>
              <a:gd name="connsiteX5" fmla="*/ 19371 w 20043"/>
              <a:gd name="connsiteY5" fmla="*/ 4534 h 17027"/>
              <a:gd name="connsiteX0" fmla="*/ 14818 w 20043"/>
              <a:gd name="connsiteY0" fmla="*/ 645 h 16907"/>
              <a:gd name="connsiteX1" fmla="*/ 2495 w 20043"/>
              <a:gd name="connsiteY1" fmla="*/ 231 h 16907"/>
              <a:gd name="connsiteX2" fmla="*/ 63 w 20043"/>
              <a:gd name="connsiteY2" fmla="*/ 5395 h 16907"/>
              <a:gd name="connsiteX3" fmla="*/ 4016 w 20043"/>
              <a:gd name="connsiteY3" fmla="*/ 14047 h 16907"/>
              <a:gd name="connsiteX4" fmla="*/ 16174 w 20043"/>
              <a:gd name="connsiteY4" fmla="*/ 16540 h 16907"/>
              <a:gd name="connsiteX5" fmla="*/ 19371 w 20043"/>
              <a:gd name="connsiteY5" fmla="*/ 4414 h 16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043" h="16907" extrusionOk="0">
                <a:moveTo>
                  <a:pt x="14818" y="645"/>
                </a:moveTo>
                <a:cubicBezTo>
                  <a:pt x="13011" y="1038"/>
                  <a:pt x="4731" y="-578"/>
                  <a:pt x="2495" y="231"/>
                </a:cubicBezTo>
                <a:cubicBezTo>
                  <a:pt x="259" y="1040"/>
                  <a:pt x="-190" y="3092"/>
                  <a:pt x="63" y="5395"/>
                </a:cubicBezTo>
                <a:cubicBezTo>
                  <a:pt x="316" y="7698"/>
                  <a:pt x="1331" y="12190"/>
                  <a:pt x="4016" y="14047"/>
                </a:cubicBezTo>
                <a:cubicBezTo>
                  <a:pt x="6701" y="15904"/>
                  <a:pt x="13163" y="17700"/>
                  <a:pt x="16174" y="16540"/>
                </a:cubicBezTo>
                <a:cubicBezTo>
                  <a:pt x="21356" y="14545"/>
                  <a:pt x="20076" y="8839"/>
                  <a:pt x="19371" y="4414"/>
                </a:cubicBezTo>
              </a:path>
            </a:pathLst>
          </a:custGeom>
          <a:noFill/>
          <a:ln w="19050" cap="flat">
            <a:solidFill>
              <a:srgbClr val="C00000"/>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sp>
        <p:nvSpPr>
          <p:cNvPr id="54" name="Rectangle 7"/>
          <p:cNvSpPr/>
          <p:nvPr/>
        </p:nvSpPr>
        <p:spPr>
          <a:xfrm>
            <a:off x="3023462" y="4062347"/>
            <a:ext cx="432048" cy="470060"/>
          </a:xfrm>
          <a:prstGeom prst="rect">
            <a:avLst/>
          </a:prstGeom>
          <a:noFill/>
          <a:ln w="9525">
            <a:noFill/>
          </a:ln>
        </p:spPr>
        <p:txBody>
          <a:bodyPr lIns="68579" tIns="34289" rIns="68579" bIns="34289"/>
          <a:lstStyle/>
          <a:p>
            <a:pPr marL="257168" indent="-257168">
              <a:lnSpc>
                <a:spcPct val="150000"/>
              </a:lnSpc>
              <a:spcBef>
                <a:spcPct val="20000"/>
              </a:spcBef>
              <a:buClr>
                <a:schemeClr val="folHlink"/>
              </a:buClr>
              <a:buSzPct val="60000"/>
            </a:pPr>
            <a:r>
              <a:rPr lang="zh-CN" altLang="en-US" sz="1800" dirty="0" smtClean="0">
                <a:solidFill>
                  <a:srgbClr val="C00000"/>
                </a:solidFill>
                <a:latin typeface="微软雅黑" pitchFamily="34" charset="-122"/>
                <a:ea typeface="微软雅黑" pitchFamily="34" charset="-122"/>
                <a:cs typeface="+mn-ea"/>
              </a:rPr>
              <a:t>√</a:t>
            </a:r>
            <a:endParaRPr lang="zh-CN" altLang="en-US" sz="1800" dirty="0">
              <a:solidFill>
                <a:srgbClr val="C00000"/>
              </a:solidFill>
              <a:latin typeface="微软雅黑" pitchFamily="34" charset="-122"/>
              <a:ea typeface="微软雅黑" pitchFamily="34" charset="-122"/>
              <a:cs typeface="+mn-ea"/>
            </a:endParaRPr>
          </a:p>
        </p:txBody>
      </p:sp>
    </p:spTree>
    <p:custDataLst>
      <p:tags r:id="rId1"/>
    </p:custDataLst>
    <p:extLst>
      <p:ext uri="{BB962C8B-B14F-4D97-AF65-F5344CB8AC3E}">
        <p14:creationId xmlns:p14="http://schemas.microsoft.com/office/powerpoint/2010/main" val="125494686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2</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应收</a:t>
            </a:r>
            <a:r>
              <a:rPr lang="zh-CN" altLang="en-US" sz="2600" kern="0" dirty="0">
                <a:solidFill>
                  <a:srgbClr val="084CA1"/>
                </a:solidFill>
                <a:latin typeface="微软雅黑"/>
                <a:ea typeface="微软雅黑"/>
              </a:rPr>
              <a:t>账款</a:t>
            </a:r>
          </a:p>
        </p:txBody>
      </p:sp>
      <p:sp>
        <p:nvSpPr>
          <p:cNvPr id="77" name="矩形 76"/>
          <p:cNvSpPr/>
          <p:nvPr/>
        </p:nvSpPr>
        <p:spPr>
          <a:xfrm>
            <a:off x="1421258" y="649144"/>
            <a:ext cx="4953631"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a:t>
            </a:r>
            <a:r>
              <a:rPr lang="zh-CN" altLang="en-US" sz="1800" b="1" dirty="0">
                <a:solidFill>
                  <a:srgbClr val="084CA1"/>
                </a:solidFill>
                <a:ea typeface="微软雅黑"/>
                <a:cs typeface="+mn-ea"/>
                <a:sym typeface="+mn-lt"/>
              </a:rPr>
              <a:t>二）</a:t>
            </a:r>
            <a:r>
              <a:rPr lang="zh-CN" altLang="en-US" sz="1800" b="1" dirty="0" smtClean="0">
                <a:solidFill>
                  <a:srgbClr val="084CA1"/>
                </a:solidFill>
                <a:ea typeface="微软雅黑"/>
                <a:cs typeface="+mn-ea"/>
                <a:sym typeface="+mn-lt"/>
              </a:rPr>
              <a:t>应收</a:t>
            </a:r>
            <a:r>
              <a:rPr lang="zh-CN" altLang="en-US" sz="1800" b="1" dirty="0">
                <a:solidFill>
                  <a:srgbClr val="084CA1"/>
                </a:solidFill>
                <a:ea typeface="微软雅黑"/>
                <a:cs typeface="+mn-ea"/>
                <a:sym typeface="+mn-lt"/>
              </a:rPr>
              <a:t>账款</a:t>
            </a:r>
            <a:r>
              <a:rPr lang="zh-CN" altLang="zh-CN" sz="1800" b="1" dirty="0" smtClean="0">
                <a:solidFill>
                  <a:srgbClr val="084CA1"/>
                </a:solidFill>
                <a:ea typeface="微软雅黑"/>
                <a:cs typeface="+mn-ea"/>
              </a:rPr>
              <a:t>的</a:t>
            </a:r>
            <a:r>
              <a:rPr lang="zh-CN" altLang="zh-CN" sz="1800" b="1" dirty="0">
                <a:solidFill>
                  <a:srgbClr val="084CA1"/>
                </a:solidFill>
                <a:ea typeface="微软雅黑"/>
                <a:cs typeface="+mn-ea"/>
              </a:rPr>
              <a:t>核算及账务</a:t>
            </a:r>
            <a:r>
              <a:rPr lang="zh-CN" altLang="zh-CN" sz="1800" b="1" dirty="0" smtClean="0">
                <a:solidFill>
                  <a:srgbClr val="084CA1"/>
                </a:solidFill>
                <a:ea typeface="微软雅黑"/>
                <a:cs typeface="+mn-ea"/>
              </a:rPr>
              <a:t>处理</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账务处理</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9" name="矩形 28"/>
          <p:cNvSpPr/>
          <p:nvPr>
            <p:custDataLst>
              <p:tags r:id="rId7"/>
            </p:custDataLst>
          </p:nvPr>
        </p:nvSpPr>
        <p:spPr>
          <a:xfrm>
            <a:off x="3222834" y="1459929"/>
            <a:ext cx="4896544" cy="1800200"/>
          </a:xfrm>
          <a:prstGeom prst="rect">
            <a:avLst/>
          </a:prstGeom>
        </p:spPr>
        <p:txBody>
          <a:bodyPr wrap="square">
            <a:noAutofit/>
          </a:bodyPr>
          <a:lstStyle/>
          <a:p>
            <a:pPr>
              <a:lnSpc>
                <a:spcPct val="150000"/>
              </a:lnSpc>
            </a:pPr>
            <a:r>
              <a:rPr lang="zh-CN" altLang="en-US" sz="1800" dirty="0" smtClean="0">
                <a:latin typeface="微软雅黑" pitchFamily="34" charset="-122"/>
                <a:ea typeface="微软雅黑" pitchFamily="34" charset="-122"/>
                <a:sym typeface="+mn-ea"/>
              </a:rPr>
              <a:t>借：应收账款</a:t>
            </a:r>
            <a:endParaRPr lang="en-US" altLang="zh-CN" sz="1800" dirty="0" smtClean="0">
              <a:latin typeface="微软雅黑" pitchFamily="34" charset="-122"/>
              <a:ea typeface="微软雅黑" pitchFamily="34" charset="-122"/>
              <a:sym typeface="+mn-ea"/>
            </a:endParaRPr>
          </a:p>
          <a:p>
            <a:pPr>
              <a:lnSpc>
                <a:spcPct val="150000"/>
              </a:lnSpc>
            </a:pPr>
            <a:r>
              <a:rPr lang="en-US" sz="1800" dirty="0">
                <a:latin typeface="微软雅黑" pitchFamily="34" charset="-122"/>
                <a:ea typeface="微软雅黑" pitchFamily="34" charset="-122"/>
                <a:sym typeface="+mn-ea"/>
              </a:rPr>
              <a:t> </a:t>
            </a:r>
            <a:r>
              <a:rPr lang="en-US" sz="1800" dirty="0" smtClean="0">
                <a:latin typeface="微软雅黑" pitchFamily="34" charset="-122"/>
                <a:ea typeface="微软雅黑" pitchFamily="34" charset="-122"/>
                <a:sym typeface="+mn-ea"/>
              </a:rPr>
              <a:t>      </a:t>
            </a:r>
            <a:r>
              <a:rPr lang="zh-CN" altLang="en-US" sz="1800" dirty="0" smtClean="0">
                <a:latin typeface="微软雅黑" pitchFamily="34" charset="-122"/>
                <a:ea typeface="微软雅黑" pitchFamily="34" charset="-122"/>
                <a:sym typeface="+mn-ea"/>
              </a:rPr>
              <a:t>贷：主营业务收入</a:t>
            </a:r>
            <a:endParaRPr lang="en-US" altLang="zh-CN" sz="1800" dirty="0" smtClean="0">
              <a:latin typeface="微软雅黑" pitchFamily="34" charset="-122"/>
              <a:ea typeface="微软雅黑" pitchFamily="34" charset="-122"/>
              <a:sym typeface="+mn-ea"/>
            </a:endParaRPr>
          </a:p>
          <a:p>
            <a:pPr>
              <a:lnSpc>
                <a:spcPct val="150000"/>
              </a:lnSpc>
            </a:pPr>
            <a:r>
              <a:rPr lang="en-US" sz="1800" dirty="0">
                <a:latin typeface="微软雅黑" pitchFamily="34" charset="-122"/>
                <a:ea typeface="微软雅黑" pitchFamily="34" charset="-122"/>
                <a:sym typeface="+mn-ea"/>
              </a:rPr>
              <a:t> </a:t>
            </a:r>
            <a:r>
              <a:rPr lang="en-US" sz="1800" dirty="0" smtClean="0">
                <a:latin typeface="微软雅黑" pitchFamily="34" charset="-122"/>
                <a:ea typeface="微软雅黑" pitchFamily="34" charset="-122"/>
                <a:sym typeface="+mn-ea"/>
              </a:rPr>
              <a:t>             </a:t>
            </a:r>
            <a:r>
              <a:rPr lang="zh-CN" altLang="en-US" sz="1800" dirty="0" smtClean="0">
                <a:latin typeface="微软雅黑" pitchFamily="34" charset="-122"/>
                <a:ea typeface="微软雅黑" pitchFamily="34" charset="-122"/>
                <a:sym typeface="+mn-ea"/>
              </a:rPr>
              <a:t>其他业务收入</a:t>
            </a:r>
            <a:endParaRPr lang="en-US" altLang="zh-CN" sz="1800" dirty="0" smtClean="0">
              <a:latin typeface="微软雅黑" pitchFamily="34" charset="-122"/>
              <a:ea typeface="微软雅黑" pitchFamily="34" charset="-122"/>
              <a:sym typeface="+mn-ea"/>
            </a:endParaRPr>
          </a:p>
          <a:p>
            <a:pPr>
              <a:lnSpc>
                <a:spcPct val="150000"/>
              </a:lnSpc>
            </a:pPr>
            <a:r>
              <a:rPr lang="zh-CN" altLang="en-US" sz="1800" dirty="0" smtClean="0">
                <a:latin typeface="微软雅黑" pitchFamily="34" charset="-122"/>
                <a:ea typeface="微软雅黑" pitchFamily="34" charset="-122"/>
                <a:sym typeface="+mn-ea"/>
              </a:rPr>
              <a:t>              应</a:t>
            </a:r>
            <a:r>
              <a:rPr lang="zh-CN" altLang="en-US" sz="1800" dirty="0">
                <a:latin typeface="微软雅黑" pitchFamily="34" charset="-122"/>
                <a:ea typeface="微软雅黑" pitchFamily="34" charset="-122"/>
                <a:sym typeface="+mn-ea"/>
              </a:rPr>
              <a:t>交税费</a:t>
            </a:r>
            <a:r>
              <a:rPr lang="en-US" altLang="zh-CN" sz="1800" dirty="0">
                <a:latin typeface="微软雅黑" pitchFamily="34" charset="-122"/>
                <a:ea typeface="微软雅黑" pitchFamily="34" charset="-122"/>
                <a:sym typeface="+mn-ea"/>
              </a:rPr>
              <a:t>——</a:t>
            </a:r>
            <a:r>
              <a:rPr lang="zh-CN" altLang="en-US" sz="1800" dirty="0">
                <a:latin typeface="微软雅黑" pitchFamily="34" charset="-122"/>
                <a:ea typeface="微软雅黑" pitchFamily="34" charset="-122"/>
                <a:sym typeface="+mn-ea"/>
              </a:rPr>
              <a:t>应交增值税</a:t>
            </a:r>
            <a:r>
              <a:rPr lang="en-US" altLang="zh-CN" sz="1800" dirty="0">
                <a:latin typeface="微软雅黑" pitchFamily="34" charset="-122"/>
                <a:ea typeface="微软雅黑" pitchFamily="34" charset="-122"/>
                <a:sym typeface="+mn-ea"/>
              </a:rPr>
              <a:t>(</a:t>
            </a:r>
            <a:r>
              <a:rPr lang="zh-CN" altLang="en-US" sz="1800" dirty="0">
                <a:latin typeface="微软雅黑" pitchFamily="34" charset="-122"/>
                <a:ea typeface="微软雅黑" pitchFamily="34" charset="-122"/>
                <a:sym typeface="+mn-ea"/>
              </a:rPr>
              <a:t>销项税额</a:t>
            </a:r>
            <a:r>
              <a:rPr lang="en-US" altLang="zh-CN" sz="1800" dirty="0">
                <a:latin typeface="微软雅黑" pitchFamily="34" charset="-122"/>
                <a:ea typeface="微软雅黑" pitchFamily="34" charset="-122"/>
                <a:sym typeface="+mn-ea"/>
              </a:rPr>
              <a:t>)</a:t>
            </a:r>
            <a:endParaRPr sz="1800" dirty="0">
              <a:latin typeface="微软雅黑" pitchFamily="34" charset="-122"/>
              <a:ea typeface="微软雅黑" pitchFamily="34" charset="-122"/>
              <a:sym typeface="+mn-ea"/>
            </a:endParaRPr>
          </a:p>
        </p:txBody>
      </p:sp>
      <p:sp>
        <p:nvSpPr>
          <p:cNvPr id="30" name="圆角矩形 29"/>
          <p:cNvSpPr/>
          <p:nvPr/>
        </p:nvSpPr>
        <p:spPr>
          <a:xfrm>
            <a:off x="3206188" y="1459929"/>
            <a:ext cx="4841182" cy="1800199"/>
          </a:xfrm>
          <a:prstGeom prst="roundRect">
            <a:avLst/>
          </a:prstGeom>
          <a:no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grpSp>
        <p:nvGrpSpPr>
          <p:cNvPr id="31" name="组合 30"/>
          <p:cNvGrpSpPr/>
          <p:nvPr/>
        </p:nvGrpSpPr>
        <p:grpSpPr>
          <a:xfrm>
            <a:off x="2389354" y="2251667"/>
            <a:ext cx="877478" cy="112092"/>
            <a:chOff x="3785164" y="665994"/>
            <a:chExt cx="877478" cy="112092"/>
          </a:xfrm>
          <a:solidFill>
            <a:srgbClr val="084CA1"/>
          </a:solidFill>
        </p:grpSpPr>
        <p:cxnSp>
          <p:nvCxnSpPr>
            <p:cNvPr id="32" name="Straight Connector 14"/>
            <p:cNvCxnSpPr/>
            <p:nvPr/>
          </p:nvCxnSpPr>
          <p:spPr>
            <a:xfrm flipH="1">
              <a:off x="3785164" y="728946"/>
              <a:ext cx="810235" cy="0"/>
            </a:xfrm>
            <a:prstGeom prst="line">
              <a:avLst/>
            </a:prstGeom>
            <a:grpFill/>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33" name="îṩ1íḍè"/>
            <p:cNvSpPr/>
            <p:nvPr/>
          </p:nvSpPr>
          <p:spPr bwMode="auto">
            <a:xfrm>
              <a:off x="4550550" y="665994"/>
              <a:ext cx="112092" cy="112092"/>
            </a:xfrm>
            <a:prstGeom prst="ellipse">
              <a:avLst/>
            </a:prstGeom>
            <a:grpFill/>
            <a:ln w="19050">
              <a:solidFill>
                <a:srgbClr val="084CA1"/>
              </a:solidFill>
              <a:round/>
            </a:ln>
          </p:spPr>
          <p:txBody>
            <a:bodyPr anchor="ctr"/>
            <a:lstStyle/>
            <a:p>
              <a:pPr algn="ctr"/>
              <a:endParaRPr sz="1800">
                <a:latin typeface="微软雅黑" pitchFamily="34" charset="-122"/>
                <a:ea typeface="微软雅黑" pitchFamily="34" charset="-122"/>
                <a:cs typeface="+mn-ea"/>
                <a:sym typeface="+mn-lt"/>
              </a:endParaRPr>
            </a:p>
          </p:txBody>
        </p:sp>
      </p:grpSp>
      <p:sp>
        <p:nvSpPr>
          <p:cNvPr id="34" name="文本框 14"/>
          <p:cNvSpPr txBox="1"/>
          <p:nvPr/>
        </p:nvSpPr>
        <p:spPr>
          <a:xfrm>
            <a:off x="589154" y="1832743"/>
            <a:ext cx="2268000" cy="923330"/>
          </a:xfrm>
          <a:prstGeom prst="rect">
            <a:avLst/>
          </a:prstGeom>
          <a:solidFill>
            <a:schemeClr val="accent1">
              <a:lumMod val="40000"/>
              <a:lumOff val="60000"/>
            </a:schemeClr>
          </a:solidFill>
        </p:spPr>
        <p:txBody>
          <a:bodyPr wrap="square" rtlCol="0" anchor="ctr">
            <a:spAutoFit/>
          </a:bodyPr>
          <a:lstStyle/>
          <a:p>
            <a:pPr>
              <a:lnSpc>
                <a:spcPct val="150000"/>
              </a:lnSpc>
            </a:pPr>
            <a:r>
              <a:rPr lang="zh-CN" altLang="en-US" sz="1800" dirty="0">
                <a:latin typeface="微软雅黑" pitchFamily="34" charset="-122"/>
                <a:ea typeface="微软雅黑" pitchFamily="34" charset="-122"/>
              </a:rPr>
              <a:t>企业销售商品或材料等发生的应收账款</a:t>
            </a:r>
          </a:p>
        </p:txBody>
      </p:sp>
      <p:sp>
        <p:nvSpPr>
          <p:cNvPr id="35" name="矩形 34"/>
          <p:cNvSpPr/>
          <p:nvPr>
            <p:custDataLst>
              <p:tags r:id="rId8"/>
            </p:custDataLst>
          </p:nvPr>
        </p:nvSpPr>
        <p:spPr>
          <a:xfrm>
            <a:off x="6085045" y="3600274"/>
            <a:ext cx="2262864" cy="903830"/>
          </a:xfrm>
          <a:prstGeom prst="rect">
            <a:avLst/>
          </a:prstGeom>
        </p:spPr>
        <p:txBody>
          <a:bodyPr wrap="square">
            <a:noAutofit/>
          </a:bodyPr>
          <a:lstStyle/>
          <a:p>
            <a:pPr>
              <a:lnSpc>
                <a:spcPct val="150000"/>
              </a:lnSpc>
            </a:pPr>
            <a:r>
              <a:rPr lang="zh-CN" altLang="en-US" sz="1800" dirty="0" smtClean="0">
                <a:latin typeface="微软雅黑" pitchFamily="34" charset="-122"/>
                <a:ea typeface="微软雅黑" pitchFamily="34" charset="-122"/>
                <a:sym typeface="+mn-ea"/>
              </a:rPr>
              <a:t>借：银行存款</a:t>
            </a:r>
            <a:endParaRPr lang="en-US" altLang="zh-CN" sz="1800" dirty="0">
              <a:latin typeface="微软雅黑" pitchFamily="34" charset="-122"/>
              <a:ea typeface="微软雅黑" pitchFamily="34" charset="-122"/>
              <a:sym typeface="+mn-ea"/>
            </a:endParaRPr>
          </a:p>
          <a:p>
            <a:pPr>
              <a:lnSpc>
                <a:spcPct val="150000"/>
              </a:lnSpc>
            </a:pPr>
            <a:r>
              <a:rPr lang="en-US" sz="1800" dirty="0" smtClean="0">
                <a:latin typeface="微软雅黑" pitchFamily="34" charset="-122"/>
                <a:ea typeface="微软雅黑" pitchFamily="34" charset="-122"/>
                <a:sym typeface="+mn-ea"/>
              </a:rPr>
              <a:t>       </a:t>
            </a:r>
            <a:r>
              <a:rPr lang="zh-CN" altLang="en-US" sz="1800" dirty="0" smtClean="0">
                <a:latin typeface="微软雅黑" pitchFamily="34" charset="-122"/>
                <a:ea typeface="微软雅黑" pitchFamily="34" charset="-122"/>
                <a:sym typeface="+mn-ea"/>
              </a:rPr>
              <a:t>贷：应收账款</a:t>
            </a:r>
            <a:endParaRPr sz="1800" dirty="0">
              <a:latin typeface="微软雅黑" pitchFamily="34" charset="-122"/>
              <a:ea typeface="微软雅黑" pitchFamily="34" charset="-122"/>
              <a:sym typeface="+mn-ea"/>
            </a:endParaRPr>
          </a:p>
        </p:txBody>
      </p:sp>
      <p:sp>
        <p:nvSpPr>
          <p:cNvPr id="36" name="圆角矩形 35"/>
          <p:cNvSpPr/>
          <p:nvPr/>
        </p:nvSpPr>
        <p:spPr>
          <a:xfrm>
            <a:off x="6067358" y="3677368"/>
            <a:ext cx="2135494" cy="834479"/>
          </a:xfrm>
          <a:prstGeom prst="roundRect">
            <a:avLst/>
          </a:prstGeom>
          <a:no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grpSp>
        <p:nvGrpSpPr>
          <p:cNvPr id="37" name="组合 36"/>
          <p:cNvGrpSpPr/>
          <p:nvPr/>
        </p:nvGrpSpPr>
        <p:grpSpPr>
          <a:xfrm>
            <a:off x="5232628" y="4058773"/>
            <a:ext cx="877478" cy="112092"/>
            <a:chOff x="3785164" y="665994"/>
            <a:chExt cx="877478" cy="112092"/>
          </a:xfrm>
          <a:solidFill>
            <a:srgbClr val="084CA1"/>
          </a:solidFill>
        </p:grpSpPr>
        <p:cxnSp>
          <p:nvCxnSpPr>
            <p:cNvPr id="38" name="Straight Connector 14"/>
            <p:cNvCxnSpPr/>
            <p:nvPr/>
          </p:nvCxnSpPr>
          <p:spPr>
            <a:xfrm flipH="1">
              <a:off x="3785164" y="728946"/>
              <a:ext cx="810235" cy="0"/>
            </a:xfrm>
            <a:prstGeom prst="line">
              <a:avLst/>
            </a:prstGeom>
            <a:grpFill/>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55" name="îṩ1íḍè"/>
            <p:cNvSpPr/>
            <p:nvPr/>
          </p:nvSpPr>
          <p:spPr bwMode="auto">
            <a:xfrm>
              <a:off x="4550550" y="665994"/>
              <a:ext cx="112092" cy="112092"/>
            </a:xfrm>
            <a:prstGeom prst="ellipse">
              <a:avLst/>
            </a:prstGeom>
            <a:grpFill/>
            <a:ln w="19050">
              <a:solidFill>
                <a:srgbClr val="084CA1"/>
              </a:solidFill>
              <a:round/>
            </a:ln>
          </p:spPr>
          <p:txBody>
            <a:bodyPr anchor="ctr"/>
            <a:lstStyle/>
            <a:p>
              <a:pPr algn="ctr"/>
              <a:endParaRPr sz="1800">
                <a:latin typeface="微软雅黑" pitchFamily="34" charset="-122"/>
                <a:ea typeface="微软雅黑" pitchFamily="34" charset="-122"/>
                <a:cs typeface="+mn-ea"/>
                <a:sym typeface="+mn-lt"/>
              </a:endParaRPr>
            </a:p>
          </p:txBody>
        </p:sp>
      </p:grpSp>
      <p:sp>
        <p:nvSpPr>
          <p:cNvPr id="56" name="文本框 14"/>
          <p:cNvSpPr txBox="1"/>
          <p:nvPr/>
        </p:nvSpPr>
        <p:spPr>
          <a:xfrm>
            <a:off x="4533317" y="3632943"/>
            <a:ext cx="1134000" cy="923330"/>
          </a:xfrm>
          <a:prstGeom prst="rect">
            <a:avLst/>
          </a:prstGeom>
          <a:solidFill>
            <a:schemeClr val="accent1">
              <a:lumMod val="40000"/>
              <a:lumOff val="60000"/>
            </a:schemeClr>
          </a:solidFill>
        </p:spPr>
        <p:txBody>
          <a:bodyPr wrap="square" rtlCol="0" anchor="ctr">
            <a:spAutoFit/>
          </a:bodyPr>
          <a:lstStyle/>
          <a:p>
            <a:pPr>
              <a:lnSpc>
                <a:spcPct val="150000"/>
              </a:lnSpc>
            </a:pPr>
            <a:r>
              <a:rPr lang="zh-CN" altLang="en-US" sz="1800" dirty="0" smtClean="0">
                <a:latin typeface="微软雅黑" pitchFamily="34" charset="-122"/>
                <a:ea typeface="微软雅黑" pitchFamily="34" charset="-122"/>
              </a:rPr>
              <a:t>收回款项、代垫费用</a:t>
            </a:r>
            <a:endParaRPr lang="zh-CN" altLang="en-US" sz="1800" dirty="0">
              <a:latin typeface="微软雅黑" pitchFamily="34" charset="-122"/>
              <a:ea typeface="微软雅黑" pitchFamily="34" charset="-122"/>
            </a:endParaRPr>
          </a:p>
        </p:txBody>
      </p:sp>
      <p:sp>
        <p:nvSpPr>
          <p:cNvPr id="57" name="矩形 56"/>
          <p:cNvSpPr/>
          <p:nvPr>
            <p:custDataLst>
              <p:tags r:id="rId9"/>
            </p:custDataLst>
          </p:nvPr>
        </p:nvSpPr>
        <p:spPr>
          <a:xfrm>
            <a:off x="2135132" y="3581879"/>
            <a:ext cx="2262864" cy="903830"/>
          </a:xfrm>
          <a:prstGeom prst="rect">
            <a:avLst/>
          </a:prstGeom>
        </p:spPr>
        <p:txBody>
          <a:bodyPr wrap="square">
            <a:noAutofit/>
          </a:bodyPr>
          <a:lstStyle/>
          <a:p>
            <a:pPr>
              <a:lnSpc>
                <a:spcPct val="150000"/>
              </a:lnSpc>
            </a:pPr>
            <a:r>
              <a:rPr lang="zh-CN" altLang="en-US" sz="1800" dirty="0">
                <a:latin typeface="微软雅黑" pitchFamily="34" charset="-122"/>
                <a:ea typeface="微软雅黑" pitchFamily="34" charset="-122"/>
                <a:sym typeface="+mn-ea"/>
              </a:rPr>
              <a:t>借：应收账款</a:t>
            </a:r>
          </a:p>
          <a:p>
            <a:pPr>
              <a:lnSpc>
                <a:spcPct val="150000"/>
              </a:lnSpc>
            </a:pPr>
            <a:r>
              <a:rPr lang="zh-CN" altLang="en-US" sz="1800" dirty="0" smtClean="0">
                <a:latin typeface="微软雅黑" pitchFamily="34" charset="-122"/>
                <a:ea typeface="微软雅黑" pitchFamily="34" charset="-122"/>
                <a:sym typeface="+mn-ea"/>
              </a:rPr>
              <a:t>       贷：</a:t>
            </a:r>
            <a:r>
              <a:rPr lang="zh-CN" altLang="en-US" sz="1800" dirty="0">
                <a:latin typeface="微软雅黑" pitchFamily="34" charset="-122"/>
                <a:ea typeface="微软雅黑" pitchFamily="34" charset="-122"/>
                <a:sym typeface="+mn-ea"/>
              </a:rPr>
              <a:t>银行存款</a:t>
            </a:r>
            <a:endParaRPr lang="en-US" altLang="zh-CN" sz="1800" dirty="0">
              <a:latin typeface="微软雅黑" pitchFamily="34" charset="-122"/>
              <a:ea typeface="微软雅黑" pitchFamily="34" charset="-122"/>
              <a:sym typeface="+mn-ea"/>
            </a:endParaRPr>
          </a:p>
          <a:p>
            <a:pPr>
              <a:lnSpc>
                <a:spcPct val="150000"/>
              </a:lnSpc>
            </a:pPr>
            <a:endParaRPr sz="1800" dirty="0">
              <a:latin typeface="微软雅黑" pitchFamily="34" charset="-122"/>
              <a:ea typeface="微软雅黑" pitchFamily="34" charset="-122"/>
              <a:sym typeface="+mn-ea"/>
            </a:endParaRPr>
          </a:p>
        </p:txBody>
      </p:sp>
      <p:sp>
        <p:nvSpPr>
          <p:cNvPr id="58" name="圆角矩形 57"/>
          <p:cNvSpPr/>
          <p:nvPr/>
        </p:nvSpPr>
        <p:spPr>
          <a:xfrm>
            <a:off x="2135132" y="3632943"/>
            <a:ext cx="2135494" cy="834479"/>
          </a:xfrm>
          <a:prstGeom prst="roundRect">
            <a:avLst/>
          </a:prstGeom>
          <a:no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grpSp>
        <p:nvGrpSpPr>
          <p:cNvPr id="59" name="组合 58"/>
          <p:cNvGrpSpPr/>
          <p:nvPr/>
        </p:nvGrpSpPr>
        <p:grpSpPr>
          <a:xfrm>
            <a:off x="1318298" y="4051867"/>
            <a:ext cx="877478" cy="112092"/>
            <a:chOff x="3785164" y="665994"/>
            <a:chExt cx="877478" cy="112092"/>
          </a:xfrm>
          <a:solidFill>
            <a:srgbClr val="084CA1"/>
          </a:solidFill>
        </p:grpSpPr>
        <p:cxnSp>
          <p:nvCxnSpPr>
            <p:cNvPr id="60" name="Straight Connector 14"/>
            <p:cNvCxnSpPr/>
            <p:nvPr/>
          </p:nvCxnSpPr>
          <p:spPr>
            <a:xfrm flipH="1">
              <a:off x="3785164" y="728946"/>
              <a:ext cx="810235" cy="0"/>
            </a:xfrm>
            <a:prstGeom prst="line">
              <a:avLst/>
            </a:prstGeom>
            <a:grpFill/>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61" name="îṩ1íḍè"/>
            <p:cNvSpPr/>
            <p:nvPr/>
          </p:nvSpPr>
          <p:spPr bwMode="auto">
            <a:xfrm>
              <a:off x="4550550" y="665994"/>
              <a:ext cx="112092" cy="112092"/>
            </a:xfrm>
            <a:prstGeom prst="ellipse">
              <a:avLst/>
            </a:prstGeom>
            <a:grpFill/>
            <a:ln w="19050">
              <a:solidFill>
                <a:srgbClr val="084CA1"/>
              </a:solidFill>
              <a:round/>
            </a:ln>
          </p:spPr>
          <p:txBody>
            <a:bodyPr anchor="ctr"/>
            <a:lstStyle/>
            <a:p>
              <a:pPr algn="ctr"/>
              <a:endParaRPr sz="1800">
                <a:latin typeface="微软雅黑" pitchFamily="34" charset="-122"/>
                <a:ea typeface="微软雅黑" pitchFamily="34" charset="-122"/>
                <a:cs typeface="+mn-ea"/>
                <a:sym typeface="+mn-lt"/>
              </a:endParaRPr>
            </a:p>
          </p:txBody>
        </p:sp>
      </p:grpSp>
      <p:sp>
        <p:nvSpPr>
          <p:cNvPr id="62" name="文本框 14"/>
          <p:cNvSpPr txBox="1"/>
          <p:nvPr/>
        </p:nvSpPr>
        <p:spPr>
          <a:xfrm>
            <a:off x="589154" y="3840693"/>
            <a:ext cx="1134000" cy="507831"/>
          </a:xfrm>
          <a:prstGeom prst="rect">
            <a:avLst/>
          </a:prstGeom>
          <a:solidFill>
            <a:schemeClr val="accent1">
              <a:lumMod val="40000"/>
              <a:lumOff val="60000"/>
            </a:schemeClr>
          </a:solidFill>
        </p:spPr>
        <p:txBody>
          <a:bodyPr wrap="square" rtlCol="0" anchor="ctr">
            <a:spAutoFit/>
          </a:bodyPr>
          <a:lstStyle/>
          <a:p>
            <a:pPr>
              <a:lnSpc>
                <a:spcPct val="150000"/>
              </a:lnSpc>
            </a:pPr>
            <a:r>
              <a:rPr lang="zh-CN" altLang="en-US" sz="1800" dirty="0">
                <a:latin typeface="微软雅黑" pitchFamily="34" charset="-122"/>
                <a:ea typeface="微软雅黑" pitchFamily="34" charset="-122"/>
              </a:rPr>
              <a:t>代</a:t>
            </a:r>
            <a:r>
              <a:rPr lang="zh-CN" altLang="en-US" sz="1800" dirty="0" smtClean="0">
                <a:latin typeface="微软雅黑" pitchFamily="34" charset="-122"/>
                <a:ea typeface="微软雅黑" pitchFamily="34" charset="-122"/>
              </a:rPr>
              <a:t>垫费用</a:t>
            </a:r>
            <a:endParaRPr lang="zh-CN" altLang="en-US"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47202019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2</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应收</a:t>
            </a:r>
            <a:r>
              <a:rPr lang="zh-CN" altLang="en-US" sz="2600" kern="0" dirty="0">
                <a:solidFill>
                  <a:srgbClr val="084CA1"/>
                </a:solidFill>
                <a:latin typeface="微软雅黑"/>
                <a:ea typeface="微软雅黑"/>
              </a:rPr>
              <a:t>账款</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7" name="矩形 26"/>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2" name="矩形 1"/>
          <p:cNvSpPr/>
          <p:nvPr/>
        </p:nvSpPr>
        <p:spPr>
          <a:xfrm>
            <a:off x="974420" y="1462686"/>
            <a:ext cx="7035900" cy="1289905"/>
          </a:xfrm>
          <a:prstGeom prst="rect">
            <a:avLst/>
          </a:prstGeom>
        </p:spPr>
        <p:txBody>
          <a:bodyPr wrap="square">
            <a:spAutoFit/>
          </a:bodyPr>
          <a:lstStyle/>
          <a:p>
            <a:pPr>
              <a:lnSpc>
                <a:spcPct val="150000"/>
              </a:lnSpc>
            </a:pPr>
            <a:r>
              <a:rPr lang="zh-CN" altLang="en-US" sz="1800" b="1" dirty="0">
                <a:solidFill>
                  <a:srgbClr val="084CA1"/>
                </a:solidFill>
                <a:latin typeface="微软雅黑" pitchFamily="34" charset="-122"/>
                <a:ea typeface="微软雅黑" pitchFamily="34" charset="-122"/>
              </a:rPr>
              <a:t>甲企业在</a:t>
            </a:r>
            <a:r>
              <a:rPr lang="en-US" altLang="zh-CN" sz="1800" b="1" dirty="0">
                <a:solidFill>
                  <a:srgbClr val="084CA1"/>
                </a:solidFill>
                <a:latin typeface="微软雅黑" pitchFamily="34" charset="-122"/>
                <a:ea typeface="微软雅黑" pitchFamily="34" charset="-122"/>
              </a:rPr>
              <a:t>2018</a:t>
            </a:r>
            <a:r>
              <a:rPr lang="zh-CN" altLang="en-US" sz="1800" b="1" dirty="0">
                <a:solidFill>
                  <a:srgbClr val="084CA1"/>
                </a:solidFill>
                <a:latin typeface="微软雅黑" pitchFamily="34" charset="-122"/>
                <a:ea typeface="微软雅黑" pitchFamily="34" charset="-122"/>
              </a:rPr>
              <a:t>年</a:t>
            </a:r>
            <a:r>
              <a:rPr lang="en-US" altLang="zh-CN" sz="1800" b="1" dirty="0">
                <a:solidFill>
                  <a:srgbClr val="084CA1"/>
                </a:solidFill>
                <a:latin typeface="微软雅黑" pitchFamily="34" charset="-122"/>
                <a:ea typeface="微软雅黑" pitchFamily="34" charset="-122"/>
              </a:rPr>
              <a:t>9</a:t>
            </a:r>
            <a:r>
              <a:rPr lang="zh-CN" altLang="en-US" sz="1800" b="1" dirty="0">
                <a:solidFill>
                  <a:srgbClr val="084CA1"/>
                </a:solidFill>
                <a:latin typeface="微软雅黑" pitchFamily="34" charset="-122"/>
                <a:ea typeface="微软雅黑" pitchFamily="34" charset="-122"/>
              </a:rPr>
              <a:t>月</a:t>
            </a:r>
            <a:r>
              <a:rPr lang="en-US" altLang="zh-CN" sz="1800" b="1" dirty="0">
                <a:solidFill>
                  <a:srgbClr val="084CA1"/>
                </a:solidFill>
                <a:latin typeface="微软雅黑" pitchFamily="34" charset="-122"/>
                <a:ea typeface="微软雅黑" pitchFamily="34" charset="-122"/>
              </a:rPr>
              <a:t>1</a:t>
            </a:r>
            <a:r>
              <a:rPr lang="zh-CN" altLang="en-US" sz="1800" b="1" dirty="0">
                <a:solidFill>
                  <a:srgbClr val="084CA1"/>
                </a:solidFill>
                <a:latin typeface="微软雅黑" pitchFamily="34" charset="-122"/>
                <a:ea typeface="微软雅黑" pitchFamily="34" charset="-122"/>
              </a:rPr>
              <a:t>日销售一批产品给丁公司，增值税专用发票上注明售价为</a:t>
            </a:r>
            <a:r>
              <a:rPr lang="en-US" altLang="zh-CN" sz="1800" b="1" dirty="0">
                <a:solidFill>
                  <a:srgbClr val="084CA1"/>
                </a:solidFill>
                <a:latin typeface="微软雅黑" pitchFamily="34" charset="-122"/>
                <a:ea typeface="微软雅黑" pitchFamily="34" charset="-122"/>
              </a:rPr>
              <a:t>10 000</a:t>
            </a:r>
            <a:r>
              <a:rPr lang="zh-CN" altLang="en-US" sz="1800" b="1" dirty="0">
                <a:solidFill>
                  <a:srgbClr val="084CA1"/>
                </a:solidFill>
                <a:latin typeface="微软雅黑" pitchFamily="34" charset="-122"/>
                <a:ea typeface="微软雅黑" pitchFamily="34" charset="-122"/>
              </a:rPr>
              <a:t>元，规定的现金折扣条件为“</a:t>
            </a:r>
            <a:r>
              <a:rPr lang="en-US" altLang="zh-CN" sz="1800" b="1" dirty="0">
                <a:solidFill>
                  <a:srgbClr val="084CA1"/>
                </a:solidFill>
                <a:latin typeface="微软雅黑" pitchFamily="34" charset="-122"/>
                <a:ea typeface="微软雅黑" pitchFamily="34" charset="-122"/>
              </a:rPr>
              <a:t>2/10</a:t>
            </a:r>
            <a:r>
              <a:rPr lang="zh-CN" altLang="en-US"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1/20</a:t>
            </a:r>
            <a:r>
              <a:rPr lang="zh-CN" altLang="en-US"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N/30</a:t>
            </a:r>
            <a:r>
              <a:rPr lang="zh-CN" altLang="en-US" sz="1800" b="1" dirty="0">
                <a:solidFill>
                  <a:srgbClr val="084CA1"/>
                </a:solidFill>
                <a:latin typeface="微软雅黑" pitchFamily="34" charset="-122"/>
                <a:ea typeface="微软雅黑" pitchFamily="34" charset="-122"/>
              </a:rPr>
              <a:t>”，适用的增值税税率为</a:t>
            </a:r>
            <a:r>
              <a:rPr lang="en-US" altLang="zh-CN" sz="1800" b="1" dirty="0">
                <a:solidFill>
                  <a:srgbClr val="084CA1"/>
                </a:solidFill>
                <a:latin typeface="微软雅黑" pitchFamily="34" charset="-122"/>
                <a:ea typeface="微软雅黑" pitchFamily="34" charset="-122"/>
              </a:rPr>
              <a:t>16</a:t>
            </a:r>
            <a:r>
              <a:rPr lang="zh-CN" altLang="en-US" sz="1800" b="1" dirty="0">
                <a:solidFill>
                  <a:srgbClr val="084CA1"/>
                </a:solidFill>
                <a:latin typeface="微软雅黑" pitchFamily="34" charset="-122"/>
                <a:ea typeface="微软雅黑" pitchFamily="34" charset="-122"/>
              </a:rPr>
              <a:t>％，产品交付并办妥托收手续。</a:t>
            </a:r>
          </a:p>
        </p:txBody>
      </p:sp>
      <p:sp>
        <p:nvSpPr>
          <p:cNvPr id="3" name="矩形 2"/>
          <p:cNvSpPr/>
          <p:nvPr/>
        </p:nvSpPr>
        <p:spPr>
          <a:xfrm>
            <a:off x="974420" y="2788452"/>
            <a:ext cx="6696781" cy="1338828"/>
          </a:xfrm>
          <a:prstGeom prst="rect">
            <a:avLst/>
          </a:prstGeom>
        </p:spPr>
        <p:txBody>
          <a:bodyPr wrap="square">
            <a:spAutoFit/>
          </a:bodyPr>
          <a:lstStyle/>
          <a:p>
            <a:pPr>
              <a:lnSpc>
                <a:spcPct val="150000"/>
              </a:lnSpc>
            </a:pPr>
            <a:r>
              <a:rPr lang="zh-CN" altLang="en-US" sz="1800" dirty="0">
                <a:latin typeface="微软雅黑" pitchFamily="34" charset="-122"/>
                <a:ea typeface="微软雅黑" pitchFamily="34" charset="-122"/>
                <a:sym typeface="+mn-ea"/>
              </a:rPr>
              <a:t>借：应收账款</a:t>
            </a:r>
            <a:r>
              <a:rPr lang="en-US" altLang="zh-CN" sz="1800" dirty="0">
                <a:latin typeface="微软雅黑" pitchFamily="34" charset="-122"/>
                <a:ea typeface="微软雅黑" pitchFamily="34" charset="-122"/>
                <a:sym typeface="+mn-ea"/>
              </a:rPr>
              <a:t>——</a:t>
            </a:r>
            <a:r>
              <a:rPr lang="zh-CN" altLang="en-US" sz="1800" dirty="0">
                <a:latin typeface="微软雅黑" pitchFamily="34" charset="-122"/>
                <a:ea typeface="微软雅黑" pitchFamily="34" charset="-122"/>
                <a:sym typeface="+mn-ea"/>
              </a:rPr>
              <a:t>丁公司                        </a:t>
            </a:r>
            <a:r>
              <a:rPr lang="en-US" altLang="zh-CN" sz="1800" dirty="0">
                <a:latin typeface="微软雅黑" pitchFamily="34" charset="-122"/>
                <a:ea typeface="微软雅黑" pitchFamily="34" charset="-122"/>
                <a:sym typeface="+mn-ea"/>
              </a:rPr>
              <a:t>11 600</a:t>
            </a:r>
          </a:p>
          <a:p>
            <a:pPr>
              <a:lnSpc>
                <a:spcPct val="150000"/>
              </a:lnSpc>
            </a:pPr>
            <a:r>
              <a:rPr lang="zh-CN" altLang="en-US" sz="1800" dirty="0">
                <a:latin typeface="微软雅黑" pitchFamily="34" charset="-122"/>
                <a:ea typeface="微软雅黑" pitchFamily="34" charset="-122"/>
                <a:sym typeface="+mn-ea"/>
              </a:rPr>
              <a:t>    贷：主营业务收入                                     </a:t>
            </a:r>
            <a:r>
              <a:rPr lang="en-US" altLang="zh-CN" sz="1800" dirty="0">
                <a:latin typeface="微软雅黑" pitchFamily="34" charset="-122"/>
                <a:ea typeface="微软雅黑" pitchFamily="34" charset="-122"/>
                <a:sym typeface="+mn-ea"/>
              </a:rPr>
              <a:t>10 000</a:t>
            </a:r>
          </a:p>
          <a:p>
            <a:pPr>
              <a:lnSpc>
                <a:spcPct val="150000"/>
              </a:lnSpc>
            </a:pPr>
            <a:r>
              <a:rPr lang="zh-CN" altLang="en-US" sz="1800" dirty="0">
                <a:latin typeface="微软雅黑" pitchFamily="34" charset="-122"/>
                <a:ea typeface="微软雅黑" pitchFamily="34" charset="-122"/>
                <a:sym typeface="+mn-ea"/>
              </a:rPr>
              <a:t>           应交税费</a:t>
            </a:r>
            <a:r>
              <a:rPr lang="en-US" altLang="zh-CN" sz="1800" dirty="0">
                <a:latin typeface="微软雅黑" pitchFamily="34" charset="-122"/>
                <a:ea typeface="微软雅黑" pitchFamily="34" charset="-122"/>
                <a:sym typeface="+mn-ea"/>
              </a:rPr>
              <a:t>——</a:t>
            </a:r>
            <a:r>
              <a:rPr lang="zh-CN" altLang="en-US" sz="1800" dirty="0">
                <a:latin typeface="微软雅黑" pitchFamily="34" charset="-122"/>
                <a:ea typeface="微软雅黑" pitchFamily="34" charset="-122"/>
                <a:sym typeface="+mn-ea"/>
              </a:rPr>
              <a:t>应交增值税</a:t>
            </a:r>
            <a:r>
              <a:rPr lang="en-US" altLang="zh-CN" sz="1800" dirty="0">
                <a:latin typeface="微软雅黑" pitchFamily="34" charset="-122"/>
                <a:ea typeface="微软雅黑" pitchFamily="34" charset="-122"/>
                <a:sym typeface="+mn-ea"/>
              </a:rPr>
              <a:t>(</a:t>
            </a:r>
            <a:r>
              <a:rPr lang="zh-CN" altLang="en-US" sz="1800" dirty="0">
                <a:latin typeface="微软雅黑" pitchFamily="34" charset="-122"/>
                <a:ea typeface="微软雅黑" pitchFamily="34" charset="-122"/>
                <a:sym typeface="+mn-ea"/>
              </a:rPr>
              <a:t>销项税额</a:t>
            </a:r>
            <a:r>
              <a:rPr lang="en-US" altLang="zh-CN" sz="1800" dirty="0">
                <a:latin typeface="微软雅黑" pitchFamily="34" charset="-122"/>
                <a:ea typeface="微软雅黑" pitchFamily="34" charset="-122"/>
                <a:sym typeface="+mn-ea"/>
              </a:rPr>
              <a:t>)      1 600</a:t>
            </a:r>
            <a:endParaRPr lang="zh-CN" altLang="en-US" sz="1800" dirty="0">
              <a:latin typeface="微软雅黑" pitchFamily="34" charset="-122"/>
              <a:ea typeface="微软雅黑" pitchFamily="34" charset="-122"/>
              <a:sym typeface="+mn-ea"/>
            </a:endParaRPr>
          </a:p>
        </p:txBody>
      </p:sp>
    </p:spTree>
    <p:custDataLst>
      <p:tags r:id="rId1"/>
    </p:custDataLst>
    <p:extLst>
      <p:ext uri="{BB962C8B-B14F-4D97-AF65-F5344CB8AC3E}">
        <p14:creationId xmlns:p14="http://schemas.microsoft.com/office/powerpoint/2010/main" val="427537459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smtClean="0">
                <a:solidFill>
                  <a:schemeClr val="bg1"/>
                </a:solidFill>
                <a:latin typeface="微软雅黑"/>
                <a:ea typeface="微软雅黑"/>
              </a:rPr>
              <a:t>2</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应收</a:t>
            </a:r>
            <a:r>
              <a:rPr lang="zh-CN" altLang="en-US" sz="2600" kern="0" dirty="0">
                <a:solidFill>
                  <a:srgbClr val="084CA1"/>
                </a:solidFill>
                <a:latin typeface="微软雅黑"/>
                <a:ea typeface="微软雅黑"/>
              </a:rPr>
              <a:t>账款</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7" name="矩形 26"/>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0" name="矩形 9"/>
          <p:cNvSpPr/>
          <p:nvPr>
            <p:custDataLst>
              <p:tags r:id="rId7"/>
            </p:custDataLst>
          </p:nvPr>
        </p:nvSpPr>
        <p:spPr>
          <a:xfrm>
            <a:off x="3589803" y="1082338"/>
            <a:ext cx="4536504" cy="1408283"/>
          </a:xfrm>
          <a:prstGeom prst="rect">
            <a:avLst/>
          </a:prstGeom>
        </p:spPr>
        <p:txBody>
          <a:bodyPr wrap="square">
            <a:noAutofit/>
          </a:bodyPr>
          <a:lstStyle/>
          <a:p>
            <a:pPr>
              <a:lnSpc>
                <a:spcPct val="150000"/>
              </a:lnSpc>
            </a:pPr>
            <a:r>
              <a:rPr lang="zh-CN" altLang="en-US" sz="1800" dirty="0" smtClean="0">
                <a:latin typeface="微软雅黑" pitchFamily="34" charset="-122"/>
                <a:ea typeface="微软雅黑" pitchFamily="34" charset="-122"/>
                <a:sym typeface="+mn-ea"/>
              </a:rPr>
              <a:t>借：银行存款                        </a:t>
            </a:r>
            <a:r>
              <a:rPr lang="en-US" altLang="zh-CN" sz="1800" dirty="0" smtClean="0">
                <a:latin typeface="微软雅黑" pitchFamily="34" charset="-122"/>
                <a:ea typeface="微软雅黑" pitchFamily="34" charset="-122"/>
                <a:sym typeface="+mn-ea"/>
              </a:rPr>
              <a:t>11 400</a:t>
            </a:r>
          </a:p>
          <a:p>
            <a:pPr>
              <a:lnSpc>
                <a:spcPct val="150000"/>
              </a:lnSpc>
            </a:pPr>
            <a:r>
              <a:rPr lang="zh-CN" altLang="en-US" sz="1800" dirty="0" smtClean="0">
                <a:latin typeface="微软雅黑" pitchFamily="34" charset="-122"/>
                <a:ea typeface="微软雅黑" pitchFamily="34" charset="-122"/>
                <a:sym typeface="+mn-ea"/>
              </a:rPr>
              <a:t>       财务费用                    </a:t>
            </a:r>
            <a:r>
              <a:rPr lang="en-US" altLang="zh-CN" sz="1800" dirty="0">
                <a:latin typeface="微软雅黑" pitchFamily="34" charset="-122"/>
                <a:ea typeface="微软雅黑" pitchFamily="34" charset="-122"/>
                <a:sym typeface="+mn-ea"/>
              </a:rPr>
              <a:t> </a:t>
            </a:r>
            <a:r>
              <a:rPr lang="en-US" altLang="zh-CN" sz="1800" dirty="0" smtClean="0">
                <a:latin typeface="微软雅黑" pitchFamily="34" charset="-122"/>
                <a:ea typeface="微软雅黑" pitchFamily="34" charset="-122"/>
                <a:sym typeface="+mn-ea"/>
              </a:rPr>
              <a:t>       200</a:t>
            </a:r>
          </a:p>
          <a:p>
            <a:pPr>
              <a:lnSpc>
                <a:spcPct val="150000"/>
              </a:lnSpc>
            </a:pPr>
            <a:r>
              <a:rPr lang="zh-CN" altLang="en-US" sz="1800" dirty="0" smtClean="0">
                <a:latin typeface="微软雅黑" pitchFamily="34" charset="-122"/>
                <a:ea typeface="微软雅黑" pitchFamily="34" charset="-122"/>
                <a:sym typeface="+mn-ea"/>
              </a:rPr>
              <a:t>       贷</a:t>
            </a:r>
            <a:r>
              <a:rPr lang="zh-CN" altLang="en-US" sz="1800" dirty="0">
                <a:latin typeface="微软雅黑" pitchFamily="34" charset="-122"/>
                <a:ea typeface="微软雅黑" pitchFamily="34" charset="-122"/>
                <a:sym typeface="+mn-ea"/>
              </a:rPr>
              <a:t>：</a:t>
            </a:r>
            <a:r>
              <a:rPr lang="zh-CN" altLang="en-US" sz="1800" dirty="0" smtClean="0">
                <a:latin typeface="微软雅黑" pitchFamily="34" charset="-122"/>
                <a:ea typeface="微软雅黑" pitchFamily="34" charset="-122"/>
                <a:sym typeface="+mn-ea"/>
              </a:rPr>
              <a:t>应收账款</a:t>
            </a:r>
            <a:r>
              <a:rPr lang="en-US" altLang="zh-CN" sz="1800" dirty="0" smtClean="0">
                <a:latin typeface="微软雅黑" pitchFamily="34" charset="-122"/>
                <a:ea typeface="微软雅黑" pitchFamily="34" charset="-122"/>
                <a:sym typeface="+mn-ea"/>
              </a:rPr>
              <a:t>——</a:t>
            </a:r>
            <a:r>
              <a:rPr lang="zh-CN" altLang="en-US" sz="1800" dirty="0" smtClean="0">
                <a:latin typeface="微软雅黑" pitchFamily="34" charset="-122"/>
                <a:ea typeface="微软雅黑" pitchFamily="34" charset="-122"/>
                <a:sym typeface="+mn-ea"/>
              </a:rPr>
              <a:t>丁公司</a:t>
            </a:r>
            <a:r>
              <a:rPr lang="en-US" altLang="zh-CN" sz="1800" dirty="0" smtClean="0">
                <a:latin typeface="微软雅黑" pitchFamily="34" charset="-122"/>
                <a:ea typeface="微软雅黑" pitchFamily="34" charset="-122"/>
                <a:sym typeface="+mn-ea"/>
              </a:rPr>
              <a:t>       11 600</a:t>
            </a:r>
            <a:endParaRPr sz="1800" dirty="0">
              <a:latin typeface="微软雅黑" pitchFamily="34" charset="-122"/>
              <a:ea typeface="微软雅黑" pitchFamily="34" charset="-122"/>
              <a:sym typeface="+mn-ea"/>
            </a:endParaRPr>
          </a:p>
        </p:txBody>
      </p:sp>
      <p:sp>
        <p:nvSpPr>
          <p:cNvPr id="11" name="TextBox 10"/>
          <p:cNvSpPr txBox="1"/>
          <p:nvPr/>
        </p:nvSpPr>
        <p:spPr>
          <a:xfrm>
            <a:off x="457430" y="1601814"/>
            <a:ext cx="2762295" cy="369332"/>
          </a:xfrm>
          <a:prstGeom prst="rect">
            <a:avLst/>
          </a:prstGeom>
          <a:noFill/>
        </p:spPr>
        <p:txBody>
          <a:bodyPr vert="horz" wrap="none" rtlCol="0" anchor="b">
            <a:spAutoFit/>
          </a:bodyPr>
          <a:lstStyle/>
          <a:p>
            <a:pPr algn="dist"/>
            <a:r>
              <a:rPr lang="zh-CN" altLang="en-US" sz="1800" b="1" dirty="0">
                <a:solidFill>
                  <a:srgbClr val="084CA1"/>
                </a:solidFill>
                <a:latin typeface="微软雅黑" pitchFamily="34" charset="-122"/>
                <a:ea typeface="微软雅黑" pitchFamily="34" charset="-122"/>
              </a:rPr>
              <a:t>如果丁公司在</a:t>
            </a:r>
            <a:r>
              <a:rPr lang="en-US" altLang="zh-CN" sz="1800" b="1" dirty="0">
                <a:solidFill>
                  <a:srgbClr val="084CA1"/>
                </a:solidFill>
                <a:latin typeface="微软雅黑" pitchFamily="34" charset="-122"/>
                <a:ea typeface="微软雅黑" pitchFamily="34" charset="-122"/>
              </a:rPr>
              <a:t>10</a:t>
            </a:r>
            <a:r>
              <a:rPr lang="zh-CN" altLang="en-US" sz="1800" b="1" dirty="0">
                <a:solidFill>
                  <a:srgbClr val="084CA1"/>
                </a:solidFill>
                <a:latin typeface="微软雅黑" pitchFamily="34" charset="-122"/>
                <a:ea typeface="微软雅黑" pitchFamily="34" charset="-122"/>
              </a:rPr>
              <a:t>日内付款</a:t>
            </a:r>
          </a:p>
        </p:txBody>
      </p:sp>
      <p:sp>
        <p:nvSpPr>
          <p:cNvPr id="12" name="矩形 11"/>
          <p:cNvSpPr/>
          <p:nvPr>
            <p:custDataLst>
              <p:tags r:id="rId8"/>
            </p:custDataLst>
          </p:nvPr>
        </p:nvSpPr>
        <p:spPr>
          <a:xfrm>
            <a:off x="3589803" y="2386738"/>
            <a:ext cx="4536504" cy="1408283"/>
          </a:xfrm>
          <a:prstGeom prst="rect">
            <a:avLst/>
          </a:prstGeom>
        </p:spPr>
        <p:txBody>
          <a:bodyPr wrap="square">
            <a:noAutofit/>
          </a:bodyPr>
          <a:lstStyle/>
          <a:p>
            <a:pPr>
              <a:lnSpc>
                <a:spcPct val="150000"/>
              </a:lnSpc>
            </a:pPr>
            <a:r>
              <a:rPr lang="zh-CN" altLang="en-US" sz="1800" dirty="0" smtClean="0">
                <a:latin typeface="微软雅黑" pitchFamily="34" charset="-122"/>
                <a:ea typeface="微软雅黑" pitchFamily="34" charset="-122"/>
                <a:sym typeface="+mn-ea"/>
              </a:rPr>
              <a:t>借：银行存款                        </a:t>
            </a:r>
            <a:r>
              <a:rPr lang="en-US" altLang="zh-CN" sz="1800" dirty="0" smtClean="0">
                <a:latin typeface="微软雅黑" pitchFamily="34" charset="-122"/>
                <a:ea typeface="微软雅黑" pitchFamily="34" charset="-122"/>
                <a:sym typeface="+mn-ea"/>
              </a:rPr>
              <a:t>11 500</a:t>
            </a:r>
          </a:p>
          <a:p>
            <a:pPr>
              <a:lnSpc>
                <a:spcPct val="150000"/>
              </a:lnSpc>
            </a:pPr>
            <a:r>
              <a:rPr lang="zh-CN" altLang="en-US" sz="1800" dirty="0" smtClean="0">
                <a:latin typeface="微软雅黑" pitchFamily="34" charset="-122"/>
                <a:ea typeface="微软雅黑" pitchFamily="34" charset="-122"/>
                <a:sym typeface="+mn-ea"/>
              </a:rPr>
              <a:t>       财务费用                    </a:t>
            </a:r>
            <a:r>
              <a:rPr lang="en-US" altLang="zh-CN" sz="1800" dirty="0">
                <a:latin typeface="微软雅黑" pitchFamily="34" charset="-122"/>
                <a:ea typeface="微软雅黑" pitchFamily="34" charset="-122"/>
                <a:sym typeface="+mn-ea"/>
              </a:rPr>
              <a:t> </a:t>
            </a:r>
            <a:r>
              <a:rPr lang="en-US" altLang="zh-CN" sz="1800" dirty="0" smtClean="0">
                <a:latin typeface="微软雅黑" pitchFamily="34" charset="-122"/>
                <a:ea typeface="微软雅黑" pitchFamily="34" charset="-122"/>
                <a:sym typeface="+mn-ea"/>
              </a:rPr>
              <a:t>        100</a:t>
            </a:r>
          </a:p>
          <a:p>
            <a:pPr>
              <a:lnSpc>
                <a:spcPct val="150000"/>
              </a:lnSpc>
            </a:pPr>
            <a:r>
              <a:rPr lang="zh-CN" altLang="en-US" sz="1800" dirty="0" smtClean="0">
                <a:latin typeface="微软雅黑" pitchFamily="34" charset="-122"/>
                <a:ea typeface="微软雅黑" pitchFamily="34" charset="-122"/>
                <a:sym typeface="+mn-ea"/>
              </a:rPr>
              <a:t>       贷</a:t>
            </a:r>
            <a:r>
              <a:rPr lang="zh-CN" altLang="en-US" sz="1800" dirty="0">
                <a:latin typeface="微软雅黑" pitchFamily="34" charset="-122"/>
                <a:ea typeface="微软雅黑" pitchFamily="34" charset="-122"/>
                <a:sym typeface="+mn-ea"/>
              </a:rPr>
              <a:t>：</a:t>
            </a:r>
            <a:r>
              <a:rPr lang="zh-CN" altLang="en-US" sz="1800" dirty="0" smtClean="0">
                <a:latin typeface="微软雅黑" pitchFamily="34" charset="-122"/>
                <a:ea typeface="微软雅黑" pitchFamily="34" charset="-122"/>
                <a:sym typeface="+mn-ea"/>
              </a:rPr>
              <a:t>应收账款</a:t>
            </a:r>
            <a:r>
              <a:rPr lang="en-US" altLang="zh-CN" sz="1800" dirty="0" smtClean="0">
                <a:latin typeface="微软雅黑" pitchFamily="34" charset="-122"/>
                <a:ea typeface="微软雅黑" pitchFamily="34" charset="-122"/>
                <a:sym typeface="+mn-ea"/>
              </a:rPr>
              <a:t>——</a:t>
            </a:r>
            <a:r>
              <a:rPr lang="zh-CN" altLang="en-US" sz="1800" dirty="0" smtClean="0">
                <a:latin typeface="微软雅黑" pitchFamily="34" charset="-122"/>
                <a:ea typeface="微软雅黑" pitchFamily="34" charset="-122"/>
                <a:sym typeface="+mn-ea"/>
              </a:rPr>
              <a:t>丁公司</a:t>
            </a:r>
            <a:r>
              <a:rPr lang="en-US" altLang="zh-CN" sz="1800" dirty="0" smtClean="0">
                <a:latin typeface="微软雅黑" pitchFamily="34" charset="-122"/>
                <a:ea typeface="微软雅黑" pitchFamily="34" charset="-122"/>
                <a:sym typeface="+mn-ea"/>
              </a:rPr>
              <a:t>       11 600</a:t>
            </a:r>
            <a:endParaRPr sz="1800" dirty="0">
              <a:latin typeface="微软雅黑" pitchFamily="34" charset="-122"/>
              <a:ea typeface="微软雅黑" pitchFamily="34" charset="-122"/>
              <a:sym typeface="+mn-ea"/>
            </a:endParaRPr>
          </a:p>
        </p:txBody>
      </p:sp>
      <p:sp>
        <p:nvSpPr>
          <p:cNvPr id="13" name="TextBox 12"/>
          <p:cNvSpPr txBox="1"/>
          <p:nvPr/>
        </p:nvSpPr>
        <p:spPr>
          <a:xfrm>
            <a:off x="457430" y="2906214"/>
            <a:ext cx="2762295" cy="369332"/>
          </a:xfrm>
          <a:prstGeom prst="rect">
            <a:avLst/>
          </a:prstGeom>
          <a:noFill/>
        </p:spPr>
        <p:txBody>
          <a:bodyPr vert="horz" wrap="none" rtlCol="0" anchor="b">
            <a:spAutoFit/>
          </a:bodyPr>
          <a:lstStyle/>
          <a:p>
            <a:pPr algn="dist"/>
            <a:r>
              <a:rPr lang="zh-CN" altLang="en-US" sz="1800" b="1" dirty="0">
                <a:solidFill>
                  <a:srgbClr val="084CA1"/>
                </a:solidFill>
                <a:latin typeface="微软雅黑" pitchFamily="34" charset="-122"/>
                <a:ea typeface="微软雅黑" pitchFamily="34" charset="-122"/>
              </a:rPr>
              <a:t>如果丁公司</a:t>
            </a:r>
            <a:r>
              <a:rPr lang="zh-CN" altLang="en-US" sz="1800" b="1" dirty="0" smtClean="0">
                <a:solidFill>
                  <a:srgbClr val="084CA1"/>
                </a:solidFill>
                <a:latin typeface="微软雅黑" pitchFamily="34" charset="-122"/>
                <a:ea typeface="微软雅黑" pitchFamily="34" charset="-122"/>
              </a:rPr>
              <a:t>在</a:t>
            </a:r>
            <a:r>
              <a:rPr lang="en-US" altLang="zh-CN" sz="1800" b="1" dirty="0" smtClean="0">
                <a:solidFill>
                  <a:srgbClr val="084CA1"/>
                </a:solidFill>
                <a:latin typeface="微软雅黑" pitchFamily="34" charset="-122"/>
                <a:ea typeface="微软雅黑" pitchFamily="34" charset="-122"/>
              </a:rPr>
              <a:t>20</a:t>
            </a:r>
            <a:r>
              <a:rPr lang="zh-CN" altLang="en-US" sz="1800" b="1" dirty="0">
                <a:solidFill>
                  <a:srgbClr val="084CA1"/>
                </a:solidFill>
                <a:latin typeface="微软雅黑" pitchFamily="34" charset="-122"/>
                <a:ea typeface="微软雅黑" pitchFamily="34" charset="-122"/>
              </a:rPr>
              <a:t>日内付款</a:t>
            </a:r>
          </a:p>
        </p:txBody>
      </p:sp>
      <p:sp>
        <p:nvSpPr>
          <p:cNvPr id="14" name="TextBox 13"/>
          <p:cNvSpPr txBox="1"/>
          <p:nvPr/>
        </p:nvSpPr>
        <p:spPr>
          <a:xfrm>
            <a:off x="457430" y="4085999"/>
            <a:ext cx="3185487" cy="369332"/>
          </a:xfrm>
          <a:prstGeom prst="rect">
            <a:avLst/>
          </a:prstGeom>
          <a:noFill/>
        </p:spPr>
        <p:txBody>
          <a:bodyPr vert="horz" wrap="none" rtlCol="0" anchor="b">
            <a:spAutoFit/>
          </a:bodyPr>
          <a:lstStyle/>
          <a:p>
            <a:pPr algn="dist"/>
            <a:r>
              <a:rPr lang="zh-CN" altLang="en-US" sz="1800" b="1" dirty="0">
                <a:solidFill>
                  <a:srgbClr val="084CA1"/>
                </a:solidFill>
                <a:latin typeface="微软雅黑" pitchFamily="34" charset="-122"/>
                <a:ea typeface="微软雅黑" pitchFamily="34" charset="-122"/>
              </a:rPr>
              <a:t>如果丁</a:t>
            </a:r>
            <a:r>
              <a:rPr lang="zh-CN" altLang="en-US" sz="1800" b="1" dirty="0" smtClean="0">
                <a:solidFill>
                  <a:srgbClr val="084CA1"/>
                </a:solidFill>
                <a:latin typeface="微软雅黑" pitchFamily="34" charset="-122"/>
                <a:ea typeface="微软雅黑" pitchFamily="34" charset="-122"/>
              </a:rPr>
              <a:t>公司超过最后期限付款</a:t>
            </a:r>
            <a:endParaRPr lang="zh-CN" altLang="en-US" sz="1800" b="1" dirty="0">
              <a:solidFill>
                <a:srgbClr val="084CA1"/>
              </a:solidFill>
              <a:latin typeface="微软雅黑" pitchFamily="34" charset="-122"/>
              <a:ea typeface="微软雅黑" pitchFamily="34" charset="-122"/>
            </a:endParaRPr>
          </a:p>
        </p:txBody>
      </p:sp>
      <p:sp>
        <p:nvSpPr>
          <p:cNvPr id="15" name="矩形 14"/>
          <p:cNvSpPr/>
          <p:nvPr>
            <p:custDataLst>
              <p:tags r:id="rId9"/>
            </p:custDataLst>
          </p:nvPr>
        </p:nvSpPr>
        <p:spPr>
          <a:xfrm>
            <a:off x="3697790" y="3826261"/>
            <a:ext cx="4536504" cy="888808"/>
          </a:xfrm>
          <a:prstGeom prst="rect">
            <a:avLst/>
          </a:prstGeom>
        </p:spPr>
        <p:txBody>
          <a:bodyPr wrap="square">
            <a:noAutofit/>
          </a:bodyPr>
          <a:lstStyle/>
          <a:p>
            <a:pPr>
              <a:lnSpc>
                <a:spcPct val="150000"/>
              </a:lnSpc>
            </a:pPr>
            <a:r>
              <a:rPr lang="zh-CN" altLang="en-US" sz="1800" dirty="0" smtClean="0">
                <a:latin typeface="微软雅黑" pitchFamily="34" charset="-122"/>
                <a:ea typeface="微软雅黑" pitchFamily="34" charset="-122"/>
                <a:sym typeface="+mn-ea"/>
              </a:rPr>
              <a:t>借：银行存款                      </a:t>
            </a:r>
            <a:r>
              <a:rPr lang="en-US" altLang="zh-CN" sz="1800" dirty="0" smtClean="0">
                <a:latin typeface="微软雅黑" pitchFamily="34" charset="-122"/>
                <a:ea typeface="微软雅黑" pitchFamily="34" charset="-122"/>
                <a:sym typeface="+mn-ea"/>
              </a:rPr>
              <a:t>11 600</a:t>
            </a:r>
          </a:p>
          <a:p>
            <a:pPr>
              <a:lnSpc>
                <a:spcPct val="150000"/>
              </a:lnSpc>
            </a:pPr>
            <a:r>
              <a:rPr lang="zh-CN" altLang="en-US" sz="1800" dirty="0" smtClean="0">
                <a:latin typeface="微软雅黑" pitchFamily="34" charset="-122"/>
                <a:ea typeface="微软雅黑" pitchFamily="34" charset="-122"/>
                <a:sym typeface="+mn-ea"/>
              </a:rPr>
              <a:t>       贷：应收账款</a:t>
            </a:r>
            <a:r>
              <a:rPr lang="en-US" altLang="zh-CN" sz="1800" dirty="0" smtClean="0">
                <a:latin typeface="微软雅黑" pitchFamily="34" charset="-122"/>
                <a:ea typeface="微软雅黑" pitchFamily="34" charset="-122"/>
                <a:sym typeface="+mn-ea"/>
              </a:rPr>
              <a:t>——</a:t>
            </a:r>
            <a:r>
              <a:rPr lang="zh-CN" altLang="en-US" sz="1800" dirty="0" smtClean="0">
                <a:latin typeface="微软雅黑" pitchFamily="34" charset="-122"/>
                <a:ea typeface="微软雅黑" pitchFamily="34" charset="-122"/>
                <a:sym typeface="+mn-ea"/>
              </a:rPr>
              <a:t>丁公司</a:t>
            </a:r>
            <a:r>
              <a:rPr lang="en-US" altLang="zh-CN" sz="1800" dirty="0" smtClean="0">
                <a:latin typeface="微软雅黑" pitchFamily="34" charset="-122"/>
                <a:ea typeface="微软雅黑" pitchFamily="34" charset="-122"/>
                <a:sym typeface="+mn-ea"/>
              </a:rPr>
              <a:t>     11 600</a:t>
            </a:r>
          </a:p>
        </p:txBody>
      </p:sp>
      <p:cxnSp>
        <p:nvCxnSpPr>
          <p:cNvPr id="5" name="直接连接符 4"/>
          <p:cNvCxnSpPr/>
          <p:nvPr/>
        </p:nvCxnSpPr>
        <p:spPr>
          <a:xfrm>
            <a:off x="457430" y="2386738"/>
            <a:ext cx="7668877" cy="0"/>
          </a:xfrm>
          <a:prstGeom prst="line">
            <a:avLst/>
          </a:prstGeom>
          <a:ln w="28575">
            <a:solidFill>
              <a:srgbClr val="084CA1"/>
            </a:solidFill>
            <a:prstDash val="dash"/>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457430" y="3794819"/>
            <a:ext cx="7668877" cy="0"/>
          </a:xfrm>
          <a:prstGeom prst="line">
            <a:avLst/>
          </a:prstGeom>
          <a:ln w="28575">
            <a:solidFill>
              <a:srgbClr val="084CA1"/>
            </a:solidFill>
            <a:prstDash val="dash"/>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536120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P spid="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a:solidFill>
                  <a:schemeClr val="bg1"/>
                </a:solidFill>
                <a:latin typeface="微软雅黑"/>
                <a:ea typeface="微软雅黑"/>
              </a:rPr>
              <a:t>3</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预付账款</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pic>
        <p:nvPicPr>
          <p:cNvPr id="25" name="图片 24"/>
          <p:cNvPicPr>
            <a:picLocks noChangeAspect="1"/>
          </p:cNvPicPr>
          <p:nvPr/>
        </p:nvPicPr>
        <p:blipFill>
          <a:blip r:embed="rId8"/>
          <a:stretch>
            <a:fillRect/>
          </a:stretch>
        </p:blipFill>
        <p:spPr>
          <a:xfrm>
            <a:off x="4220410" y="1226543"/>
            <a:ext cx="4570653" cy="3309832"/>
          </a:xfrm>
          <a:prstGeom prst="rect">
            <a:avLst/>
          </a:prstGeom>
        </p:spPr>
      </p:pic>
      <p:sp>
        <p:nvSpPr>
          <p:cNvPr id="26" name="矩形 25"/>
          <p:cNvSpPr/>
          <p:nvPr/>
        </p:nvSpPr>
        <p:spPr>
          <a:xfrm>
            <a:off x="594463" y="1668783"/>
            <a:ext cx="4777879" cy="2496001"/>
          </a:xfrm>
          <a:prstGeom prst="rect">
            <a:avLst/>
          </a:prstGeom>
          <a:solidFill>
            <a:srgbClr val="084CA1"/>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8" name="矩形 27"/>
          <p:cNvSpPr/>
          <p:nvPr/>
        </p:nvSpPr>
        <p:spPr>
          <a:xfrm>
            <a:off x="827389" y="2039620"/>
            <a:ext cx="4097792" cy="1754326"/>
          </a:xfrm>
          <a:prstGeom prst="rect">
            <a:avLst/>
          </a:prstGeom>
        </p:spPr>
        <p:txBody>
          <a:bodyPr wrap="square" anchor="ctr">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en-US" altLang="zh-CN" sz="1800" b="0" i="0" u="none" strike="noStrike" kern="100" cap="none" spc="0" normalizeH="0" baseline="0" noProof="0" dirty="0">
                <a:ln>
                  <a:noFill/>
                </a:ln>
                <a:solidFill>
                  <a:srgbClr val="FFFFFF"/>
                </a:solidFill>
                <a:effectLst/>
                <a:uLnTx/>
                <a:uFillTx/>
                <a:latin typeface="微软雅黑" pitchFamily="34" charset="-122"/>
                <a:ea typeface="微软雅黑" pitchFamily="34" charset="-122"/>
                <a:cs typeface="+mn-ea"/>
                <a:sym typeface="+mn-lt"/>
              </a:rPr>
              <a:t>       </a:t>
            </a:r>
            <a:r>
              <a:rPr kumimoji="0" lang="zh-CN" altLang="en-US" sz="1800" b="0" i="0" u="none" strike="noStrike" kern="100" cap="none" spc="0" normalizeH="0" baseline="0" noProof="0" dirty="0">
                <a:ln>
                  <a:noFill/>
                </a:ln>
                <a:solidFill>
                  <a:srgbClr val="FFC000"/>
                </a:solidFill>
                <a:effectLst/>
                <a:uLnTx/>
                <a:uFillTx/>
                <a:latin typeface="微软雅黑" pitchFamily="34" charset="-122"/>
                <a:ea typeface="微软雅黑" pitchFamily="34" charset="-122"/>
                <a:cs typeface="+mn-ea"/>
                <a:sym typeface="+mn-lt"/>
              </a:rPr>
              <a:t>预付账款</a:t>
            </a:r>
            <a:r>
              <a:rPr kumimoji="0" lang="zh-CN" altLang="en-US" sz="1800" b="0" i="0" u="none" strike="noStrike" kern="100" cap="none" spc="0" normalizeH="0" baseline="0" noProof="0" dirty="0">
                <a:ln>
                  <a:noFill/>
                </a:ln>
                <a:solidFill>
                  <a:srgbClr val="FFFFFF"/>
                </a:solidFill>
                <a:effectLst/>
                <a:uLnTx/>
                <a:uFillTx/>
                <a:latin typeface="微软雅黑" pitchFamily="34" charset="-122"/>
                <a:ea typeface="微软雅黑" pitchFamily="34" charset="-122"/>
                <a:cs typeface="+mn-ea"/>
                <a:sym typeface="+mn-lt"/>
              </a:rPr>
              <a:t>指企业按照有关</a:t>
            </a:r>
            <a:r>
              <a:rPr kumimoji="0" lang="zh-CN" altLang="en-US" sz="1800" b="1" i="0" u="none" strike="noStrike" kern="100" cap="none" spc="0" normalizeH="0" baseline="0" noProof="0" dirty="0" smtClean="0">
                <a:ln>
                  <a:noFill/>
                </a:ln>
                <a:solidFill>
                  <a:srgbClr val="FFC000"/>
                </a:solidFill>
                <a:effectLst/>
                <a:uLnTx/>
                <a:uFillTx/>
                <a:latin typeface="微软雅黑" pitchFamily="34" charset="-122"/>
                <a:ea typeface="微软雅黑" pitchFamily="34" charset="-122"/>
                <a:cs typeface="+mn-ea"/>
                <a:sym typeface="+mn-lt"/>
              </a:rPr>
              <a:t>合同</a:t>
            </a:r>
            <a:r>
              <a:rPr kumimoji="0" lang="zh-CN" altLang="en-US" sz="1800" b="1" i="0" u="none" strike="noStrike" kern="100" cap="none" spc="0" normalizeH="0" baseline="0" noProof="0" dirty="0" smtClean="0">
                <a:ln>
                  <a:noFill/>
                </a:ln>
                <a:solidFill>
                  <a:srgbClr val="FFFFFF"/>
                </a:solidFill>
                <a:effectLst/>
                <a:uLnTx/>
                <a:uFillTx/>
                <a:latin typeface="微软雅黑" pitchFamily="34" charset="-122"/>
                <a:ea typeface="微软雅黑" pitchFamily="34" charset="-122"/>
                <a:cs typeface="+mn-ea"/>
                <a:sym typeface="+mn-lt"/>
              </a:rPr>
              <a:t>，</a:t>
            </a:r>
            <a:r>
              <a:rPr kumimoji="0" lang="zh-CN" altLang="en-US" sz="1800" b="1" i="0" u="none" strike="noStrike" kern="100" cap="none" spc="0" normalizeH="0" baseline="0" noProof="0" dirty="0" smtClean="0">
                <a:ln>
                  <a:noFill/>
                </a:ln>
                <a:solidFill>
                  <a:srgbClr val="FFC000"/>
                </a:solidFill>
                <a:effectLst/>
                <a:uLnTx/>
                <a:uFillTx/>
                <a:latin typeface="微软雅黑" pitchFamily="34" charset="-122"/>
                <a:ea typeface="微软雅黑" pitchFamily="34" charset="-122"/>
                <a:cs typeface="+mn-ea"/>
                <a:sym typeface="+mn-lt"/>
              </a:rPr>
              <a:t>预先</a:t>
            </a:r>
            <a:r>
              <a:rPr kumimoji="0" lang="zh-CN" altLang="en-US" sz="1800" b="1" i="0" u="none" strike="noStrike" kern="100" cap="none" spc="0" normalizeH="0" baseline="0" noProof="0" dirty="0">
                <a:ln>
                  <a:noFill/>
                </a:ln>
                <a:solidFill>
                  <a:srgbClr val="FFC000"/>
                </a:solidFill>
                <a:effectLst/>
                <a:uLnTx/>
                <a:uFillTx/>
                <a:latin typeface="微软雅黑" pitchFamily="34" charset="-122"/>
                <a:ea typeface="微软雅黑" pitchFamily="34" charset="-122"/>
                <a:cs typeface="+mn-ea"/>
                <a:sym typeface="+mn-lt"/>
              </a:rPr>
              <a:t>支付</a:t>
            </a:r>
            <a:r>
              <a:rPr kumimoji="0" lang="zh-CN" altLang="en-US" sz="1800" b="0" i="0" u="none" strike="noStrike" kern="100" cap="none" spc="0" normalizeH="0" baseline="0" noProof="0" dirty="0">
                <a:ln>
                  <a:noFill/>
                </a:ln>
                <a:solidFill>
                  <a:srgbClr val="FFFFFF"/>
                </a:solidFill>
                <a:effectLst/>
                <a:uLnTx/>
                <a:uFillTx/>
                <a:latin typeface="微软雅黑" pitchFamily="34" charset="-122"/>
                <a:ea typeface="微软雅黑" pitchFamily="34" charset="-122"/>
                <a:cs typeface="+mn-ea"/>
                <a:sym typeface="+mn-lt"/>
              </a:rPr>
              <a:t>给供货方或提供劳务方的款项，是企业的</a:t>
            </a:r>
            <a:r>
              <a:rPr kumimoji="0" lang="zh-CN" altLang="en-US" sz="1800" b="1" i="0" u="none" strike="noStrike" kern="100" cap="none" spc="0" normalizeH="0" baseline="0" noProof="0" dirty="0">
                <a:ln>
                  <a:noFill/>
                </a:ln>
                <a:solidFill>
                  <a:srgbClr val="FFC000"/>
                </a:solidFill>
                <a:effectLst/>
                <a:uLnTx/>
                <a:uFillTx/>
                <a:latin typeface="微软雅黑" pitchFamily="34" charset="-122"/>
                <a:ea typeface="微软雅黑" pitchFamily="34" charset="-122"/>
                <a:cs typeface="+mn-ea"/>
                <a:sym typeface="+mn-lt"/>
              </a:rPr>
              <a:t>短期债权</a:t>
            </a:r>
            <a:r>
              <a:rPr kumimoji="0" lang="zh-CN" altLang="en-US" sz="1800" b="0" i="0" u="none" strike="noStrike" kern="100" cap="none" spc="0" normalizeH="0" baseline="0" noProof="0" dirty="0">
                <a:ln>
                  <a:noFill/>
                </a:ln>
                <a:solidFill>
                  <a:srgbClr val="FFFFFF"/>
                </a:solidFill>
                <a:effectLst/>
                <a:uLnTx/>
                <a:uFillTx/>
                <a:latin typeface="微软雅黑" pitchFamily="34" charset="-122"/>
                <a:ea typeface="微软雅黑" pitchFamily="34" charset="-122"/>
                <a:cs typeface="+mn-ea"/>
                <a:sym typeface="+mn-lt"/>
              </a:rPr>
              <a:t>，如</a:t>
            </a:r>
            <a:r>
              <a:rPr kumimoji="0" lang="zh-CN" altLang="en-US" sz="1800" b="1" i="0" u="none" strike="noStrike" kern="100" cap="none" spc="0" normalizeH="0" baseline="0" noProof="0" dirty="0">
                <a:ln>
                  <a:noFill/>
                </a:ln>
                <a:solidFill>
                  <a:srgbClr val="FFC000"/>
                </a:solidFill>
                <a:effectLst/>
                <a:uLnTx/>
                <a:uFillTx/>
                <a:latin typeface="微软雅黑" pitchFamily="34" charset="-122"/>
                <a:ea typeface="微软雅黑" pitchFamily="34" charset="-122"/>
                <a:cs typeface="+mn-ea"/>
                <a:sym typeface="+mn-lt"/>
              </a:rPr>
              <a:t>预付的材料货款、商品采购货款、在建工程价款</a:t>
            </a:r>
            <a:r>
              <a:rPr kumimoji="0" lang="zh-CN" altLang="en-US" sz="1800" b="0" i="0" u="none" strike="noStrike" kern="100" cap="none" spc="0" normalizeH="0" baseline="0" noProof="0" dirty="0">
                <a:ln>
                  <a:noFill/>
                </a:ln>
                <a:solidFill>
                  <a:srgbClr val="FFFFFF"/>
                </a:solidFill>
                <a:effectLst/>
                <a:uLnTx/>
                <a:uFillTx/>
                <a:latin typeface="微软雅黑" pitchFamily="34" charset="-122"/>
                <a:ea typeface="微软雅黑" pitchFamily="34" charset="-122"/>
                <a:cs typeface="+mn-ea"/>
                <a:sym typeface="+mn-lt"/>
              </a:rPr>
              <a:t>。</a:t>
            </a:r>
            <a:endParaRPr kumimoji="0" lang="en-US" altLang="zh-CN" sz="1800" b="0" i="0" u="none" strike="noStrike" kern="100" cap="none" spc="0" normalizeH="0" baseline="0" noProof="0" dirty="0">
              <a:ln>
                <a:noFill/>
              </a:ln>
              <a:solidFill>
                <a:srgbClr val="FFFFFF"/>
              </a:solidFill>
              <a:effectLst/>
              <a:uLnTx/>
              <a:uFillTx/>
              <a:latin typeface="微软雅黑" pitchFamily="34" charset="-122"/>
              <a:ea typeface="微软雅黑" pitchFamily="34" charset="-122"/>
              <a:cs typeface="+mn-ea"/>
              <a:sym typeface="+mn-lt"/>
            </a:endParaRPr>
          </a:p>
        </p:txBody>
      </p:sp>
      <p:sp>
        <p:nvSpPr>
          <p:cNvPr id="29" name="矩形 28"/>
          <p:cNvSpPr/>
          <p:nvPr/>
        </p:nvSpPr>
        <p:spPr>
          <a:xfrm>
            <a:off x="752930" y="1900902"/>
            <a:ext cx="4416758" cy="2097752"/>
          </a:xfrm>
          <a:prstGeom prst="rect">
            <a:avLst/>
          </a:prstGeom>
          <a:noFill/>
          <a:ln w="22225" cmpd="sng">
            <a:solidFill>
              <a:srgbClr val="FFFFFF"/>
            </a:solidFill>
            <a:prstDash val="sysDot"/>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0" name="矩形 29"/>
          <p:cNvSpPr/>
          <p:nvPr/>
        </p:nvSpPr>
        <p:spPr>
          <a:xfrm>
            <a:off x="1421258" y="649144"/>
            <a:ext cx="292102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（一）</a:t>
            </a:r>
            <a:r>
              <a:rPr lang="zh-CN" altLang="zh-CN" sz="1800" b="1" dirty="0">
                <a:solidFill>
                  <a:srgbClr val="084CA1"/>
                </a:solidFill>
                <a:ea typeface="微软雅黑"/>
                <a:cs typeface="+mn-ea"/>
              </a:rPr>
              <a:t>预付账款的核算内容</a:t>
            </a:r>
          </a:p>
        </p:txBody>
      </p:sp>
    </p:spTree>
    <p:custDataLst>
      <p:tags r:id="rId1"/>
    </p:custDataLst>
    <p:extLst>
      <p:ext uri="{BB962C8B-B14F-4D97-AF65-F5344CB8AC3E}">
        <p14:creationId xmlns:p14="http://schemas.microsoft.com/office/powerpoint/2010/main" val="419906376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a:solidFill>
                  <a:schemeClr val="bg1"/>
                </a:solidFill>
                <a:latin typeface="微软雅黑"/>
                <a:ea typeface="微软雅黑"/>
              </a:rPr>
              <a:t>3</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预付账款</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0" name="矩形 29"/>
          <p:cNvSpPr/>
          <p:nvPr/>
        </p:nvSpPr>
        <p:spPr>
          <a:xfrm>
            <a:off x="1421258" y="649144"/>
            <a:ext cx="292102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（一）</a:t>
            </a:r>
            <a:r>
              <a:rPr lang="zh-CN" altLang="zh-CN" sz="1800" b="1" dirty="0">
                <a:solidFill>
                  <a:srgbClr val="084CA1"/>
                </a:solidFill>
                <a:ea typeface="微软雅黑"/>
                <a:cs typeface="+mn-ea"/>
              </a:rPr>
              <a:t>预付账款的核算内容</a:t>
            </a:r>
          </a:p>
        </p:txBody>
      </p:sp>
      <p:grpSp>
        <p:nvGrpSpPr>
          <p:cNvPr id="12" name="Group 44"/>
          <p:cNvGrpSpPr/>
          <p:nvPr/>
        </p:nvGrpSpPr>
        <p:grpSpPr>
          <a:xfrm>
            <a:off x="976579" y="1680018"/>
            <a:ext cx="396411" cy="445236"/>
            <a:chOff x="0" y="0"/>
            <a:chExt cx="807366" cy="906807"/>
          </a:xfrm>
        </p:grpSpPr>
        <p:sp>
          <p:nvSpPr>
            <p:cNvPr id="13"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14"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EF7A4F"/>
            </a:solid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Light" panose="020B0502040204020203" pitchFamily="34" charset="-122"/>
                <a:ea typeface="微软雅黑" panose="020B0503020204020204" pitchFamily="34" charset="-122"/>
                <a:sym typeface="微软雅黑 Light" panose="020B0502040204020203" pitchFamily="34" charset="-122"/>
              </a:endParaRPr>
            </a:p>
          </p:txBody>
        </p:sp>
      </p:grpSp>
      <p:grpSp>
        <p:nvGrpSpPr>
          <p:cNvPr id="15" name="Group 44"/>
          <p:cNvGrpSpPr/>
          <p:nvPr/>
        </p:nvGrpSpPr>
        <p:grpSpPr>
          <a:xfrm>
            <a:off x="976579" y="2865293"/>
            <a:ext cx="396411" cy="445236"/>
            <a:chOff x="0" y="0"/>
            <a:chExt cx="807366" cy="906807"/>
          </a:xfrm>
        </p:grpSpPr>
        <p:sp>
          <p:nvSpPr>
            <p:cNvPr id="16"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17"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EF7A4F"/>
            </a:solid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Light" panose="020B0502040204020203" pitchFamily="34" charset="-122"/>
                <a:ea typeface="微软雅黑" panose="020B0503020204020204" pitchFamily="34" charset="-122"/>
                <a:sym typeface="微软雅黑 Light" panose="020B0502040204020203" pitchFamily="34" charset="-122"/>
              </a:endParaRPr>
            </a:p>
          </p:txBody>
        </p:sp>
      </p:grpSp>
      <p:grpSp>
        <p:nvGrpSpPr>
          <p:cNvPr id="18" name="Group 44"/>
          <p:cNvGrpSpPr/>
          <p:nvPr/>
        </p:nvGrpSpPr>
        <p:grpSpPr>
          <a:xfrm>
            <a:off x="976579" y="4005322"/>
            <a:ext cx="396411" cy="445236"/>
            <a:chOff x="0" y="0"/>
            <a:chExt cx="807366" cy="906807"/>
          </a:xfrm>
        </p:grpSpPr>
        <p:sp>
          <p:nvSpPr>
            <p:cNvPr id="19"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20"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EF7A4F"/>
            </a:solid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Light" panose="020B0502040204020203" pitchFamily="34" charset="-122"/>
                <a:ea typeface="微软雅黑" panose="020B0503020204020204" pitchFamily="34" charset="-122"/>
                <a:sym typeface="微软雅黑 Light" panose="020B0502040204020203" pitchFamily="34" charset="-122"/>
              </a:endParaRPr>
            </a:p>
          </p:txBody>
        </p:sp>
      </p:grpSp>
      <p:sp>
        <p:nvSpPr>
          <p:cNvPr id="2" name="矩形 1"/>
          <p:cNvSpPr/>
          <p:nvPr/>
        </p:nvSpPr>
        <p:spPr>
          <a:xfrm>
            <a:off x="1539699" y="1465914"/>
            <a:ext cx="6915532" cy="923330"/>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企业按照购货合同或劳务合同的规定，预先支付给供货方或提供劳务方的款项；</a:t>
            </a:r>
          </a:p>
        </p:txBody>
      </p:sp>
      <p:sp>
        <p:nvSpPr>
          <p:cNvPr id="3" name="矩形 2"/>
          <p:cNvSpPr/>
          <p:nvPr/>
        </p:nvSpPr>
        <p:spPr>
          <a:xfrm>
            <a:off x="1539699" y="2651189"/>
            <a:ext cx="6915532" cy="923330"/>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先预付，后受益，摊销期限在一年以内的各种款项（旧制度在</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‌“待摊费用‌”核算）；</a:t>
            </a:r>
          </a:p>
        </p:txBody>
      </p:sp>
      <p:sp>
        <p:nvSpPr>
          <p:cNvPr id="4" name="矩形 3"/>
          <p:cNvSpPr/>
          <p:nvPr/>
        </p:nvSpPr>
        <p:spPr>
          <a:xfrm>
            <a:off x="1539699" y="4005322"/>
            <a:ext cx="4801314" cy="507831"/>
          </a:xfrm>
          <a:prstGeom prst="rect">
            <a:avLst/>
          </a:prstGeom>
        </p:spPr>
        <p:txBody>
          <a:bodyPr wrap="none">
            <a:spAutoFit/>
          </a:bodyPr>
          <a:lstStyle/>
          <a:p>
            <a:pPr>
              <a:lnSpc>
                <a:spcPct val="150000"/>
              </a:lnSpc>
            </a:pPr>
            <a:r>
              <a:rPr lang="zh-CN" altLang="zh-CN" sz="1800" dirty="0">
                <a:latin typeface="微软雅黑" pitchFamily="34" charset="-122"/>
                <a:ea typeface="微软雅黑" pitchFamily="34" charset="-122"/>
              </a:rPr>
              <a:t>预付工程款（旧制度在</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‌“在建工程‌”核算）。</a:t>
            </a:r>
          </a:p>
        </p:txBody>
      </p:sp>
    </p:spTree>
    <p:custDataLst>
      <p:tags r:id="rId1"/>
    </p:custDataLst>
    <p:extLst>
      <p:ext uri="{BB962C8B-B14F-4D97-AF65-F5344CB8AC3E}">
        <p14:creationId xmlns:p14="http://schemas.microsoft.com/office/powerpoint/2010/main" val="110159551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a:solidFill>
                  <a:schemeClr val="bg1"/>
                </a:solidFill>
                <a:latin typeface="微软雅黑"/>
                <a:ea typeface="微软雅黑"/>
              </a:rPr>
              <a:t>3</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预付账款</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0" name="矩形 29"/>
          <p:cNvSpPr/>
          <p:nvPr/>
        </p:nvSpPr>
        <p:spPr>
          <a:xfrm>
            <a:off x="1421258" y="649144"/>
            <a:ext cx="292102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（一）</a:t>
            </a:r>
            <a:r>
              <a:rPr lang="zh-CN" altLang="zh-CN" sz="1800" b="1" dirty="0">
                <a:solidFill>
                  <a:srgbClr val="084CA1"/>
                </a:solidFill>
                <a:ea typeface="微软雅黑"/>
                <a:cs typeface="+mn-ea"/>
              </a:rPr>
              <a:t>预付账款的核算内容</a:t>
            </a:r>
          </a:p>
        </p:txBody>
      </p:sp>
      <p:sp>
        <p:nvSpPr>
          <p:cNvPr id="21" name="TextBox 20"/>
          <p:cNvSpPr txBox="1"/>
          <p:nvPr/>
        </p:nvSpPr>
        <p:spPr>
          <a:xfrm>
            <a:off x="4129767" y="1800827"/>
            <a:ext cx="4186647" cy="2169825"/>
          </a:xfrm>
          <a:prstGeom prst="rect">
            <a:avLst/>
          </a:prstGeom>
          <a:noFill/>
        </p:spPr>
        <p:txBody>
          <a:bodyPr wrap="square" rtlCol="0" anchor="ctr">
            <a:spAutoFit/>
          </a:bodyPr>
          <a:lstStyle/>
          <a:p>
            <a:pPr algn="just">
              <a:lnSpc>
                <a:spcPct val="150000"/>
              </a:lnSpc>
            </a:pPr>
            <a:r>
              <a:rPr lang="zh-CN" altLang="en-US" sz="1800" dirty="0" smtClean="0">
                <a:latin typeface="微软雅黑" pitchFamily="34" charset="-122"/>
                <a:ea typeface="微软雅黑" pitchFamily="34" charset="-122"/>
              </a:rPr>
              <a:t>       可以</a:t>
            </a:r>
            <a:r>
              <a:rPr lang="zh-CN" altLang="en-US" sz="1800" dirty="0">
                <a:latin typeface="微软雅黑" pitchFamily="34" charset="-122"/>
                <a:ea typeface="微软雅黑" pitchFamily="34" charset="-122"/>
              </a:rPr>
              <a:t>不单独设置“预付账款”账户，将预付的货款直接记入“应付账款”账户的借方。但在编制会计报表时，仍然要将“预付账款”和“应付账款”的金额分开列示。</a:t>
            </a:r>
          </a:p>
        </p:txBody>
      </p:sp>
      <p:sp>
        <p:nvSpPr>
          <p:cNvPr id="22" name="MH_Desc_1"/>
          <p:cNvSpPr/>
          <p:nvPr>
            <p:custDataLst>
              <p:tags r:id="rId7"/>
            </p:custDataLst>
          </p:nvPr>
        </p:nvSpPr>
        <p:spPr>
          <a:xfrm>
            <a:off x="3995936" y="1707654"/>
            <a:ext cx="4464496" cy="2356172"/>
          </a:xfrm>
          <a:custGeom>
            <a:avLst/>
            <a:gdLst>
              <a:gd name="connsiteX0" fmla="*/ 0 w 3456384"/>
              <a:gd name="connsiteY0" fmla="*/ 3836610 h 3882329"/>
              <a:gd name="connsiteX1" fmla="*/ 3456384 w 3456384"/>
              <a:gd name="connsiteY1" fmla="*/ 3836610 h 3882329"/>
              <a:gd name="connsiteX2" fmla="*/ 3456384 w 3456384"/>
              <a:gd name="connsiteY2" fmla="*/ 3882329 h 3882329"/>
              <a:gd name="connsiteX3" fmla="*/ 0 w 3456384"/>
              <a:gd name="connsiteY3" fmla="*/ 3882329 h 3882329"/>
              <a:gd name="connsiteX4" fmla="*/ 0 w 3456384"/>
              <a:gd name="connsiteY4" fmla="*/ 0 h 3882329"/>
              <a:gd name="connsiteX5" fmla="*/ 3456384 w 3456384"/>
              <a:gd name="connsiteY5" fmla="*/ 0 h 3882329"/>
              <a:gd name="connsiteX6" fmla="*/ 3456384 w 3456384"/>
              <a:gd name="connsiteY6" fmla="*/ 45719 h 3882329"/>
              <a:gd name="connsiteX7" fmla="*/ 0 w 3456384"/>
              <a:gd name="connsiteY7" fmla="*/ 45719 h 3882329"/>
              <a:gd name="connsiteX0" fmla="*/ 0 w 3456384"/>
              <a:gd name="connsiteY0" fmla="*/ 3836610 h 3882329"/>
              <a:gd name="connsiteX1" fmla="*/ 3456384 w 3456384"/>
              <a:gd name="connsiteY1" fmla="*/ 3836610 h 3882329"/>
              <a:gd name="connsiteX2" fmla="*/ 3456384 w 3456384"/>
              <a:gd name="connsiteY2" fmla="*/ 3882329 h 3882329"/>
              <a:gd name="connsiteX3" fmla="*/ 0 w 3456384"/>
              <a:gd name="connsiteY3" fmla="*/ 3882329 h 3882329"/>
              <a:gd name="connsiteX4" fmla="*/ 0 w 3456384"/>
              <a:gd name="connsiteY4" fmla="*/ 3836610 h 3882329"/>
              <a:gd name="connsiteX5" fmla="*/ 0 w 3456384"/>
              <a:gd name="connsiteY5" fmla="*/ 0 h 3882329"/>
              <a:gd name="connsiteX6" fmla="*/ 3456384 w 3456384"/>
              <a:gd name="connsiteY6" fmla="*/ 0 h 3882329"/>
              <a:gd name="connsiteX7" fmla="*/ 3456384 w 3456384"/>
              <a:gd name="connsiteY7" fmla="*/ 45719 h 3882329"/>
              <a:gd name="connsiteX8" fmla="*/ 0 w 3456384"/>
              <a:gd name="connsiteY8" fmla="*/ 0 h 3882329"/>
              <a:gd name="connsiteX0" fmla="*/ 0 w 3456384"/>
              <a:gd name="connsiteY0" fmla="*/ 3836610 h 3882329"/>
              <a:gd name="connsiteX1" fmla="*/ 3456384 w 3456384"/>
              <a:gd name="connsiteY1" fmla="*/ 3836610 h 3882329"/>
              <a:gd name="connsiteX2" fmla="*/ 3456384 w 3456384"/>
              <a:gd name="connsiteY2" fmla="*/ 3882329 h 3882329"/>
              <a:gd name="connsiteX3" fmla="*/ 0 w 3456384"/>
              <a:gd name="connsiteY3" fmla="*/ 3882329 h 3882329"/>
              <a:gd name="connsiteX4" fmla="*/ 0 w 3456384"/>
              <a:gd name="connsiteY4" fmla="*/ 3836610 h 3882329"/>
              <a:gd name="connsiteX5" fmla="*/ 0 w 3456384"/>
              <a:gd name="connsiteY5" fmla="*/ 0 h 3882329"/>
              <a:gd name="connsiteX6" fmla="*/ 3456384 w 3456384"/>
              <a:gd name="connsiteY6" fmla="*/ 0 h 3882329"/>
              <a:gd name="connsiteX7" fmla="*/ 0 w 3456384"/>
              <a:gd name="connsiteY7" fmla="*/ 0 h 3882329"/>
              <a:gd name="connsiteX0" fmla="*/ 0 w 3456384"/>
              <a:gd name="connsiteY0" fmla="*/ 3836610 h 3882329"/>
              <a:gd name="connsiteX1" fmla="*/ 3456384 w 3456384"/>
              <a:gd name="connsiteY1" fmla="*/ 3836610 h 3882329"/>
              <a:gd name="connsiteX2" fmla="*/ 3456384 w 3456384"/>
              <a:gd name="connsiteY2" fmla="*/ 3882329 h 3882329"/>
              <a:gd name="connsiteX3" fmla="*/ 0 w 3456384"/>
              <a:gd name="connsiteY3" fmla="*/ 3882329 h 3882329"/>
              <a:gd name="connsiteX4" fmla="*/ 0 w 3456384"/>
              <a:gd name="connsiteY4" fmla="*/ 3836610 h 3882329"/>
              <a:gd name="connsiteX5" fmla="*/ 0 w 3456384"/>
              <a:gd name="connsiteY5" fmla="*/ 0 h 3882329"/>
              <a:gd name="connsiteX6" fmla="*/ 3456384 w 3456384"/>
              <a:gd name="connsiteY6" fmla="*/ 0 h 3882329"/>
              <a:gd name="connsiteX7" fmla="*/ 0 w 3456384"/>
              <a:gd name="connsiteY7" fmla="*/ 0 h 3882329"/>
              <a:gd name="connsiteX0" fmla="*/ 0 w 3456384"/>
              <a:gd name="connsiteY0" fmla="*/ 3836610 h 3882329"/>
              <a:gd name="connsiteX1" fmla="*/ 3456384 w 3456384"/>
              <a:gd name="connsiteY1" fmla="*/ 3836610 h 3882329"/>
              <a:gd name="connsiteX2" fmla="*/ 3456384 w 3456384"/>
              <a:gd name="connsiteY2" fmla="*/ 3882329 h 3882329"/>
              <a:gd name="connsiteX3" fmla="*/ 0 w 3456384"/>
              <a:gd name="connsiteY3" fmla="*/ 3882329 h 3882329"/>
              <a:gd name="connsiteX4" fmla="*/ 0 w 3456384"/>
              <a:gd name="connsiteY4" fmla="*/ 3836610 h 3882329"/>
              <a:gd name="connsiteX5" fmla="*/ 0 w 3456384"/>
              <a:gd name="connsiteY5" fmla="*/ 0 h 3882329"/>
              <a:gd name="connsiteX6" fmla="*/ 3456384 w 3456384"/>
              <a:gd name="connsiteY6" fmla="*/ 0 h 3882329"/>
              <a:gd name="connsiteX7" fmla="*/ 0 w 3456384"/>
              <a:gd name="connsiteY7" fmla="*/ 0 h 3882329"/>
              <a:gd name="connsiteX0" fmla="*/ 0 w 3456384"/>
              <a:gd name="connsiteY0" fmla="*/ 3882329 h 3882329"/>
              <a:gd name="connsiteX1" fmla="*/ 3456384 w 3456384"/>
              <a:gd name="connsiteY1" fmla="*/ 3836610 h 3882329"/>
              <a:gd name="connsiteX2" fmla="*/ 3456384 w 3456384"/>
              <a:gd name="connsiteY2" fmla="*/ 3882329 h 3882329"/>
              <a:gd name="connsiteX3" fmla="*/ 0 w 3456384"/>
              <a:gd name="connsiteY3" fmla="*/ 3882329 h 3882329"/>
              <a:gd name="connsiteX4" fmla="*/ 0 w 3456384"/>
              <a:gd name="connsiteY4" fmla="*/ 0 h 3882329"/>
              <a:gd name="connsiteX5" fmla="*/ 3456384 w 3456384"/>
              <a:gd name="connsiteY5" fmla="*/ 0 h 3882329"/>
              <a:gd name="connsiteX6" fmla="*/ 0 w 3456384"/>
              <a:gd name="connsiteY6" fmla="*/ 0 h 3882329"/>
              <a:gd name="connsiteX0" fmla="*/ 0 w 3456384"/>
              <a:gd name="connsiteY0" fmla="*/ 3882329 h 3882329"/>
              <a:gd name="connsiteX1" fmla="*/ 3456384 w 3456384"/>
              <a:gd name="connsiteY1" fmla="*/ 3882329 h 3882329"/>
              <a:gd name="connsiteX2" fmla="*/ 0 w 3456384"/>
              <a:gd name="connsiteY2" fmla="*/ 3882329 h 3882329"/>
              <a:gd name="connsiteX3" fmla="*/ 0 w 3456384"/>
              <a:gd name="connsiteY3" fmla="*/ 0 h 3882329"/>
              <a:gd name="connsiteX4" fmla="*/ 3456384 w 3456384"/>
              <a:gd name="connsiteY4" fmla="*/ 0 h 3882329"/>
              <a:gd name="connsiteX5" fmla="*/ 0 w 3456384"/>
              <a:gd name="connsiteY5" fmla="*/ 0 h 3882329"/>
              <a:gd name="connsiteX0" fmla="*/ 0 w 3456384"/>
              <a:gd name="connsiteY0" fmla="*/ 3882329 h 3882329"/>
              <a:gd name="connsiteX1" fmla="*/ 3456384 w 3456384"/>
              <a:gd name="connsiteY1" fmla="*/ 3882329 h 3882329"/>
              <a:gd name="connsiteX2" fmla="*/ 0 w 3456384"/>
              <a:gd name="connsiteY2" fmla="*/ 3882329 h 3882329"/>
              <a:gd name="connsiteX3" fmla="*/ 0 w 3456384"/>
              <a:gd name="connsiteY3" fmla="*/ 0 h 3882329"/>
              <a:gd name="connsiteX4" fmla="*/ 3456384 w 3456384"/>
              <a:gd name="connsiteY4" fmla="*/ 0 h 3882329"/>
              <a:gd name="connsiteX5" fmla="*/ 0 w 3456384"/>
              <a:gd name="connsiteY5" fmla="*/ 0 h 3882329"/>
              <a:gd name="connsiteX0" fmla="*/ 0 w 3456384"/>
              <a:gd name="connsiteY0" fmla="*/ 3882329 h 3882329"/>
              <a:gd name="connsiteX1" fmla="*/ 3456384 w 3456384"/>
              <a:gd name="connsiteY1" fmla="*/ 3882329 h 3882329"/>
              <a:gd name="connsiteX2" fmla="*/ 0 w 3456384"/>
              <a:gd name="connsiteY2" fmla="*/ 3882329 h 3882329"/>
              <a:gd name="connsiteX3" fmla="*/ 0 w 3456384"/>
              <a:gd name="connsiteY3" fmla="*/ 0 h 3882329"/>
              <a:gd name="connsiteX4" fmla="*/ 3456384 w 3456384"/>
              <a:gd name="connsiteY4" fmla="*/ 0 h 3882329"/>
              <a:gd name="connsiteX5" fmla="*/ 0 w 3456384"/>
              <a:gd name="connsiteY5" fmla="*/ 0 h 3882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56384" h="3882329">
                <a:moveTo>
                  <a:pt x="0" y="3882329"/>
                </a:moveTo>
                <a:lnTo>
                  <a:pt x="3456384" y="3882329"/>
                </a:lnTo>
                <a:lnTo>
                  <a:pt x="0" y="3882329"/>
                </a:lnTo>
                <a:close/>
                <a:moveTo>
                  <a:pt x="0" y="0"/>
                </a:moveTo>
                <a:lnTo>
                  <a:pt x="3456384" y="0"/>
                </a:lnTo>
                <a:lnTo>
                  <a:pt x="0" y="0"/>
                </a:lnTo>
                <a:close/>
              </a:path>
            </a:pathLst>
          </a:custGeom>
          <a:solidFill>
            <a:srgbClr val="084CA1"/>
          </a:solidFill>
          <a:ln w="22225">
            <a:gradFill flip="none" rotWithShape="1">
              <a:gsLst>
                <a:gs pos="0">
                  <a:schemeClr val="accent1">
                    <a:alpha val="0"/>
                  </a:schemeClr>
                </a:gs>
                <a:gs pos="50000">
                  <a:schemeClr val="accent1"/>
                </a:gs>
                <a:gs pos="100000">
                  <a:schemeClr val="accent1">
                    <a:alpha val="0"/>
                  </a:schemeClr>
                </a:gs>
              </a:gsLst>
              <a:lin ang="0" scaled="0"/>
              <a:tileRect/>
            </a:gradFill>
            <a:round/>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just" eaLnBrk="1" fontAlgn="auto" hangingPunct="1">
              <a:lnSpc>
                <a:spcPct val="170000"/>
              </a:lnSpc>
              <a:spcBef>
                <a:spcPts val="0"/>
              </a:spcBef>
              <a:spcAft>
                <a:spcPts val="0"/>
              </a:spcAft>
              <a:defRPr/>
            </a:pPr>
            <a:endParaRPr lang="en-US" altLang="zh-CN" sz="1800" kern="0" dirty="0">
              <a:solidFill>
                <a:prstClr val="black"/>
              </a:solidFill>
              <a:latin typeface="微软雅黑" pitchFamily="34" charset="-122"/>
              <a:ea typeface="微软雅黑" pitchFamily="34" charset="-122"/>
            </a:endParaRPr>
          </a:p>
        </p:txBody>
      </p:sp>
      <p:sp>
        <p:nvSpPr>
          <p:cNvPr id="23" name="ïṣļîdê"/>
          <p:cNvSpPr/>
          <p:nvPr/>
        </p:nvSpPr>
        <p:spPr>
          <a:xfrm>
            <a:off x="685254" y="1467949"/>
            <a:ext cx="3444513" cy="2615969"/>
          </a:xfrm>
          <a:prstGeom prst="roundRect">
            <a:avLst/>
          </a:prstGeom>
          <a:blipFill>
            <a:blip r:embed="rId9"/>
            <a:stretch>
              <a:fillRect/>
            </a:stretch>
          </a:blipFill>
          <a:ln w="12700" cap="flat" cmpd="sng" algn="ctr">
            <a:noFill/>
            <a:prstDash val="solid"/>
            <a:miter lim="800000"/>
          </a:ln>
          <a:effectLst/>
          <a:extLst>
            <a:ext uri="{91240B29-F687-4F45-9708-019B960494DF}">
              <a14:hiddenLine xmlns:a14="http://schemas.microsoft.com/office/drawing/2010/main" w="12700">
                <a:solidFill>
                  <a:schemeClr val="accent1">
                    <a:shade val="50000"/>
                  </a:schemeClr>
                </a:solidFill>
                <a:prstDash val="solid"/>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a:latin typeface="微软雅黑" pitchFamily="34" charset="-122"/>
              <a:ea typeface="微软雅黑" pitchFamily="34" charset="-122"/>
            </a:endParaRPr>
          </a:p>
        </p:txBody>
      </p:sp>
      <p:sp>
        <p:nvSpPr>
          <p:cNvPr id="24" name="矩形 23"/>
          <p:cNvSpPr/>
          <p:nvPr/>
        </p:nvSpPr>
        <p:spPr>
          <a:xfrm>
            <a:off x="4750856" y="1283283"/>
            <a:ext cx="2723823" cy="369332"/>
          </a:xfrm>
          <a:prstGeom prst="rect">
            <a:avLst/>
          </a:prstGeom>
        </p:spPr>
        <p:txBody>
          <a:bodyPr wrap="none">
            <a:spAutoFit/>
          </a:bodyPr>
          <a:lstStyle/>
          <a:p>
            <a:r>
              <a:rPr lang="zh-CN" altLang="en-US" sz="1800" dirty="0">
                <a:latin typeface="微软雅黑" pitchFamily="34" charset="-122"/>
                <a:ea typeface="微软雅黑" pitchFamily="34" charset="-122"/>
              </a:rPr>
              <a:t>预付账款业务不多的</a:t>
            </a:r>
            <a:r>
              <a:rPr lang="zh-CN" altLang="en-US" sz="1800" dirty="0" smtClean="0">
                <a:latin typeface="微软雅黑" pitchFamily="34" charset="-122"/>
                <a:ea typeface="微软雅黑" pitchFamily="34" charset="-122"/>
              </a:rPr>
              <a:t>企业</a:t>
            </a:r>
            <a:endParaRPr lang="zh-CN" altLang="en-US"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9058793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应收票据</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2921024"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（一</a:t>
            </a:r>
            <a:r>
              <a:rPr lang="zh-CN" altLang="en-US" sz="1800" b="1" dirty="0" smtClean="0">
                <a:solidFill>
                  <a:srgbClr val="084CA1"/>
                </a:solidFill>
                <a:ea typeface="微软雅黑"/>
                <a:cs typeface="+mn-ea"/>
                <a:sym typeface="+mn-lt"/>
              </a:rPr>
              <a:t>）</a:t>
            </a:r>
            <a:r>
              <a:rPr lang="zh-CN" altLang="zh-CN" sz="1800" b="1" dirty="0">
                <a:solidFill>
                  <a:srgbClr val="084CA1"/>
                </a:solidFill>
                <a:ea typeface="微软雅黑"/>
                <a:cs typeface="+mn-ea"/>
              </a:rPr>
              <a:t>应收票据的核算内容</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pic>
        <p:nvPicPr>
          <p:cNvPr id="12" name="图片 11"/>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822119" y="3571181"/>
            <a:ext cx="2279856" cy="1232817"/>
          </a:xfrm>
          <a:prstGeom prst="rect">
            <a:avLst/>
          </a:prstGeom>
        </p:spPr>
      </p:pic>
      <p:sp>
        <p:nvSpPr>
          <p:cNvPr id="17" name="MH_Other_1"/>
          <p:cNvSpPr/>
          <p:nvPr>
            <p:custDataLst>
              <p:tags r:id="rId7"/>
            </p:custDataLst>
          </p:nvPr>
        </p:nvSpPr>
        <p:spPr>
          <a:xfrm>
            <a:off x="2714625" y="2127746"/>
            <a:ext cx="387350" cy="260747"/>
          </a:xfrm>
          <a:custGeom>
            <a:avLst/>
            <a:gdLst>
              <a:gd name="connsiteX0" fmla="*/ 181098 w 387596"/>
              <a:gd name="connsiteY0" fmla="*/ 66889 h 348240"/>
              <a:gd name="connsiteX1" fmla="*/ 51899 w 387596"/>
              <a:gd name="connsiteY1" fmla="*/ 174120 h 348240"/>
              <a:gd name="connsiteX2" fmla="*/ 181098 w 387596"/>
              <a:gd name="connsiteY2" fmla="*/ 281351 h 348240"/>
              <a:gd name="connsiteX3" fmla="*/ 310297 w 387596"/>
              <a:gd name="connsiteY3" fmla="*/ 174120 h 348240"/>
              <a:gd name="connsiteX4" fmla="*/ 181098 w 387596"/>
              <a:gd name="connsiteY4" fmla="*/ 66889 h 348240"/>
              <a:gd name="connsiteX5" fmla="*/ 193798 w 387596"/>
              <a:gd name="connsiteY5" fmla="*/ 0 h 348240"/>
              <a:gd name="connsiteX6" fmla="*/ 387596 w 387596"/>
              <a:gd name="connsiteY6" fmla="*/ 174120 h 348240"/>
              <a:gd name="connsiteX7" fmla="*/ 193798 w 387596"/>
              <a:gd name="connsiteY7" fmla="*/ 348240 h 348240"/>
              <a:gd name="connsiteX8" fmla="*/ 0 w 387596"/>
              <a:gd name="connsiteY8" fmla="*/ 174120 h 348240"/>
              <a:gd name="connsiteX9" fmla="*/ 193798 w 387596"/>
              <a:gd name="connsiteY9" fmla="*/ 0 h 348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7596" h="348240">
                <a:moveTo>
                  <a:pt x="181098" y="66889"/>
                </a:moveTo>
                <a:cubicBezTo>
                  <a:pt x="109743" y="66889"/>
                  <a:pt x="51899" y="114898"/>
                  <a:pt x="51899" y="174120"/>
                </a:cubicBezTo>
                <a:cubicBezTo>
                  <a:pt x="51899" y="233342"/>
                  <a:pt x="109743" y="281351"/>
                  <a:pt x="181098" y="281351"/>
                </a:cubicBezTo>
                <a:cubicBezTo>
                  <a:pt x="252453" y="281351"/>
                  <a:pt x="310297" y="233342"/>
                  <a:pt x="310297" y="174120"/>
                </a:cubicBezTo>
                <a:cubicBezTo>
                  <a:pt x="310297" y="114898"/>
                  <a:pt x="252453" y="66889"/>
                  <a:pt x="181098" y="66889"/>
                </a:cubicBezTo>
                <a:close/>
                <a:moveTo>
                  <a:pt x="193798" y="0"/>
                </a:moveTo>
                <a:cubicBezTo>
                  <a:pt x="300830" y="0"/>
                  <a:pt x="387596" y="77956"/>
                  <a:pt x="387596" y="174120"/>
                </a:cubicBezTo>
                <a:cubicBezTo>
                  <a:pt x="387596" y="270284"/>
                  <a:pt x="300830" y="348240"/>
                  <a:pt x="193798" y="348240"/>
                </a:cubicBezTo>
                <a:cubicBezTo>
                  <a:pt x="86766" y="348240"/>
                  <a:pt x="0" y="270284"/>
                  <a:pt x="0" y="174120"/>
                </a:cubicBezTo>
                <a:cubicBezTo>
                  <a:pt x="0" y="77956"/>
                  <a:pt x="86766" y="0"/>
                  <a:pt x="193798" y="0"/>
                </a:cubicBezTo>
                <a:close/>
              </a:path>
            </a:pathLst>
          </a:custGeom>
          <a:solidFill>
            <a:srgbClr val="084CA1"/>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a:latin typeface="微软雅黑" pitchFamily="34" charset="-122"/>
              <a:ea typeface="微软雅黑" pitchFamily="34" charset="-122"/>
            </a:endParaRPr>
          </a:p>
        </p:txBody>
      </p:sp>
      <p:sp>
        <p:nvSpPr>
          <p:cNvPr id="18" name="MH_Other_2"/>
          <p:cNvSpPr/>
          <p:nvPr>
            <p:custDataLst>
              <p:tags r:id="rId8"/>
            </p:custDataLst>
          </p:nvPr>
        </p:nvSpPr>
        <p:spPr>
          <a:xfrm>
            <a:off x="2835275" y="2188468"/>
            <a:ext cx="152400" cy="114300"/>
          </a:xfrm>
          <a:prstGeom prst="ellipse">
            <a:avLst/>
          </a:prstGeom>
          <a:solidFill>
            <a:srgbClr val="FFFFFF"/>
          </a:solidFill>
          <a:ln>
            <a:solidFill>
              <a:srgbClr val="A3A3A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a:latin typeface="微软雅黑" pitchFamily="34" charset="-122"/>
              <a:ea typeface="微软雅黑" pitchFamily="34" charset="-122"/>
            </a:endParaRPr>
          </a:p>
        </p:txBody>
      </p:sp>
      <p:sp>
        <p:nvSpPr>
          <p:cNvPr id="19" name="MH_Other_3"/>
          <p:cNvSpPr/>
          <p:nvPr>
            <p:custDataLst>
              <p:tags r:id="rId9"/>
            </p:custDataLst>
          </p:nvPr>
        </p:nvSpPr>
        <p:spPr>
          <a:xfrm rot="5441149">
            <a:off x="2866628" y="2187278"/>
            <a:ext cx="83344" cy="95250"/>
          </a:xfrm>
          <a:prstGeom prst="ellipse">
            <a:avLst/>
          </a:prstGeom>
          <a:solidFill>
            <a:schemeClr val="accent1">
              <a:lumMod val="75000"/>
            </a:schemeClr>
          </a:solidFill>
          <a:ln w="12700">
            <a:solidFill>
              <a:srgbClr val="A3A3A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a:latin typeface="微软雅黑" pitchFamily="34" charset="-122"/>
              <a:ea typeface="微软雅黑" pitchFamily="34" charset="-122"/>
            </a:endParaRPr>
          </a:p>
        </p:txBody>
      </p:sp>
      <p:sp>
        <p:nvSpPr>
          <p:cNvPr id="20" name="MH_Other_4"/>
          <p:cNvSpPr/>
          <p:nvPr>
            <p:custDataLst>
              <p:tags r:id="rId10"/>
            </p:custDataLst>
          </p:nvPr>
        </p:nvSpPr>
        <p:spPr>
          <a:xfrm rot="5441149">
            <a:off x="2795003" y="2109546"/>
            <a:ext cx="226593" cy="59854"/>
          </a:xfrm>
          <a:prstGeom prst="rect">
            <a:avLst/>
          </a:prstGeom>
          <a:gradFill flip="none" rotWithShape="1">
            <a:gsLst>
              <a:gs pos="51000">
                <a:srgbClr val="C2C2C2"/>
              </a:gs>
              <a:gs pos="2000">
                <a:srgbClr val="000000"/>
              </a:gs>
              <a:gs pos="98000">
                <a:srgbClr val="000000"/>
              </a:gs>
            </a:gsLst>
            <a:path path="rect">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a:latin typeface="微软雅黑" pitchFamily="34" charset="-122"/>
              <a:ea typeface="微软雅黑" pitchFamily="34" charset="-122"/>
            </a:endParaRPr>
          </a:p>
        </p:txBody>
      </p:sp>
      <p:sp>
        <p:nvSpPr>
          <p:cNvPr id="21" name="MH_Other_5"/>
          <p:cNvSpPr/>
          <p:nvPr>
            <p:custDataLst>
              <p:tags r:id="rId11"/>
            </p:custDataLst>
          </p:nvPr>
        </p:nvSpPr>
        <p:spPr>
          <a:xfrm>
            <a:off x="2770189" y="1886917"/>
            <a:ext cx="276225" cy="205978"/>
          </a:xfrm>
          <a:prstGeom prst="ellipse">
            <a:avLst/>
          </a:prstGeom>
          <a:solidFill>
            <a:srgbClr val="D9D9D9"/>
          </a:solidFill>
          <a:ln>
            <a:no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a:latin typeface="微软雅黑" pitchFamily="34" charset="-122"/>
              <a:ea typeface="微软雅黑" pitchFamily="34" charset="-122"/>
            </a:endParaRPr>
          </a:p>
        </p:txBody>
      </p:sp>
      <p:sp>
        <p:nvSpPr>
          <p:cNvPr id="22" name="MH_Other_6"/>
          <p:cNvSpPr/>
          <p:nvPr>
            <p:custDataLst>
              <p:tags r:id="rId12"/>
            </p:custDataLst>
          </p:nvPr>
        </p:nvSpPr>
        <p:spPr bwMode="auto">
          <a:xfrm>
            <a:off x="2806700" y="1914301"/>
            <a:ext cx="203200" cy="151210"/>
          </a:xfrm>
          <a:prstGeom prst="ellipse">
            <a:avLst/>
          </a:prstGeom>
          <a:solidFill>
            <a:srgbClr val="084CA1"/>
          </a:solidFill>
          <a:ln w="6350">
            <a:solidFill>
              <a:srgbClr val="FFFFFF"/>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a:latin typeface="微软雅黑" pitchFamily="34" charset="-122"/>
              <a:ea typeface="微软雅黑" pitchFamily="34" charset="-122"/>
            </a:endParaRPr>
          </a:p>
        </p:txBody>
      </p:sp>
      <p:sp>
        <p:nvSpPr>
          <p:cNvPr id="23" name="MH_Other_7"/>
          <p:cNvSpPr/>
          <p:nvPr>
            <p:custDataLst>
              <p:tags r:id="rId13"/>
            </p:custDataLst>
          </p:nvPr>
        </p:nvSpPr>
        <p:spPr>
          <a:xfrm>
            <a:off x="1541464" y="2315867"/>
            <a:ext cx="2714625" cy="1119980"/>
          </a:xfrm>
          <a:prstGeom prst="roundRect">
            <a:avLst>
              <a:gd name="adj" fmla="val 6144"/>
            </a:avLst>
          </a:prstGeom>
          <a:solidFill>
            <a:srgbClr val="084CA1"/>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a:latin typeface="微软雅黑" pitchFamily="34" charset="-122"/>
              <a:ea typeface="微软雅黑" pitchFamily="34" charset="-122"/>
            </a:endParaRPr>
          </a:p>
        </p:txBody>
      </p:sp>
      <p:sp>
        <p:nvSpPr>
          <p:cNvPr id="24" name="MH_Text_1"/>
          <p:cNvSpPr/>
          <p:nvPr>
            <p:custDataLst>
              <p:tags r:id="rId14"/>
            </p:custDataLst>
          </p:nvPr>
        </p:nvSpPr>
        <p:spPr>
          <a:xfrm>
            <a:off x="1687514" y="2414687"/>
            <a:ext cx="2422525" cy="949151"/>
          </a:xfrm>
          <a:prstGeom prst="roundRect">
            <a:avLst>
              <a:gd name="adj" fmla="val 6144"/>
            </a:avLst>
          </a:prstGeom>
          <a:solidFill>
            <a:srgbClr val="FFFFFF"/>
          </a:solidFill>
          <a:ln w="19050">
            <a:noFill/>
          </a:ln>
          <a:effectLst>
            <a:outerShdw blurRad="508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lnSpc>
                <a:spcPct val="150000"/>
              </a:lnSpc>
              <a:defRPr/>
            </a:pPr>
            <a:r>
              <a:rPr lang="zh-CN" altLang="en-US" sz="1800" dirty="0">
                <a:solidFill>
                  <a:srgbClr val="3B3B3B"/>
                </a:solidFill>
                <a:latin typeface="微软雅黑" pitchFamily="34" charset="-122"/>
                <a:ea typeface="微软雅黑" pitchFamily="34" charset="-122"/>
              </a:rPr>
              <a:t>商业</a:t>
            </a:r>
            <a:r>
              <a:rPr lang="zh-CN" altLang="en-US" sz="1800" dirty="0" smtClean="0">
                <a:solidFill>
                  <a:srgbClr val="3B3B3B"/>
                </a:solidFill>
                <a:latin typeface="微软雅黑" pitchFamily="34" charset="-122"/>
                <a:ea typeface="微软雅黑" pitchFamily="34" charset="-122"/>
              </a:rPr>
              <a:t>承兑汇票</a:t>
            </a:r>
            <a:endParaRPr lang="en-US" altLang="zh-CN" sz="1800" dirty="0" smtClean="0">
              <a:solidFill>
                <a:srgbClr val="3B3B3B"/>
              </a:solidFill>
              <a:latin typeface="微软雅黑" pitchFamily="34" charset="-122"/>
              <a:ea typeface="微软雅黑" pitchFamily="34" charset="-122"/>
            </a:endParaRPr>
          </a:p>
          <a:p>
            <a:pPr algn="ctr">
              <a:lnSpc>
                <a:spcPct val="150000"/>
              </a:lnSpc>
              <a:defRPr/>
            </a:pPr>
            <a:r>
              <a:rPr lang="zh-CN" altLang="en-US" sz="1800" dirty="0" smtClean="0">
                <a:solidFill>
                  <a:srgbClr val="3B3B3B"/>
                </a:solidFill>
                <a:latin typeface="微软雅黑" pitchFamily="34" charset="-122"/>
                <a:ea typeface="微软雅黑" pitchFamily="34" charset="-122"/>
              </a:rPr>
              <a:t>银行承兑</a:t>
            </a:r>
            <a:r>
              <a:rPr lang="zh-CN" altLang="en-US" sz="1800" dirty="0">
                <a:solidFill>
                  <a:srgbClr val="3B3B3B"/>
                </a:solidFill>
                <a:latin typeface="微软雅黑" pitchFamily="34" charset="-122"/>
                <a:ea typeface="微软雅黑" pitchFamily="34" charset="-122"/>
              </a:rPr>
              <a:t>汇票</a:t>
            </a:r>
            <a:endParaRPr lang="en-US" altLang="zh-CN" sz="1800" dirty="0">
              <a:solidFill>
                <a:srgbClr val="3B3B3B"/>
              </a:solidFill>
              <a:latin typeface="微软雅黑" pitchFamily="34" charset="-122"/>
              <a:ea typeface="微软雅黑" pitchFamily="34" charset="-122"/>
            </a:endParaRPr>
          </a:p>
        </p:txBody>
      </p:sp>
      <p:sp>
        <p:nvSpPr>
          <p:cNvPr id="25" name="MH_Other_8"/>
          <p:cNvSpPr/>
          <p:nvPr>
            <p:custDataLst>
              <p:tags r:id="rId15"/>
            </p:custDataLst>
          </p:nvPr>
        </p:nvSpPr>
        <p:spPr>
          <a:xfrm>
            <a:off x="6169025" y="2127746"/>
            <a:ext cx="387350" cy="260747"/>
          </a:xfrm>
          <a:custGeom>
            <a:avLst/>
            <a:gdLst>
              <a:gd name="connsiteX0" fmla="*/ 181098 w 387596"/>
              <a:gd name="connsiteY0" fmla="*/ 66889 h 348240"/>
              <a:gd name="connsiteX1" fmla="*/ 51899 w 387596"/>
              <a:gd name="connsiteY1" fmla="*/ 174120 h 348240"/>
              <a:gd name="connsiteX2" fmla="*/ 181098 w 387596"/>
              <a:gd name="connsiteY2" fmla="*/ 281351 h 348240"/>
              <a:gd name="connsiteX3" fmla="*/ 310297 w 387596"/>
              <a:gd name="connsiteY3" fmla="*/ 174120 h 348240"/>
              <a:gd name="connsiteX4" fmla="*/ 181098 w 387596"/>
              <a:gd name="connsiteY4" fmla="*/ 66889 h 348240"/>
              <a:gd name="connsiteX5" fmla="*/ 193798 w 387596"/>
              <a:gd name="connsiteY5" fmla="*/ 0 h 348240"/>
              <a:gd name="connsiteX6" fmla="*/ 387596 w 387596"/>
              <a:gd name="connsiteY6" fmla="*/ 174120 h 348240"/>
              <a:gd name="connsiteX7" fmla="*/ 193798 w 387596"/>
              <a:gd name="connsiteY7" fmla="*/ 348240 h 348240"/>
              <a:gd name="connsiteX8" fmla="*/ 0 w 387596"/>
              <a:gd name="connsiteY8" fmla="*/ 174120 h 348240"/>
              <a:gd name="connsiteX9" fmla="*/ 193798 w 387596"/>
              <a:gd name="connsiteY9" fmla="*/ 0 h 348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7596" h="348240">
                <a:moveTo>
                  <a:pt x="181098" y="66889"/>
                </a:moveTo>
                <a:cubicBezTo>
                  <a:pt x="109743" y="66889"/>
                  <a:pt x="51899" y="114898"/>
                  <a:pt x="51899" y="174120"/>
                </a:cubicBezTo>
                <a:cubicBezTo>
                  <a:pt x="51899" y="233342"/>
                  <a:pt x="109743" y="281351"/>
                  <a:pt x="181098" y="281351"/>
                </a:cubicBezTo>
                <a:cubicBezTo>
                  <a:pt x="252453" y="281351"/>
                  <a:pt x="310297" y="233342"/>
                  <a:pt x="310297" y="174120"/>
                </a:cubicBezTo>
                <a:cubicBezTo>
                  <a:pt x="310297" y="114898"/>
                  <a:pt x="252453" y="66889"/>
                  <a:pt x="181098" y="66889"/>
                </a:cubicBezTo>
                <a:close/>
                <a:moveTo>
                  <a:pt x="193798" y="0"/>
                </a:moveTo>
                <a:cubicBezTo>
                  <a:pt x="300830" y="0"/>
                  <a:pt x="387596" y="77956"/>
                  <a:pt x="387596" y="174120"/>
                </a:cubicBezTo>
                <a:cubicBezTo>
                  <a:pt x="387596" y="270284"/>
                  <a:pt x="300830" y="348240"/>
                  <a:pt x="193798" y="348240"/>
                </a:cubicBezTo>
                <a:cubicBezTo>
                  <a:pt x="86766" y="348240"/>
                  <a:pt x="0" y="270284"/>
                  <a:pt x="0" y="174120"/>
                </a:cubicBezTo>
                <a:cubicBezTo>
                  <a:pt x="0" y="77956"/>
                  <a:pt x="86766" y="0"/>
                  <a:pt x="193798" y="0"/>
                </a:cubicBezTo>
                <a:close/>
              </a:path>
            </a:pathLst>
          </a:custGeom>
          <a:solidFill>
            <a:srgbClr val="084CA1"/>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a:latin typeface="微软雅黑" pitchFamily="34" charset="-122"/>
              <a:ea typeface="微软雅黑" pitchFamily="34" charset="-122"/>
            </a:endParaRPr>
          </a:p>
        </p:txBody>
      </p:sp>
      <p:sp>
        <p:nvSpPr>
          <p:cNvPr id="26" name="MH_Other_9"/>
          <p:cNvSpPr/>
          <p:nvPr>
            <p:custDataLst>
              <p:tags r:id="rId16"/>
            </p:custDataLst>
          </p:nvPr>
        </p:nvSpPr>
        <p:spPr>
          <a:xfrm>
            <a:off x="6289675" y="2188468"/>
            <a:ext cx="152400" cy="114300"/>
          </a:xfrm>
          <a:prstGeom prst="ellipse">
            <a:avLst/>
          </a:prstGeom>
          <a:solidFill>
            <a:srgbClr val="FFFFFF"/>
          </a:solidFill>
          <a:ln>
            <a:solidFill>
              <a:srgbClr val="A3A3A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a:latin typeface="微软雅黑" pitchFamily="34" charset="-122"/>
              <a:ea typeface="微软雅黑" pitchFamily="34" charset="-122"/>
            </a:endParaRPr>
          </a:p>
        </p:txBody>
      </p:sp>
      <p:sp>
        <p:nvSpPr>
          <p:cNvPr id="27" name="MH_Other_10"/>
          <p:cNvSpPr/>
          <p:nvPr>
            <p:custDataLst>
              <p:tags r:id="rId17"/>
            </p:custDataLst>
          </p:nvPr>
        </p:nvSpPr>
        <p:spPr>
          <a:xfrm rot="5441149">
            <a:off x="6321028" y="2187278"/>
            <a:ext cx="83344" cy="95250"/>
          </a:xfrm>
          <a:prstGeom prst="ellipse">
            <a:avLst/>
          </a:prstGeom>
          <a:solidFill>
            <a:schemeClr val="accent2">
              <a:lumMod val="75000"/>
            </a:schemeClr>
          </a:solidFill>
          <a:ln w="12700">
            <a:solidFill>
              <a:srgbClr val="A3A3A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a:latin typeface="微软雅黑" pitchFamily="34" charset="-122"/>
              <a:ea typeface="微软雅黑" pitchFamily="34" charset="-122"/>
            </a:endParaRPr>
          </a:p>
        </p:txBody>
      </p:sp>
      <p:sp>
        <p:nvSpPr>
          <p:cNvPr id="28" name="MH_Other_11"/>
          <p:cNvSpPr/>
          <p:nvPr>
            <p:custDataLst>
              <p:tags r:id="rId18"/>
            </p:custDataLst>
          </p:nvPr>
        </p:nvSpPr>
        <p:spPr>
          <a:xfrm rot="5441149">
            <a:off x="6257363" y="2100772"/>
            <a:ext cx="227511" cy="76685"/>
          </a:xfrm>
          <a:prstGeom prst="rect">
            <a:avLst/>
          </a:prstGeom>
          <a:gradFill flip="none" rotWithShape="1">
            <a:gsLst>
              <a:gs pos="51000">
                <a:srgbClr val="C2C2C2"/>
              </a:gs>
              <a:gs pos="2000">
                <a:srgbClr val="000000"/>
              </a:gs>
              <a:gs pos="98000">
                <a:srgbClr val="000000"/>
              </a:gs>
            </a:gsLst>
            <a:path path="rect">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a:latin typeface="微软雅黑" pitchFamily="34" charset="-122"/>
              <a:ea typeface="微软雅黑" pitchFamily="34" charset="-122"/>
            </a:endParaRPr>
          </a:p>
        </p:txBody>
      </p:sp>
      <p:sp>
        <p:nvSpPr>
          <p:cNvPr id="29" name="MH_Other_12"/>
          <p:cNvSpPr/>
          <p:nvPr>
            <p:custDataLst>
              <p:tags r:id="rId19"/>
            </p:custDataLst>
          </p:nvPr>
        </p:nvSpPr>
        <p:spPr>
          <a:xfrm>
            <a:off x="6224589" y="1886917"/>
            <a:ext cx="276225" cy="205978"/>
          </a:xfrm>
          <a:prstGeom prst="ellipse">
            <a:avLst/>
          </a:prstGeom>
          <a:solidFill>
            <a:srgbClr val="D9D9D9"/>
          </a:solidFill>
          <a:ln>
            <a:no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a:latin typeface="微软雅黑" pitchFamily="34" charset="-122"/>
              <a:ea typeface="微软雅黑" pitchFamily="34" charset="-122"/>
            </a:endParaRPr>
          </a:p>
        </p:txBody>
      </p:sp>
      <p:sp>
        <p:nvSpPr>
          <p:cNvPr id="30" name="MH_Other_13"/>
          <p:cNvSpPr/>
          <p:nvPr>
            <p:custDataLst>
              <p:tags r:id="rId20"/>
            </p:custDataLst>
          </p:nvPr>
        </p:nvSpPr>
        <p:spPr bwMode="auto">
          <a:xfrm>
            <a:off x="6261100" y="1914301"/>
            <a:ext cx="203200" cy="151210"/>
          </a:xfrm>
          <a:prstGeom prst="ellipse">
            <a:avLst/>
          </a:prstGeom>
          <a:solidFill>
            <a:srgbClr val="084CA1"/>
          </a:solidFill>
          <a:ln w="6350">
            <a:solidFill>
              <a:srgbClr val="FFFFFF"/>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a:latin typeface="微软雅黑" pitchFamily="34" charset="-122"/>
              <a:ea typeface="微软雅黑" pitchFamily="34" charset="-122"/>
            </a:endParaRPr>
          </a:p>
        </p:txBody>
      </p:sp>
      <p:sp>
        <p:nvSpPr>
          <p:cNvPr id="31" name="MH_Other_14"/>
          <p:cNvSpPr/>
          <p:nvPr>
            <p:custDataLst>
              <p:tags r:id="rId21"/>
            </p:custDataLst>
          </p:nvPr>
        </p:nvSpPr>
        <p:spPr>
          <a:xfrm>
            <a:off x="4995864" y="2315866"/>
            <a:ext cx="2714625" cy="1119981"/>
          </a:xfrm>
          <a:prstGeom prst="roundRect">
            <a:avLst>
              <a:gd name="adj" fmla="val 6144"/>
            </a:avLst>
          </a:prstGeom>
          <a:solidFill>
            <a:srgbClr val="084CA1"/>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a:latin typeface="微软雅黑" pitchFamily="34" charset="-122"/>
              <a:ea typeface="微软雅黑" pitchFamily="34" charset="-122"/>
            </a:endParaRPr>
          </a:p>
        </p:txBody>
      </p:sp>
      <p:sp>
        <p:nvSpPr>
          <p:cNvPr id="32" name="MH_Text_2"/>
          <p:cNvSpPr/>
          <p:nvPr>
            <p:custDataLst>
              <p:tags r:id="rId22"/>
            </p:custDataLst>
          </p:nvPr>
        </p:nvSpPr>
        <p:spPr>
          <a:xfrm>
            <a:off x="5141914" y="2414687"/>
            <a:ext cx="2422525" cy="949151"/>
          </a:xfrm>
          <a:prstGeom prst="roundRect">
            <a:avLst>
              <a:gd name="adj" fmla="val 6144"/>
            </a:avLst>
          </a:prstGeom>
          <a:solidFill>
            <a:srgbClr val="FFFFFF"/>
          </a:solidFill>
          <a:ln w="19050">
            <a:noFill/>
          </a:ln>
          <a:effectLst>
            <a:outerShdw blurRad="508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lnSpc>
                <a:spcPct val="150000"/>
              </a:lnSpc>
              <a:defRPr/>
            </a:pPr>
            <a:r>
              <a:rPr lang="zh-CN" altLang="en-US" sz="1800" dirty="0">
                <a:solidFill>
                  <a:srgbClr val="3B3B3B"/>
                </a:solidFill>
                <a:latin typeface="微软雅黑" pitchFamily="34" charset="-122"/>
                <a:ea typeface="微软雅黑" pitchFamily="34" charset="-122"/>
              </a:rPr>
              <a:t>带息</a:t>
            </a:r>
            <a:r>
              <a:rPr lang="zh-CN" altLang="en-US" sz="1800" dirty="0" smtClean="0">
                <a:solidFill>
                  <a:srgbClr val="3B3B3B"/>
                </a:solidFill>
                <a:latin typeface="微软雅黑" pitchFamily="34" charset="-122"/>
                <a:ea typeface="微软雅黑" pitchFamily="34" charset="-122"/>
              </a:rPr>
              <a:t>商业汇票</a:t>
            </a:r>
            <a:endParaRPr lang="en-US" altLang="zh-CN" sz="1800" dirty="0" smtClean="0">
              <a:solidFill>
                <a:srgbClr val="3B3B3B"/>
              </a:solidFill>
              <a:latin typeface="微软雅黑" pitchFamily="34" charset="-122"/>
              <a:ea typeface="微软雅黑" pitchFamily="34" charset="-122"/>
            </a:endParaRPr>
          </a:p>
          <a:p>
            <a:pPr algn="ctr">
              <a:lnSpc>
                <a:spcPct val="150000"/>
              </a:lnSpc>
              <a:defRPr/>
            </a:pPr>
            <a:r>
              <a:rPr lang="zh-CN" altLang="en-US" sz="1800" dirty="0" smtClean="0">
                <a:solidFill>
                  <a:srgbClr val="3B3B3B"/>
                </a:solidFill>
                <a:latin typeface="微软雅黑" pitchFamily="34" charset="-122"/>
                <a:ea typeface="微软雅黑" pitchFamily="34" charset="-122"/>
              </a:rPr>
              <a:t>不</a:t>
            </a:r>
            <a:r>
              <a:rPr lang="zh-CN" altLang="en-US" sz="1800" dirty="0">
                <a:solidFill>
                  <a:srgbClr val="3B3B3B"/>
                </a:solidFill>
                <a:latin typeface="微软雅黑" pitchFamily="34" charset="-122"/>
                <a:ea typeface="微软雅黑" pitchFamily="34" charset="-122"/>
              </a:rPr>
              <a:t>带息商业汇票</a:t>
            </a:r>
            <a:endParaRPr lang="en-US" altLang="zh-CN" sz="1800" dirty="0">
              <a:solidFill>
                <a:srgbClr val="3B3B3B"/>
              </a:solidFill>
              <a:latin typeface="微软雅黑" pitchFamily="34" charset="-122"/>
              <a:ea typeface="微软雅黑" pitchFamily="34" charset="-122"/>
            </a:endParaRPr>
          </a:p>
        </p:txBody>
      </p:sp>
      <p:sp>
        <p:nvSpPr>
          <p:cNvPr id="33" name="MH_SubTitle_1"/>
          <p:cNvSpPr txBox="1"/>
          <p:nvPr>
            <p:custDataLst>
              <p:tags r:id="rId23"/>
            </p:custDataLst>
          </p:nvPr>
        </p:nvSpPr>
        <p:spPr>
          <a:xfrm>
            <a:off x="1541464" y="1491630"/>
            <a:ext cx="2714625" cy="345281"/>
          </a:xfrm>
          <a:prstGeom prst="rect">
            <a:avLst/>
          </a:prstGeom>
          <a:noFill/>
        </p:spPr>
        <p:txBody>
          <a:bodyPr>
            <a:noAutofit/>
          </a:bodyPr>
          <a:lstStyle/>
          <a:p>
            <a:pPr algn="ctr" eaLnBrk="1" fontAlgn="auto" hangingPunct="1">
              <a:spcBef>
                <a:spcPts val="0"/>
              </a:spcBef>
              <a:spcAft>
                <a:spcPts val="0"/>
              </a:spcAft>
              <a:defRPr/>
            </a:pPr>
            <a:r>
              <a:rPr lang="zh-CN" altLang="en-US" sz="1800" b="1" dirty="0" smtClean="0">
                <a:solidFill>
                  <a:srgbClr val="084CA1"/>
                </a:solidFill>
                <a:latin typeface="微软雅黑" pitchFamily="34" charset="-122"/>
                <a:ea typeface="微软雅黑" pitchFamily="34" charset="-122"/>
              </a:rPr>
              <a:t>承兑人</a:t>
            </a:r>
            <a:endParaRPr lang="zh-CN" altLang="en-US" sz="1800" b="1" dirty="0">
              <a:solidFill>
                <a:srgbClr val="084CA1"/>
              </a:solidFill>
              <a:latin typeface="微软雅黑" pitchFamily="34" charset="-122"/>
              <a:ea typeface="微软雅黑" pitchFamily="34" charset="-122"/>
            </a:endParaRPr>
          </a:p>
        </p:txBody>
      </p:sp>
      <p:sp>
        <p:nvSpPr>
          <p:cNvPr id="34" name="MH_SubTitle_2"/>
          <p:cNvSpPr txBox="1"/>
          <p:nvPr>
            <p:custDataLst>
              <p:tags r:id="rId24"/>
            </p:custDataLst>
          </p:nvPr>
        </p:nvSpPr>
        <p:spPr>
          <a:xfrm>
            <a:off x="4995864" y="1491630"/>
            <a:ext cx="2714625" cy="345281"/>
          </a:xfrm>
          <a:prstGeom prst="rect">
            <a:avLst/>
          </a:prstGeom>
          <a:noFill/>
        </p:spPr>
        <p:txBody>
          <a:bodyPr>
            <a:noAutofit/>
          </a:bodyPr>
          <a:lstStyle>
            <a:defPPr>
              <a:defRPr lang="zh-CN"/>
            </a:defPPr>
            <a:lvl1pPr algn="ctr" fontAlgn="auto">
              <a:spcBef>
                <a:spcPts val="0"/>
              </a:spcBef>
              <a:spcAft>
                <a:spcPts val="0"/>
              </a:spcAft>
              <a:defRPr b="1">
                <a:solidFill>
                  <a:schemeClr val="accent1">
                    <a:lumMod val="75000"/>
                  </a:schemeClr>
                </a:solidFill>
                <a:latin typeface="+mn-ea"/>
              </a:defRPr>
            </a:lvl1pPr>
          </a:lstStyle>
          <a:p>
            <a:r>
              <a:rPr lang="zh-CN" altLang="en-US" sz="1800" dirty="0">
                <a:solidFill>
                  <a:srgbClr val="084CA1"/>
                </a:solidFill>
                <a:latin typeface="微软雅黑" pitchFamily="34" charset="-122"/>
                <a:ea typeface="微软雅黑" pitchFamily="34" charset="-122"/>
              </a:rPr>
              <a:t>是否计息</a:t>
            </a:r>
          </a:p>
        </p:txBody>
      </p:sp>
      <p:sp>
        <p:nvSpPr>
          <p:cNvPr id="35" name="矩形 34"/>
          <p:cNvSpPr/>
          <p:nvPr/>
        </p:nvSpPr>
        <p:spPr>
          <a:xfrm>
            <a:off x="3131840" y="4074626"/>
            <a:ext cx="5188499" cy="369332"/>
          </a:xfrm>
          <a:prstGeom prst="rect">
            <a:avLst/>
          </a:prstGeom>
        </p:spPr>
        <p:txBody>
          <a:bodyPr wrap="square">
            <a:spAutoFit/>
          </a:bodyPr>
          <a:lstStyle/>
          <a:p>
            <a:r>
              <a:rPr lang="zh-CN" altLang="zh-CN" sz="1800" dirty="0">
                <a:latin typeface="微软雅黑" pitchFamily="34" charset="-122"/>
                <a:ea typeface="微软雅黑" pitchFamily="34" charset="-122"/>
              </a:rPr>
              <a:t>企业收到应收票据时，一般按照票据的</a:t>
            </a:r>
            <a:r>
              <a:rPr lang="zh-CN" altLang="zh-CN" sz="1800" b="1" dirty="0">
                <a:solidFill>
                  <a:srgbClr val="C00000"/>
                </a:solidFill>
                <a:latin typeface="微软雅黑" pitchFamily="34" charset="-122"/>
                <a:ea typeface="微软雅黑" pitchFamily="34" charset="-122"/>
              </a:rPr>
              <a:t>面值入账</a:t>
            </a:r>
            <a:r>
              <a:rPr lang="zh-CN" altLang="zh-CN" sz="1800" dirty="0">
                <a:latin typeface="微软雅黑" pitchFamily="34" charset="-122"/>
                <a:ea typeface="微软雅黑" pitchFamily="34" charset="-122"/>
              </a:rPr>
              <a:t>。</a:t>
            </a:r>
          </a:p>
        </p:txBody>
      </p:sp>
    </p:spTree>
    <p:custDataLst>
      <p:tags r:id="rId1"/>
    </p:custDataLst>
    <p:extLst>
      <p:ext uri="{BB962C8B-B14F-4D97-AF65-F5344CB8AC3E}">
        <p14:creationId xmlns:p14="http://schemas.microsoft.com/office/powerpoint/2010/main" val="54450991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a:solidFill>
                  <a:schemeClr val="bg1"/>
                </a:solidFill>
                <a:latin typeface="微软雅黑"/>
                <a:ea typeface="微软雅黑"/>
              </a:rPr>
              <a:t>3</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预付账款</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0" name="矩形 29"/>
          <p:cNvSpPr/>
          <p:nvPr/>
        </p:nvSpPr>
        <p:spPr>
          <a:xfrm>
            <a:off x="1421258" y="649144"/>
            <a:ext cx="4953631"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（二）预付账款</a:t>
            </a:r>
            <a:r>
              <a:rPr lang="zh-CN" altLang="zh-CN" sz="1800" b="1" dirty="0">
                <a:solidFill>
                  <a:srgbClr val="084CA1"/>
                </a:solidFill>
                <a:ea typeface="微软雅黑"/>
                <a:cs typeface="+mn-ea"/>
              </a:rPr>
              <a:t>的核算及账务</a:t>
            </a:r>
            <a:r>
              <a:rPr lang="zh-CN" altLang="zh-CN" sz="1800" b="1" dirty="0" smtClean="0">
                <a:solidFill>
                  <a:srgbClr val="084CA1"/>
                </a:solidFill>
                <a:ea typeface="微软雅黑"/>
                <a:cs typeface="+mn-ea"/>
              </a:rPr>
              <a:t>处理</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开设账户</a:t>
            </a:r>
            <a:endParaRPr lang="zh-CN" altLang="zh-CN" sz="1800" b="1" dirty="0">
              <a:solidFill>
                <a:srgbClr val="084CA1"/>
              </a:solidFill>
              <a:ea typeface="微软雅黑"/>
              <a:cs typeface="+mn-ea"/>
            </a:endParaRPr>
          </a:p>
        </p:txBody>
      </p:sp>
      <p:grpSp>
        <p:nvGrpSpPr>
          <p:cNvPr id="22" name="ïšļíďé"/>
          <p:cNvGrpSpPr/>
          <p:nvPr/>
        </p:nvGrpSpPr>
        <p:grpSpPr>
          <a:xfrm>
            <a:off x="395536" y="1485899"/>
            <a:ext cx="7519847" cy="3534123"/>
            <a:chOff x="1660525" y="3814763"/>
            <a:chExt cx="10310812" cy="6083300"/>
          </a:xfrm>
          <a:solidFill>
            <a:schemeClr val="accent1">
              <a:lumMod val="50000"/>
            </a:schemeClr>
          </a:solidFill>
        </p:grpSpPr>
        <p:sp>
          <p:nvSpPr>
            <p:cNvPr id="23" name="î$ḷïdè"/>
            <p:cNvSpPr/>
            <p:nvPr/>
          </p:nvSpPr>
          <p:spPr bwMode="auto">
            <a:xfrm>
              <a:off x="2898775" y="4237038"/>
              <a:ext cx="7829550" cy="4830763"/>
            </a:xfrm>
            <a:custGeom>
              <a:avLst/>
              <a:gdLst>
                <a:gd name="T0" fmla="*/ 0 w 4932"/>
                <a:gd name="T1" fmla="*/ 3043 h 3043"/>
                <a:gd name="T2" fmla="*/ 4932 w 4932"/>
                <a:gd name="T3" fmla="*/ 3043 h 3043"/>
                <a:gd name="T4" fmla="*/ 4932 w 4932"/>
                <a:gd name="T5" fmla="*/ 0 h 3043"/>
                <a:gd name="T6" fmla="*/ 0 w 4932"/>
                <a:gd name="T7" fmla="*/ 0 h 3043"/>
                <a:gd name="T8" fmla="*/ 0 w 4932"/>
                <a:gd name="T9" fmla="*/ 3043 h 3043"/>
                <a:gd name="T10" fmla="*/ 41 w 4932"/>
                <a:gd name="T11" fmla="*/ 40 h 3043"/>
                <a:gd name="T12" fmla="*/ 4891 w 4932"/>
                <a:gd name="T13" fmla="*/ 40 h 3043"/>
                <a:gd name="T14" fmla="*/ 4891 w 4932"/>
                <a:gd name="T15" fmla="*/ 3003 h 3043"/>
                <a:gd name="T16" fmla="*/ 41 w 4932"/>
                <a:gd name="T17" fmla="*/ 3003 h 3043"/>
                <a:gd name="T18" fmla="*/ 41 w 4932"/>
                <a:gd name="T19" fmla="*/ 40 h 30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32" h="3043">
                  <a:moveTo>
                    <a:pt x="0" y="3043"/>
                  </a:moveTo>
                  <a:lnTo>
                    <a:pt x="4932" y="3043"/>
                  </a:lnTo>
                  <a:lnTo>
                    <a:pt x="4932" y="0"/>
                  </a:lnTo>
                  <a:lnTo>
                    <a:pt x="0" y="0"/>
                  </a:lnTo>
                  <a:lnTo>
                    <a:pt x="0" y="3043"/>
                  </a:lnTo>
                  <a:close/>
                  <a:moveTo>
                    <a:pt x="41" y="40"/>
                  </a:moveTo>
                  <a:lnTo>
                    <a:pt x="4891" y="40"/>
                  </a:lnTo>
                  <a:lnTo>
                    <a:pt x="4891" y="3003"/>
                  </a:lnTo>
                  <a:lnTo>
                    <a:pt x="41" y="3003"/>
                  </a:lnTo>
                  <a:lnTo>
                    <a:pt x="41" y="40"/>
                  </a:lnTo>
                  <a:close/>
                </a:path>
              </a:pathLst>
            </a:custGeom>
            <a:solidFill>
              <a:srgbClr val="084CA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24" name="ïSļidè"/>
            <p:cNvSpPr/>
            <p:nvPr/>
          </p:nvSpPr>
          <p:spPr bwMode="auto">
            <a:xfrm>
              <a:off x="6777038" y="4057651"/>
              <a:ext cx="76200" cy="71438"/>
            </a:xfrm>
            <a:prstGeom prst="ellipse">
              <a:avLst/>
            </a:prstGeom>
            <a:solidFill>
              <a:srgbClr val="084CA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25" name="ï$líḍè"/>
            <p:cNvSpPr/>
            <p:nvPr/>
          </p:nvSpPr>
          <p:spPr bwMode="auto">
            <a:xfrm>
              <a:off x="1660525" y="3814763"/>
              <a:ext cx="10310812" cy="6083300"/>
            </a:xfrm>
            <a:custGeom>
              <a:avLst/>
              <a:gdLst>
                <a:gd name="T0" fmla="*/ 2333 w 2547"/>
                <a:gd name="T1" fmla="*/ 1380 h 1525"/>
                <a:gd name="T2" fmla="*/ 2333 w 2547"/>
                <a:gd name="T3" fmla="*/ 115 h 1525"/>
                <a:gd name="T4" fmla="*/ 2218 w 2547"/>
                <a:gd name="T5" fmla="*/ 0 h 1525"/>
                <a:gd name="T6" fmla="*/ 329 w 2547"/>
                <a:gd name="T7" fmla="*/ 0 h 1525"/>
                <a:gd name="T8" fmla="*/ 214 w 2547"/>
                <a:gd name="T9" fmla="*/ 115 h 1525"/>
                <a:gd name="T10" fmla="*/ 214 w 2547"/>
                <a:gd name="T11" fmla="*/ 1380 h 1525"/>
                <a:gd name="T12" fmla="*/ 0 w 2547"/>
                <a:gd name="T13" fmla="*/ 1380 h 1525"/>
                <a:gd name="T14" fmla="*/ 0 w 2547"/>
                <a:gd name="T15" fmla="*/ 1418 h 1525"/>
                <a:gd name="T16" fmla="*/ 107 w 2547"/>
                <a:gd name="T17" fmla="*/ 1525 h 1525"/>
                <a:gd name="T18" fmla="*/ 2440 w 2547"/>
                <a:gd name="T19" fmla="*/ 1525 h 1525"/>
                <a:gd name="T20" fmla="*/ 2547 w 2547"/>
                <a:gd name="T21" fmla="*/ 1418 h 1525"/>
                <a:gd name="T22" fmla="*/ 2547 w 2547"/>
                <a:gd name="T23" fmla="*/ 1380 h 1525"/>
                <a:gd name="T24" fmla="*/ 2333 w 2547"/>
                <a:gd name="T25" fmla="*/ 1380 h 1525"/>
                <a:gd name="T26" fmla="*/ 246 w 2547"/>
                <a:gd name="T27" fmla="*/ 115 h 1525"/>
                <a:gd name="T28" fmla="*/ 329 w 2547"/>
                <a:gd name="T29" fmla="*/ 32 h 1525"/>
                <a:gd name="T30" fmla="*/ 2218 w 2547"/>
                <a:gd name="T31" fmla="*/ 32 h 1525"/>
                <a:gd name="T32" fmla="*/ 2301 w 2547"/>
                <a:gd name="T33" fmla="*/ 115 h 1525"/>
                <a:gd name="T34" fmla="*/ 2301 w 2547"/>
                <a:gd name="T35" fmla="*/ 1380 h 1525"/>
                <a:gd name="T36" fmla="*/ 246 w 2547"/>
                <a:gd name="T37" fmla="*/ 1380 h 1525"/>
                <a:gd name="T38" fmla="*/ 246 w 2547"/>
                <a:gd name="T39" fmla="*/ 115 h 1525"/>
                <a:gd name="T40" fmla="*/ 1486 w 2547"/>
                <a:gd name="T41" fmla="*/ 1412 h 1525"/>
                <a:gd name="T42" fmla="*/ 1446 w 2547"/>
                <a:gd name="T43" fmla="*/ 1448 h 1525"/>
                <a:gd name="T44" fmla="*/ 1100 w 2547"/>
                <a:gd name="T45" fmla="*/ 1448 h 1525"/>
                <a:gd name="T46" fmla="*/ 1061 w 2547"/>
                <a:gd name="T47" fmla="*/ 1412 h 1525"/>
                <a:gd name="T48" fmla="*/ 1486 w 2547"/>
                <a:gd name="T49" fmla="*/ 1412 h 1525"/>
                <a:gd name="T50" fmla="*/ 2515 w 2547"/>
                <a:gd name="T51" fmla="*/ 1418 h 1525"/>
                <a:gd name="T52" fmla="*/ 2440 w 2547"/>
                <a:gd name="T53" fmla="*/ 1493 h 1525"/>
                <a:gd name="T54" fmla="*/ 107 w 2547"/>
                <a:gd name="T55" fmla="*/ 1493 h 1525"/>
                <a:gd name="T56" fmla="*/ 32 w 2547"/>
                <a:gd name="T57" fmla="*/ 1418 h 1525"/>
                <a:gd name="T58" fmla="*/ 32 w 2547"/>
                <a:gd name="T59" fmla="*/ 1412 h 1525"/>
                <a:gd name="T60" fmla="*/ 1045 w 2547"/>
                <a:gd name="T61" fmla="*/ 1412 h 1525"/>
                <a:gd name="T62" fmla="*/ 1100 w 2547"/>
                <a:gd name="T63" fmla="*/ 1464 h 1525"/>
                <a:gd name="T64" fmla="*/ 1446 w 2547"/>
                <a:gd name="T65" fmla="*/ 1464 h 1525"/>
                <a:gd name="T66" fmla="*/ 1502 w 2547"/>
                <a:gd name="T67" fmla="*/ 1412 h 1525"/>
                <a:gd name="T68" fmla="*/ 2515 w 2547"/>
                <a:gd name="T69" fmla="*/ 1412 h 1525"/>
                <a:gd name="T70" fmla="*/ 2515 w 2547"/>
                <a:gd name="T71" fmla="*/ 1418 h 1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47" h="1525">
                  <a:moveTo>
                    <a:pt x="2333" y="1380"/>
                  </a:moveTo>
                  <a:cubicBezTo>
                    <a:pt x="2333" y="115"/>
                    <a:pt x="2333" y="115"/>
                    <a:pt x="2333" y="115"/>
                  </a:cubicBezTo>
                  <a:cubicBezTo>
                    <a:pt x="2333" y="51"/>
                    <a:pt x="2281" y="0"/>
                    <a:pt x="2218" y="0"/>
                  </a:cubicBezTo>
                  <a:cubicBezTo>
                    <a:pt x="329" y="0"/>
                    <a:pt x="329" y="0"/>
                    <a:pt x="329" y="0"/>
                  </a:cubicBezTo>
                  <a:cubicBezTo>
                    <a:pt x="265" y="0"/>
                    <a:pt x="214" y="51"/>
                    <a:pt x="214" y="115"/>
                  </a:cubicBezTo>
                  <a:cubicBezTo>
                    <a:pt x="214" y="1380"/>
                    <a:pt x="214" y="1380"/>
                    <a:pt x="214" y="1380"/>
                  </a:cubicBezTo>
                  <a:cubicBezTo>
                    <a:pt x="0" y="1380"/>
                    <a:pt x="0" y="1380"/>
                    <a:pt x="0" y="1380"/>
                  </a:cubicBezTo>
                  <a:cubicBezTo>
                    <a:pt x="0" y="1418"/>
                    <a:pt x="0" y="1418"/>
                    <a:pt x="0" y="1418"/>
                  </a:cubicBezTo>
                  <a:cubicBezTo>
                    <a:pt x="0" y="1477"/>
                    <a:pt x="48" y="1525"/>
                    <a:pt x="107" y="1525"/>
                  </a:cubicBezTo>
                  <a:cubicBezTo>
                    <a:pt x="2440" y="1525"/>
                    <a:pt x="2440" y="1525"/>
                    <a:pt x="2440" y="1525"/>
                  </a:cubicBezTo>
                  <a:cubicBezTo>
                    <a:pt x="2499" y="1525"/>
                    <a:pt x="2547" y="1477"/>
                    <a:pt x="2547" y="1418"/>
                  </a:cubicBezTo>
                  <a:cubicBezTo>
                    <a:pt x="2547" y="1380"/>
                    <a:pt x="2547" y="1380"/>
                    <a:pt x="2547" y="1380"/>
                  </a:cubicBezTo>
                  <a:lnTo>
                    <a:pt x="2333" y="1380"/>
                  </a:lnTo>
                  <a:close/>
                  <a:moveTo>
                    <a:pt x="246" y="115"/>
                  </a:moveTo>
                  <a:cubicBezTo>
                    <a:pt x="246" y="69"/>
                    <a:pt x="283" y="32"/>
                    <a:pt x="329" y="32"/>
                  </a:cubicBezTo>
                  <a:cubicBezTo>
                    <a:pt x="2218" y="32"/>
                    <a:pt x="2218" y="32"/>
                    <a:pt x="2218" y="32"/>
                  </a:cubicBezTo>
                  <a:cubicBezTo>
                    <a:pt x="2264" y="32"/>
                    <a:pt x="2301" y="69"/>
                    <a:pt x="2301" y="115"/>
                  </a:cubicBezTo>
                  <a:cubicBezTo>
                    <a:pt x="2301" y="1380"/>
                    <a:pt x="2301" y="1380"/>
                    <a:pt x="2301" y="1380"/>
                  </a:cubicBezTo>
                  <a:cubicBezTo>
                    <a:pt x="246" y="1380"/>
                    <a:pt x="246" y="1380"/>
                    <a:pt x="246" y="1380"/>
                  </a:cubicBezTo>
                  <a:lnTo>
                    <a:pt x="246" y="115"/>
                  </a:lnTo>
                  <a:close/>
                  <a:moveTo>
                    <a:pt x="1486" y="1412"/>
                  </a:moveTo>
                  <a:cubicBezTo>
                    <a:pt x="1485" y="1432"/>
                    <a:pt x="1467" y="1448"/>
                    <a:pt x="1446" y="1448"/>
                  </a:cubicBezTo>
                  <a:cubicBezTo>
                    <a:pt x="1100" y="1448"/>
                    <a:pt x="1100" y="1448"/>
                    <a:pt x="1100" y="1448"/>
                  </a:cubicBezTo>
                  <a:cubicBezTo>
                    <a:pt x="1080" y="1448"/>
                    <a:pt x="1062" y="1432"/>
                    <a:pt x="1061" y="1412"/>
                  </a:cubicBezTo>
                  <a:lnTo>
                    <a:pt x="1486" y="1412"/>
                  </a:lnTo>
                  <a:close/>
                  <a:moveTo>
                    <a:pt x="2515" y="1418"/>
                  </a:moveTo>
                  <a:cubicBezTo>
                    <a:pt x="2515" y="1460"/>
                    <a:pt x="2481" y="1493"/>
                    <a:pt x="2440" y="1493"/>
                  </a:cubicBezTo>
                  <a:cubicBezTo>
                    <a:pt x="107" y="1493"/>
                    <a:pt x="107" y="1493"/>
                    <a:pt x="107" y="1493"/>
                  </a:cubicBezTo>
                  <a:cubicBezTo>
                    <a:pt x="66" y="1493"/>
                    <a:pt x="32" y="1460"/>
                    <a:pt x="32" y="1418"/>
                  </a:cubicBezTo>
                  <a:cubicBezTo>
                    <a:pt x="32" y="1412"/>
                    <a:pt x="32" y="1412"/>
                    <a:pt x="32" y="1412"/>
                  </a:cubicBezTo>
                  <a:cubicBezTo>
                    <a:pt x="1045" y="1412"/>
                    <a:pt x="1045" y="1412"/>
                    <a:pt x="1045" y="1412"/>
                  </a:cubicBezTo>
                  <a:cubicBezTo>
                    <a:pt x="1046" y="1441"/>
                    <a:pt x="1071" y="1464"/>
                    <a:pt x="1100" y="1464"/>
                  </a:cubicBezTo>
                  <a:cubicBezTo>
                    <a:pt x="1446" y="1464"/>
                    <a:pt x="1446" y="1464"/>
                    <a:pt x="1446" y="1464"/>
                  </a:cubicBezTo>
                  <a:cubicBezTo>
                    <a:pt x="1476" y="1464"/>
                    <a:pt x="1501" y="1441"/>
                    <a:pt x="1502" y="1412"/>
                  </a:cubicBezTo>
                  <a:cubicBezTo>
                    <a:pt x="2515" y="1412"/>
                    <a:pt x="2515" y="1412"/>
                    <a:pt x="2515" y="1412"/>
                  </a:cubicBezTo>
                  <a:lnTo>
                    <a:pt x="2515" y="1418"/>
                  </a:lnTo>
                  <a:close/>
                </a:path>
              </a:pathLst>
            </a:custGeom>
            <a:solidFill>
              <a:srgbClr val="084CA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cs typeface="+mn-ea"/>
                <a:sym typeface="+mn-lt"/>
              </a:endParaRPr>
            </a:p>
          </p:txBody>
        </p:sp>
      </p:grpSp>
      <p:sp>
        <p:nvSpPr>
          <p:cNvPr id="26" name="TextBox 25"/>
          <p:cNvSpPr txBox="1"/>
          <p:nvPr/>
        </p:nvSpPr>
        <p:spPr>
          <a:xfrm>
            <a:off x="2915816" y="1851670"/>
            <a:ext cx="1497724" cy="369332"/>
          </a:xfrm>
          <a:prstGeom prst="rect">
            <a:avLst/>
          </a:prstGeom>
          <a:noFill/>
        </p:spPr>
        <p:txBody>
          <a:bodyPr wrap="square" rtlCol="0">
            <a:spAutoFit/>
          </a:bodyPr>
          <a:lstStyle/>
          <a:p>
            <a:pPr algn="ctr"/>
            <a:r>
              <a:rPr lang="zh-CN" altLang="en-US" sz="1800" b="1" dirty="0">
                <a:solidFill>
                  <a:srgbClr val="084CA1"/>
                </a:solidFill>
                <a:latin typeface="微软雅黑" pitchFamily="34" charset="-122"/>
                <a:ea typeface="微软雅黑" pitchFamily="34" charset="-122"/>
                <a:cs typeface="+mn-ea"/>
              </a:rPr>
              <a:t>预付账款</a:t>
            </a:r>
          </a:p>
        </p:txBody>
      </p:sp>
      <p:cxnSp>
        <p:nvCxnSpPr>
          <p:cNvPr id="28" name="直接连接符 27"/>
          <p:cNvCxnSpPr/>
          <p:nvPr/>
        </p:nvCxnSpPr>
        <p:spPr>
          <a:xfrm>
            <a:off x="1653721" y="2211710"/>
            <a:ext cx="5040168" cy="9292"/>
          </a:xfrm>
          <a:prstGeom prst="line">
            <a:avLst/>
          </a:prstGeom>
          <a:ln w="28575">
            <a:solidFill>
              <a:srgbClr val="084CA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3635896" y="2211710"/>
            <a:ext cx="0" cy="2118129"/>
          </a:xfrm>
          <a:prstGeom prst="line">
            <a:avLst/>
          </a:prstGeom>
          <a:ln w="28575">
            <a:solidFill>
              <a:srgbClr val="084CA1"/>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1547664" y="2211710"/>
            <a:ext cx="2160240" cy="923330"/>
          </a:xfrm>
          <a:prstGeom prst="rect">
            <a:avLst/>
          </a:prstGeom>
          <a:noFill/>
        </p:spPr>
        <p:txBody>
          <a:bodyPr wrap="square" rtlCol="0">
            <a:spAutoFit/>
          </a:bodyPr>
          <a:lstStyle/>
          <a:p>
            <a:pPr>
              <a:lnSpc>
                <a:spcPct val="150000"/>
              </a:lnSpc>
            </a:pPr>
            <a:r>
              <a:rPr lang="zh-CN" altLang="en-US" sz="1800" dirty="0" smtClean="0">
                <a:latin typeface="微软雅黑" pitchFamily="34" charset="-122"/>
                <a:ea typeface="微软雅黑" pitchFamily="34" charset="-122"/>
                <a:cs typeface="+mn-ea"/>
              </a:rPr>
              <a:t>登记</a:t>
            </a:r>
            <a:r>
              <a:rPr lang="zh-CN" altLang="en-US" sz="1800" dirty="0">
                <a:latin typeface="微软雅黑" pitchFamily="34" charset="-122"/>
                <a:ea typeface="微软雅黑" pitchFamily="34" charset="-122"/>
                <a:cs typeface="+mn-ea"/>
              </a:rPr>
              <a:t>预付的款项和补付的款项</a:t>
            </a:r>
            <a:endParaRPr lang="zh-CN" altLang="en-US" sz="1800" b="1" dirty="0">
              <a:solidFill>
                <a:srgbClr val="EF7A4F"/>
              </a:solidFill>
              <a:latin typeface="微软雅黑" pitchFamily="34" charset="-122"/>
              <a:ea typeface="微软雅黑" pitchFamily="34" charset="-122"/>
              <a:cs typeface="+mn-ea"/>
            </a:endParaRPr>
          </a:p>
        </p:txBody>
      </p:sp>
      <p:sp>
        <p:nvSpPr>
          <p:cNvPr id="32" name="TextBox 31"/>
          <p:cNvSpPr txBox="1"/>
          <p:nvPr/>
        </p:nvSpPr>
        <p:spPr>
          <a:xfrm>
            <a:off x="3678349" y="2169026"/>
            <a:ext cx="3197906" cy="1338828"/>
          </a:xfrm>
          <a:prstGeom prst="rect">
            <a:avLst/>
          </a:prstGeom>
          <a:noFill/>
        </p:spPr>
        <p:txBody>
          <a:bodyPr wrap="square" rtlCol="0">
            <a:spAutoFit/>
          </a:bodyPr>
          <a:lstStyle/>
          <a:p>
            <a:pPr>
              <a:lnSpc>
                <a:spcPct val="150000"/>
              </a:lnSpc>
            </a:pPr>
            <a:r>
              <a:rPr lang="zh-CN" altLang="en-US" sz="1800" dirty="0" smtClean="0">
                <a:latin typeface="微软雅黑" pitchFamily="34" charset="-122"/>
                <a:ea typeface="微软雅黑" pitchFamily="34" charset="-122"/>
                <a:cs typeface="+mn-ea"/>
              </a:rPr>
              <a:t>登记</a:t>
            </a:r>
            <a:r>
              <a:rPr lang="zh-CN" altLang="en-US" sz="1800" dirty="0">
                <a:latin typeface="微软雅黑" pitchFamily="34" charset="-122"/>
                <a:ea typeface="微软雅黑" pitchFamily="34" charset="-122"/>
                <a:cs typeface="+mn-ea"/>
              </a:rPr>
              <a:t>收到采购货物时按发票金额冲销的预付账款数</a:t>
            </a:r>
            <a:r>
              <a:rPr lang="zh-CN" altLang="en-US" sz="1800" b="1" dirty="0">
                <a:solidFill>
                  <a:srgbClr val="C00000"/>
                </a:solidFill>
                <a:latin typeface="微软雅黑" pitchFamily="34" charset="-122"/>
                <a:ea typeface="微软雅黑" pitchFamily="34" charset="-122"/>
              </a:rPr>
              <a:t>和</a:t>
            </a:r>
            <a:r>
              <a:rPr lang="zh-CN" altLang="en-US" sz="1800" dirty="0">
                <a:latin typeface="微软雅黑" pitchFamily="34" charset="-122"/>
                <a:ea typeface="微软雅黑" pitchFamily="34" charset="-122"/>
                <a:cs typeface="+mn-ea"/>
              </a:rPr>
              <a:t>因预付货款多余而退回的款项</a:t>
            </a:r>
          </a:p>
        </p:txBody>
      </p:sp>
      <p:cxnSp>
        <p:nvCxnSpPr>
          <p:cNvPr id="33" name="直接连接符 32"/>
          <p:cNvCxnSpPr/>
          <p:nvPr/>
        </p:nvCxnSpPr>
        <p:spPr>
          <a:xfrm>
            <a:off x="1604600" y="3435846"/>
            <a:ext cx="5089289" cy="0"/>
          </a:xfrm>
          <a:prstGeom prst="line">
            <a:avLst/>
          </a:prstGeom>
          <a:ln w="28575">
            <a:solidFill>
              <a:srgbClr val="084CA1"/>
            </a:solidFill>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1547664" y="3376612"/>
            <a:ext cx="2160240" cy="923330"/>
          </a:xfrm>
          <a:prstGeom prst="rect">
            <a:avLst/>
          </a:prstGeom>
          <a:noFill/>
        </p:spPr>
        <p:txBody>
          <a:bodyPr wrap="square" rtlCol="0">
            <a:spAutoFit/>
          </a:bodyPr>
          <a:lstStyle/>
          <a:p>
            <a:pPr>
              <a:lnSpc>
                <a:spcPct val="150000"/>
              </a:lnSpc>
            </a:pPr>
            <a:r>
              <a:rPr lang="zh-CN" altLang="en-US" sz="1800" b="1" dirty="0" smtClean="0">
                <a:latin typeface="微软雅黑" pitchFamily="34" charset="-122"/>
                <a:ea typeface="微软雅黑" pitchFamily="34" charset="-122"/>
                <a:cs typeface="+mn-ea"/>
              </a:rPr>
              <a:t>期末余额：</a:t>
            </a:r>
            <a:r>
              <a:rPr lang="zh-CN" altLang="en-US" sz="1800" dirty="0">
                <a:latin typeface="微软雅黑" pitchFamily="34" charset="-122"/>
                <a:ea typeface="微软雅黑" pitchFamily="34" charset="-122"/>
                <a:cs typeface="+mn-ea"/>
              </a:rPr>
              <a:t>反映企业实际预付的款项</a:t>
            </a:r>
          </a:p>
        </p:txBody>
      </p:sp>
      <p:sp>
        <p:nvSpPr>
          <p:cNvPr id="35" name="矩形 34"/>
          <p:cNvSpPr/>
          <p:nvPr/>
        </p:nvSpPr>
        <p:spPr>
          <a:xfrm>
            <a:off x="7380312" y="960714"/>
            <a:ext cx="1338828" cy="507831"/>
          </a:xfrm>
          <a:prstGeom prst="rect">
            <a:avLst/>
          </a:prstGeom>
        </p:spPr>
        <p:txBody>
          <a:bodyPr wrap="none">
            <a:spAutoFit/>
          </a:bodyPr>
          <a:lstStyle/>
          <a:p>
            <a:pPr>
              <a:lnSpc>
                <a:spcPct val="150000"/>
              </a:lnSpc>
            </a:pPr>
            <a:r>
              <a:rPr lang="zh-CN" altLang="en-US" sz="1800" dirty="0" smtClean="0">
                <a:latin typeface="微软雅黑" pitchFamily="34" charset="-122"/>
                <a:ea typeface="微软雅黑" pitchFamily="34" charset="-122"/>
              </a:rPr>
              <a:t>资产类账户</a:t>
            </a:r>
            <a:endParaRPr lang="zh-CN" altLang="en-US" sz="1800" dirty="0">
              <a:latin typeface="微软雅黑" pitchFamily="34" charset="-122"/>
              <a:ea typeface="微软雅黑" pitchFamily="34" charset="-122"/>
            </a:endParaRPr>
          </a:p>
        </p:txBody>
      </p:sp>
      <p:cxnSp>
        <p:nvCxnSpPr>
          <p:cNvPr id="36" name="直接连接符 35"/>
          <p:cNvCxnSpPr/>
          <p:nvPr/>
        </p:nvCxnSpPr>
        <p:spPr>
          <a:xfrm flipV="1">
            <a:off x="6804248" y="1246206"/>
            <a:ext cx="576064" cy="461448"/>
          </a:xfrm>
          <a:prstGeom prst="line">
            <a:avLst/>
          </a:prstGeom>
          <a:ln w="28575">
            <a:solidFill>
              <a:srgbClr val="084CA1"/>
            </a:solidFill>
            <a:prstDash val="dash"/>
          </a:ln>
        </p:spPr>
        <p:style>
          <a:lnRef idx="1">
            <a:schemeClr val="accent1"/>
          </a:lnRef>
          <a:fillRef idx="0">
            <a:schemeClr val="accent1"/>
          </a:fillRef>
          <a:effectRef idx="0">
            <a:schemeClr val="accent1"/>
          </a:effectRef>
          <a:fontRef idx="minor">
            <a:schemeClr val="tx1"/>
          </a:fontRef>
        </p:style>
      </p:cxnSp>
      <p:sp>
        <p:nvSpPr>
          <p:cNvPr id="37" name="流程图: 联系 36"/>
          <p:cNvSpPr/>
          <p:nvPr/>
        </p:nvSpPr>
        <p:spPr>
          <a:xfrm>
            <a:off x="6693889" y="1703927"/>
            <a:ext cx="110359" cy="107722"/>
          </a:xfrm>
          <a:prstGeom prst="flowChartConnector">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cs typeface="+mn-ea"/>
            </a:endParaRPr>
          </a:p>
        </p:txBody>
      </p:sp>
      <p:sp>
        <p:nvSpPr>
          <p:cNvPr id="38" name="矩形 37"/>
          <p:cNvSpPr/>
          <p:nvPr/>
        </p:nvSpPr>
        <p:spPr>
          <a:xfrm>
            <a:off x="1547664" y="1865205"/>
            <a:ext cx="646331" cy="369332"/>
          </a:xfrm>
          <a:prstGeom prst="rect">
            <a:avLst/>
          </a:prstGeom>
        </p:spPr>
        <p:txBody>
          <a:bodyPr wrap="none">
            <a:spAutoFit/>
          </a:bodyPr>
          <a:lstStyle/>
          <a:p>
            <a:r>
              <a:rPr lang="zh-CN" altLang="en-US" sz="1800" b="1" dirty="0">
                <a:latin typeface="微软雅黑" pitchFamily="34" charset="-122"/>
                <a:ea typeface="微软雅黑" pitchFamily="34" charset="-122"/>
                <a:cs typeface="+mn-ea"/>
              </a:rPr>
              <a:t>借：</a:t>
            </a:r>
            <a:endParaRPr lang="zh-CN" altLang="en-US" sz="1800" dirty="0">
              <a:latin typeface="微软雅黑" pitchFamily="34" charset="-122"/>
              <a:ea typeface="微软雅黑" pitchFamily="34" charset="-122"/>
            </a:endParaRPr>
          </a:p>
        </p:txBody>
      </p:sp>
      <p:sp>
        <p:nvSpPr>
          <p:cNvPr id="39" name="矩形 38"/>
          <p:cNvSpPr/>
          <p:nvPr/>
        </p:nvSpPr>
        <p:spPr>
          <a:xfrm>
            <a:off x="5870557" y="1865205"/>
            <a:ext cx="990977" cy="369332"/>
          </a:xfrm>
          <a:prstGeom prst="rect">
            <a:avLst/>
          </a:prstGeom>
        </p:spPr>
        <p:txBody>
          <a:bodyPr wrap="none">
            <a:spAutoFit/>
          </a:bodyPr>
          <a:lstStyle/>
          <a:p>
            <a:r>
              <a:rPr lang="zh-CN" altLang="en-US" sz="1800" b="1" dirty="0" smtClean="0">
                <a:latin typeface="微软雅黑" pitchFamily="34" charset="-122"/>
                <a:ea typeface="微软雅黑" pitchFamily="34" charset="-122"/>
                <a:cs typeface="+mn-ea"/>
              </a:rPr>
              <a:t>     贷</a:t>
            </a:r>
            <a:r>
              <a:rPr lang="zh-CN" altLang="en-US" sz="1800" b="1" dirty="0">
                <a:latin typeface="微软雅黑" pitchFamily="34" charset="-122"/>
                <a:ea typeface="微软雅黑" pitchFamily="34" charset="-122"/>
                <a:cs typeface="+mn-ea"/>
              </a:rPr>
              <a:t>：</a:t>
            </a:r>
            <a:endParaRPr lang="zh-CN" altLang="en-US" sz="1800" dirty="0">
              <a:latin typeface="微软雅黑" pitchFamily="34" charset="-122"/>
              <a:ea typeface="微软雅黑" pitchFamily="34" charset="-122"/>
            </a:endParaRPr>
          </a:p>
        </p:txBody>
      </p:sp>
      <p:sp>
        <p:nvSpPr>
          <p:cNvPr id="40" name="文本框 19"/>
          <p:cNvSpPr txBox="1"/>
          <p:nvPr/>
        </p:nvSpPr>
        <p:spPr>
          <a:xfrm>
            <a:off x="3664678" y="3376612"/>
            <a:ext cx="3079115" cy="923330"/>
          </a:xfrm>
          <a:prstGeom prst="rect">
            <a:avLst/>
          </a:prstGeom>
          <a:noFill/>
        </p:spPr>
        <p:txBody>
          <a:bodyPr wrap="square" rtlCol="0">
            <a:spAutoFit/>
          </a:bodyPr>
          <a:lstStyle/>
          <a:p>
            <a:pPr>
              <a:lnSpc>
                <a:spcPct val="150000"/>
              </a:lnSpc>
            </a:pPr>
            <a:r>
              <a:rPr lang="zh-CN" altLang="en-US" sz="1800" b="1" dirty="0">
                <a:latin typeface="微软雅黑" pitchFamily="34" charset="-122"/>
                <a:ea typeface="微软雅黑" pitchFamily="34" charset="-122"/>
                <a:cs typeface="+mn-ea"/>
              </a:rPr>
              <a:t>期末余额：</a:t>
            </a:r>
            <a:r>
              <a:rPr lang="zh-CN" altLang="en-US" sz="1800" dirty="0">
                <a:latin typeface="微软雅黑" pitchFamily="34" charset="-122"/>
                <a:ea typeface="微软雅黑" pitchFamily="34" charset="-122"/>
                <a:cs typeface="+mn-ea"/>
              </a:rPr>
              <a:t>企业</a:t>
            </a:r>
            <a:r>
              <a:rPr lang="zh-CN" altLang="en-US" sz="1800" b="1" dirty="0">
                <a:solidFill>
                  <a:srgbClr val="C00000"/>
                </a:solidFill>
                <a:latin typeface="微软雅黑" pitchFamily="34" charset="-122"/>
                <a:ea typeface="微软雅黑" pitchFamily="34" charset="-122"/>
                <a:cs typeface="+mn-ea"/>
              </a:rPr>
              <a:t>尚未补付</a:t>
            </a:r>
            <a:r>
              <a:rPr lang="zh-CN" altLang="en-US" sz="1800" dirty="0">
                <a:latin typeface="微软雅黑" pitchFamily="34" charset="-122"/>
                <a:ea typeface="微软雅黑" pitchFamily="34" charset="-122"/>
                <a:cs typeface="+mn-ea"/>
              </a:rPr>
              <a:t>的款项</a:t>
            </a:r>
          </a:p>
        </p:txBody>
      </p:sp>
    </p:spTree>
    <p:custDataLst>
      <p:tags r:id="rId1"/>
    </p:custDataLst>
    <p:extLst>
      <p:ext uri="{BB962C8B-B14F-4D97-AF65-F5344CB8AC3E}">
        <p14:creationId xmlns:p14="http://schemas.microsoft.com/office/powerpoint/2010/main" val="113543101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a:solidFill>
                  <a:schemeClr val="bg1"/>
                </a:solidFill>
                <a:latin typeface="微软雅黑"/>
                <a:ea typeface="微软雅黑"/>
              </a:rPr>
              <a:t>3</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预付账款</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0" name="矩形 29"/>
          <p:cNvSpPr/>
          <p:nvPr/>
        </p:nvSpPr>
        <p:spPr>
          <a:xfrm>
            <a:off x="1421258" y="649144"/>
            <a:ext cx="4953631"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（二）预付账款</a:t>
            </a:r>
            <a:r>
              <a:rPr lang="zh-CN" altLang="zh-CN" sz="1800" b="1" dirty="0">
                <a:solidFill>
                  <a:srgbClr val="084CA1"/>
                </a:solidFill>
                <a:ea typeface="微软雅黑"/>
                <a:cs typeface="+mn-ea"/>
              </a:rPr>
              <a:t>的核算及账务</a:t>
            </a:r>
            <a:r>
              <a:rPr lang="zh-CN" altLang="zh-CN" sz="1800" b="1" dirty="0" smtClean="0">
                <a:solidFill>
                  <a:srgbClr val="084CA1"/>
                </a:solidFill>
                <a:ea typeface="微软雅黑"/>
                <a:cs typeface="+mn-ea"/>
              </a:rPr>
              <a:t>处理</a:t>
            </a:r>
            <a:r>
              <a:rPr lang="en-US" altLang="zh-CN" sz="1800" b="1" dirty="0" smtClean="0">
                <a:solidFill>
                  <a:srgbClr val="084CA1"/>
                </a:solidFill>
                <a:ea typeface="微软雅黑"/>
                <a:cs typeface="+mn-ea"/>
              </a:rPr>
              <a:t>——</a:t>
            </a:r>
            <a:r>
              <a:rPr lang="zh-CN" altLang="en-US" sz="1800" b="1" dirty="0">
                <a:solidFill>
                  <a:srgbClr val="084CA1"/>
                </a:solidFill>
                <a:ea typeface="微软雅黑"/>
                <a:cs typeface="+mn-ea"/>
              </a:rPr>
              <a:t>账</a:t>
            </a:r>
            <a:r>
              <a:rPr lang="zh-CN" altLang="en-US" sz="1800" b="1" dirty="0" smtClean="0">
                <a:solidFill>
                  <a:srgbClr val="084CA1"/>
                </a:solidFill>
                <a:ea typeface="微软雅黑"/>
                <a:cs typeface="+mn-ea"/>
              </a:rPr>
              <a:t>务</a:t>
            </a:r>
            <a:r>
              <a:rPr lang="zh-CN" altLang="en-US" sz="1800" b="1" dirty="0">
                <a:solidFill>
                  <a:srgbClr val="084CA1"/>
                </a:solidFill>
                <a:ea typeface="微软雅黑"/>
                <a:cs typeface="+mn-ea"/>
              </a:rPr>
              <a:t>处理</a:t>
            </a:r>
            <a:endParaRPr lang="zh-CN" altLang="zh-CN" sz="1800" b="1" dirty="0">
              <a:solidFill>
                <a:srgbClr val="084CA1"/>
              </a:solidFill>
              <a:ea typeface="微软雅黑"/>
              <a:cs typeface="+mn-ea"/>
            </a:endParaRPr>
          </a:p>
        </p:txBody>
      </p:sp>
      <p:grpSp>
        <p:nvGrpSpPr>
          <p:cNvPr id="40" name="组合 39"/>
          <p:cNvGrpSpPr/>
          <p:nvPr/>
        </p:nvGrpSpPr>
        <p:grpSpPr>
          <a:xfrm>
            <a:off x="3649890" y="3202482"/>
            <a:ext cx="562070" cy="112092"/>
            <a:chOff x="3896693" y="665994"/>
            <a:chExt cx="562070" cy="112092"/>
          </a:xfrm>
          <a:solidFill>
            <a:srgbClr val="084CA1"/>
          </a:solidFill>
        </p:grpSpPr>
        <p:cxnSp>
          <p:nvCxnSpPr>
            <p:cNvPr id="41" name="Straight Connector 14"/>
            <p:cNvCxnSpPr/>
            <p:nvPr/>
          </p:nvCxnSpPr>
          <p:spPr>
            <a:xfrm flipH="1">
              <a:off x="3896693" y="728946"/>
              <a:ext cx="490062" cy="0"/>
            </a:xfrm>
            <a:prstGeom prst="line">
              <a:avLst/>
            </a:prstGeom>
            <a:grpFill/>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42" name="îṩ1íḍè"/>
            <p:cNvSpPr/>
            <p:nvPr/>
          </p:nvSpPr>
          <p:spPr bwMode="auto">
            <a:xfrm>
              <a:off x="4346671" y="665994"/>
              <a:ext cx="112092" cy="112092"/>
            </a:xfrm>
            <a:prstGeom prst="ellipse">
              <a:avLst/>
            </a:prstGeom>
            <a:grpFill/>
            <a:ln w="19050">
              <a:solidFill>
                <a:srgbClr val="084CA1"/>
              </a:solidFill>
              <a:round/>
            </a:ln>
          </p:spPr>
          <p:txBody>
            <a:bodyPr anchor="ctr"/>
            <a:lstStyle/>
            <a:p>
              <a:pPr algn="ctr"/>
              <a:endParaRPr sz="1800">
                <a:latin typeface="微软雅黑" pitchFamily="34" charset="-122"/>
                <a:ea typeface="微软雅黑" pitchFamily="34" charset="-122"/>
                <a:cs typeface="+mn-ea"/>
                <a:sym typeface="+mn-lt"/>
              </a:endParaRPr>
            </a:p>
          </p:txBody>
        </p:sp>
      </p:grpSp>
      <p:sp>
        <p:nvSpPr>
          <p:cNvPr id="43" name="文本框 14"/>
          <p:cNvSpPr txBox="1"/>
          <p:nvPr/>
        </p:nvSpPr>
        <p:spPr>
          <a:xfrm>
            <a:off x="1151619" y="1445977"/>
            <a:ext cx="2807960" cy="923330"/>
          </a:xfrm>
          <a:prstGeom prst="rect">
            <a:avLst/>
          </a:prstGeom>
          <a:solidFill>
            <a:schemeClr val="accent1">
              <a:lumMod val="40000"/>
              <a:lumOff val="60000"/>
            </a:schemeClr>
          </a:solidFill>
        </p:spPr>
        <p:txBody>
          <a:bodyPr wrap="square" rtlCol="0" anchor="ctr">
            <a:spAutoFit/>
          </a:bodyPr>
          <a:lstStyle/>
          <a:p>
            <a:pPr>
              <a:lnSpc>
                <a:spcPct val="150000"/>
              </a:lnSpc>
            </a:pPr>
            <a:r>
              <a:rPr lang="zh-CN" altLang="en-US" sz="1800" dirty="0">
                <a:latin typeface="微软雅黑" pitchFamily="34" charset="-122"/>
                <a:ea typeface="微软雅黑" pitchFamily="34" charset="-122"/>
              </a:rPr>
              <a:t>企业根据购货合同的规定向供货方预付账款时</a:t>
            </a:r>
          </a:p>
        </p:txBody>
      </p:sp>
      <p:sp>
        <p:nvSpPr>
          <p:cNvPr id="44" name="矩形 43"/>
          <p:cNvSpPr/>
          <p:nvPr>
            <p:custDataLst>
              <p:tags r:id="rId7"/>
            </p:custDataLst>
          </p:nvPr>
        </p:nvSpPr>
        <p:spPr>
          <a:xfrm>
            <a:off x="4139952" y="1441962"/>
            <a:ext cx="4896544" cy="927345"/>
          </a:xfrm>
          <a:prstGeom prst="rect">
            <a:avLst/>
          </a:prstGeom>
        </p:spPr>
        <p:txBody>
          <a:bodyPr wrap="square">
            <a:noAutofit/>
          </a:bodyPr>
          <a:lstStyle/>
          <a:p>
            <a:pPr>
              <a:lnSpc>
                <a:spcPct val="150000"/>
              </a:lnSpc>
            </a:pPr>
            <a:r>
              <a:rPr sz="1800" dirty="0" smtClean="0">
                <a:latin typeface="微软雅黑" pitchFamily="34" charset="-122"/>
                <a:ea typeface="微软雅黑" pitchFamily="34" charset="-122"/>
                <a:sym typeface="+mn-ea"/>
              </a:rPr>
              <a:t>借</a:t>
            </a:r>
            <a:r>
              <a:rPr lang="zh-CN" altLang="en-US" sz="1800" dirty="0">
                <a:latin typeface="微软雅黑" pitchFamily="34" charset="-122"/>
                <a:ea typeface="微软雅黑" pitchFamily="34" charset="-122"/>
                <a:sym typeface="+mn-ea"/>
              </a:rPr>
              <a:t>：预付</a:t>
            </a:r>
            <a:r>
              <a:rPr lang="zh-CN" altLang="en-US" sz="1800" dirty="0" smtClean="0">
                <a:latin typeface="微软雅黑" pitchFamily="34" charset="-122"/>
                <a:ea typeface="微软雅黑" pitchFamily="34" charset="-122"/>
                <a:sym typeface="+mn-ea"/>
              </a:rPr>
              <a:t>账款</a:t>
            </a:r>
            <a:r>
              <a:rPr sz="1800" b="1" dirty="0" smtClean="0">
                <a:solidFill>
                  <a:srgbClr val="EF7A4D"/>
                </a:solidFill>
                <a:latin typeface="微软雅黑" pitchFamily="34" charset="-122"/>
                <a:ea typeface="微软雅黑" pitchFamily="34" charset="-122"/>
                <a:sym typeface="+mn-ea"/>
              </a:rPr>
              <a:t>                      </a:t>
            </a:r>
            <a:endParaRPr sz="1800" b="1" dirty="0">
              <a:solidFill>
                <a:srgbClr val="EF7A4D"/>
              </a:solidFill>
              <a:latin typeface="微软雅黑" pitchFamily="34" charset="-122"/>
              <a:ea typeface="微软雅黑" pitchFamily="34" charset="-122"/>
              <a:sym typeface="+mn-ea"/>
            </a:endParaRPr>
          </a:p>
          <a:p>
            <a:pPr>
              <a:lnSpc>
                <a:spcPct val="150000"/>
              </a:lnSpc>
            </a:pPr>
            <a:r>
              <a:rPr sz="1800" dirty="0">
                <a:latin typeface="微软雅黑" pitchFamily="34" charset="-122"/>
                <a:ea typeface="微软雅黑" pitchFamily="34" charset="-122"/>
                <a:sym typeface="+mn-ea"/>
              </a:rPr>
              <a:t>  </a:t>
            </a:r>
            <a:r>
              <a:rPr lang="en-US" sz="1800" dirty="0" smtClean="0">
                <a:latin typeface="微软雅黑" pitchFamily="34" charset="-122"/>
                <a:ea typeface="微软雅黑" pitchFamily="34" charset="-122"/>
                <a:sym typeface="+mn-ea"/>
              </a:rPr>
              <a:t>   </a:t>
            </a:r>
            <a:r>
              <a:rPr sz="1800" dirty="0" smtClean="0">
                <a:latin typeface="微软雅黑" pitchFamily="34" charset="-122"/>
                <a:ea typeface="微软雅黑" pitchFamily="34" charset="-122"/>
                <a:sym typeface="+mn-ea"/>
              </a:rPr>
              <a:t>贷</a:t>
            </a:r>
            <a:r>
              <a:rPr lang="zh-CN" altLang="en-US" sz="1800" dirty="0">
                <a:latin typeface="微软雅黑" pitchFamily="34" charset="-122"/>
                <a:ea typeface="微软雅黑" pitchFamily="34" charset="-122"/>
                <a:sym typeface="+mn-ea"/>
              </a:rPr>
              <a:t>：银行</a:t>
            </a:r>
            <a:r>
              <a:rPr lang="zh-CN" altLang="en-US" sz="1800" dirty="0" smtClean="0">
                <a:latin typeface="微软雅黑" pitchFamily="34" charset="-122"/>
                <a:ea typeface="微软雅黑" pitchFamily="34" charset="-122"/>
                <a:sym typeface="+mn-ea"/>
              </a:rPr>
              <a:t>存款</a:t>
            </a:r>
            <a:endParaRPr sz="1800" dirty="0">
              <a:latin typeface="微软雅黑" pitchFamily="34" charset="-122"/>
              <a:ea typeface="微软雅黑" pitchFamily="34" charset="-122"/>
              <a:sym typeface="+mn-ea"/>
            </a:endParaRPr>
          </a:p>
        </p:txBody>
      </p:sp>
      <p:sp>
        <p:nvSpPr>
          <p:cNvPr id="45" name="文本框 14"/>
          <p:cNvSpPr txBox="1"/>
          <p:nvPr/>
        </p:nvSpPr>
        <p:spPr>
          <a:xfrm>
            <a:off x="1434944" y="2796863"/>
            <a:ext cx="2241311" cy="923330"/>
          </a:xfrm>
          <a:prstGeom prst="rect">
            <a:avLst/>
          </a:prstGeom>
          <a:solidFill>
            <a:schemeClr val="accent1">
              <a:lumMod val="40000"/>
              <a:lumOff val="60000"/>
            </a:schemeClr>
          </a:solidFill>
        </p:spPr>
        <p:txBody>
          <a:bodyPr wrap="square" rtlCol="0" anchor="ctr">
            <a:spAutoFit/>
          </a:bodyPr>
          <a:lstStyle/>
          <a:p>
            <a:pPr>
              <a:lnSpc>
                <a:spcPct val="150000"/>
              </a:lnSpc>
            </a:pPr>
            <a:r>
              <a:rPr lang="zh-CN" altLang="en-US" sz="1800" dirty="0">
                <a:latin typeface="微软雅黑" pitchFamily="34" charset="-122"/>
                <a:ea typeface="微软雅黑" pitchFamily="34" charset="-122"/>
              </a:rPr>
              <a:t>企业收到预购的材料或商品时</a:t>
            </a:r>
          </a:p>
        </p:txBody>
      </p:sp>
      <p:sp>
        <p:nvSpPr>
          <p:cNvPr id="46" name="矩形 45"/>
          <p:cNvSpPr/>
          <p:nvPr>
            <p:custDataLst>
              <p:tags r:id="rId8"/>
            </p:custDataLst>
          </p:nvPr>
        </p:nvSpPr>
        <p:spPr>
          <a:xfrm>
            <a:off x="4397894" y="2539675"/>
            <a:ext cx="4206554" cy="905267"/>
          </a:xfrm>
          <a:prstGeom prst="rect">
            <a:avLst/>
          </a:prstGeom>
        </p:spPr>
        <p:txBody>
          <a:bodyPr wrap="square">
            <a:noAutofit/>
          </a:bodyPr>
          <a:lstStyle/>
          <a:p>
            <a:pPr>
              <a:lnSpc>
                <a:spcPct val="150000"/>
              </a:lnSpc>
            </a:pPr>
            <a:r>
              <a:rPr sz="1800" dirty="0" smtClean="0">
                <a:latin typeface="微软雅黑" pitchFamily="34" charset="-122"/>
                <a:ea typeface="微软雅黑" pitchFamily="34" charset="-122"/>
                <a:sym typeface="+mn-ea"/>
              </a:rPr>
              <a:t>借</a:t>
            </a:r>
            <a:r>
              <a:rPr lang="zh-CN" altLang="en-US" sz="1800" dirty="0">
                <a:latin typeface="微软雅黑" pitchFamily="34" charset="-122"/>
                <a:ea typeface="微软雅黑" pitchFamily="34" charset="-122"/>
                <a:sym typeface="+mn-ea"/>
              </a:rPr>
              <a:t>：</a:t>
            </a:r>
            <a:r>
              <a:rPr lang="zh-CN" altLang="en-US" sz="1800" dirty="0" smtClean="0">
                <a:latin typeface="微软雅黑" pitchFamily="34" charset="-122"/>
                <a:ea typeface="微软雅黑" pitchFamily="34" charset="-122"/>
                <a:sym typeface="+mn-ea"/>
              </a:rPr>
              <a:t>原材料</a:t>
            </a:r>
            <a:endParaRPr lang="en-US" altLang="zh-CN" sz="1800" dirty="0" smtClean="0">
              <a:latin typeface="微软雅黑" pitchFamily="34" charset="-122"/>
              <a:ea typeface="微软雅黑" pitchFamily="34" charset="-122"/>
              <a:sym typeface="+mn-ea"/>
            </a:endParaRPr>
          </a:p>
          <a:p>
            <a:pPr>
              <a:lnSpc>
                <a:spcPct val="150000"/>
              </a:lnSpc>
            </a:pPr>
            <a:r>
              <a:rPr lang="zh-CN" altLang="en-US" sz="1800" dirty="0" smtClean="0">
                <a:latin typeface="微软雅黑" pitchFamily="34" charset="-122"/>
                <a:ea typeface="微软雅黑" pitchFamily="34" charset="-122"/>
                <a:sym typeface="+mn-ea"/>
              </a:rPr>
              <a:t>       应</a:t>
            </a:r>
            <a:r>
              <a:rPr lang="zh-CN" altLang="en-US" sz="1800" dirty="0">
                <a:latin typeface="微软雅黑" pitchFamily="34" charset="-122"/>
                <a:ea typeface="微软雅黑" pitchFamily="34" charset="-122"/>
                <a:sym typeface="+mn-ea"/>
              </a:rPr>
              <a:t>交税费</a:t>
            </a:r>
            <a:r>
              <a:rPr lang="en-US" altLang="zh-CN" sz="1800" dirty="0">
                <a:latin typeface="微软雅黑" pitchFamily="34" charset="-122"/>
                <a:ea typeface="微软雅黑" pitchFamily="34" charset="-122"/>
                <a:sym typeface="+mn-ea"/>
              </a:rPr>
              <a:t>—</a:t>
            </a:r>
            <a:r>
              <a:rPr lang="zh-CN" altLang="en-US" sz="1800" dirty="0">
                <a:latin typeface="微软雅黑" pitchFamily="34" charset="-122"/>
                <a:ea typeface="微软雅黑" pitchFamily="34" charset="-122"/>
                <a:sym typeface="+mn-ea"/>
              </a:rPr>
              <a:t>应交增值税</a:t>
            </a:r>
            <a:r>
              <a:rPr lang="en-US" altLang="zh-CN" sz="1800" dirty="0">
                <a:latin typeface="微软雅黑" pitchFamily="34" charset="-122"/>
                <a:ea typeface="微软雅黑" pitchFamily="34" charset="-122"/>
                <a:sym typeface="+mn-ea"/>
              </a:rPr>
              <a:t>(</a:t>
            </a:r>
            <a:r>
              <a:rPr lang="zh-CN" altLang="en-US" sz="1800" dirty="0">
                <a:latin typeface="微软雅黑" pitchFamily="34" charset="-122"/>
                <a:ea typeface="微软雅黑" pitchFamily="34" charset="-122"/>
                <a:sym typeface="+mn-ea"/>
              </a:rPr>
              <a:t>进项税额</a:t>
            </a:r>
            <a:r>
              <a:rPr lang="en-US" altLang="zh-CN" sz="1800" dirty="0">
                <a:latin typeface="微软雅黑" pitchFamily="34" charset="-122"/>
                <a:ea typeface="微软雅黑" pitchFamily="34" charset="-122"/>
                <a:sym typeface="+mn-ea"/>
              </a:rPr>
              <a:t>)</a:t>
            </a:r>
            <a:endParaRPr sz="1800" dirty="0" smtClean="0">
              <a:latin typeface="微软雅黑" pitchFamily="34" charset="-122"/>
              <a:ea typeface="微软雅黑" pitchFamily="34" charset="-122"/>
              <a:sym typeface="+mn-ea"/>
            </a:endParaRPr>
          </a:p>
          <a:p>
            <a:pPr>
              <a:lnSpc>
                <a:spcPct val="150000"/>
              </a:lnSpc>
            </a:pPr>
            <a:r>
              <a:rPr sz="1800" dirty="0" smtClean="0">
                <a:latin typeface="微软雅黑" pitchFamily="34" charset="-122"/>
                <a:ea typeface="微软雅黑" pitchFamily="34" charset="-122"/>
                <a:sym typeface="+mn-ea"/>
              </a:rPr>
              <a:t>  </a:t>
            </a:r>
            <a:r>
              <a:rPr lang="en-US" sz="1800" dirty="0" smtClean="0">
                <a:latin typeface="微软雅黑" pitchFamily="34" charset="-122"/>
                <a:ea typeface="微软雅黑" pitchFamily="34" charset="-122"/>
                <a:sym typeface="+mn-ea"/>
              </a:rPr>
              <a:t>     </a:t>
            </a:r>
            <a:r>
              <a:rPr sz="1800" dirty="0" smtClean="0">
                <a:latin typeface="微软雅黑" pitchFamily="34" charset="-122"/>
                <a:ea typeface="微软雅黑" pitchFamily="34" charset="-122"/>
                <a:sym typeface="+mn-ea"/>
              </a:rPr>
              <a:t>贷</a:t>
            </a:r>
            <a:r>
              <a:rPr lang="zh-CN" altLang="en-US" sz="1800" dirty="0">
                <a:latin typeface="微软雅黑" pitchFamily="34" charset="-122"/>
                <a:ea typeface="微软雅黑" pitchFamily="34" charset="-122"/>
                <a:sym typeface="+mn-ea"/>
              </a:rPr>
              <a:t>：预付账款</a:t>
            </a:r>
            <a:endParaRPr sz="1800" dirty="0" smtClean="0">
              <a:latin typeface="微软雅黑" pitchFamily="34" charset="-122"/>
              <a:ea typeface="微软雅黑" pitchFamily="34" charset="-122"/>
              <a:sym typeface="+mn-ea"/>
            </a:endParaRPr>
          </a:p>
        </p:txBody>
      </p:sp>
      <p:sp>
        <p:nvSpPr>
          <p:cNvPr id="47" name="圆角矩形 46"/>
          <p:cNvSpPr/>
          <p:nvPr/>
        </p:nvSpPr>
        <p:spPr>
          <a:xfrm>
            <a:off x="4168293" y="1461445"/>
            <a:ext cx="4605872" cy="949254"/>
          </a:xfrm>
          <a:prstGeom prst="roundRect">
            <a:avLst/>
          </a:prstGeom>
          <a:no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grpSp>
        <p:nvGrpSpPr>
          <p:cNvPr id="48" name="组合 47"/>
          <p:cNvGrpSpPr/>
          <p:nvPr/>
        </p:nvGrpSpPr>
        <p:grpSpPr>
          <a:xfrm>
            <a:off x="3949629" y="1857293"/>
            <a:ext cx="275887" cy="112092"/>
            <a:chOff x="4386755" y="665994"/>
            <a:chExt cx="275887" cy="112092"/>
          </a:xfrm>
          <a:solidFill>
            <a:srgbClr val="084CA1"/>
          </a:solidFill>
        </p:grpSpPr>
        <p:cxnSp>
          <p:nvCxnSpPr>
            <p:cNvPr id="49" name="Straight Connector 14"/>
            <p:cNvCxnSpPr/>
            <p:nvPr/>
          </p:nvCxnSpPr>
          <p:spPr>
            <a:xfrm flipH="1">
              <a:off x="4386755" y="728946"/>
              <a:ext cx="208643" cy="1369"/>
            </a:xfrm>
            <a:prstGeom prst="line">
              <a:avLst/>
            </a:prstGeom>
            <a:grpFill/>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50" name="îṩ1íḍè"/>
            <p:cNvSpPr/>
            <p:nvPr/>
          </p:nvSpPr>
          <p:spPr bwMode="auto">
            <a:xfrm>
              <a:off x="4550550" y="665994"/>
              <a:ext cx="112092" cy="112092"/>
            </a:xfrm>
            <a:prstGeom prst="ellipse">
              <a:avLst/>
            </a:prstGeom>
            <a:grpFill/>
            <a:ln w="19050">
              <a:solidFill>
                <a:srgbClr val="084CA1"/>
              </a:solidFill>
              <a:round/>
            </a:ln>
          </p:spPr>
          <p:txBody>
            <a:bodyPr anchor="ctr"/>
            <a:lstStyle/>
            <a:p>
              <a:pPr algn="ctr"/>
              <a:endParaRPr sz="1800">
                <a:latin typeface="微软雅黑" pitchFamily="34" charset="-122"/>
                <a:ea typeface="微软雅黑" pitchFamily="34" charset="-122"/>
                <a:cs typeface="+mn-ea"/>
                <a:sym typeface="+mn-lt"/>
              </a:endParaRPr>
            </a:p>
          </p:txBody>
        </p:sp>
      </p:grpSp>
      <p:sp>
        <p:nvSpPr>
          <p:cNvPr id="51" name="圆角矩形 50"/>
          <p:cNvSpPr/>
          <p:nvPr/>
        </p:nvSpPr>
        <p:spPr>
          <a:xfrm>
            <a:off x="4168293" y="2539675"/>
            <a:ext cx="4605872" cy="1337315"/>
          </a:xfrm>
          <a:prstGeom prst="roundRect">
            <a:avLst/>
          </a:prstGeom>
          <a:no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52" name="文本框 14"/>
          <p:cNvSpPr txBox="1"/>
          <p:nvPr/>
        </p:nvSpPr>
        <p:spPr>
          <a:xfrm>
            <a:off x="5652120" y="2565992"/>
            <a:ext cx="2233091" cy="458908"/>
          </a:xfrm>
          <a:prstGeom prst="rect">
            <a:avLst/>
          </a:prstGeom>
          <a:noFill/>
        </p:spPr>
        <p:txBody>
          <a:bodyPr wrap="square" rtlCol="0" anchor="ctr">
            <a:spAutoFit/>
          </a:bodyPr>
          <a:lstStyle/>
          <a:p>
            <a:pPr>
              <a:lnSpc>
                <a:spcPct val="150000"/>
              </a:lnSpc>
            </a:pPr>
            <a:r>
              <a:rPr lang="en-US" altLang="zh-CN" sz="1800" b="1" dirty="0" smtClean="0">
                <a:solidFill>
                  <a:srgbClr val="C00000"/>
                </a:solidFill>
                <a:latin typeface="微软雅黑" pitchFamily="34" charset="-122"/>
                <a:ea typeface="微软雅黑" pitchFamily="34" charset="-122"/>
              </a:rPr>
              <a:t>(</a:t>
            </a:r>
            <a:r>
              <a:rPr lang="zh-CN" altLang="en-US" sz="1800" b="1" dirty="0" smtClean="0">
                <a:solidFill>
                  <a:srgbClr val="C00000"/>
                </a:solidFill>
                <a:latin typeface="微软雅黑" pitchFamily="34" charset="-122"/>
                <a:ea typeface="微软雅黑" pitchFamily="34" charset="-122"/>
              </a:rPr>
              <a:t>根据发票</a:t>
            </a:r>
            <a:r>
              <a:rPr lang="zh-CN" altLang="en-US" sz="1800" b="1" dirty="0">
                <a:solidFill>
                  <a:srgbClr val="C00000"/>
                </a:solidFill>
                <a:latin typeface="微软雅黑" pitchFamily="34" charset="-122"/>
                <a:ea typeface="微软雅黑" pitchFamily="34" charset="-122"/>
              </a:rPr>
              <a:t>账单</a:t>
            </a:r>
            <a:r>
              <a:rPr lang="zh-CN" altLang="en-US" sz="1800" b="1" dirty="0" smtClean="0">
                <a:solidFill>
                  <a:srgbClr val="C00000"/>
                </a:solidFill>
                <a:latin typeface="微软雅黑" pitchFamily="34" charset="-122"/>
                <a:ea typeface="微软雅黑" pitchFamily="34" charset="-122"/>
              </a:rPr>
              <a:t>金额</a:t>
            </a:r>
            <a:r>
              <a:rPr lang="en-US" altLang="zh-CN" sz="1800" b="1" dirty="0" smtClean="0">
                <a:solidFill>
                  <a:srgbClr val="C00000"/>
                </a:solidFill>
                <a:latin typeface="微软雅黑" pitchFamily="34" charset="-122"/>
                <a:ea typeface="微软雅黑" pitchFamily="34" charset="-122"/>
              </a:rPr>
              <a:t>)</a:t>
            </a:r>
            <a:endParaRPr lang="zh-CN" altLang="en-US" sz="1800" b="1" dirty="0">
              <a:solidFill>
                <a:srgbClr val="C00000"/>
              </a:solidFill>
              <a:latin typeface="微软雅黑" pitchFamily="34" charset="-122"/>
              <a:ea typeface="微软雅黑" pitchFamily="34" charset="-122"/>
            </a:endParaRPr>
          </a:p>
        </p:txBody>
      </p:sp>
      <p:sp>
        <p:nvSpPr>
          <p:cNvPr id="53" name="文本框 14"/>
          <p:cNvSpPr txBox="1"/>
          <p:nvPr/>
        </p:nvSpPr>
        <p:spPr>
          <a:xfrm>
            <a:off x="1154335" y="3993178"/>
            <a:ext cx="2807960" cy="923330"/>
          </a:xfrm>
          <a:prstGeom prst="rect">
            <a:avLst/>
          </a:prstGeom>
          <a:solidFill>
            <a:schemeClr val="accent1">
              <a:lumMod val="40000"/>
              <a:lumOff val="60000"/>
            </a:schemeClr>
          </a:solidFill>
        </p:spPr>
        <p:txBody>
          <a:bodyPr wrap="square" rtlCol="0" anchor="ctr">
            <a:spAutoFit/>
          </a:bodyPr>
          <a:lstStyle/>
          <a:p>
            <a:pPr>
              <a:lnSpc>
                <a:spcPct val="150000"/>
              </a:lnSpc>
            </a:pPr>
            <a:r>
              <a:rPr lang="zh-CN" altLang="en-US" sz="1800" dirty="0">
                <a:latin typeface="微软雅黑" pitchFamily="34" charset="-122"/>
                <a:ea typeface="微软雅黑" pitchFamily="34" charset="-122"/>
              </a:rPr>
              <a:t>补付款项时或退回多付款项</a:t>
            </a:r>
            <a:r>
              <a:rPr lang="zh-CN" altLang="en-US" sz="1800" dirty="0" smtClean="0">
                <a:latin typeface="微软雅黑" pitchFamily="34" charset="-122"/>
                <a:ea typeface="微软雅黑" pitchFamily="34" charset="-122"/>
              </a:rPr>
              <a:t>时（做相反分录）</a:t>
            </a:r>
            <a:endParaRPr lang="zh-CN" altLang="en-US" sz="1800" dirty="0">
              <a:latin typeface="微软雅黑" pitchFamily="34" charset="-122"/>
              <a:ea typeface="微软雅黑" pitchFamily="34" charset="-122"/>
            </a:endParaRPr>
          </a:p>
        </p:txBody>
      </p:sp>
      <p:sp>
        <p:nvSpPr>
          <p:cNvPr id="54" name="矩形 53"/>
          <p:cNvSpPr/>
          <p:nvPr>
            <p:custDataLst>
              <p:tags r:id="rId9"/>
            </p:custDataLst>
          </p:nvPr>
        </p:nvSpPr>
        <p:spPr>
          <a:xfrm>
            <a:off x="4142668" y="3989163"/>
            <a:ext cx="4896544" cy="927345"/>
          </a:xfrm>
          <a:prstGeom prst="rect">
            <a:avLst/>
          </a:prstGeom>
        </p:spPr>
        <p:txBody>
          <a:bodyPr wrap="square">
            <a:noAutofit/>
          </a:bodyPr>
          <a:lstStyle/>
          <a:p>
            <a:pPr>
              <a:lnSpc>
                <a:spcPct val="150000"/>
              </a:lnSpc>
            </a:pPr>
            <a:r>
              <a:rPr lang="zh-CN" altLang="en-US" sz="1800" dirty="0">
                <a:latin typeface="微软雅黑" pitchFamily="34" charset="-122"/>
                <a:ea typeface="微软雅黑" pitchFamily="34" charset="-122"/>
              </a:rPr>
              <a:t>借：预付账款</a:t>
            </a:r>
            <a:r>
              <a:rPr lang="zh-CN" altLang="en-US" sz="1800" b="1" dirty="0">
                <a:solidFill>
                  <a:srgbClr val="C00000"/>
                </a:solidFill>
                <a:latin typeface="微软雅黑" pitchFamily="34" charset="-122"/>
                <a:ea typeface="微软雅黑" pitchFamily="34" charset="-122"/>
              </a:rPr>
              <a:t>（补付款项）</a:t>
            </a:r>
            <a:r>
              <a:rPr lang="en-US" altLang="zh-CN" sz="1800" b="1" dirty="0">
                <a:solidFill>
                  <a:srgbClr val="C00000"/>
                </a:solidFill>
                <a:latin typeface="微软雅黑" pitchFamily="34" charset="-122"/>
                <a:ea typeface="微软雅黑" pitchFamily="34" charset="-122"/>
                <a:sym typeface="+mn-ea"/>
              </a:rPr>
              <a:t> </a:t>
            </a:r>
            <a:endParaRPr lang="zh-CN" altLang="en-US" sz="1800" b="1" dirty="0">
              <a:solidFill>
                <a:srgbClr val="C00000"/>
              </a:solidFill>
              <a:latin typeface="微软雅黑" pitchFamily="34" charset="-122"/>
              <a:ea typeface="微软雅黑" pitchFamily="34" charset="-122"/>
            </a:endParaRPr>
          </a:p>
          <a:p>
            <a:pPr>
              <a:lnSpc>
                <a:spcPct val="150000"/>
              </a:lnSpc>
            </a:pPr>
            <a:r>
              <a:rPr lang="zh-CN" altLang="en-US" sz="1800" dirty="0">
                <a:latin typeface="微软雅黑" pitchFamily="34" charset="-122"/>
                <a:ea typeface="微软雅黑" pitchFamily="34" charset="-122"/>
              </a:rPr>
              <a:t>    贷：银行</a:t>
            </a:r>
            <a:r>
              <a:rPr lang="zh-CN" altLang="en-US" sz="1800" dirty="0" smtClean="0">
                <a:latin typeface="微软雅黑" pitchFamily="34" charset="-122"/>
                <a:ea typeface="微软雅黑" pitchFamily="34" charset="-122"/>
              </a:rPr>
              <a:t>存款       </a:t>
            </a:r>
            <a:endParaRPr lang="zh-CN" altLang="en-US" sz="1800" dirty="0">
              <a:latin typeface="微软雅黑" pitchFamily="34" charset="-122"/>
              <a:ea typeface="微软雅黑" pitchFamily="34" charset="-122"/>
            </a:endParaRPr>
          </a:p>
        </p:txBody>
      </p:sp>
      <p:sp>
        <p:nvSpPr>
          <p:cNvPr id="55" name="圆角矩形 54"/>
          <p:cNvSpPr/>
          <p:nvPr/>
        </p:nvSpPr>
        <p:spPr>
          <a:xfrm>
            <a:off x="4171009" y="4008646"/>
            <a:ext cx="4605872" cy="949254"/>
          </a:xfrm>
          <a:prstGeom prst="roundRect">
            <a:avLst/>
          </a:prstGeom>
          <a:no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grpSp>
        <p:nvGrpSpPr>
          <p:cNvPr id="56" name="组合 55"/>
          <p:cNvGrpSpPr/>
          <p:nvPr/>
        </p:nvGrpSpPr>
        <p:grpSpPr>
          <a:xfrm>
            <a:off x="3952345" y="4404494"/>
            <a:ext cx="275887" cy="112092"/>
            <a:chOff x="4386755" y="665994"/>
            <a:chExt cx="275887" cy="112092"/>
          </a:xfrm>
          <a:solidFill>
            <a:srgbClr val="084CA1"/>
          </a:solidFill>
        </p:grpSpPr>
        <p:cxnSp>
          <p:nvCxnSpPr>
            <p:cNvPr id="57" name="Straight Connector 14"/>
            <p:cNvCxnSpPr/>
            <p:nvPr/>
          </p:nvCxnSpPr>
          <p:spPr>
            <a:xfrm flipH="1">
              <a:off x="4386755" y="728946"/>
              <a:ext cx="208643" cy="1369"/>
            </a:xfrm>
            <a:prstGeom prst="line">
              <a:avLst/>
            </a:prstGeom>
            <a:grpFill/>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58" name="îṩ1íḍè"/>
            <p:cNvSpPr/>
            <p:nvPr/>
          </p:nvSpPr>
          <p:spPr bwMode="auto">
            <a:xfrm>
              <a:off x="4550550" y="665994"/>
              <a:ext cx="112092" cy="112092"/>
            </a:xfrm>
            <a:prstGeom prst="ellipse">
              <a:avLst/>
            </a:prstGeom>
            <a:grpFill/>
            <a:ln w="19050">
              <a:solidFill>
                <a:srgbClr val="084CA1"/>
              </a:solidFill>
              <a:round/>
            </a:ln>
          </p:spPr>
          <p:txBody>
            <a:bodyPr anchor="ctr"/>
            <a:lstStyle/>
            <a:p>
              <a:pPr algn="ctr"/>
              <a:endParaRPr sz="1800">
                <a:latin typeface="微软雅黑" pitchFamily="34" charset="-122"/>
                <a:ea typeface="微软雅黑" pitchFamily="34" charset="-122"/>
                <a:cs typeface="+mn-ea"/>
                <a:sym typeface="+mn-lt"/>
              </a:endParaRPr>
            </a:p>
          </p:txBody>
        </p:sp>
      </p:grpSp>
    </p:spTree>
    <p:custDataLst>
      <p:tags r:id="rId1"/>
    </p:custDataLst>
    <p:extLst>
      <p:ext uri="{BB962C8B-B14F-4D97-AF65-F5344CB8AC3E}">
        <p14:creationId xmlns:p14="http://schemas.microsoft.com/office/powerpoint/2010/main" val="48458342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a:solidFill>
                  <a:schemeClr val="bg1"/>
                </a:solidFill>
                <a:latin typeface="微软雅黑"/>
                <a:ea typeface="微软雅黑"/>
              </a:rPr>
              <a:t>3</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预付账款</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 name="矩形 1"/>
          <p:cNvSpPr/>
          <p:nvPr/>
        </p:nvSpPr>
        <p:spPr>
          <a:xfrm>
            <a:off x="501898" y="1455729"/>
            <a:ext cx="5756704" cy="458908"/>
          </a:xfrm>
          <a:prstGeom prst="rect">
            <a:avLst/>
          </a:prstGeom>
        </p:spPr>
        <p:txBody>
          <a:bodyPr wrap="none">
            <a:spAutoFit/>
          </a:bodyPr>
          <a:lstStyle/>
          <a:p>
            <a:pPr>
              <a:lnSpc>
                <a:spcPct val="150000"/>
              </a:lnSpc>
            </a:pPr>
            <a:r>
              <a:rPr lang="zh-CN" altLang="en-US" sz="1800" b="1" dirty="0">
                <a:solidFill>
                  <a:srgbClr val="084CA1"/>
                </a:solidFill>
                <a:latin typeface="微软雅黑" pitchFamily="34" charset="-122"/>
                <a:ea typeface="微软雅黑" pitchFamily="34" charset="-122"/>
              </a:rPr>
              <a:t>企业按合同规定，预付给</a:t>
            </a:r>
            <a:r>
              <a:rPr lang="en-US" altLang="zh-CN" sz="1800" b="1" dirty="0">
                <a:solidFill>
                  <a:srgbClr val="084CA1"/>
                </a:solidFill>
                <a:latin typeface="微软雅黑" pitchFamily="34" charset="-122"/>
                <a:ea typeface="微软雅黑" pitchFamily="34" charset="-122"/>
              </a:rPr>
              <a:t>A</a:t>
            </a:r>
            <a:r>
              <a:rPr lang="zh-CN" altLang="en-US" sz="1800" b="1" dirty="0">
                <a:solidFill>
                  <a:srgbClr val="084CA1"/>
                </a:solidFill>
                <a:latin typeface="微软雅黑" pitchFamily="34" charset="-122"/>
                <a:ea typeface="微软雅黑" pitchFamily="34" charset="-122"/>
              </a:rPr>
              <a:t>公司购买甲材料款</a:t>
            </a:r>
            <a:r>
              <a:rPr lang="en-US" altLang="zh-CN" sz="1800" b="1" dirty="0">
                <a:solidFill>
                  <a:srgbClr val="084CA1"/>
                </a:solidFill>
                <a:latin typeface="微软雅黑" pitchFamily="34" charset="-122"/>
                <a:ea typeface="微软雅黑" pitchFamily="34" charset="-122"/>
              </a:rPr>
              <a:t>10 000</a:t>
            </a:r>
            <a:r>
              <a:rPr lang="zh-CN" altLang="en-US" sz="1800" b="1" dirty="0">
                <a:solidFill>
                  <a:srgbClr val="084CA1"/>
                </a:solidFill>
                <a:latin typeface="微软雅黑" pitchFamily="34" charset="-122"/>
                <a:ea typeface="微软雅黑" pitchFamily="34" charset="-122"/>
              </a:rPr>
              <a:t>元</a:t>
            </a:r>
          </a:p>
        </p:txBody>
      </p:sp>
      <p:sp>
        <p:nvSpPr>
          <p:cNvPr id="23" name="矩形 22"/>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3" name="矩形 2"/>
          <p:cNvSpPr/>
          <p:nvPr/>
        </p:nvSpPr>
        <p:spPr>
          <a:xfrm>
            <a:off x="501897" y="1927304"/>
            <a:ext cx="7442706" cy="978729"/>
          </a:xfrm>
          <a:prstGeom prst="rect">
            <a:avLst/>
          </a:prstGeom>
        </p:spPr>
        <p:txBody>
          <a:bodyPr wrap="square">
            <a:spAutoFit/>
          </a:bodyPr>
          <a:lstStyle/>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借：预付账款</a:t>
            </a:r>
            <a:r>
              <a:rPr lang="en-US" altLang="zh-CN" sz="1800" dirty="0">
                <a:latin typeface="微软雅黑" pitchFamily="34" charset="-122"/>
                <a:ea typeface="微软雅黑" pitchFamily="34" charset="-122"/>
                <a:cs typeface="+mn-ea"/>
              </a:rPr>
              <a:t>——A</a:t>
            </a:r>
            <a:r>
              <a:rPr lang="zh-CN" altLang="en-US" sz="1800" dirty="0">
                <a:latin typeface="微软雅黑" pitchFamily="34" charset="-122"/>
                <a:ea typeface="微软雅黑" pitchFamily="34" charset="-122"/>
                <a:cs typeface="+mn-ea"/>
              </a:rPr>
              <a:t>公司                    </a:t>
            </a:r>
            <a:r>
              <a:rPr lang="en-US" altLang="zh-CN" sz="1800" dirty="0">
                <a:latin typeface="微软雅黑" pitchFamily="34" charset="-122"/>
                <a:ea typeface="微软雅黑" pitchFamily="34" charset="-122"/>
                <a:cs typeface="+mn-ea"/>
              </a:rPr>
              <a:t>10 000</a:t>
            </a:r>
          </a:p>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       贷：银行存款                                    </a:t>
            </a:r>
            <a:r>
              <a:rPr lang="en-US" altLang="zh-CN" sz="1800" dirty="0">
                <a:latin typeface="微软雅黑" pitchFamily="34" charset="-122"/>
                <a:ea typeface="微软雅黑" pitchFamily="34" charset="-122"/>
                <a:cs typeface="+mn-ea"/>
              </a:rPr>
              <a:t>10 000</a:t>
            </a:r>
          </a:p>
        </p:txBody>
      </p:sp>
      <p:sp>
        <p:nvSpPr>
          <p:cNvPr id="4" name="矩形 3"/>
          <p:cNvSpPr/>
          <p:nvPr/>
        </p:nvSpPr>
        <p:spPr>
          <a:xfrm>
            <a:off x="501897" y="2906033"/>
            <a:ext cx="8380858" cy="507831"/>
          </a:xfrm>
          <a:prstGeom prst="rect">
            <a:avLst/>
          </a:prstGeom>
        </p:spPr>
        <p:txBody>
          <a:bodyPr wrap="square">
            <a:spAutoFit/>
          </a:bodyPr>
          <a:lstStyle/>
          <a:p>
            <a:pPr>
              <a:lnSpc>
                <a:spcPct val="150000"/>
              </a:lnSpc>
            </a:pPr>
            <a:r>
              <a:rPr lang="zh-CN" altLang="en-US" sz="1800" b="1" dirty="0">
                <a:solidFill>
                  <a:srgbClr val="084CA1"/>
                </a:solidFill>
                <a:latin typeface="微软雅黑" pitchFamily="34" charset="-122"/>
                <a:ea typeface="微软雅黑" pitchFamily="34" charset="-122"/>
              </a:rPr>
              <a:t>企业</a:t>
            </a:r>
            <a:r>
              <a:rPr lang="zh-CN" altLang="en-US" sz="1800" b="1" dirty="0" smtClean="0">
                <a:solidFill>
                  <a:srgbClr val="084CA1"/>
                </a:solidFill>
                <a:latin typeface="微软雅黑" pitchFamily="34" charset="-122"/>
                <a:ea typeface="微软雅黑" pitchFamily="34" charset="-122"/>
              </a:rPr>
              <a:t>收到甲</a:t>
            </a:r>
            <a:r>
              <a:rPr lang="zh-CN" altLang="en-US" sz="1800" b="1" dirty="0">
                <a:solidFill>
                  <a:srgbClr val="084CA1"/>
                </a:solidFill>
                <a:latin typeface="微软雅黑" pitchFamily="34" charset="-122"/>
                <a:ea typeface="微软雅黑" pitchFamily="34" charset="-122"/>
              </a:rPr>
              <a:t>材料验收入库，专用发票上注明货款</a:t>
            </a:r>
            <a:r>
              <a:rPr lang="en-US" altLang="zh-CN" sz="1800" b="1" dirty="0">
                <a:solidFill>
                  <a:srgbClr val="084CA1"/>
                </a:solidFill>
                <a:latin typeface="微软雅黑" pitchFamily="34" charset="-122"/>
                <a:ea typeface="微软雅黑" pitchFamily="34" charset="-122"/>
              </a:rPr>
              <a:t>8 000</a:t>
            </a:r>
            <a:r>
              <a:rPr lang="zh-CN" altLang="en-US" sz="1800" b="1" dirty="0">
                <a:solidFill>
                  <a:srgbClr val="084CA1"/>
                </a:solidFill>
                <a:latin typeface="微软雅黑" pitchFamily="34" charset="-122"/>
                <a:ea typeface="微软雅黑" pitchFamily="34" charset="-122"/>
              </a:rPr>
              <a:t>元，增值税</a:t>
            </a:r>
            <a:r>
              <a:rPr lang="en-US" altLang="zh-CN" sz="1800" b="1" dirty="0">
                <a:solidFill>
                  <a:srgbClr val="084CA1"/>
                </a:solidFill>
                <a:latin typeface="微软雅黑" pitchFamily="34" charset="-122"/>
                <a:ea typeface="微软雅黑" pitchFamily="34" charset="-122"/>
              </a:rPr>
              <a:t>1 280</a:t>
            </a:r>
            <a:r>
              <a:rPr lang="zh-CN" altLang="en-US" sz="1800" b="1" dirty="0">
                <a:solidFill>
                  <a:srgbClr val="084CA1"/>
                </a:solidFill>
                <a:latin typeface="微软雅黑" pitchFamily="34" charset="-122"/>
                <a:ea typeface="微软雅黑" pitchFamily="34" charset="-122"/>
              </a:rPr>
              <a:t>元。</a:t>
            </a:r>
          </a:p>
        </p:txBody>
      </p:sp>
      <p:sp>
        <p:nvSpPr>
          <p:cNvPr id="5" name="矩形 4"/>
          <p:cNvSpPr/>
          <p:nvPr/>
        </p:nvSpPr>
        <p:spPr>
          <a:xfrm>
            <a:off x="501897" y="3388394"/>
            <a:ext cx="7276440" cy="1449628"/>
          </a:xfrm>
          <a:prstGeom prst="rect">
            <a:avLst/>
          </a:prstGeom>
        </p:spPr>
        <p:txBody>
          <a:bodyPr wrap="square">
            <a:spAutoFit/>
          </a:bodyPr>
          <a:lstStyle/>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sym typeface="+mn-ea"/>
              </a:rPr>
              <a:t>借：</a:t>
            </a:r>
            <a:r>
              <a:rPr lang="zh-CN" altLang="en-US" sz="1800" dirty="0" smtClean="0">
                <a:latin typeface="微软雅黑" pitchFamily="34" charset="-122"/>
                <a:ea typeface="微软雅黑" pitchFamily="34" charset="-122"/>
                <a:cs typeface="+mn-ea"/>
                <a:sym typeface="+mn-ea"/>
              </a:rPr>
              <a:t>原材料                                           </a:t>
            </a:r>
            <a:r>
              <a:rPr lang="en-US" altLang="zh-CN" sz="1800" dirty="0" smtClean="0">
                <a:latin typeface="微软雅黑" pitchFamily="34" charset="-122"/>
                <a:ea typeface="微软雅黑" pitchFamily="34" charset="-122"/>
                <a:cs typeface="+mn-ea"/>
                <a:sym typeface="+mn-ea"/>
              </a:rPr>
              <a:t>8 000</a:t>
            </a:r>
            <a:endParaRPr lang="zh-CN" altLang="en-US" sz="1800" dirty="0">
              <a:latin typeface="微软雅黑" pitchFamily="34" charset="-122"/>
              <a:ea typeface="微软雅黑" pitchFamily="34" charset="-122"/>
              <a:cs typeface="+mn-ea"/>
              <a:sym typeface="+mn-ea"/>
            </a:endParaRPr>
          </a:p>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sym typeface="+mn-ea"/>
              </a:rPr>
              <a:t>       应交税费</a:t>
            </a:r>
            <a:r>
              <a:rPr lang="en-US" altLang="zh-CN" sz="1800" dirty="0">
                <a:latin typeface="微软雅黑" pitchFamily="34" charset="-122"/>
                <a:ea typeface="微软雅黑" pitchFamily="34" charset="-122"/>
                <a:cs typeface="+mn-ea"/>
                <a:sym typeface="+mn-ea"/>
              </a:rPr>
              <a:t>—</a:t>
            </a:r>
            <a:r>
              <a:rPr lang="zh-CN" altLang="en-US" sz="1800" dirty="0">
                <a:latin typeface="微软雅黑" pitchFamily="34" charset="-122"/>
                <a:ea typeface="微软雅黑" pitchFamily="34" charset="-122"/>
                <a:cs typeface="+mn-ea"/>
                <a:sym typeface="+mn-ea"/>
              </a:rPr>
              <a:t>应交增值税</a:t>
            </a:r>
            <a:r>
              <a:rPr lang="en-US" altLang="zh-CN" sz="1800" dirty="0">
                <a:latin typeface="微软雅黑" pitchFamily="34" charset="-122"/>
                <a:ea typeface="微软雅黑" pitchFamily="34" charset="-122"/>
                <a:cs typeface="+mn-ea"/>
                <a:sym typeface="+mn-ea"/>
              </a:rPr>
              <a:t>(</a:t>
            </a:r>
            <a:r>
              <a:rPr lang="zh-CN" altLang="en-US" sz="1800" dirty="0">
                <a:latin typeface="微软雅黑" pitchFamily="34" charset="-122"/>
                <a:ea typeface="微软雅黑" pitchFamily="34" charset="-122"/>
                <a:cs typeface="+mn-ea"/>
                <a:sym typeface="+mn-ea"/>
              </a:rPr>
              <a:t>进项税额</a:t>
            </a:r>
            <a:r>
              <a:rPr lang="en-US" altLang="zh-CN" sz="1800" dirty="0" smtClean="0">
                <a:latin typeface="微软雅黑" pitchFamily="34" charset="-122"/>
                <a:ea typeface="微软雅黑" pitchFamily="34" charset="-122"/>
                <a:cs typeface="+mn-ea"/>
                <a:sym typeface="+mn-ea"/>
              </a:rPr>
              <a:t>)   1 280</a:t>
            </a:r>
            <a:endParaRPr lang="zh-CN" altLang="en-US" sz="1800" dirty="0">
              <a:latin typeface="微软雅黑" pitchFamily="34" charset="-122"/>
              <a:ea typeface="微软雅黑" pitchFamily="34" charset="-122"/>
              <a:cs typeface="+mn-ea"/>
              <a:sym typeface="+mn-ea"/>
            </a:endParaRPr>
          </a:p>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sym typeface="+mn-ea"/>
              </a:rPr>
              <a:t>       贷：预付</a:t>
            </a:r>
            <a:r>
              <a:rPr lang="zh-CN" altLang="en-US" sz="1800" dirty="0" smtClean="0">
                <a:latin typeface="微软雅黑" pitchFamily="34" charset="-122"/>
                <a:ea typeface="微软雅黑" pitchFamily="34" charset="-122"/>
                <a:cs typeface="+mn-ea"/>
                <a:sym typeface="+mn-ea"/>
              </a:rPr>
              <a:t>账款                                       </a:t>
            </a:r>
            <a:r>
              <a:rPr lang="en-US" altLang="zh-CN" sz="1800" dirty="0" smtClean="0">
                <a:latin typeface="微软雅黑" pitchFamily="34" charset="-122"/>
                <a:ea typeface="微软雅黑" pitchFamily="34" charset="-122"/>
                <a:cs typeface="+mn-ea"/>
                <a:sym typeface="+mn-ea"/>
              </a:rPr>
              <a:t>9 280</a:t>
            </a:r>
            <a:endParaRPr lang="zh-CN" altLang="en-US" sz="1800" dirty="0">
              <a:latin typeface="微软雅黑" pitchFamily="34" charset="-122"/>
              <a:ea typeface="微软雅黑" pitchFamily="34" charset="-122"/>
              <a:cs typeface="+mn-ea"/>
              <a:sym typeface="+mn-ea"/>
            </a:endParaRPr>
          </a:p>
        </p:txBody>
      </p:sp>
    </p:spTree>
    <p:custDataLst>
      <p:tags r:id="rId1"/>
    </p:custDataLst>
    <p:extLst>
      <p:ext uri="{BB962C8B-B14F-4D97-AF65-F5344CB8AC3E}">
        <p14:creationId xmlns:p14="http://schemas.microsoft.com/office/powerpoint/2010/main" val="208272741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a:solidFill>
                  <a:schemeClr val="bg1"/>
                </a:solidFill>
                <a:latin typeface="微软雅黑"/>
                <a:ea typeface="微软雅黑"/>
              </a:rPr>
              <a:t>3</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预付账款</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3" name="矩形 22"/>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6" name="矩形 5"/>
          <p:cNvSpPr/>
          <p:nvPr/>
        </p:nvSpPr>
        <p:spPr>
          <a:xfrm>
            <a:off x="975796" y="2202418"/>
            <a:ext cx="4572000" cy="978729"/>
          </a:xfrm>
          <a:prstGeom prst="rect">
            <a:avLst/>
          </a:prstGeom>
        </p:spPr>
        <p:txBody>
          <a:bodyPr>
            <a:spAutoFit/>
          </a:bodyPr>
          <a:lstStyle/>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借：银行</a:t>
            </a:r>
            <a:r>
              <a:rPr lang="zh-CN" altLang="en-US" sz="1800" dirty="0" smtClean="0">
                <a:latin typeface="微软雅黑" pitchFamily="34" charset="-122"/>
                <a:ea typeface="微软雅黑" pitchFamily="34" charset="-122"/>
                <a:cs typeface="+mn-ea"/>
              </a:rPr>
              <a:t>存款                             </a:t>
            </a:r>
            <a:r>
              <a:rPr lang="en-US" altLang="zh-CN" sz="1800" dirty="0" smtClean="0">
                <a:latin typeface="微软雅黑" pitchFamily="34" charset="-122"/>
                <a:ea typeface="微软雅黑" pitchFamily="34" charset="-122"/>
                <a:cs typeface="+mn-ea"/>
              </a:rPr>
              <a:t>720</a:t>
            </a:r>
            <a:endParaRPr lang="en-US" altLang="zh-CN" sz="1800" dirty="0">
              <a:latin typeface="微软雅黑" pitchFamily="34" charset="-122"/>
              <a:ea typeface="微软雅黑" pitchFamily="34" charset="-122"/>
              <a:cs typeface="+mn-ea"/>
            </a:endParaRPr>
          </a:p>
          <a:p>
            <a:pPr marL="257168" indent="-257168">
              <a:lnSpc>
                <a:spcPct val="150000"/>
              </a:lnSpc>
              <a:spcBef>
                <a:spcPct val="20000"/>
              </a:spcBef>
              <a:buClr>
                <a:schemeClr val="folHlink"/>
              </a:buClr>
              <a:buSzPct val="60000"/>
            </a:pPr>
            <a:r>
              <a:rPr lang="en-US" altLang="zh-CN" sz="1800" dirty="0">
                <a:latin typeface="微软雅黑" pitchFamily="34" charset="-122"/>
                <a:ea typeface="微软雅黑" pitchFamily="34" charset="-122"/>
                <a:cs typeface="+mn-ea"/>
              </a:rPr>
              <a:t>     </a:t>
            </a:r>
            <a:r>
              <a:rPr lang="zh-CN" altLang="en-US" sz="1800" dirty="0">
                <a:latin typeface="微软雅黑" pitchFamily="34" charset="-122"/>
                <a:ea typeface="微软雅黑" pitchFamily="34" charset="-122"/>
                <a:cs typeface="+mn-ea"/>
              </a:rPr>
              <a:t>贷：预付账款</a:t>
            </a:r>
            <a:r>
              <a:rPr lang="en-US" altLang="zh-CN" sz="1800" dirty="0">
                <a:latin typeface="微软雅黑" pitchFamily="34" charset="-122"/>
                <a:ea typeface="微软雅黑" pitchFamily="34" charset="-122"/>
                <a:cs typeface="+mn-ea"/>
                <a:sym typeface="+mn-ea"/>
              </a:rPr>
              <a:t>——A</a:t>
            </a:r>
            <a:r>
              <a:rPr lang="zh-CN" altLang="en-US" sz="1800" dirty="0" smtClean="0">
                <a:latin typeface="微软雅黑" pitchFamily="34" charset="-122"/>
                <a:ea typeface="微软雅黑" pitchFamily="34" charset="-122"/>
                <a:cs typeface="+mn-ea"/>
                <a:sym typeface="+mn-ea"/>
              </a:rPr>
              <a:t>公司               </a:t>
            </a:r>
            <a:r>
              <a:rPr lang="en-US" altLang="zh-CN" sz="1800" dirty="0" smtClean="0">
                <a:latin typeface="微软雅黑" pitchFamily="34" charset="-122"/>
                <a:ea typeface="微软雅黑" pitchFamily="34" charset="-122"/>
                <a:cs typeface="+mn-ea"/>
                <a:sym typeface="+mn-ea"/>
              </a:rPr>
              <a:t>720</a:t>
            </a:r>
            <a:endParaRPr lang="zh-CN" altLang="en-US" sz="1800" dirty="0">
              <a:latin typeface="微软雅黑" pitchFamily="34" charset="-122"/>
              <a:ea typeface="微软雅黑" pitchFamily="34" charset="-122"/>
              <a:cs typeface="+mn-ea"/>
            </a:endParaRPr>
          </a:p>
        </p:txBody>
      </p:sp>
      <p:sp>
        <p:nvSpPr>
          <p:cNvPr id="13" name="矩形 12"/>
          <p:cNvSpPr/>
          <p:nvPr/>
        </p:nvSpPr>
        <p:spPr>
          <a:xfrm>
            <a:off x="975796" y="1462686"/>
            <a:ext cx="1800493" cy="507831"/>
          </a:xfrm>
          <a:prstGeom prst="rect">
            <a:avLst/>
          </a:prstGeom>
        </p:spPr>
        <p:txBody>
          <a:bodyPr wrap="none">
            <a:spAutoFit/>
          </a:bodyPr>
          <a:lstStyle/>
          <a:p>
            <a:pPr>
              <a:lnSpc>
                <a:spcPct val="150000"/>
              </a:lnSpc>
            </a:pPr>
            <a:r>
              <a:rPr lang="zh-CN" altLang="en-US" sz="1800" b="1" dirty="0" smtClean="0">
                <a:solidFill>
                  <a:srgbClr val="084CA1"/>
                </a:solidFill>
                <a:latin typeface="微软雅黑" pitchFamily="34" charset="-122"/>
                <a:ea typeface="微软雅黑" pitchFamily="34" charset="-122"/>
              </a:rPr>
              <a:t>退回</a:t>
            </a:r>
            <a:r>
              <a:rPr lang="zh-CN" altLang="en-US" sz="1800" b="1" dirty="0">
                <a:solidFill>
                  <a:srgbClr val="084CA1"/>
                </a:solidFill>
                <a:latin typeface="微软雅黑" pitchFamily="34" charset="-122"/>
                <a:ea typeface="微软雅黑" pitchFamily="34" charset="-122"/>
              </a:rPr>
              <a:t>多付款项时</a:t>
            </a:r>
          </a:p>
        </p:txBody>
      </p:sp>
    </p:spTree>
    <p:custDataLst>
      <p:tags r:id="rId1"/>
    </p:custDataLst>
    <p:extLst>
      <p:ext uri="{BB962C8B-B14F-4D97-AF65-F5344CB8AC3E}">
        <p14:creationId xmlns:p14="http://schemas.microsoft.com/office/powerpoint/2010/main" val="369029532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a:solidFill>
                  <a:schemeClr val="bg1"/>
                </a:solidFill>
                <a:latin typeface="微软雅黑"/>
                <a:ea typeface="微软雅黑"/>
              </a:rPr>
              <a:t>4</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36492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应收股利和应收利息</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0" name="矩形 29"/>
          <p:cNvSpPr/>
          <p:nvPr/>
        </p:nvSpPr>
        <p:spPr>
          <a:xfrm>
            <a:off x="1421258" y="649144"/>
            <a:ext cx="4075186"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（一）</a:t>
            </a:r>
            <a:r>
              <a:rPr lang="zh-CN" altLang="zh-CN" sz="1800" b="1" dirty="0">
                <a:solidFill>
                  <a:srgbClr val="084CA1"/>
                </a:solidFill>
                <a:ea typeface="微软雅黑"/>
                <a:cs typeface="+mn-ea"/>
              </a:rPr>
              <a:t>应收股利和应收利息的核算内容</a:t>
            </a:r>
          </a:p>
        </p:txBody>
      </p:sp>
      <p:grpSp>
        <p:nvGrpSpPr>
          <p:cNvPr id="12" name="Group 44"/>
          <p:cNvGrpSpPr/>
          <p:nvPr/>
        </p:nvGrpSpPr>
        <p:grpSpPr>
          <a:xfrm>
            <a:off x="976579" y="1680018"/>
            <a:ext cx="396411" cy="445236"/>
            <a:chOff x="0" y="0"/>
            <a:chExt cx="807366" cy="906807"/>
          </a:xfrm>
        </p:grpSpPr>
        <p:sp>
          <p:nvSpPr>
            <p:cNvPr id="13"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14"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EF7A4F"/>
            </a:solid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Light" panose="020B0502040204020203" pitchFamily="34" charset="-122"/>
                <a:ea typeface="微软雅黑" panose="020B0503020204020204" pitchFamily="34" charset="-122"/>
                <a:sym typeface="微软雅黑 Light" panose="020B0502040204020203" pitchFamily="34" charset="-122"/>
              </a:endParaRPr>
            </a:p>
          </p:txBody>
        </p:sp>
      </p:grpSp>
      <p:grpSp>
        <p:nvGrpSpPr>
          <p:cNvPr id="15" name="Group 44"/>
          <p:cNvGrpSpPr/>
          <p:nvPr/>
        </p:nvGrpSpPr>
        <p:grpSpPr>
          <a:xfrm>
            <a:off x="976579" y="2865293"/>
            <a:ext cx="396411" cy="445236"/>
            <a:chOff x="0" y="0"/>
            <a:chExt cx="807366" cy="906807"/>
          </a:xfrm>
        </p:grpSpPr>
        <p:sp>
          <p:nvSpPr>
            <p:cNvPr id="16"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17"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EF7A4F"/>
            </a:solid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Light" panose="020B0502040204020203" pitchFamily="34" charset="-122"/>
                <a:ea typeface="微软雅黑" panose="020B0503020204020204" pitchFamily="34" charset="-122"/>
                <a:sym typeface="微软雅黑 Light" panose="020B0502040204020203" pitchFamily="34" charset="-122"/>
              </a:endParaRPr>
            </a:p>
          </p:txBody>
        </p:sp>
      </p:grpSp>
      <p:sp>
        <p:nvSpPr>
          <p:cNvPr id="2" name="矩形 1"/>
          <p:cNvSpPr/>
          <p:nvPr/>
        </p:nvSpPr>
        <p:spPr>
          <a:xfrm>
            <a:off x="1539698" y="1697388"/>
            <a:ext cx="7186613" cy="1015663"/>
          </a:xfrm>
          <a:prstGeom prst="rect">
            <a:avLst/>
          </a:prstGeom>
        </p:spPr>
        <p:txBody>
          <a:bodyPr wrap="square">
            <a:spAutoFit/>
          </a:bodyPr>
          <a:lstStyle/>
          <a:p>
            <a:pPr>
              <a:lnSpc>
                <a:spcPct val="150000"/>
              </a:lnSpc>
            </a:pPr>
            <a:r>
              <a:rPr lang="zh-CN" altLang="zh-CN" sz="2000" dirty="0">
                <a:latin typeface="微软雅黑" pitchFamily="34" charset="-122"/>
                <a:ea typeface="微软雅黑" pitchFamily="34" charset="-122"/>
              </a:rPr>
              <a:t> 应收</a:t>
            </a:r>
            <a:r>
              <a:rPr lang="zh-CN" altLang="zh-CN" sz="2000" dirty="0" smtClean="0">
                <a:latin typeface="微软雅黑" pitchFamily="34" charset="-122"/>
                <a:ea typeface="微软雅黑" pitchFamily="34" charset="-122"/>
              </a:rPr>
              <a:t>股利</a:t>
            </a:r>
            <a:r>
              <a:rPr lang="zh-CN" altLang="en-US" sz="2000" dirty="0" smtClean="0">
                <a:latin typeface="微软雅黑" pitchFamily="34" charset="-122"/>
                <a:ea typeface="微软雅黑" pitchFamily="34" charset="-122"/>
              </a:rPr>
              <a:t>：</a:t>
            </a:r>
            <a:r>
              <a:rPr lang="zh-CN" altLang="zh-CN" sz="2000" dirty="0" smtClean="0">
                <a:latin typeface="微软雅黑" pitchFamily="34" charset="-122"/>
                <a:ea typeface="微软雅黑" pitchFamily="34" charset="-122"/>
              </a:rPr>
              <a:t>核算</a:t>
            </a:r>
            <a:r>
              <a:rPr lang="zh-CN" altLang="zh-CN" sz="2000" dirty="0">
                <a:latin typeface="微软雅黑" pitchFamily="34" charset="-122"/>
                <a:ea typeface="微软雅黑" pitchFamily="34" charset="-122"/>
              </a:rPr>
              <a:t>企业应收取得现金股利和应收取其他单位分配的利润。</a:t>
            </a:r>
          </a:p>
        </p:txBody>
      </p:sp>
      <p:sp>
        <p:nvSpPr>
          <p:cNvPr id="3" name="矩形 2"/>
          <p:cNvSpPr/>
          <p:nvPr/>
        </p:nvSpPr>
        <p:spPr>
          <a:xfrm>
            <a:off x="1539698" y="2907014"/>
            <a:ext cx="7186613" cy="553998"/>
          </a:xfrm>
          <a:prstGeom prst="rect">
            <a:avLst/>
          </a:prstGeom>
        </p:spPr>
        <p:txBody>
          <a:bodyPr wrap="square">
            <a:spAutoFit/>
          </a:bodyPr>
          <a:lstStyle/>
          <a:p>
            <a:pPr>
              <a:lnSpc>
                <a:spcPct val="150000"/>
              </a:lnSpc>
            </a:pPr>
            <a:r>
              <a:rPr lang="zh-CN" altLang="zh-CN" sz="2000" dirty="0">
                <a:latin typeface="微软雅黑" pitchFamily="34" charset="-122"/>
                <a:ea typeface="微软雅黑" pitchFamily="34" charset="-122"/>
              </a:rPr>
              <a:t>应收</a:t>
            </a:r>
            <a:r>
              <a:rPr lang="zh-CN" altLang="zh-CN" sz="2000" dirty="0" smtClean="0">
                <a:latin typeface="微软雅黑" pitchFamily="34" charset="-122"/>
                <a:ea typeface="微软雅黑" pitchFamily="34" charset="-122"/>
              </a:rPr>
              <a:t>利息</a:t>
            </a:r>
            <a:r>
              <a:rPr lang="zh-CN" altLang="en-US" sz="2000" dirty="0" smtClean="0">
                <a:latin typeface="微软雅黑" pitchFamily="34" charset="-122"/>
                <a:ea typeface="微软雅黑" pitchFamily="34" charset="-122"/>
              </a:rPr>
              <a:t>：</a:t>
            </a:r>
            <a:r>
              <a:rPr lang="zh-CN" altLang="zh-CN" sz="2000" dirty="0" smtClean="0">
                <a:latin typeface="微软雅黑" pitchFamily="34" charset="-122"/>
                <a:ea typeface="微软雅黑" pitchFamily="34" charset="-122"/>
              </a:rPr>
              <a:t>企业</a:t>
            </a:r>
            <a:r>
              <a:rPr lang="zh-CN" altLang="zh-CN" sz="2000" dirty="0">
                <a:latin typeface="微软雅黑" pitchFamily="34" charset="-122"/>
                <a:ea typeface="微软雅黑" pitchFamily="34" charset="-122"/>
              </a:rPr>
              <a:t>根据合同或协议规定应向债务人收取的利息。</a:t>
            </a:r>
          </a:p>
        </p:txBody>
      </p:sp>
    </p:spTree>
    <p:custDataLst>
      <p:tags r:id="rId1"/>
    </p:custDataLst>
    <p:extLst>
      <p:ext uri="{BB962C8B-B14F-4D97-AF65-F5344CB8AC3E}">
        <p14:creationId xmlns:p14="http://schemas.microsoft.com/office/powerpoint/2010/main" val="243236351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a:solidFill>
                  <a:schemeClr val="bg1"/>
                </a:solidFill>
                <a:latin typeface="微软雅黑"/>
                <a:ea typeface="微软雅黑"/>
              </a:rPr>
              <a:t>4</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36492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应收股利和应收利息</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0" name="矩形 29"/>
          <p:cNvSpPr/>
          <p:nvPr/>
        </p:nvSpPr>
        <p:spPr>
          <a:xfrm>
            <a:off x="1421258" y="649144"/>
            <a:ext cx="5415296"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应收股利和应收利息的账务</a:t>
            </a:r>
            <a:r>
              <a:rPr lang="zh-CN" altLang="zh-CN" sz="1800" b="1" dirty="0" smtClean="0">
                <a:solidFill>
                  <a:srgbClr val="084CA1"/>
                </a:solidFill>
                <a:ea typeface="微软雅黑"/>
                <a:cs typeface="+mn-ea"/>
              </a:rPr>
              <a:t>处理</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开设账户</a:t>
            </a:r>
            <a:endParaRPr lang="zh-CN" altLang="zh-CN" sz="1800" b="1" dirty="0">
              <a:solidFill>
                <a:srgbClr val="084CA1"/>
              </a:solidFill>
              <a:ea typeface="微软雅黑"/>
              <a:cs typeface="+mn-ea"/>
            </a:endParaRPr>
          </a:p>
        </p:txBody>
      </p:sp>
      <p:sp>
        <p:nvSpPr>
          <p:cNvPr id="18" name="TextBox 17"/>
          <p:cNvSpPr txBox="1"/>
          <p:nvPr/>
        </p:nvSpPr>
        <p:spPr>
          <a:xfrm>
            <a:off x="2061802" y="1123950"/>
            <a:ext cx="1497724" cy="400110"/>
          </a:xfrm>
          <a:prstGeom prst="rect">
            <a:avLst/>
          </a:prstGeom>
          <a:noFill/>
        </p:spPr>
        <p:txBody>
          <a:bodyPr wrap="square" rtlCol="0">
            <a:spAutoFit/>
          </a:bodyPr>
          <a:lstStyle/>
          <a:p>
            <a:pPr algn="ctr"/>
            <a:r>
              <a:rPr lang="zh-CN" altLang="en-US" sz="2000" b="1" dirty="0">
                <a:solidFill>
                  <a:srgbClr val="084CA1"/>
                </a:solidFill>
                <a:latin typeface="微软雅黑" pitchFamily="34" charset="-122"/>
                <a:ea typeface="微软雅黑" pitchFamily="34" charset="-122"/>
                <a:cs typeface="+mn-ea"/>
              </a:rPr>
              <a:t>应收股利</a:t>
            </a:r>
          </a:p>
        </p:txBody>
      </p:sp>
      <p:cxnSp>
        <p:nvCxnSpPr>
          <p:cNvPr id="19" name="直接连接符 18"/>
          <p:cNvCxnSpPr/>
          <p:nvPr/>
        </p:nvCxnSpPr>
        <p:spPr>
          <a:xfrm flipV="1">
            <a:off x="293384" y="1493282"/>
            <a:ext cx="5089289" cy="13535"/>
          </a:xfrm>
          <a:prstGeom prst="line">
            <a:avLst/>
          </a:prstGeom>
          <a:ln w="28575">
            <a:solidFill>
              <a:srgbClr val="084CA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V="1">
            <a:off x="2830879" y="1506569"/>
            <a:ext cx="0" cy="1496276"/>
          </a:xfrm>
          <a:prstGeom prst="line">
            <a:avLst/>
          </a:prstGeom>
          <a:ln w="28575">
            <a:solidFill>
              <a:srgbClr val="084CA1"/>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236448" y="1483990"/>
            <a:ext cx="2160240" cy="507831"/>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应收股利的增加</a:t>
            </a:r>
            <a:endParaRPr lang="zh-CN" altLang="en-US" sz="1800" b="1" dirty="0">
              <a:solidFill>
                <a:srgbClr val="EF7A4F"/>
              </a:solidFill>
              <a:latin typeface="微软雅黑" pitchFamily="34" charset="-122"/>
              <a:ea typeface="微软雅黑" pitchFamily="34" charset="-122"/>
              <a:cs typeface="+mn-ea"/>
            </a:endParaRPr>
          </a:p>
        </p:txBody>
      </p:sp>
      <p:sp>
        <p:nvSpPr>
          <p:cNvPr id="22" name="TextBox 21"/>
          <p:cNvSpPr txBox="1"/>
          <p:nvPr/>
        </p:nvSpPr>
        <p:spPr>
          <a:xfrm>
            <a:off x="2986221" y="1483990"/>
            <a:ext cx="2498781" cy="507831"/>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收到的现金股利或利润</a:t>
            </a:r>
            <a:endParaRPr lang="zh-CN" altLang="en-US" sz="1800" dirty="0">
              <a:latin typeface="微软雅黑" pitchFamily="34" charset="-122"/>
              <a:ea typeface="微软雅黑" pitchFamily="34" charset="-122"/>
              <a:cs typeface="+mn-ea"/>
            </a:endParaRPr>
          </a:p>
        </p:txBody>
      </p:sp>
      <p:cxnSp>
        <p:nvCxnSpPr>
          <p:cNvPr id="23" name="直接连接符 22"/>
          <p:cNvCxnSpPr/>
          <p:nvPr/>
        </p:nvCxnSpPr>
        <p:spPr>
          <a:xfrm>
            <a:off x="293384" y="2136611"/>
            <a:ext cx="5089289" cy="0"/>
          </a:xfrm>
          <a:prstGeom prst="line">
            <a:avLst/>
          </a:prstGeom>
          <a:ln w="28575">
            <a:solidFill>
              <a:srgbClr val="084CA1"/>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252776" y="2142693"/>
            <a:ext cx="2657854" cy="923330"/>
          </a:xfrm>
          <a:prstGeom prst="rect">
            <a:avLst/>
          </a:prstGeom>
          <a:noFill/>
        </p:spPr>
        <p:txBody>
          <a:bodyPr wrap="square" rtlCol="0">
            <a:spAutoFit/>
          </a:bodyPr>
          <a:lstStyle/>
          <a:p>
            <a:pPr>
              <a:lnSpc>
                <a:spcPct val="150000"/>
              </a:lnSpc>
            </a:pPr>
            <a:r>
              <a:rPr lang="zh-CN" altLang="en-US" sz="1800" b="1" dirty="0" smtClean="0">
                <a:latin typeface="微软雅黑" pitchFamily="34" charset="-122"/>
                <a:ea typeface="微软雅黑" pitchFamily="34" charset="-122"/>
                <a:cs typeface="+mn-ea"/>
              </a:rPr>
              <a:t>期末余额：</a:t>
            </a:r>
            <a:r>
              <a:rPr lang="zh-CN" altLang="zh-CN" sz="1800" dirty="0">
                <a:latin typeface="微软雅黑" pitchFamily="34" charset="-122"/>
                <a:ea typeface="微软雅黑" pitchFamily="34" charset="-122"/>
              </a:rPr>
              <a:t>企业尚未收到的现金股利或利润</a:t>
            </a:r>
            <a:endParaRPr lang="zh-CN" altLang="en-US" sz="1800" dirty="0">
              <a:latin typeface="微软雅黑" pitchFamily="34" charset="-122"/>
              <a:ea typeface="微软雅黑" pitchFamily="34" charset="-122"/>
              <a:cs typeface="+mn-ea"/>
            </a:endParaRPr>
          </a:p>
        </p:txBody>
      </p:sp>
      <p:sp>
        <p:nvSpPr>
          <p:cNvPr id="25" name="矩形 24"/>
          <p:cNvSpPr/>
          <p:nvPr/>
        </p:nvSpPr>
        <p:spPr>
          <a:xfrm>
            <a:off x="236448" y="1137485"/>
            <a:ext cx="646331" cy="369332"/>
          </a:xfrm>
          <a:prstGeom prst="rect">
            <a:avLst/>
          </a:prstGeom>
        </p:spPr>
        <p:txBody>
          <a:bodyPr wrap="none">
            <a:spAutoFit/>
          </a:bodyPr>
          <a:lstStyle/>
          <a:p>
            <a:r>
              <a:rPr lang="zh-CN" altLang="en-US" sz="1800" b="1" dirty="0">
                <a:latin typeface="微软雅黑" pitchFamily="34" charset="-122"/>
                <a:ea typeface="微软雅黑" pitchFamily="34" charset="-122"/>
                <a:cs typeface="+mn-ea"/>
              </a:rPr>
              <a:t>借：</a:t>
            </a:r>
            <a:endParaRPr lang="zh-CN" altLang="en-US" sz="1800" dirty="0">
              <a:latin typeface="微软雅黑" pitchFamily="34" charset="-122"/>
              <a:ea typeface="微软雅黑" pitchFamily="34" charset="-122"/>
            </a:endParaRPr>
          </a:p>
        </p:txBody>
      </p:sp>
      <p:sp>
        <p:nvSpPr>
          <p:cNvPr id="26" name="矩形 25"/>
          <p:cNvSpPr/>
          <p:nvPr/>
        </p:nvSpPr>
        <p:spPr>
          <a:xfrm>
            <a:off x="4559341" y="1137485"/>
            <a:ext cx="990977" cy="369332"/>
          </a:xfrm>
          <a:prstGeom prst="rect">
            <a:avLst/>
          </a:prstGeom>
        </p:spPr>
        <p:txBody>
          <a:bodyPr wrap="none">
            <a:spAutoFit/>
          </a:bodyPr>
          <a:lstStyle/>
          <a:p>
            <a:r>
              <a:rPr lang="zh-CN" altLang="en-US" sz="1800" b="1" dirty="0" smtClean="0">
                <a:latin typeface="微软雅黑" pitchFamily="34" charset="-122"/>
                <a:ea typeface="微软雅黑" pitchFamily="34" charset="-122"/>
                <a:cs typeface="+mn-ea"/>
              </a:rPr>
              <a:t>     贷</a:t>
            </a:r>
            <a:r>
              <a:rPr lang="zh-CN" altLang="en-US" sz="1800" b="1" dirty="0">
                <a:latin typeface="微软雅黑" pitchFamily="34" charset="-122"/>
                <a:ea typeface="微软雅黑" pitchFamily="34" charset="-122"/>
                <a:cs typeface="+mn-ea"/>
              </a:rPr>
              <a:t>：</a:t>
            </a:r>
            <a:endParaRPr lang="zh-CN" altLang="en-US" sz="1800" dirty="0">
              <a:latin typeface="微软雅黑" pitchFamily="34" charset="-122"/>
              <a:ea typeface="微软雅黑" pitchFamily="34" charset="-122"/>
            </a:endParaRPr>
          </a:p>
        </p:txBody>
      </p:sp>
      <p:sp>
        <p:nvSpPr>
          <p:cNvPr id="28" name="TextBox 27"/>
          <p:cNvSpPr txBox="1"/>
          <p:nvPr/>
        </p:nvSpPr>
        <p:spPr>
          <a:xfrm>
            <a:off x="5437381" y="2885017"/>
            <a:ext cx="1497724" cy="400110"/>
          </a:xfrm>
          <a:prstGeom prst="rect">
            <a:avLst/>
          </a:prstGeom>
          <a:noFill/>
        </p:spPr>
        <p:txBody>
          <a:bodyPr wrap="square" rtlCol="0">
            <a:spAutoFit/>
          </a:bodyPr>
          <a:lstStyle/>
          <a:p>
            <a:pPr algn="ctr"/>
            <a:r>
              <a:rPr lang="zh-CN" altLang="en-US" sz="2000" b="1" dirty="0" smtClean="0">
                <a:solidFill>
                  <a:srgbClr val="084CA1"/>
                </a:solidFill>
                <a:latin typeface="微软雅黑" pitchFamily="34" charset="-122"/>
                <a:ea typeface="微软雅黑" pitchFamily="34" charset="-122"/>
                <a:cs typeface="+mn-ea"/>
              </a:rPr>
              <a:t>应收利息</a:t>
            </a:r>
            <a:endParaRPr lang="zh-CN" altLang="en-US" sz="2000" b="1" dirty="0">
              <a:solidFill>
                <a:srgbClr val="084CA1"/>
              </a:solidFill>
              <a:latin typeface="微软雅黑" pitchFamily="34" charset="-122"/>
              <a:ea typeface="微软雅黑" pitchFamily="34" charset="-122"/>
              <a:cs typeface="+mn-ea"/>
            </a:endParaRPr>
          </a:p>
        </p:txBody>
      </p:sp>
      <p:cxnSp>
        <p:nvCxnSpPr>
          <p:cNvPr id="29" name="直接连接符 28"/>
          <p:cNvCxnSpPr/>
          <p:nvPr/>
        </p:nvCxnSpPr>
        <p:spPr>
          <a:xfrm flipV="1">
            <a:off x="3652624" y="3254349"/>
            <a:ext cx="5089289" cy="13535"/>
          </a:xfrm>
          <a:prstGeom prst="line">
            <a:avLst/>
          </a:prstGeom>
          <a:ln w="28575">
            <a:solidFill>
              <a:srgbClr val="084CA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V="1">
            <a:off x="6190119" y="3267636"/>
            <a:ext cx="0" cy="1496276"/>
          </a:xfrm>
          <a:prstGeom prst="line">
            <a:avLst/>
          </a:prstGeom>
          <a:ln w="28575">
            <a:solidFill>
              <a:srgbClr val="084CA1"/>
            </a:solidFill>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3595688" y="3245057"/>
            <a:ext cx="2160240" cy="507831"/>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应收利息的增加</a:t>
            </a:r>
            <a:endParaRPr lang="zh-CN" altLang="en-US" sz="1800" b="1" dirty="0">
              <a:solidFill>
                <a:srgbClr val="EF7A4F"/>
              </a:solidFill>
              <a:latin typeface="微软雅黑" pitchFamily="34" charset="-122"/>
              <a:ea typeface="微软雅黑" pitchFamily="34" charset="-122"/>
              <a:cs typeface="+mn-ea"/>
            </a:endParaRPr>
          </a:p>
        </p:txBody>
      </p:sp>
      <p:sp>
        <p:nvSpPr>
          <p:cNvPr id="33" name="TextBox 32"/>
          <p:cNvSpPr txBox="1"/>
          <p:nvPr/>
        </p:nvSpPr>
        <p:spPr>
          <a:xfrm>
            <a:off x="6345461" y="3245057"/>
            <a:ext cx="2498781" cy="507831"/>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收到的利息</a:t>
            </a:r>
            <a:endParaRPr lang="zh-CN" altLang="en-US" sz="1800" dirty="0">
              <a:latin typeface="微软雅黑" pitchFamily="34" charset="-122"/>
              <a:ea typeface="微软雅黑" pitchFamily="34" charset="-122"/>
              <a:cs typeface="+mn-ea"/>
            </a:endParaRPr>
          </a:p>
        </p:txBody>
      </p:sp>
      <p:cxnSp>
        <p:nvCxnSpPr>
          <p:cNvPr id="34" name="直接连接符 33"/>
          <p:cNvCxnSpPr/>
          <p:nvPr/>
        </p:nvCxnSpPr>
        <p:spPr>
          <a:xfrm>
            <a:off x="3652624" y="3897678"/>
            <a:ext cx="5089289" cy="0"/>
          </a:xfrm>
          <a:prstGeom prst="line">
            <a:avLst/>
          </a:prstGeom>
          <a:ln w="28575">
            <a:solidFill>
              <a:srgbClr val="084CA1"/>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3595688" y="3903760"/>
            <a:ext cx="2657854" cy="923330"/>
          </a:xfrm>
          <a:prstGeom prst="rect">
            <a:avLst/>
          </a:prstGeom>
          <a:noFill/>
        </p:spPr>
        <p:txBody>
          <a:bodyPr wrap="square" rtlCol="0">
            <a:spAutoFit/>
          </a:bodyPr>
          <a:lstStyle/>
          <a:p>
            <a:pPr>
              <a:lnSpc>
                <a:spcPct val="150000"/>
              </a:lnSpc>
            </a:pPr>
            <a:r>
              <a:rPr lang="zh-CN" altLang="en-US" sz="1800" b="1" dirty="0" smtClean="0">
                <a:latin typeface="微软雅黑" pitchFamily="34" charset="-122"/>
                <a:ea typeface="微软雅黑" pitchFamily="34" charset="-122"/>
                <a:cs typeface="+mn-ea"/>
              </a:rPr>
              <a:t>期末余额：</a:t>
            </a:r>
            <a:r>
              <a:rPr lang="zh-CN" altLang="zh-CN" sz="1800" dirty="0">
                <a:latin typeface="微软雅黑" pitchFamily="34" charset="-122"/>
                <a:ea typeface="微软雅黑" pitchFamily="34" charset="-122"/>
              </a:rPr>
              <a:t>企业尚未收到的利息</a:t>
            </a:r>
            <a:endParaRPr lang="zh-CN" altLang="en-US" sz="1800" dirty="0">
              <a:latin typeface="微软雅黑" pitchFamily="34" charset="-122"/>
              <a:ea typeface="微软雅黑" pitchFamily="34" charset="-122"/>
              <a:cs typeface="+mn-ea"/>
            </a:endParaRPr>
          </a:p>
        </p:txBody>
      </p:sp>
      <p:sp>
        <p:nvSpPr>
          <p:cNvPr id="36" name="矩形 35"/>
          <p:cNvSpPr/>
          <p:nvPr/>
        </p:nvSpPr>
        <p:spPr>
          <a:xfrm>
            <a:off x="3595688" y="2898552"/>
            <a:ext cx="646331" cy="369332"/>
          </a:xfrm>
          <a:prstGeom prst="rect">
            <a:avLst/>
          </a:prstGeom>
        </p:spPr>
        <p:txBody>
          <a:bodyPr wrap="none">
            <a:spAutoFit/>
          </a:bodyPr>
          <a:lstStyle/>
          <a:p>
            <a:r>
              <a:rPr lang="zh-CN" altLang="en-US" sz="1800" b="1" dirty="0">
                <a:latin typeface="微软雅黑" pitchFamily="34" charset="-122"/>
                <a:ea typeface="微软雅黑" pitchFamily="34" charset="-122"/>
                <a:cs typeface="+mn-ea"/>
              </a:rPr>
              <a:t>借：</a:t>
            </a:r>
            <a:endParaRPr lang="zh-CN" altLang="en-US" sz="1800" dirty="0">
              <a:latin typeface="微软雅黑" pitchFamily="34" charset="-122"/>
              <a:ea typeface="微软雅黑" pitchFamily="34" charset="-122"/>
            </a:endParaRPr>
          </a:p>
        </p:txBody>
      </p:sp>
      <p:sp>
        <p:nvSpPr>
          <p:cNvPr id="37" name="矩形 36"/>
          <p:cNvSpPr/>
          <p:nvPr/>
        </p:nvSpPr>
        <p:spPr>
          <a:xfrm>
            <a:off x="7918581" y="2898552"/>
            <a:ext cx="990977" cy="369332"/>
          </a:xfrm>
          <a:prstGeom prst="rect">
            <a:avLst/>
          </a:prstGeom>
        </p:spPr>
        <p:txBody>
          <a:bodyPr wrap="none">
            <a:spAutoFit/>
          </a:bodyPr>
          <a:lstStyle/>
          <a:p>
            <a:r>
              <a:rPr lang="zh-CN" altLang="en-US" sz="1800" b="1" dirty="0" smtClean="0">
                <a:latin typeface="微软雅黑" pitchFamily="34" charset="-122"/>
                <a:ea typeface="微软雅黑" pitchFamily="34" charset="-122"/>
                <a:cs typeface="+mn-ea"/>
              </a:rPr>
              <a:t>     贷</a:t>
            </a:r>
            <a:r>
              <a:rPr lang="zh-CN" altLang="en-US" sz="1800" b="1" dirty="0">
                <a:latin typeface="微软雅黑" pitchFamily="34" charset="-122"/>
                <a:ea typeface="微软雅黑" pitchFamily="34" charset="-122"/>
                <a:cs typeface="+mn-ea"/>
              </a:rPr>
              <a:t>：</a:t>
            </a:r>
            <a:endParaRPr lang="zh-CN" altLang="en-US"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46961534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a:solidFill>
                  <a:schemeClr val="bg1"/>
                </a:solidFill>
                <a:latin typeface="微软雅黑"/>
                <a:ea typeface="微软雅黑"/>
              </a:rPr>
              <a:t>4</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36492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应收股利和应收利息</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0" name="矩形 29"/>
          <p:cNvSpPr/>
          <p:nvPr/>
        </p:nvSpPr>
        <p:spPr>
          <a:xfrm>
            <a:off x="1421258" y="649144"/>
            <a:ext cx="5415296"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应收股利和应收利息的账务</a:t>
            </a:r>
            <a:r>
              <a:rPr lang="zh-CN" altLang="zh-CN" sz="1800" b="1" dirty="0" smtClean="0">
                <a:solidFill>
                  <a:srgbClr val="084CA1"/>
                </a:solidFill>
                <a:ea typeface="微软雅黑"/>
                <a:cs typeface="+mn-ea"/>
              </a:rPr>
              <a:t>处理</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账务处理</a:t>
            </a:r>
            <a:endParaRPr lang="zh-CN" altLang="zh-CN" sz="1800" b="1" dirty="0">
              <a:solidFill>
                <a:srgbClr val="084CA1"/>
              </a:solidFill>
              <a:ea typeface="微软雅黑"/>
              <a:cs typeface="+mn-ea"/>
            </a:endParaRPr>
          </a:p>
        </p:txBody>
      </p:sp>
      <p:grpSp>
        <p:nvGrpSpPr>
          <p:cNvPr id="27" name="组合 26"/>
          <p:cNvGrpSpPr/>
          <p:nvPr/>
        </p:nvGrpSpPr>
        <p:grpSpPr>
          <a:xfrm>
            <a:off x="3649890" y="3405684"/>
            <a:ext cx="562070" cy="112092"/>
            <a:chOff x="3896693" y="665994"/>
            <a:chExt cx="562070" cy="112092"/>
          </a:xfrm>
          <a:solidFill>
            <a:srgbClr val="084CA1"/>
          </a:solidFill>
        </p:grpSpPr>
        <p:cxnSp>
          <p:nvCxnSpPr>
            <p:cNvPr id="38" name="Straight Connector 14"/>
            <p:cNvCxnSpPr/>
            <p:nvPr/>
          </p:nvCxnSpPr>
          <p:spPr>
            <a:xfrm flipH="1">
              <a:off x="3896693" y="728946"/>
              <a:ext cx="490062" cy="0"/>
            </a:xfrm>
            <a:prstGeom prst="line">
              <a:avLst/>
            </a:prstGeom>
            <a:grpFill/>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39" name="îṩ1íḍè"/>
            <p:cNvSpPr/>
            <p:nvPr/>
          </p:nvSpPr>
          <p:spPr bwMode="auto">
            <a:xfrm>
              <a:off x="4346671" y="665994"/>
              <a:ext cx="112092" cy="112092"/>
            </a:xfrm>
            <a:prstGeom prst="ellipse">
              <a:avLst/>
            </a:prstGeom>
            <a:grpFill/>
            <a:ln w="19050">
              <a:solidFill>
                <a:srgbClr val="084CA1"/>
              </a:solidFill>
              <a:round/>
            </a:ln>
          </p:spPr>
          <p:txBody>
            <a:bodyPr anchor="ctr"/>
            <a:lstStyle/>
            <a:p>
              <a:pPr algn="ctr">
                <a:lnSpc>
                  <a:spcPct val="150000"/>
                </a:lnSpc>
              </a:pPr>
              <a:endParaRPr sz="1800">
                <a:latin typeface="微软雅黑" pitchFamily="34" charset="-122"/>
                <a:ea typeface="微软雅黑" pitchFamily="34" charset="-122"/>
                <a:cs typeface="+mn-ea"/>
                <a:sym typeface="+mn-lt"/>
              </a:endParaRPr>
            </a:p>
          </p:txBody>
        </p:sp>
      </p:grpSp>
      <p:sp>
        <p:nvSpPr>
          <p:cNvPr id="40" name="文本框 14"/>
          <p:cNvSpPr txBox="1"/>
          <p:nvPr/>
        </p:nvSpPr>
        <p:spPr>
          <a:xfrm>
            <a:off x="249238" y="1445977"/>
            <a:ext cx="3710341" cy="923330"/>
          </a:xfrm>
          <a:prstGeom prst="rect">
            <a:avLst/>
          </a:prstGeom>
          <a:solidFill>
            <a:schemeClr val="accent1">
              <a:lumMod val="40000"/>
              <a:lumOff val="60000"/>
            </a:schemeClr>
          </a:solidFill>
        </p:spPr>
        <p:txBody>
          <a:bodyPr wrap="square" rtlCol="0" anchor="ctr">
            <a:spAutoFit/>
          </a:bodyPr>
          <a:lstStyle/>
          <a:p>
            <a:pPr>
              <a:lnSpc>
                <a:spcPct val="150000"/>
              </a:lnSpc>
            </a:pPr>
            <a:r>
              <a:rPr lang="zh-CN" altLang="zh-CN" sz="1800" dirty="0">
                <a:latin typeface="微软雅黑" pitchFamily="34" charset="-122"/>
                <a:ea typeface="微软雅黑" pitchFamily="34" charset="-122"/>
              </a:rPr>
              <a:t>企业持有交易性金融资产期间，被投资单位宣告发放现金股利时</a:t>
            </a:r>
            <a:endParaRPr lang="zh-CN" altLang="en-US" sz="1800" dirty="0">
              <a:latin typeface="微软雅黑" pitchFamily="34" charset="-122"/>
              <a:ea typeface="微软雅黑" pitchFamily="34" charset="-122"/>
            </a:endParaRPr>
          </a:p>
        </p:txBody>
      </p:sp>
      <p:sp>
        <p:nvSpPr>
          <p:cNvPr id="41" name="矩形 40"/>
          <p:cNvSpPr/>
          <p:nvPr>
            <p:custDataLst>
              <p:tags r:id="rId7"/>
            </p:custDataLst>
          </p:nvPr>
        </p:nvSpPr>
        <p:spPr>
          <a:xfrm>
            <a:off x="4139952" y="1441962"/>
            <a:ext cx="4896544" cy="927345"/>
          </a:xfrm>
          <a:prstGeom prst="rect">
            <a:avLst/>
          </a:prstGeom>
        </p:spPr>
        <p:txBody>
          <a:bodyPr wrap="square">
            <a:noAutofit/>
          </a:bodyPr>
          <a:lstStyle/>
          <a:p>
            <a:pPr>
              <a:lnSpc>
                <a:spcPct val="150000"/>
              </a:lnSpc>
            </a:pPr>
            <a:r>
              <a:rPr lang="zh-CN" altLang="zh-CN" sz="1800" dirty="0">
                <a:latin typeface="微软雅黑" pitchFamily="34" charset="-122"/>
                <a:ea typeface="微软雅黑" pitchFamily="34" charset="-122"/>
              </a:rPr>
              <a:t>借：应收股利</a:t>
            </a: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：投资收益</a:t>
            </a:r>
          </a:p>
        </p:txBody>
      </p:sp>
      <p:sp>
        <p:nvSpPr>
          <p:cNvPr id="42" name="文本框 14"/>
          <p:cNvSpPr txBox="1"/>
          <p:nvPr/>
        </p:nvSpPr>
        <p:spPr>
          <a:xfrm>
            <a:off x="249238" y="2792316"/>
            <a:ext cx="3427017" cy="1338828"/>
          </a:xfrm>
          <a:prstGeom prst="rect">
            <a:avLst/>
          </a:prstGeom>
          <a:solidFill>
            <a:schemeClr val="accent1">
              <a:lumMod val="40000"/>
              <a:lumOff val="60000"/>
            </a:schemeClr>
          </a:solidFill>
        </p:spPr>
        <p:txBody>
          <a:bodyPr wrap="square" rtlCol="0" anchor="ctr">
            <a:spAutoFit/>
          </a:bodyPr>
          <a:lstStyle/>
          <a:p>
            <a:pPr>
              <a:lnSpc>
                <a:spcPct val="150000"/>
              </a:lnSpc>
            </a:pPr>
            <a:r>
              <a:rPr lang="zh-CN" altLang="zh-CN" sz="1800" dirty="0">
                <a:latin typeface="微软雅黑" pitchFamily="34" charset="-122"/>
                <a:ea typeface="微软雅黑" pitchFamily="34" charset="-122"/>
              </a:rPr>
              <a:t>企业持有长期股权投资期间，被投资单位宣告发放现金股利或分配利润时</a:t>
            </a:r>
            <a:endParaRPr lang="zh-CN" altLang="en-US" sz="1800" dirty="0">
              <a:latin typeface="微软雅黑" pitchFamily="34" charset="-122"/>
              <a:ea typeface="微软雅黑" pitchFamily="34" charset="-122"/>
            </a:endParaRPr>
          </a:p>
        </p:txBody>
      </p:sp>
      <p:sp>
        <p:nvSpPr>
          <p:cNvPr id="43" name="矩形 42"/>
          <p:cNvSpPr/>
          <p:nvPr>
            <p:custDataLst>
              <p:tags r:id="rId8"/>
            </p:custDataLst>
          </p:nvPr>
        </p:nvSpPr>
        <p:spPr>
          <a:xfrm>
            <a:off x="4397893" y="2539675"/>
            <a:ext cx="4746107" cy="1716236"/>
          </a:xfrm>
          <a:prstGeom prst="rect">
            <a:avLst/>
          </a:prstGeom>
        </p:spPr>
        <p:txBody>
          <a:bodyPr wrap="square">
            <a:noAutofit/>
          </a:bodyPr>
          <a:lstStyle/>
          <a:p>
            <a:pPr>
              <a:lnSpc>
                <a:spcPct val="150000"/>
              </a:lnSpc>
            </a:pPr>
            <a:r>
              <a:rPr lang="zh-CN" altLang="zh-CN" sz="1800" b="1" dirty="0">
                <a:solidFill>
                  <a:srgbClr val="084CA1"/>
                </a:solidFill>
                <a:latin typeface="微软雅黑" pitchFamily="34" charset="-122"/>
                <a:ea typeface="微软雅黑" pitchFamily="34" charset="-122"/>
              </a:rPr>
              <a:t>成本法： </a:t>
            </a:r>
            <a:r>
              <a:rPr lang="zh-CN" altLang="zh-CN" sz="1800" dirty="0">
                <a:latin typeface="微软雅黑" pitchFamily="34" charset="-122"/>
                <a:ea typeface="微软雅黑" pitchFamily="34" charset="-122"/>
              </a:rPr>
              <a:t>借：应收股利</a:t>
            </a: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：投资收益</a:t>
            </a:r>
          </a:p>
          <a:p>
            <a:pPr>
              <a:lnSpc>
                <a:spcPct val="150000"/>
              </a:lnSpc>
            </a:pPr>
            <a:r>
              <a:rPr lang="zh-CN" altLang="zh-CN" sz="1800" b="1" dirty="0">
                <a:solidFill>
                  <a:srgbClr val="084CA1"/>
                </a:solidFill>
                <a:latin typeface="微软雅黑" pitchFamily="34" charset="-122"/>
                <a:ea typeface="微软雅黑" pitchFamily="34" charset="-122"/>
              </a:rPr>
              <a:t>权益法： </a:t>
            </a:r>
            <a:r>
              <a:rPr lang="zh-CN" altLang="zh-CN" sz="1800" dirty="0">
                <a:latin typeface="微软雅黑" pitchFamily="34" charset="-122"/>
                <a:ea typeface="微软雅黑" pitchFamily="34" charset="-122"/>
              </a:rPr>
              <a:t>借：应收股利</a:t>
            </a: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：长期股权投资</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损益调整</a:t>
            </a:r>
          </a:p>
        </p:txBody>
      </p:sp>
      <p:sp>
        <p:nvSpPr>
          <p:cNvPr id="44" name="圆角矩形 43"/>
          <p:cNvSpPr/>
          <p:nvPr/>
        </p:nvSpPr>
        <p:spPr>
          <a:xfrm>
            <a:off x="4168292" y="1461445"/>
            <a:ext cx="4868203" cy="949254"/>
          </a:xfrm>
          <a:prstGeom prst="roundRect">
            <a:avLst/>
          </a:prstGeom>
          <a:no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1800">
              <a:latin typeface="微软雅黑" pitchFamily="34" charset="-122"/>
              <a:ea typeface="微软雅黑" pitchFamily="34" charset="-122"/>
            </a:endParaRPr>
          </a:p>
        </p:txBody>
      </p:sp>
      <p:grpSp>
        <p:nvGrpSpPr>
          <p:cNvPr id="45" name="组合 44"/>
          <p:cNvGrpSpPr/>
          <p:nvPr/>
        </p:nvGrpSpPr>
        <p:grpSpPr>
          <a:xfrm>
            <a:off x="3949629" y="1857293"/>
            <a:ext cx="275887" cy="112092"/>
            <a:chOff x="4386755" y="665994"/>
            <a:chExt cx="275887" cy="112092"/>
          </a:xfrm>
          <a:solidFill>
            <a:srgbClr val="084CA1"/>
          </a:solidFill>
        </p:grpSpPr>
        <p:cxnSp>
          <p:nvCxnSpPr>
            <p:cNvPr id="46" name="Straight Connector 14"/>
            <p:cNvCxnSpPr/>
            <p:nvPr/>
          </p:nvCxnSpPr>
          <p:spPr>
            <a:xfrm flipH="1">
              <a:off x="4386755" y="728946"/>
              <a:ext cx="208643" cy="1369"/>
            </a:xfrm>
            <a:prstGeom prst="line">
              <a:avLst/>
            </a:prstGeom>
            <a:grpFill/>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47" name="îṩ1íḍè"/>
            <p:cNvSpPr/>
            <p:nvPr/>
          </p:nvSpPr>
          <p:spPr bwMode="auto">
            <a:xfrm>
              <a:off x="4550550" y="665994"/>
              <a:ext cx="112092" cy="112092"/>
            </a:xfrm>
            <a:prstGeom prst="ellipse">
              <a:avLst/>
            </a:prstGeom>
            <a:grpFill/>
            <a:ln w="19050">
              <a:solidFill>
                <a:srgbClr val="084CA1"/>
              </a:solidFill>
              <a:round/>
            </a:ln>
          </p:spPr>
          <p:txBody>
            <a:bodyPr anchor="ctr"/>
            <a:lstStyle/>
            <a:p>
              <a:pPr algn="ctr">
                <a:lnSpc>
                  <a:spcPct val="150000"/>
                </a:lnSpc>
              </a:pPr>
              <a:endParaRPr sz="1800">
                <a:latin typeface="微软雅黑" pitchFamily="34" charset="-122"/>
                <a:ea typeface="微软雅黑" pitchFamily="34" charset="-122"/>
                <a:cs typeface="+mn-ea"/>
                <a:sym typeface="+mn-lt"/>
              </a:endParaRPr>
            </a:p>
          </p:txBody>
        </p:sp>
      </p:grpSp>
      <p:sp>
        <p:nvSpPr>
          <p:cNvPr id="48" name="圆角矩形 47"/>
          <p:cNvSpPr/>
          <p:nvPr/>
        </p:nvSpPr>
        <p:spPr>
          <a:xfrm>
            <a:off x="4168292" y="2539675"/>
            <a:ext cx="4868203" cy="1716236"/>
          </a:xfrm>
          <a:prstGeom prst="roundRect">
            <a:avLst/>
          </a:prstGeom>
          <a:no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180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12368196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a:solidFill>
                  <a:schemeClr val="bg1"/>
                </a:solidFill>
                <a:latin typeface="微软雅黑"/>
                <a:ea typeface="微软雅黑"/>
              </a:rPr>
              <a:t>4</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36492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应收股利和应收利息</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0" name="矩形 19"/>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21" name="矩形 20"/>
          <p:cNvSpPr/>
          <p:nvPr/>
        </p:nvSpPr>
        <p:spPr>
          <a:xfrm>
            <a:off x="805483" y="1172851"/>
            <a:ext cx="7727329" cy="1338828"/>
          </a:xfrm>
          <a:prstGeom prst="rect">
            <a:avLst/>
          </a:prstGeom>
        </p:spPr>
        <p:txBody>
          <a:bodyPr wrap="square">
            <a:spAutoFit/>
          </a:bodyPr>
          <a:lstStyle/>
          <a:p>
            <a:pPr>
              <a:lnSpc>
                <a:spcPct val="150000"/>
              </a:lnSpc>
            </a:pPr>
            <a:r>
              <a:rPr lang="zh-CN" altLang="zh-CN" sz="1800" dirty="0" smtClean="0">
                <a:latin typeface="微软雅黑" pitchFamily="34" charset="-122"/>
                <a:ea typeface="微软雅黑" pitchFamily="34" charset="-122"/>
              </a:rPr>
              <a:t>甲</a:t>
            </a:r>
            <a:r>
              <a:rPr lang="zh-CN" altLang="zh-CN" sz="1800" dirty="0">
                <a:latin typeface="微软雅黑" pitchFamily="34" charset="-122"/>
                <a:ea typeface="微软雅黑" pitchFamily="34" charset="-122"/>
              </a:rPr>
              <a:t>公司持有</a:t>
            </a:r>
            <a:r>
              <a:rPr lang="en-US" altLang="zh-CN" sz="1800" dirty="0">
                <a:latin typeface="微软雅黑" pitchFamily="34" charset="-122"/>
                <a:ea typeface="微软雅黑" pitchFamily="34" charset="-122"/>
              </a:rPr>
              <a:t>B</a:t>
            </a:r>
            <a:r>
              <a:rPr lang="zh-CN" altLang="zh-CN" sz="1800" dirty="0">
                <a:latin typeface="微软雅黑" pitchFamily="34" charset="-122"/>
                <a:ea typeface="微软雅黑" pitchFamily="34" charset="-122"/>
              </a:rPr>
              <a:t>上市公司作为交易性金融资产投资的股票。</a:t>
            </a:r>
            <a:r>
              <a:rPr lang="en-US" altLang="zh-CN" sz="1800" dirty="0">
                <a:latin typeface="微软雅黑" pitchFamily="34" charset="-122"/>
                <a:ea typeface="微软雅黑" pitchFamily="34" charset="-122"/>
              </a:rPr>
              <a:t>2018</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4</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12</a:t>
            </a:r>
            <a:r>
              <a:rPr lang="zh-CN" altLang="zh-CN" sz="1800" dirty="0">
                <a:latin typeface="微软雅黑" pitchFamily="34" charset="-122"/>
                <a:ea typeface="微软雅黑" pitchFamily="34" charset="-122"/>
              </a:rPr>
              <a:t>日</a:t>
            </a:r>
            <a:r>
              <a:rPr lang="en-US" altLang="zh-CN" sz="1800" dirty="0">
                <a:latin typeface="微软雅黑" pitchFamily="34" charset="-122"/>
                <a:ea typeface="微软雅黑" pitchFamily="34" charset="-122"/>
              </a:rPr>
              <a:t>B</a:t>
            </a:r>
            <a:r>
              <a:rPr lang="zh-CN" altLang="zh-CN" sz="1800" dirty="0">
                <a:latin typeface="微软雅黑" pitchFamily="34" charset="-122"/>
                <a:ea typeface="微软雅黑" pitchFamily="34" charset="-122"/>
              </a:rPr>
              <a:t>公司发放</a:t>
            </a:r>
            <a:r>
              <a:rPr lang="en-US" altLang="zh-CN" sz="1800" dirty="0">
                <a:latin typeface="微软雅黑" pitchFamily="34" charset="-122"/>
                <a:ea typeface="微软雅黑" pitchFamily="34" charset="-122"/>
              </a:rPr>
              <a:t>2017</a:t>
            </a:r>
            <a:r>
              <a:rPr lang="zh-CN" altLang="zh-CN" sz="1800" dirty="0">
                <a:latin typeface="微软雅黑" pitchFamily="34" charset="-122"/>
                <a:ea typeface="微软雅黑" pitchFamily="34" charset="-122"/>
              </a:rPr>
              <a:t>年现金股利，甲公司按持有的股份计算应分得现金股利为</a:t>
            </a:r>
            <a:r>
              <a:rPr lang="en-US" altLang="zh-CN" sz="1800" dirty="0">
                <a:latin typeface="微软雅黑" pitchFamily="34" charset="-122"/>
                <a:ea typeface="微软雅黑" pitchFamily="34" charset="-122"/>
              </a:rPr>
              <a:t>300 000</a:t>
            </a:r>
            <a:r>
              <a:rPr lang="zh-CN" altLang="zh-CN" sz="1800" dirty="0">
                <a:latin typeface="微软雅黑" pitchFamily="34" charset="-122"/>
                <a:ea typeface="微软雅黑" pitchFamily="34" charset="-122"/>
              </a:rPr>
              <a:t>元，假定不考虑其他相关税费。</a:t>
            </a:r>
            <a:endParaRPr lang="zh-CN" altLang="en-US" sz="1800" dirty="0">
              <a:latin typeface="微软雅黑" pitchFamily="34" charset="-122"/>
              <a:ea typeface="微软雅黑" pitchFamily="34" charset="-122"/>
            </a:endParaRPr>
          </a:p>
        </p:txBody>
      </p:sp>
      <p:sp>
        <p:nvSpPr>
          <p:cNvPr id="22" name="矩形 21"/>
          <p:cNvSpPr/>
          <p:nvPr>
            <p:custDataLst>
              <p:tags r:id="rId7"/>
            </p:custDataLst>
          </p:nvPr>
        </p:nvSpPr>
        <p:spPr>
          <a:xfrm>
            <a:off x="805486" y="1107804"/>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lnSpc>
                <a:spcPct val="150000"/>
              </a:lnSpc>
            </a:pPr>
            <a:endParaRPr lang="zh-CN" altLang="en-US" sz="1800">
              <a:latin typeface="微软雅黑" pitchFamily="34" charset="-122"/>
              <a:ea typeface="微软雅黑" pitchFamily="34" charset="-122"/>
            </a:endParaRPr>
          </a:p>
        </p:txBody>
      </p:sp>
      <p:sp>
        <p:nvSpPr>
          <p:cNvPr id="23" name="矩形 22"/>
          <p:cNvSpPr/>
          <p:nvPr>
            <p:custDataLst>
              <p:tags r:id="rId8"/>
            </p:custDataLst>
          </p:nvPr>
        </p:nvSpPr>
        <p:spPr>
          <a:xfrm>
            <a:off x="729044" y="2477449"/>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lnSpc>
                <a:spcPct val="150000"/>
              </a:lnSpc>
            </a:pPr>
            <a:endParaRPr lang="zh-CN" altLang="en-US" sz="1800">
              <a:latin typeface="微软雅黑" pitchFamily="34" charset="-122"/>
              <a:ea typeface="微软雅黑" pitchFamily="34" charset="-122"/>
            </a:endParaRPr>
          </a:p>
        </p:txBody>
      </p:sp>
      <p:sp>
        <p:nvSpPr>
          <p:cNvPr id="24" name="矩形 23"/>
          <p:cNvSpPr/>
          <p:nvPr/>
        </p:nvSpPr>
        <p:spPr>
          <a:xfrm>
            <a:off x="806388" y="2469266"/>
            <a:ext cx="7726424" cy="2585323"/>
          </a:xfrm>
          <a:prstGeom prst="rect">
            <a:avLst/>
          </a:prstGeom>
        </p:spPr>
        <p:txBody>
          <a:bodyPr wrap="square">
            <a:spAutoFit/>
          </a:bodyPr>
          <a:lstStyle/>
          <a:p>
            <a:pPr>
              <a:lnSpc>
                <a:spcPct val="150000"/>
              </a:lnSpc>
            </a:pPr>
            <a:r>
              <a:rPr lang="zh-CN" altLang="en-US" sz="1800" b="1" dirty="0" smtClean="0">
                <a:solidFill>
                  <a:srgbClr val="084CA1"/>
                </a:solidFill>
                <a:latin typeface="微软雅黑" pitchFamily="34" charset="-122"/>
                <a:ea typeface="微软雅黑" pitchFamily="34" charset="-122"/>
              </a:rPr>
              <a:t>（</a:t>
            </a:r>
            <a:r>
              <a:rPr lang="en-US" altLang="zh-CN" sz="1800" b="1" dirty="0" smtClean="0">
                <a:solidFill>
                  <a:srgbClr val="084CA1"/>
                </a:solidFill>
                <a:latin typeface="微软雅黑" pitchFamily="34" charset="-122"/>
                <a:ea typeface="微软雅黑" pitchFamily="34" charset="-122"/>
              </a:rPr>
              <a:t>1</a:t>
            </a:r>
            <a:r>
              <a:rPr lang="zh-CN" altLang="en-US" sz="1800" b="1" dirty="0" smtClean="0">
                <a:solidFill>
                  <a:srgbClr val="084CA1"/>
                </a:solidFill>
                <a:latin typeface="微软雅黑" pitchFamily="34" charset="-122"/>
                <a:ea typeface="微软雅黑" pitchFamily="34" charset="-122"/>
              </a:rPr>
              <a:t>）</a:t>
            </a:r>
            <a:r>
              <a:rPr lang="zh-CN" altLang="zh-CN" sz="1800" b="1" dirty="0">
                <a:solidFill>
                  <a:srgbClr val="084CA1"/>
                </a:solidFill>
                <a:latin typeface="微软雅黑" pitchFamily="34" charset="-122"/>
                <a:ea typeface="微软雅黑" pitchFamily="34" charset="-122"/>
              </a:rPr>
              <a:t>宣告发放现金股利</a:t>
            </a:r>
            <a:r>
              <a:rPr lang="zh-CN" altLang="zh-CN" sz="1800" b="1" dirty="0" smtClean="0">
                <a:solidFill>
                  <a:srgbClr val="084CA1"/>
                </a:solidFill>
                <a:latin typeface="微软雅黑" pitchFamily="34" charset="-122"/>
                <a:ea typeface="微软雅黑" pitchFamily="34" charset="-122"/>
              </a:rPr>
              <a:t>时</a:t>
            </a:r>
            <a:r>
              <a:rPr lang="zh-CN" altLang="en-US" sz="1800" b="1" dirty="0" smtClean="0">
                <a:solidFill>
                  <a:srgbClr val="084CA1"/>
                </a:solidFill>
                <a:latin typeface="微软雅黑" pitchFamily="34" charset="-122"/>
                <a:ea typeface="微软雅黑" pitchFamily="34" charset="-122"/>
              </a:rPr>
              <a:t>：</a:t>
            </a:r>
            <a:endParaRPr lang="zh-CN" altLang="en-US" sz="1800" b="1" dirty="0">
              <a:solidFill>
                <a:srgbClr val="084CA1"/>
              </a:solidFill>
              <a:latin typeface="微软雅黑" pitchFamily="34" charset="-122"/>
              <a:ea typeface="微软雅黑" pitchFamily="34" charset="-122"/>
            </a:endParaRPr>
          </a:p>
          <a:p>
            <a:pPr>
              <a:lnSpc>
                <a:spcPct val="150000"/>
              </a:lnSpc>
            </a:pPr>
            <a:r>
              <a:rPr lang="zh-CN" altLang="zh-CN" sz="1800" dirty="0" smtClean="0">
                <a:latin typeface="微软雅黑" pitchFamily="34" charset="-122"/>
                <a:ea typeface="微软雅黑" pitchFamily="34" charset="-122"/>
              </a:rPr>
              <a:t>借</a:t>
            </a:r>
            <a:r>
              <a:rPr lang="zh-CN" altLang="zh-CN" sz="1800" dirty="0">
                <a:latin typeface="微软雅黑" pitchFamily="34" charset="-122"/>
                <a:ea typeface="微软雅黑" pitchFamily="34" charset="-122"/>
              </a:rPr>
              <a:t>：应收股利——</a:t>
            </a:r>
            <a:r>
              <a:rPr lang="en-US" altLang="zh-CN" sz="1800" dirty="0">
                <a:latin typeface="微软雅黑" pitchFamily="34" charset="-122"/>
                <a:ea typeface="微软雅黑" pitchFamily="34" charset="-122"/>
              </a:rPr>
              <a:t>B                  300 000</a:t>
            </a:r>
            <a:endParaRPr lang="zh-CN" altLang="zh-CN" sz="1800" dirty="0">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：投资</a:t>
            </a:r>
            <a:r>
              <a:rPr lang="zh-CN" altLang="zh-CN" sz="1800" dirty="0" smtClean="0">
                <a:latin typeface="微软雅黑" pitchFamily="34" charset="-122"/>
                <a:ea typeface="微软雅黑" pitchFamily="34" charset="-122"/>
              </a:rPr>
              <a:t>收益</a:t>
            </a:r>
            <a:r>
              <a:rPr lang="en-US" altLang="zh-CN" sz="1800" dirty="0" smtClean="0">
                <a:latin typeface="微软雅黑" pitchFamily="34" charset="-122"/>
                <a:ea typeface="微软雅黑" pitchFamily="34" charset="-122"/>
              </a:rPr>
              <a:t>——B                   </a:t>
            </a:r>
            <a:r>
              <a:rPr lang="en-US" altLang="zh-CN" sz="1800" dirty="0">
                <a:latin typeface="微软雅黑" pitchFamily="34" charset="-122"/>
                <a:ea typeface="微软雅黑" pitchFamily="34" charset="-122"/>
              </a:rPr>
              <a:t>300 </a:t>
            </a:r>
            <a:r>
              <a:rPr lang="en-US" altLang="zh-CN" sz="1800" dirty="0" smtClean="0">
                <a:latin typeface="微软雅黑" pitchFamily="34" charset="-122"/>
                <a:ea typeface="微软雅黑" pitchFamily="34" charset="-122"/>
              </a:rPr>
              <a:t>000</a:t>
            </a:r>
          </a:p>
          <a:p>
            <a:pPr>
              <a:lnSpc>
                <a:spcPct val="150000"/>
              </a:lnSpc>
            </a:pPr>
            <a:r>
              <a:rPr lang="zh-CN" altLang="en-US" sz="1800" b="1" dirty="0" smtClean="0">
                <a:solidFill>
                  <a:srgbClr val="084CA1"/>
                </a:solidFill>
                <a:latin typeface="微软雅黑" pitchFamily="34" charset="-122"/>
                <a:ea typeface="微软雅黑" pitchFamily="34" charset="-122"/>
              </a:rPr>
              <a:t>（</a:t>
            </a:r>
            <a:r>
              <a:rPr lang="en-US" altLang="zh-CN" sz="1800" b="1" dirty="0" smtClean="0">
                <a:solidFill>
                  <a:srgbClr val="084CA1"/>
                </a:solidFill>
                <a:latin typeface="微软雅黑" pitchFamily="34" charset="-122"/>
                <a:ea typeface="微软雅黑" pitchFamily="34" charset="-122"/>
              </a:rPr>
              <a:t>2</a:t>
            </a:r>
            <a:r>
              <a:rPr lang="zh-CN" altLang="en-US" sz="1800" b="1" dirty="0" smtClean="0">
                <a:solidFill>
                  <a:srgbClr val="084CA1"/>
                </a:solidFill>
                <a:latin typeface="微软雅黑" pitchFamily="34" charset="-122"/>
                <a:ea typeface="微软雅黑" pitchFamily="34" charset="-122"/>
              </a:rPr>
              <a:t>）</a:t>
            </a:r>
            <a:r>
              <a:rPr lang="en-US" altLang="zh-CN" sz="1800" b="1" dirty="0" smtClean="0">
                <a:solidFill>
                  <a:srgbClr val="084CA1"/>
                </a:solidFill>
                <a:latin typeface="微软雅黑" pitchFamily="34" charset="-122"/>
                <a:ea typeface="微软雅黑" pitchFamily="34" charset="-122"/>
              </a:rPr>
              <a:t>2018</a:t>
            </a:r>
            <a:r>
              <a:rPr lang="zh-CN" altLang="zh-CN" sz="1800" b="1" dirty="0">
                <a:solidFill>
                  <a:srgbClr val="084CA1"/>
                </a:solidFill>
                <a:latin typeface="微软雅黑" pitchFamily="34" charset="-122"/>
                <a:ea typeface="微软雅黑" pitchFamily="34" charset="-122"/>
              </a:rPr>
              <a:t>年</a:t>
            </a:r>
            <a:r>
              <a:rPr lang="en-US" altLang="zh-CN" sz="1800" b="1" dirty="0">
                <a:solidFill>
                  <a:srgbClr val="084CA1"/>
                </a:solidFill>
                <a:latin typeface="微软雅黑" pitchFamily="34" charset="-122"/>
                <a:ea typeface="微软雅黑" pitchFamily="34" charset="-122"/>
              </a:rPr>
              <a:t>4</a:t>
            </a:r>
            <a:r>
              <a:rPr lang="zh-CN" altLang="zh-CN" sz="1800" b="1" dirty="0">
                <a:solidFill>
                  <a:srgbClr val="084CA1"/>
                </a:solidFill>
                <a:latin typeface="微软雅黑" pitchFamily="34" charset="-122"/>
                <a:ea typeface="微软雅黑" pitchFamily="34" charset="-122"/>
              </a:rPr>
              <a:t>月</a:t>
            </a:r>
            <a:r>
              <a:rPr lang="en-US" altLang="zh-CN" sz="1800" b="1" dirty="0">
                <a:solidFill>
                  <a:srgbClr val="084CA1"/>
                </a:solidFill>
                <a:latin typeface="微软雅黑" pitchFamily="34" charset="-122"/>
                <a:ea typeface="微软雅黑" pitchFamily="34" charset="-122"/>
              </a:rPr>
              <a:t>23</a:t>
            </a:r>
            <a:r>
              <a:rPr lang="zh-CN" altLang="zh-CN" sz="1800" b="1" dirty="0">
                <a:solidFill>
                  <a:srgbClr val="084CA1"/>
                </a:solidFill>
                <a:latin typeface="微软雅黑" pitchFamily="34" charset="-122"/>
                <a:ea typeface="微软雅黑" pitchFamily="34" charset="-122"/>
              </a:rPr>
              <a:t>日收到</a:t>
            </a:r>
            <a:r>
              <a:rPr lang="en-US" altLang="zh-CN" sz="1800" b="1" dirty="0">
                <a:solidFill>
                  <a:srgbClr val="084CA1"/>
                </a:solidFill>
                <a:latin typeface="微软雅黑" pitchFamily="34" charset="-122"/>
                <a:ea typeface="微软雅黑" pitchFamily="34" charset="-122"/>
              </a:rPr>
              <a:t>B</a:t>
            </a:r>
            <a:r>
              <a:rPr lang="zh-CN" altLang="zh-CN" sz="1800" b="1" dirty="0">
                <a:solidFill>
                  <a:srgbClr val="084CA1"/>
                </a:solidFill>
                <a:latin typeface="微软雅黑" pitchFamily="34" charset="-122"/>
                <a:ea typeface="微软雅黑" pitchFamily="34" charset="-122"/>
              </a:rPr>
              <a:t>公司发放现金股利</a:t>
            </a:r>
            <a:r>
              <a:rPr lang="en-US" altLang="zh-CN" sz="1800" b="1" dirty="0">
                <a:solidFill>
                  <a:srgbClr val="084CA1"/>
                </a:solidFill>
                <a:latin typeface="微软雅黑" pitchFamily="34" charset="-122"/>
                <a:ea typeface="微软雅黑" pitchFamily="34" charset="-122"/>
              </a:rPr>
              <a:t>300 000</a:t>
            </a:r>
            <a:r>
              <a:rPr lang="zh-CN" altLang="zh-CN" sz="1800" b="1" dirty="0">
                <a:solidFill>
                  <a:srgbClr val="084CA1"/>
                </a:solidFill>
                <a:latin typeface="微软雅黑" pitchFamily="34" charset="-122"/>
                <a:ea typeface="微软雅黑" pitchFamily="34" charset="-122"/>
              </a:rPr>
              <a:t>元，存入</a:t>
            </a:r>
            <a:r>
              <a:rPr lang="zh-CN" altLang="zh-CN" sz="1800" b="1" dirty="0" smtClean="0">
                <a:solidFill>
                  <a:srgbClr val="084CA1"/>
                </a:solidFill>
                <a:latin typeface="微软雅黑" pitchFamily="34" charset="-122"/>
                <a:ea typeface="微软雅黑" pitchFamily="34" charset="-122"/>
              </a:rPr>
              <a:t>银行</a:t>
            </a:r>
            <a:r>
              <a:rPr lang="zh-CN" altLang="en-US" sz="1800" b="1" dirty="0">
                <a:solidFill>
                  <a:srgbClr val="084CA1"/>
                </a:solidFill>
                <a:latin typeface="微软雅黑" pitchFamily="34" charset="-122"/>
                <a:ea typeface="微软雅黑" pitchFamily="34" charset="-122"/>
              </a:rPr>
              <a:t>：</a:t>
            </a:r>
            <a:endParaRPr lang="en-US" altLang="zh-CN" sz="1800" b="1" dirty="0" smtClean="0">
              <a:solidFill>
                <a:srgbClr val="084CA1"/>
              </a:solidFill>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借：其他货币</a:t>
            </a:r>
            <a:r>
              <a:rPr lang="zh-CN" altLang="zh-CN" sz="1800" dirty="0" smtClean="0">
                <a:latin typeface="微软雅黑" pitchFamily="34" charset="-122"/>
                <a:ea typeface="微软雅黑" pitchFamily="34" charset="-122"/>
              </a:rPr>
              <a:t>资金</a:t>
            </a:r>
            <a:r>
              <a:rPr lang="en-US" altLang="zh-CN" sz="1800"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存</a:t>
            </a:r>
            <a:r>
              <a:rPr lang="zh-CN" altLang="zh-CN" sz="1800" dirty="0">
                <a:latin typeface="微软雅黑" pitchFamily="34" charset="-122"/>
                <a:ea typeface="微软雅黑" pitchFamily="34" charset="-122"/>
              </a:rPr>
              <a:t>出投资款</a:t>
            </a:r>
            <a:r>
              <a:rPr lang="en-US" altLang="zh-CN" sz="1800" dirty="0">
                <a:latin typeface="微软雅黑" pitchFamily="34" charset="-122"/>
                <a:ea typeface="微软雅黑" pitchFamily="34" charset="-122"/>
              </a:rPr>
              <a:t>       300 000</a:t>
            </a:r>
            <a:endParaRPr lang="zh-CN" altLang="zh-CN" sz="1800" dirty="0">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：应收</a:t>
            </a:r>
            <a:r>
              <a:rPr lang="zh-CN" altLang="zh-CN" sz="1800" dirty="0" smtClean="0">
                <a:latin typeface="微软雅黑" pitchFamily="34" charset="-122"/>
                <a:ea typeface="微软雅黑" pitchFamily="34" charset="-122"/>
              </a:rPr>
              <a:t>股利</a:t>
            </a:r>
            <a:r>
              <a:rPr lang="en-US" altLang="zh-CN" sz="1800" dirty="0" smtClean="0">
                <a:latin typeface="微软雅黑" pitchFamily="34" charset="-122"/>
                <a:ea typeface="微软雅黑" pitchFamily="34" charset="-122"/>
              </a:rPr>
              <a:t>——B                    </a:t>
            </a:r>
            <a:r>
              <a:rPr lang="en-US" altLang="zh-CN" sz="1800" dirty="0">
                <a:latin typeface="微软雅黑" pitchFamily="34" charset="-122"/>
                <a:ea typeface="微软雅黑" pitchFamily="34" charset="-122"/>
              </a:rPr>
              <a:t>300 </a:t>
            </a:r>
            <a:r>
              <a:rPr lang="en-US" altLang="zh-CN" sz="1800" dirty="0" smtClean="0">
                <a:latin typeface="微软雅黑" pitchFamily="34" charset="-122"/>
                <a:ea typeface="微软雅黑" pitchFamily="34" charset="-122"/>
              </a:rPr>
              <a:t>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4752370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a:solidFill>
                  <a:schemeClr val="bg1"/>
                </a:solidFill>
                <a:latin typeface="微软雅黑"/>
                <a:ea typeface="微软雅黑"/>
              </a:rPr>
              <a:t>5</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其他应收款</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0" name="矩形 29"/>
          <p:cNvSpPr/>
          <p:nvPr/>
        </p:nvSpPr>
        <p:spPr>
          <a:xfrm>
            <a:off x="1421258" y="649144"/>
            <a:ext cx="3151856"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（一）</a:t>
            </a:r>
            <a:r>
              <a:rPr lang="zh-CN" altLang="zh-CN" sz="1800" b="1" dirty="0">
                <a:solidFill>
                  <a:srgbClr val="084CA1"/>
                </a:solidFill>
                <a:ea typeface="微软雅黑"/>
                <a:cs typeface="+mn-ea"/>
              </a:rPr>
              <a:t>其他应收款核算的内容</a:t>
            </a:r>
          </a:p>
        </p:txBody>
      </p:sp>
      <p:pic>
        <p:nvPicPr>
          <p:cNvPr id="12" name="图片 11"/>
          <p:cNvPicPr>
            <a:picLocks noChangeAspect="1"/>
          </p:cNvPicPr>
          <p:nvPr/>
        </p:nvPicPr>
        <p:blipFill>
          <a:blip r:embed="rId8"/>
          <a:stretch>
            <a:fillRect/>
          </a:stretch>
        </p:blipFill>
        <p:spPr>
          <a:xfrm>
            <a:off x="4250898" y="1431988"/>
            <a:ext cx="4439701" cy="3187642"/>
          </a:xfrm>
          <a:prstGeom prst="rect">
            <a:avLst/>
          </a:prstGeom>
        </p:spPr>
      </p:pic>
      <p:sp>
        <p:nvSpPr>
          <p:cNvPr id="13" name="矩形 12"/>
          <p:cNvSpPr/>
          <p:nvPr/>
        </p:nvSpPr>
        <p:spPr>
          <a:xfrm>
            <a:off x="728837" y="1837949"/>
            <a:ext cx="4640990" cy="2291234"/>
          </a:xfrm>
          <a:prstGeom prst="rect">
            <a:avLst/>
          </a:prstGeom>
          <a:solidFill>
            <a:srgbClr val="084CA1"/>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4" name="矩形 13"/>
          <p:cNvSpPr/>
          <p:nvPr/>
        </p:nvSpPr>
        <p:spPr>
          <a:xfrm>
            <a:off x="1059385" y="2122228"/>
            <a:ext cx="3980388" cy="1754326"/>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en-US" altLang="zh-CN" sz="1800" b="0" i="0" u="none" strike="noStrike" kern="100" cap="none" spc="0" normalizeH="0" baseline="0" noProof="0" dirty="0">
                <a:ln>
                  <a:noFill/>
                </a:ln>
                <a:solidFill>
                  <a:srgbClr val="FFFFFF"/>
                </a:solidFill>
                <a:effectLst/>
                <a:uLnTx/>
                <a:uFillTx/>
                <a:latin typeface="微软雅黑" pitchFamily="34" charset="-122"/>
                <a:ea typeface="微软雅黑" pitchFamily="34" charset="-122"/>
                <a:cs typeface="+mn-ea"/>
                <a:sym typeface="+mn-lt"/>
              </a:rPr>
              <a:t>       </a:t>
            </a:r>
            <a:r>
              <a:rPr kumimoji="0" lang="zh-CN" altLang="en-US" sz="1800" b="1" i="0" u="none" strike="noStrike" kern="0" cap="none" spc="0" normalizeH="0" baseline="0" noProof="0" dirty="0">
                <a:ln>
                  <a:noFill/>
                </a:ln>
                <a:solidFill>
                  <a:srgbClr val="FFC000"/>
                </a:solidFill>
                <a:effectLst/>
                <a:uLnTx/>
                <a:uFillTx/>
                <a:latin typeface="微软雅黑" pitchFamily="34" charset="-122"/>
                <a:ea typeface="微软雅黑" pitchFamily="34" charset="-122"/>
                <a:sym typeface="+mn-ea"/>
              </a:rPr>
              <a:t>其他应收</a:t>
            </a:r>
            <a:r>
              <a:rPr kumimoji="0" lang="zh-CN" altLang="en-US" sz="1800" b="1" i="0" u="none" strike="noStrike" kern="0" cap="none" spc="0" normalizeH="0" baseline="0" noProof="0" dirty="0" smtClean="0">
                <a:ln>
                  <a:noFill/>
                </a:ln>
                <a:solidFill>
                  <a:srgbClr val="FFC000"/>
                </a:solidFill>
                <a:effectLst/>
                <a:uLnTx/>
                <a:uFillTx/>
                <a:latin typeface="微软雅黑" pitchFamily="34" charset="-122"/>
                <a:ea typeface="微软雅黑" pitchFamily="34" charset="-122"/>
                <a:sym typeface="+mn-ea"/>
              </a:rPr>
              <a:t>款</a:t>
            </a:r>
            <a:r>
              <a:rPr lang="zh-CN" altLang="en-US" sz="1800" kern="0" dirty="0">
                <a:solidFill>
                  <a:srgbClr val="FFFFFF"/>
                </a:solidFill>
                <a:latin typeface="微软雅黑" pitchFamily="34" charset="-122"/>
                <a:ea typeface="微软雅黑" pitchFamily="34" charset="-122"/>
                <a:sym typeface="+mn-ea"/>
              </a:rPr>
              <a:t>：</a:t>
            </a:r>
            <a:r>
              <a:rPr kumimoji="0" lang="zh-CN" altLang="en-US" sz="18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sym typeface="+mn-ea"/>
              </a:rPr>
              <a:t>除</a:t>
            </a:r>
            <a:r>
              <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mn-ea"/>
              </a:rPr>
              <a:t>应收票据、应收账款和预付账款以外的</a:t>
            </a:r>
            <a:r>
              <a:rPr kumimoji="0" lang="zh-CN" altLang="en-US" sz="1800" b="1" i="0" u="none" strike="noStrike" kern="0" cap="none" spc="0" normalizeH="0" baseline="0" noProof="0" dirty="0">
                <a:ln>
                  <a:noFill/>
                </a:ln>
                <a:solidFill>
                  <a:srgbClr val="FFC000"/>
                </a:solidFill>
                <a:effectLst/>
                <a:uLnTx/>
                <a:uFillTx/>
                <a:latin typeface="微软雅黑" pitchFamily="34" charset="-122"/>
                <a:ea typeface="微软雅黑" pitchFamily="34" charset="-122"/>
                <a:sym typeface="+mn-ea"/>
              </a:rPr>
              <a:t>其他各种应收、暂付款</a:t>
            </a:r>
            <a:r>
              <a:rPr kumimoji="0" lang="zh-CN" altLang="en-US" sz="1800" b="1" i="0" u="none" strike="noStrike" kern="0" cap="none" spc="0" normalizeH="0" baseline="0" noProof="0" dirty="0" smtClean="0">
                <a:ln>
                  <a:noFill/>
                </a:ln>
                <a:solidFill>
                  <a:srgbClr val="FFC000"/>
                </a:solidFill>
                <a:effectLst/>
                <a:uLnTx/>
                <a:uFillTx/>
                <a:latin typeface="微软雅黑" pitchFamily="34" charset="-122"/>
                <a:ea typeface="微软雅黑" pitchFamily="34" charset="-122"/>
                <a:sym typeface="+mn-ea"/>
              </a:rPr>
              <a:t>项</a:t>
            </a:r>
            <a:r>
              <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mn-ea"/>
              </a:rPr>
              <a:t>，</a:t>
            </a:r>
            <a:r>
              <a:rPr kumimoji="0" lang="zh-CN" altLang="en-US" sz="18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sym typeface="+mn-ea"/>
              </a:rPr>
              <a:t>是企业发生的</a:t>
            </a:r>
            <a:r>
              <a:rPr kumimoji="0" lang="zh-CN" altLang="en-US" sz="1800" b="1" i="0" u="none" strike="noStrike" kern="0" cap="none" spc="0" normalizeH="0" baseline="0" noProof="0" dirty="0">
                <a:ln>
                  <a:noFill/>
                </a:ln>
                <a:solidFill>
                  <a:srgbClr val="FFC000"/>
                </a:solidFill>
                <a:effectLst/>
                <a:uLnTx/>
                <a:uFillTx/>
                <a:latin typeface="微软雅黑" pitchFamily="34" charset="-122"/>
                <a:ea typeface="微软雅黑" pitchFamily="34" charset="-122"/>
                <a:sym typeface="+mn-ea"/>
              </a:rPr>
              <a:t>非购销活动</a:t>
            </a:r>
            <a:r>
              <a:rPr kumimoji="0" lang="zh-CN" altLang="en-US" sz="18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sym typeface="+mn-ea"/>
              </a:rPr>
              <a:t>的应收债权。</a:t>
            </a:r>
            <a:endParaRPr kumimoji="0" lang="zh-CN" altLang="en-US" sz="1800" b="0" i="0" u="none" strike="noStrike" kern="100" cap="none" spc="0" normalizeH="0" baseline="0" noProof="0" dirty="0">
              <a:ln>
                <a:noFill/>
              </a:ln>
              <a:solidFill>
                <a:srgbClr val="FFFFFF"/>
              </a:solidFill>
              <a:effectLst/>
              <a:uLnTx/>
              <a:uFillTx/>
              <a:latin typeface="微软雅黑" pitchFamily="34" charset="-122"/>
              <a:ea typeface="微软雅黑" pitchFamily="34" charset="-122"/>
              <a:cs typeface="+mn-ea"/>
              <a:sym typeface="+mn-ea"/>
            </a:endParaRPr>
          </a:p>
        </p:txBody>
      </p:sp>
      <p:sp>
        <p:nvSpPr>
          <p:cNvPr id="15" name="矩形 14"/>
          <p:cNvSpPr/>
          <p:nvPr/>
        </p:nvSpPr>
        <p:spPr>
          <a:xfrm>
            <a:off x="882764" y="2051025"/>
            <a:ext cx="4290215" cy="1925657"/>
          </a:xfrm>
          <a:prstGeom prst="rect">
            <a:avLst/>
          </a:prstGeom>
          <a:noFill/>
          <a:ln w="22225" cmpd="sng">
            <a:solidFill>
              <a:srgbClr val="FFFFFF"/>
            </a:solidFill>
            <a:prstDash val="sysDot"/>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29079278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a:solidFill>
                  <a:schemeClr val="bg1"/>
                </a:solidFill>
                <a:latin typeface="微软雅黑"/>
                <a:ea typeface="微软雅黑"/>
              </a:rPr>
              <a:t>5</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其他应收款</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0" name="矩形 29"/>
          <p:cNvSpPr/>
          <p:nvPr/>
        </p:nvSpPr>
        <p:spPr>
          <a:xfrm>
            <a:off x="1421258" y="649144"/>
            <a:ext cx="3151856"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（一）</a:t>
            </a:r>
            <a:r>
              <a:rPr lang="zh-CN" altLang="zh-CN" sz="1800" b="1" dirty="0">
                <a:solidFill>
                  <a:srgbClr val="084CA1"/>
                </a:solidFill>
                <a:ea typeface="微软雅黑"/>
                <a:cs typeface="+mn-ea"/>
              </a:rPr>
              <a:t>其他应收款核算的内容</a:t>
            </a:r>
          </a:p>
        </p:txBody>
      </p:sp>
      <p:grpSp>
        <p:nvGrpSpPr>
          <p:cNvPr id="2" name="组合 1"/>
          <p:cNvGrpSpPr/>
          <p:nvPr/>
        </p:nvGrpSpPr>
        <p:grpSpPr>
          <a:xfrm>
            <a:off x="457430" y="1219835"/>
            <a:ext cx="8279983" cy="3633966"/>
            <a:chOff x="1522730" y="2034540"/>
            <a:chExt cx="10109200" cy="4428490"/>
          </a:xfrm>
        </p:grpSpPr>
        <p:sp>
          <p:nvSpPr>
            <p:cNvPr id="16" name="圆角矩形 15"/>
            <p:cNvSpPr/>
            <p:nvPr/>
          </p:nvSpPr>
          <p:spPr>
            <a:xfrm>
              <a:off x="8742680" y="2401570"/>
              <a:ext cx="2600325" cy="3810000"/>
            </a:xfrm>
            <a:prstGeom prst="roundRect">
              <a:avLst>
                <a:gd name="adj" fmla="val 50000"/>
              </a:avLst>
            </a:prstGeom>
            <a:noFill/>
            <a:ln w="22225" cap="flat" cmpd="sng" algn="ctr">
              <a:solidFill>
                <a:srgbClr val="066DCA">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nvGrpSpPr>
            <p:cNvPr id="17" name="组合 16"/>
            <p:cNvGrpSpPr/>
            <p:nvPr/>
          </p:nvGrpSpPr>
          <p:grpSpPr>
            <a:xfrm>
              <a:off x="8515985" y="2837815"/>
              <a:ext cx="629920" cy="631190"/>
              <a:chOff x="13202" y="4217"/>
              <a:chExt cx="992" cy="994"/>
            </a:xfrm>
          </p:grpSpPr>
          <p:sp>
            <p:nvSpPr>
              <p:cNvPr id="18" name="圆角矩形 17"/>
              <p:cNvSpPr/>
              <p:nvPr/>
            </p:nvSpPr>
            <p:spPr>
              <a:xfrm>
                <a:off x="13202" y="4217"/>
                <a:ext cx="993" cy="994"/>
              </a:xfrm>
              <a:prstGeom prst="roundRect">
                <a:avLst/>
              </a:prstGeom>
              <a:solidFill>
                <a:srgbClr val="F0F0F0">
                  <a:lumMod val="2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9" name=" 18"/>
              <p:cNvSpPr/>
              <p:nvPr/>
            </p:nvSpPr>
            <p:spPr bwMode="auto">
              <a:xfrm>
                <a:off x="13417" y="4442"/>
                <a:ext cx="568" cy="547"/>
              </a:xfrm>
              <a:custGeom>
                <a:avLst/>
                <a:gdLst>
                  <a:gd name="T0" fmla="*/ 1362577 w 3409"/>
                  <a:gd name="T1" fmla="*/ 0 h 3216"/>
                  <a:gd name="T2" fmla="*/ 1238994 w 3409"/>
                  <a:gd name="T3" fmla="*/ 128869 h 3216"/>
                  <a:gd name="T4" fmla="*/ 338532 w 3409"/>
                  <a:gd name="T5" fmla="*/ 620579 h 3216"/>
                  <a:gd name="T6" fmla="*/ 302091 w 3409"/>
                  <a:gd name="T7" fmla="*/ 646458 h 3216"/>
                  <a:gd name="T8" fmla="*/ 128336 w 3409"/>
                  <a:gd name="T9" fmla="*/ 1570197 h 3216"/>
                  <a:gd name="T10" fmla="*/ 1298145 w 3409"/>
                  <a:gd name="T11" fmla="*/ 1152428 h 3216"/>
                  <a:gd name="T12" fmla="*/ 1426481 w 3409"/>
                  <a:gd name="T13" fmla="*/ 1634632 h 3216"/>
                  <a:gd name="T14" fmla="*/ 1362577 w 3409"/>
                  <a:gd name="T15" fmla="*/ 1698538 h 3216"/>
                  <a:gd name="T16" fmla="*/ 0 w 3409"/>
                  <a:gd name="T17" fmla="*/ 1698538 h 3216"/>
                  <a:gd name="T18" fmla="*/ 0 w 3409"/>
                  <a:gd name="T19" fmla="*/ 574102 h 3216"/>
                  <a:gd name="T20" fmla="*/ 7922 w 3409"/>
                  <a:gd name="T21" fmla="*/ 543469 h 3216"/>
                  <a:gd name="T22" fmla="*/ 303147 w 3409"/>
                  <a:gd name="T23" fmla="*/ 0 h 3216"/>
                  <a:gd name="T24" fmla="*/ 214421 w 3409"/>
                  <a:gd name="T25" fmla="*/ 1143978 h 3216"/>
                  <a:gd name="T26" fmla="*/ 371804 w 3409"/>
                  <a:gd name="T27" fmla="*/ 1037819 h 3216"/>
                  <a:gd name="T28" fmla="*/ 424617 w 3409"/>
                  <a:gd name="T29" fmla="*/ 1292917 h 3216"/>
                  <a:gd name="T30" fmla="*/ 414054 w 3409"/>
                  <a:gd name="T31" fmla="*/ 1375309 h 3216"/>
                  <a:gd name="T32" fmla="*/ 649072 w 3409"/>
                  <a:gd name="T33" fmla="*/ 1408054 h 3216"/>
                  <a:gd name="T34" fmla="*/ 908913 w 3409"/>
                  <a:gd name="T35" fmla="*/ 1447666 h 3216"/>
                  <a:gd name="T36" fmla="*/ 742552 w 3409"/>
                  <a:gd name="T37" fmla="*/ 1344676 h 3216"/>
                  <a:gd name="T38" fmla="*/ 592034 w 3409"/>
                  <a:gd name="T39" fmla="*/ 1330416 h 3216"/>
                  <a:gd name="T40" fmla="*/ 604181 w 3409"/>
                  <a:gd name="T41" fmla="*/ 1279185 h 3216"/>
                  <a:gd name="T42" fmla="*/ 665973 w 3409"/>
                  <a:gd name="T43" fmla="*/ 1070565 h 3216"/>
                  <a:gd name="T44" fmla="*/ 433067 w 3409"/>
                  <a:gd name="T45" fmla="*/ 1185702 h 3216"/>
                  <a:gd name="T46" fmla="*/ 474261 w 3409"/>
                  <a:gd name="T47" fmla="*/ 954899 h 3216"/>
                  <a:gd name="T48" fmla="*/ 354904 w 3409"/>
                  <a:gd name="T49" fmla="*/ 173234 h 3216"/>
                  <a:gd name="T50" fmla="*/ 281494 w 3409"/>
                  <a:gd name="T51" fmla="*/ 577799 h 3216"/>
                  <a:gd name="T52" fmla="*/ 960669 w 3409"/>
                  <a:gd name="T53" fmla="*/ 921626 h 3216"/>
                  <a:gd name="T54" fmla="*/ 931622 w 3409"/>
                  <a:gd name="T55" fmla="*/ 1204716 h 3216"/>
                  <a:gd name="T56" fmla="*/ 946410 w 3409"/>
                  <a:gd name="T57" fmla="*/ 1309818 h 3216"/>
                  <a:gd name="T58" fmla="*/ 1019292 w 3409"/>
                  <a:gd name="T59" fmla="*/ 1256474 h 3216"/>
                  <a:gd name="T60" fmla="*/ 960669 w 3409"/>
                  <a:gd name="T61" fmla="*/ 921626 h 3216"/>
                  <a:gd name="T62" fmla="*/ 1629283 w 3409"/>
                  <a:gd name="T63" fmla="*/ 193304 h 3216"/>
                  <a:gd name="T64" fmla="*/ 1383702 w 3409"/>
                  <a:gd name="T65" fmla="*/ 199642 h 3216"/>
                  <a:gd name="T66" fmla="*/ 1647767 w 3409"/>
                  <a:gd name="T67" fmla="*/ 353862 h 3216"/>
                  <a:gd name="T68" fmla="*/ 1476653 w 3409"/>
                  <a:gd name="T69" fmla="*/ 773743 h 3216"/>
                  <a:gd name="T70" fmla="*/ 1793003 w 3409"/>
                  <a:gd name="T71" fmla="*/ 366538 h 3216"/>
                  <a:gd name="T72" fmla="*/ 1770294 w 3409"/>
                  <a:gd name="T73" fmla="*/ 314251 h 3216"/>
                  <a:gd name="T74" fmla="*/ 1352014 w 3409"/>
                  <a:gd name="T75" fmla="*/ 252985 h 3216"/>
                  <a:gd name="T76" fmla="*/ 1255894 w 3409"/>
                  <a:gd name="T77" fmla="*/ 1023559 h 3216"/>
                  <a:gd name="T78" fmla="*/ 1352014 w 3409"/>
                  <a:gd name="T79" fmla="*/ 252985 h 321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409" h="3216">
                    <a:moveTo>
                      <a:pt x="646" y="0"/>
                    </a:moveTo>
                    <a:cubicBezTo>
                      <a:pt x="2580" y="0"/>
                      <a:pt x="2580" y="0"/>
                      <a:pt x="2580" y="0"/>
                    </a:cubicBezTo>
                    <a:cubicBezTo>
                      <a:pt x="2701" y="0"/>
                      <a:pt x="2701" y="0"/>
                      <a:pt x="2701" y="0"/>
                    </a:cubicBezTo>
                    <a:cubicBezTo>
                      <a:pt x="2346" y="244"/>
                      <a:pt x="2346" y="244"/>
                      <a:pt x="2346" y="244"/>
                    </a:cubicBezTo>
                    <a:cubicBezTo>
                      <a:pt x="810" y="244"/>
                      <a:pt x="810" y="244"/>
                      <a:pt x="810" y="244"/>
                    </a:cubicBezTo>
                    <a:cubicBezTo>
                      <a:pt x="641" y="1175"/>
                      <a:pt x="641" y="1175"/>
                      <a:pt x="641" y="1175"/>
                    </a:cubicBezTo>
                    <a:cubicBezTo>
                      <a:pt x="630" y="1234"/>
                      <a:pt x="630" y="1234"/>
                      <a:pt x="630" y="1234"/>
                    </a:cubicBezTo>
                    <a:cubicBezTo>
                      <a:pt x="572" y="1224"/>
                      <a:pt x="572" y="1224"/>
                      <a:pt x="572" y="1224"/>
                    </a:cubicBezTo>
                    <a:cubicBezTo>
                      <a:pt x="243" y="1169"/>
                      <a:pt x="243" y="1169"/>
                      <a:pt x="243" y="1169"/>
                    </a:cubicBezTo>
                    <a:cubicBezTo>
                      <a:pt x="243" y="2973"/>
                      <a:pt x="243" y="2973"/>
                      <a:pt x="243" y="2973"/>
                    </a:cubicBezTo>
                    <a:cubicBezTo>
                      <a:pt x="2458" y="2973"/>
                      <a:pt x="2458" y="2973"/>
                      <a:pt x="2458" y="2973"/>
                    </a:cubicBezTo>
                    <a:cubicBezTo>
                      <a:pt x="2458" y="2182"/>
                      <a:pt x="2458" y="2182"/>
                      <a:pt x="2458" y="2182"/>
                    </a:cubicBezTo>
                    <a:cubicBezTo>
                      <a:pt x="2701" y="1862"/>
                      <a:pt x="2701" y="1862"/>
                      <a:pt x="2701" y="1862"/>
                    </a:cubicBezTo>
                    <a:cubicBezTo>
                      <a:pt x="2701" y="3095"/>
                      <a:pt x="2701" y="3095"/>
                      <a:pt x="2701" y="3095"/>
                    </a:cubicBezTo>
                    <a:cubicBezTo>
                      <a:pt x="2701" y="3216"/>
                      <a:pt x="2701" y="3216"/>
                      <a:pt x="2701" y="3216"/>
                    </a:cubicBezTo>
                    <a:cubicBezTo>
                      <a:pt x="2580" y="3216"/>
                      <a:pt x="2580" y="3216"/>
                      <a:pt x="2580" y="3216"/>
                    </a:cubicBezTo>
                    <a:cubicBezTo>
                      <a:pt x="122" y="3216"/>
                      <a:pt x="122" y="3216"/>
                      <a:pt x="122" y="3216"/>
                    </a:cubicBezTo>
                    <a:cubicBezTo>
                      <a:pt x="0" y="3216"/>
                      <a:pt x="0" y="3216"/>
                      <a:pt x="0" y="3216"/>
                    </a:cubicBezTo>
                    <a:cubicBezTo>
                      <a:pt x="0" y="3095"/>
                      <a:pt x="0" y="3095"/>
                      <a:pt x="0" y="3095"/>
                    </a:cubicBezTo>
                    <a:cubicBezTo>
                      <a:pt x="0" y="1087"/>
                      <a:pt x="0" y="1087"/>
                      <a:pt x="0" y="1087"/>
                    </a:cubicBezTo>
                    <a:cubicBezTo>
                      <a:pt x="0" y="1057"/>
                      <a:pt x="0" y="1057"/>
                      <a:pt x="0" y="1057"/>
                    </a:cubicBezTo>
                    <a:cubicBezTo>
                      <a:pt x="15" y="1029"/>
                      <a:pt x="15" y="1029"/>
                      <a:pt x="15" y="1029"/>
                    </a:cubicBezTo>
                    <a:cubicBezTo>
                      <a:pt x="539" y="64"/>
                      <a:pt x="539" y="64"/>
                      <a:pt x="539" y="64"/>
                    </a:cubicBezTo>
                    <a:cubicBezTo>
                      <a:pt x="574" y="0"/>
                      <a:pt x="574" y="0"/>
                      <a:pt x="574" y="0"/>
                    </a:cubicBezTo>
                    <a:cubicBezTo>
                      <a:pt x="646" y="0"/>
                      <a:pt x="646" y="0"/>
                      <a:pt x="646" y="0"/>
                    </a:cubicBezTo>
                    <a:close/>
                    <a:moveTo>
                      <a:pt x="406" y="2166"/>
                    </a:moveTo>
                    <a:cubicBezTo>
                      <a:pt x="567" y="2251"/>
                      <a:pt x="567" y="2251"/>
                      <a:pt x="567" y="2251"/>
                    </a:cubicBezTo>
                    <a:cubicBezTo>
                      <a:pt x="572" y="2241"/>
                      <a:pt x="717" y="1843"/>
                      <a:pt x="704" y="1965"/>
                    </a:cubicBezTo>
                    <a:cubicBezTo>
                      <a:pt x="692" y="2084"/>
                      <a:pt x="615" y="2249"/>
                      <a:pt x="647" y="2358"/>
                    </a:cubicBezTo>
                    <a:cubicBezTo>
                      <a:pt x="670" y="2436"/>
                      <a:pt x="719" y="2473"/>
                      <a:pt x="804" y="2448"/>
                    </a:cubicBezTo>
                    <a:cubicBezTo>
                      <a:pt x="839" y="2438"/>
                      <a:pt x="880" y="2419"/>
                      <a:pt x="923" y="2395"/>
                    </a:cubicBezTo>
                    <a:cubicBezTo>
                      <a:pt x="858" y="2470"/>
                      <a:pt x="802" y="2543"/>
                      <a:pt x="784" y="2604"/>
                    </a:cubicBezTo>
                    <a:cubicBezTo>
                      <a:pt x="758" y="2691"/>
                      <a:pt x="781" y="2756"/>
                      <a:pt x="879" y="2785"/>
                    </a:cubicBezTo>
                    <a:cubicBezTo>
                      <a:pt x="1012" y="2824"/>
                      <a:pt x="1133" y="2736"/>
                      <a:pt x="1229" y="2666"/>
                    </a:cubicBezTo>
                    <a:cubicBezTo>
                      <a:pt x="1239" y="2658"/>
                      <a:pt x="1248" y="2651"/>
                      <a:pt x="1257" y="2645"/>
                    </a:cubicBezTo>
                    <a:cubicBezTo>
                      <a:pt x="1367" y="2786"/>
                      <a:pt x="1720" y="2741"/>
                      <a:pt x="1721" y="2741"/>
                    </a:cubicBezTo>
                    <a:cubicBezTo>
                      <a:pt x="1698" y="2560"/>
                      <a:pt x="1698" y="2560"/>
                      <a:pt x="1698" y="2560"/>
                    </a:cubicBezTo>
                    <a:cubicBezTo>
                      <a:pt x="1697" y="2560"/>
                      <a:pt x="1415" y="2596"/>
                      <a:pt x="1406" y="2546"/>
                    </a:cubicBezTo>
                    <a:cubicBezTo>
                      <a:pt x="1388" y="2453"/>
                      <a:pt x="1337" y="2426"/>
                      <a:pt x="1262" y="2440"/>
                    </a:cubicBezTo>
                    <a:cubicBezTo>
                      <a:pt x="1216" y="2449"/>
                      <a:pt x="1172" y="2481"/>
                      <a:pt x="1121" y="2519"/>
                    </a:cubicBezTo>
                    <a:cubicBezTo>
                      <a:pt x="1079" y="2549"/>
                      <a:pt x="1030" y="2585"/>
                      <a:pt x="988" y="2602"/>
                    </a:cubicBezTo>
                    <a:cubicBezTo>
                      <a:pt x="1024" y="2552"/>
                      <a:pt x="1085" y="2486"/>
                      <a:pt x="1144" y="2422"/>
                    </a:cubicBezTo>
                    <a:cubicBezTo>
                      <a:pt x="1232" y="2326"/>
                      <a:pt x="1316" y="2235"/>
                      <a:pt x="1334" y="2167"/>
                    </a:cubicBezTo>
                    <a:cubicBezTo>
                      <a:pt x="1354" y="2089"/>
                      <a:pt x="1327" y="2045"/>
                      <a:pt x="1261" y="2027"/>
                    </a:cubicBezTo>
                    <a:cubicBezTo>
                      <a:pt x="1195" y="2010"/>
                      <a:pt x="1095" y="2074"/>
                      <a:pt x="984" y="2145"/>
                    </a:cubicBezTo>
                    <a:cubicBezTo>
                      <a:pt x="928" y="2181"/>
                      <a:pt x="869" y="2218"/>
                      <a:pt x="820" y="2245"/>
                    </a:cubicBezTo>
                    <a:cubicBezTo>
                      <a:pt x="826" y="2173"/>
                      <a:pt x="849" y="2064"/>
                      <a:pt x="868" y="1971"/>
                    </a:cubicBezTo>
                    <a:cubicBezTo>
                      <a:pt x="882" y="1905"/>
                      <a:pt x="894" y="1846"/>
                      <a:pt x="898" y="1808"/>
                    </a:cubicBezTo>
                    <a:cubicBezTo>
                      <a:pt x="990" y="1069"/>
                      <a:pt x="408" y="2163"/>
                      <a:pt x="406" y="2166"/>
                    </a:cubicBezTo>
                    <a:close/>
                    <a:moveTo>
                      <a:pt x="672" y="328"/>
                    </a:moveTo>
                    <a:cubicBezTo>
                      <a:pt x="279" y="1052"/>
                      <a:pt x="279" y="1052"/>
                      <a:pt x="279" y="1052"/>
                    </a:cubicBezTo>
                    <a:cubicBezTo>
                      <a:pt x="533" y="1094"/>
                      <a:pt x="533" y="1094"/>
                      <a:pt x="533" y="1094"/>
                    </a:cubicBezTo>
                    <a:cubicBezTo>
                      <a:pt x="672" y="328"/>
                      <a:pt x="672" y="328"/>
                      <a:pt x="672" y="328"/>
                    </a:cubicBezTo>
                    <a:close/>
                    <a:moveTo>
                      <a:pt x="1819" y="1745"/>
                    </a:moveTo>
                    <a:cubicBezTo>
                      <a:pt x="1730" y="2262"/>
                      <a:pt x="1730" y="2262"/>
                      <a:pt x="1730" y="2262"/>
                    </a:cubicBezTo>
                    <a:cubicBezTo>
                      <a:pt x="1764" y="2281"/>
                      <a:pt x="1764" y="2281"/>
                      <a:pt x="1764" y="2281"/>
                    </a:cubicBezTo>
                    <a:cubicBezTo>
                      <a:pt x="1723" y="2439"/>
                      <a:pt x="1723" y="2439"/>
                      <a:pt x="1723" y="2439"/>
                    </a:cubicBezTo>
                    <a:cubicBezTo>
                      <a:pt x="1792" y="2480"/>
                      <a:pt x="1792" y="2480"/>
                      <a:pt x="1792" y="2480"/>
                    </a:cubicBezTo>
                    <a:cubicBezTo>
                      <a:pt x="1905" y="2364"/>
                      <a:pt x="1905" y="2364"/>
                      <a:pt x="1905" y="2364"/>
                    </a:cubicBezTo>
                    <a:cubicBezTo>
                      <a:pt x="1930" y="2379"/>
                      <a:pt x="1930" y="2379"/>
                      <a:pt x="1930" y="2379"/>
                    </a:cubicBezTo>
                    <a:cubicBezTo>
                      <a:pt x="2319" y="2038"/>
                      <a:pt x="2319" y="2038"/>
                      <a:pt x="2319" y="2038"/>
                    </a:cubicBezTo>
                    <a:cubicBezTo>
                      <a:pt x="1819" y="1745"/>
                      <a:pt x="1819" y="1745"/>
                      <a:pt x="1819" y="1745"/>
                    </a:cubicBezTo>
                    <a:close/>
                    <a:moveTo>
                      <a:pt x="3094" y="444"/>
                    </a:moveTo>
                    <a:cubicBezTo>
                      <a:pt x="3085" y="366"/>
                      <a:pt x="3085" y="366"/>
                      <a:pt x="3085" y="366"/>
                    </a:cubicBezTo>
                    <a:cubicBezTo>
                      <a:pt x="2885" y="248"/>
                      <a:pt x="2885" y="248"/>
                      <a:pt x="2885" y="248"/>
                    </a:cubicBezTo>
                    <a:cubicBezTo>
                      <a:pt x="2620" y="378"/>
                      <a:pt x="2620" y="378"/>
                      <a:pt x="2620" y="378"/>
                    </a:cubicBezTo>
                    <a:cubicBezTo>
                      <a:pt x="2848" y="511"/>
                      <a:pt x="2848" y="511"/>
                      <a:pt x="2848" y="511"/>
                    </a:cubicBezTo>
                    <a:cubicBezTo>
                      <a:pt x="3120" y="670"/>
                      <a:pt x="3120" y="670"/>
                      <a:pt x="3120" y="670"/>
                    </a:cubicBezTo>
                    <a:cubicBezTo>
                      <a:pt x="3201" y="718"/>
                      <a:pt x="3201" y="718"/>
                      <a:pt x="3201" y="718"/>
                    </a:cubicBezTo>
                    <a:cubicBezTo>
                      <a:pt x="3126" y="1003"/>
                      <a:pt x="2993" y="1253"/>
                      <a:pt x="2796" y="1465"/>
                    </a:cubicBezTo>
                    <a:cubicBezTo>
                      <a:pt x="2929" y="1589"/>
                      <a:pt x="2929" y="1589"/>
                      <a:pt x="2929" y="1589"/>
                    </a:cubicBezTo>
                    <a:cubicBezTo>
                      <a:pt x="3163" y="1336"/>
                      <a:pt x="3316" y="1037"/>
                      <a:pt x="3395" y="694"/>
                    </a:cubicBezTo>
                    <a:cubicBezTo>
                      <a:pt x="3409" y="629"/>
                      <a:pt x="3409" y="629"/>
                      <a:pt x="3409" y="629"/>
                    </a:cubicBezTo>
                    <a:cubicBezTo>
                      <a:pt x="3352" y="595"/>
                      <a:pt x="3352" y="595"/>
                      <a:pt x="3352" y="595"/>
                    </a:cubicBezTo>
                    <a:cubicBezTo>
                      <a:pt x="3094" y="444"/>
                      <a:pt x="3094" y="444"/>
                      <a:pt x="3094" y="444"/>
                    </a:cubicBezTo>
                    <a:close/>
                    <a:moveTo>
                      <a:pt x="2560" y="479"/>
                    </a:moveTo>
                    <a:cubicBezTo>
                      <a:pt x="2250" y="824"/>
                      <a:pt x="2026" y="1215"/>
                      <a:pt x="1878" y="1645"/>
                    </a:cubicBezTo>
                    <a:cubicBezTo>
                      <a:pt x="2044" y="1743"/>
                      <a:pt x="2211" y="1841"/>
                      <a:pt x="2378" y="1938"/>
                    </a:cubicBezTo>
                    <a:cubicBezTo>
                      <a:pt x="2664" y="1579"/>
                      <a:pt x="2893" y="1191"/>
                      <a:pt x="3060" y="772"/>
                    </a:cubicBezTo>
                    <a:cubicBezTo>
                      <a:pt x="2894" y="675"/>
                      <a:pt x="2727" y="577"/>
                      <a:pt x="2560" y="47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微软雅黑" pitchFamily="34" charset="-122"/>
                  <a:ea typeface="微软雅黑" pitchFamily="34" charset="-122"/>
                </a:endParaRPr>
              </a:p>
            </p:txBody>
          </p:sp>
        </p:grpSp>
        <p:grpSp>
          <p:nvGrpSpPr>
            <p:cNvPr id="20" name="组合 19"/>
            <p:cNvGrpSpPr/>
            <p:nvPr/>
          </p:nvGrpSpPr>
          <p:grpSpPr>
            <a:xfrm>
              <a:off x="8425815" y="4098925"/>
              <a:ext cx="629920" cy="631190"/>
              <a:chOff x="13060" y="6203"/>
              <a:chExt cx="992" cy="994"/>
            </a:xfrm>
          </p:grpSpPr>
          <p:sp>
            <p:nvSpPr>
              <p:cNvPr id="21" name="圆角矩形 20"/>
              <p:cNvSpPr/>
              <p:nvPr/>
            </p:nvSpPr>
            <p:spPr>
              <a:xfrm>
                <a:off x="13060" y="6203"/>
                <a:ext cx="993" cy="994"/>
              </a:xfrm>
              <a:prstGeom prst="roundRect">
                <a:avLst/>
              </a:prstGeom>
              <a:solidFill>
                <a:srgbClr val="3B79C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2" name=" 25"/>
              <p:cNvSpPr/>
              <p:nvPr/>
            </p:nvSpPr>
            <p:spPr bwMode="auto">
              <a:xfrm>
                <a:off x="13225" y="6436"/>
                <a:ext cx="662" cy="528"/>
              </a:xfrm>
              <a:custGeom>
                <a:avLst/>
                <a:gdLst/>
                <a:ahLst/>
                <a:cxnLst/>
                <a:rect l="0" t="0" r="r" b="b"/>
                <a:pathLst>
                  <a:path w="5226050" h="3657600">
                    <a:moveTo>
                      <a:pt x="3327400" y="1387475"/>
                    </a:moveTo>
                    <a:lnTo>
                      <a:pt x="3327400" y="1631950"/>
                    </a:lnTo>
                    <a:lnTo>
                      <a:pt x="3092450" y="1631950"/>
                    </a:lnTo>
                    <a:lnTo>
                      <a:pt x="3092450" y="1622425"/>
                    </a:lnTo>
                    <a:lnTo>
                      <a:pt x="3327400" y="1387475"/>
                    </a:lnTo>
                    <a:close/>
                    <a:moveTo>
                      <a:pt x="3648075" y="1212850"/>
                    </a:moveTo>
                    <a:lnTo>
                      <a:pt x="3886200" y="1212850"/>
                    </a:lnTo>
                    <a:lnTo>
                      <a:pt x="3886200" y="1631950"/>
                    </a:lnTo>
                    <a:lnTo>
                      <a:pt x="3648075" y="1631950"/>
                    </a:lnTo>
                    <a:lnTo>
                      <a:pt x="3648075" y="1212850"/>
                    </a:lnTo>
                    <a:close/>
                    <a:moveTo>
                      <a:pt x="3498850" y="1212850"/>
                    </a:moveTo>
                    <a:lnTo>
                      <a:pt x="3606800" y="1212850"/>
                    </a:lnTo>
                    <a:lnTo>
                      <a:pt x="3606800" y="1631950"/>
                    </a:lnTo>
                    <a:lnTo>
                      <a:pt x="3368675" y="1631950"/>
                    </a:lnTo>
                    <a:lnTo>
                      <a:pt x="3368675" y="1343025"/>
                    </a:lnTo>
                    <a:lnTo>
                      <a:pt x="3498850" y="1212850"/>
                    </a:lnTo>
                    <a:close/>
                    <a:moveTo>
                      <a:pt x="2470150" y="1060450"/>
                    </a:moveTo>
                    <a:lnTo>
                      <a:pt x="2489200" y="1060450"/>
                    </a:lnTo>
                    <a:lnTo>
                      <a:pt x="2511425" y="1060450"/>
                    </a:lnTo>
                    <a:lnTo>
                      <a:pt x="2530475" y="1066800"/>
                    </a:lnTo>
                    <a:lnTo>
                      <a:pt x="2549525" y="1076325"/>
                    </a:lnTo>
                    <a:lnTo>
                      <a:pt x="2565400" y="1089025"/>
                    </a:lnTo>
                    <a:lnTo>
                      <a:pt x="2578100" y="1104900"/>
                    </a:lnTo>
                    <a:lnTo>
                      <a:pt x="2590800" y="1123950"/>
                    </a:lnTo>
                    <a:lnTo>
                      <a:pt x="2597150" y="1143000"/>
                    </a:lnTo>
                    <a:lnTo>
                      <a:pt x="2600325" y="1165225"/>
                    </a:lnTo>
                    <a:lnTo>
                      <a:pt x="2597150" y="1187450"/>
                    </a:lnTo>
                    <a:lnTo>
                      <a:pt x="2590800" y="1206500"/>
                    </a:lnTo>
                    <a:lnTo>
                      <a:pt x="2581275" y="1225550"/>
                    </a:lnTo>
                    <a:lnTo>
                      <a:pt x="2568575" y="1241425"/>
                    </a:lnTo>
                    <a:lnTo>
                      <a:pt x="2552700" y="1254125"/>
                    </a:lnTo>
                    <a:lnTo>
                      <a:pt x="2533650" y="1266825"/>
                    </a:lnTo>
                    <a:lnTo>
                      <a:pt x="2514600" y="1273175"/>
                    </a:lnTo>
                    <a:lnTo>
                      <a:pt x="1568371" y="1588585"/>
                    </a:lnTo>
                    <a:lnTo>
                      <a:pt x="1470025" y="2333625"/>
                    </a:lnTo>
                    <a:lnTo>
                      <a:pt x="1463675" y="2362200"/>
                    </a:lnTo>
                    <a:lnTo>
                      <a:pt x="1457325" y="2387600"/>
                    </a:lnTo>
                    <a:lnTo>
                      <a:pt x="1444625" y="2409825"/>
                    </a:lnTo>
                    <a:lnTo>
                      <a:pt x="1441450" y="2414588"/>
                    </a:lnTo>
                    <a:lnTo>
                      <a:pt x="1441450" y="3508375"/>
                    </a:lnTo>
                    <a:lnTo>
                      <a:pt x="1438275" y="3536950"/>
                    </a:lnTo>
                    <a:lnTo>
                      <a:pt x="1431925" y="3565525"/>
                    </a:lnTo>
                    <a:lnTo>
                      <a:pt x="1416050" y="3590925"/>
                    </a:lnTo>
                    <a:lnTo>
                      <a:pt x="1400175" y="3613150"/>
                    </a:lnTo>
                    <a:lnTo>
                      <a:pt x="1377950" y="3632200"/>
                    </a:lnTo>
                    <a:lnTo>
                      <a:pt x="1352550" y="3644900"/>
                    </a:lnTo>
                    <a:lnTo>
                      <a:pt x="1323975" y="3654425"/>
                    </a:lnTo>
                    <a:lnTo>
                      <a:pt x="1292225" y="3657600"/>
                    </a:lnTo>
                    <a:lnTo>
                      <a:pt x="1263650" y="3654425"/>
                    </a:lnTo>
                    <a:lnTo>
                      <a:pt x="1235075" y="3644900"/>
                    </a:lnTo>
                    <a:lnTo>
                      <a:pt x="1209675" y="3632200"/>
                    </a:lnTo>
                    <a:lnTo>
                      <a:pt x="1187450" y="3613150"/>
                    </a:lnTo>
                    <a:lnTo>
                      <a:pt x="1168400" y="3590925"/>
                    </a:lnTo>
                    <a:lnTo>
                      <a:pt x="1155700" y="3565525"/>
                    </a:lnTo>
                    <a:lnTo>
                      <a:pt x="1146175" y="3536950"/>
                    </a:lnTo>
                    <a:lnTo>
                      <a:pt x="1143000" y="3508375"/>
                    </a:lnTo>
                    <a:lnTo>
                      <a:pt x="1143000" y="2473801"/>
                    </a:lnTo>
                    <a:lnTo>
                      <a:pt x="1139825" y="2473325"/>
                    </a:lnTo>
                    <a:lnTo>
                      <a:pt x="1031875" y="2459831"/>
                    </a:lnTo>
                    <a:lnTo>
                      <a:pt x="1031875" y="3508375"/>
                    </a:lnTo>
                    <a:lnTo>
                      <a:pt x="1028700" y="3536950"/>
                    </a:lnTo>
                    <a:lnTo>
                      <a:pt x="1019175" y="3565525"/>
                    </a:lnTo>
                    <a:lnTo>
                      <a:pt x="1006475" y="3590925"/>
                    </a:lnTo>
                    <a:lnTo>
                      <a:pt x="987425" y="3613150"/>
                    </a:lnTo>
                    <a:lnTo>
                      <a:pt x="965200" y="3632200"/>
                    </a:lnTo>
                    <a:lnTo>
                      <a:pt x="939800" y="3644900"/>
                    </a:lnTo>
                    <a:lnTo>
                      <a:pt x="911225" y="3654425"/>
                    </a:lnTo>
                    <a:lnTo>
                      <a:pt x="882650" y="3657600"/>
                    </a:lnTo>
                    <a:lnTo>
                      <a:pt x="850900" y="3654425"/>
                    </a:lnTo>
                    <a:lnTo>
                      <a:pt x="822325" y="3644900"/>
                    </a:lnTo>
                    <a:lnTo>
                      <a:pt x="796925" y="3632200"/>
                    </a:lnTo>
                    <a:lnTo>
                      <a:pt x="774700" y="3613150"/>
                    </a:lnTo>
                    <a:lnTo>
                      <a:pt x="755650" y="3590925"/>
                    </a:lnTo>
                    <a:lnTo>
                      <a:pt x="742950" y="3565525"/>
                    </a:lnTo>
                    <a:lnTo>
                      <a:pt x="733425" y="3536950"/>
                    </a:lnTo>
                    <a:lnTo>
                      <a:pt x="730250" y="3508375"/>
                    </a:lnTo>
                    <a:lnTo>
                      <a:pt x="730250" y="2397125"/>
                    </a:lnTo>
                    <a:lnTo>
                      <a:pt x="733425" y="2368550"/>
                    </a:lnTo>
                    <a:lnTo>
                      <a:pt x="742950" y="2339975"/>
                    </a:lnTo>
                    <a:lnTo>
                      <a:pt x="743744" y="2338388"/>
                    </a:lnTo>
                    <a:lnTo>
                      <a:pt x="742950" y="2336800"/>
                    </a:lnTo>
                    <a:lnTo>
                      <a:pt x="736600" y="2314575"/>
                    </a:lnTo>
                    <a:lnTo>
                      <a:pt x="730250" y="2292350"/>
                    </a:lnTo>
                    <a:lnTo>
                      <a:pt x="730250" y="2263775"/>
                    </a:lnTo>
                    <a:lnTo>
                      <a:pt x="733425" y="2235200"/>
                    </a:lnTo>
                    <a:lnTo>
                      <a:pt x="825831" y="1545236"/>
                    </a:lnTo>
                    <a:lnTo>
                      <a:pt x="679450" y="1892300"/>
                    </a:lnTo>
                    <a:lnTo>
                      <a:pt x="669925" y="1911350"/>
                    </a:lnTo>
                    <a:lnTo>
                      <a:pt x="669217" y="1912766"/>
                    </a:lnTo>
                    <a:lnTo>
                      <a:pt x="666750" y="1917700"/>
                    </a:lnTo>
                    <a:lnTo>
                      <a:pt x="657225" y="1936750"/>
                    </a:lnTo>
                    <a:lnTo>
                      <a:pt x="641350" y="1952625"/>
                    </a:lnTo>
                    <a:lnTo>
                      <a:pt x="625475" y="1962150"/>
                    </a:lnTo>
                    <a:lnTo>
                      <a:pt x="606425" y="1971675"/>
                    </a:lnTo>
                    <a:lnTo>
                      <a:pt x="584200" y="1974850"/>
                    </a:lnTo>
                    <a:lnTo>
                      <a:pt x="561975" y="1974850"/>
                    </a:lnTo>
                    <a:lnTo>
                      <a:pt x="542925" y="1971675"/>
                    </a:lnTo>
                    <a:lnTo>
                      <a:pt x="76200" y="1774825"/>
                    </a:lnTo>
                    <a:lnTo>
                      <a:pt x="57150" y="1765300"/>
                    </a:lnTo>
                    <a:lnTo>
                      <a:pt x="38100" y="1752600"/>
                    </a:lnTo>
                    <a:lnTo>
                      <a:pt x="25400" y="1739900"/>
                    </a:lnTo>
                    <a:lnTo>
                      <a:pt x="12700" y="1720850"/>
                    </a:lnTo>
                    <a:lnTo>
                      <a:pt x="3175" y="1704975"/>
                    </a:lnTo>
                    <a:lnTo>
                      <a:pt x="0" y="1682750"/>
                    </a:lnTo>
                    <a:lnTo>
                      <a:pt x="0" y="1660525"/>
                    </a:lnTo>
                    <a:lnTo>
                      <a:pt x="3175" y="1641475"/>
                    </a:lnTo>
                    <a:lnTo>
                      <a:pt x="12700" y="1619250"/>
                    </a:lnTo>
                    <a:lnTo>
                      <a:pt x="22225" y="1603375"/>
                    </a:lnTo>
                    <a:lnTo>
                      <a:pt x="38100" y="1587500"/>
                    </a:lnTo>
                    <a:lnTo>
                      <a:pt x="53975" y="1574800"/>
                    </a:lnTo>
                    <a:lnTo>
                      <a:pt x="73025" y="1568450"/>
                    </a:lnTo>
                    <a:lnTo>
                      <a:pt x="95250" y="1562100"/>
                    </a:lnTo>
                    <a:lnTo>
                      <a:pt x="114300" y="1562100"/>
                    </a:lnTo>
                    <a:lnTo>
                      <a:pt x="136525" y="1568450"/>
                    </a:lnTo>
                    <a:lnTo>
                      <a:pt x="516862" y="1728864"/>
                    </a:lnTo>
                    <a:lnTo>
                      <a:pt x="669925" y="1368425"/>
                    </a:lnTo>
                    <a:lnTo>
                      <a:pt x="679450" y="1346200"/>
                    </a:lnTo>
                    <a:lnTo>
                      <a:pt x="688975" y="1330325"/>
                    </a:lnTo>
                    <a:lnTo>
                      <a:pt x="704850" y="1314450"/>
                    </a:lnTo>
                    <a:lnTo>
                      <a:pt x="714375" y="1304925"/>
                    </a:lnTo>
                    <a:lnTo>
                      <a:pt x="730250" y="1295400"/>
                    </a:lnTo>
                    <a:lnTo>
                      <a:pt x="746125" y="1285875"/>
                    </a:lnTo>
                    <a:lnTo>
                      <a:pt x="787400" y="1273175"/>
                    </a:lnTo>
                    <a:lnTo>
                      <a:pt x="831850" y="1260475"/>
                    </a:lnTo>
                    <a:lnTo>
                      <a:pt x="882650" y="1254125"/>
                    </a:lnTo>
                    <a:lnTo>
                      <a:pt x="936625" y="1250950"/>
                    </a:lnTo>
                    <a:lnTo>
                      <a:pt x="990600" y="1250950"/>
                    </a:lnTo>
                    <a:lnTo>
                      <a:pt x="1092200" y="1250950"/>
                    </a:lnTo>
                    <a:lnTo>
                      <a:pt x="1171575" y="1260475"/>
                    </a:lnTo>
                    <a:lnTo>
                      <a:pt x="1301750" y="1276350"/>
                    </a:lnTo>
                    <a:lnTo>
                      <a:pt x="1377950" y="1289050"/>
                    </a:lnTo>
                    <a:lnTo>
                      <a:pt x="1473200" y="1311275"/>
                    </a:lnTo>
                    <a:lnTo>
                      <a:pt x="1524000" y="1323975"/>
                    </a:lnTo>
                    <a:lnTo>
                      <a:pt x="1571625" y="1339850"/>
                    </a:lnTo>
                    <a:lnTo>
                      <a:pt x="1604727" y="1351672"/>
                    </a:lnTo>
                    <a:lnTo>
                      <a:pt x="2470150" y="1060450"/>
                    </a:lnTo>
                    <a:close/>
                    <a:moveTo>
                      <a:pt x="4162425" y="914400"/>
                    </a:moveTo>
                    <a:lnTo>
                      <a:pt x="4162425" y="1631950"/>
                    </a:lnTo>
                    <a:lnTo>
                      <a:pt x="3924300" y="1631950"/>
                    </a:lnTo>
                    <a:lnTo>
                      <a:pt x="3924300" y="1168400"/>
                    </a:lnTo>
                    <a:lnTo>
                      <a:pt x="4162425" y="914400"/>
                    </a:lnTo>
                    <a:close/>
                    <a:moveTo>
                      <a:pt x="1193800" y="593725"/>
                    </a:moveTo>
                    <a:lnTo>
                      <a:pt x="1228725" y="596900"/>
                    </a:lnTo>
                    <a:lnTo>
                      <a:pt x="1260475" y="603250"/>
                    </a:lnTo>
                    <a:lnTo>
                      <a:pt x="1289050" y="612775"/>
                    </a:lnTo>
                    <a:lnTo>
                      <a:pt x="1317625" y="625475"/>
                    </a:lnTo>
                    <a:lnTo>
                      <a:pt x="1346200" y="638175"/>
                    </a:lnTo>
                    <a:lnTo>
                      <a:pt x="1371600" y="657225"/>
                    </a:lnTo>
                    <a:lnTo>
                      <a:pt x="1397000" y="676275"/>
                    </a:lnTo>
                    <a:lnTo>
                      <a:pt x="1419225" y="698500"/>
                    </a:lnTo>
                    <a:lnTo>
                      <a:pt x="1438275" y="720725"/>
                    </a:lnTo>
                    <a:lnTo>
                      <a:pt x="1454150" y="746125"/>
                    </a:lnTo>
                    <a:lnTo>
                      <a:pt x="1470025" y="771525"/>
                    </a:lnTo>
                    <a:lnTo>
                      <a:pt x="1482725" y="800100"/>
                    </a:lnTo>
                    <a:lnTo>
                      <a:pt x="1492250" y="828675"/>
                    </a:lnTo>
                    <a:lnTo>
                      <a:pt x="1498600" y="860425"/>
                    </a:lnTo>
                    <a:lnTo>
                      <a:pt x="1501775" y="892175"/>
                    </a:lnTo>
                    <a:lnTo>
                      <a:pt x="1501775" y="923925"/>
                    </a:lnTo>
                    <a:lnTo>
                      <a:pt x="1498600" y="955675"/>
                    </a:lnTo>
                    <a:lnTo>
                      <a:pt x="1495425" y="987425"/>
                    </a:lnTo>
                    <a:lnTo>
                      <a:pt x="1485900" y="1019175"/>
                    </a:lnTo>
                    <a:lnTo>
                      <a:pt x="1473200" y="1047750"/>
                    </a:lnTo>
                    <a:lnTo>
                      <a:pt x="1457325" y="1073150"/>
                    </a:lnTo>
                    <a:lnTo>
                      <a:pt x="1441450" y="1101725"/>
                    </a:lnTo>
                    <a:lnTo>
                      <a:pt x="1422400" y="1123950"/>
                    </a:lnTo>
                    <a:lnTo>
                      <a:pt x="1400175" y="1146175"/>
                    </a:lnTo>
                    <a:lnTo>
                      <a:pt x="1377950" y="1165225"/>
                    </a:lnTo>
                    <a:lnTo>
                      <a:pt x="1352550" y="1184275"/>
                    </a:lnTo>
                    <a:lnTo>
                      <a:pt x="1327150" y="1196975"/>
                    </a:lnTo>
                    <a:lnTo>
                      <a:pt x="1298575" y="1209675"/>
                    </a:lnTo>
                    <a:lnTo>
                      <a:pt x="1270000" y="1219200"/>
                    </a:lnTo>
                    <a:lnTo>
                      <a:pt x="1238250" y="1225550"/>
                    </a:lnTo>
                    <a:lnTo>
                      <a:pt x="1206500" y="1228725"/>
                    </a:lnTo>
                    <a:lnTo>
                      <a:pt x="1174750" y="1231900"/>
                    </a:lnTo>
                    <a:lnTo>
                      <a:pt x="1143000" y="1228725"/>
                    </a:lnTo>
                    <a:lnTo>
                      <a:pt x="1111250" y="1222375"/>
                    </a:lnTo>
                    <a:lnTo>
                      <a:pt x="1079500" y="1212850"/>
                    </a:lnTo>
                    <a:lnTo>
                      <a:pt x="1050925" y="1200150"/>
                    </a:lnTo>
                    <a:lnTo>
                      <a:pt x="1022350" y="1187450"/>
                    </a:lnTo>
                    <a:lnTo>
                      <a:pt x="996950" y="1168400"/>
                    </a:lnTo>
                    <a:lnTo>
                      <a:pt x="974725" y="1149350"/>
                    </a:lnTo>
                    <a:lnTo>
                      <a:pt x="952500" y="1130300"/>
                    </a:lnTo>
                    <a:lnTo>
                      <a:pt x="933450" y="1104900"/>
                    </a:lnTo>
                    <a:lnTo>
                      <a:pt x="914400" y="1079500"/>
                    </a:lnTo>
                    <a:lnTo>
                      <a:pt x="901700" y="1054100"/>
                    </a:lnTo>
                    <a:lnTo>
                      <a:pt x="889000" y="1025525"/>
                    </a:lnTo>
                    <a:lnTo>
                      <a:pt x="879475" y="996950"/>
                    </a:lnTo>
                    <a:lnTo>
                      <a:pt x="873125" y="965200"/>
                    </a:lnTo>
                    <a:lnTo>
                      <a:pt x="866775" y="936625"/>
                    </a:lnTo>
                    <a:lnTo>
                      <a:pt x="866775" y="904875"/>
                    </a:lnTo>
                    <a:lnTo>
                      <a:pt x="869950" y="869950"/>
                    </a:lnTo>
                    <a:lnTo>
                      <a:pt x="876300" y="838200"/>
                    </a:lnTo>
                    <a:lnTo>
                      <a:pt x="885825" y="809625"/>
                    </a:lnTo>
                    <a:lnTo>
                      <a:pt x="895350" y="777875"/>
                    </a:lnTo>
                    <a:lnTo>
                      <a:pt x="911225" y="752475"/>
                    </a:lnTo>
                    <a:lnTo>
                      <a:pt x="927100" y="727075"/>
                    </a:lnTo>
                    <a:lnTo>
                      <a:pt x="946150" y="701675"/>
                    </a:lnTo>
                    <a:lnTo>
                      <a:pt x="968375" y="679450"/>
                    </a:lnTo>
                    <a:lnTo>
                      <a:pt x="990600" y="660400"/>
                    </a:lnTo>
                    <a:lnTo>
                      <a:pt x="1016000" y="644525"/>
                    </a:lnTo>
                    <a:lnTo>
                      <a:pt x="1044575" y="628650"/>
                    </a:lnTo>
                    <a:lnTo>
                      <a:pt x="1073150" y="615950"/>
                    </a:lnTo>
                    <a:lnTo>
                      <a:pt x="1101725" y="606425"/>
                    </a:lnTo>
                    <a:lnTo>
                      <a:pt x="1130300" y="600075"/>
                    </a:lnTo>
                    <a:lnTo>
                      <a:pt x="1162050" y="596900"/>
                    </a:lnTo>
                    <a:lnTo>
                      <a:pt x="1193800" y="593725"/>
                    </a:lnTo>
                    <a:close/>
                    <a:moveTo>
                      <a:pt x="3930650" y="523875"/>
                    </a:moveTo>
                    <a:lnTo>
                      <a:pt x="4273550" y="523875"/>
                    </a:lnTo>
                    <a:lnTo>
                      <a:pt x="4289425" y="527050"/>
                    </a:lnTo>
                    <a:lnTo>
                      <a:pt x="4295775" y="527050"/>
                    </a:lnTo>
                    <a:lnTo>
                      <a:pt x="4302125" y="530225"/>
                    </a:lnTo>
                    <a:lnTo>
                      <a:pt x="4311650" y="533400"/>
                    </a:lnTo>
                    <a:lnTo>
                      <a:pt x="4318000" y="536575"/>
                    </a:lnTo>
                    <a:lnTo>
                      <a:pt x="4327525" y="546100"/>
                    </a:lnTo>
                    <a:lnTo>
                      <a:pt x="4337050" y="558800"/>
                    </a:lnTo>
                    <a:lnTo>
                      <a:pt x="4340225" y="565150"/>
                    </a:lnTo>
                    <a:lnTo>
                      <a:pt x="4343400" y="571500"/>
                    </a:lnTo>
                    <a:lnTo>
                      <a:pt x="4346575" y="581025"/>
                    </a:lnTo>
                    <a:lnTo>
                      <a:pt x="4349750" y="587375"/>
                    </a:lnTo>
                    <a:lnTo>
                      <a:pt x="4349750" y="603250"/>
                    </a:lnTo>
                    <a:lnTo>
                      <a:pt x="4349750" y="908050"/>
                    </a:lnTo>
                    <a:lnTo>
                      <a:pt x="4349750" y="920750"/>
                    </a:lnTo>
                    <a:lnTo>
                      <a:pt x="4343400" y="936625"/>
                    </a:lnTo>
                    <a:lnTo>
                      <a:pt x="4337050" y="949325"/>
                    </a:lnTo>
                    <a:lnTo>
                      <a:pt x="4327525" y="962025"/>
                    </a:lnTo>
                    <a:lnTo>
                      <a:pt x="4318000" y="971550"/>
                    </a:lnTo>
                    <a:lnTo>
                      <a:pt x="4305300" y="977900"/>
                    </a:lnTo>
                    <a:lnTo>
                      <a:pt x="4289425" y="981075"/>
                    </a:lnTo>
                    <a:lnTo>
                      <a:pt x="4273550" y="984250"/>
                    </a:lnTo>
                    <a:lnTo>
                      <a:pt x="4257675" y="981075"/>
                    </a:lnTo>
                    <a:lnTo>
                      <a:pt x="4244975" y="977900"/>
                    </a:lnTo>
                    <a:lnTo>
                      <a:pt x="4229100" y="971550"/>
                    </a:lnTo>
                    <a:lnTo>
                      <a:pt x="4219575" y="962025"/>
                    </a:lnTo>
                    <a:lnTo>
                      <a:pt x="4210050" y="949325"/>
                    </a:lnTo>
                    <a:lnTo>
                      <a:pt x="4203700" y="936625"/>
                    </a:lnTo>
                    <a:lnTo>
                      <a:pt x="4197350" y="920750"/>
                    </a:lnTo>
                    <a:lnTo>
                      <a:pt x="4197350" y="908050"/>
                    </a:lnTo>
                    <a:lnTo>
                      <a:pt x="4197350" y="787400"/>
                    </a:lnTo>
                    <a:lnTo>
                      <a:pt x="3873500" y="1127125"/>
                    </a:lnTo>
                    <a:lnTo>
                      <a:pt x="3863975" y="1136650"/>
                    </a:lnTo>
                    <a:lnTo>
                      <a:pt x="3851275" y="1146175"/>
                    </a:lnTo>
                    <a:lnTo>
                      <a:pt x="3838575" y="1152525"/>
                    </a:lnTo>
                    <a:lnTo>
                      <a:pt x="3825875" y="1158875"/>
                    </a:lnTo>
                    <a:lnTo>
                      <a:pt x="3813175" y="1158875"/>
                    </a:lnTo>
                    <a:lnTo>
                      <a:pt x="3810000" y="1158875"/>
                    </a:lnTo>
                    <a:lnTo>
                      <a:pt x="3806825" y="1158875"/>
                    </a:lnTo>
                    <a:lnTo>
                      <a:pt x="3473450" y="1162050"/>
                    </a:lnTo>
                    <a:lnTo>
                      <a:pt x="3022600" y="1612900"/>
                    </a:lnTo>
                    <a:lnTo>
                      <a:pt x="3009900" y="1622425"/>
                    </a:lnTo>
                    <a:lnTo>
                      <a:pt x="2997200" y="1628775"/>
                    </a:lnTo>
                    <a:lnTo>
                      <a:pt x="2981325" y="1631950"/>
                    </a:lnTo>
                    <a:lnTo>
                      <a:pt x="2968625" y="1635125"/>
                    </a:lnTo>
                    <a:lnTo>
                      <a:pt x="2952750" y="1631950"/>
                    </a:lnTo>
                    <a:lnTo>
                      <a:pt x="2940050" y="1628775"/>
                    </a:lnTo>
                    <a:lnTo>
                      <a:pt x="2924175" y="1622425"/>
                    </a:lnTo>
                    <a:lnTo>
                      <a:pt x="2914650" y="1612900"/>
                    </a:lnTo>
                    <a:lnTo>
                      <a:pt x="2901950" y="1600200"/>
                    </a:lnTo>
                    <a:lnTo>
                      <a:pt x="2895600" y="1587500"/>
                    </a:lnTo>
                    <a:lnTo>
                      <a:pt x="2892425" y="1571625"/>
                    </a:lnTo>
                    <a:lnTo>
                      <a:pt x="2889250" y="1555750"/>
                    </a:lnTo>
                    <a:lnTo>
                      <a:pt x="2892425" y="1543050"/>
                    </a:lnTo>
                    <a:lnTo>
                      <a:pt x="2895600" y="1527175"/>
                    </a:lnTo>
                    <a:lnTo>
                      <a:pt x="2901950" y="1514475"/>
                    </a:lnTo>
                    <a:lnTo>
                      <a:pt x="2914650" y="1501775"/>
                    </a:lnTo>
                    <a:lnTo>
                      <a:pt x="3371850" y="1044575"/>
                    </a:lnTo>
                    <a:lnTo>
                      <a:pt x="3381375" y="1031875"/>
                    </a:lnTo>
                    <a:lnTo>
                      <a:pt x="3394075" y="1019175"/>
                    </a:lnTo>
                    <a:lnTo>
                      <a:pt x="3409950" y="1012825"/>
                    </a:lnTo>
                    <a:lnTo>
                      <a:pt x="3425825" y="1009650"/>
                    </a:lnTo>
                    <a:lnTo>
                      <a:pt x="3435350" y="1006475"/>
                    </a:lnTo>
                    <a:lnTo>
                      <a:pt x="3438525" y="1006475"/>
                    </a:lnTo>
                    <a:lnTo>
                      <a:pt x="3441700" y="1006475"/>
                    </a:lnTo>
                    <a:lnTo>
                      <a:pt x="3775075" y="1006475"/>
                    </a:lnTo>
                    <a:lnTo>
                      <a:pt x="4086225" y="679450"/>
                    </a:lnTo>
                    <a:lnTo>
                      <a:pt x="3930650" y="679450"/>
                    </a:lnTo>
                    <a:lnTo>
                      <a:pt x="3914775" y="676275"/>
                    </a:lnTo>
                    <a:lnTo>
                      <a:pt x="3902075" y="673100"/>
                    </a:lnTo>
                    <a:lnTo>
                      <a:pt x="3886200" y="666750"/>
                    </a:lnTo>
                    <a:lnTo>
                      <a:pt x="3876675" y="657225"/>
                    </a:lnTo>
                    <a:lnTo>
                      <a:pt x="3867150" y="644525"/>
                    </a:lnTo>
                    <a:lnTo>
                      <a:pt x="3860800" y="631825"/>
                    </a:lnTo>
                    <a:lnTo>
                      <a:pt x="3854450" y="615950"/>
                    </a:lnTo>
                    <a:lnTo>
                      <a:pt x="3854450" y="603250"/>
                    </a:lnTo>
                    <a:lnTo>
                      <a:pt x="3854450" y="587375"/>
                    </a:lnTo>
                    <a:lnTo>
                      <a:pt x="3860800" y="571500"/>
                    </a:lnTo>
                    <a:lnTo>
                      <a:pt x="3867150" y="558800"/>
                    </a:lnTo>
                    <a:lnTo>
                      <a:pt x="3876675" y="546100"/>
                    </a:lnTo>
                    <a:lnTo>
                      <a:pt x="3886200" y="536575"/>
                    </a:lnTo>
                    <a:lnTo>
                      <a:pt x="3902075" y="530225"/>
                    </a:lnTo>
                    <a:lnTo>
                      <a:pt x="3914775" y="527050"/>
                    </a:lnTo>
                    <a:lnTo>
                      <a:pt x="3930650" y="523875"/>
                    </a:lnTo>
                    <a:close/>
                    <a:moveTo>
                      <a:pt x="3302000" y="285750"/>
                    </a:moveTo>
                    <a:lnTo>
                      <a:pt x="3333750" y="317500"/>
                    </a:lnTo>
                    <a:lnTo>
                      <a:pt x="2622550" y="1104900"/>
                    </a:lnTo>
                    <a:lnTo>
                      <a:pt x="2543175" y="1028700"/>
                    </a:lnTo>
                    <a:lnTo>
                      <a:pt x="3302000" y="285750"/>
                    </a:lnTo>
                    <a:close/>
                    <a:moveTo>
                      <a:pt x="2543175" y="0"/>
                    </a:moveTo>
                    <a:lnTo>
                      <a:pt x="4841875" y="0"/>
                    </a:lnTo>
                    <a:lnTo>
                      <a:pt x="4879975" y="3175"/>
                    </a:lnTo>
                    <a:lnTo>
                      <a:pt x="4918075" y="6350"/>
                    </a:lnTo>
                    <a:lnTo>
                      <a:pt x="4956175" y="15875"/>
                    </a:lnTo>
                    <a:lnTo>
                      <a:pt x="4991100" y="28575"/>
                    </a:lnTo>
                    <a:lnTo>
                      <a:pt x="5026025" y="47625"/>
                    </a:lnTo>
                    <a:lnTo>
                      <a:pt x="5057775" y="66675"/>
                    </a:lnTo>
                    <a:lnTo>
                      <a:pt x="5086350" y="88900"/>
                    </a:lnTo>
                    <a:lnTo>
                      <a:pt x="5111750" y="111125"/>
                    </a:lnTo>
                    <a:lnTo>
                      <a:pt x="5137150" y="139700"/>
                    </a:lnTo>
                    <a:lnTo>
                      <a:pt x="5159375" y="168275"/>
                    </a:lnTo>
                    <a:lnTo>
                      <a:pt x="5178425" y="200025"/>
                    </a:lnTo>
                    <a:lnTo>
                      <a:pt x="5194300" y="234950"/>
                    </a:lnTo>
                    <a:lnTo>
                      <a:pt x="5207000" y="269875"/>
                    </a:lnTo>
                    <a:lnTo>
                      <a:pt x="5216525" y="304800"/>
                    </a:lnTo>
                    <a:lnTo>
                      <a:pt x="5222875" y="342900"/>
                    </a:lnTo>
                    <a:lnTo>
                      <a:pt x="5226050" y="384175"/>
                    </a:lnTo>
                    <a:lnTo>
                      <a:pt x="5226050" y="1739900"/>
                    </a:lnTo>
                    <a:lnTo>
                      <a:pt x="5222875" y="1778000"/>
                    </a:lnTo>
                    <a:lnTo>
                      <a:pt x="5216525" y="1816100"/>
                    </a:lnTo>
                    <a:lnTo>
                      <a:pt x="5207000" y="1854200"/>
                    </a:lnTo>
                    <a:lnTo>
                      <a:pt x="5194300" y="1889125"/>
                    </a:lnTo>
                    <a:lnTo>
                      <a:pt x="5178425" y="1920875"/>
                    </a:lnTo>
                    <a:lnTo>
                      <a:pt x="5159375" y="1952625"/>
                    </a:lnTo>
                    <a:lnTo>
                      <a:pt x="5137150" y="1984375"/>
                    </a:lnTo>
                    <a:lnTo>
                      <a:pt x="5111750" y="2009775"/>
                    </a:lnTo>
                    <a:lnTo>
                      <a:pt x="5086350" y="2035175"/>
                    </a:lnTo>
                    <a:lnTo>
                      <a:pt x="5057775" y="2057400"/>
                    </a:lnTo>
                    <a:lnTo>
                      <a:pt x="5026025" y="2076450"/>
                    </a:lnTo>
                    <a:lnTo>
                      <a:pt x="4991100" y="2092325"/>
                    </a:lnTo>
                    <a:lnTo>
                      <a:pt x="4956175" y="2105025"/>
                    </a:lnTo>
                    <a:lnTo>
                      <a:pt x="4918075" y="2114550"/>
                    </a:lnTo>
                    <a:lnTo>
                      <a:pt x="4879975" y="2120900"/>
                    </a:lnTo>
                    <a:lnTo>
                      <a:pt x="4841875" y="2120900"/>
                    </a:lnTo>
                    <a:lnTo>
                      <a:pt x="2543175" y="2120900"/>
                    </a:lnTo>
                    <a:lnTo>
                      <a:pt x="2505075" y="2120900"/>
                    </a:lnTo>
                    <a:lnTo>
                      <a:pt x="2466975" y="2114550"/>
                    </a:lnTo>
                    <a:lnTo>
                      <a:pt x="2428875" y="2105025"/>
                    </a:lnTo>
                    <a:lnTo>
                      <a:pt x="2393950" y="2092325"/>
                    </a:lnTo>
                    <a:lnTo>
                      <a:pt x="2362200" y="2076450"/>
                    </a:lnTo>
                    <a:lnTo>
                      <a:pt x="2330450" y="2057400"/>
                    </a:lnTo>
                    <a:lnTo>
                      <a:pt x="2298700" y="2035175"/>
                    </a:lnTo>
                    <a:lnTo>
                      <a:pt x="2273300" y="2009775"/>
                    </a:lnTo>
                    <a:lnTo>
                      <a:pt x="2247900" y="1984375"/>
                    </a:lnTo>
                    <a:lnTo>
                      <a:pt x="2225675" y="1952625"/>
                    </a:lnTo>
                    <a:lnTo>
                      <a:pt x="2206625" y="1920875"/>
                    </a:lnTo>
                    <a:lnTo>
                      <a:pt x="2190750" y="1889125"/>
                    </a:lnTo>
                    <a:lnTo>
                      <a:pt x="2178050" y="1854200"/>
                    </a:lnTo>
                    <a:lnTo>
                      <a:pt x="2168525" y="1816100"/>
                    </a:lnTo>
                    <a:lnTo>
                      <a:pt x="2162175" y="1778000"/>
                    </a:lnTo>
                    <a:lnTo>
                      <a:pt x="2159000" y="1739900"/>
                    </a:lnTo>
                    <a:lnTo>
                      <a:pt x="2159000" y="1435100"/>
                    </a:lnTo>
                    <a:lnTo>
                      <a:pt x="2241550" y="1406525"/>
                    </a:lnTo>
                    <a:lnTo>
                      <a:pt x="2324100" y="1374775"/>
                    </a:lnTo>
                    <a:lnTo>
                      <a:pt x="2324100" y="1739900"/>
                    </a:lnTo>
                    <a:lnTo>
                      <a:pt x="2324100" y="1762125"/>
                    </a:lnTo>
                    <a:lnTo>
                      <a:pt x="2327275" y="1784350"/>
                    </a:lnTo>
                    <a:lnTo>
                      <a:pt x="2333625" y="1803400"/>
                    </a:lnTo>
                    <a:lnTo>
                      <a:pt x="2339975" y="1825625"/>
                    </a:lnTo>
                    <a:lnTo>
                      <a:pt x="2349500" y="1844675"/>
                    </a:lnTo>
                    <a:lnTo>
                      <a:pt x="2362200" y="1863725"/>
                    </a:lnTo>
                    <a:lnTo>
                      <a:pt x="2374900" y="1879600"/>
                    </a:lnTo>
                    <a:lnTo>
                      <a:pt x="2387600" y="1895475"/>
                    </a:lnTo>
                    <a:lnTo>
                      <a:pt x="2403475" y="1908175"/>
                    </a:lnTo>
                    <a:lnTo>
                      <a:pt x="2419350" y="1920875"/>
                    </a:lnTo>
                    <a:lnTo>
                      <a:pt x="2438400" y="1933575"/>
                    </a:lnTo>
                    <a:lnTo>
                      <a:pt x="2457450" y="1943100"/>
                    </a:lnTo>
                    <a:lnTo>
                      <a:pt x="2476500" y="1949450"/>
                    </a:lnTo>
                    <a:lnTo>
                      <a:pt x="2498725" y="1955800"/>
                    </a:lnTo>
                    <a:lnTo>
                      <a:pt x="2520950" y="1958975"/>
                    </a:lnTo>
                    <a:lnTo>
                      <a:pt x="2543175" y="1958975"/>
                    </a:lnTo>
                    <a:lnTo>
                      <a:pt x="4841875" y="1958975"/>
                    </a:lnTo>
                    <a:lnTo>
                      <a:pt x="4864100" y="1958975"/>
                    </a:lnTo>
                    <a:lnTo>
                      <a:pt x="4886325" y="1955800"/>
                    </a:lnTo>
                    <a:lnTo>
                      <a:pt x="4908550" y="1949450"/>
                    </a:lnTo>
                    <a:lnTo>
                      <a:pt x="4927600" y="1943100"/>
                    </a:lnTo>
                    <a:lnTo>
                      <a:pt x="4946650" y="1933575"/>
                    </a:lnTo>
                    <a:lnTo>
                      <a:pt x="4965700" y="1920875"/>
                    </a:lnTo>
                    <a:lnTo>
                      <a:pt x="4981575" y="1908175"/>
                    </a:lnTo>
                    <a:lnTo>
                      <a:pt x="4997450" y="1895475"/>
                    </a:lnTo>
                    <a:lnTo>
                      <a:pt x="5013325" y="1879600"/>
                    </a:lnTo>
                    <a:lnTo>
                      <a:pt x="5026025" y="1863725"/>
                    </a:lnTo>
                    <a:lnTo>
                      <a:pt x="5035550" y="1844675"/>
                    </a:lnTo>
                    <a:lnTo>
                      <a:pt x="5045075" y="1825625"/>
                    </a:lnTo>
                    <a:lnTo>
                      <a:pt x="5051425" y="1803400"/>
                    </a:lnTo>
                    <a:lnTo>
                      <a:pt x="5057775" y="1784350"/>
                    </a:lnTo>
                    <a:lnTo>
                      <a:pt x="5060950" y="1762125"/>
                    </a:lnTo>
                    <a:lnTo>
                      <a:pt x="5060950" y="1739900"/>
                    </a:lnTo>
                    <a:lnTo>
                      <a:pt x="5060950" y="384175"/>
                    </a:lnTo>
                    <a:lnTo>
                      <a:pt x="5060950" y="361950"/>
                    </a:lnTo>
                    <a:lnTo>
                      <a:pt x="5057775" y="339725"/>
                    </a:lnTo>
                    <a:lnTo>
                      <a:pt x="5051425" y="317500"/>
                    </a:lnTo>
                    <a:lnTo>
                      <a:pt x="5045075" y="298450"/>
                    </a:lnTo>
                    <a:lnTo>
                      <a:pt x="5035550" y="279400"/>
                    </a:lnTo>
                    <a:lnTo>
                      <a:pt x="5026025" y="260350"/>
                    </a:lnTo>
                    <a:lnTo>
                      <a:pt x="5013325" y="244475"/>
                    </a:lnTo>
                    <a:lnTo>
                      <a:pt x="4997450" y="228600"/>
                    </a:lnTo>
                    <a:lnTo>
                      <a:pt x="4981575" y="212725"/>
                    </a:lnTo>
                    <a:lnTo>
                      <a:pt x="4965700" y="200025"/>
                    </a:lnTo>
                    <a:lnTo>
                      <a:pt x="4946650" y="190500"/>
                    </a:lnTo>
                    <a:lnTo>
                      <a:pt x="4927600" y="180975"/>
                    </a:lnTo>
                    <a:lnTo>
                      <a:pt x="4908550" y="171450"/>
                    </a:lnTo>
                    <a:lnTo>
                      <a:pt x="4886325" y="168275"/>
                    </a:lnTo>
                    <a:lnTo>
                      <a:pt x="4864100" y="165100"/>
                    </a:lnTo>
                    <a:lnTo>
                      <a:pt x="4841875" y="161925"/>
                    </a:lnTo>
                    <a:lnTo>
                      <a:pt x="2543175" y="161925"/>
                    </a:lnTo>
                    <a:lnTo>
                      <a:pt x="2520950" y="165100"/>
                    </a:lnTo>
                    <a:lnTo>
                      <a:pt x="2498725" y="168275"/>
                    </a:lnTo>
                    <a:lnTo>
                      <a:pt x="2476500" y="171450"/>
                    </a:lnTo>
                    <a:lnTo>
                      <a:pt x="2457450" y="180975"/>
                    </a:lnTo>
                    <a:lnTo>
                      <a:pt x="2438400" y="190500"/>
                    </a:lnTo>
                    <a:lnTo>
                      <a:pt x="2419350" y="200025"/>
                    </a:lnTo>
                    <a:lnTo>
                      <a:pt x="2403475" y="212725"/>
                    </a:lnTo>
                    <a:lnTo>
                      <a:pt x="2387600" y="228600"/>
                    </a:lnTo>
                    <a:lnTo>
                      <a:pt x="2374900" y="244475"/>
                    </a:lnTo>
                    <a:lnTo>
                      <a:pt x="2362200" y="260350"/>
                    </a:lnTo>
                    <a:lnTo>
                      <a:pt x="2349500" y="279400"/>
                    </a:lnTo>
                    <a:lnTo>
                      <a:pt x="2339975" y="298450"/>
                    </a:lnTo>
                    <a:lnTo>
                      <a:pt x="2333625" y="317500"/>
                    </a:lnTo>
                    <a:lnTo>
                      <a:pt x="2327275" y="339725"/>
                    </a:lnTo>
                    <a:lnTo>
                      <a:pt x="2324100" y="361950"/>
                    </a:lnTo>
                    <a:lnTo>
                      <a:pt x="2324100" y="384175"/>
                    </a:lnTo>
                    <a:lnTo>
                      <a:pt x="2324100" y="1066800"/>
                    </a:lnTo>
                    <a:lnTo>
                      <a:pt x="2241550" y="1089025"/>
                    </a:lnTo>
                    <a:lnTo>
                      <a:pt x="2159000" y="1117600"/>
                    </a:lnTo>
                    <a:lnTo>
                      <a:pt x="2159000" y="384175"/>
                    </a:lnTo>
                    <a:lnTo>
                      <a:pt x="2162175" y="342900"/>
                    </a:lnTo>
                    <a:lnTo>
                      <a:pt x="2168525" y="304800"/>
                    </a:lnTo>
                    <a:lnTo>
                      <a:pt x="2178050" y="269875"/>
                    </a:lnTo>
                    <a:lnTo>
                      <a:pt x="2190750" y="234950"/>
                    </a:lnTo>
                    <a:lnTo>
                      <a:pt x="2206625" y="200025"/>
                    </a:lnTo>
                    <a:lnTo>
                      <a:pt x="2225675" y="168275"/>
                    </a:lnTo>
                    <a:lnTo>
                      <a:pt x="2247900" y="139700"/>
                    </a:lnTo>
                    <a:lnTo>
                      <a:pt x="2273300" y="111125"/>
                    </a:lnTo>
                    <a:lnTo>
                      <a:pt x="2298700" y="88900"/>
                    </a:lnTo>
                    <a:lnTo>
                      <a:pt x="2330450" y="66675"/>
                    </a:lnTo>
                    <a:lnTo>
                      <a:pt x="2362200" y="47625"/>
                    </a:lnTo>
                    <a:lnTo>
                      <a:pt x="2393950" y="28575"/>
                    </a:lnTo>
                    <a:lnTo>
                      <a:pt x="2428875" y="15875"/>
                    </a:lnTo>
                    <a:lnTo>
                      <a:pt x="2466975" y="6350"/>
                    </a:lnTo>
                    <a:lnTo>
                      <a:pt x="2505075" y="3175"/>
                    </a:lnTo>
                    <a:lnTo>
                      <a:pt x="254317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grpSp>
        <p:grpSp>
          <p:nvGrpSpPr>
            <p:cNvPr id="23" name="组合 22"/>
            <p:cNvGrpSpPr/>
            <p:nvPr/>
          </p:nvGrpSpPr>
          <p:grpSpPr>
            <a:xfrm>
              <a:off x="8644890" y="5360035"/>
              <a:ext cx="629920" cy="631190"/>
              <a:chOff x="13405" y="8189"/>
              <a:chExt cx="992" cy="994"/>
            </a:xfrm>
          </p:grpSpPr>
          <p:sp>
            <p:nvSpPr>
              <p:cNvPr id="24" name="圆角矩形 23"/>
              <p:cNvSpPr/>
              <p:nvPr/>
            </p:nvSpPr>
            <p:spPr>
              <a:xfrm>
                <a:off x="13405" y="8189"/>
                <a:ext cx="993" cy="994"/>
              </a:xfrm>
              <a:prstGeom prst="roundRect">
                <a:avLst/>
              </a:prstGeom>
              <a:solidFill>
                <a:srgbClr val="000000">
                  <a:lumMod val="65000"/>
                  <a:lumOff val="3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5" name=" 27"/>
              <p:cNvSpPr/>
              <p:nvPr/>
            </p:nvSpPr>
            <p:spPr>
              <a:xfrm>
                <a:off x="13638" y="8372"/>
                <a:ext cx="527" cy="628"/>
              </a:xfrm>
              <a:custGeom>
                <a:avLst/>
                <a:gdLst>
                  <a:gd name="connsiteX0" fmla="*/ 331068 w 1208088"/>
                  <a:gd name="connsiteY0" fmla="*/ 665573 h 1452563"/>
                  <a:gd name="connsiteX1" fmla="*/ 508820 w 1208088"/>
                  <a:gd name="connsiteY1" fmla="*/ 932822 h 1452563"/>
                  <a:gd name="connsiteX2" fmla="*/ 369158 w 1208088"/>
                  <a:gd name="connsiteY2" fmla="*/ 932822 h 1452563"/>
                  <a:gd name="connsiteX3" fmla="*/ 369158 w 1208088"/>
                  <a:gd name="connsiteY3" fmla="*/ 983727 h 1452563"/>
                  <a:gd name="connsiteX4" fmla="*/ 534213 w 1208088"/>
                  <a:gd name="connsiteY4" fmla="*/ 983727 h 1452563"/>
                  <a:gd name="connsiteX5" fmla="*/ 534213 w 1208088"/>
                  <a:gd name="connsiteY5" fmla="*/ 1034632 h 1452563"/>
                  <a:gd name="connsiteX6" fmla="*/ 369158 w 1208088"/>
                  <a:gd name="connsiteY6" fmla="*/ 1034632 h 1452563"/>
                  <a:gd name="connsiteX7" fmla="*/ 369158 w 1208088"/>
                  <a:gd name="connsiteY7" fmla="*/ 1085536 h 1452563"/>
                  <a:gd name="connsiteX8" fmla="*/ 534213 w 1208088"/>
                  <a:gd name="connsiteY8" fmla="*/ 1085536 h 1452563"/>
                  <a:gd name="connsiteX9" fmla="*/ 534213 w 1208088"/>
                  <a:gd name="connsiteY9" fmla="*/ 1238250 h 1452563"/>
                  <a:gd name="connsiteX10" fmla="*/ 673875 w 1208088"/>
                  <a:gd name="connsiteY10" fmla="*/ 1238250 h 1452563"/>
                  <a:gd name="connsiteX11" fmla="*/ 673875 w 1208088"/>
                  <a:gd name="connsiteY11" fmla="*/ 1085536 h 1452563"/>
                  <a:gd name="connsiteX12" fmla="*/ 864324 w 1208088"/>
                  <a:gd name="connsiteY12" fmla="*/ 1085536 h 1452563"/>
                  <a:gd name="connsiteX13" fmla="*/ 864324 w 1208088"/>
                  <a:gd name="connsiteY13" fmla="*/ 1034632 h 1452563"/>
                  <a:gd name="connsiteX14" fmla="*/ 673875 w 1208088"/>
                  <a:gd name="connsiteY14" fmla="*/ 1034632 h 1452563"/>
                  <a:gd name="connsiteX15" fmla="*/ 673875 w 1208088"/>
                  <a:gd name="connsiteY15" fmla="*/ 983727 h 1452563"/>
                  <a:gd name="connsiteX16" fmla="*/ 864324 w 1208088"/>
                  <a:gd name="connsiteY16" fmla="*/ 983727 h 1452563"/>
                  <a:gd name="connsiteX17" fmla="*/ 864324 w 1208088"/>
                  <a:gd name="connsiteY17" fmla="*/ 932822 h 1452563"/>
                  <a:gd name="connsiteX18" fmla="*/ 699268 w 1208088"/>
                  <a:gd name="connsiteY18" fmla="*/ 932822 h 1452563"/>
                  <a:gd name="connsiteX19" fmla="*/ 877020 w 1208088"/>
                  <a:gd name="connsiteY19" fmla="*/ 665573 h 1452563"/>
                  <a:gd name="connsiteX20" fmla="*/ 737358 w 1208088"/>
                  <a:gd name="connsiteY20" fmla="*/ 665573 h 1452563"/>
                  <a:gd name="connsiteX21" fmla="*/ 597696 w 1208088"/>
                  <a:gd name="connsiteY21" fmla="*/ 881918 h 1452563"/>
                  <a:gd name="connsiteX22" fmla="*/ 458034 w 1208088"/>
                  <a:gd name="connsiteY22" fmla="*/ 665573 h 1452563"/>
                  <a:gd name="connsiteX23" fmla="*/ 331068 w 1208088"/>
                  <a:gd name="connsiteY23" fmla="*/ 665573 h 1452563"/>
                  <a:gd name="connsiteX24" fmla="*/ 719206 w 1208088"/>
                  <a:gd name="connsiteY24" fmla="*/ 0 h 1452563"/>
                  <a:gd name="connsiteX25" fmla="*/ 727454 w 1208088"/>
                  <a:gd name="connsiteY25" fmla="*/ 317 h 1452563"/>
                  <a:gd name="connsiteX26" fmla="*/ 736654 w 1208088"/>
                  <a:gd name="connsiteY26" fmla="*/ 952 h 1452563"/>
                  <a:gd name="connsiteX27" fmla="*/ 746172 w 1208088"/>
                  <a:gd name="connsiteY27" fmla="*/ 2538 h 1452563"/>
                  <a:gd name="connsiteX28" fmla="*/ 756641 w 1208088"/>
                  <a:gd name="connsiteY28" fmla="*/ 4125 h 1452563"/>
                  <a:gd name="connsiteX29" fmla="*/ 767428 w 1208088"/>
                  <a:gd name="connsiteY29" fmla="*/ 6028 h 1452563"/>
                  <a:gd name="connsiteX30" fmla="*/ 778849 w 1208088"/>
                  <a:gd name="connsiteY30" fmla="*/ 8567 h 1452563"/>
                  <a:gd name="connsiteX31" fmla="*/ 791222 w 1208088"/>
                  <a:gd name="connsiteY31" fmla="*/ 11422 h 1452563"/>
                  <a:gd name="connsiteX32" fmla="*/ 804546 w 1208088"/>
                  <a:gd name="connsiteY32" fmla="*/ 14913 h 1452563"/>
                  <a:gd name="connsiteX33" fmla="*/ 818822 w 1208088"/>
                  <a:gd name="connsiteY33" fmla="*/ 18720 h 1452563"/>
                  <a:gd name="connsiteX34" fmla="*/ 833416 w 1208088"/>
                  <a:gd name="connsiteY34" fmla="*/ 23480 h 1452563"/>
                  <a:gd name="connsiteX35" fmla="*/ 829609 w 1208088"/>
                  <a:gd name="connsiteY35" fmla="*/ 36171 h 1452563"/>
                  <a:gd name="connsiteX36" fmla="*/ 825802 w 1208088"/>
                  <a:gd name="connsiteY36" fmla="*/ 48228 h 1452563"/>
                  <a:gd name="connsiteX37" fmla="*/ 818188 w 1208088"/>
                  <a:gd name="connsiteY37" fmla="*/ 70439 h 1452563"/>
                  <a:gd name="connsiteX38" fmla="*/ 810256 w 1208088"/>
                  <a:gd name="connsiteY38" fmla="*/ 91063 h 1452563"/>
                  <a:gd name="connsiteX39" fmla="*/ 802960 w 1208088"/>
                  <a:gd name="connsiteY39" fmla="*/ 108831 h 1452563"/>
                  <a:gd name="connsiteX40" fmla="*/ 795663 w 1208088"/>
                  <a:gd name="connsiteY40" fmla="*/ 125013 h 1452563"/>
                  <a:gd name="connsiteX41" fmla="*/ 788684 w 1208088"/>
                  <a:gd name="connsiteY41" fmla="*/ 138974 h 1452563"/>
                  <a:gd name="connsiteX42" fmla="*/ 782021 w 1208088"/>
                  <a:gd name="connsiteY42" fmla="*/ 151983 h 1452563"/>
                  <a:gd name="connsiteX43" fmla="*/ 775994 w 1208088"/>
                  <a:gd name="connsiteY43" fmla="*/ 163405 h 1452563"/>
                  <a:gd name="connsiteX44" fmla="*/ 764572 w 1208088"/>
                  <a:gd name="connsiteY44" fmla="*/ 183077 h 1452563"/>
                  <a:gd name="connsiteX45" fmla="*/ 760131 w 1208088"/>
                  <a:gd name="connsiteY45" fmla="*/ 191644 h 1452563"/>
                  <a:gd name="connsiteX46" fmla="*/ 756007 w 1208088"/>
                  <a:gd name="connsiteY46" fmla="*/ 200211 h 1452563"/>
                  <a:gd name="connsiteX47" fmla="*/ 752517 w 1208088"/>
                  <a:gd name="connsiteY47" fmla="*/ 207826 h 1452563"/>
                  <a:gd name="connsiteX48" fmla="*/ 749662 w 1208088"/>
                  <a:gd name="connsiteY48" fmla="*/ 215759 h 1452563"/>
                  <a:gd name="connsiteX49" fmla="*/ 748393 w 1208088"/>
                  <a:gd name="connsiteY49" fmla="*/ 219566 h 1452563"/>
                  <a:gd name="connsiteX50" fmla="*/ 747441 w 1208088"/>
                  <a:gd name="connsiteY50" fmla="*/ 223374 h 1452563"/>
                  <a:gd name="connsiteX51" fmla="*/ 746806 w 1208088"/>
                  <a:gd name="connsiteY51" fmla="*/ 227181 h 1452563"/>
                  <a:gd name="connsiteX52" fmla="*/ 746489 w 1208088"/>
                  <a:gd name="connsiteY52" fmla="*/ 231623 h 1452563"/>
                  <a:gd name="connsiteX53" fmla="*/ 748076 w 1208088"/>
                  <a:gd name="connsiteY53" fmla="*/ 231623 h 1452563"/>
                  <a:gd name="connsiteX54" fmla="*/ 750931 w 1208088"/>
                  <a:gd name="connsiteY54" fmla="*/ 231623 h 1452563"/>
                  <a:gd name="connsiteX55" fmla="*/ 753786 w 1208088"/>
                  <a:gd name="connsiteY55" fmla="*/ 231940 h 1452563"/>
                  <a:gd name="connsiteX56" fmla="*/ 756324 w 1208088"/>
                  <a:gd name="connsiteY56" fmla="*/ 232258 h 1452563"/>
                  <a:gd name="connsiteX57" fmla="*/ 758862 w 1208088"/>
                  <a:gd name="connsiteY57" fmla="*/ 233210 h 1452563"/>
                  <a:gd name="connsiteX58" fmla="*/ 761400 w 1208088"/>
                  <a:gd name="connsiteY58" fmla="*/ 233844 h 1452563"/>
                  <a:gd name="connsiteX59" fmla="*/ 763621 w 1208088"/>
                  <a:gd name="connsiteY59" fmla="*/ 234796 h 1452563"/>
                  <a:gd name="connsiteX60" fmla="*/ 765842 w 1208088"/>
                  <a:gd name="connsiteY60" fmla="*/ 236065 h 1452563"/>
                  <a:gd name="connsiteX61" fmla="*/ 768062 w 1208088"/>
                  <a:gd name="connsiteY61" fmla="*/ 237334 h 1452563"/>
                  <a:gd name="connsiteX62" fmla="*/ 769966 w 1208088"/>
                  <a:gd name="connsiteY62" fmla="*/ 238921 h 1452563"/>
                  <a:gd name="connsiteX63" fmla="*/ 771552 w 1208088"/>
                  <a:gd name="connsiteY63" fmla="*/ 240190 h 1452563"/>
                  <a:gd name="connsiteX64" fmla="*/ 772821 w 1208088"/>
                  <a:gd name="connsiteY64" fmla="*/ 242094 h 1452563"/>
                  <a:gd name="connsiteX65" fmla="*/ 774090 w 1208088"/>
                  <a:gd name="connsiteY65" fmla="*/ 243680 h 1452563"/>
                  <a:gd name="connsiteX66" fmla="*/ 775042 w 1208088"/>
                  <a:gd name="connsiteY66" fmla="*/ 245901 h 1452563"/>
                  <a:gd name="connsiteX67" fmla="*/ 775676 w 1208088"/>
                  <a:gd name="connsiteY67" fmla="*/ 247805 h 1452563"/>
                  <a:gd name="connsiteX68" fmla="*/ 775994 w 1208088"/>
                  <a:gd name="connsiteY68" fmla="*/ 249709 h 1452563"/>
                  <a:gd name="connsiteX69" fmla="*/ 776311 w 1208088"/>
                  <a:gd name="connsiteY69" fmla="*/ 251930 h 1452563"/>
                  <a:gd name="connsiteX70" fmla="*/ 776311 w 1208088"/>
                  <a:gd name="connsiteY70" fmla="*/ 253834 h 1452563"/>
                  <a:gd name="connsiteX71" fmla="*/ 775676 w 1208088"/>
                  <a:gd name="connsiteY71" fmla="*/ 255420 h 1452563"/>
                  <a:gd name="connsiteX72" fmla="*/ 775359 w 1208088"/>
                  <a:gd name="connsiteY72" fmla="*/ 257324 h 1452563"/>
                  <a:gd name="connsiteX73" fmla="*/ 774407 w 1208088"/>
                  <a:gd name="connsiteY73" fmla="*/ 258910 h 1452563"/>
                  <a:gd name="connsiteX74" fmla="*/ 773456 w 1208088"/>
                  <a:gd name="connsiteY74" fmla="*/ 260497 h 1452563"/>
                  <a:gd name="connsiteX75" fmla="*/ 772186 w 1208088"/>
                  <a:gd name="connsiteY75" fmla="*/ 262083 h 1452563"/>
                  <a:gd name="connsiteX76" fmla="*/ 769331 w 1208088"/>
                  <a:gd name="connsiteY76" fmla="*/ 265256 h 1452563"/>
                  <a:gd name="connsiteX77" fmla="*/ 765524 w 1208088"/>
                  <a:gd name="connsiteY77" fmla="*/ 267794 h 1452563"/>
                  <a:gd name="connsiteX78" fmla="*/ 761717 w 1208088"/>
                  <a:gd name="connsiteY78" fmla="*/ 269698 h 1452563"/>
                  <a:gd name="connsiteX79" fmla="*/ 756958 w 1208088"/>
                  <a:gd name="connsiteY79" fmla="*/ 270967 h 1452563"/>
                  <a:gd name="connsiteX80" fmla="*/ 752200 w 1208088"/>
                  <a:gd name="connsiteY80" fmla="*/ 271919 h 1452563"/>
                  <a:gd name="connsiteX81" fmla="*/ 756324 w 1208088"/>
                  <a:gd name="connsiteY81" fmla="*/ 284611 h 1452563"/>
                  <a:gd name="connsiteX82" fmla="*/ 757910 w 1208088"/>
                  <a:gd name="connsiteY82" fmla="*/ 289053 h 1452563"/>
                  <a:gd name="connsiteX83" fmla="*/ 760448 w 1208088"/>
                  <a:gd name="connsiteY83" fmla="*/ 293812 h 1452563"/>
                  <a:gd name="connsiteX84" fmla="*/ 763621 w 1208088"/>
                  <a:gd name="connsiteY84" fmla="*/ 299206 h 1452563"/>
                  <a:gd name="connsiteX85" fmla="*/ 768062 w 1208088"/>
                  <a:gd name="connsiteY85" fmla="*/ 304283 h 1452563"/>
                  <a:gd name="connsiteX86" fmla="*/ 772504 w 1208088"/>
                  <a:gd name="connsiteY86" fmla="*/ 309677 h 1452563"/>
                  <a:gd name="connsiteX87" fmla="*/ 777580 w 1208088"/>
                  <a:gd name="connsiteY87" fmla="*/ 315706 h 1452563"/>
                  <a:gd name="connsiteX88" fmla="*/ 783608 w 1208088"/>
                  <a:gd name="connsiteY88" fmla="*/ 321417 h 1452563"/>
                  <a:gd name="connsiteX89" fmla="*/ 789952 w 1208088"/>
                  <a:gd name="connsiteY89" fmla="*/ 327445 h 1452563"/>
                  <a:gd name="connsiteX90" fmla="*/ 796615 w 1208088"/>
                  <a:gd name="connsiteY90" fmla="*/ 333791 h 1452563"/>
                  <a:gd name="connsiteX91" fmla="*/ 803912 w 1208088"/>
                  <a:gd name="connsiteY91" fmla="*/ 339820 h 1452563"/>
                  <a:gd name="connsiteX92" fmla="*/ 819774 w 1208088"/>
                  <a:gd name="connsiteY92" fmla="*/ 353146 h 1452563"/>
                  <a:gd name="connsiteX93" fmla="*/ 836588 w 1208088"/>
                  <a:gd name="connsiteY93" fmla="*/ 366155 h 1452563"/>
                  <a:gd name="connsiteX94" fmla="*/ 854672 w 1208088"/>
                  <a:gd name="connsiteY94" fmla="*/ 379798 h 1452563"/>
                  <a:gd name="connsiteX95" fmla="*/ 891472 w 1208088"/>
                  <a:gd name="connsiteY95" fmla="*/ 407720 h 1452563"/>
                  <a:gd name="connsiteX96" fmla="*/ 928274 w 1208088"/>
                  <a:gd name="connsiteY96" fmla="*/ 435008 h 1452563"/>
                  <a:gd name="connsiteX97" fmla="*/ 945405 w 1208088"/>
                  <a:gd name="connsiteY97" fmla="*/ 448334 h 1452563"/>
                  <a:gd name="connsiteX98" fmla="*/ 961902 w 1208088"/>
                  <a:gd name="connsiteY98" fmla="*/ 461343 h 1452563"/>
                  <a:gd name="connsiteX99" fmla="*/ 976496 w 1208088"/>
                  <a:gd name="connsiteY99" fmla="*/ 474034 h 1452563"/>
                  <a:gd name="connsiteX100" fmla="*/ 983158 w 1208088"/>
                  <a:gd name="connsiteY100" fmla="*/ 479746 h 1452563"/>
                  <a:gd name="connsiteX101" fmla="*/ 989186 w 1208088"/>
                  <a:gd name="connsiteY101" fmla="*/ 485457 h 1452563"/>
                  <a:gd name="connsiteX102" fmla="*/ 996482 w 1208088"/>
                  <a:gd name="connsiteY102" fmla="*/ 493072 h 1452563"/>
                  <a:gd name="connsiteX103" fmla="*/ 1003779 w 1208088"/>
                  <a:gd name="connsiteY103" fmla="*/ 501004 h 1452563"/>
                  <a:gd name="connsiteX104" fmla="*/ 1011393 w 1208088"/>
                  <a:gd name="connsiteY104" fmla="*/ 510206 h 1452563"/>
                  <a:gd name="connsiteX105" fmla="*/ 1019007 w 1208088"/>
                  <a:gd name="connsiteY105" fmla="*/ 519725 h 1452563"/>
                  <a:gd name="connsiteX106" fmla="*/ 1026938 w 1208088"/>
                  <a:gd name="connsiteY106" fmla="*/ 530830 h 1452563"/>
                  <a:gd name="connsiteX107" fmla="*/ 1034552 w 1208088"/>
                  <a:gd name="connsiteY107" fmla="*/ 542252 h 1452563"/>
                  <a:gd name="connsiteX108" fmla="*/ 1042801 w 1208088"/>
                  <a:gd name="connsiteY108" fmla="*/ 554309 h 1452563"/>
                  <a:gd name="connsiteX109" fmla="*/ 1050732 w 1208088"/>
                  <a:gd name="connsiteY109" fmla="*/ 567318 h 1452563"/>
                  <a:gd name="connsiteX110" fmla="*/ 1058663 w 1208088"/>
                  <a:gd name="connsiteY110" fmla="*/ 581279 h 1452563"/>
                  <a:gd name="connsiteX111" fmla="*/ 1066912 w 1208088"/>
                  <a:gd name="connsiteY111" fmla="*/ 595557 h 1452563"/>
                  <a:gd name="connsiteX112" fmla="*/ 1074843 w 1208088"/>
                  <a:gd name="connsiteY112" fmla="*/ 610153 h 1452563"/>
                  <a:gd name="connsiteX113" fmla="*/ 1083092 w 1208088"/>
                  <a:gd name="connsiteY113" fmla="*/ 626017 h 1452563"/>
                  <a:gd name="connsiteX114" fmla="*/ 1091023 w 1208088"/>
                  <a:gd name="connsiteY114" fmla="*/ 641882 h 1452563"/>
                  <a:gd name="connsiteX115" fmla="*/ 1098954 w 1208088"/>
                  <a:gd name="connsiteY115" fmla="*/ 658698 h 1452563"/>
                  <a:gd name="connsiteX116" fmla="*/ 1106568 w 1208088"/>
                  <a:gd name="connsiteY116" fmla="*/ 675832 h 1452563"/>
                  <a:gd name="connsiteX117" fmla="*/ 1114499 w 1208088"/>
                  <a:gd name="connsiteY117" fmla="*/ 693283 h 1452563"/>
                  <a:gd name="connsiteX118" fmla="*/ 1122113 w 1208088"/>
                  <a:gd name="connsiteY118" fmla="*/ 711369 h 1452563"/>
                  <a:gd name="connsiteX119" fmla="*/ 1129727 w 1208088"/>
                  <a:gd name="connsiteY119" fmla="*/ 729772 h 1452563"/>
                  <a:gd name="connsiteX120" fmla="*/ 1136707 w 1208088"/>
                  <a:gd name="connsiteY120" fmla="*/ 748492 h 1452563"/>
                  <a:gd name="connsiteX121" fmla="*/ 1143686 w 1208088"/>
                  <a:gd name="connsiteY121" fmla="*/ 768164 h 1452563"/>
                  <a:gd name="connsiteX122" fmla="*/ 1150348 w 1208088"/>
                  <a:gd name="connsiteY122" fmla="*/ 787519 h 1452563"/>
                  <a:gd name="connsiteX123" fmla="*/ 1157011 w 1208088"/>
                  <a:gd name="connsiteY123" fmla="*/ 807191 h 1452563"/>
                  <a:gd name="connsiteX124" fmla="*/ 1163038 w 1208088"/>
                  <a:gd name="connsiteY124" fmla="*/ 826863 h 1452563"/>
                  <a:gd name="connsiteX125" fmla="*/ 1169066 w 1208088"/>
                  <a:gd name="connsiteY125" fmla="*/ 847170 h 1452563"/>
                  <a:gd name="connsiteX126" fmla="*/ 1174460 w 1208088"/>
                  <a:gd name="connsiteY126" fmla="*/ 867477 h 1452563"/>
                  <a:gd name="connsiteX127" fmla="*/ 1179853 w 1208088"/>
                  <a:gd name="connsiteY127" fmla="*/ 887783 h 1452563"/>
                  <a:gd name="connsiteX128" fmla="*/ 1184929 w 1208088"/>
                  <a:gd name="connsiteY128" fmla="*/ 908407 h 1452563"/>
                  <a:gd name="connsiteX129" fmla="*/ 1189370 w 1208088"/>
                  <a:gd name="connsiteY129" fmla="*/ 929031 h 1452563"/>
                  <a:gd name="connsiteX130" fmla="*/ 1193177 w 1208088"/>
                  <a:gd name="connsiteY130" fmla="*/ 949655 h 1452563"/>
                  <a:gd name="connsiteX131" fmla="*/ 1196667 w 1208088"/>
                  <a:gd name="connsiteY131" fmla="*/ 970279 h 1452563"/>
                  <a:gd name="connsiteX132" fmla="*/ 1200157 w 1208088"/>
                  <a:gd name="connsiteY132" fmla="*/ 990903 h 1452563"/>
                  <a:gd name="connsiteX133" fmla="*/ 1202695 w 1208088"/>
                  <a:gd name="connsiteY133" fmla="*/ 1011845 h 1452563"/>
                  <a:gd name="connsiteX134" fmla="*/ 1204916 w 1208088"/>
                  <a:gd name="connsiteY134" fmla="*/ 1032151 h 1452563"/>
                  <a:gd name="connsiteX135" fmla="*/ 1206502 w 1208088"/>
                  <a:gd name="connsiteY135" fmla="*/ 1052458 h 1452563"/>
                  <a:gd name="connsiteX136" fmla="*/ 1207454 w 1208088"/>
                  <a:gd name="connsiteY136" fmla="*/ 1072447 h 1452563"/>
                  <a:gd name="connsiteX137" fmla="*/ 1208088 w 1208088"/>
                  <a:gd name="connsiteY137" fmla="*/ 1092437 h 1452563"/>
                  <a:gd name="connsiteX138" fmla="*/ 1207771 w 1208088"/>
                  <a:gd name="connsiteY138" fmla="*/ 1112426 h 1452563"/>
                  <a:gd name="connsiteX139" fmla="*/ 1207136 w 1208088"/>
                  <a:gd name="connsiteY139" fmla="*/ 1131781 h 1452563"/>
                  <a:gd name="connsiteX140" fmla="*/ 1205867 w 1208088"/>
                  <a:gd name="connsiteY140" fmla="*/ 1151453 h 1452563"/>
                  <a:gd name="connsiteX141" fmla="*/ 1203646 w 1208088"/>
                  <a:gd name="connsiteY141" fmla="*/ 1170173 h 1452563"/>
                  <a:gd name="connsiteX142" fmla="*/ 1201108 w 1208088"/>
                  <a:gd name="connsiteY142" fmla="*/ 1188893 h 1452563"/>
                  <a:gd name="connsiteX143" fmla="*/ 1199522 w 1208088"/>
                  <a:gd name="connsiteY143" fmla="*/ 1197778 h 1452563"/>
                  <a:gd name="connsiteX144" fmla="*/ 1197302 w 1208088"/>
                  <a:gd name="connsiteY144" fmla="*/ 1206979 h 1452563"/>
                  <a:gd name="connsiteX145" fmla="*/ 1195398 w 1208088"/>
                  <a:gd name="connsiteY145" fmla="*/ 1215863 h 1452563"/>
                  <a:gd name="connsiteX146" fmla="*/ 1193177 w 1208088"/>
                  <a:gd name="connsiteY146" fmla="*/ 1224747 h 1452563"/>
                  <a:gd name="connsiteX147" fmla="*/ 1190956 w 1208088"/>
                  <a:gd name="connsiteY147" fmla="*/ 1233314 h 1452563"/>
                  <a:gd name="connsiteX148" fmla="*/ 1188418 w 1208088"/>
                  <a:gd name="connsiteY148" fmla="*/ 1242199 h 1452563"/>
                  <a:gd name="connsiteX149" fmla="*/ 1185563 w 1208088"/>
                  <a:gd name="connsiteY149" fmla="*/ 1250448 h 1452563"/>
                  <a:gd name="connsiteX150" fmla="*/ 1182708 w 1208088"/>
                  <a:gd name="connsiteY150" fmla="*/ 1259015 h 1452563"/>
                  <a:gd name="connsiteX151" fmla="*/ 1179218 w 1208088"/>
                  <a:gd name="connsiteY151" fmla="*/ 1266947 h 1452563"/>
                  <a:gd name="connsiteX152" fmla="*/ 1175728 w 1208088"/>
                  <a:gd name="connsiteY152" fmla="*/ 1275197 h 1452563"/>
                  <a:gd name="connsiteX153" fmla="*/ 1172239 w 1208088"/>
                  <a:gd name="connsiteY153" fmla="*/ 1283129 h 1452563"/>
                  <a:gd name="connsiteX154" fmla="*/ 1168749 w 1208088"/>
                  <a:gd name="connsiteY154" fmla="*/ 1291062 h 1452563"/>
                  <a:gd name="connsiteX155" fmla="*/ 1164625 w 1208088"/>
                  <a:gd name="connsiteY155" fmla="*/ 1298677 h 1452563"/>
                  <a:gd name="connsiteX156" fmla="*/ 1160183 w 1208088"/>
                  <a:gd name="connsiteY156" fmla="*/ 1305974 h 1452563"/>
                  <a:gd name="connsiteX157" fmla="*/ 1155742 w 1208088"/>
                  <a:gd name="connsiteY157" fmla="*/ 1313589 h 1452563"/>
                  <a:gd name="connsiteX158" fmla="*/ 1151300 w 1208088"/>
                  <a:gd name="connsiteY158" fmla="*/ 1320570 h 1452563"/>
                  <a:gd name="connsiteX159" fmla="*/ 1146542 w 1208088"/>
                  <a:gd name="connsiteY159" fmla="*/ 1327867 h 1452563"/>
                  <a:gd name="connsiteX160" fmla="*/ 1141148 w 1208088"/>
                  <a:gd name="connsiteY160" fmla="*/ 1334531 h 1452563"/>
                  <a:gd name="connsiteX161" fmla="*/ 1135755 w 1208088"/>
                  <a:gd name="connsiteY161" fmla="*/ 1341194 h 1452563"/>
                  <a:gd name="connsiteX162" fmla="*/ 1130362 w 1208088"/>
                  <a:gd name="connsiteY162" fmla="*/ 1347857 h 1452563"/>
                  <a:gd name="connsiteX163" fmla="*/ 1124334 w 1208088"/>
                  <a:gd name="connsiteY163" fmla="*/ 1354203 h 1452563"/>
                  <a:gd name="connsiteX164" fmla="*/ 1118306 w 1208088"/>
                  <a:gd name="connsiteY164" fmla="*/ 1360548 h 1452563"/>
                  <a:gd name="connsiteX165" fmla="*/ 1112278 w 1208088"/>
                  <a:gd name="connsiteY165" fmla="*/ 1366577 h 1452563"/>
                  <a:gd name="connsiteX166" fmla="*/ 1105299 w 1208088"/>
                  <a:gd name="connsiteY166" fmla="*/ 1372288 h 1452563"/>
                  <a:gd name="connsiteX167" fmla="*/ 1098637 w 1208088"/>
                  <a:gd name="connsiteY167" fmla="*/ 1378000 h 1452563"/>
                  <a:gd name="connsiteX168" fmla="*/ 1091657 w 1208088"/>
                  <a:gd name="connsiteY168" fmla="*/ 1383394 h 1452563"/>
                  <a:gd name="connsiteX169" fmla="*/ 1084360 w 1208088"/>
                  <a:gd name="connsiteY169" fmla="*/ 1388470 h 1452563"/>
                  <a:gd name="connsiteX170" fmla="*/ 1076746 w 1208088"/>
                  <a:gd name="connsiteY170" fmla="*/ 1393230 h 1452563"/>
                  <a:gd name="connsiteX171" fmla="*/ 1068815 w 1208088"/>
                  <a:gd name="connsiteY171" fmla="*/ 1398306 h 1452563"/>
                  <a:gd name="connsiteX172" fmla="*/ 1061201 w 1208088"/>
                  <a:gd name="connsiteY172" fmla="*/ 1402748 h 1452563"/>
                  <a:gd name="connsiteX173" fmla="*/ 1052636 w 1208088"/>
                  <a:gd name="connsiteY173" fmla="*/ 1407190 h 1452563"/>
                  <a:gd name="connsiteX174" fmla="*/ 1044070 w 1208088"/>
                  <a:gd name="connsiteY174" fmla="*/ 1411633 h 1452563"/>
                  <a:gd name="connsiteX175" fmla="*/ 1035187 w 1208088"/>
                  <a:gd name="connsiteY175" fmla="*/ 1415440 h 1452563"/>
                  <a:gd name="connsiteX176" fmla="*/ 1025986 w 1208088"/>
                  <a:gd name="connsiteY176" fmla="*/ 1418930 h 1452563"/>
                  <a:gd name="connsiteX177" fmla="*/ 1016469 w 1208088"/>
                  <a:gd name="connsiteY177" fmla="*/ 1422420 h 1452563"/>
                  <a:gd name="connsiteX178" fmla="*/ 1006634 w 1208088"/>
                  <a:gd name="connsiteY178" fmla="*/ 1425593 h 1452563"/>
                  <a:gd name="connsiteX179" fmla="*/ 996800 w 1208088"/>
                  <a:gd name="connsiteY179" fmla="*/ 1428766 h 1452563"/>
                  <a:gd name="connsiteX180" fmla="*/ 986330 w 1208088"/>
                  <a:gd name="connsiteY180" fmla="*/ 1431305 h 1452563"/>
                  <a:gd name="connsiteX181" fmla="*/ 976178 w 1208088"/>
                  <a:gd name="connsiteY181" fmla="*/ 1433843 h 1452563"/>
                  <a:gd name="connsiteX182" fmla="*/ 965074 w 1208088"/>
                  <a:gd name="connsiteY182" fmla="*/ 1436064 h 1452563"/>
                  <a:gd name="connsiteX183" fmla="*/ 953971 w 1208088"/>
                  <a:gd name="connsiteY183" fmla="*/ 1437968 h 1452563"/>
                  <a:gd name="connsiteX184" fmla="*/ 942550 w 1208088"/>
                  <a:gd name="connsiteY184" fmla="*/ 1439554 h 1452563"/>
                  <a:gd name="connsiteX185" fmla="*/ 930812 w 1208088"/>
                  <a:gd name="connsiteY185" fmla="*/ 1440823 h 1452563"/>
                  <a:gd name="connsiteX186" fmla="*/ 918756 w 1208088"/>
                  <a:gd name="connsiteY186" fmla="*/ 1442093 h 1452563"/>
                  <a:gd name="connsiteX187" fmla="*/ 906383 w 1208088"/>
                  <a:gd name="connsiteY187" fmla="*/ 1443044 h 1452563"/>
                  <a:gd name="connsiteX188" fmla="*/ 893693 w 1208088"/>
                  <a:gd name="connsiteY188" fmla="*/ 1443362 h 1452563"/>
                  <a:gd name="connsiteX189" fmla="*/ 740144 w 1208088"/>
                  <a:gd name="connsiteY189" fmla="*/ 1448756 h 1452563"/>
                  <a:gd name="connsiteX190" fmla="*/ 652583 w 1208088"/>
                  <a:gd name="connsiteY190" fmla="*/ 1451611 h 1452563"/>
                  <a:gd name="connsiteX191" fmla="*/ 613244 w 1208088"/>
                  <a:gd name="connsiteY191" fmla="*/ 1452563 h 1452563"/>
                  <a:gd name="connsiteX192" fmla="*/ 604044 w 1208088"/>
                  <a:gd name="connsiteY192" fmla="*/ 1452563 h 1452563"/>
                  <a:gd name="connsiteX193" fmla="*/ 595161 w 1208088"/>
                  <a:gd name="connsiteY193" fmla="*/ 1452563 h 1452563"/>
                  <a:gd name="connsiteX194" fmla="*/ 555505 w 1208088"/>
                  <a:gd name="connsiteY194" fmla="*/ 1451611 h 1452563"/>
                  <a:gd name="connsiteX195" fmla="*/ 467944 w 1208088"/>
                  <a:gd name="connsiteY195" fmla="*/ 1448756 h 1452563"/>
                  <a:gd name="connsiteX196" fmla="*/ 314395 w 1208088"/>
                  <a:gd name="connsiteY196" fmla="*/ 1443362 h 1452563"/>
                  <a:gd name="connsiteX197" fmla="*/ 302022 w 1208088"/>
                  <a:gd name="connsiteY197" fmla="*/ 1443044 h 1452563"/>
                  <a:gd name="connsiteX198" fmla="*/ 289332 w 1208088"/>
                  <a:gd name="connsiteY198" fmla="*/ 1442093 h 1452563"/>
                  <a:gd name="connsiteX199" fmla="*/ 277276 w 1208088"/>
                  <a:gd name="connsiteY199" fmla="*/ 1440823 h 1452563"/>
                  <a:gd name="connsiteX200" fmla="*/ 265856 w 1208088"/>
                  <a:gd name="connsiteY200" fmla="*/ 1439554 h 1452563"/>
                  <a:gd name="connsiteX201" fmla="*/ 254117 w 1208088"/>
                  <a:gd name="connsiteY201" fmla="*/ 1437968 h 1452563"/>
                  <a:gd name="connsiteX202" fmla="*/ 243014 w 1208088"/>
                  <a:gd name="connsiteY202" fmla="*/ 1436064 h 1452563"/>
                  <a:gd name="connsiteX203" fmla="*/ 232227 w 1208088"/>
                  <a:gd name="connsiteY203" fmla="*/ 1433843 h 1452563"/>
                  <a:gd name="connsiteX204" fmla="*/ 221758 w 1208088"/>
                  <a:gd name="connsiteY204" fmla="*/ 1431305 h 1452563"/>
                  <a:gd name="connsiteX205" fmla="*/ 211288 w 1208088"/>
                  <a:gd name="connsiteY205" fmla="*/ 1428766 h 1452563"/>
                  <a:gd name="connsiteX206" fmla="*/ 201454 w 1208088"/>
                  <a:gd name="connsiteY206" fmla="*/ 1425593 h 1452563"/>
                  <a:gd name="connsiteX207" fmla="*/ 191619 w 1208088"/>
                  <a:gd name="connsiteY207" fmla="*/ 1422420 h 1452563"/>
                  <a:gd name="connsiteX208" fmla="*/ 182419 w 1208088"/>
                  <a:gd name="connsiteY208" fmla="*/ 1418930 h 1452563"/>
                  <a:gd name="connsiteX209" fmla="*/ 172901 w 1208088"/>
                  <a:gd name="connsiteY209" fmla="*/ 1415440 h 1452563"/>
                  <a:gd name="connsiteX210" fmla="*/ 164336 w 1208088"/>
                  <a:gd name="connsiteY210" fmla="*/ 1411633 h 1452563"/>
                  <a:gd name="connsiteX211" fmla="*/ 155452 w 1208088"/>
                  <a:gd name="connsiteY211" fmla="*/ 1407190 h 1452563"/>
                  <a:gd name="connsiteX212" fmla="*/ 147521 w 1208088"/>
                  <a:gd name="connsiteY212" fmla="*/ 1402748 h 1452563"/>
                  <a:gd name="connsiteX213" fmla="*/ 139273 w 1208088"/>
                  <a:gd name="connsiteY213" fmla="*/ 1398306 h 1452563"/>
                  <a:gd name="connsiteX214" fmla="*/ 131342 w 1208088"/>
                  <a:gd name="connsiteY214" fmla="*/ 1393230 h 1452563"/>
                  <a:gd name="connsiteX215" fmla="*/ 123728 w 1208088"/>
                  <a:gd name="connsiteY215" fmla="*/ 1388470 h 1452563"/>
                  <a:gd name="connsiteX216" fmla="*/ 116431 w 1208088"/>
                  <a:gd name="connsiteY216" fmla="*/ 1383394 h 1452563"/>
                  <a:gd name="connsiteX217" fmla="*/ 109768 w 1208088"/>
                  <a:gd name="connsiteY217" fmla="*/ 1378000 h 1452563"/>
                  <a:gd name="connsiteX218" fmla="*/ 102789 w 1208088"/>
                  <a:gd name="connsiteY218" fmla="*/ 1372288 h 1452563"/>
                  <a:gd name="connsiteX219" fmla="*/ 96127 w 1208088"/>
                  <a:gd name="connsiteY219" fmla="*/ 1366577 h 1452563"/>
                  <a:gd name="connsiteX220" fmla="*/ 89782 w 1208088"/>
                  <a:gd name="connsiteY220" fmla="*/ 1360548 h 1452563"/>
                  <a:gd name="connsiteX221" fmla="*/ 83754 w 1208088"/>
                  <a:gd name="connsiteY221" fmla="*/ 1354203 h 1452563"/>
                  <a:gd name="connsiteX222" fmla="*/ 78044 w 1208088"/>
                  <a:gd name="connsiteY222" fmla="*/ 1347857 h 1452563"/>
                  <a:gd name="connsiteX223" fmla="*/ 72333 w 1208088"/>
                  <a:gd name="connsiteY223" fmla="*/ 1341194 h 1452563"/>
                  <a:gd name="connsiteX224" fmla="*/ 66940 w 1208088"/>
                  <a:gd name="connsiteY224" fmla="*/ 1334531 h 1452563"/>
                  <a:gd name="connsiteX225" fmla="*/ 61864 w 1208088"/>
                  <a:gd name="connsiteY225" fmla="*/ 1327867 h 1452563"/>
                  <a:gd name="connsiteX226" fmla="*/ 56788 w 1208088"/>
                  <a:gd name="connsiteY226" fmla="*/ 1320570 h 1452563"/>
                  <a:gd name="connsiteX227" fmla="*/ 52346 w 1208088"/>
                  <a:gd name="connsiteY227" fmla="*/ 1313589 h 1452563"/>
                  <a:gd name="connsiteX228" fmla="*/ 47905 w 1208088"/>
                  <a:gd name="connsiteY228" fmla="*/ 1305974 h 1452563"/>
                  <a:gd name="connsiteX229" fmla="*/ 43780 w 1208088"/>
                  <a:gd name="connsiteY229" fmla="*/ 1298677 h 1452563"/>
                  <a:gd name="connsiteX230" fmla="*/ 39339 w 1208088"/>
                  <a:gd name="connsiteY230" fmla="*/ 1291062 h 1452563"/>
                  <a:gd name="connsiteX231" fmla="*/ 35849 w 1208088"/>
                  <a:gd name="connsiteY231" fmla="*/ 1283129 h 1452563"/>
                  <a:gd name="connsiteX232" fmla="*/ 32360 w 1208088"/>
                  <a:gd name="connsiteY232" fmla="*/ 1275197 h 1452563"/>
                  <a:gd name="connsiteX233" fmla="*/ 28870 w 1208088"/>
                  <a:gd name="connsiteY233" fmla="*/ 1266947 h 1452563"/>
                  <a:gd name="connsiteX234" fmla="*/ 25697 w 1208088"/>
                  <a:gd name="connsiteY234" fmla="*/ 1259015 h 1452563"/>
                  <a:gd name="connsiteX235" fmla="*/ 22525 w 1208088"/>
                  <a:gd name="connsiteY235" fmla="*/ 1250448 h 1452563"/>
                  <a:gd name="connsiteX236" fmla="*/ 19670 w 1208088"/>
                  <a:gd name="connsiteY236" fmla="*/ 1242199 h 1452563"/>
                  <a:gd name="connsiteX237" fmla="*/ 17132 w 1208088"/>
                  <a:gd name="connsiteY237" fmla="*/ 1233314 h 1452563"/>
                  <a:gd name="connsiteX238" fmla="*/ 14911 w 1208088"/>
                  <a:gd name="connsiteY238" fmla="*/ 1224747 h 1452563"/>
                  <a:gd name="connsiteX239" fmla="*/ 12690 w 1208088"/>
                  <a:gd name="connsiteY239" fmla="*/ 1215863 h 1452563"/>
                  <a:gd name="connsiteX240" fmla="*/ 10786 w 1208088"/>
                  <a:gd name="connsiteY240" fmla="*/ 1206979 h 1452563"/>
                  <a:gd name="connsiteX241" fmla="*/ 8883 w 1208088"/>
                  <a:gd name="connsiteY241" fmla="*/ 1197778 h 1452563"/>
                  <a:gd name="connsiteX242" fmla="*/ 7297 w 1208088"/>
                  <a:gd name="connsiteY242" fmla="*/ 1188893 h 1452563"/>
                  <a:gd name="connsiteX243" fmla="*/ 4442 w 1208088"/>
                  <a:gd name="connsiteY243" fmla="*/ 1170173 h 1452563"/>
                  <a:gd name="connsiteX244" fmla="*/ 2221 w 1208088"/>
                  <a:gd name="connsiteY244" fmla="*/ 1151453 h 1452563"/>
                  <a:gd name="connsiteX245" fmla="*/ 952 w 1208088"/>
                  <a:gd name="connsiteY245" fmla="*/ 1131781 h 1452563"/>
                  <a:gd name="connsiteX246" fmla="*/ 317 w 1208088"/>
                  <a:gd name="connsiteY246" fmla="*/ 1112426 h 1452563"/>
                  <a:gd name="connsiteX247" fmla="*/ 0 w 1208088"/>
                  <a:gd name="connsiteY247" fmla="*/ 1092437 h 1452563"/>
                  <a:gd name="connsiteX248" fmla="*/ 634 w 1208088"/>
                  <a:gd name="connsiteY248" fmla="*/ 1072447 h 1452563"/>
                  <a:gd name="connsiteX249" fmla="*/ 1586 w 1208088"/>
                  <a:gd name="connsiteY249" fmla="*/ 1052458 h 1452563"/>
                  <a:gd name="connsiteX250" fmla="*/ 3172 w 1208088"/>
                  <a:gd name="connsiteY250" fmla="*/ 1032151 h 1452563"/>
                  <a:gd name="connsiteX251" fmla="*/ 5393 w 1208088"/>
                  <a:gd name="connsiteY251" fmla="*/ 1011845 h 1452563"/>
                  <a:gd name="connsiteX252" fmla="*/ 8248 w 1208088"/>
                  <a:gd name="connsiteY252" fmla="*/ 990903 h 1452563"/>
                  <a:gd name="connsiteX253" fmla="*/ 11421 w 1208088"/>
                  <a:gd name="connsiteY253" fmla="*/ 970279 h 1452563"/>
                  <a:gd name="connsiteX254" fmla="*/ 14911 w 1208088"/>
                  <a:gd name="connsiteY254" fmla="*/ 949655 h 1452563"/>
                  <a:gd name="connsiteX255" fmla="*/ 19035 w 1208088"/>
                  <a:gd name="connsiteY255" fmla="*/ 929031 h 1452563"/>
                  <a:gd name="connsiteX256" fmla="*/ 23476 w 1208088"/>
                  <a:gd name="connsiteY256" fmla="*/ 908407 h 1452563"/>
                  <a:gd name="connsiteX257" fmla="*/ 28235 w 1208088"/>
                  <a:gd name="connsiteY257" fmla="*/ 887783 h 1452563"/>
                  <a:gd name="connsiteX258" fmla="*/ 33628 w 1208088"/>
                  <a:gd name="connsiteY258" fmla="*/ 867477 h 1452563"/>
                  <a:gd name="connsiteX259" fmla="*/ 39022 w 1208088"/>
                  <a:gd name="connsiteY259" fmla="*/ 847170 h 1452563"/>
                  <a:gd name="connsiteX260" fmla="*/ 45050 w 1208088"/>
                  <a:gd name="connsiteY260" fmla="*/ 826863 h 1452563"/>
                  <a:gd name="connsiteX261" fmla="*/ 51077 w 1208088"/>
                  <a:gd name="connsiteY261" fmla="*/ 807191 h 1452563"/>
                  <a:gd name="connsiteX262" fmla="*/ 58057 w 1208088"/>
                  <a:gd name="connsiteY262" fmla="*/ 787519 h 1452563"/>
                  <a:gd name="connsiteX263" fmla="*/ 64402 w 1208088"/>
                  <a:gd name="connsiteY263" fmla="*/ 768164 h 1452563"/>
                  <a:gd name="connsiteX264" fmla="*/ 71381 w 1208088"/>
                  <a:gd name="connsiteY264" fmla="*/ 748492 h 1452563"/>
                  <a:gd name="connsiteX265" fmla="*/ 78678 w 1208088"/>
                  <a:gd name="connsiteY265" fmla="*/ 729772 h 1452563"/>
                  <a:gd name="connsiteX266" fmla="*/ 85975 w 1208088"/>
                  <a:gd name="connsiteY266" fmla="*/ 711369 h 1452563"/>
                  <a:gd name="connsiteX267" fmla="*/ 93906 w 1208088"/>
                  <a:gd name="connsiteY267" fmla="*/ 693283 h 1452563"/>
                  <a:gd name="connsiteX268" fmla="*/ 101520 w 1208088"/>
                  <a:gd name="connsiteY268" fmla="*/ 675832 h 1452563"/>
                  <a:gd name="connsiteX269" fmla="*/ 109134 w 1208088"/>
                  <a:gd name="connsiteY269" fmla="*/ 658698 h 1452563"/>
                  <a:gd name="connsiteX270" fmla="*/ 117065 w 1208088"/>
                  <a:gd name="connsiteY270" fmla="*/ 641882 h 1452563"/>
                  <a:gd name="connsiteX271" fmla="*/ 124996 w 1208088"/>
                  <a:gd name="connsiteY271" fmla="*/ 626017 h 1452563"/>
                  <a:gd name="connsiteX272" fmla="*/ 133245 w 1208088"/>
                  <a:gd name="connsiteY272" fmla="*/ 610153 h 1452563"/>
                  <a:gd name="connsiteX273" fmla="*/ 141176 w 1208088"/>
                  <a:gd name="connsiteY273" fmla="*/ 595557 h 1452563"/>
                  <a:gd name="connsiteX274" fmla="*/ 149425 w 1208088"/>
                  <a:gd name="connsiteY274" fmla="*/ 581279 h 1452563"/>
                  <a:gd name="connsiteX275" fmla="*/ 157356 w 1208088"/>
                  <a:gd name="connsiteY275" fmla="*/ 567318 h 1452563"/>
                  <a:gd name="connsiteX276" fmla="*/ 165604 w 1208088"/>
                  <a:gd name="connsiteY276" fmla="*/ 554309 h 1452563"/>
                  <a:gd name="connsiteX277" fmla="*/ 173536 w 1208088"/>
                  <a:gd name="connsiteY277" fmla="*/ 542252 h 1452563"/>
                  <a:gd name="connsiteX278" fmla="*/ 181467 w 1208088"/>
                  <a:gd name="connsiteY278" fmla="*/ 530830 h 1452563"/>
                  <a:gd name="connsiteX279" fmla="*/ 189081 w 1208088"/>
                  <a:gd name="connsiteY279" fmla="*/ 519725 h 1452563"/>
                  <a:gd name="connsiteX280" fmla="*/ 197012 w 1208088"/>
                  <a:gd name="connsiteY280" fmla="*/ 510206 h 1452563"/>
                  <a:gd name="connsiteX281" fmla="*/ 204309 w 1208088"/>
                  <a:gd name="connsiteY281" fmla="*/ 501004 h 1452563"/>
                  <a:gd name="connsiteX282" fmla="*/ 211606 w 1208088"/>
                  <a:gd name="connsiteY282" fmla="*/ 493072 h 1452563"/>
                  <a:gd name="connsiteX283" fmla="*/ 218902 w 1208088"/>
                  <a:gd name="connsiteY283" fmla="*/ 485457 h 1452563"/>
                  <a:gd name="connsiteX284" fmla="*/ 225248 w 1208088"/>
                  <a:gd name="connsiteY284" fmla="*/ 479428 h 1452563"/>
                  <a:gd name="connsiteX285" fmla="*/ 232862 w 1208088"/>
                  <a:gd name="connsiteY285" fmla="*/ 473083 h 1452563"/>
                  <a:gd name="connsiteX286" fmla="*/ 248407 w 1208088"/>
                  <a:gd name="connsiteY286" fmla="*/ 460074 h 1452563"/>
                  <a:gd name="connsiteX287" fmla="*/ 265538 w 1208088"/>
                  <a:gd name="connsiteY287" fmla="*/ 446430 h 1452563"/>
                  <a:gd name="connsiteX288" fmla="*/ 283622 w 1208088"/>
                  <a:gd name="connsiteY288" fmla="*/ 432469 h 1452563"/>
                  <a:gd name="connsiteX289" fmla="*/ 322009 w 1208088"/>
                  <a:gd name="connsiteY289" fmla="*/ 404548 h 1452563"/>
                  <a:gd name="connsiteX290" fmla="*/ 360396 w 1208088"/>
                  <a:gd name="connsiteY290" fmla="*/ 375991 h 1452563"/>
                  <a:gd name="connsiteX291" fmla="*/ 379114 w 1208088"/>
                  <a:gd name="connsiteY291" fmla="*/ 362030 h 1452563"/>
                  <a:gd name="connsiteX292" fmla="*/ 396562 w 1208088"/>
                  <a:gd name="connsiteY292" fmla="*/ 348387 h 1452563"/>
                  <a:gd name="connsiteX293" fmla="*/ 412742 w 1208088"/>
                  <a:gd name="connsiteY293" fmla="*/ 335060 h 1452563"/>
                  <a:gd name="connsiteX294" fmla="*/ 420039 w 1208088"/>
                  <a:gd name="connsiteY294" fmla="*/ 328397 h 1452563"/>
                  <a:gd name="connsiteX295" fmla="*/ 427018 w 1208088"/>
                  <a:gd name="connsiteY295" fmla="*/ 322369 h 1452563"/>
                  <a:gd name="connsiteX296" fmla="*/ 433364 w 1208088"/>
                  <a:gd name="connsiteY296" fmla="*/ 316340 h 1452563"/>
                  <a:gd name="connsiteX297" fmla="*/ 439391 w 1208088"/>
                  <a:gd name="connsiteY297" fmla="*/ 309994 h 1452563"/>
                  <a:gd name="connsiteX298" fmla="*/ 444784 w 1208088"/>
                  <a:gd name="connsiteY298" fmla="*/ 304283 h 1452563"/>
                  <a:gd name="connsiteX299" fmla="*/ 449226 w 1208088"/>
                  <a:gd name="connsiteY299" fmla="*/ 298572 h 1452563"/>
                  <a:gd name="connsiteX300" fmla="*/ 453033 w 1208088"/>
                  <a:gd name="connsiteY300" fmla="*/ 293178 h 1452563"/>
                  <a:gd name="connsiteX301" fmla="*/ 456523 w 1208088"/>
                  <a:gd name="connsiteY301" fmla="*/ 287784 h 1452563"/>
                  <a:gd name="connsiteX302" fmla="*/ 459061 w 1208088"/>
                  <a:gd name="connsiteY302" fmla="*/ 283024 h 1452563"/>
                  <a:gd name="connsiteX303" fmla="*/ 460647 w 1208088"/>
                  <a:gd name="connsiteY303" fmla="*/ 277948 h 1452563"/>
                  <a:gd name="connsiteX304" fmla="*/ 461282 w 1208088"/>
                  <a:gd name="connsiteY304" fmla="*/ 274775 h 1452563"/>
                  <a:gd name="connsiteX305" fmla="*/ 461916 w 1208088"/>
                  <a:gd name="connsiteY305" fmla="*/ 271919 h 1452563"/>
                  <a:gd name="connsiteX306" fmla="*/ 456840 w 1208088"/>
                  <a:gd name="connsiteY306" fmla="*/ 270967 h 1452563"/>
                  <a:gd name="connsiteX307" fmla="*/ 452081 w 1208088"/>
                  <a:gd name="connsiteY307" fmla="*/ 269698 h 1452563"/>
                  <a:gd name="connsiteX308" fmla="*/ 448274 w 1208088"/>
                  <a:gd name="connsiteY308" fmla="*/ 267794 h 1452563"/>
                  <a:gd name="connsiteX309" fmla="*/ 444784 w 1208088"/>
                  <a:gd name="connsiteY309" fmla="*/ 265256 h 1452563"/>
                  <a:gd name="connsiteX310" fmla="*/ 441929 w 1208088"/>
                  <a:gd name="connsiteY310" fmla="*/ 262083 h 1452563"/>
                  <a:gd name="connsiteX311" fmla="*/ 440660 w 1208088"/>
                  <a:gd name="connsiteY311" fmla="*/ 260497 h 1452563"/>
                  <a:gd name="connsiteX312" fmla="*/ 439708 w 1208088"/>
                  <a:gd name="connsiteY312" fmla="*/ 258910 h 1452563"/>
                  <a:gd name="connsiteX313" fmla="*/ 438757 w 1208088"/>
                  <a:gd name="connsiteY313" fmla="*/ 257324 h 1452563"/>
                  <a:gd name="connsiteX314" fmla="*/ 438440 w 1208088"/>
                  <a:gd name="connsiteY314" fmla="*/ 255420 h 1452563"/>
                  <a:gd name="connsiteX315" fmla="*/ 438122 w 1208088"/>
                  <a:gd name="connsiteY315" fmla="*/ 253834 h 1452563"/>
                  <a:gd name="connsiteX316" fmla="*/ 437488 w 1208088"/>
                  <a:gd name="connsiteY316" fmla="*/ 251930 h 1452563"/>
                  <a:gd name="connsiteX317" fmla="*/ 438122 w 1208088"/>
                  <a:gd name="connsiteY317" fmla="*/ 250026 h 1452563"/>
                  <a:gd name="connsiteX318" fmla="*/ 438440 w 1208088"/>
                  <a:gd name="connsiteY318" fmla="*/ 248122 h 1452563"/>
                  <a:gd name="connsiteX319" fmla="*/ 438757 w 1208088"/>
                  <a:gd name="connsiteY319" fmla="*/ 246536 h 1452563"/>
                  <a:gd name="connsiteX320" fmla="*/ 439708 w 1208088"/>
                  <a:gd name="connsiteY320" fmla="*/ 244315 h 1452563"/>
                  <a:gd name="connsiteX321" fmla="*/ 440660 w 1208088"/>
                  <a:gd name="connsiteY321" fmla="*/ 242728 h 1452563"/>
                  <a:gd name="connsiteX322" fmla="*/ 441929 w 1208088"/>
                  <a:gd name="connsiteY322" fmla="*/ 241142 h 1452563"/>
                  <a:gd name="connsiteX323" fmla="*/ 444784 w 1208088"/>
                  <a:gd name="connsiteY323" fmla="*/ 238286 h 1452563"/>
                  <a:gd name="connsiteX324" fmla="*/ 448274 w 1208088"/>
                  <a:gd name="connsiteY324" fmla="*/ 236065 h 1452563"/>
                  <a:gd name="connsiteX325" fmla="*/ 452081 w 1208088"/>
                  <a:gd name="connsiteY325" fmla="*/ 234161 h 1452563"/>
                  <a:gd name="connsiteX326" fmla="*/ 456840 w 1208088"/>
                  <a:gd name="connsiteY326" fmla="*/ 232575 h 1452563"/>
                  <a:gd name="connsiteX327" fmla="*/ 461916 w 1208088"/>
                  <a:gd name="connsiteY327" fmla="*/ 231940 h 1452563"/>
                  <a:gd name="connsiteX328" fmla="*/ 460647 w 1208088"/>
                  <a:gd name="connsiteY328" fmla="*/ 227498 h 1452563"/>
                  <a:gd name="connsiteX329" fmla="*/ 459378 w 1208088"/>
                  <a:gd name="connsiteY329" fmla="*/ 223374 h 1452563"/>
                  <a:gd name="connsiteX330" fmla="*/ 457792 w 1208088"/>
                  <a:gd name="connsiteY330" fmla="*/ 219249 h 1452563"/>
                  <a:gd name="connsiteX331" fmla="*/ 456206 w 1208088"/>
                  <a:gd name="connsiteY331" fmla="*/ 215124 h 1452563"/>
                  <a:gd name="connsiteX332" fmla="*/ 451764 w 1208088"/>
                  <a:gd name="connsiteY332" fmla="*/ 206874 h 1452563"/>
                  <a:gd name="connsiteX333" fmla="*/ 447005 w 1208088"/>
                  <a:gd name="connsiteY333" fmla="*/ 198307 h 1452563"/>
                  <a:gd name="connsiteX334" fmla="*/ 441295 w 1208088"/>
                  <a:gd name="connsiteY334" fmla="*/ 189423 h 1452563"/>
                  <a:gd name="connsiteX335" fmla="*/ 434632 w 1208088"/>
                  <a:gd name="connsiteY335" fmla="*/ 180222 h 1452563"/>
                  <a:gd name="connsiteX336" fmla="*/ 420039 w 1208088"/>
                  <a:gd name="connsiteY336" fmla="*/ 159598 h 1452563"/>
                  <a:gd name="connsiteX337" fmla="*/ 412108 w 1208088"/>
                  <a:gd name="connsiteY337" fmla="*/ 147541 h 1452563"/>
                  <a:gd name="connsiteX338" fmla="*/ 403542 w 1208088"/>
                  <a:gd name="connsiteY338" fmla="*/ 134532 h 1452563"/>
                  <a:gd name="connsiteX339" fmla="*/ 394024 w 1208088"/>
                  <a:gd name="connsiteY339" fmla="*/ 120254 h 1452563"/>
                  <a:gd name="connsiteX340" fmla="*/ 384190 w 1208088"/>
                  <a:gd name="connsiteY340" fmla="*/ 104706 h 1452563"/>
                  <a:gd name="connsiteX341" fmla="*/ 374355 w 1208088"/>
                  <a:gd name="connsiteY341" fmla="*/ 87573 h 1452563"/>
                  <a:gd name="connsiteX342" fmla="*/ 363886 w 1208088"/>
                  <a:gd name="connsiteY342" fmla="*/ 68535 h 1452563"/>
                  <a:gd name="connsiteX343" fmla="*/ 353099 w 1208088"/>
                  <a:gd name="connsiteY343" fmla="*/ 47911 h 1452563"/>
                  <a:gd name="connsiteX344" fmla="*/ 341996 w 1208088"/>
                  <a:gd name="connsiteY344" fmla="*/ 25066 h 1452563"/>
                  <a:gd name="connsiteX345" fmla="*/ 352782 w 1208088"/>
                  <a:gd name="connsiteY345" fmla="*/ 20307 h 1452563"/>
                  <a:gd name="connsiteX346" fmla="*/ 362617 w 1208088"/>
                  <a:gd name="connsiteY346" fmla="*/ 15865 h 1452563"/>
                  <a:gd name="connsiteX347" fmla="*/ 372134 w 1208088"/>
                  <a:gd name="connsiteY347" fmla="*/ 13009 h 1452563"/>
                  <a:gd name="connsiteX348" fmla="*/ 380700 w 1208088"/>
                  <a:gd name="connsiteY348" fmla="*/ 11105 h 1452563"/>
                  <a:gd name="connsiteX349" fmla="*/ 388948 w 1208088"/>
                  <a:gd name="connsiteY349" fmla="*/ 9836 h 1452563"/>
                  <a:gd name="connsiteX350" fmla="*/ 396562 w 1208088"/>
                  <a:gd name="connsiteY350" fmla="*/ 9519 h 1452563"/>
                  <a:gd name="connsiteX351" fmla="*/ 403859 w 1208088"/>
                  <a:gd name="connsiteY351" fmla="*/ 9519 h 1452563"/>
                  <a:gd name="connsiteX352" fmla="*/ 410522 w 1208088"/>
                  <a:gd name="connsiteY352" fmla="*/ 10471 h 1452563"/>
                  <a:gd name="connsiteX353" fmla="*/ 416549 w 1208088"/>
                  <a:gd name="connsiteY353" fmla="*/ 12057 h 1452563"/>
                  <a:gd name="connsiteX354" fmla="*/ 422894 w 1208088"/>
                  <a:gd name="connsiteY354" fmla="*/ 14278 h 1452563"/>
                  <a:gd name="connsiteX355" fmla="*/ 428288 w 1208088"/>
                  <a:gd name="connsiteY355" fmla="*/ 16816 h 1452563"/>
                  <a:gd name="connsiteX356" fmla="*/ 433681 w 1208088"/>
                  <a:gd name="connsiteY356" fmla="*/ 19989 h 1452563"/>
                  <a:gd name="connsiteX357" fmla="*/ 439074 w 1208088"/>
                  <a:gd name="connsiteY357" fmla="*/ 23162 h 1452563"/>
                  <a:gd name="connsiteX358" fmla="*/ 443833 w 1208088"/>
                  <a:gd name="connsiteY358" fmla="*/ 26970 h 1452563"/>
                  <a:gd name="connsiteX359" fmla="*/ 448592 w 1208088"/>
                  <a:gd name="connsiteY359" fmla="*/ 30777 h 1452563"/>
                  <a:gd name="connsiteX360" fmla="*/ 453033 w 1208088"/>
                  <a:gd name="connsiteY360" fmla="*/ 34585 h 1452563"/>
                  <a:gd name="connsiteX361" fmla="*/ 462550 w 1208088"/>
                  <a:gd name="connsiteY361" fmla="*/ 43152 h 1452563"/>
                  <a:gd name="connsiteX362" fmla="*/ 471434 w 1208088"/>
                  <a:gd name="connsiteY362" fmla="*/ 51401 h 1452563"/>
                  <a:gd name="connsiteX363" fmla="*/ 476510 w 1208088"/>
                  <a:gd name="connsiteY363" fmla="*/ 55843 h 1452563"/>
                  <a:gd name="connsiteX364" fmla="*/ 481268 w 1208088"/>
                  <a:gd name="connsiteY364" fmla="*/ 59651 h 1452563"/>
                  <a:gd name="connsiteX365" fmla="*/ 486027 w 1208088"/>
                  <a:gd name="connsiteY365" fmla="*/ 63141 h 1452563"/>
                  <a:gd name="connsiteX366" fmla="*/ 491738 w 1208088"/>
                  <a:gd name="connsiteY366" fmla="*/ 66314 h 1452563"/>
                  <a:gd name="connsiteX367" fmla="*/ 497131 w 1208088"/>
                  <a:gd name="connsiteY367" fmla="*/ 69170 h 1452563"/>
                  <a:gd name="connsiteX368" fmla="*/ 502841 w 1208088"/>
                  <a:gd name="connsiteY368" fmla="*/ 72025 h 1452563"/>
                  <a:gd name="connsiteX369" fmla="*/ 509186 w 1208088"/>
                  <a:gd name="connsiteY369" fmla="*/ 73929 h 1452563"/>
                  <a:gd name="connsiteX370" fmla="*/ 515531 w 1208088"/>
                  <a:gd name="connsiteY370" fmla="*/ 75198 h 1452563"/>
                  <a:gd name="connsiteX371" fmla="*/ 522194 w 1208088"/>
                  <a:gd name="connsiteY371" fmla="*/ 76150 h 1452563"/>
                  <a:gd name="connsiteX372" fmla="*/ 529808 w 1208088"/>
                  <a:gd name="connsiteY372" fmla="*/ 76150 h 1452563"/>
                  <a:gd name="connsiteX373" fmla="*/ 537739 w 1208088"/>
                  <a:gd name="connsiteY373" fmla="*/ 75515 h 1452563"/>
                  <a:gd name="connsiteX374" fmla="*/ 546304 w 1208088"/>
                  <a:gd name="connsiteY374" fmla="*/ 74246 h 1452563"/>
                  <a:gd name="connsiteX375" fmla="*/ 557408 w 1208088"/>
                  <a:gd name="connsiteY375" fmla="*/ 68218 h 1452563"/>
                  <a:gd name="connsiteX376" fmla="*/ 568195 w 1208088"/>
                  <a:gd name="connsiteY376" fmla="*/ 62824 h 1452563"/>
                  <a:gd name="connsiteX377" fmla="*/ 587864 w 1208088"/>
                  <a:gd name="connsiteY377" fmla="*/ 51719 h 1452563"/>
                  <a:gd name="connsiteX378" fmla="*/ 605313 w 1208088"/>
                  <a:gd name="connsiteY378" fmla="*/ 41882 h 1452563"/>
                  <a:gd name="connsiteX379" fmla="*/ 620858 w 1208088"/>
                  <a:gd name="connsiteY379" fmla="*/ 32681 h 1452563"/>
                  <a:gd name="connsiteX380" fmla="*/ 635452 w 1208088"/>
                  <a:gd name="connsiteY380" fmla="*/ 24749 h 1452563"/>
                  <a:gd name="connsiteX381" fmla="*/ 648776 w 1208088"/>
                  <a:gd name="connsiteY381" fmla="*/ 17134 h 1452563"/>
                  <a:gd name="connsiteX382" fmla="*/ 655438 w 1208088"/>
                  <a:gd name="connsiteY382" fmla="*/ 13961 h 1452563"/>
                  <a:gd name="connsiteX383" fmla="*/ 661784 w 1208088"/>
                  <a:gd name="connsiteY383" fmla="*/ 11422 h 1452563"/>
                  <a:gd name="connsiteX384" fmla="*/ 668446 w 1208088"/>
                  <a:gd name="connsiteY384" fmla="*/ 8884 h 1452563"/>
                  <a:gd name="connsiteX385" fmla="*/ 675108 w 1208088"/>
                  <a:gd name="connsiteY385" fmla="*/ 6663 h 1452563"/>
                  <a:gd name="connsiteX386" fmla="*/ 682088 w 1208088"/>
                  <a:gd name="connsiteY386" fmla="*/ 4759 h 1452563"/>
                  <a:gd name="connsiteX387" fmla="*/ 688750 w 1208088"/>
                  <a:gd name="connsiteY387" fmla="*/ 3173 h 1452563"/>
                  <a:gd name="connsiteX388" fmla="*/ 695729 w 1208088"/>
                  <a:gd name="connsiteY388" fmla="*/ 1586 h 1452563"/>
                  <a:gd name="connsiteX389" fmla="*/ 703343 w 1208088"/>
                  <a:gd name="connsiteY389" fmla="*/ 635 h 1452563"/>
                  <a:gd name="connsiteX390" fmla="*/ 710957 w 1208088"/>
                  <a:gd name="connsiteY390" fmla="*/ 317 h 1452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Lst>
                <a:rect l="l" t="t" r="r" b="b"/>
                <a:pathLst>
                  <a:path w="1208088" h="1452563">
                    <a:moveTo>
                      <a:pt x="331068" y="665573"/>
                    </a:moveTo>
                    <a:cubicBezTo>
                      <a:pt x="331068" y="665573"/>
                      <a:pt x="331068" y="665573"/>
                      <a:pt x="508820" y="932822"/>
                    </a:cubicBezTo>
                    <a:cubicBezTo>
                      <a:pt x="508820" y="932822"/>
                      <a:pt x="508820" y="932822"/>
                      <a:pt x="369158" y="932822"/>
                    </a:cubicBezTo>
                    <a:cubicBezTo>
                      <a:pt x="369158" y="932822"/>
                      <a:pt x="369158" y="932822"/>
                      <a:pt x="369158" y="983727"/>
                    </a:cubicBezTo>
                    <a:cubicBezTo>
                      <a:pt x="369158" y="983727"/>
                      <a:pt x="369158" y="983727"/>
                      <a:pt x="534213" y="983727"/>
                    </a:cubicBezTo>
                    <a:cubicBezTo>
                      <a:pt x="534213" y="983727"/>
                      <a:pt x="534213" y="983727"/>
                      <a:pt x="534213" y="1034632"/>
                    </a:cubicBezTo>
                    <a:cubicBezTo>
                      <a:pt x="534213" y="1034632"/>
                      <a:pt x="534213" y="1034632"/>
                      <a:pt x="369158" y="1034632"/>
                    </a:cubicBezTo>
                    <a:cubicBezTo>
                      <a:pt x="369158" y="1034632"/>
                      <a:pt x="369158" y="1034632"/>
                      <a:pt x="369158" y="1085536"/>
                    </a:cubicBezTo>
                    <a:cubicBezTo>
                      <a:pt x="369158" y="1085536"/>
                      <a:pt x="369158" y="1085536"/>
                      <a:pt x="534213" y="1085536"/>
                    </a:cubicBezTo>
                    <a:cubicBezTo>
                      <a:pt x="534213" y="1085536"/>
                      <a:pt x="534213" y="1085536"/>
                      <a:pt x="534213" y="1238250"/>
                    </a:cubicBezTo>
                    <a:cubicBezTo>
                      <a:pt x="534213" y="1238250"/>
                      <a:pt x="534213" y="1238250"/>
                      <a:pt x="673875" y="1238250"/>
                    </a:cubicBezTo>
                    <a:cubicBezTo>
                      <a:pt x="673875" y="1238250"/>
                      <a:pt x="673875" y="1238250"/>
                      <a:pt x="673875" y="1085536"/>
                    </a:cubicBezTo>
                    <a:cubicBezTo>
                      <a:pt x="673875" y="1085536"/>
                      <a:pt x="673875" y="1085536"/>
                      <a:pt x="864324" y="1085536"/>
                    </a:cubicBezTo>
                    <a:cubicBezTo>
                      <a:pt x="864324" y="1085536"/>
                      <a:pt x="864324" y="1085536"/>
                      <a:pt x="864324" y="1034632"/>
                    </a:cubicBezTo>
                    <a:cubicBezTo>
                      <a:pt x="864324" y="1034632"/>
                      <a:pt x="864324" y="1034632"/>
                      <a:pt x="673875" y="1034632"/>
                    </a:cubicBezTo>
                    <a:cubicBezTo>
                      <a:pt x="673875" y="1034632"/>
                      <a:pt x="673875" y="1034632"/>
                      <a:pt x="673875" y="983727"/>
                    </a:cubicBezTo>
                    <a:cubicBezTo>
                      <a:pt x="673875" y="983727"/>
                      <a:pt x="673875" y="983727"/>
                      <a:pt x="864324" y="983727"/>
                    </a:cubicBezTo>
                    <a:cubicBezTo>
                      <a:pt x="864324" y="983727"/>
                      <a:pt x="864324" y="983727"/>
                      <a:pt x="864324" y="932822"/>
                    </a:cubicBezTo>
                    <a:cubicBezTo>
                      <a:pt x="864324" y="932822"/>
                      <a:pt x="864324" y="932822"/>
                      <a:pt x="699268" y="932822"/>
                    </a:cubicBezTo>
                    <a:cubicBezTo>
                      <a:pt x="699268" y="932822"/>
                      <a:pt x="699268" y="932822"/>
                      <a:pt x="877020" y="665573"/>
                    </a:cubicBezTo>
                    <a:cubicBezTo>
                      <a:pt x="877020" y="665573"/>
                      <a:pt x="877020" y="665573"/>
                      <a:pt x="737358" y="665573"/>
                    </a:cubicBezTo>
                    <a:cubicBezTo>
                      <a:pt x="737358" y="665573"/>
                      <a:pt x="737358" y="665573"/>
                      <a:pt x="597696" y="881918"/>
                    </a:cubicBezTo>
                    <a:cubicBezTo>
                      <a:pt x="597696" y="881918"/>
                      <a:pt x="597696" y="881918"/>
                      <a:pt x="458034" y="665573"/>
                    </a:cubicBezTo>
                    <a:cubicBezTo>
                      <a:pt x="458034" y="665573"/>
                      <a:pt x="458034" y="665573"/>
                      <a:pt x="331068" y="665573"/>
                    </a:cubicBezTo>
                    <a:close/>
                    <a:moveTo>
                      <a:pt x="719206" y="0"/>
                    </a:moveTo>
                    <a:lnTo>
                      <a:pt x="727454" y="317"/>
                    </a:lnTo>
                    <a:lnTo>
                      <a:pt x="736654" y="952"/>
                    </a:lnTo>
                    <a:lnTo>
                      <a:pt x="746172" y="2538"/>
                    </a:lnTo>
                    <a:lnTo>
                      <a:pt x="756641" y="4125"/>
                    </a:lnTo>
                    <a:lnTo>
                      <a:pt x="767428" y="6028"/>
                    </a:lnTo>
                    <a:lnTo>
                      <a:pt x="778849" y="8567"/>
                    </a:lnTo>
                    <a:lnTo>
                      <a:pt x="791222" y="11422"/>
                    </a:lnTo>
                    <a:lnTo>
                      <a:pt x="804546" y="14913"/>
                    </a:lnTo>
                    <a:lnTo>
                      <a:pt x="818822" y="18720"/>
                    </a:lnTo>
                    <a:lnTo>
                      <a:pt x="833416" y="23480"/>
                    </a:lnTo>
                    <a:lnTo>
                      <a:pt x="829609" y="36171"/>
                    </a:lnTo>
                    <a:lnTo>
                      <a:pt x="825802" y="48228"/>
                    </a:lnTo>
                    <a:lnTo>
                      <a:pt x="818188" y="70439"/>
                    </a:lnTo>
                    <a:lnTo>
                      <a:pt x="810256" y="91063"/>
                    </a:lnTo>
                    <a:lnTo>
                      <a:pt x="802960" y="108831"/>
                    </a:lnTo>
                    <a:lnTo>
                      <a:pt x="795663" y="125013"/>
                    </a:lnTo>
                    <a:lnTo>
                      <a:pt x="788684" y="138974"/>
                    </a:lnTo>
                    <a:lnTo>
                      <a:pt x="782021" y="151983"/>
                    </a:lnTo>
                    <a:lnTo>
                      <a:pt x="775994" y="163405"/>
                    </a:lnTo>
                    <a:lnTo>
                      <a:pt x="764572" y="183077"/>
                    </a:lnTo>
                    <a:lnTo>
                      <a:pt x="760131" y="191644"/>
                    </a:lnTo>
                    <a:lnTo>
                      <a:pt x="756007" y="200211"/>
                    </a:lnTo>
                    <a:lnTo>
                      <a:pt x="752517" y="207826"/>
                    </a:lnTo>
                    <a:lnTo>
                      <a:pt x="749662" y="215759"/>
                    </a:lnTo>
                    <a:lnTo>
                      <a:pt x="748393" y="219566"/>
                    </a:lnTo>
                    <a:lnTo>
                      <a:pt x="747441" y="223374"/>
                    </a:lnTo>
                    <a:lnTo>
                      <a:pt x="746806" y="227181"/>
                    </a:lnTo>
                    <a:lnTo>
                      <a:pt x="746489" y="231623"/>
                    </a:lnTo>
                    <a:lnTo>
                      <a:pt x="748076" y="231623"/>
                    </a:lnTo>
                    <a:lnTo>
                      <a:pt x="750931" y="231623"/>
                    </a:lnTo>
                    <a:lnTo>
                      <a:pt x="753786" y="231940"/>
                    </a:lnTo>
                    <a:lnTo>
                      <a:pt x="756324" y="232258"/>
                    </a:lnTo>
                    <a:lnTo>
                      <a:pt x="758862" y="233210"/>
                    </a:lnTo>
                    <a:lnTo>
                      <a:pt x="761400" y="233844"/>
                    </a:lnTo>
                    <a:lnTo>
                      <a:pt x="763621" y="234796"/>
                    </a:lnTo>
                    <a:lnTo>
                      <a:pt x="765842" y="236065"/>
                    </a:lnTo>
                    <a:lnTo>
                      <a:pt x="768062" y="237334"/>
                    </a:lnTo>
                    <a:lnTo>
                      <a:pt x="769966" y="238921"/>
                    </a:lnTo>
                    <a:lnTo>
                      <a:pt x="771552" y="240190"/>
                    </a:lnTo>
                    <a:lnTo>
                      <a:pt x="772821" y="242094"/>
                    </a:lnTo>
                    <a:lnTo>
                      <a:pt x="774090" y="243680"/>
                    </a:lnTo>
                    <a:lnTo>
                      <a:pt x="775042" y="245901"/>
                    </a:lnTo>
                    <a:lnTo>
                      <a:pt x="775676" y="247805"/>
                    </a:lnTo>
                    <a:lnTo>
                      <a:pt x="775994" y="249709"/>
                    </a:lnTo>
                    <a:lnTo>
                      <a:pt x="776311" y="251930"/>
                    </a:lnTo>
                    <a:lnTo>
                      <a:pt x="776311" y="253834"/>
                    </a:lnTo>
                    <a:lnTo>
                      <a:pt x="775676" y="255420"/>
                    </a:lnTo>
                    <a:lnTo>
                      <a:pt x="775359" y="257324"/>
                    </a:lnTo>
                    <a:lnTo>
                      <a:pt x="774407" y="258910"/>
                    </a:lnTo>
                    <a:lnTo>
                      <a:pt x="773456" y="260497"/>
                    </a:lnTo>
                    <a:lnTo>
                      <a:pt x="772186" y="262083"/>
                    </a:lnTo>
                    <a:lnTo>
                      <a:pt x="769331" y="265256"/>
                    </a:lnTo>
                    <a:lnTo>
                      <a:pt x="765524" y="267794"/>
                    </a:lnTo>
                    <a:lnTo>
                      <a:pt x="761717" y="269698"/>
                    </a:lnTo>
                    <a:lnTo>
                      <a:pt x="756958" y="270967"/>
                    </a:lnTo>
                    <a:lnTo>
                      <a:pt x="752200" y="271919"/>
                    </a:lnTo>
                    <a:lnTo>
                      <a:pt x="756324" y="284611"/>
                    </a:lnTo>
                    <a:lnTo>
                      <a:pt x="757910" y="289053"/>
                    </a:lnTo>
                    <a:lnTo>
                      <a:pt x="760448" y="293812"/>
                    </a:lnTo>
                    <a:lnTo>
                      <a:pt x="763621" y="299206"/>
                    </a:lnTo>
                    <a:lnTo>
                      <a:pt x="768062" y="304283"/>
                    </a:lnTo>
                    <a:lnTo>
                      <a:pt x="772504" y="309677"/>
                    </a:lnTo>
                    <a:lnTo>
                      <a:pt x="777580" y="315706"/>
                    </a:lnTo>
                    <a:lnTo>
                      <a:pt x="783608" y="321417"/>
                    </a:lnTo>
                    <a:lnTo>
                      <a:pt x="789952" y="327445"/>
                    </a:lnTo>
                    <a:lnTo>
                      <a:pt x="796615" y="333791"/>
                    </a:lnTo>
                    <a:lnTo>
                      <a:pt x="803912" y="339820"/>
                    </a:lnTo>
                    <a:lnTo>
                      <a:pt x="819774" y="353146"/>
                    </a:lnTo>
                    <a:lnTo>
                      <a:pt x="836588" y="366155"/>
                    </a:lnTo>
                    <a:lnTo>
                      <a:pt x="854672" y="379798"/>
                    </a:lnTo>
                    <a:lnTo>
                      <a:pt x="891472" y="407720"/>
                    </a:lnTo>
                    <a:lnTo>
                      <a:pt x="928274" y="435008"/>
                    </a:lnTo>
                    <a:lnTo>
                      <a:pt x="945405" y="448334"/>
                    </a:lnTo>
                    <a:lnTo>
                      <a:pt x="961902" y="461343"/>
                    </a:lnTo>
                    <a:lnTo>
                      <a:pt x="976496" y="474034"/>
                    </a:lnTo>
                    <a:lnTo>
                      <a:pt x="983158" y="479746"/>
                    </a:lnTo>
                    <a:lnTo>
                      <a:pt x="989186" y="485457"/>
                    </a:lnTo>
                    <a:lnTo>
                      <a:pt x="996482" y="493072"/>
                    </a:lnTo>
                    <a:lnTo>
                      <a:pt x="1003779" y="501004"/>
                    </a:lnTo>
                    <a:lnTo>
                      <a:pt x="1011393" y="510206"/>
                    </a:lnTo>
                    <a:lnTo>
                      <a:pt x="1019007" y="519725"/>
                    </a:lnTo>
                    <a:lnTo>
                      <a:pt x="1026938" y="530830"/>
                    </a:lnTo>
                    <a:lnTo>
                      <a:pt x="1034552" y="542252"/>
                    </a:lnTo>
                    <a:lnTo>
                      <a:pt x="1042801" y="554309"/>
                    </a:lnTo>
                    <a:lnTo>
                      <a:pt x="1050732" y="567318"/>
                    </a:lnTo>
                    <a:lnTo>
                      <a:pt x="1058663" y="581279"/>
                    </a:lnTo>
                    <a:lnTo>
                      <a:pt x="1066912" y="595557"/>
                    </a:lnTo>
                    <a:lnTo>
                      <a:pt x="1074843" y="610153"/>
                    </a:lnTo>
                    <a:lnTo>
                      <a:pt x="1083092" y="626017"/>
                    </a:lnTo>
                    <a:lnTo>
                      <a:pt x="1091023" y="641882"/>
                    </a:lnTo>
                    <a:lnTo>
                      <a:pt x="1098954" y="658698"/>
                    </a:lnTo>
                    <a:lnTo>
                      <a:pt x="1106568" y="675832"/>
                    </a:lnTo>
                    <a:lnTo>
                      <a:pt x="1114499" y="693283"/>
                    </a:lnTo>
                    <a:lnTo>
                      <a:pt x="1122113" y="711369"/>
                    </a:lnTo>
                    <a:lnTo>
                      <a:pt x="1129727" y="729772"/>
                    </a:lnTo>
                    <a:lnTo>
                      <a:pt x="1136707" y="748492"/>
                    </a:lnTo>
                    <a:lnTo>
                      <a:pt x="1143686" y="768164"/>
                    </a:lnTo>
                    <a:lnTo>
                      <a:pt x="1150348" y="787519"/>
                    </a:lnTo>
                    <a:lnTo>
                      <a:pt x="1157011" y="807191"/>
                    </a:lnTo>
                    <a:lnTo>
                      <a:pt x="1163038" y="826863"/>
                    </a:lnTo>
                    <a:lnTo>
                      <a:pt x="1169066" y="847170"/>
                    </a:lnTo>
                    <a:lnTo>
                      <a:pt x="1174460" y="867477"/>
                    </a:lnTo>
                    <a:lnTo>
                      <a:pt x="1179853" y="887783"/>
                    </a:lnTo>
                    <a:lnTo>
                      <a:pt x="1184929" y="908407"/>
                    </a:lnTo>
                    <a:lnTo>
                      <a:pt x="1189370" y="929031"/>
                    </a:lnTo>
                    <a:lnTo>
                      <a:pt x="1193177" y="949655"/>
                    </a:lnTo>
                    <a:lnTo>
                      <a:pt x="1196667" y="970279"/>
                    </a:lnTo>
                    <a:lnTo>
                      <a:pt x="1200157" y="990903"/>
                    </a:lnTo>
                    <a:lnTo>
                      <a:pt x="1202695" y="1011845"/>
                    </a:lnTo>
                    <a:lnTo>
                      <a:pt x="1204916" y="1032151"/>
                    </a:lnTo>
                    <a:lnTo>
                      <a:pt x="1206502" y="1052458"/>
                    </a:lnTo>
                    <a:lnTo>
                      <a:pt x="1207454" y="1072447"/>
                    </a:lnTo>
                    <a:lnTo>
                      <a:pt x="1208088" y="1092437"/>
                    </a:lnTo>
                    <a:lnTo>
                      <a:pt x="1207771" y="1112426"/>
                    </a:lnTo>
                    <a:lnTo>
                      <a:pt x="1207136" y="1131781"/>
                    </a:lnTo>
                    <a:lnTo>
                      <a:pt x="1205867" y="1151453"/>
                    </a:lnTo>
                    <a:lnTo>
                      <a:pt x="1203646" y="1170173"/>
                    </a:lnTo>
                    <a:lnTo>
                      <a:pt x="1201108" y="1188893"/>
                    </a:lnTo>
                    <a:lnTo>
                      <a:pt x="1199522" y="1197778"/>
                    </a:lnTo>
                    <a:lnTo>
                      <a:pt x="1197302" y="1206979"/>
                    </a:lnTo>
                    <a:lnTo>
                      <a:pt x="1195398" y="1215863"/>
                    </a:lnTo>
                    <a:lnTo>
                      <a:pt x="1193177" y="1224747"/>
                    </a:lnTo>
                    <a:lnTo>
                      <a:pt x="1190956" y="1233314"/>
                    </a:lnTo>
                    <a:lnTo>
                      <a:pt x="1188418" y="1242199"/>
                    </a:lnTo>
                    <a:lnTo>
                      <a:pt x="1185563" y="1250448"/>
                    </a:lnTo>
                    <a:lnTo>
                      <a:pt x="1182708" y="1259015"/>
                    </a:lnTo>
                    <a:lnTo>
                      <a:pt x="1179218" y="1266947"/>
                    </a:lnTo>
                    <a:lnTo>
                      <a:pt x="1175728" y="1275197"/>
                    </a:lnTo>
                    <a:lnTo>
                      <a:pt x="1172239" y="1283129"/>
                    </a:lnTo>
                    <a:lnTo>
                      <a:pt x="1168749" y="1291062"/>
                    </a:lnTo>
                    <a:lnTo>
                      <a:pt x="1164625" y="1298677"/>
                    </a:lnTo>
                    <a:lnTo>
                      <a:pt x="1160183" y="1305974"/>
                    </a:lnTo>
                    <a:lnTo>
                      <a:pt x="1155742" y="1313589"/>
                    </a:lnTo>
                    <a:lnTo>
                      <a:pt x="1151300" y="1320570"/>
                    </a:lnTo>
                    <a:lnTo>
                      <a:pt x="1146542" y="1327867"/>
                    </a:lnTo>
                    <a:lnTo>
                      <a:pt x="1141148" y="1334531"/>
                    </a:lnTo>
                    <a:lnTo>
                      <a:pt x="1135755" y="1341194"/>
                    </a:lnTo>
                    <a:lnTo>
                      <a:pt x="1130362" y="1347857"/>
                    </a:lnTo>
                    <a:lnTo>
                      <a:pt x="1124334" y="1354203"/>
                    </a:lnTo>
                    <a:lnTo>
                      <a:pt x="1118306" y="1360548"/>
                    </a:lnTo>
                    <a:lnTo>
                      <a:pt x="1112278" y="1366577"/>
                    </a:lnTo>
                    <a:lnTo>
                      <a:pt x="1105299" y="1372288"/>
                    </a:lnTo>
                    <a:lnTo>
                      <a:pt x="1098637" y="1378000"/>
                    </a:lnTo>
                    <a:lnTo>
                      <a:pt x="1091657" y="1383394"/>
                    </a:lnTo>
                    <a:lnTo>
                      <a:pt x="1084360" y="1388470"/>
                    </a:lnTo>
                    <a:lnTo>
                      <a:pt x="1076746" y="1393230"/>
                    </a:lnTo>
                    <a:lnTo>
                      <a:pt x="1068815" y="1398306"/>
                    </a:lnTo>
                    <a:lnTo>
                      <a:pt x="1061201" y="1402748"/>
                    </a:lnTo>
                    <a:lnTo>
                      <a:pt x="1052636" y="1407190"/>
                    </a:lnTo>
                    <a:lnTo>
                      <a:pt x="1044070" y="1411633"/>
                    </a:lnTo>
                    <a:lnTo>
                      <a:pt x="1035187" y="1415440"/>
                    </a:lnTo>
                    <a:lnTo>
                      <a:pt x="1025986" y="1418930"/>
                    </a:lnTo>
                    <a:lnTo>
                      <a:pt x="1016469" y="1422420"/>
                    </a:lnTo>
                    <a:lnTo>
                      <a:pt x="1006634" y="1425593"/>
                    </a:lnTo>
                    <a:lnTo>
                      <a:pt x="996800" y="1428766"/>
                    </a:lnTo>
                    <a:lnTo>
                      <a:pt x="986330" y="1431305"/>
                    </a:lnTo>
                    <a:lnTo>
                      <a:pt x="976178" y="1433843"/>
                    </a:lnTo>
                    <a:lnTo>
                      <a:pt x="965074" y="1436064"/>
                    </a:lnTo>
                    <a:lnTo>
                      <a:pt x="953971" y="1437968"/>
                    </a:lnTo>
                    <a:lnTo>
                      <a:pt x="942550" y="1439554"/>
                    </a:lnTo>
                    <a:lnTo>
                      <a:pt x="930812" y="1440823"/>
                    </a:lnTo>
                    <a:lnTo>
                      <a:pt x="918756" y="1442093"/>
                    </a:lnTo>
                    <a:lnTo>
                      <a:pt x="906383" y="1443044"/>
                    </a:lnTo>
                    <a:lnTo>
                      <a:pt x="893693" y="1443362"/>
                    </a:lnTo>
                    <a:lnTo>
                      <a:pt x="740144" y="1448756"/>
                    </a:lnTo>
                    <a:lnTo>
                      <a:pt x="652583" y="1451611"/>
                    </a:lnTo>
                    <a:lnTo>
                      <a:pt x="613244" y="1452563"/>
                    </a:lnTo>
                    <a:lnTo>
                      <a:pt x="604044" y="1452563"/>
                    </a:lnTo>
                    <a:lnTo>
                      <a:pt x="595161" y="1452563"/>
                    </a:lnTo>
                    <a:lnTo>
                      <a:pt x="555505" y="1451611"/>
                    </a:lnTo>
                    <a:lnTo>
                      <a:pt x="467944" y="1448756"/>
                    </a:lnTo>
                    <a:lnTo>
                      <a:pt x="314395" y="1443362"/>
                    </a:lnTo>
                    <a:lnTo>
                      <a:pt x="302022" y="1443044"/>
                    </a:lnTo>
                    <a:lnTo>
                      <a:pt x="289332" y="1442093"/>
                    </a:lnTo>
                    <a:lnTo>
                      <a:pt x="277276" y="1440823"/>
                    </a:lnTo>
                    <a:lnTo>
                      <a:pt x="265856" y="1439554"/>
                    </a:lnTo>
                    <a:lnTo>
                      <a:pt x="254117" y="1437968"/>
                    </a:lnTo>
                    <a:lnTo>
                      <a:pt x="243014" y="1436064"/>
                    </a:lnTo>
                    <a:lnTo>
                      <a:pt x="232227" y="1433843"/>
                    </a:lnTo>
                    <a:lnTo>
                      <a:pt x="221758" y="1431305"/>
                    </a:lnTo>
                    <a:lnTo>
                      <a:pt x="211288" y="1428766"/>
                    </a:lnTo>
                    <a:lnTo>
                      <a:pt x="201454" y="1425593"/>
                    </a:lnTo>
                    <a:lnTo>
                      <a:pt x="191619" y="1422420"/>
                    </a:lnTo>
                    <a:lnTo>
                      <a:pt x="182419" y="1418930"/>
                    </a:lnTo>
                    <a:lnTo>
                      <a:pt x="172901" y="1415440"/>
                    </a:lnTo>
                    <a:lnTo>
                      <a:pt x="164336" y="1411633"/>
                    </a:lnTo>
                    <a:lnTo>
                      <a:pt x="155452" y="1407190"/>
                    </a:lnTo>
                    <a:lnTo>
                      <a:pt x="147521" y="1402748"/>
                    </a:lnTo>
                    <a:lnTo>
                      <a:pt x="139273" y="1398306"/>
                    </a:lnTo>
                    <a:lnTo>
                      <a:pt x="131342" y="1393230"/>
                    </a:lnTo>
                    <a:lnTo>
                      <a:pt x="123728" y="1388470"/>
                    </a:lnTo>
                    <a:lnTo>
                      <a:pt x="116431" y="1383394"/>
                    </a:lnTo>
                    <a:lnTo>
                      <a:pt x="109768" y="1378000"/>
                    </a:lnTo>
                    <a:lnTo>
                      <a:pt x="102789" y="1372288"/>
                    </a:lnTo>
                    <a:lnTo>
                      <a:pt x="96127" y="1366577"/>
                    </a:lnTo>
                    <a:lnTo>
                      <a:pt x="89782" y="1360548"/>
                    </a:lnTo>
                    <a:lnTo>
                      <a:pt x="83754" y="1354203"/>
                    </a:lnTo>
                    <a:lnTo>
                      <a:pt x="78044" y="1347857"/>
                    </a:lnTo>
                    <a:lnTo>
                      <a:pt x="72333" y="1341194"/>
                    </a:lnTo>
                    <a:lnTo>
                      <a:pt x="66940" y="1334531"/>
                    </a:lnTo>
                    <a:lnTo>
                      <a:pt x="61864" y="1327867"/>
                    </a:lnTo>
                    <a:lnTo>
                      <a:pt x="56788" y="1320570"/>
                    </a:lnTo>
                    <a:lnTo>
                      <a:pt x="52346" y="1313589"/>
                    </a:lnTo>
                    <a:lnTo>
                      <a:pt x="47905" y="1305974"/>
                    </a:lnTo>
                    <a:lnTo>
                      <a:pt x="43780" y="1298677"/>
                    </a:lnTo>
                    <a:lnTo>
                      <a:pt x="39339" y="1291062"/>
                    </a:lnTo>
                    <a:lnTo>
                      <a:pt x="35849" y="1283129"/>
                    </a:lnTo>
                    <a:lnTo>
                      <a:pt x="32360" y="1275197"/>
                    </a:lnTo>
                    <a:lnTo>
                      <a:pt x="28870" y="1266947"/>
                    </a:lnTo>
                    <a:lnTo>
                      <a:pt x="25697" y="1259015"/>
                    </a:lnTo>
                    <a:lnTo>
                      <a:pt x="22525" y="1250448"/>
                    </a:lnTo>
                    <a:lnTo>
                      <a:pt x="19670" y="1242199"/>
                    </a:lnTo>
                    <a:lnTo>
                      <a:pt x="17132" y="1233314"/>
                    </a:lnTo>
                    <a:lnTo>
                      <a:pt x="14911" y="1224747"/>
                    </a:lnTo>
                    <a:lnTo>
                      <a:pt x="12690" y="1215863"/>
                    </a:lnTo>
                    <a:lnTo>
                      <a:pt x="10786" y="1206979"/>
                    </a:lnTo>
                    <a:lnTo>
                      <a:pt x="8883" y="1197778"/>
                    </a:lnTo>
                    <a:lnTo>
                      <a:pt x="7297" y="1188893"/>
                    </a:lnTo>
                    <a:lnTo>
                      <a:pt x="4442" y="1170173"/>
                    </a:lnTo>
                    <a:lnTo>
                      <a:pt x="2221" y="1151453"/>
                    </a:lnTo>
                    <a:lnTo>
                      <a:pt x="952" y="1131781"/>
                    </a:lnTo>
                    <a:lnTo>
                      <a:pt x="317" y="1112426"/>
                    </a:lnTo>
                    <a:lnTo>
                      <a:pt x="0" y="1092437"/>
                    </a:lnTo>
                    <a:lnTo>
                      <a:pt x="634" y="1072447"/>
                    </a:lnTo>
                    <a:lnTo>
                      <a:pt x="1586" y="1052458"/>
                    </a:lnTo>
                    <a:lnTo>
                      <a:pt x="3172" y="1032151"/>
                    </a:lnTo>
                    <a:lnTo>
                      <a:pt x="5393" y="1011845"/>
                    </a:lnTo>
                    <a:lnTo>
                      <a:pt x="8248" y="990903"/>
                    </a:lnTo>
                    <a:lnTo>
                      <a:pt x="11421" y="970279"/>
                    </a:lnTo>
                    <a:lnTo>
                      <a:pt x="14911" y="949655"/>
                    </a:lnTo>
                    <a:lnTo>
                      <a:pt x="19035" y="929031"/>
                    </a:lnTo>
                    <a:lnTo>
                      <a:pt x="23476" y="908407"/>
                    </a:lnTo>
                    <a:lnTo>
                      <a:pt x="28235" y="887783"/>
                    </a:lnTo>
                    <a:lnTo>
                      <a:pt x="33628" y="867477"/>
                    </a:lnTo>
                    <a:lnTo>
                      <a:pt x="39022" y="847170"/>
                    </a:lnTo>
                    <a:lnTo>
                      <a:pt x="45050" y="826863"/>
                    </a:lnTo>
                    <a:lnTo>
                      <a:pt x="51077" y="807191"/>
                    </a:lnTo>
                    <a:lnTo>
                      <a:pt x="58057" y="787519"/>
                    </a:lnTo>
                    <a:lnTo>
                      <a:pt x="64402" y="768164"/>
                    </a:lnTo>
                    <a:lnTo>
                      <a:pt x="71381" y="748492"/>
                    </a:lnTo>
                    <a:lnTo>
                      <a:pt x="78678" y="729772"/>
                    </a:lnTo>
                    <a:lnTo>
                      <a:pt x="85975" y="711369"/>
                    </a:lnTo>
                    <a:lnTo>
                      <a:pt x="93906" y="693283"/>
                    </a:lnTo>
                    <a:lnTo>
                      <a:pt x="101520" y="675832"/>
                    </a:lnTo>
                    <a:lnTo>
                      <a:pt x="109134" y="658698"/>
                    </a:lnTo>
                    <a:lnTo>
                      <a:pt x="117065" y="641882"/>
                    </a:lnTo>
                    <a:lnTo>
                      <a:pt x="124996" y="626017"/>
                    </a:lnTo>
                    <a:lnTo>
                      <a:pt x="133245" y="610153"/>
                    </a:lnTo>
                    <a:lnTo>
                      <a:pt x="141176" y="595557"/>
                    </a:lnTo>
                    <a:lnTo>
                      <a:pt x="149425" y="581279"/>
                    </a:lnTo>
                    <a:lnTo>
                      <a:pt x="157356" y="567318"/>
                    </a:lnTo>
                    <a:lnTo>
                      <a:pt x="165604" y="554309"/>
                    </a:lnTo>
                    <a:lnTo>
                      <a:pt x="173536" y="542252"/>
                    </a:lnTo>
                    <a:lnTo>
                      <a:pt x="181467" y="530830"/>
                    </a:lnTo>
                    <a:lnTo>
                      <a:pt x="189081" y="519725"/>
                    </a:lnTo>
                    <a:lnTo>
                      <a:pt x="197012" y="510206"/>
                    </a:lnTo>
                    <a:lnTo>
                      <a:pt x="204309" y="501004"/>
                    </a:lnTo>
                    <a:lnTo>
                      <a:pt x="211606" y="493072"/>
                    </a:lnTo>
                    <a:lnTo>
                      <a:pt x="218902" y="485457"/>
                    </a:lnTo>
                    <a:lnTo>
                      <a:pt x="225248" y="479428"/>
                    </a:lnTo>
                    <a:lnTo>
                      <a:pt x="232862" y="473083"/>
                    </a:lnTo>
                    <a:lnTo>
                      <a:pt x="248407" y="460074"/>
                    </a:lnTo>
                    <a:lnTo>
                      <a:pt x="265538" y="446430"/>
                    </a:lnTo>
                    <a:lnTo>
                      <a:pt x="283622" y="432469"/>
                    </a:lnTo>
                    <a:lnTo>
                      <a:pt x="322009" y="404548"/>
                    </a:lnTo>
                    <a:lnTo>
                      <a:pt x="360396" y="375991"/>
                    </a:lnTo>
                    <a:lnTo>
                      <a:pt x="379114" y="362030"/>
                    </a:lnTo>
                    <a:lnTo>
                      <a:pt x="396562" y="348387"/>
                    </a:lnTo>
                    <a:lnTo>
                      <a:pt x="412742" y="335060"/>
                    </a:lnTo>
                    <a:lnTo>
                      <a:pt x="420039" y="328397"/>
                    </a:lnTo>
                    <a:lnTo>
                      <a:pt x="427018" y="322369"/>
                    </a:lnTo>
                    <a:lnTo>
                      <a:pt x="433364" y="316340"/>
                    </a:lnTo>
                    <a:lnTo>
                      <a:pt x="439391" y="309994"/>
                    </a:lnTo>
                    <a:lnTo>
                      <a:pt x="444784" y="304283"/>
                    </a:lnTo>
                    <a:lnTo>
                      <a:pt x="449226" y="298572"/>
                    </a:lnTo>
                    <a:lnTo>
                      <a:pt x="453033" y="293178"/>
                    </a:lnTo>
                    <a:lnTo>
                      <a:pt x="456523" y="287784"/>
                    </a:lnTo>
                    <a:lnTo>
                      <a:pt x="459061" y="283024"/>
                    </a:lnTo>
                    <a:lnTo>
                      <a:pt x="460647" y="277948"/>
                    </a:lnTo>
                    <a:lnTo>
                      <a:pt x="461282" y="274775"/>
                    </a:lnTo>
                    <a:lnTo>
                      <a:pt x="461916" y="271919"/>
                    </a:lnTo>
                    <a:lnTo>
                      <a:pt x="456840" y="270967"/>
                    </a:lnTo>
                    <a:lnTo>
                      <a:pt x="452081" y="269698"/>
                    </a:lnTo>
                    <a:lnTo>
                      <a:pt x="448274" y="267794"/>
                    </a:lnTo>
                    <a:lnTo>
                      <a:pt x="444784" y="265256"/>
                    </a:lnTo>
                    <a:lnTo>
                      <a:pt x="441929" y="262083"/>
                    </a:lnTo>
                    <a:lnTo>
                      <a:pt x="440660" y="260497"/>
                    </a:lnTo>
                    <a:lnTo>
                      <a:pt x="439708" y="258910"/>
                    </a:lnTo>
                    <a:lnTo>
                      <a:pt x="438757" y="257324"/>
                    </a:lnTo>
                    <a:lnTo>
                      <a:pt x="438440" y="255420"/>
                    </a:lnTo>
                    <a:lnTo>
                      <a:pt x="438122" y="253834"/>
                    </a:lnTo>
                    <a:lnTo>
                      <a:pt x="437488" y="251930"/>
                    </a:lnTo>
                    <a:lnTo>
                      <a:pt x="438122" y="250026"/>
                    </a:lnTo>
                    <a:lnTo>
                      <a:pt x="438440" y="248122"/>
                    </a:lnTo>
                    <a:lnTo>
                      <a:pt x="438757" y="246536"/>
                    </a:lnTo>
                    <a:lnTo>
                      <a:pt x="439708" y="244315"/>
                    </a:lnTo>
                    <a:lnTo>
                      <a:pt x="440660" y="242728"/>
                    </a:lnTo>
                    <a:lnTo>
                      <a:pt x="441929" y="241142"/>
                    </a:lnTo>
                    <a:lnTo>
                      <a:pt x="444784" y="238286"/>
                    </a:lnTo>
                    <a:lnTo>
                      <a:pt x="448274" y="236065"/>
                    </a:lnTo>
                    <a:lnTo>
                      <a:pt x="452081" y="234161"/>
                    </a:lnTo>
                    <a:lnTo>
                      <a:pt x="456840" y="232575"/>
                    </a:lnTo>
                    <a:lnTo>
                      <a:pt x="461916" y="231940"/>
                    </a:lnTo>
                    <a:lnTo>
                      <a:pt x="460647" y="227498"/>
                    </a:lnTo>
                    <a:lnTo>
                      <a:pt x="459378" y="223374"/>
                    </a:lnTo>
                    <a:lnTo>
                      <a:pt x="457792" y="219249"/>
                    </a:lnTo>
                    <a:lnTo>
                      <a:pt x="456206" y="215124"/>
                    </a:lnTo>
                    <a:lnTo>
                      <a:pt x="451764" y="206874"/>
                    </a:lnTo>
                    <a:lnTo>
                      <a:pt x="447005" y="198307"/>
                    </a:lnTo>
                    <a:lnTo>
                      <a:pt x="441295" y="189423"/>
                    </a:lnTo>
                    <a:lnTo>
                      <a:pt x="434632" y="180222"/>
                    </a:lnTo>
                    <a:lnTo>
                      <a:pt x="420039" y="159598"/>
                    </a:lnTo>
                    <a:lnTo>
                      <a:pt x="412108" y="147541"/>
                    </a:lnTo>
                    <a:lnTo>
                      <a:pt x="403542" y="134532"/>
                    </a:lnTo>
                    <a:lnTo>
                      <a:pt x="394024" y="120254"/>
                    </a:lnTo>
                    <a:lnTo>
                      <a:pt x="384190" y="104706"/>
                    </a:lnTo>
                    <a:lnTo>
                      <a:pt x="374355" y="87573"/>
                    </a:lnTo>
                    <a:lnTo>
                      <a:pt x="363886" y="68535"/>
                    </a:lnTo>
                    <a:lnTo>
                      <a:pt x="353099" y="47911"/>
                    </a:lnTo>
                    <a:lnTo>
                      <a:pt x="341996" y="25066"/>
                    </a:lnTo>
                    <a:lnTo>
                      <a:pt x="352782" y="20307"/>
                    </a:lnTo>
                    <a:lnTo>
                      <a:pt x="362617" y="15865"/>
                    </a:lnTo>
                    <a:lnTo>
                      <a:pt x="372134" y="13009"/>
                    </a:lnTo>
                    <a:lnTo>
                      <a:pt x="380700" y="11105"/>
                    </a:lnTo>
                    <a:lnTo>
                      <a:pt x="388948" y="9836"/>
                    </a:lnTo>
                    <a:lnTo>
                      <a:pt x="396562" y="9519"/>
                    </a:lnTo>
                    <a:lnTo>
                      <a:pt x="403859" y="9519"/>
                    </a:lnTo>
                    <a:lnTo>
                      <a:pt x="410522" y="10471"/>
                    </a:lnTo>
                    <a:lnTo>
                      <a:pt x="416549" y="12057"/>
                    </a:lnTo>
                    <a:lnTo>
                      <a:pt x="422894" y="14278"/>
                    </a:lnTo>
                    <a:lnTo>
                      <a:pt x="428288" y="16816"/>
                    </a:lnTo>
                    <a:lnTo>
                      <a:pt x="433681" y="19989"/>
                    </a:lnTo>
                    <a:lnTo>
                      <a:pt x="439074" y="23162"/>
                    </a:lnTo>
                    <a:lnTo>
                      <a:pt x="443833" y="26970"/>
                    </a:lnTo>
                    <a:lnTo>
                      <a:pt x="448592" y="30777"/>
                    </a:lnTo>
                    <a:lnTo>
                      <a:pt x="453033" y="34585"/>
                    </a:lnTo>
                    <a:lnTo>
                      <a:pt x="462550" y="43152"/>
                    </a:lnTo>
                    <a:lnTo>
                      <a:pt x="471434" y="51401"/>
                    </a:lnTo>
                    <a:lnTo>
                      <a:pt x="476510" y="55843"/>
                    </a:lnTo>
                    <a:lnTo>
                      <a:pt x="481268" y="59651"/>
                    </a:lnTo>
                    <a:lnTo>
                      <a:pt x="486027" y="63141"/>
                    </a:lnTo>
                    <a:lnTo>
                      <a:pt x="491738" y="66314"/>
                    </a:lnTo>
                    <a:lnTo>
                      <a:pt x="497131" y="69170"/>
                    </a:lnTo>
                    <a:lnTo>
                      <a:pt x="502841" y="72025"/>
                    </a:lnTo>
                    <a:lnTo>
                      <a:pt x="509186" y="73929"/>
                    </a:lnTo>
                    <a:lnTo>
                      <a:pt x="515531" y="75198"/>
                    </a:lnTo>
                    <a:lnTo>
                      <a:pt x="522194" y="76150"/>
                    </a:lnTo>
                    <a:lnTo>
                      <a:pt x="529808" y="76150"/>
                    </a:lnTo>
                    <a:lnTo>
                      <a:pt x="537739" y="75515"/>
                    </a:lnTo>
                    <a:lnTo>
                      <a:pt x="546304" y="74246"/>
                    </a:lnTo>
                    <a:lnTo>
                      <a:pt x="557408" y="68218"/>
                    </a:lnTo>
                    <a:lnTo>
                      <a:pt x="568195" y="62824"/>
                    </a:lnTo>
                    <a:lnTo>
                      <a:pt x="587864" y="51719"/>
                    </a:lnTo>
                    <a:lnTo>
                      <a:pt x="605313" y="41882"/>
                    </a:lnTo>
                    <a:lnTo>
                      <a:pt x="620858" y="32681"/>
                    </a:lnTo>
                    <a:lnTo>
                      <a:pt x="635452" y="24749"/>
                    </a:lnTo>
                    <a:lnTo>
                      <a:pt x="648776" y="17134"/>
                    </a:lnTo>
                    <a:lnTo>
                      <a:pt x="655438" y="13961"/>
                    </a:lnTo>
                    <a:lnTo>
                      <a:pt x="661784" y="11422"/>
                    </a:lnTo>
                    <a:lnTo>
                      <a:pt x="668446" y="8884"/>
                    </a:lnTo>
                    <a:lnTo>
                      <a:pt x="675108" y="6663"/>
                    </a:lnTo>
                    <a:lnTo>
                      <a:pt x="682088" y="4759"/>
                    </a:lnTo>
                    <a:lnTo>
                      <a:pt x="688750" y="3173"/>
                    </a:lnTo>
                    <a:lnTo>
                      <a:pt x="695729" y="1586"/>
                    </a:lnTo>
                    <a:lnTo>
                      <a:pt x="703343" y="635"/>
                    </a:lnTo>
                    <a:lnTo>
                      <a:pt x="710957" y="317"/>
                    </a:lnTo>
                    <a:close/>
                  </a:path>
                </a:pathLst>
              </a:custGeom>
              <a:solidFill>
                <a:srgbClr val="FFFFFF"/>
              </a:solidFill>
              <a:ln w="12700" cap="flat" cmpd="sng" algn="ctr">
                <a:noFill/>
                <a:prstDash val="solid"/>
                <a:miter lim="800000"/>
              </a:ln>
              <a:effec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grpSp>
        <p:grpSp>
          <p:nvGrpSpPr>
            <p:cNvPr id="26" name="组合 25"/>
            <p:cNvGrpSpPr/>
            <p:nvPr/>
          </p:nvGrpSpPr>
          <p:grpSpPr>
            <a:xfrm>
              <a:off x="10995025" y="3172460"/>
              <a:ext cx="629920" cy="631190"/>
              <a:chOff x="16802" y="4217"/>
              <a:chExt cx="992" cy="994"/>
            </a:xfrm>
          </p:grpSpPr>
          <p:sp>
            <p:nvSpPr>
              <p:cNvPr id="27" name="圆角矩形 26"/>
              <p:cNvSpPr/>
              <p:nvPr/>
            </p:nvSpPr>
            <p:spPr>
              <a:xfrm>
                <a:off x="16802" y="4217"/>
                <a:ext cx="993" cy="994"/>
              </a:xfrm>
              <a:prstGeom prst="roundRect">
                <a:avLst/>
              </a:prstGeom>
              <a:solidFill>
                <a:srgbClr val="066DCA">
                  <a:lumMod val="40000"/>
                  <a:lumOff val="6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8" name=" 33"/>
              <p:cNvSpPr/>
              <p:nvPr/>
            </p:nvSpPr>
            <p:spPr bwMode="auto">
              <a:xfrm>
                <a:off x="17046" y="4462"/>
                <a:ext cx="527" cy="527"/>
              </a:xfrm>
              <a:custGeom>
                <a:avLst/>
                <a:gdLst>
                  <a:gd name="T0" fmla="*/ 354414 w 2295525"/>
                  <a:gd name="T1" fmla="*/ 1437494 h 1735138"/>
                  <a:gd name="T2" fmla="*/ 223983 w 2295525"/>
                  <a:gd name="T3" fmla="*/ 1389407 h 1735138"/>
                  <a:gd name="T4" fmla="*/ 200120 w 2295525"/>
                  <a:gd name="T5" fmla="*/ 1433678 h 1735138"/>
                  <a:gd name="T6" fmla="*/ 1871799 w 2295525"/>
                  <a:gd name="T7" fmla="*/ 1202082 h 1735138"/>
                  <a:gd name="T8" fmla="*/ 1862595 w 2295525"/>
                  <a:gd name="T9" fmla="*/ 1430571 h 1735138"/>
                  <a:gd name="T10" fmla="*/ 1585813 w 2295525"/>
                  <a:gd name="T11" fmla="*/ 1207999 h 1735138"/>
                  <a:gd name="T12" fmla="*/ 1490656 w 2295525"/>
                  <a:gd name="T13" fmla="*/ 1402297 h 1735138"/>
                  <a:gd name="T14" fmla="*/ 1152749 w 2295525"/>
                  <a:gd name="T15" fmla="*/ 1383558 h 1735138"/>
                  <a:gd name="T16" fmla="*/ 1090837 w 2295525"/>
                  <a:gd name="T17" fmla="*/ 1220821 h 1735138"/>
                  <a:gd name="T18" fmla="*/ 783516 w 2295525"/>
                  <a:gd name="T19" fmla="*/ 1424982 h 1735138"/>
                  <a:gd name="T20" fmla="*/ 1483025 w 2295525"/>
                  <a:gd name="T21" fmla="*/ 1122300 h 1735138"/>
                  <a:gd name="T22" fmla="*/ 1518730 w 2295525"/>
                  <a:gd name="T23" fmla="*/ 1215802 h 1735138"/>
                  <a:gd name="T24" fmla="*/ 1183050 w 2295525"/>
                  <a:gd name="T25" fmla="*/ 1170419 h 1735138"/>
                  <a:gd name="T26" fmla="*/ 1093135 w 2295525"/>
                  <a:gd name="T27" fmla="*/ 1129269 h 1735138"/>
                  <a:gd name="T28" fmla="*/ 556942 w 2295525"/>
                  <a:gd name="T29" fmla="*/ 1349470 h 1735138"/>
                  <a:gd name="T30" fmla="*/ 575056 w 2295525"/>
                  <a:gd name="T31" fmla="*/ 1122300 h 1735138"/>
                  <a:gd name="T32" fmla="*/ 1862842 w 2295525"/>
                  <a:gd name="T33" fmla="*/ 1073163 h 1735138"/>
                  <a:gd name="T34" fmla="*/ 1818708 w 2295525"/>
                  <a:gd name="T35" fmla="*/ 1141187 h 1735138"/>
                  <a:gd name="T36" fmla="*/ 1616812 w 2295525"/>
                  <a:gd name="T37" fmla="*/ 1141187 h 1735138"/>
                  <a:gd name="T38" fmla="*/ 1710350 w 2295525"/>
                  <a:gd name="T39" fmla="*/ 973592 h 1735138"/>
                  <a:gd name="T40" fmla="*/ 1049969 w 2295525"/>
                  <a:gd name="T41" fmla="*/ 1053775 h 1735138"/>
                  <a:gd name="T42" fmla="*/ 1014682 w 2295525"/>
                  <a:gd name="T43" fmla="*/ 1139873 h 1735138"/>
                  <a:gd name="T44" fmla="*/ 810877 w 2295525"/>
                  <a:gd name="T45" fmla="*/ 1148088 h 1735138"/>
                  <a:gd name="T46" fmla="*/ 894641 w 2295525"/>
                  <a:gd name="T47" fmla="*/ 977206 h 1735138"/>
                  <a:gd name="T48" fmla="*/ 1442943 w 2295525"/>
                  <a:gd name="T49" fmla="*/ 1075103 h 1735138"/>
                  <a:gd name="T50" fmla="*/ 1436373 w 2295525"/>
                  <a:gd name="T51" fmla="*/ 1150050 h 1735138"/>
                  <a:gd name="T52" fmla="*/ 1208721 w 2295525"/>
                  <a:gd name="T53" fmla="*/ 1078390 h 1735138"/>
                  <a:gd name="T54" fmla="*/ 1323368 w 2295525"/>
                  <a:gd name="T55" fmla="*/ 948876 h 1735138"/>
                  <a:gd name="T56" fmla="*/ 1621695 w 2295525"/>
                  <a:gd name="T57" fmla="*/ 933562 h 1735138"/>
                  <a:gd name="T58" fmla="*/ 1479674 w 2295525"/>
                  <a:gd name="T59" fmla="*/ 1082709 h 1735138"/>
                  <a:gd name="T60" fmla="*/ 1414939 w 2295525"/>
                  <a:gd name="T61" fmla="*/ 921326 h 1735138"/>
                  <a:gd name="T62" fmla="*/ 734217 w 2295525"/>
                  <a:gd name="T63" fmla="*/ 885923 h 1735138"/>
                  <a:gd name="T64" fmla="*/ 821379 w 2295525"/>
                  <a:gd name="T65" fmla="*/ 995880 h 1735138"/>
                  <a:gd name="T66" fmla="*/ 569798 w 2295525"/>
                  <a:gd name="T67" fmla="*/ 1011399 h 1735138"/>
                  <a:gd name="T68" fmla="*/ 708465 w 2295525"/>
                  <a:gd name="T69" fmla="*/ 874696 h 1735138"/>
                  <a:gd name="T70" fmla="*/ 1179427 w 2295525"/>
                  <a:gd name="T71" fmla="*/ 987627 h 1735138"/>
                  <a:gd name="T72" fmla="*/ 1053942 w 2295525"/>
                  <a:gd name="T73" fmla="*/ 998854 h 1735138"/>
                  <a:gd name="T74" fmla="*/ 1081279 w 2295525"/>
                  <a:gd name="T75" fmla="*/ 872390 h 1735138"/>
                  <a:gd name="T76" fmla="*/ 630962 w 2295525"/>
                  <a:gd name="T77" fmla="*/ 582190 h 1735138"/>
                  <a:gd name="T78" fmla="*/ 650134 w 2295525"/>
                  <a:gd name="T79" fmla="*/ 606180 h 1735138"/>
                  <a:gd name="T80" fmla="*/ 568156 w 2295525"/>
                  <a:gd name="T81" fmla="*/ 576931 h 1735138"/>
                  <a:gd name="T82" fmla="*/ 423066 w 2295525"/>
                  <a:gd name="T83" fmla="*/ 442769 h 1735138"/>
                  <a:gd name="T84" fmla="*/ 467582 w 2295525"/>
                  <a:gd name="T85" fmla="*/ 701168 h 1735138"/>
                  <a:gd name="T86" fmla="*/ 431639 w 2295525"/>
                  <a:gd name="T87" fmla="*/ 840254 h 1735138"/>
                  <a:gd name="T88" fmla="*/ 233461 w 2295525"/>
                  <a:gd name="T89" fmla="*/ 1059432 h 1735138"/>
                  <a:gd name="T90" fmla="*/ 24401 w 2295525"/>
                  <a:gd name="T91" fmla="*/ 753902 h 1735138"/>
                  <a:gd name="T92" fmla="*/ 24071 w 2295525"/>
                  <a:gd name="T93" fmla="*/ 496162 h 1735138"/>
                  <a:gd name="T94" fmla="*/ 271712 w 2295525"/>
                  <a:gd name="T95" fmla="*/ 589107 h 1735138"/>
                  <a:gd name="T96" fmla="*/ 114945 w 2295525"/>
                  <a:gd name="T97" fmla="*/ 167158 h 1735138"/>
                  <a:gd name="T98" fmla="*/ 805855 w 2295525"/>
                  <a:gd name="T99" fmla="*/ 635663 h 1735138"/>
                  <a:gd name="T100" fmla="*/ 259204 w 2295525"/>
                  <a:gd name="T101" fmla="*/ 33300 h 1735138"/>
                  <a:gd name="T102" fmla="*/ 328699 w 2295525"/>
                  <a:gd name="T103" fmla="*/ 129902 h 1735138"/>
                  <a:gd name="T104" fmla="*/ 367892 w 2295525"/>
                  <a:gd name="T105" fmla="*/ 169466 h 1735138"/>
                  <a:gd name="T106" fmla="*/ 336932 w 2295525"/>
                  <a:gd name="T107" fmla="*/ 328712 h 1735138"/>
                  <a:gd name="T108" fmla="*/ 211447 w 2295525"/>
                  <a:gd name="T109" fmla="*/ 381464 h 1735138"/>
                  <a:gd name="T110" fmla="*/ 106711 w 2295525"/>
                  <a:gd name="T111" fmla="*/ 261452 h 1735138"/>
                  <a:gd name="T112" fmla="*/ 105065 w 2295525"/>
                  <a:gd name="T113" fmla="*/ 98581 h 1735138"/>
                  <a:gd name="T114" fmla="*/ 1739362 w 2295525"/>
                  <a:gd name="T115" fmla="*/ 11210 h 1735138"/>
                  <a:gd name="T116" fmla="*/ 1780178 w 2295525"/>
                  <a:gd name="T117" fmla="*/ 665335 h 1735138"/>
                  <a:gd name="T118" fmla="*/ 801905 w 2295525"/>
                  <a:gd name="T119" fmla="*/ 719736 h 1735138"/>
                  <a:gd name="T120" fmla="*/ 728501 w 2295525"/>
                  <a:gd name="T121" fmla="*/ 578954 h 1735138"/>
                  <a:gd name="T122" fmla="*/ 797296 w 2295525"/>
                  <a:gd name="T123" fmla="*/ 2967 h 173513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295525" h="1735138">
                    <a:moveTo>
                      <a:pt x="350837" y="1671638"/>
                    </a:moveTo>
                    <a:lnTo>
                      <a:pt x="438244" y="1671638"/>
                    </a:lnTo>
                    <a:lnTo>
                      <a:pt x="442634" y="1674019"/>
                    </a:lnTo>
                    <a:lnTo>
                      <a:pt x="452213" y="1680766"/>
                    </a:lnTo>
                    <a:lnTo>
                      <a:pt x="458599" y="1685132"/>
                    </a:lnTo>
                    <a:lnTo>
                      <a:pt x="465384" y="1690291"/>
                    </a:lnTo>
                    <a:lnTo>
                      <a:pt x="472169" y="1695847"/>
                    </a:lnTo>
                    <a:lnTo>
                      <a:pt x="478156" y="1701404"/>
                    </a:lnTo>
                    <a:lnTo>
                      <a:pt x="483743" y="1706960"/>
                    </a:lnTo>
                    <a:lnTo>
                      <a:pt x="488533" y="1712913"/>
                    </a:lnTo>
                    <a:lnTo>
                      <a:pt x="490129" y="1715691"/>
                    </a:lnTo>
                    <a:lnTo>
                      <a:pt x="490928" y="1718072"/>
                    </a:lnTo>
                    <a:lnTo>
                      <a:pt x="491726" y="1720454"/>
                    </a:lnTo>
                    <a:lnTo>
                      <a:pt x="492125" y="1723232"/>
                    </a:lnTo>
                    <a:lnTo>
                      <a:pt x="491726" y="1725216"/>
                    </a:lnTo>
                    <a:lnTo>
                      <a:pt x="490928" y="1727201"/>
                    </a:lnTo>
                    <a:lnTo>
                      <a:pt x="489331" y="1729582"/>
                    </a:lnTo>
                    <a:lnTo>
                      <a:pt x="486537" y="1730772"/>
                    </a:lnTo>
                    <a:lnTo>
                      <a:pt x="483743" y="1732360"/>
                    </a:lnTo>
                    <a:lnTo>
                      <a:pt x="479752" y="1733551"/>
                    </a:lnTo>
                    <a:lnTo>
                      <a:pt x="475362" y="1734344"/>
                    </a:lnTo>
                    <a:lnTo>
                      <a:pt x="469774" y="1734741"/>
                    </a:lnTo>
                    <a:lnTo>
                      <a:pt x="462590" y="1735138"/>
                    </a:lnTo>
                    <a:lnTo>
                      <a:pt x="455805" y="1735138"/>
                    </a:lnTo>
                    <a:lnTo>
                      <a:pt x="449419" y="1734741"/>
                    </a:lnTo>
                    <a:lnTo>
                      <a:pt x="443432" y="1733947"/>
                    </a:lnTo>
                    <a:lnTo>
                      <a:pt x="437446" y="1733154"/>
                    </a:lnTo>
                    <a:lnTo>
                      <a:pt x="431858" y="1731566"/>
                    </a:lnTo>
                    <a:lnTo>
                      <a:pt x="427069" y="1730376"/>
                    </a:lnTo>
                    <a:lnTo>
                      <a:pt x="421481" y="1727994"/>
                    </a:lnTo>
                    <a:lnTo>
                      <a:pt x="416691" y="1726010"/>
                    </a:lnTo>
                    <a:lnTo>
                      <a:pt x="411902" y="1724026"/>
                    </a:lnTo>
                    <a:lnTo>
                      <a:pt x="402722" y="1718866"/>
                    </a:lnTo>
                    <a:lnTo>
                      <a:pt x="394341" y="1712913"/>
                    </a:lnTo>
                    <a:lnTo>
                      <a:pt x="385560" y="1706960"/>
                    </a:lnTo>
                    <a:lnTo>
                      <a:pt x="381968" y="1704579"/>
                    </a:lnTo>
                    <a:lnTo>
                      <a:pt x="379573" y="1703785"/>
                    </a:lnTo>
                    <a:lnTo>
                      <a:pt x="377578" y="1703785"/>
                    </a:lnTo>
                    <a:lnTo>
                      <a:pt x="376780" y="1704182"/>
                    </a:lnTo>
                    <a:lnTo>
                      <a:pt x="376380" y="1705372"/>
                    </a:lnTo>
                    <a:lnTo>
                      <a:pt x="375582" y="1706563"/>
                    </a:lnTo>
                    <a:lnTo>
                      <a:pt x="375183" y="1707357"/>
                    </a:lnTo>
                    <a:lnTo>
                      <a:pt x="373986" y="1707754"/>
                    </a:lnTo>
                    <a:lnTo>
                      <a:pt x="364008" y="1707357"/>
                    </a:lnTo>
                    <a:lnTo>
                      <a:pt x="358420" y="1706563"/>
                    </a:lnTo>
                    <a:lnTo>
                      <a:pt x="356425" y="1706166"/>
                    </a:lnTo>
                    <a:lnTo>
                      <a:pt x="355227" y="1705769"/>
                    </a:lnTo>
                    <a:lnTo>
                      <a:pt x="353232" y="1697435"/>
                    </a:lnTo>
                    <a:lnTo>
                      <a:pt x="352433" y="1690688"/>
                    </a:lnTo>
                    <a:lnTo>
                      <a:pt x="351635" y="1685132"/>
                    </a:lnTo>
                    <a:lnTo>
                      <a:pt x="351236" y="1680766"/>
                    </a:lnTo>
                    <a:lnTo>
                      <a:pt x="351635" y="1677988"/>
                    </a:lnTo>
                    <a:lnTo>
                      <a:pt x="351635" y="1676004"/>
                    </a:lnTo>
                    <a:lnTo>
                      <a:pt x="352433" y="1674019"/>
                    </a:lnTo>
                    <a:lnTo>
                      <a:pt x="350837" y="1671638"/>
                    </a:lnTo>
                    <a:close/>
                    <a:moveTo>
                      <a:pt x="168275" y="1670050"/>
                    </a:moveTo>
                    <a:lnTo>
                      <a:pt x="265566" y="1670050"/>
                    </a:lnTo>
                    <a:lnTo>
                      <a:pt x="269899" y="1672491"/>
                    </a:lnTo>
                    <a:lnTo>
                      <a:pt x="281322" y="1679406"/>
                    </a:lnTo>
                    <a:lnTo>
                      <a:pt x="288018" y="1683881"/>
                    </a:lnTo>
                    <a:lnTo>
                      <a:pt x="295502" y="1689170"/>
                    </a:lnTo>
                    <a:lnTo>
                      <a:pt x="302986" y="1694458"/>
                    </a:lnTo>
                    <a:lnTo>
                      <a:pt x="309682" y="1700560"/>
                    </a:lnTo>
                    <a:lnTo>
                      <a:pt x="315984" y="1706255"/>
                    </a:lnTo>
                    <a:lnTo>
                      <a:pt x="318742" y="1709510"/>
                    </a:lnTo>
                    <a:lnTo>
                      <a:pt x="321105" y="1711950"/>
                    </a:lnTo>
                    <a:lnTo>
                      <a:pt x="322681" y="1714798"/>
                    </a:lnTo>
                    <a:lnTo>
                      <a:pt x="323862" y="1717646"/>
                    </a:lnTo>
                    <a:lnTo>
                      <a:pt x="325044" y="1720086"/>
                    </a:lnTo>
                    <a:lnTo>
                      <a:pt x="325438" y="1722934"/>
                    </a:lnTo>
                    <a:lnTo>
                      <a:pt x="325044" y="1724968"/>
                    </a:lnTo>
                    <a:lnTo>
                      <a:pt x="323862" y="1727002"/>
                    </a:lnTo>
                    <a:lnTo>
                      <a:pt x="321893" y="1728629"/>
                    </a:lnTo>
                    <a:lnTo>
                      <a:pt x="319529" y="1730663"/>
                    </a:lnTo>
                    <a:lnTo>
                      <a:pt x="315984" y="1732290"/>
                    </a:lnTo>
                    <a:lnTo>
                      <a:pt x="312046" y="1733104"/>
                    </a:lnTo>
                    <a:lnTo>
                      <a:pt x="306531" y="1734324"/>
                    </a:lnTo>
                    <a:lnTo>
                      <a:pt x="300229" y="1734731"/>
                    </a:lnTo>
                    <a:lnTo>
                      <a:pt x="292351" y="1735138"/>
                    </a:lnTo>
                    <a:lnTo>
                      <a:pt x="285261" y="1735138"/>
                    </a:lnTo>
                    <a:lnTo>
                      <a:pt x="278171" y="1734731"/>
                    </a:lnTo>
                    <a:lnTo>
                      <a:pt x="271475" y="1733918"/>
                    </a:lnTo>
                    <a:lnTo>
                      <a:pt x="264778" y="1732697"/>
                    </a:lnTo>
                    <a:lnTo>
                      <a:pt x="258476" y="1731477"/>
                    </a:lnTo>
                    <a:lnTo>
                      <a:pt x="252568" y="1729850"/>
                    </a:lnTo>
                    <a:lnTo>
                      <a:pt x="247053" y="1727816"/>
                    </a:lnTo>
                    <a:lnTo>
                      <a:pt x="241145" y="1725782"/>
                    </a:lnTo>
                    <a:lnTo>
                      <a:pt x="236024" y="1723748"/>
                    </a:lnTo>
                    <a:lnTo>
                      <a:pt x="225783" y="1718052"/>
                    </a:lnTo>
                    <a:lnTo>
                      <a:pt x="215936" y="1712357"/>
                    </a:lnTo>
                    <a:lnTo>
                      <a:pt x="206876" y="1706255"/>
                    </a:lnTo>
                    <a:lnTo>
                      <a:pt x="202543" y="1703814"/>
                    </a:lnTo>
                    <a:lnTo>
                      <a:pt x="200180" y="1703001"/>
                    </a:lnTo>
                    <a:lnTo>
                      <a:pt x="198211" y="1703001"/>
                    </a:lnTo>
                    <a:lnTo>
                      <a:pt x="197423" y="1703408"/>
                    </a:lnTo>
                    <a:lnTo>
                      <a:pt x="196241" y="1704628"/>
                    </a:lnTo>
                    <a:lnTo>
                      <a:pt x="195847" y="1705848"/>
                    </a:lnTo>
                    <a:lnTo>
                      <a:pt x="195060" y="1706662"/>
                    </a:lnTo>
                    <a:lnTo>
                      <a:pt x="193878" y="1707069"/>
                    </a:lnTo>
                    <a:lnTo>
                      <a:pt x="182455" y="1706662"/>
                    </a:lnTo>
                    <a:lnTo>
                      <a:pt x="176941" y="1705848"/>
                    </a:lnTo>
                    <a:lnTo>
                      <a:pt x="174183" y="1705442"/>
                    </a:lnTo>
                    <a:lnTo>
                      <a:pt x="173002" y="1705035"/>
                    </a:lnTo>
                    <a:lnTo>
                      <a:pt x="171032" y="1696492"/>
                    </a:lnTo>
                    <a:lnTo>
                      <a:pt x="169457" y="1689576"/>
                    </a:lnTo>
                    <a:lnTo>
                      <a:pt x="169063" y="1683881"/>
                    </a:lnTo>
                    <a:lnTo>
                      <a:pt x="168669" y="1679406"/>
                    </a:lnTo>
                    <a:lnTo>
                      <a:pt x="169063" y="1676152"/>
                    </a:lnTo>
                    <a:lnTo>
                      <a:pt x="169063" y="1674118"/>
                    </a:lnTo>
                    <a:lnTo>
                      <a:pt x="169457" y="1672491"/>
                    </a:lnTo>
                    <a:lnTo>
                      <a:pt x="168275" y="1670050"/>
                    </a:lnTo>
                    <a:close/>
                    <a:moveTo>
                      <a:pt x="1942197" y="1444625"/>
                    </a:moveTo>
                    <a:lnTo>
                      <a:pt x="2238486" y="1444625"/>
                    </a:lnTo>
                    <a:lnTo>
                      <a:pt x="2244427" y="1445021"/>
                    </a:lnTo>
                    <a:lnTo>
                      <a:pt x="2249973" y="1445812"/>
                    </a:lnTo>
                    <a:lnTo>
                      <a:pt x="2255518" y="1447000"/>
                    </a:lnTo>
                    <a:lnTo>
                      <a:pt x="2260272" y="1448978"/>
                    </a:lnTo>
                    <a:lnTo>
                      <a:pt x="2265421" y="1451748"/>
                    </a:lnTo>
                    <a:lnTo>
                      <a:pt x="2270174" y="1454123"/>
                    </a:lnTo>
                    <a:lnTo>
                      <a:pt x="2274532" y="1457289"/>
                    </a:lnTo>
                    <a:lnTo>
                      <a:pt x="2278493" y="1461246"/>
                    </a:lnTo>
                    <a:lnTo>
                      <a:pt x="2282454" y="1465204"/>
                    </a:lnTo>
                    <a:lnTo>
                      <a:pt x="2285623" y="1469557"/>
                    </a:lnTo>
                    <a:lnTo>
                      <a:pt x="2287999" y="1474306"/>
                    </a:lnTo>
                    <a:lnTo>
                      <a:pt x="2290772" y="1479451"/>
                    </a:lnTo>
                    <a:lnTo>
                      <a:pt x="2292356" y="1484200"/>
                    </a:lnTo>
                    <a:lnTo>
                      <a:pt x="2293941" y="1489740"/>
                    </a:lnTo>
                    <a:lnTo>
                      <a:pt x="2294733" y="1495280"/>
                    </a:lnTo>
                    <a:lnTo>
                      <a:pt x="2295525" y="1501217"/>
                    </a:lnTo>
                    <a:lnTo>
                      <a:pt x="2295525" y="1665451"/>
                    </a:lnTo>
                    <a:lnTo>
                      <a:pt x="2294733" y="1671387"/>
                    </a:lnTo>
                    <a:lnTo>
                      <a:pt x="2293941" y="1676927"/>
                    </a:lnTo>
                    <a:lnTo>
                      <a:pt x="2292356" y="1682468"/>
                    </a:lnTo>
                    <a:lnTo>
                      <a:pt x="2290772" y="1688008"/>
                    </a:lnTo>
                    <a:lnTo>
                      <a:pt x="2287999" y="1692361"/>
                    </a:lnTo>
                    <a:lnTo>
                      <a:pt x="2285623" y="1697110"/>
                    </a:lnTo>
                    <a:lnTo>
                      <a:pt x="2282454" y="1701859"/>
                    </a:lnTo>
                    <a:lnTo>
                      <a:pt x="2278493" y="1705421"/>
                    </a:lnTo>
                    <a:lnTo>
                      <a:pt x="2274532" y="1709378"/>
                    </a:lnTo>
                    <a:lnTo>
                      <a:pt x="2270174" y="1712544"/>
                    </a:lnTo>
                    <a:lnTo>
                      <a:pt x="2265421" y="1715315"/>
                    </a:lnTo>
                    <a:lnTo>
                      <a:pt x="2260272" y="1717689"/>
                    </a:lnTo>
                    <a:lnTo>
                      <a:pt x="2255518" y="1719668"/>
                    </a:lnTo>
                    <a:lnTo>
                      <a:pt x="2249973" y="1720855"/>
                    </a:lnTo>
                    <a:lnTo>
                      <a:pt x="2244427" y="1722042"/>
                    </a:lnTo>
                    <a:lnTo>
                      <a:pt x="2238486" y="1722438"/>
                    </a:lnTo>
                    <a:lnTo>
                      <a:pt x="1942197" y="1722438"/>
                    </a:lnTo>
                    <a:lnTo>
                      <a:pt x="1936652" y="1722042"/>
                    </a:lnTo>
                    <a:lnTo>
                      <a:pt x="1931106" y="1720855"/>
                    </a:lnTo>
                    <a:lnTo>
                      <a:pt x="1925561" y="1719668"/>
                    </a:lnTo>
                    <a:lnTo>
                      <a:pt x="1920412" y="1717689"/>
                    </a:lnTo>
                    <a:lnTo>
                      <a:pt x="1915262" y="1715315"/>
                    </a:lnTo>
                    <a:lnTo>
                      <a:pt x="1910905" y="1712544"/>
                    </a:lnTo>
                    <a:lnTo>
                      <a:pt x="1906548" y="1709378"/>
                    </a:lnTo>
                    <a:lnTo>
                      <a:pt x="1902191" y="1705421"/>
                    </a:lnTo>
                    <a:lnTo>
                      <a:pt x="1899022" y="1701859"/>
                    </a:lnTo>
                    <a:lnTo>
                      <a:pt x="1895457" y="1697110"/>
                    </a:lnTo>
                    <a:lnTo>
                      <a:pt x="1892684" y="1692361"/>
                    </a:lnTo>
                    <a:lnTo>
                      <a:pt x="1890307" y="1688008"/>
                    </a:lnTo>
                    <a:lnTo>
                      <a:pt x="1888327" y="1682468"/>
                    </a:lnTo>
                    <a:lnTo>
                      <a:pt x="1887139" y="1676927"/>
                    </a:lnTo>
                    <a:lnTo>
                      <a:pt x="1886346" y="1671387"/>
                    </a:lnTo>
                    <a:lnTo>
                      <a:pt x="1885950" y="1665451"/>
                    </a:lnTo>
                    <a:lnTo>
                      <a:pt x="1885950" y="1501217"/>
                    </a:lnTo>
                    <a:lnTo>
                      <a:pt x="1886346" y="1495280"/>
                    </a:lnTo>
                    <a:lnTo>
                      <a:pt x="1887139" y="1489740"/>
                    </a:lnTo>
                    <a:lnTo>
                      <a:pt x="1888327" y="1484200"/>
                    </a:lnTo>
                    <a:lnTo>
                      <a:pt x="1890307" y="1479451"/>
                    </a:lnTo>
                    <a:lnTo>
                      <a:pt x="1892684" y="1474306"/>
                    </a:lnTo>
                    <a:lnTo>
                      <a:pt x="1895457" y="1469557"/>
                    </a:lnTo>
                    <a:lnTo>
                      <a:pt x="1899022" y="1465204"/>
                    </a:lnTo>
                    <a:lnTo>
                      <a:pt x="1902191" y="1461246"/>
                    </a:lnTo>
                    <a:lnTo>
                      <a:pt x="1906548" y="1457289"/>
                    </a:lnTo>
                    <a:lnTo>
                      <a:pt x="1910905" y="1454123"/>
                    </a:lnTo>
                    <a:lnTo>
                      <a:pt x="1915262" y="1451748"/>
                    </a:lnTo>
                    <a:lnTo>
                      <a:pt x="1920412" y="1448978"/>
                    </a:lnTo>
                    <a:lnTo>
                      <a:pt x="1925561" y="1447000"/>
                    </a:lnTo>
                    <a:lnTo>
                      <a:pt x="1931106" y="1445812"/>
                    </a:lnTo>
                    <a:lnTo>
                      <a:pt x="1936652" y="1445021"/>
                    </a:lnTo>
                    <a:lnTo>
                      <a:pt x="1942197" y="1444625"/>
                    </a:lnTo>
                    <a:close/>
                    <a:moveTo>
                      <a:pt x="1445637" y="1444625"/>
                    </a:moveTo>
                    <a:lnTo>
                      <a:pt x="1743650" y="1444625"/>
                    </a:lnTo>
                    <a:lnTo>
                      <a:pt x="1749627" y="1445021"/>
                    </a:lnTo>
                    <a:lnTo>
                      <a:pt x="1755204" y="1445812"/>
                    </a:lnTo>
                    <a:lnTo>
                      <a:pt x="1760384" y="1447000"/>
                    </a:lnTo>
                    <a:lnTo>
                      <a:pt x="1765563" y="1448978"/>
                    </a:lnTo>
                    <a:lnTo>
                      <a:pt x="1770743" y="1451748"/>
                    </a:lnTo>
                    <a:lnTo>
                      <a:pt x="1775524" y="1454123"/>
                    </a:lnTo>
                    <a:lnTo>
                      <a:pt x="1779508" y="1457289"/>
                    </a:lnTo>
                    <a:lnTo>
                      <a:pt x="1783890" y="1461246"/>
                    </a:lnTo>
                    <a:lnTo>
                      <a:pt x="1787476" y="1465204"/>
                    </a:lnTo>
                    <a:lnTo>
                      <a:pt x="1790663" y="1469557"/>
                    </a:lnTo>
                    <a:lnTo>
                      <a:pt x="1793452" y="1474306"/>
                    </a:lnTo>
                    <a:lnTo>
                      <a:pt x="1796241" y="1479451"/>
                    </a:lnTo>
                    <a:lnTo>
                      <a:pt x="1797835" y="1484200"/>
                    </a:lnTo>
                    <a:lnTo>
                      <a:pt x="1799428" y="1489740"/>
                    </a:lnTo>
                    <a:lnTo>
                      <a:pt x="1800225" y="1495280"/>
                    </a:lnTo>
                    <a:lnTo>
                      <a:pt x="1800225" y="1501217"/>
                    </a:lnTo>
                    <a:lnTo>
                      <a:pt x="1800225" y="1665451"/>
                    </a:lnTo>
                    <a:lnTo>
                      <a:pt x="1800225" y="1671387"/>
                    </a:lnTo>
                    <a:lnTo>
                      <a:pt x="1799428" y="1676927"/>
                    </a:lnTo>
                    <a:lnTo>
                      <a:pt x="1797835" y="1682468"/>
                    </a:lnTo>
                    <a:lnTo>
                      <a:pt x="1796241" y="1688008"/>
                    </a:lnTo>
                    <a:lnTo>
                      <a:pt x="1793452" y="1692361"/>
                    </a:lnTo>
                    <a:lnTo>
                      <a:pt x="1790663" y="1697110"/>
                    </a:lnTo>
                    <a:lnTo>
                      <a:pt x="1787476" y="1701859"/>
                    </a:lnTo>
                    <a:lnTo>
                      <a:pt x="1783890" y="1705421"/>
                    </a:lnTo>
                    <a:lnTo>
                      <a:pt x="1779508" y="1709378"/>
                    </a:lnTo>
                    <a:lnTo>
                      <a:pt x="1775524" y="1712544"/>
                    </a:lnTo>
                    <a:lnTo>
                      <a:pt x="1770743" y="1715315"/>
                    </a:lnTo>
                    <a:lnTo>
                      <a:pt x="1765563" y="1717689"/>
                    </a:lnTo>
                    <a:lnTo>
                      <a:pt x="1760384" y="1719668"/>
                    </a:lnTo>
                    <a:lnTo>
                      <a:pt x="1755204" y="1720855"/>
                    </a:lnTo>
                    <a:lnTo>
                      <a:pt x="1749627" y="1722042"/>
                    </a:lnTo>
                    <a:lnTo>
                      <a:pt x="1743650" y="1722438"/>
                    </a:lnTo>
                    <a:lnTo>
                      <a:pt x="1445637" y="1722438"/>
                    </a:lnTo>
                    <a:lnTo>
                      <a:pt x="1439661" y="1722042"/>
                    </a:lnTo>
                    <a:lnTo>
                      <a:pt x="1434083" y="1720855"/>
                    </a:lnTo>
                    <a:lnTo>
                      <a:pt x="1428904" y="1719668"/>
                    </a:lnTo>
                    <a:lnTo>
                      <a:pt x="1423724" y="1717689"/>
                    </a:lnTo>
                    <a:lnTo>
                      <a:pt x="1418545" y="1715315"/>
                    </a:lnTo>
                    <a:lnTo>
                      <a:pt x="1413764" y="1712544"/>
                    </a:lnTo>
                    <a:lnTo>
                      <a:pt x="1409780" y="1709378"/>
                    </a:lnTo>
                    <a:lnTo>
                      <a:pt x="1405397" y="1705421"/>
                    </a:lnTo>
                    <a:lnTo>
                      <a:pt x="1401811" y="1701859"/>
                    </a:lnTo>
                    <a:lnTo>
                      <a:pt x="1398624" y="1697110"/>
                    </a:lnTo>
                    <a:lnTo>
                      <a:pt x="1395835" y="1692361"/>
                    </a:lnTo>
                    <a:lnTo>
                      <a:pt x="1393046" y="1688008"/>
                    </a:lnTo>
                    <a:lnTo>
                      <a:pt x="1391453" y="1682468"/>
                    </a:lnTo>
                    <a:lnTo>
                      <a:pt x="1389859" y="1676927"/>
                    </a:lnTo>
                    <a:lnTo>
                      <a:pt x="1389062" y="1671387"/>
                    </a:lnTo>
                    <a:lnTo>
                      <a:pt x="1389062" y="1665451"/>
                    </a:lnTo>
                    <a:lnTo>
                      <a:pt x="1389062" y="1501217"/>
                    </a:lnTo>
                    <a:lnTo>
                      <a:pt x="1389062" y="1495280"/>
                    </a:lnTo>
                    <a:lnTo>
                      <a:pt x="1389859" y="1489740"/>
                    </a:lnTo>
                    <a:lnTo>
                      <a:pt x="1391453" y="1484200"/>
                    </a:lnTo>
                    <a:lnTo>
                      <a:pt x="1393046" y="1479451"/>
                    </a:lnTo>
                    <a:lnTo>
                      <a:pt x="1395835" y="1474306"/>
                    </a:lnTo>
                    <a:lnTo>
                      <a:pt x="1398624" y="1469557"/>
                    </a:lnTo>
                    <a:lnTo>
                      <a:pt x="1401811" y="1465204"/>
                    </a:lnTo>
                    <a:lnTo>
                      <a:pt x="1405397" y="1461246"/>
                    </a:lnTo>
                    <a:lnTo>
                      <a:pt x="1409780" y="1457289"/>
                    </a:lnTo>
                    <a:lnTo>
                      <a:pt x="1413764" y="1454123"/>
                    </a:lnTo>
                    <a:lnTo>
                      <a:pt x="1418545" y="1451748"/>
                    </a:lnTo>
                    <a:lnTo>
                      <a:pt x="1423724" y="1448978"/>
                    </a:lnTo>
                    <a:lnTo>
                      <a:pt x="1428904" y="1447000"/>
                    </a:lnTo>
                    <a:lnTo>
                      <a:pt x="1434083" y="1445812"/>
                    </a:lnTo>
                    <a:lnTo>
                      <a:pt x="1439661" y="1445021"/>
                    </a:lnTo>
                    <a:lnTo>
                      <a:pt x="1445637" y="1444625"/>
                    </a:lnTo>
                    <a:close/>
                    <a:moveTo>
                      <a:pt x="971098" y="1444625"/>
                    </a:moveTo>
                    <a:lnTo>
                      <a:pt x="1267674" y="1444625"/>
                    </a:lnTo>
                    <a:lnTo>
                      <a:pt x="1273224" y="1445021"/>
                    </a:lnTo>
                    <a:lnTo>
                      <a:pt x="1278775" y="1445812"/>
                    </a:lnTo>
                    <a:lnTo>
                      <a:pt x="1284326" y="1447000"/>
                    </a:lnTo>
                    <a:lnTo>
                      <a:pt x="1289481" y="1448978"/>
                    </a:lnTo>
                    <a:lnTo>
                      <a:pt x="1294635" y="1451748"/>
                    </a:lnTo>
                    <a:lnTo>
                      <a:pt x="1298996" y="1454123"/>
                    </a:lnTo>
                    <a:lnTo>
                      <a:pt x="1303358" y="1457289"/>
                    </a:lnTo>
                    <a:lnTo>
                      <a:pt x="1307719" y="1461246"/>
                    </a:lnTo>
                    <a:lnTo>
                      <a:pt x="1311288" y="1465204"/>
                    </a:lnTo>
                    <a:lnTo>
                      <a:pt x="1314459" y="1469557"/>
                    </a:lnTo>
                    <a:lnTo>
                      <a:pt x="1317235" y="1474306"/>
                    </a:lnTo>
                    <a:lnTo>
                      <a:pt x="1319614" y="1479451"/>
                    </a:lnTo>
                    <a:lnTo>
                      <a:pt x="1321596" y="1484200"/>
                    </a:lnTo>
                    <a:lnTo>
                      <a:pt x="1323182" y="1489740"/>
                    </a:lnTo>
                    <a:lnTo>
                      <a:pt x="1323975" y="1495280"/>
                    </a:lnTo>
                    <a:lnTo>
                      <a:pt x="1323975" y="1501217"/>
                    </a:lnTo>
                    <a:lnTo>
                      <a:pt x="1323975" y="1665451"/>
                    </a:lnTo>
                    <a:lnTo>
                      <a:pt x="1323975" y="1671387"/>
                    </a:lnTo>
                    <a:lnTo>
                      <a:pt x="1323182" y="1676927"/>
                    </a:lnTo>
                    <a:lnTo>
                      <a:pt x="1321596" y="1682468"/>
                    </a:lnTo>
                    <a:lnTo>
                      <a:pt x="1319614" y="1688008"/>
                    </a:lnTo>
                    <a:lnTo>
                      <a:pt x="1317235" y="1692361"/>
                    </a:lnTo>
                    <a:lnTo>
                      <a:pt x="1314459" y="1697110"/>
                    </a:lnTo>
                    <a:lnTo>
                      <a:pt x="1311288" y="1701859"/>
                    </a:lnTo>
                    <a:lnTo>
                      <a:pt x="1307719" y="1705421"/>
                    </a:lnTo>
                    <a:lnTo>
                      <a:pt x="1303358" y="1709378"/>
                    </a:lnTo>
                    <a:lnTo>
                      <a:pt x="1298996" y="1712544"/>
                    </a:lnTo>
                    <a:lnTo>
                      <a:pt x="1294635" y="1715315"/>
                    </a:lnTo>
                    <a:lnTo>
                      <a:pt x="1289481" y="1717689"/>
                    </a:lnTo>
                    <a:lnTo>
                      <a:pt x="1284326" y="1719668"/>
                    </a:lnTo>
                    <a:lnTo>
                      <a:pt x="1278775" y="1720855"/>
                    </a:lnTo>
                    <a:lnTo>
                      <a:pt x="1273224" y="1722042"/>
                    </a:lnTo>
                    <a:lnTo>
                      <a:pt x="1267674" y="1722438"/>
                    </a:lnTo>
                    <a:lnTo>
                      <a:pt x="971098" y="1722438"/>
                    </a:lnTo>
                    <a:lnTo>
                      <a:pt x="965151" y="1722042"/>
                    </a:lnTo>
                    <a:lnTo>
                      <a:pt x="959600" y="1720855"/>
                    </a:lnTo>
                    <a:lnTo>
                      <a:pt x="954049" y="1719668"/>
                    </a:lnTo>
                    <a:lnTo>
                      <a:pt x="949291" y="1717689"/>
                    </a:lnTo>
                    <a:lnTo>
                      <a:pt x="944137" y="1715315"/>
                    </a:lnTo>
                    <a:lnTo>
                      <a:pt x="939379" y="1712544"/>
                    </a:lnTo>
                    <a:lnTo>
                      <a:pt x="935414" y="1709378"/>
                    </a:lnTo>
                    <a:lnTo>
                      <a:pt x="931053" y="1705421"/>
                    </a:lnTo>
                    <a:lnTo>
                      <a:pt x="927088" y="1701859"/>
                    </a:lnTo>
                    <a:lnTo>
                      <a:pt x="924312" y="1697110"/>
                    </a:lnTo>
                    <a:lnTo>
                      <a:pt x="921140" y="1692361"/>
                    </a:lnTo>
                    <a:lnTo>
                      <a:pt x="918762" y="1688008"/>
                    </a:lnTo>
                    <a:lnTo>
                      <a:pt x="917176" y="1682468"/>
                    </a:lnTo>
                    <a:lnTo>
                      <a:pt x="915590" y="1676927"/>
                    </a:lnTo>
                    <a:lnTo>
                      <a:pt x="914400" y="1671387"/>
                    </a:lnTo>
                    <a:lnTo>
                      <a:pt x="914400" y="1665451"/>
                    </a:lnTo>
                    <a:lnTo>
                      <a:pt x="914400" y="1501217"/>
                    </a:lnTo>
                    <a:lnTo>
                      <a:pt x="914400" y="1495280"/>
                    </a:lnTo>
                    <a:lnTo>
                      <a:pt x="915590" y="1489740"/>
                    </a:lnTo>
                    <a:lnTo>
                      <a:pt x="917176" y="1484200"/>
                    </a:lnTo>
                    <a:lnTo>
                      <a:pt x="918762" y="1479451"/>
                    </a:lnTo>
                    <a:lnTo>
                      <a:pt x="921140" y="1474306"/>
                    </a:lnTo>
                    <a:lnTo>
                      <a:pt x="924312" y="1469557"/>
                    </a:lnTo>
                    <a:lnTo>
                      <a:pt x="927088" y="1465204"/>
                    </a:lnTo>
                    <a:lnTo>
                      <a:pt x="931053" y="1461246"/>
                    </a:lnTo>
                    <a:lnTo>
                      <a:pt x="935414" y="1457289"/>
                    </a:lnTo>
                    <a:lnTo>
                      <a:pt x="939379" y="1454123"/>
                    </a:lnTo>
                    <a:lnTo>
                      <a:pt x="944137" y="1451748"/>
                    </a:lnTo>
                    <a:lnTo>
                      <a:pt x="949291" y="1448978"/>
                    </a:lnTo>
                    <a:lnTo>
                      <a:pt x="954049" y="1447000"/>
                    </a:lnTo>
                    <a:lnTo>
                      <a:pt x="959600" y="1445812"/>
                    </a:lnTo>
                    <a:lnTo>
                      <a:pt x="965151" y="1445021"/>
                    </a:lnTo>
                    <a:lnTo>
                      <a:pt x="971098" y="1444625"/>
                    </a:lnTo>
                    <a:close/>
                    <a:moveTo>
                      <a:pt x="1787045" y="1350963"/>
                    </a:moveTo>
                    <a:lnTo>
                      <a:pt x="1913358" y="1350963"/>
                    </a:lnTo>
                    <a:lnTo>
                      <a:pt x="1913358" y="1366815"/>
                    </a:lnTo>
                    <a:lnTo>
                      <a:pt x="1914148" y="1381479"/>
                    </a:lnTo>
                    <a:lnTo>
                      <a:pt x="1915332" y="1395746"/>
                    </a:lnTo>
                    <a:lnTo>
                      <a:pt x="1917700" y="1409617"/>
                    </a:lnTo>
                    <a:lnTo>
                      <a:pt x="1910200" y="1412391"/>
                    </a:lnTo>
                    <a:lnTo>
                      <a:pt x="1903095" y="1414769"/>
                    </a:lnTo>
                    <a:lnTo>
                      <a:pt x="1896385" y="1418732"/>
                    </a:lnTo>
                    <a:lnTo>
                      <a:pt x="1890069" y="1422299"/>
                    </a:lnTo>
                    <a:lnTo>
                      <a:pt x="1883753" y="1427055"/>
                    </a:lnTo>
                    <a:lnTo>
                      <a:pt x="1877833" y="1431810"/>
                    </a:lnTo>
                    <a:lnTo>
                      <a:pt x="1872306" y="1437359"/>
                    </a:lnTo>
                    <a:lnTo>
                      <a:pt x="1867570" y="1442907"/>
                    </a:lnTo>
                    <a:lnTo>
                      <a:pt x="1863228" y="1448852"/>
                    </a:lnTo>
                    <a:lnTo>
                      <a:pt x="1859280" y="1455589"/>
                    </a:lnTo>
                    <a:lnTo>
                      <a:pt x="1856122" y="1462326"/>
                    </a:lnTo>
                    <a:lnTo>
                      <a:pt x="1852965" y="1469460"/>
                    </a:lnTo>
                    <a:lnTo>
                      <a:pt x="1850596" y="1476990"/>
                    </a:lnTo>
                    <a:lnTo>
                      <a:pt x="1849017" y="1484916"/>
                    </a:lnTo>
                    <a:lnTo>
                      <a:pt x="1847833" y="1492842"/>
                    </a:lnTo>
                    <a:lnTo>
                      <a:pt x="1847438" y="1500768"/>
                    </a:lnTo>
                    <a:lnTo>
                      <a:pt x="1847438" y="1628776"/>
                    </a:lnTo>
                    <a:lnTo>
                      <a:pt x="1837570" y="1628776"/>
                    </a:lnTo>
                    <a:lnTo>
                      <a:pt x="1837570" y="1500768"/>
                    </a:lnTo>
                    <a:lnTo>
                      <a:pt x="1837175" y="1492842"/>
                    </a:lnTo>
                    <a:lnTo>
                      <a:pt x="1836386" y="1485312"/>
                    </a:lnTo>
                    <a:lnTo>
                      <a:pt x="1834412" y="1478178"/>
                    </a:lnTo>
                    <a:lnTo>
                      <a:pt x="1832439" y="1470252"/>
                    </a:lnTo>
                    <a:lnTo>
                      <a:pt x="1830070" y="1463515"/>
                    </a:lnTo>
                    <a:lnTo>
                      <a:pt x="1826518" y="1456778"/>
                    </a:lnTo>
                    <a:lnTo>
                      <a:pt x="1822965" y="1450833"/>
                    </a:lnTo>
                    <a:lnTo>
                      <a:pt x="1818623" y="1444888"/>
                    </a:lnTo>
                    <a:lnTo>
                      <a:pt x="1813886" y="1438944"/>
                    </a:lnTo>
                    <a:lnTo>
                      <a:pt x="1809150" y="1433792"/>
                    </a:lnTo>
                    <a:lnTo>
                      <a:pt x="1803623" y="1428640"/>
                    </a:lnTo>
                    <a:lnTo>
                      <a:pt x="1798097" y="1424280"/>
                    </a:lnTo>
                    <a:lnTo>
                      <a:pt x="1791781" y="1420317"/>
                    </a:lnTo>
                    <a:lnTo>
                      <a:pt x="1785466" y="1416354"/>
                    </a:lnTo>
                    <a:lnTo>
                      <a:pt x="1778755" y="1413580"/>
                    </a:lnTo>
                    <a:lnTo>
                      <a:pt x="1771650" y="1411202"/>
                    </a:lnTo>
                    <a:lnTo>
                      <a:pt x="1774808" y="1406446"/>
                    </a:lnTo>
                    <a:lnTo>
                      <a:pt x="1777571" y="1401294"/>
                    </a:lnTo>
                    <a:lnTo>
                      <a:pt x="1779940" y="1394953"/>
                    </a:lnTo>
                    <a:lnTo>
                      <a:pt x="1782308" y="1388216"/>
                    </a:lnTo>
                    <a:lnTo>
                      <a:pt x="1784282" y="1380290"/>
                    </a:lnTo>
                    <a:lnTo>
                      <a:pt x="1785466" y="1371571"/>
                    </a:lnTo>
                    <a:lnTo>
                      <a:pt x="1786650" y="1361663"/>
                    </a:lnTo>
                    <a:lnTo>
                      <a:pt x="1787045" y="1350963"/>
                    </a:lnTo>
                    <a:close/>
                    <a:moveTo>
                      <a:pt x="1316831" y="1350963"/>
                    </a:moveTo>
                    <a:lnTo>
                      <a:pt x="1412875" y="1350963"/>
                    </a:lnTo>
                    <a:lnTo>
                      <a:pt x="1413272" y="1360950"/>
                    </a:lnTo>
                    <a:lnTo>
                      <a:pt x="1414066" y="1370138"/>
                    </a:lnTo>
                    <a:lnTo>
                      <a:pt x="1415653" y="1378527"/>
                    </a:lnTo>
                    <a:lnTo>
                      <a:pt x="1416844" y="1386116"/>
                    </a:lnTo>
                    <a:lnTo>
                      <a:pt x="1418828" y="1392907"/>
                    </a:lnTo>
                    <a:lnTo>
                      <a:pt x="1420813" y="1398900"/>
                    </a:lnTo>
                    <a:lnTo>
                      <a:pt x="1423194" y="1404492"/>
                    </a:lnTo>
                    <a:lnTo>
                      <a:pt x="1425575" y="1408886"/>
                    </a:lnTo>
                    <a:lnTo>
                      <a:pt x="1419622" y="1410884"/>
                    </a:lnTo>
                    <a:lnTo>
                      <a:pt x="1413272" y="1412881"/>
                    </a:lnTo>
                    <a:lnTo>
                      <a:pt x="1407716" y="1414878"/>
                    </a:lnTo>
                    <a:lnTo>
                      <a:pt x="1402556" y="1418074"/>
                    </a:lnTo>
                    <a:lnTo>
                      <a:pt x="1397000" y="1420870"/>
                    </a:lnTo>
                    <a:lnTo>
                      <a:pt x="1391841" y="1424466"/>
                    </a:lnTo>
                    <a:lnTo>
                      <a:pt x="1386681" y="1427661"/>
                    </a:lnTo>
                    <a:lnTo>
                      <a:pt x="1382316" y="1432056"/>
                    </a:lnTo>
                    <a:lnTo>
                      <a:pt x="1377950" y="1436050"/>
                    </a:lnTo>
                    <a:lnTo>
                      <a:pt x="1374378" y="1440844"/>
                    </a:lnTo>
                    <a:lnTo>
                      <a:pt x="1370410" y="1445638"/>
                    </a:lnTo>
                    <a:lnTo>
                      <a:pt x="1366441" y="1450431"/>
                    </a:lnTo>
                    <a:lnTo>
                      <a:pt x="1363663" y="1456024"/>
                    </a:lnTo>
                    <a:lnTo>
                      <a:pt x="1360885" y="1461616"/>
                    </a:lnTo>
                    <a:lnTo>
                      <a:pt x="1358106" y="1467209"/>
                    </a:lnTo>
                    <a:lnTo>
                      <a:pt x="1356519" y="1473201"/>
                    </a:lnTo>
                    <a:lnTo>
                      <a:pt x="1352947" y="1464413"/>
                    </a:lnTo>
                    <a:lnTo>
                      <a:pt x="1348978" y="1456423"/>
                    </a:lnTo>
                    <a:lnTo>
                      <a:pt x="1344216" y="1448833"/>
                    </a:lnTo>
                    <a:lnTo>
                      <a:pt x="1339056" y="1441643"/>
                    </a:lnTo>
                    <a:lnTo>
                      <a:pt x="1332706" y="1434852"/>
                    </a:lnTo>
                    <a:lnTo>
                      <a:pt x="1325960" y="1428860"/>
                    </a:lnTo>
                    <a:lnTo>
                      <a:pt x="1318816" y="1423267"/>
                    </a:lnTo>
                    <a:lnTo>
                      <a:pt x="1311275" y="1418873"/>
                    </a:lnTo>
                    <a:lnTo>
                      <a:pt x="1314053" y="1401696"/>
                    </a:lnTo>
                    <a:lnTo>
                      <a:pt x="1316038" y="1384918"/>
                    </a:lnTo>
                    <a:lnTo>
                      <a:pt x="1316435" y="1376130"/>
                    </a:lnTo>
                    <a:lnTo>
                      <a:pt x="1316831" y="1367741"/>
                    </a:lnTo>
                    <a:lnTo>
                      <a:pt x="1317228" y="1359352"/>
                    </a:lnTo>
                    <a:lnTo>
                      <a:pt x="1316831" y="1350963"/>
                    </a:lnTo>
                    <a:close/>
                    <a:moveTo>
                      <a:pt x="692943" y="1350963"/>
                    </a:moveTo>
                    <a:lnTo>
                      <a:pt x="941785" y="1350963"/>
                    </a:lnTo>
                    <a:lnTo>
                      <a:pt x="941785" y="1366815"/>
                    </a:lnTo>
                    <a:lnTo>
                      <a:pt x="942578" y="1381479"/>
                    </a:lnTo>
                    <a:lnTo>
                      <a:pt x="944166" y="1395746"/>
                    </a:lnTo>
                    <a:lnTo>
                      <a:pt x="946150" y="1409617"/>
                    </a:lnTo>
                    <a:lnTo>
                      <a:pt x="938610" y="1412391"/>
                    </a:lnTo>
                    <a:lnTo>
                      <a:pt x="931466" y="1414769"/>
                    </a:lnTo>
                    <a:lnTo>
                      <a:pt x="924719" y="1418732"/>
                    </a:lnTo>
                    <a:lnTo>
                      <a:pt x="917972" y="1422299"/>
                    </a:lnTo>
                    <a:lnTo>
                      <a:pt x="912019" y="1427055"/>
                    </a:lnTo>
                    <a:lnTo>
                      <a:pt x="906066" y="1431810"/>
                    </a:lnTo>
                    <a:lnTo>
                      <a:pt x="900906" y="1437359"/>
                    </a:lnTo>
                    <a:lnTo>
                      <a:pt x="896144" y="1442907"/>
                    </a:lnTo>
                    <a:lnTo>
                      <a:pt x="891381" y="1448852"/>
                    </a:lnTo>
                    <a:lnTo>
                      <a:pt x="887809" y="1455589"/>
                    </a:lnTo>
                    <a:lnTo>
                      <a:pt x="883841" y="1462326"/>
                    </a:lnTo>
                    <a:lnTo>
                      <a:pt x="881459" y="1469460"/>
                    </a:lnTo>
                    <a:lnTo>
                      <a:pt x="878681" y="1476990"/>
                    </a:lnTo>
                    <a:lnTo>
                      <a:pt x="877094" y="1484916"/>
                    </a:lnTo>
                    <a:lnTo>
                      <a:pt x="876300" y="1492842"/>
                    </a:lnTo>
                    <a:lnTo>
                      <a:pt x="875903" y="1500768"/>
                    </a:lnTo>
                    <a:lnTo>
                      <a:pt x="875903" y="1628776"/>
                    </a:lnTo>
                    <a:lnTo>
                      <a:pt x="692943" y="1628776"/>
                    </a:lnTo>
                    <a:lnTo>
                      <a:pt x="686990" y="1628776"/>
                    </a:lnTo>
                    <a:lnTo>
                      <a:pt x="681434" y="1627983"/>
                    </a:lnTo>
                    <a:lnTo>
                      <a:pt x="675878" y="1626002"/>
                    </a:lnTo>
                    <a:lnTo>
                      <a:pt x="671115" y="1624417"/>
                    </a:lnTo>
                    <a:lnTo>
                      <a:pt x="665956" y="1622039"/>
                    </a:lnTo>
                    <a:lnTo>
                      <a:pt x="661193" y="1618868"/>
                    </a:lnTo>
                    <a:lnTo>
                      <a:pt x="657224" y="1616094"/>
                    </a:lnTo>
                    <a:lnTo>
                      <a:pt x="652859" y="1612131"/>
                    </a:lnTo>
                    <a:lnTo>
                      <a:pt x="648890" y="1608168"/>
                    </a:lnTo>
                    <a:lnTo>
                      <a:pt x="646112" y="1603809"/>
                    </a:lnTo>
                    <a:lnTo>
                      <a:pt x="643334" y="1599053"/>
                    </a:lnTo>
                    <a:lnTo>
                      <a:pt x="640556" y="1594297"/>
                    </a:lnTo>
                    <a:lnTo>
                      <a:pt x="638968" y="1589145"/>
                    </a:lnTo>
                    <a:lnTo>
                      <a:pt x="637381" y="1583597"/>
                    </a:lnTo>
                    <a:lnTo>
                      <a:pt x="636587" y="1578048"/>
                    </a:lnTo>
                    <a:lnTo>
                      <a:pt x="636587" y="1572104"/>
                    </a:lnTo>
                    <a:lnTo>
                      <a:pt x="636587" y="1407635"/>
                    </a:lnTo>
                    <a:lnTo>
                      <a:pt x="636587" y="1401691"/>
                    </a:lnTo>
                    <a:lnTo>
                      <a:pt x="637381" y="1396142"/>
                    </a:lnTo>
                    <a:lnTo>
                      <a:pt x="638968" y="1390990"/>
                    </a:lnTo>
                    <a:lnTo>
                      <a:pt x="640556" y="1385442"/>
                    </a:lnTo>
                    <a:lnTo>
                      <a:pt x="643334" y="1380686"/>
                    </a:lnTo>
                    <a:lnTo>
                      <a:pt x="646112" y="1375534"/>
                    </a:lnTo>
                    <a:lnTo>
                      <a:pt x="648890" y="1371571"/>
                    </a:lnTo>
                    <a:lnTo>
                      <a:pt x="652859" y="1367608"/>
                    </a:lnTo>
                    <a:lnTo>
                      <a:pt x="657224" y="1364041"/>
                    </a:lnTo>
                    <a:lnTo>
                      <a:pt x="661193" y="1360474"/>
                    </a:lnTo>
                    <a:lnTo>
                      <a:pt x="665956" y="1357700"/>
                    </a:lnTo>
                    <a:lnTo>
                      <a:pt x="671115" y="1355322"/>
                    </a:lnTo>
                    <a:lnTo>
                      <a:pt x="675878" y="1353341"/>
                    </a:lnTo>
                    <a:lnTo>
                      <a:pt x="681434" y="1352152"/>
                    </a:lnTo>
                    <a:lnTo>
                      <a:pt x="686990" y="1351359"/>
                    </a:lnTo>
                    <a:lnTo>
                      <a:pt x="692943" y="1350963"/>
                    </a:lnTo>
                    <a:close/>
                    <a:moveTo>
                      <a:pt x="2082006" y="1166813"/>
                    </a:moveTo>
                    <a:lnTo>
                      <a:pt x="2083990" y="1169978"/>
                    </a:lnTo>
                    <a:lnTo>
                      <a:pt x="2086768" y="1172747"/>
                    </a:lnTo>
                    <a:lnTo>
                      <a:pt x="2089547" y="1175120"/>
                    </a:lnTo>
                    <a:lnTo>
                      <a:pt x="2093515" y="1176702"/>
                    </a:lnTo>
                    <a:lnTo>
                      <a:pt x="2096293" y="1177494"/>
                    </a:lnTo>
                    <a:lnTo>
                      <a:pt x="2100262" y="1177494"/>
                    </a:lnTo>
                    <a:lnTo>
                      <a:pt x="2107803" y="1177098"/>
                    </a:lnTo>
                    <a:lnTo>
                      <a:pt x="2116137" y="1176702"/>
                    </a:lnTo>
                    <a:lnTo>
                      <a:pt x="2125662" y="1177098"/>
                    </a:lnTo>
                    <a:lnTo>
                      <a:pt x="2135584" y="1177889"/>
                    </a:lnTo>
                    <a:lnTo>
                      <a:pt x="2144315" y="1179076"/>
                    </a:lnTo>
                    <a:lnTo>
                      <a:pt x="2152650" y="1180658"/>
                    </a:lnTo>
                    <a:lnTo>
                      <a:pt x="2161381" y="1183427"/>
                    </a:lnTo>
                    <a:lnTo>
                      <a:pt x="2169318" y="1186196"/>
                    </a:lnTo>
                    <a:lnTo>
                      <a:pt x="2176462" y="1189756"/>
                    </a:lnTo>
                    <a:lnTo>
                      <a:pt x="2183606" y="1193317"/>
                    </a:lnTo>
                    <a:lnTo>
                      <a:pt x="2190353" y="1197668"/>
                    </a:lnTo>
                    <a:lnTo>
                      <a:pt x="2196703" y="1202810"/>
                    </a:lnTo>
                    <a:lnTo>
                      <a:pt x="2202656" y="1208348"/>
                    </a:lnTo>
                    <a:lnTo>
                      <a:pt x="2207815" y="1213886"/>
                    </a:lnTo>
                    <a:lnTo>
                      <a:pt x="2212975" y="1220611"/>
                    </a:lnTo>
                    <a:lnTo>
                      <a:pt x="2217737" y="1227731"/>
                    </a:lnTo>
                    <a:lnTo>
                      <a:pt x="2222500" y="1234852"/>
                    </a:lnTo>
                    <a:lnTo>
                      <a:pt x="2226072" y="1243554"/>
                    </a:lnTo>
                    <a:lnTo>
                      <a:pt x="2231628" y="1256213"/>
                    </a:lnTo>
                    <a:lnTo>
                      <a:pt x="2236787" y="1268476"/>
                    </a:lnTo>
                    <a:lnTo>
                      <a:pt x="2240756" y="1280343"/>
                    </a:lnTo>
                    <a:lnTo>
                      <a:pt x="2244725" y="1291814"/>
                    </a:lnTo>
                    <a:lnTo>
                      <a:pt x="2247503" y="1302890"/>
                    </a:lnTo>
                    <a:lnTo>
                      <a:pt x="2250281" y="1313175"/>
                    </a:lnTo>
                    <a:lnTo>
                      <a:pt x="2252265" y="1323460"/>
                    </a:lnTo>
                    <a:lnTo>
                      <a:pt x="2253853" y="1333350"/>
                    </a:lnTo>
                    <a:lnTo>
                      <a:pt x="2254647" y="1342843"/>
                    </a:lnTo>
                    <a:lnTo>
                      <a:pt x="2255043" y="1352337"/>
                    </a:lnTo>
                    <a:lnTo>
                      <a:pt x="2255837" y="1361831"/>
                    </a:lnTo>
                    <a:lnTo>
                      <a:pt x="2255043" y="1371325"/>
                    </a:lnTo>
                    <a:lnTo>
                      <a:pt x="2254647" y="1380027"/>
                    </a:lnTo>
                    <a:lnTo>
                      <a:pt x="2253853" y="1389126"/>
                    </a:lnTo>
                    <a:lnTo>
                      <a:pt x="2252662" y="1398619"/>
                    </a:lnTo>
                    <a:lnTo>
                      <a:pt x="2251075" y="1408113"/>
                    </a:lnTo>
                    <a:lnTo>
                      <a:pt x="2245122" y="1407322"/>
                    </a:lnTo>
                    <a:lnTo>
                      <a:pt x="2239168" y="1406926"/>
                    </a:lnTo>
                    <a:lnTo>
                      <a:pt x="2220118" y="1406926"/>
                    </a:lnTo>
                    <a:lnTo>
                      <a:pt x="2219722" y="1396246"/>
                    </a:lnTo>
                    <a:lnTo>
                      <a:pt x="2219325" y="1385961"/>
                    </a:lnTo>
                    <a:lnTo>
                      <a:pt x="2218928" y="1382401"/>
                    </a:lnTo>
                    <a:lnTo>
                      <a:pt x="2218134" y="1379632"/>
                    </a:lnTo>
                    <a:lnTo>
                      <a:pt x="2216547" y="1377258"/>
                    </a:lnTo>
                    <a:lnTo>
                      <a:pt x="2214165" y="1374489"/>
                    </a:lnTo>
                    <a:lnTo>
                      <a:pt x="2212181" y="1372907"/>
                    </a:lnTo>
                    <a:lnTo>
                      <a:pt x="2209403" y="1371325"/>
                    </a:lnTo>
                    <a:lnTo>
                      <a:pt x="2206228" y="1370534"/>
                    </a:lnTo>
                    <a:lnTo>
                      <a:pt x="2203053" y="1369742"/>
                    </a:lnTo>
                    <a:lnTo>
                      <a:pt x="2199878" y="1369742"/>
                    </a:lnTo>
                    <a:lnTo>
                      <a:pt x="2196703" y="1370929"/>
                    </a:lnTo>
                    <a:lnTo>
                      <a:pt x="2193925" y="1372116"/>
                    </a:lnTo>
                    <a:lnTo>
                      <a:pt x="2191543" y="1373698"/>
                    </a:lnTo>
                    <a:lnTo>
                      <a:pt x="2189559" y="1376072"/>
                    </a:lnTo>
                    <a:lnTo>
                      <a:pt x="2187178" y="1378841"/>
                    </a:lnTo>
                    <a:lnTo>
                      <a:pt x="2185987" y="1381214"/>
                    </a:lnTo>
                    <a:lnTo>
                      <a:pt x="2185590" y="1384774"/>
                    </a:lnTo>
                    <a:lnTo>
                      <a:pt x="2184003" y="1395455"/>
                    </a:lnTo>
                    <a:lnTo>
                      <a:pt x="2182018" y="1406926"/>
                    </a:lnTo>
                    <a:lnTo>
                      <a:pt x="2013743" y="1406926"/>
                    </a:lnTo>
                    <a:lnTo>
                      <a:pt x="2010965" y="1399015"/>
                    </a:lnTo>
                    <a:lnTo>
                      <a:pt x="2009775" y="1395850"/>
                    </a:lnTo>
                    <a:lnTo>
                      <a:pt x="2008584" y="1393477"/>
                    </a:lnTo>
                    <a:lnTo>
                      <a:pt x="2006600" y="1391499"/>
                    </a:lnTo>
                    <a:lnTo>
                      <a:pt x="2003822" y="1389126"/>
                    </a:lnTo>
                    <a:lnTo>
                      <a:pt x="2001440" y="1387939"/>
                    </a:lnTo>
                    <a:lnTo>
                      <a:pt x="1998662" y="1387148"/>
                    </a:lnTo>
                    <a:lnTo>
                      <a:pt x="1995090" y="1386752"/>
                    </a:lnTo>
                    <a:lnTo>
                      <a:pt x="1992312" y="1386752"/>
                    </a:lnTo>
                    <a:lnTo>
                      <a:pt x="1988740" y="1387543"/>
                    </a:lnTo>
                    <a:lnTo>
                      <a:pt x="1986359" y="1388730"/>
                    </a:lnTo>
                    <a:lnTo>
                      <a:pt x="1983581" y="1390708"/>
                    </a:lnTo>
                    <a:lnTo>
                      <a:pt x="1981597" y="1393081"/>
                    </a:lnTo>
                    <a:lnTo>
                      <a:pt x="1980009" y="1395455"/>
                    </a:lnTo>
                    <a:lnTo>
                      <a:pt x="1978818" y="1398224"/>
                    </a:lnTo>
                    <a:lnTo>
                      <a:pt x="1978025" y="1400993"/>
                    </a:lnTo>
                    <a:lnTo>
                      <a:pt x="1978025" y="1404553"/>
                    </a:lnTo>
                    <a:lnTo>
                      <a:pt x="1978025" y="1406926"/>
                    </a:lnTo>
                    <a:lnTo>
                      <a:pt x="1952625" y="1406926"/>
                    </a:lnTo>
                    <a:lnTo>
                      <a:pt x="1949847" y="1390708"/>
                    </a:lnTo>
                    <a:lnTo>
                      <a:pt x="1949053" y="1382005"/>
                    </a:lnTo>
                    <a:lnTo>
                      <a:pt x="1948259" y="1373698"/>
                    </a:lnTo>
                    <a:lnTo>
                      <a:pt x="1947862" y="1364996"/>
                    </a:lnTo>
                    <a:lnTo>
                      <a:pt x="1947862" y="1355897"/>
                    </a:lnTo>
                    <a:lnTo>
                      <a:pt x="1948259" y="1346404"/>
                    </a:lnTo>
                    <a:lnTo>
                      <a:pt x="1949053" y="1337305"/>
                    </a:lnTo>
                    <a:lnTo>
                      <a:pt x="1950243" y="1327020"/>
                    </a:lnTo>
                    <a:lnTo>
                      <a:pt x="1952228" y="1316736"/>
                    </a:lnTo>
                    <a:lnTo>
                      <a:pt x="1954609" y="1305659"/>
                    </a:lnTo>
                    <a:lnTo>
                      <a:pt x="1958181" y="1294188"/>
                    </a:lnTo>
                    <a:lnTo>
                      <a:pt x="1961356" y="1282716"/>
                    </a:lnTo>
                    <a:lnTo>
                      <a:pt x="1966118" y="1270453"/>
                    </a:lnTo>
                    <a:lnTo>
                      <a:pt x="1971675" y="1257399"/>
                    </a:lnTo>
                    <a:lnTo>
                      <a:pt x="1977231" y="1243554"/>
                    </a:lnTo>
                    <a:lnTo>
                      <a:pt x="1980803" y="1237225"/>
                    </a:lnTo>
                    <a:lnTo>
                      <a:pt x="1984772" y="1230896"/>
                    </a:lnTo>
                    <a:lnTo>
                      <a:pt x="1988740" y="1224567"/>
                    </a:lnTo>
                    <a:lnTo>
                      <a:pt x="1993106" y="1218238"/>
                    </a:lnTo>
                    <a:lnTo>
                      <a:pt x="1994693" y="1215864"/>
                    </a:lnTo>
                    <a:lnTo>
                      <a:pt x="1996281" y="1213491"/>
                    </a:lnTo>
                    <a:lnTo>
                      <a:pt x="2001440" y="1208744"/>
                    </a:lnTo>
                    <a:lnTo>
                      <a:pt x="2006600" y="1203601"/>
                    </a:lnTo>
                    <a:lnTo>
                      <a:pt x="2011362" y="1198855"/>
                    </a:lnTo>
                    <a:lnTo>
                      <a:pt x="2016522" y="1194899"/>
                    </a:lnTo>
                    <a:lnTo>
                      <a:pt x="2022078" y="1190943"/>
                    </a:lnTo>
                    <a:lnTo>
                      <a:pt x="2027634" y="1186987"/>
                    </a:lnTo>
                    <a:lnTo>
                      <a:pt x="2033190" y="1184218"/>
                    </a:lnTo>
                    <a:lnTo>
                      <a:pt x="2038350" y="1181449"/>
                    </a:lnTo>
                    <a:lnTo>
                      <a:pt x="2043906" y="1178285"/>
                    </a:lnTo>
                    <a:lnTo>
                      <a:pt x="2049859" y="1176307"/>
                    </a:lnTo>
                    <a:lnTo>
                      <a:pt x="2060972" y="1171956"/>
                    </a:lnTo>
                    <a:lnTo>
                      <a:pt x="2071290" y="1169187"/>
                    </a:lnTo>
                    <a:lnTo>
                      <a:pt x="2082006" y="1166813"/>
                    </a:lnTo>
                    <a:close/>
                    <a:moveTo>
                      <a:pt x="1110232" y="1166813"/>
                    </a:moveTo>
                    <a:lnTo>
                      <a:pt x="1112219" y="1169978"/>
                    </a:lnTo>
                    <a:lnTo>
                      <a:pt x="1115000" y="1172747"/>
                    </a:lnTo>
                    <a:lnTo>
                      <a:pt x="1118179" y="1175120"/>
                    </a:lnTo>
                    <a:lnTo>
                      <a:pt x="1121359" y="1176702"/>
                    </a:lnTo>
                    <a:lnTo>
                      <a:pt x="1124935" y="1177494"/>
                    </a:lnTo>
                    <a:lnTo>
                      <a:pt x="1128114" y="1177494"/>
                    </a:lnTo>
                    <a:lnTo>
                      <a:pt x="1136062" y="1177098"/>
                    </a:lnTo>
                    <a:lnTo>
                      <a:pt x="1144407" y="1176702"/>
                    </a:lnTo>
                    <a:lnTo>
                      <a:pt x="1154342" y="1177098"/>
                    </a:lnTo>
                    <a:lnTo>
                      <a:pt x="1163879" y="1177889"/>
                    </a:lnTo>
                    <a:lnTo>
                      <a:pt x="1173019" y="1179076"/>
                    </a:lnTo>
                    <a:lnTo>
                      <a:pt x="1181364" y="1180658"/>
                    </a:lnTo>
                    <a:lnTo>
                      <a:pt x="1189709" y="1183427"/>
                    </a:lnTo>
                    <a:lnTo>
                      <a:pt x="1197259" y="1186196"/>
                    </a:lnTo>
                    <a:lnTo>
                      <a:pt x="1204810" y="1189756"/>
                    </a:lnTo>
                    <a:lnTo>
                      <a:pt x="1211963" y="1193317"/>
                    </a:lnTo>
                    <a:lnTo>
                      <a:pt x="1218718" y="1197668"/>
                    </a:lnTo>
                    <a:lnTo>
                      <a:pt x="1225077" y="1202810"/>
                    </a:lnTo>
                    <a:lnTo>
                      <a:pt x="1231037" y="1208348"/>
                    </a:lnTo>
                    <a:lnTo>
                      <a:pt x="1236601" y="1213886"/>
                    </a:lnTo>
                    <a:lnTo>
                      <a:pt x="1241767" y="1220611"/>
                    </a:lnTo>
                    <a:lnTo>
                      <a:pt x="1246138" y="1227731"/>
                    </a:lnTo>
                    <a:lnTo>
                      <a:pt x="1250907" y="1234852"/>
                    </a:lnTo>
                    <a:lnTo>
                      <a:pt x="1254881" y="1243554"/>
                    </a:lnTo>
                    <a:lnTo>
                      <a:pt x="1260444" y="1256213"/>
                    </a:lnTo>
                    <a:lnTo>
                      <a:pt x="1265213" y="1268476"/>
                    </a:lnTo>
                    <a:lnTo>
                      <a:pt x="1269584" y="1280343"/>
                    </a:lnTo>
                    <a:lnTo>
                      <a:pt x="1273160" y="1291814"/>
                    </a:lnTo>
                    <a:lnTo>
                      <a:pt x="1276339" y="1302890"/>
                    </a:lnTo>
                    <a:lnTo>
                      <a:pt x="1278724" y="1313175"/>
                    </a:lnTo>
                    <a:lnTo>
                      <a:pt x="1281108" y="1323460"/>
                    </a:lnTo>
                    <a:lnTo>
                      <a:pt x="1282300" y="1333350"/>
                    </a:lnTo>
                    <a:lnTo>
                      <a:pt x="1283492" y="1342843"/>
                    </a:lnTo>
                    <a:lnTo>
                      <a:pt x="1283890" y="1352337"/>
                    </a:lnTo>
                    <a:lnTo>
                      <a:pt x="1284287" y="1361831"/>
                    </a:lnTo>
                    <a:lnTo>
                      <a:pt x="1283890" y="1371325"/>
                    </a:lnTo>
                    <a:lnTo>
                      <a:pt x="1283492" y="1380027"/>
                    </a:lnTo>
                    <a:lnTo>
                      <a:pt x="1282300" y="1389126"/>
                    </a:lnTo>
                    <a:lnTo>
                      <a:pt x="1281506" y="1398619"/>
                    </a:lnTo>
                    <a:lnTo>
                      <a:pt x="1279519" y="1408113"/>
                    </a:lnTo>
                    <a:lnTo>
                      <a:pt x="1273558" y="1407322"/>
                    </a:lnTo>
                    <a:lnTo>
                      <a:pt x="1267994" y="1406926"/>
                    </a:lnTo>
                    <a:lnTo>
                      <a:pt x="1248920" y="1406926"/>
                    </a:lnTo>
                    <a:lnTo>
                      <a:pt x="1248125" y="1385961"/>
                    </a:lnTo>
                    <a:lnTo>
                      <a:pt x="1247728" y="1382401"/>
                    </a:lnTo>
                    <a:lnTo>
                      <a:pt x="1246138" y="1379632"/>
                    </a:lnTo>
                    <a:lnTo>
                      <a:pt x="1244946" y="1377258"/>
                    </a:lnTo>
                    <a:lnTo>
                      <a:pt x="1242959" y="1374489"/>
                    </a:lnTo>
                    <a:lnTo>
                      <a:pt x="1240575" y="1372907"/>
                    </a:lnTo>
                    <a:lnTo>
                      <a:pt x="1237793" y="1371325"/>
                    </a:lnTo>
                    <a:lnTo>
                      <a:pt x="1235011" y="1370534"/>
                    </a:lnTo>
                    <a:lnTo>
                      <a:pt x="1231435" y="1369742"/>
                    </a:lnTo>
                    <a:lnTo>
                      <a:pt x="1228653" y="1369742"/>
                    </a:lnTo>
                    <a:lnTo>
                      <a:pt x="1225077" y="1370929"/>
                    </a:lnTo>
                    <a:lnTo>
                      <a:pt x="1222692" y="1372116"/>
                    </a:lnTo>
                    <a:lnTo>
                      <a:pt x="1220308" y="1373698"/>
                    </a:lnTo>
                    <a:lnTo>
                      <a:pt x="1217526" y="1376072"/>
                    </a:lnTo>
                    <a:lnTo>
                      <a:pt x="1215937" y="1378841"/>
                    </a:lnTo>
                    <a:lnTo>
                      <a:pt x="1214745" y="1381214"/>
                    </a:lnTo>
                    <a:lnTo>
                      <a:pt x="1214347" y="1384774"/>
                    </a:lnTo>
                    <a:lnTo>
                      <a:pt x="1211963" y="1395455"/>
                    </a:lnTo>
                    <a:lnTo>
                      <a:pt x="1209976" y="1406926"/>
                    </a:lnTo>
                    <a:lnTo>
                      <a:pt x="1041881" y="1406926"/>
                    </a:lnTo>
                    <a:lnTo>
                      <a:pt x="1039497" y="1399015"/>
                    </a:lnTo>
                    <a:lnTo>
                      <a:pt x="1038305" y="1395850"/>
                    </a:lnTo>
                    <a:lnTo>
                      <a:pt x="1036715" y="1393477"/>
                    </a:lnTo>
                    <a:lnTo>
                      <a:pt x="1034728" y="1391499"/>
                    </a:lnTo>
                    <a:lnTo>
                      <a:pt x="1032344" y="1389126"/>
                    </a:lnTo>
                    <a:lnTo>
                      <a:pt x="1029960" y="1387939"/>
                    </a:lnTo>
                    <a:lnTo>
                      <a:pt x="1026780" y="1387148"/>
                    </a:lnTo>
                    <a:lnTo>
                      <a:pt x="1023601" y="1386752"/>
                    </a:lnTo>
                    <a:lnTo>
                      <a:pt x="1020422" y="1386752"/>
                    </a:lnTo>
                    <a:lnTo>
                      <a:pt x="1017243" y="1387543"/>
                    </a:lnTo>
                    <a:lnTo>
                      <a:pt x="1014461" y="1388730"/>
                    </a:lnTo>
                    <a:lnTo>
                      <a:pt x="1012077" y="1390708"/>
                    </a:lnTo>
                    <a:lnTo>
                      <a:pt x="1010090" y="1393081"/>
                    </a:lnTo>
                    <a:lnTo>
                      <a:pt x="1008103" y="1395455"/>
                    </a:lnTo>
                    <a:lnTo>
                      <a:pt x="1006911" y="1398224"/>
                    </a:lnTo>
                    <a:lnTo>
                      <a:pt x="1006116" y="1400993"/>
                    </a:lnTo>
                    <a:lnTo>
                      <a:pt x="1006116" y="1404553"/>
                    </a:lnTo>
                    <a:lnTo>
                      <a:pt x="1006116" y="1406926"/>
                    </a:lnTo>
                    <a:lnTo>
                      <a:pt x="980684" y="1406926"/>
                    </a:lnTo>
                    <a:lnTo>
                      <a:pt x="978299" y="1390708"/>
                    </a:lnTo>
                    <a:lnTo>
                      <a:pt x="977107" y="1382005"/>
                    </a:lnTo>
                    <a:lnTo>
                      <a:pt x="976710" y="1373698"/>
                    </a:lnTo>
                    <a:lnTo>
                      <a:pt x="976312" y="1364996"/>
                    </a:lnTo>
                    <a:lnTo>
                      <a:pt x="976312" y="1355897"/>
                    </a:lnTo>
                    <a:lnTo>
                      <a:pt x="976710" y="1346404"/>
                    </a:lnTo>
                    <a:lnTo>
                      <a:pt x="977504" y="1337305"/>
                    </a:lnTo>
                    <a:lnTo>
                      <a:pt x="978697" y="1327020"/>
                    </a:lnTo>
                    <a:lnTo>
                      <a:pt x="980286" y="1316736"/>
                    </a:lnTo>
                    <a:lnTo>
                      <a:pt x="983068" y="1305659"/>
                    </a:lnTo>
                    <a:lnTo>
                      <a:pt x="985850" y="1294188"/>
                    </a:lnTo>
                    <a:lnTo>
                      <a:pt x="989823" y="1282716"/>
                    </a:lnTo>
                    <a:lnTo>
                      <a:pt x="994195" y="1270453"/>
                    </a:lnTo>
                    <a:lnTo>
                      <a:pt x="999758" y="1257399"/>
                    </a:lnTo>
                    <a:lnTo>
                      <a:pt x="1005719" y="1243554"/>
                    </a:lnTo>
                    <a:lnTo>
                      <a:pt x="1008898" y="1237225"/>
                    </a:lnTo>
                    <a:lnTo>
                      <a:pt x="1012872" y="1230500"/>
                    </a:lnTo>
                    <a:lnTo>
                      <a:pt x="1016846" y="1224567"/>
                    </a:lnTo>
                    <a:lnTo>
                      <a:pt x="1021217" y="1218238"/>
                    </a:lnTo>
                    <a:lnTo>
                      <a:pt x="1023204" y="1215864"/>
                    </a:lnTo>
                    <a:lnTo>
                      <a:pt x="1024793" y="1213491"/>
                    </a:lnTo>
                    <a:lnTo>
                      <a:pt x="1029960" y="1208744"/>
                    </a:lnTo>
                    <a:lnTo>
                      <a:pt x="1034331" y="1203601"/>
                    </a:lnTo>
                    <a:lnTo>
                      <a:pt x="1039894" y="1198855"/>
                    </a:lnTo>
                    <a:lnTo>
                      <a:pt x="1045060" y="1194899"/>
                    </a:lnTo>
                    <a:lnTo>
                      <a:pt x="1050624" y="1190943"/>
                    </a:lnTo>
                    <a:lnTo>
                      <a:pt x="1055790" y="1186987"/>
                    </a:lnTo>
                    <a:lnTo>
                      <a:pt x="1061353" y="1184218"/>
                    </a:lnTo>
                    <a:lnTo>
                      <a:pt x="1066917" y="1181449"/>
                    </a:lnTo>
                    <a:lnTo>
                      <a:pt x="1072480" y="1178285"/>
                    </a:lnTo>
                    <a:lnTo>
                      <a:pt x="1078043" y="1176307"/>
                    </a:lnTo>
                    <a:lnTo>
                      <a:pt x="1089170" y="1171956"/>
                    </a:lnTo>
                    <a:lnTo>
                      <a:pt x="1099900" y="1169187"/>
                    </a:lnTo>
                    <a:lnTo>
                      <a:pt x="1110232" y="1166813"/>
                    </a:lnTo>
                    <a:close/>
                    <a:moveTo>
                      <a:pt x="1601784" y="1141413"/>
                    </a:moveTo>
                    <a:lnTo>
                      <a:pt x="1608513" y="1141413"/>
                    </a:lnTo>
                    <a:lnTo>
                      <a:pt x="1616826" y="1141413"/>
                    </a:lnTo>
                    <a:lnTo>
                      <a:pt x="1628701" y="1141809"/>
                    </a:lnTo>
                    <a:lnTo>
                      <a:pt x="1639785" y="1142996"/>
                    </a:lnTo>
                    <a:lnTo>
                      <a:pt x="1644139" y="1143392"/>
                    </a:lnTo>
                    <a:lnTo>
                      <a:pt x="1656410" y="1145766"/>
                    </a:lnTo>
                    <a:lnTo>
                      <a:pt x="1668285" y="1149327"/>
                    </a:lnTo>
                    <a:lnTo>
                      <a:pt x="1673431" y="1150910"/>
                    </a:lnTo>
                    <a:lnTo>
                      <a:pt x="1682140" y="1154075"/>
                    </a:lnTo>
                    <a:lnTo>
                      <a:pt x="1690453" y="1157241"/>
                    </a:lnTo>
                    <a:lnTo>
                      <a:pt x="1694807" y="1158823"/>
                    </a:lnTo>
                    <a:lnTo>
                      <a:pt x="1703516" y="1163572"/>
                    </a:lnTo>
                    <a:lnTo>
                      <a:pt x="1711828" y="1167924"/>
                    </a:lnTo>
                    <a:lnTo>
                      <a:pt x="1714995" y="1169903"/>
                    </a:lnTo>
                    <a:lnTo>
                      <a:pt x="1726079" y="1177421"/>
                    </a:lnTo>
                    <a:lnTo>
                      <a:pt x="1729245" y="1179399"/>
                    </a:lnTo>
                    <a:lnTo>
                      <a:pt x="1739142" y="1186918"/>
                    </a:lnTo>
                    <a:lnTo>
                      <a:pt x="1740329" y="1188105"/>
                    </a:lnTo>
                    <a:lnTo>
                      <a:pt x="1745475" y="1192853"/>
                    </a:lnTo>
                    <a:lnTo>
                      <a:pt x="1747058" y="1194436"/>
                    </a:lnTo>
                    <a:lnTo>
                      <a:pt x="1748642" y="1196018"/>
                    </a:lnTo>
                    <a:lnTo>
                      <a:pt x="1743100" y="1240732"/>
                    </a:lnTo>
                    <a:lnTo>
                      <a:pt x="1739142" y="1274761"/>
                    </a:lnTo>
                    <a:lnTo>
                      <a:pt x="1736766" y="1296128"/>
                    </a:lnTo>
                    <a:lnTo>
                      <a:pt x="1738746" y="1294150"/>
                    </a:lnTo>
                    <a:lnTo>
                      <a:pt x="1739537" y="1293358"/>
                    </a:lnTo>
                    <a:lnTo>
                      <a:pt x="1740725" y="1293358"/>
                    </a:lnTo>
                    <a:lnTo>
                      <a:pt x="1741912" y="1293754"/>
                    </a:lnTo>
                    <a:lnTo>
                      <a:pt x="1743100" y="1294150"/>
                    </a:lnTo>
                    <a:lnTo>
                      <a:pt x="1744288" y="1295733"/>
                    </a:lnTo>
                    <a:lnTo>
                      <a:pt x="1745079" y="1297315"/>
                    </a:lnTo>
                    <a:lnTo>
                      <a:pt x="1747454" y="1301668"/>
                    </a:lnTo>
                    <a:lnTo>
                      <a:pt x="1749038" y="1307603"/>
                    </a:lnTo>
                    <a:lnTo>
                      <a:pt x="1750621" y="1315121"/>
                    </a:lnTo>
                    <a:lnTo>
                      <a:pt x="1751809" y="1323827"/>
                    </a:lnTo>
                    <a:lnTo>
                      <a:pt x="1752204" y="1332928"/>
                    </a:lnTo>
                    <a:lnTo>
                      <a:pt x="1752600" y="1343216"/>
                    </a:lnTo>
                    <a:lnTo>
                      <a:pt x="1752204" y="1352712"/>
                    </a:lnTo>
                    <a:lnTo>
                      <a:pt x="1751809" y="1361813"/>
                    </a:lnTo>
                    <a:lnTo>
                      <a:pt x="1750621" y="1370518"/>
                    </a:lnTo>
                    <a:lnTo>
                      <a:pt x="1749038" y="1378036"/>
                    </a:lnTo>
                    <a:lnTo>
                      <a:pt x="1747454" y="1383972"/>
                    </a:lnTo>
                    <a:lnTo>
                      <a:pt x="1745079" y="1388324"/>
                    </a:lnTo>
                    <a:lnTo>
                      <a:pt x="1744288" y="1390303"/>
                    </a:lnTo>
                    <a:lnTo>
                      <a:pt x="1743100" y="1391490"/>
                    </a:lnTo>
                    <a:lnTo>
                      <a:pt x="1741912" y="1391886"/>
                    </a:lnTo>
                    <a:lnTo>
                      <a:pt x="1740725" y="1392281"/>
                    </a:lnTo>
                    <a:lnTo>
                      <a:pt x="1739142" y="1391886"/>
                    </a:lnTo>
                    <a:lnTo>
                      <a:pt x="1737954" y="1391094"/>
                    </a:lnTo>
                    <a:lnTo>
                      <a:pt x="1736766" y="1389511"/>
                    </a:lnTo>
                    <a:lnTo>
                      <a:pt x="1735975" y="1387929"/>
                    </a:lnTo>
                    <a:lnTo>
                      <a:pt x="1733996" y="1382785"/>
                    </a:lnTo>
                    <a:lnTo>
                      <a:pt x="1731620" y="1376849"/>
                    </a:lnTo>
                    <a:lnTo>
                      <a:pt x="1730829" y="1384367"/>
                    </a:lnTo>
                    <a:lnTo>
                      <a:pt x="1729641" y="1391886"/>
                    </a:lnTo>
                    <a:lnTo>
                      <a:pt x="1725683" y="1406526"/>
                    </a:lnTo>
                    <a:lnTo>
                      <a:pt x="1475905" y="1406526"/>
                    </a:lnTo>
                    <a:lnTo>
                      <a:pt x="1471551" y="1394260"/>
                    </a:lnTo>
                    <a:lnTo>
                      <a:pt x="1469968" y="1388324"/>
                    </a:lnTo>
                    <a:lnTo>
                      <a:pt x="1467592" y="1381993"/>
                    </a:lnTo>
                    <a:lnTo>
                      <a:pt x="1466009" y="1387137"/>
                    </a:lnTo>
                    <a:lnTo>
                      <a:pt x="1464426" y="1391490"/>
                    </a:lnTo>
                    <a:lnTo>
                      <a:pt x="1463238" y="1392677"/>
                    </a:lnTo>
                    <a:lnTo>
                      <a:pt x="1462051" y="1393864"/>
                    </a:lnTo>
                    <a:lnTo>
                      <a:pt x="1460863" y="1394260"/>
                    </a:lnTo>
                    <a:lnTo>
                      <a:pt x="1459676" y="1394655"/>
                    </a:lnTo>
                    <a:lnTo>
                      <a:pt x="1458884" y="1394260"/>
                    </a:lnTo>
                    <a:lnTo>
                      <a:pt x="1457696" y="1393468"/>
                    </a:lnTo>
                    <a:lnTo>
                      <a:pt x="1456509" y="1392281"/>
                    </a:lnTo>
                    <a:lnTo>
                      <a:pt x="1454925" y="1391094"/>
                    </a:lnTo>
                    <a:lnTo>
                      <a:pt x="1452946" y="1386346"/>
                    </a:lnTo>
                    <a:lnTo>
                      <a:pt x="1451363" y="1380015"/>
                    </a:lnTo>
                    <a:lnTo>
                      <a:pt x="1450175" y="1372892"/>
                    </a:lnTo>
                    <a:lnTo>
                      <a:pt x="1448592" y="1364583"/>
                    </a:lnTo>
                    <a:lnTo>
                      <a:pt x="1447800" y="1355086"/>
                    </a:lnTo>
                    <a:lnTo>
                      <a:pt x="1447800" y="1345194"/>
                    </a:lnTo>
                    <a:lnTo>
                      <a:pt x="1447800" y="1334906"/>
                    </a:lnTo>
                    <a:lnTo>
                      <a:pt x="1448592" y="1325805"/>
                    </a:lnTo>
                    <a:lnTo>
                      <a:pt x="1450175" y="1317496"/>
                    </a:lnTo>
                    <a:lnTo>
                      <a:pt x="1451363" y="1310373"/>
                    </a:lnTo>
                    <a:lnTo>
                      <a:pt x="1452946" y="1304438"/>
                    </a:lnTo>
                    <a:lnTo>
                      <a:pt x="1454925" y="1299689"/>
                    </a:lnTo>
                    <a:lnTo>
                      <a:pt x="1456509" y="1298107"/>
                    </a:lnTo>
                    <a:lnTo>
                      <a:pt x="1457696" y="1296920"/>
                    </a:lnTo>
                    <a:lnTo>
                      <a:pt x="1458884" y="1296128"/>
                    </a:lnTo>
                    <a:lnTo>
                      <a:pt x="1459676" y="1296128"/>
                    </a:lnTo>
                    <a:lnTo>
                      <a:pt x="1460467" y="1296128"/>
                    </a:lnTo>
                    <a:lnTo>
                      <a:pt x="1461259" y="1296524"/>
                    </a:lnTo>
                    <a:lnTo>
                      <a:pt x="1462051" y="1283466"/>
                    </a:lnTo>
                    <a:lnTo>
                      <a:pt x="1462446" y="1277531"/>
                    </a:lnTo>
                    <a:lnTo>
                      <a:pt x="1464030" y="1271991"/>
                    </a:lnTo>
                    <a:lnTo>
                      <a:pt x="1462051" y="1258142"/>
                    </a:lnTo>
                    <a:lnTo>
                      <a:pt x="1460071" y="1245480"/>
                    </a:lnTo>
                    <a:lnTo>
                      <a:pt x="1456905" y="1223717"/>
                    </a:lnTo>
                    <a:lnTo>
                      <a:pt x="1453738" y="1208681"/>
                    </a:lnTo>
                    <a:lnTo>
                      <a:pt x="1452550" y="1203537"/>
                    </a:lnTo>
                    <a:lnTo>
                      <a:pt x="1458488" y="1199975"/>
                    </a:lnTo>
                    <a:lnTo>
                      <a:pt x="1465217" y="1196018"/>
                    </a:lnTo>
                    <a:lnTo>
                      <a:pt x="1471551" y="1191270"/>
                    </a:lnTo>
                    <a:lnTo>
                      <a:pt x="1477884" y="1186522"/>
                    </a:lnTo>
                    <a:lnTo>
                      <a:pt x="1489760" y="1177421"/>
                    </a:lnTo>
                    <a:lnTo>
                      <a:pt x="1495302" y="1173464"/>
                    </a:lnTo>
                    <a:lnTo>
                      <a:pt x="1500843" y="1170299"/>
                    </a:lnTo>
                    <a:lnTo>
                      <a:pt x="1515490" y="1163176"/>
                    </a:lnTo>
                    <a:lnTo>
                      <a:pt x="1530136" y="1157241"/>
                    </a:lnTo>
                    <a:lnTo>
                      <a:pt x="1539636" y="1154075"/>
                    </a:lnTo>
                    <a:lnTo>
                      <a:pt x="1548741" y="1150910"/>
                    </a:lnTo>
                    <a:lnTo>
                      <a:pt x="1558241" y="1148536"/>
                    </a:lnTo>
                    <a:lnTo>
                      <a:pt x="1568533" y="1145766"/>
                    </a:lnTo>
                    <a:lnTo>
                      <a:pt x="1576450" y="1144183"/>
                    </a:lnTo>
                    <a:lnTo>
                      <a:pt x="1583971" y="1142996"/>
                    </a:lnTo>
                    <a:lnTo>
                      <a:pt x="1594658" y="1142204"/>
                    </a:lnTo>
                    <a:lnTo>
                      <a:pt x="1601784" y="1141413"/>
                    </a:lnTo>
                    <a:close/>
                    <a:moveTo>
                      <a:pt x="1832358" y="1052513"/>
                    </a:moveTo>
                    <a:lnTo>
                      <a:pt x="1843104" y="1052513"/>
                    </a:lnTo>
                    <a:lnTo>
                      <a:pt x="1847083" y="1052911"/>
                    </a:lnTo>
                    <a:lnTo>
                      <a:pt x="1839522" y="1055300"/>
                    </a:lnTo>
                    <a:lnTo>
                      <a:pt x="1831960" y="1058882"/>
                    </a:lnTo>
                    <a:lnTo>
                      <a:pt x="1825194" y="1062067"/>
                    </a:lnTo>
                    <a:lnTo>
                      <a:pt x="1818428" y="1065650"/>
                    </a:lnTo>
                    <a:lnTo>
                      <a:pt x="1820418" y="1066446"/>
                    </a:lnTo>
                    <a:lnTo>
                      <a:pt x="1828776" y="1066048"/>
                    </a:lnTo>
                    <a:lnTo>
                      <a:pt x="1837532" y="1065650"/>
                    </a:lnTo>
                    <a:lnTo>
                      <a:pt x="1846685" y="1066048"/>
                    </a:lnTo>
                    <a:lnTo>
                      <a:pt x="1856237" y="1066446"/>
                    </a:lnTo>
                    <a:lnTo>
                      <a:pt x="1865789" y="1067640"/>
                    </a:lnTo>
                    <a:lnTo>
                      <a:pt x="1876137" y="1069631"/>
                    </a:lnTo>
                    <a:lnTo>
                      <a:pt x="1885688" y="1072417"/>
                    </a:lnTo>
                    <a:lnTo>
                      <a:pt x="1895638" y="1075602"/>
                    </a:lnTo>
                    <a:lnTo>
                      <a:pt x="1905588" y="1079981"/>
                    </a:lnTo>
                    <a:lnTo>
                      <a:pt x="1910761" y="1082369"/>
                    </a:lnTo>
                    <a:lnTo>
                      <a:pt x="1915139" y="1085156"/>
                    </a:lnTo>
                    <a:lnTo>
                      <a:pt x="1919915" y="1088340"/>
                    </a:lnTo>
                    <a:lnTo>
                      <a:pt x="1924691" y="1091525"/>
                    </a:lnTo>
                    <a:lnTo>
                      <a:pt x="1929069" y="1095506"/>
                    </a:lnTo>
                    <a:lnTo>
                      <a:pt x="1933845" y="1099487"/>
                    </a:lnTo>
                    <a:lnTo>
                      <a:pt x="1938223" y="1103468"/>
                    </a:lnTo>
                    <a:lnTo>
                      <a:pt x="1942202" y="1108245"/>
                    </a:lnTo>
                    <a:lnTo>
                      <a:pt x="1946580" y="1112623"/>
                    </a:lnTo>
                    <a:lnTo>
                      <a:pt x="1950162" y="1118197"/>
                    </a:lnTo>
                    <a:lnTo>
                      <a:pt x="1954142" y="1123770"/>
                    </a:lnTo>
                    <a:lnTo>
                      <a:pt x="1957724" y="1129741"/>
                    </a:lnTo>
                    <a:lnTo>
                      <a:pt x="1960908" y="1136110"/>
                    </a:lnTo>
                    <a:lnTo>
                      <a:pt x="1964490" y="1142878"/>
                    </a:lnTo>
                    <a:lnTo>
                      <a:pt x="1968868" y="1152830"/>
                    </a:lnTo>
                    <a:lnTo>
                      <a:pt x="1972847" y="1163180"/>
                    </a:lnTo>
                    <a:lnTo>
                      <a:pt x="1979613" y="1182288"/>
                    </a:lnTo>
                    <a:lnTo>
                      <a:pt x="1975633" y="1185871"/>
                    </a:lnTo>
                    <a:lnTo>
                      <a:pt x="1972051" y="1190249"/>
                    </a:lnTo>
                    <a:lnTo>
                      <a:pt x="1967674" y="1192638"/>
                    </a:lnTo>
                    <a:lnTo>
                      <a:pt x="1965684" y="1193832"/>
                    </a:lnTo>
                    <a:lnTo>
                      <a:pt x="1963694" y="1195823"/>
                    </a:lnTo>
                    <a:lnTo>
                      <a:pt x="1962102" y="1197415"/>
                    </a:lnTo>
                    <a:lnTo>
                      <a:pt x="1961306" y="1199007"/>
                    </a:lnTo>
                    <a:lnTo>
                      <a:pt x="1960112" y="1201396"/>
                    </a:lnTo>
                    <a:lnTo>
                      <a:pt x="1959316" y="1202988"/>
                    </a:lnTo>
                    <a:lnTo>
                      <a:pt x="1958918" y="1205377"/>
                    </a:lnTo>
                    <a:lnTo>
                      <a:pt x="1958918" y="1207367"/>
                    </a:lnTo>
                    <a:lnTo>
                      <a:pt x="1952152" y="1218115"/>
                    </a:lnTo>
                    <a:lnTo>
                      <a:pt x="1946580" y="1229262"/>
                    </a:lnTo>
                    <a:lnTo>
                      <a:pt x="1941008" y="1240806"/>
                    </a:lnTo>
                    <a:lnTo>
                      <a:pt x="1936233" y="1252350"/>
                    </a:lnTo>
                    <a:lnTo>
                      <a:pt x="1932253" y="1263895"/>
                    </a:lnTo>
                    <a:lnTo>
                      <a:pt x="1928273" y="1274245"/>
                    </a:lnTo>
                    <a:lnTo>
                      <a:pt x="1925089" y="1284993"/>
                    </a:lnTo>
                    <a:lnTo>
                      <a:pt x="1921905" y="1294945"/>
                    </a:lnTo>
                    <a:lnTo>
                      <a:pt x="1919915" y="1304897"/>
                    </a:lnTo>
                    <a:lnTo>
                      <a:pt x="1917925" y="1314451"/>
                    </a:lnTo>
                    <a:lnTo>
                      <a:pt x="1784997" y="1314451"/>
                    </a:lnTo>
                    <a:lnTo>
                      <a:pt x="1783007" y="1303305"/>
                    </a:lnTo>
                    <a:lnTo>
                      <a:pt x="1780222" y="1293353"/>
                    </a:lnTo>
                    <a:lnTo>
                      <a:pt x="1778630" y="1288974"/>
                    </a:lnTo>
                    <a:lnTo>
                      <a:pt x="1777038" y="1284993"/>
                    </a:lnTo>
                    <a:lnTo>
                      <a:pt x="1775446" y="1281410"/>
                    </a:lnTo>
                    <a:lnTo>
                      <a:pt x="1773058" y="1278226"/>
                    </a:lnTo>
                    <a:lnTo>
                      <a:pt x="1782609" y="1200202"/>
                    </a:lnTo>
                    <a:lnTo>
                      <a:pt x="1783007" y="1196619"/>
                    </a:lnTo>
                    <a:lnTo>
                      <a:pt x="1783007" y="1192638"/>
                    </a:lnTo>
                    <a:lnTo>
                      <a:pt x="1782211" y="1189453"/>
                    </a:lnTo>
                    <a:lnTo>
                      <a:pt x="1781416" y="1185472"/>
                    </a:lnTo>
                    <a:lnTo>
                      <a:pt x="1779824" y="1182288"/>
                    </a:lnTo>
                    <a:lnTo>
                      <a:pt x="1778232" y="1178705"/>
                    </a:lnTo>
                    <a:lnTo>
                      <a:pt x="1776242" y="1175919"/>
                    </a:lnTo>
                    <a:lnTo>
                      <a:pt x="1774252" y="1172734"/>
                    </a:lnTo>
                    <a:lnTo>
                      <a:pt x="1767884" y="1166763"/>
                    </a:lnTo>
                    <a:lnTo>
                      <a:pt x="1761516" y="1161588"/>
                    </a:lnTo>
                    <a:lnTo>
                      <a:pt x="1752362" y="1154422"/>
                    </a:lnTo>
                    <a:lnTo>
                      <a:pt x="1741219" y="1146460"/>
                    </a:lnTo>
                    <a:lnTo>
                      <a:pt x="1734851" y="1142480"/>
                    </a:lnTo>
                    <a:lnTo>
                      <a:pt x="1728085" y="1138101"/>
                    </a:lnTo>
                    <a:lnTo>
                      <a:pt x="1720921" y="1134518"/>
                    </a:lnTo>
                    <a:lnTo>
                      <a:pt x="1712564" y="1130139"/>
                    </a:lnTo>
                    <a:lnTo>
                      <a:pt x="1704206" y="1126158"/>
                    </a:lnTo>
                    <a:lnTo>
                      <a:pt x="1695450" y="1122576"/>
                    </a:lnTo>
                    <a:lnTo>
                      <a:pt x="1698236" y="1118197"/>
                    </a:lnTo>
                    <a:lnTo>
                      <a:pt x="1701420" y="1114216"/>
                    </a:lnTo>
                    <a:lnTo>
                      <a:pt x="1697440" y="1114614"/>
                    </a:lnTo>
                    <a:lnTo>
                      <a:pt x="1701420" y="1111827"/>
                    </a:lnTo>
                    <a:lnTo>
                      <a:pt x="1705002" y="1109041"/>
                    </a:lnTo>
                    <a:lnTo>
                      <a:pt x="1710176" y="1103069"/>
                    </a:lnTo>
                    <a:lnTo>
                      <a:pt x="1715748" y="1097894"/>
                    </a:lnTo>
                    <a:lnTo>
                      <a:pt x="1721319" y="1093117"/>
                    </a:lnTo>
                    <a:lnTo>
                      <a:pt x="1726891" y="1088340"/>
                    </a:lnTo>
                    <a:lnTo>
                      <a:pt x="1732463" y="1083962"/>
                    </a:lnTo>
                    <a:lnTo>
                      <a:pt x="1738035" y="1080379"/>
                    </a:lnTo>
                    <a:lnTo>
                      <a:pt x="1744005" y="1076398"/>
                    </a:lnTo>
                    <a:lnTo>
                      <a:pt x="1749975" y="1073611"/>
                    </a:lnTo>
                    <a:lnTo>
                      <a:pt x="1755944" y="1070427"/>
                    </a:lnTo>
                    <a:lnTo>
                      <a:pt x="1761914" y="1067640"/>
                    </a:lnTo>
                    <a:lnTo>
                      <a:pt x="1773456" y="1063261"/>
                    </a:lnTo>
                    <a:lnTo>
                      <a:pt x="1784997" y="1059679"/>
                    </a:lnTo>
                    <a:lnTo>
                      <a:pt x="1796539" y="1056892"/>
                    </a:lnTo>
                    <a:lnTo>
                      <a:pt x="1806489" y="1054902"/>
                    </a:lnTo>
                    <a:lnTo>
                      <a:pt x="1816438" y="1053707"/>
                    </a:lnTo>
                    <a:lnTo>
                      <a:pt x="1824796" y="1052911"/>
                    </a:lnTo>
                    <a:lnTo>
                      <a:pt x="1832358" y="1052513"/>
                    </a:lnTo>
                    <a:close/>
                    <a:moveTo>
                      <a:pt x="861259" y="1052513"/>
                    </a:moveTo>
                    <a:lnTo>
                      <a:pt x="871603" y="1052513"/>
                    </a:lnTo>
                    <a:lnTo>
                      <a:pt x="875581" y="1052911"/>
                    </a:lnTo>
                    <a:lnTo>
                      <a:pt x="868022" y="1055295"/>
                    </a:lnTo>
                    <a:lnTo>
                      <a:pt x="860861" y="1058873"/>
                    </a:lnTo>
                    <a:lnTo>
                      <a:pt x="854098" y="1062053"/>
                    </a:lnTo>
                    <a:lnTo>
                      <a:pt x="847335" y="1065630"/>
                    </a:lnTo>
                    <a:lnTo>
                      <a:pt x="849324" y="1066425"/>
                    </a:lnTo>
                    <a:lnTo>
                      <a:pt x="857281" y="1066027"/>
                    </a:lnTo>
                    <a:lnTo>
                      <a:pt x="866033" y="1065630"/>
                    </a:lnTo>
                    <a:lnTo>
                      <a:pt x="875183" y="1066027"/>
                    </a:lnTo>
                    <a:lnTo>
                      <a:pt x="884732" y="1066425"/>
                    </a:lnTo>
                    <a:lnTo>
                      <a:pt x="894678" y="1067617"/>
                    </a:lnTo>
                    <a:lnTo>
                      <a:pt x="904624" y="1069605"/>
                    </a:lnTo>
                    <a:lnTo>
                      <a:pt x="914172" y="1072387"/>
                    </a:lnTo>
                    <a:lnTo>
                      <a:pt x="924516" y="1075567"/>
                    </a:lnTo>
                    <a:lnTo>
                      <a:pt x="934064" y="1079939"/>
                    </a:lnTo>
                    <a:lnTo>
                      <a:pt x="939236" y="1082324"/>
                    </a:lnTo>
                    <a:lnTo>
                      <a:pt x="944010" y="1085106"/>
                    </a:lnTo>
                    <a:lnTo>
                      <a:pt x="948784" y="1088286"/>
                    </a:lnTo>
                    <a:lnTo>
                      <a:pt x="953160" y="1091466"/>
                    </a:lnTo>
                    <a:lnTo>
                      <a:pt x="957934" y="1095441"/>
                    </a:lnTo>
                    <a:lnTo>
                      <a:pt x="962708" y="1099415"/>
                    </a:lnTo>
                    <a:lnTo>
                      <a:pt x="966687" y="1103390"/>
                    </a:lnTo>
                    <a:lnTo>
                      <a:pt x="971063" y="1108160"/>
                    </a:lnTo>
                    <a:lnTo>
                      <a:pt x="974644" y="1112532"/>
                    </a:lnTo>
                    <a:lnTo>
                      <a:pt x="979020" y="1118097"/>
                    </a:lnTo>
                    <a:lnTo>
                      <a:pt x="982998" y="1123662"/>
                    </a:lnTo>
                    <a:lnTo>
                      <a:pt x="986181" y="1129624"/>
                    </a:lnTo>
                    <a:lnTo>
                      <a:pt x="989762" y="1135983"/>
                    </a:lnTo>
                    <a:lnTo>
                      <a:pt x="992944" y="1142741"/>
                    </a:lnTo>
                    <a:lnTo>
                      <a:pt x="997321" y="1152678"/>
                    </a:lnTo>
                    <a:lnTo>
                      <a:pt x="1001299" y="1163012"/>
                    </a:lnTo>
                    <a:lnTo>
                      <a:pt x="1008062" y="1182091"/>
                    </a:lnTo>
                    <a:lnTo>
                      <a:pt x="1004482" y="1185668"/>
                    </a:lnTo>
                    <a:lnTo>
                      <a:pt x="1000105" y="1190040"/>
                    </a:lnTo>
                    <a:lnTo>
                      <a:pt x="996525" y="1192425"/>
                    </a:lnTo>
                    <a:lnTo>
                      <a:pt x="994138" y="1193618"/>
                    </a:lnTo>
                    <a:lnTo>
                      <a:pt x="992546" y="1195605"/>
                    </a:lnTo>
                    <a:lnTo>
                      <a:pt x="990955" y="1197195"/>
                    </a:lnTo>
                    <a:lnTo>
                      <a:pt x="989762" y="1198785"/>
                    </a:lnTo>
                    <a:lnTo>
                      <a:pt x="988568" y="1201170"/>
                    </a:lnTo>
                    <a:lnTo>
                      <a:pt x="987772" y="1202760"/>
                    </a:lnTo>
                    <a:lnTo>
                      <a:pt x="987375" y="1205145"/>
                    </a:lnTo>
                    <a:lnTo>
                      <a:pt x="987375" y="1207132"/>
                    </a:lnTo>
                    <a:lnTo>
                      <a:pt x="980611" y="1217864"/>
                    </a:lnTo>
                    <a:lnTo>
                      <a:pt x="975041" y="1228993"/>
                    </a:lnTo>
                    <a:lnTo>
                      <a:pt x="969870" y="1240520"/>
                    </a:lnTo>
                    <a:lnTo>
                      <a:pt x="965095" y="1252047"/>
                    </a:lnTo>
                    <a:lnTo>
                      <a:pt x="960321" y="1263574"/>
                    </a:lnTo>
                    <a:lnTo>
                      <a:pt x="956741" y="1273908"/>
                    </a:lnTo>
                    <a:lnTo>
                      <a:pt x="953558" y="1284640"/>
                    </a:lnTo>
                    <a:lnTo>
                      <a:pt x="950773" y="1294577"/>
                    </a:lnTo>
                    <a:lnTo>
                      <a:pt x="948784" y="1304514"/>
                    </a:lnTo>
                    <a:lnTo>
                      <a:pt x="946397" y="1314054"/>
                    </a:lnTo>
                    <a:lnTo>
                      <a:pt x="746283" y="1314054"/>
                    </a:lnTo>
                    <a:lnTo>
                      <a:pt x="745487" y="1310874"/>
                    </a:lnTo>
                    <a:lnTo>
                      <a:pt x="745487" y="1314054"/>
                    </a:lnTo>
                    <a:lnTo>
                      <a:pt x="692972" y="1314054"/>
                    </a:lnTo>
                    <a:lnTo>
                      <a:pt x="688994" y="1314054"/>
                    </a:lnTo>
                    <a:lnTo>
                      <a:pt x="685811" y="1314451"/>
                    </a:lnTo>
                    <a:lnTo>
                      <a:pt x="683026" y="1296565"/>
                    </a:lnTo>
                    <a:lnTo>
                      <a:pt x="681833" y="1287423"/>
                    </a:lnTo>
                    <a:lnTo>
                      <a:pt x="681435" y="1278281"/>
                    </a:lnTo>
                    <a:lnTo>
                      <a:pt x="681037" y="1268344"/>
                    </a:lnTo>
                    <a:lnTo>
                      <a:pt x="681435" y="1258804"/>
                    </a:lnTo>
                    <a:lnTo>
                      <a:pt x="681833" y="1249265"/>
                    </a:lnTo>
                    <a:lnTo>
                      <a:pt x="682628" y="1238930"/>
                    </a:lnTo>
                    <a:lnTo>
                      <a:pt x="684617" y="1228596"/>
                    </a:lnTo>
                    <a:lnTo>
                      <a:pt x="686607" y="1217466"/>
                    </a:lnTo>
                    <a:lnTo>
                      <a:pt x="688994" y="1205940"/>
                    </a:lnTo>
                    <a:lnTo>
                      <a:pt x="692176" y="1194810"/>
                    </a:lnTo>
                    <a:lnTo>
                      <a:pt x="696155" y="1182488"/>
                    </a:lnTo>
                    <a:lnTo>
                      <a:pt x="700929" y="1169769"/>
                    </a:lnTo>
                    <a:lnTo>
                      <a:pt x="706499" y="1156255"/>
                    </a:lnTo>
                    <a:lnTo>
                      <a:pt x="712466" y="1142741"/>
                    </a:lnTo>
                    <a:lnTo>
                      <a:pt x="716445" y="1134791"/>
                    </a:lnTo>
                    <a:lnTo>
                      <a:pt x="720821" y="1127636"/>
                    </a:lnTo>
                    <a:lnTo>
                      <a:pt x="725595" y="1120482"/>
                    </a:lnTo>
                    <a:lnTo>
                      <a:pt x="729971" y="1114122"/>
                    </a:lnTo>
                    <a:lnTo>
                      <a:pt x="726391" y="1114520"/>
                    </a:lnTo>
                    <a:lnTo>
                      <a:pt x="729971" y="1111737"/>
                    </a:lnTo>
                    <a:lnTo>
                      <a:pt x="733950" y="1108955"/>
                    </a:lnTo>
                    <a:lnTo>
                      <a:pt x="739122" y="1102993"/>
                    </a:lnTo>
                    <a:lnTo>
                      <a:pt x="744294" y="1097826"/>
                    </a:lnTo>
                    <a:lnTo>
                      <a:pt x="749863" y="1093056"/>
                    </a:lnTo>
                    <a:lnTo>
                      <a:pt x="755433" y="1088286"/>
                    </a:lnTo>
                    <a:lnTo>
                      <a:pt x="761401" y="1083914"/>
                    </a:lnTo>
                    <a:lnTo>
                      <a:pt x="766970" y="1080337"/>
                    </a:lnTo>
                    <a:lnTo>
                      <a:pt x="772938" y="1076362"/>
                    </a:lnTo>
                    <a:lnTo>
                      <a:pt x="778508" y="1073579"/>
                    </a:lnTo>
                    <a:lnTo>
                      <a:pt x="784475" y="1070400"/>
                    </a:lnTo>
                    <a:lnTo>
                      <a:pt x="790443" y="1067617"/>
                    </a:lnTo>
                    <a:lnTo>
                      <a:pt x="802378" y="1063245"/>
                    </a:lnTo>
                    <a:lnTo>
                      <a:pt x="813916" y="1059668"/>
                    </a:lnTo>
                    <a:lnTo>
                      <a:pt x="824658" y="1056885"/>
                    </a:lnTo>
                    <a:lnTo>
                      <a:pt x="835399" y="1054898"/>
                    </a:lnTo>
                    <a:lnTo>
                      <a:pt x="844947" y="1053705"/>
                    </a:lnTo>
                    <a:lnTo>
                      <a:pt x="853700" y="1052911"/>
                    </a:lnTo>
                    <a:lnTo>
                      <a:pt x="861259" y="1052513"/>
                    </a:lnTo>
                    <a:close/>
                    <a:moveTo>
                      <a:pt x="1326357" y="1047750"/>
                    </a:moveTo>
                    <a:lnTo>
                      <a:pt x="1337469" y="1047750"/>
                    </a:lnTo>
                    <a:lnTo>
                      <a:pt x="1348582" y="1048148"/>
                    </a:lnTo>
                    <a:lnTo>
                      <a:pt x="1358901" y="1048942"/>
                    </a:lnTo>
                    <a:lnTo>
                      <a:pt x="1368822" y="1050532"/>
                    </a:lnTo>
                    <a:lnTo>
                      <a:pt x="1378347" y="1052520"/>
                    </a:lnTo>
                    <a:lnTo>
                      <a:pt x="1387476" y="1054904"/>
                    </a:lnTo>
                    <a:lnTo>
                      <a:pt x="1396604" y="1057289"/>
                    </a:lnTo>
                    <a:lnTo>
                      <a:pt x="1404541" y="1060469"/>
                    </a:lnTo>
                    <a:lnTo>
                      <a:pt x="1412479" y="1063251"/>
                    </a:lnTo>
                    <a:lnTo>
                      <a:pt x="1419623" y="1066828"/>
                    </a:lnTo>
                    <a:lnTo>
                      <a:pt x="1426766" y="1070008"/>
                    </a:lnTo>
                    <a:lnTo>
                      <a:pt x="1433116" y="1073983"/>
                    </a:lnTo>
                    <a:lnTo>
                      <a:pt x="1444626" y="1081137"/>
                    </a:lnTo>
                    <a:lnTo>
                      <a:pt x="1454151" y="1087894"/>
                    </a:lnTo>
                    <a:lnTo>
                      <a:pt x="1461691" y="1093856"/>
                    </a:lnTo>
                    <a:lnTo>
                      <a:pt x="1466851" y="1098228"/>
                    </a:lnTo>
                    <a:lnTo>
                      <a:pt x="1471613" y="1102600"/>
                    </a:lnTo>
                    <a:lnTo>
                      <a:pt x="1465660" y="1153079"/>
                    </a:lnTo>
                    <a:lnTo>
                      <a:pt x="1458913" y="1157848"/>
                    </a:lnTo>
                    <a:lnTo>
                      <a:pt x="1447404" y="1166195"/>
                    </a:lnTo>
                    <a:lnTo>
                      <a:pt x="1441848" y="1170170"/>
                    </a:lnTo>
                    <a:lnTo>
                      <a:pt x="1437482" y="1172555"/>
                    </a:lnTo>
                    <a:lnTo>
                      <a:pt x="1434704" y="1174542"/>
                    </a:lnTo>
                    <a:lnTo>
                      <a:pt x="1432323" y="1175734"/>
                    </a:lnTo>
                    <a:lnTo>
                      <a:pt x="1427560" y="1179311"/>
                    </a:lnTo>
                    <a:lnTo>
                      <a:pt x="1424385" y="1184081"/>
                    </a:lnTo>
                    <a:lnTo>
                      <a:pt x="1421210" y="1188851"/>
                    </a:lnTo>
                    <a:lnTo>
                      <a:pt x="1419226" y="1194018"/>
                    </a:lnTo>
                    <a:lnTo>
                      <a:pt x="1418035" y="1199582"/>
                    </a:lnTo>
                    <a:lnTo>
                      <a:pt x="1418035" y="1205544"/>
                    </a:lnTo>
                    <a:lnTo>
                      <a:pt x="1418432" y="1208724"/>
                    </a:lnTo>
                    <a:lnTo>
                      <a:pt x="1418829" y="1211506"/>
                    </a:lnTo>
                    <a:lnTo>
                      <a:pt x="1419623" y="1216673"/>
                    </a:lnTo>
                    <a:lnTo>
                      <a:pt x="1422401" y="1229392"/>
                    </a:lnTo>
                    <a:lnTo>
                      <a:pt x="1425576" y="1248073"/>
                    </a:lnTo>
                    <a:lnTo>
                      <a:pt x="1427163" y="1259202"/>
                    </a:lnTo>
                    <a:lnTo>
                      <a:pt x="1429148" y="1271524"/>
                    </a:lnTo>
                    <a:lnTo>
                      <a:pt x="1427560" y="1279076"/>
                    </a:lnTo>
                    <a:lnTo>
                      <a:pt x="1425973" y="1282255"/>
                    </a:lnTo>
                    <a:lnTo>
                      <a:pt x="1423988" y="1285832"/>
                    </a:lnTo>
                    <a:lnTo>
                      <a:pt x="1422401" y="1289807"/>
                    </a:lnTo>
                    <a:lnTo>
                      <a:pt x="1420416" y="1293782"/>
                    </a:lnTo>
                    <a:lnTo>
                      <a:pt x="1418035" y="1303718"/>
                    </a:lnTo>
                    <a:lnTo>
                      <a:pt x="1416051" y="1314450"/>
                    </a:lnTo>
                    <a:lnTo>
                      <a:pt x="1312863" y="1314450"/>
                    </a:lnTo>
                    <a:lnTo>
                      <a:pt x="1310879" y="1304911"/>
                    </a:lnTo>
                    <a:lnTo>
                      <a:pt x="1308894" y="1294974"/>
                    </a:lnTo>
                    <a:lnTo>
                      <a:pt x="1305719" y="1285038"/>
                    </a:lnTo>
                    <a:lnTo>
                      <a:pt x="1302544" y="1274306"/>
                    </a:lnTo>
                    <a:lnTo>
                      <a:pt x="1298972" y="1263972"/>
                    </a:lnTo>
                    <a:lnTo>
                      <a:pt x="1295004" y="1252843"/>
                    </a:lnTo>
                    <a:lnTo>
                      <a:pt x="1290241" y="1240919"/>
                    </a:lnTo>
                    <a:lnTo>
                      <a:pt x="1285082" y="1229392"/>
                    </a:lnTo>
                    <a:lnTo>
                      <a:pt x="1280319" y="1219456"/>
                    </a:lnTo>
                    <a:lnTo>
                      <a:pt x="1275160" y="1210711"/>
                    </a:lnTo>
                    <a:lnTo>
                      <a:pt x="1270000" y="1202365"/>
                    </a:lnTo>
                    <a:lnTo>
                      <a:pt x="1264047" y="1194813"/>
                    </a:lnTo>
                    <a:lnTo>
                      <a:pt x="1258094" y="1188056"/>
                    </a:lnTo>
                    <a:lnTo>
                      <a:pt x="1251744" y="1181696"/>
                    </a:lnTo>
                    <a:lnTo>
                      <a:pt x="1244997" y="1175734"/>
                    </a:lnTo>
                    <a:lnTo>
                      <a:pt x="1238250" y="1170567"/>
                    </a:lnTo>
                    <a:lnTo>
                      <a:pt x="1231503" y="1165400"/>
                    </a:lnTo>
                    <a:lnTo>
                      <a:pt x="1224757" y="1161823"/>
                    </a:lnTo>
                    <a:lnTo>
                      <a:pt x="1217613" y="1157848"/>
                    </a:lnTo>
                    <a:lnTo>
                      <a:pt x="1210469" y="1154669"/>
                    </a:lnTo>
                    <a:lnTo>
                      <a:pt x="1202928" y="1151886"/>
                    </a:lnTo>
                    <a:lnTo>
                      <a:pt x="1195785" y="1149501"/>
                    </a:lnTo>
                    <a:lnTo>
                      <a:pt x="1188641" y="1147912"/>
                    </a:lnTo>
                    <a:lnTo>
                      <a:pt x="1181497" y="1145924"/>
                    </a:lnTo>
                    <a:lnTo>
                      <a:pt x="1179116" y="1131218"/>
                    </a:lnTo>
                    <a:lnTo>
                      <a:pt x="1176735" y="1120486"/>
                    </a:lnTo>
                    <a:lnTo>
                      <a:pt x="1174750" y="1110152"/>
                    </a:lnTo>
                    <a:lnTo>
                      <a:pt x="1180703" y="1106973"/>
                    </a:lnTo>
                    <a:lnTo>
                      <a:pt x="1187053" y="1102998"/>
                    </a:lnTo>
                    <a:lnTo>
                      <a:pt x="1193800" y="1098228"/>
                    </a:lnTo>
                    <a:lnTo>
                      <a:pt x="1200150" y="1093856"/>
                    </a:lnTo>
                    <a:lnTo>
                      <a:pt x="1212453" y="1084317"/>
                    </a:lnTo>
                    <a:lnTo>
                      <a:pt x="1217613" y="1080342"/>
                    </a:lnTo>
                    <a:lnTo>
                      <a:pt x="1223169" y="1077163"/>
                    </a:lnTo>
                    <a:lnTo>
                      <a:pt x="1237060" y="1070406"/>
                    </a:lnTo>
                    <a:lnTo>
                      <a:pt x="1250950" y="1064444"/>
                    </a:lnTo>
                    <a:lnTo>
                      <a:pt x="1264444" y="1059674"/>
                    </a:lnTo>
                    <a:lnTo>
                      <a:pt x="1277541" y="1055699"/>
                    </a:lnTo>
                    <a:lnTo>
                      <a:pt x="1290241" y="1052520"/>
                    </a:lnTo>
                    <a:lnTo>
                      <a:pt x="1302941" y="1050135"/>
                    </a:lnTo>
                    <a:lnTo>
                      <a:pt x="1314847" y="1048545"/>
                    </a:lnTo>
                    <a:lnTo>
                      <a:pt x="1326357" y="1047750"/>
                    </a:lnTo>
                    <a:close/>
                    <a:moveTo>
                      <a:pt x="525022" y="1035050"/>
                    </a:moveTo>
                    <a:lnTo>
                      <a:pt x="554037" y="1036676"/>
                    </a:lnTo>
                    <a:lnTo>
                      <a:pt x="512762" y="1068388"/>
                    </a:lnTo>
                    <a:lnTo>
                      <a:pt x="525022" y="1035050"/>
                    </a:lnTo>
                    <a:close/>
                    <a:moveTo>
                      <a:pt x="174832" y="915044"/>
                    </a:moveTo>
                    <a:lnTo>
                      <a:pt x="50860" y="916631"/>
                    </a:lnTo>
                    <a:lnTo>
                      <a:pt x="57218" y="934484"/>
                    </a:lnTo>
                    <a:lnTo>
                      <a:pt x="174832" y="915044"/>
                    </a:lnTo>
                    <a:close/>
                    <a:moveTo>
                      <a:pt x="403703" y="711119"/>
                    </a:moveTo>
                    <a:lnTo>
                      <a:pt x="403703" y="723418"/>
                    </a:lnTo>
                    <a:lnTo>
                      <a:pt x="512179" y="715086"/>
                    </a:lnTo>
                    <a:lnTo>
                      <a:pt x="403703" y="711119"/>
                    </a:lnTo>
                    <a:close/>
                    <a:moveTo>
                      <a:pt x="773852" y="677863"/>
                    </a:moveTo>
                    <a:lnTo>
                      <a:pt x="777038" y="678259"/>
                    </a:lnTo>
                    <a:lnTo>
                      <a:pt x="778632" y="678259"/>
                    </a:lnTo>
                    <a:lnTo>
                      <a:pt x="779428" y="679050"/>
                    </a:lnTo>
                    <a:lnTo>
                      <a:pt x="780225" y="679446"/>
                    </a:lnTo>
                    <a:lnTo>
                      <a:pt x="780623" y="680632"/>
                    </a:lnTo>
                    <a:lnTo>
                      <a:pt x="780623" y="681423"/>
                    </a:lnTo>
                    <a:lnTo>
                      <a:pt x="780225" y="682215"/>
                    </a:lnTo>
                    <a:lnTo>
                      <a:pt x="779428" y="684588"/>
                    </a:lnTo>
                    <a:lnTo>
                      <a:pt x="777038" y="687357"/>
                    </a:lnTo>
                    <a:lnTo>
                      <a:pt x="774648" y="689731"/>
                    </a:lnTo>
                    <a:lnTo>
                      <a:pt x="771860" y="692500"/>
                    </a:lnTo>
                    <a:lnTo>
                      <a:pt x="767877" y="695665"/>
                    </a:lnTo>
                    <a:lnTo>
                      <a:pt x="763894" y="698038"/>
                    </a:lnTo>
                    <a:lnTo>
                      <a:pt x="760309" y="700808"/>
                    </a:lnTo>
                    <a:lnTo>
                      <a:pt x="755927" y="702785"/>
                    </a:lnTo>
                    <a:lnTo>
                      <a:pt x="752342" y="704368"/>
                    </a:lnTo>
                    <a:lnTo>
                      <a:pt x="748758" y="705555"/>
                    </a:lnTo>
                    <a:lnTo>
                      <a:pt x="745969" y="705950"/>
                    </a:lnTo>
                    <a:lnTo>
                      <a:pt x="742783" y="706346"/>
                    </a:lnTo>
                    <a:lnTo>
                      <a:pt x="740791" y="706741"/>
                    </a:lnTo>
                    <a:lnTo>
                      <a:pt x="738800" y="707928"/>
                    </a:lnTo>
                    <a:lnTo>
                      <a:pt x="737605" y="708719"/>
                    </a:lnTo>
                    <a:lnTo>
                      <a:pt x="736011" y="709906"/>
                    </a:lnTo>
                    <a:lnTo>
                      <a:pt x="735215" y="711093"/>
                    </a:lnTo>
                    <a:lnTo>
                      <a:pt x="734816" y="712280"/>
                    </a:lnTo>
                    <a:lnTo>
                      <a:pt x="734816" y="713467"/>
                    </a:lnTo>
                    <a:lnTo>
                      <a:pt x="735215" y="715049"/>
                    </a:lnTo>
                    <a:lnTo>
                      <a:pt x="736011" y="716236"/>
                    </a:lnTo>
                    <a:lnTo>
                      <a:pt x="738003" y="717027"/>
                    </a:lnTo>
                    <a:lnTo>
                      <a:pt x="739596" y="717818"/>
                    </a:lnTo>
                    <a:lnTo>
                      <a:pt x="741986" y="718609"/>
                    </a:lnTo>
                    <a:lnTo>
                      <a:pt x="745173" y="719005"/>
                    </a:lnTo>
                    <a:lnTo>
                      <a:pt x="748359" y="719400"/>
                    </a:lnTo>
                    <a:lnTo>
                      <a:pt x="752342" y="719005"/>
                    </a:lnTo>
                    <a:lnTo>
                      <a:pt x="760707" y="719005"/>
                    </a:lnTo>
                    <a:lnTo>
                      <a:pt x="763894" y="719400"/>
                    </a:lnTo>
                    <a:lnTo>
                      <a:pt x="767877" y="719796"/>
                    </a:lnTo>
                    <a:lnTo>
                      <a:pt x="770665" y="720983"/>
                    </a:lnTo>
                    <a:lnTo>
                      <a:pt x="773852" y="722169"/>
                    </a:lnTo>
                    <a:lnTo>
                      <a:pt x="776640" y="723356"/>
                    </a:lnTo>
                    <a:lnTo>
                      <a:pt x="779428" y="724939"/>
                    </a:lnTo>
                    <a:lnTo>
                      <a:pt x="781420" y="726917"/>
                    </a:lnTo>
                    <a:lnTo>
                      <a:pt x="783411" y="729686"/>
                    </a:lnTo>
                    <a:lnTo>
                      <a:pt x="785403" y="732455"/>
                    </a:lnTo>
                    <a:lnTo>
                      <a:pt x="786598" y="736015"/>
                    </a:lnTo>
                    <a:lnTo>
                      <a:pt x="787793" y="739180"/>
                    </a:lnTo>
                    <a:lnTo>
                      <a:pt x="788191" y="743531"/>
                    </a:lnTo>
                    <a:lnTo>
                      <a:pt x="788988" y="747883"/>
                    </a:lnTo>
                    <a:lnTo>
                      <a:pt x="788988" y="752630"/>
                    </a:lnTo>
                    <a:lnTo>
                      <a:pt x="788590" y="756982"/>
                    </a:lnTo>
                    <a:lnTo>
                      <a:pt x="787793" y="760542"/>
                    </a:lnTo>
                    <a:lnTo>
                      <a:pt x="786200" y="764102"/>
                    </a:lnTo>
                    <a:lnTo>
                      <a:pt x="783810" y="767267"/>
                    </a:lnTo>
                    <a:lnTo>
                      <a:pt x="781420" y="770827"/>
                    </a:lnTo>
                    <a:lnTo>
                      <a:pt x="778632" y="773596"/>
                    </a:lnTo>
                    <a:lnTo>
                      <a:pt x="775445" y="776761"/>
                    </a:lnTo>
                    <a:lnTo>
                      <a:pt x="771860" y="779135"/>
                    </a:lnTo>
                    <a:lnTo>
                      <a:pt x="767479" y="781113"/>
                    </a:lnTo>
                    <a:lnTo>
                      <a:pt x="763097" y="783486"/>
                    </a:lnTo>
                    <a:lnTo>
                      <a:pt x="753936" y="787442"/>
                    </a:lnTo>
                    <a:lnTo>
                      <a:pt x="744376" y="790607"/>
                    </a:lnTo>
                    <a:lnTo>
                      <a:pt x="734020" y="792980"/>
                    </a:lnTo>
                    <a:lnTo>
                      <a:pt x="724062" y="795354"/>
                    </a:lnTo>
                    <a:lnTo>
                      <a:pt x="714104" y="796936"/>
                    </a:lnTo>
                    <a:lnTo>
                      <a:pt x="704942" y="798123"/>
                    </a:lnTo>
                    <a:lnTo>
                      <a:pt x="696179" y="798914"/>
                    </a:lnTo>
                    <a:lnTo>
                      <a:pt x="684230" y="799705"/>
                    </a:lnTo>
                    <a:lnTo>
                      <a:pt x="679450" y="800101"/>
                    </a:lnTo>
                    <a:lnTo>
                      <a:pt x="682636" y="698830"/>
                    </a:lnTo>
                    <a:lnTo>
                      <a:pt x="683433" y="697247"/>
                    </a:lnTo>
                    <a:lnTo>
                      <a:pt x="683831" y="695665"/>
                    </a:lnTo>
                    <a:lnTo>
                      <a:pt x="684628" y="694478"/>
                    </a:lnTo>
                    <a:lnTo>
                      <a:pt x="685425" y="692896"/>
                    </a:lnTo>
                    <a:lnTo>
                      <a:pt x="688213" y="690522"/>
                    </a:lnTo>
                    <a:lnTo>
                      <a:pt x="692196" y="688940"/>
                    </a:lnTo>
                    <a:lnTo>
                      <a:pt x="696976" y="687357"/>
                    </a:lnTo>
                    <a:lnTo>
                      <a:pt x="701756" y="685775"/>
                    </a:lnTo>
                    <a:lnTo>
                      <a:pt x="707731" y="684588"/>
                    </a:lnTo>
                    <a:lnTo>
                      <a:pt x="714104" y="683797"/>
                    </a:lnTo>
                    <a:lnTo>
                      <a:pt x="727647" y="682610"/>
                    </a:lnTo>
                    <a:lnTo>
                      <a:pt x="741588" y="681819"/>
                    </a:lnTo>
                    <a:lnTo>
                      <a:pt x="755529" y="680632"/>
                    </a:lnTo>
                    <a:lnTo>
                      <a:pt x="762300" y="679446"/>
                    </a:lnTo>
                    <a:lnTo>
                      <a:pt x="768275" y="678654"/>
                    </a:lnTo>
                    <a:lnTo>
                      <a:pt x="773852" y="677863"/>
                    </a:lnTo>
                    <a:close/>
                    <a:moveTo>
                      <a:pt x="425557" y="466725"/>
                    </a:moveTo>
                    <a:lnTo>
                      <a:pt x="429928" y="467122"/>
                    </a:lnTo>
                    <a:lnTo>
                      <a:pt x="434299" y="467519"/>
                    </a:lnTo>
                    <a:lnTo>
                      <a:pt x="438272" y="467915"/>
                    </a:lnTo>
                    <a:lnTo>
                      <a:pt x="442643" y="468709"/>
                    </a:lnTo>
                    <a:lnTo>
                      <a:pt x="446219" y="470296"/>
                    </a:lnTo>
                    <a:lnTo>
                      <a:pt x="453769" y="473073"/>
                    </a:lnTo>
                    <a:lnTo>
                      <a:pt x="461716" y="477040"/>
                    </a:lnTo>
                    <a:lnTo>
                      <a:pt x="468471" y="481801"/>
                    </a:lnTo>
                    <a:lnTo>
                      <a:pt x="475225" y="487356"/>
                    </a:lnTo>
                    <a:lnTo>
                      <a:pt x="481980" y="493307"/>
                    </a:lnTo>
                    <a:lnTo>
                      <a:pt x="487543" y="500052"/>
                    </a:lnTo>
                    <a:lnTo>
                      <a:pt x="493503" y="507590"/>
                    </a:lnTo>
                    <a:lnTo>
                      <a:pt x="499066" y="515524"/>
                    </a:lnTo>
                    <a:lnTo>
                      <a:pt x="504629" y="524253"/>
                    </a:lnTo>
                    <a:lnTo>
                      <a:pt x="509795" y="532981"/>
                    </a:lnTo>
                    <a:lnTo>
                      <a:pt x="514165" y="542106"/>
                    </a:lnTo>
                    <a:lnTo>
                      <a:pt x="518933" y="552025"/>
                    </a:lnTo>
                    <a:lnTo>
                      <a:pt x="523304" y="561943"/>
                    </a:lnTo>
                    <a:lnTo>
                      <a:pt x="526880" y="572259"/>
                    </a:lnTo>
                    <a:lnTo>
                      <a:pt x="530854" y="582177"/>
                    </a:lnTo>
                    <a:lnTo>
                      <a:pt x="534033" y="592889"/>
                    </a:lnTo>
                    <a:lnTo>
                      <a:pt x="540390" y="613520"/>
                    </a:lnTo>
                    <a:lnTo>
                      <a:pt x="545953" y="634150"/>
                    </a:lnTo>
                    <a:lnTo>
                      <a:pt x="550721" y="653988"/>
                    </a:lnTo>
                    <a:lnTo>
                      <a:pt x="554297" y="673031"/>
                    </a:lnTo>
                    <a:lnTo>
                      <a:pt x="557873" y="690091"/>
                    </a:lnTo>
                    <a:lnTo>
                      <a:pt x="559860" y="705167"/>
                    </a:lnTo>
                    <a:lnTo>
                      <a:pt x="592045" y="701597"/>
                    </a:lnTo>
                    <a:lnTo>
                      <a:pt x="621449" y="697629"/>
                    </a:lnTo>
                    <a:lnTo>
                      <a:pt x="647673" y="694455"/>
                    </a:lnTo>
                    <a:lnTo>
                      <a:pt x="669925" y="690488"/>
                    </a:lnTo>
                    <a:lnTo>
                      <a:pt x="669527" y="696042"/>
                    </a:lnTo>
                    <a:lnTo>
                      <a:pt x="669130" y="702390"/>
                    </a:lnTo>
                    <a:lnTo>
                      <a:pt x="668733" y="716276"/>
                    </a:lnTo>
                    <a:lnTo>
                      <a:pt x="668733" y="750396"/>
                    </a:lnTo>
                    <a:lnTo>
                      <a:pt x="669130" y="768646"/>
                    </a:lnTo>
                    <a:lnTo>
                      <a:pt x="668733" y="786103"/>
                    </a:lnTo>
                    <a:lnTo>
                      <a:pt x="667938" y="803559"/>
                    </a:lnTo>
                    <a:lnTo>
                      <a:pt x="667143" y="811494"/>
                    </a:lnTo>
                    <a:lnTo>
                      <a:pt x="666349" y="819032"/>
                    </a:lnTo>
                    <a:lnTo>
                      <a:pt x="645289" y="825380"/>
                    </a:lnTo>
                    <a:lnTo>
                      <a:pt x="620654" y="831331"/>
                    </a:lnTo>
                    <a:lnTo>
                      <a:pt x="593237" y="837679"/>
                    </a:lnTo>
                    <a:lnTo>
                      <a:pt x="563436" y="844027"/>
                    </a:lnTo>
                    <a:lnTo>
                      <a:pt x="561052" y="872593"/>
                    </a:lnTo>
                    <a:lnTo>
                      <a:pt x="558668" y="896000"/>
                    </a:lnTo>
                    <a:lnTo>
                      <a:pt x="557873" y="905125"/>
                    </a:lnTo>
                    <a:lnTo>
                      <a:pt x="557079" y="916631"/>
                    </a:lnTo>
                    <a:lnTo>
                      <a:pt x="556681" y="928930"/>
                    </a:lnTo>
                    <a:lnTo>
                      <a:pt x="556284" y="942022"/>
                    </a:lnTo>
                    <a:lnTo>
                      <a:pt x="556284" y="955908"/>
                    </a:lnTo>
                    <a:lnTo>
                      <a:pt x="556284" y="970588"/>
                    </a:lnTo>
                    <a:lnTo>
                      <a:pt x="557079" y="984474"/>
                    </a:lnTo>
                    <a:lnTo>
                      <a:pt x="558271" y="997566"/>
                    </a:lnTo>
                    <a:lnTo>
                      <a:pt x="558668" y="1004311"/>
                    </a:lnTo>
                    <a:lnTo>
                      <a:pt x="558668" y="1009469"/>
                    </a:lnTo>
                    <a:lnTo>
                      <a:pt x="558271" y="1014626"/>
                    </a:lnTo>
                    <a:lnTo>
                      <a:pt x="557079" y="1018991"/>
                    </a:lnTo>
                    <a:lnTo>
                      <a:pt x="555489" y="1022164"/>
                    </a:lnTo>
                    <a:lnTo>
                      <a:pt x="553900" y="1024942"/>
                    </a:lnTo>
                    <a:lnTo>
                      <a:pt x="552310" y="1026925"/>
                    </a:lnTo>
                    <a:lnTo>
                      <a:pt x="549926" y="1028512"/>
                    </a:lnTo>
                    <a:lnTo>
                      <a:pt x="547145" y="1029306"/>
                    </a:lnTo>
                    <a:lnTo>
                      <a:pt x="544761" y="1030099"/>
                    </a:lnTo>
                    <a:lnTo>
                      <a:pt x="541582" y="1030496"/>
                    </a:lnTo>
                    <a:lnTo>
                      <a:pt x="538801" y="1030496"/>
                    </a:lnTo>
                    <a:lnTo>
                      <a:pt x="532046" y="1030099"/>
                    </a:lnTo>
                    <a:lnTo>
                      <a:pt x="525688" y="1028909"/>
                    </a:lnTo>
                    <a:lnTo>
                      <a:pt x="524894" y="1028512"/>
                    </a:lnTo>
                    <a:lnTo>
                      <a:pt x="524099" y="1027719"/>
                    </a:lnTo>
                    <a:lnTo>
                      <a:pt x="522510" y="1023751"/>
                    </a:lnTo>
                    <a:lnTo>
                      <a:pt x="520920" y="1018594"/>
                    </a:lnTo>
                    <a:lnTo>
                      <a:pt x="520125" y="1011452"/>
                    </a:lnTo>
                    <a:lnTo>
                      <a:pt x="519331" y="1002327"/>
                    </a:lnTo>
                    <a:lnTo>
                      <a:pt x="518536" y="992409"/>
                    </a:lnTo>
                    <a:lnTo>
                      <a:pt x="517741" y="968207"/>
                    </a:lnTo>
                    <a:lnTo>
                      <a:pt x="517344" y="941229"/>
                    </a:lnTo>
                    <a:lnTo>
                      <a:pt x="516947" y="911870"/>
                    </a:lnTo>
                    <a:lnTo>
                      <a:pt x="516549" y="853152"/>
                    </a:lnTo>
                    <a:lnTo>
                      <a:pt x="513768" y="853549"/>
                    </a:lnTo>
                    <a:lnTo>
                      <a:pt x="513768" y="976142"/>
                    </a:lnTo>
                    <a:lnTo>
                      <a:pt x="508602" y="1036050"/>
                    </a:lnTo>
                    <a:lnTo>
                      <a:pt x="504232" y="1082469"/>
                    </a:lnTo>
                    <a:lnTo>
                      <a:pt x="500258" y="1124127"/>
                    </a:lnTo>
                    <a:lnTo>
                      <a:pt x="499861" y="1128095"/>
                    </a:lnTo>
                    <a:lnTo>
                      <a:pt x="497874" y="1134443"/>
                    </a:lnTo>
                    <a:lnTo>
                      <a:pt x="495490" y="1141187"/>
                    </a:lnTo>
                    <a:lnTo>
                      <a:pt x="492311" y="1147535"/>
                    </a:lnTo>
                    <a:lnTo>
                      <a:pt x="489530" y="1153883"/>
                    </a:lnTo>
                    <a:lnTo>
                      <a:pt x="485954" y="1160231"/>
                    </a:lnTo>
                    <a:lnTo>
                      <a:pt x="482378" y="1166579"/>
                    </a:lnTo>
                    <a:lnTo>
                      <a:pt x="474828" y="1178481"/>
                    </a:lnTo>
                    <a:lnTo>
                      <a:pt x="438670" y="1654175"/>
                    </a:lnTo>
                    <a:lnTo>
                      <a:pt x="342512" y="1654175"/>
                    </a:lnTo>
                    <a:lnTo>
                      <a:pt x="294433" y="1276080"/>
                    </a:lnTo>
                    <a:lnTo>
                      <a:pt x="288473" y="1276873"/>
                    </a:lnTo>
                    <a:lnTo>
                      <a:pt x="282115" y="1277270"/>
                    </a:lnTo>
                    <a:lnTo>
                      <a:pt x="281718" y="1276873"/>
                    </a:lnTo>
                    <a:lnTo>
                      <a:pt x="281321" y="1276873"/>
                    </a:lnTo>
                    <a:lnTo>
                      <a:pt x="282115" y="1275683"/>
                    </a:lnTo>
                    <a:lnTo>
                      <a:pt x="282115" y="1275286"/>
                    </a:lnTo>
                    <a:lnTo>
                      <a:pt x="281321" y="1275286"/>
                    </a:lnTo>
                    <a:lnTo>
                      <a:pt x="281321" y="1276873"/>
                    </a:lnTo>
                    <a:lnTo>
                      <a:pt x="282910" y="1650208"/>
                    </a:lnTo>
                    <a:lnTo>
                      <a:pt x="170859" y="1653778"/>
                    </a:lnTo>
                    <a:lnTo>
                      <a:pt x="119998" y="1254655"/>
                    </a:lnTo>
                    <a:lnTo>
                      <a:pt x="116422" y="1253069"/>
                    </a:lnTo>
                    <a:lnTo>
                      <a:pt x="112846" y="1251482"/>
                    </a:lnTo>
                    <a:lnTo>
                      <a:pt x="109667" y="1249498"/>
                    </a:lnTo>
                    <a:lnTo>
                      <a:pt x="106489" y="1246721"/>
                    </a:lnTo>
                    <a:lnTo>
                      <a:pt x="103707" y="1243943"/>
                    </a:lnTo>
                    <a:lnTo>
                      <a:pt x="100528" y="1240373"/>
                    </a:lnTo>
                    <a:lnTo>
                      <a:pt x="98144" y="1236802"/>
                    </a:lnTo>
                    <a:lnTo>
                      <a:pt x="96158" y="1232438"/>
                    </a:lnTo>
                    <a:lnTo>
                      <a:pt x="91389" y="1223710"/>
                    </a:lnTo>
                    <a:lnTo>
                      <a:pt x="87416" y="1214188"/>
                    </a:lnTo>
                    <a:lnTo>
                      <a:pt x="84237" y="1203872"/>
                    </a:lnTo>
                    <a:lnTo>
                      <a:pt x="81853" y="1193557"/>
                    </a:lnTo>
                    <a:lnTo>
                      <a:pt x="79072" y="1182845"/>
                    </a:lnTo>
                    <a:lnTo>
                      <a:pt x="77085" y="1172133"/>
                    </a:lnTo>
                    <a:lnTo>
                      <a:pt x="73906" y="1153486"/>
                    </a:lnTo>
                    <a:lnTo>
                      <a:pt x="71522" y="1137616"/>
                    </a:lnTo>
                    <a:lnTo>
                      <a:pt x="70330" y="1132062"/>
                    </a:lnTo>
                    <a:lnTo>
                      <a:pt x="69535" y="1128491"/>
                    </a:lnTo>
                    <a:lnTo>
                      <a:pt x="69138" y="1124127"/>
                    </a:lnTo>
                    <a:lnTo>
                      <a:pt x="63178" y="1061839"/>
                    </a:lnTo>
                    <a:lnTo>
                      <a:pt x="56820" y="994392"/>
                    </a:lnTo>
                    <a:lnTo>
                      <a:pt x="50065" y="909490"/>
                    </a:lnTo>
                    <a:lnTo>
                      <a:pt x="42119" y="909490"/>
                    </a:lnTo>
                    <a:lnTo>
                      <a:pt x="35364" y="908299"/>
                    </a:lnTo>
                    <a:lnTo>
                      <a:pt x="29403" y="907506"/>
                    </a:lnTo>
                    <a:lnTo>
                      <a:pt x="24238" y="906316"/>
                    </a:lnTo>
                    <a:lnTo>
                      <a:pt x="20662" y="905125"/>
                    </a:lnTo>
                    <a:lnTo>
                      <a:pt x="17880" y="903935"/>
                    </a:lnTo>
                    <a:lnTo>
                      <a:pt x="17086" y="902745"/>
                    </a:lnTo>
                    <a:lnTo>
                      <a:pt x="16688" y="901555"/>
                    </a:lnTo>
                    <a:lnTo>
                      <a:pt x="16291" y="900761"/>
                    </a:lnTo>
                    <a:lnTo>
                      <a:pt x="16291" y="899571"/>
                    </a:lnTo>
                    <a:lnTo>
                      <a:pt x="14702" y="894413"/>
                    </a:lnTo>
                    <a:lnTo>
                      <a:pt x="12318" y="887669"/>
                    </a:lnTo>
                    <a:lnTo>
                      <a:pt x="10331" y="879734"/>
                    </a:lnTo>
                    <a:lnTo>
                      <a:pt x="8344" y="870212"/>
                    </a:lnTo>
                    <a:lnTo>
                      <a:pt x="6755" y="859103"/>
                    </a:lnTo>
                    <a:lnTo>
                      <a:pt x="4768" y="847201"/>
                    </a:lnTo>
                    <a:lnTo>
                      <a:pt x="3179" y="834109"/>
                    </a:lnTo>
                    <a:lnTo>
                      <a:pt x="1987" y="819826"/>
                    </a:lnTo>
                    <a:lnTo>
                      <a:pt x="795" y="805146"/>
                    </a:lnTo>
                    <a:lnTo>
                      <a:pt x="397" y="789277"/>
                    </a:lnTo>
                    <a:lnTo>
                      <a:pt x="0" y="773010"/>
                    </a:lnTo>
                    <a:lnTo>
                      <a:pt x="0" y="756347"/>
                    </a:lnTo>
                    <a:lnTo>
                      <a:pt x="795" y="738494"/>
                    </a:lnTo>
                    <a:lnTo>
                      <a:pt x="1987" y="721434"/>
                    </a:lnTo>
                    <a:lnTo>
                      <a:pt x="3576" y="703184"/>
                    </a:lnTo>
                    <a:lnTo>
                      <a:pt x="5563" y="684934"/>
                    </a:lnTo>
                    <a:lnTo>
                      <a:pt x="9139" y="667477"/>
                    </a:lnTo>
                    <a:lnTo>
                      <a:pt x="12715" y="649227"/>
                    </a:lnTo>
                    <a:lnTo>
                      <a:pt x="17483" y="631770"/>
                    </a:lnTo>
                    <a:lnTo>
                      <a:pt x="22649" y="614313"/>
                    </a:lnTo>
                    <a:lnTo>
                      <a:pt x="25430" y="605982"/>
                    </a:lnTo>
                    <a:lnTo>
                      <a:pt x="29006" y="597253"/>
                    </a:lnTo>
                    <a:lnTo>
                      <a:pt x="32185" y="588922"/>
                    </a:lnTo>
                    <a:lnTo>
                      <a:pt x="36158" y="580987"/>
                    </a:lnTo>
                    <a:lnTo>
                      <a:pt x="40132" y="573052"/>
                    </a:lnTo>
                    <a:lnTo>
                      <a:pt x="44503" y="565117"/>
                    </a:lnTo>
                    <a:lnTo>
                      <a:pt x="48873" y="557579"/>
                    </a:lnTo>
                    <a:lnTo>
                      <a:pt x="53244" y="549644"/>
                    </a:lnTo>
                    <a:lnTo>
                      <a:pt x="58410" y="542503"/>
                    </a:lnTo>
                    <a:lnTo>
                      <a:pt x="63973" y="535362"/>
                    </a:lnTo>
                    <a:lnTo>
                      <a:pt x="69535" y="528617"/>
                    </a:lnTo>
                    <a:lnTo>
                      <a:pt x="75496" y="522269"/>
                    </a:lnTo>
                    <a:lnTo>
                      <a:pt x="81456" y="515921"/>
                    </a:lnTo>
                    <a:lnTo>
                      <a:pt x="87416" y="509970"/>
                    </a:lnTo>
                    <a:lnTo>
                      <a:pt x="94171" y="504416"/>
                    </a:lnTo>
                    <a:lnTo>
                      <a:pt x="101720" y="498861"/>
                    </a:lnTo>
                    <a:lnTo>
                      <a:pt x="108873" y="493704"/>
                    </a:lnTo>
                    <a:lnTo>
                      <a:pt x="116422" y="488943"/>
                    </a:lnTo>
                    <a:lnTo>
                      <a:pt x="124369" y="484579"/>
                    </a:lnTo>
                    <a:lnTo>
                      <a:pt x="132713" y="480611"/>
                    </a:lnTo>
                    <a:lnTo>
                      <a:pt x="141455" y="477040"/>
                    </a:lnTo>
                    <a:lnTo>
                      <a:pt x="150594" y="473470"/>
                    </a:lnTo>
                    <a:lnTo>
                      <a:pt x="159733" y="470693"/>
                    </a:lnTo>
                    <a:lnTo>
                      <a:pt x="169667" y="467915"/>
                    </a:lnTo>
                    <a:lnTo>
                      <a:pt x="172845" y="467915"/>
                    </a:lnTo>
                    <a:lnTo>
                      <a:pt x="179998" y="468312"/>
                    </a:lnTo>
                    <a:lnTo>
                      <a:pt x="200262" y="469502"/>
                    </a:lnTo>
                    <a:lnTo>
                      <a:pt x="231652" y="471883"/>
                    </a:lnTo>
                    <a:lnTo>
                      <a:pt x="312711" y="730162"/>
                    </a:lnTo>
                    <a:lnTo>
                      <a:pt x="329400" y="728575"/>
                    </a:lnTo>
                    <a:lnTo>
                      <a:pt x="327413" y="709135"/>
                    </a:lnTo>
                    <a:lnTo>
                      <a:pt x="322247" y="527427"/>
                    </a:lnTo>
                    <a:lnTo>
                      <a:pt x="315492" y="509970"/>
                    </a:lnTo>
                    <a:lnTo>
                      <a:pt x="329002" y="486959"/>
                    </a:lnTo>
                    <a:lnTo>
                      <a:pt x="359598" y="486562"/>
                    </a:lnTo>
                    <a:lnTo>
                      <a:pt x="371916" y="509970"/>
                    </a:lnTo>
                    <a:lnTo>
                      <a:pt x="366353" y="530601"/>
                    </a:lnTo>
                    <a:lnTo>
                      <a:pt x="393372" y="722624"/>
                    </a:lnTo>
                    <a:lnTo>
                      <a:pt x="402114" y="721831"/>
                    </a:lnTo>
                    <a:lnTo>
                      <a:pt x="397346" y="476247"/>
                    </a:lnTo>
                    <a:lnTo>
                      <a:pt x="403703" y="473073"/>
                    </a:lnTo>
                    <a:lnTo>
                      <a:pt x="408869" y="470693"/>
                    </a:lnTo>
                    <a:lnTo>
                      <a:pt x="411253" y="468709"/>
                    </a:lnTo>
                    <a:lnTo>
                      <a:pt x="412047" y="467915"/>
                    </a:lnTo>
                    <a:lnTo>
                      <a:pt x="416816" y="467122"/>
                    </a:lnTo>
                    <a:lnTo>
                      <a:pt x="421584" y="467122"/>
                    </a:lnTo>
                    <a:lnTo>
                      <a:pt x="425557" y="466725"/>
                    </a:lnTo>
                    <a:close/>
                    <a:moveTo>
                      <a:pt x="2003425" y="196850"/>
                    </a:moveTo>
                    <a:lnTo>
                      <a:pt x="2003425" y="720725"/>
                    </a:lnTo>
                    <a:lnTo>
                      <a:pt x="1071562" y="720328"/>
                    </a:lnTo>
                    <a:lnTo>
                      <a:pt x="1251744" y="585391"/>
                    </a:lnTo>
                    <a:lnTo>
                      <a:pt x="1404144" y="665163"/>
                    </a:lnTo>
                    <a:lnTo>
                      <a:pt x="1657350" y="399256"/>
                    </a:lnTo>
                    <a:lnTo>
                      <a:pt x="1796653" y="458788"/>
                    </a:lnTo>
                    <a:lnTo>
                      <a:pt x="2003425" y="196850"/>
                    </a:lnTo>
                    <a:close/>
                    <a:moveTo>
                      <a:pt x="140097" y="182563"/>
                    </a:moveTo>
                    <a:lnTo>
                      <a:pt x="138509" y="201216"/>
                    </a:lnTo>
                    <a:lnTo>
                      <a:pt x="137319" y="215107"/>
                    </a:lnTo>
                    <a:lnTo>
                      <a:pt x="137716" y="215504"/>
                    </a:lnTo>
                    <a:lnTo>
                      <a:pt x="138509" y="201216"/>
                    </a:lnTo>
                    <a:lnTo>
                      <a:pt x="139303" y="194469"/>
                    </a:lnTo>
                    <a:lnTo>
                      <a:pt x="140097" y="188516"/>
                    </a:lnTo>
                    <a:lnTo>
                      <a:pt x="140097" y="182563"/>
                    </a:lnTo>
                    <a:close/>
                    <a:moveTo>
                      <a:pt x="164306" y="111125"/>
                    </a:moveTo>
                    <a:lnTo>
                      <a:pt x="162719" y="111522"/>
                    </a:lnTo>
                    <a:lnTo>
                      <a:pt x="161131" y="111919"/>
                    </a:lnTo>
                    <a:lnTo>
                      <a:pt x="159544" y="112713"/>
                    </a:lnTo>
                    <a:lnTo>
                      <a:pt x="158353" y="113507"/>
                    </a:lnTo>
                    <a:lnTo>
                      <a:pt x="155972" y="117078"/>
                    </a:lnTo>
                    <a:lnTo>
                      <a:pt x="153591" y="120650"/>
                    </a:lnTo>
                    <a:lnTo>
                      <a:pt x="158353" y="115491"/>
                    </a:lnTo>
                    <a:lnTo>
                      <a:pt x="161131" y="113110"/>
                    </a:lnTo>
                    <a:lnTo>
                      <a:pt x="164306" y="111125"/>
                    </a:lnTo>
                    <a:close/>
                    <a:moveTo>
                      <a:pt x="988111" y="91679"/>
                    </a:moveTo>
                    <a:lnTo>
                      <a:pt x="984541" y="92075"/>
                    </a:lnTo>
                    <a:lnTo>
                      <a:pt x="980971" y="93266"/>
                    </a:lnTo>
                    <a:lnTo>
                      <a:pt x="977798" y="94853"/>
                    </a:lnTo>
                    <a:lnTo>
                      <a:pt x="975022" y="97632"/>
                    </a:lnTo>
                    <a:lnTo>
                      <a:pt x="972642" y="100013"/>
                    </a:lnTo>
                    <a:lnTo>
                      <a:pt x="971055" y="103188"/>
                    </a:lnTo>
                    <a:lnTo>
                      <a:pt x="970262" y="106760"/>
                    </a:lnTo>
                    <a:lnTo>
                      <a:pt x="969865" y="110332"/>
                    </a:lnTo>
                    <a:lnTo>
                      <a:pt x="969865" y="578644"/>
                    </a:lnTo>
                    <a:lnTo>
                      <a:pt x="1457734" y="287338"/>
                    </a:lnTo>
                    <a:lnTo>
                      <a:pt x="1494622" y="333375"/>
                    </a:lnTo>
                    <a:lnTo>
                      <a:pt x="969865" y="642938"/>
                    </a:lnTo>
                    <a:lnTo>
                      <a:pt x="969865" y="758032"/>
                    </a:lnTo>
                    <a:lnTo>
                      <a:pt x="970262" y="762001"/>
                    </a:lnTo>
                    <a:lnTo>
                      <a:pt x="971055" y="765176"/>
                    </a:lnTo>
                    <a:lnTo>
                      <a:pt x="972642" y="768747"/>
                    </a:lnTo>
                    <a:lnTo>
                      <a:pt x="975022" y="771129"/>
                    </a:lnTo>
                    <a:lnTo>
                      <a:pt x="977798" y="773510"/>
                    </a:lnTo>
                    <a:lnTo>
                      <a:pt x="980971" y="775494"/>
                    </a:lnTo>
                    <a:lnTo>
                      <a:pt x="984541" y="776685"/>
                    </a:lnTo>
                    <a:lnTo>
                      <a:pt x="988111" y="776685"/>
                    </a:lnTo>
                    <a:lnTo>
                      <a:pt x="2043178" y="776685"/>
                    </a:lnTo>
                    <a:lnTo>
                      <a:pt x="2047144" y="776685"/>
                    </a:lnTo>
                    <a:lnTo>
                      <a:pt x="2050714" y="775494"/>
                    </a:lnTo>
                    <a:lnTo>
                      <a:pt x="2053887" y="773510"/>
                    </a:lnTo>
                    <a:lnTo>
                      <a:pt x="2056663" y="771129"/>
                    </a:lnTo>
                    <a:lnTo>
                      <a:pt x="2059043" y="768747"/>
                    </a:lnTo>
                    <a:lnTo>
                      <a:pt x="2060630" y="765176"/>
                    </a:lnTo>
                    <a:lnTo>
                      <a:pt x="2061820" y="762001"/>
                    </a:lnTo>
                    <a:lnTo>
                      <a:pt x="2062216" y="758032"/>
                    </a:lnTo>
                    <a:lnTo>
                      <a:pt x="2062216" y="110332"/>
                    </a:lnTo>
                    <a:lnTo>
                      <a:pt x="2061820" y="106760"/>
                    </a:lnTo>
                    <a:lnTo>
                      <a:pt x="2060630" y="103188"/>
                    </a:lnTo>
                    <a:lnTo>
                      <a:pt x="2059043" y="100013"/>
                    </a:lnTo>
                    <a:lnTo>
                      <a:pt x="2056663" y="97632"/>
                    </a:lnTo>
                    <a:lnTo>
                      <a:pt x="2053887" y="94853"/>
                    </a:lnTo>
                    <a:lnTo>
                      <a:pt x="2050714" y="93266"/>
                    </a:lnTo>
                    <a:lnTo>
                      <a:pt x="2047144" y="92075"/>
                    </a:lnTo>
                    <a:lnTo>
                      <a:pt x="2043178" y="91679"/>
                    </a:lnTo>
                    <a:lnTo>
                      <a:pt x="988111" y="91679"/>
                    </a:lnTo>
                    <a:close/>
                    <a:moveTo>
                      <a:pt x="273050" y="38100"/>
                    </a:moveTo>
                    <a:lnTo>
                      <a:pt x="286544" y="38497"/>
                    </a:lnTo>
                    <a:lnTo>
                      <a:pt x="299641" y="38894"/>
                    </a:lnTo>
                    <a:lnTo>
                      <a:pt x="312341" y="40085"/>
                    </a:lnTo>
                    <a:lnTo>
                      <a:pt x="323850" y="42466"/>
                    </a:lnTo>
                    <a:lnTo>
                      <a:pt x="335756" y="44847"/>
                    </a:lnTo>
                    <a:lnTo>
                      <a:pt x="347266" y="47229"/>
                    </a:lnTo>
                    <a:lnTo>
                      <a:pt x="357981" y="50800"/>
                    </a:lnTo>
                    <a:lnTo>
                      <a:pt x="368697" y="53975"/>
                    </a:lnTo>
                    <a:lnTo>
                      <a:pt x="378222" y="57944"/>
                    </a:lnTo>
                    <a:lnTo>
                      <a:pt x="387747" y="61516"/>
                    </a:lnTo>
                    <a:lnTo>
                      <a:pt x="396478" y="65881"/>
                    </a:lnTo>
                    <a:lnTo>
                      <a:pt x="404813" y="70247"/>
                    </a:lnTo>
                    <a:lnTo>
                      <a:pt x="412750" y="74216"/>
                    </a:lnTo>
                    <a:lnTo>
                      <a:pt x="419894" y="78582"/>
                    </a:lnTo>
                    <a:lnTo>
                      <a:pt x="432197" y="86519"/>
                    </a:lnTo>
                    <a:lnTo>
                      <a:pt x="442516" y="93266"/>
                    </a:lnTo>
                    <a:lnTo>
                      <a:pt x="449660" y="99219"/>
                    </a:lnTo>
                    <a:lnTo>
                      <a:pt x="455613" y="104378"/>
                    </a:lnTo>
                    <a:lnTo>
                      <a:pt x="454025" y="107553"/>
                    </a:lnTo>
                    <a:lnTo>
                      <a:pt x="451644" y="111522"/>
                    </a:lnTo>
                    <a:lnTo>
                      <a:pt x="448866" y="116285"/>
                    </a:lnTo>
                    <a:lnTo>
                      <a:pt x="444897" y="122238"/>
                    </a:lnTo>
                    <a:lnTo>
                      <a:pt x="440532" y="128588"/>
                    </a:lnTo>
                    <a:lnTo>
                      <a:pt x="434578" y="134938"/>
                    </a:lnTo>
                    <a:lnTo>
                      <a:pt x="427832" y="141288"/>
                    </a:lnTo>
                    <a:lnTo>
                      <a:pt x="423863" y="144066"/>
                    </a:lnTo>
                    <a:lnTo>
                      <a:pt x="420291" y="146844"/>
                    </a:lnTo>
                    <a:lnTo>
                      <a:pt x="415925" y="149225"/>
                    </a:lnTo>
                    <a:lnTo>
                      <a:pt x="411163" y="151607"/>
                    </a:lnTo>
                    <a:lnTo>
                      <a:pt x="406797" y="153591"/>
                    </a:lnTo>
                    <a:lnTo>
                      <a:pt x="401638" y="155179"/>
                    </a:lnTo>
                    <a:lnTo>
                      <a:pt x="396082" y="156369"/>
                    </a:lnTo>
                    <a:lnTo>
                      <a:pt x="390525" y="157560"/>
                    </a:lnTo>
                    <a:lnTo>
                      <a:pt x="384572" y="157957"/>
                    </a:lnTo>
                    <a:lnTo>
                      <a:pt x="379016" y="157957"/>
                    </a:lnTo>
                    <a:lnTo>
                      <a:pt x="372666" y="157560"/>
                    </a:lnTo>
                    <a:lnTo>
                      <a:pt x="365919" y="155973"/>
                    </a:lnTo>
                    <a:lnTo>
                      <a:pt x="358775" y="154385"/>
                    </a:lnTo>
                    <a:lnTo>
                      <a:pt x="351235" y="152003"/>
                    </a:lnTo>
                    <a:lnTo>
                      <a:pt x="343694" y="148828"/>
                    </a:lnTo>
                    <a:lnTo>
                      <a:pt x="335756" y="145257"/>
                    </a:lnTo>
                    <a:lnTo>
                      <a:pt x="327025" y="140891"/>
                    </a:lnTo>
                    <a:lnTo>
                      <a:pt x="317103" y="136525"/>
                    </a:lnTo>
                    <a:lnTo>
                      <a:pt x="355203" y="155179"/>
                    </a:lnTo>
                    <a:lnTo>
                      <a:pt x="373063" y="163116"/>
                    </a:lnTo>
                    <a:lnTo>
                      <a:pt x="381397" y="166688"/>
                    </a:lnTo>
                    <a:lnTo>
                      <a:pt x="389335" y="169466"/>
                    </a:lnTo>
                    <a:lnTo>
                      <a:pt x="397272" y="172244"/>
                    </a:lnTo>
                    <a:lnTo>
                      <a:pt x="404813" y="173832"/>
                    </a:lnTo>
                    <a:lnTo>
                      <a:pt x="411957" y="175023"/>
                    </a:lnTo>
                    <a:lnTo>
                      <a:pt x="418703" y="175419"/>
                    </a:lnTo>
                    <a:lnTo>
                      <a:pt x="425053" y="175023"/>
                    </a:lnTo>
                    <a:lnTo>
                      <a:pt x="428228" y="174625"/>
                    </a:lnTo>
                    <a:lnTo>
                      <a:pt x="431007" y="173832"/>
                    </a:lnTo>
                    <a:lnTo>
                      <a:pt x="434182" y="173038"/>
                    </a:lnTo>
                    <a:lnTo>
                      <a:pt x="436563" y="171847"/>
                    </a:lnTo>
                    <a:lnTo>
                      <a:pt x="438944" y="169863"/>
                    </a:lnTo>
                    <a:lnTo>
                      <a:pt x="441722" y="168276"/>
                    </a:lnTo>
                    <a:lnTo>
                      <a:pt x="442913" y="180976"/>
                    </a:lnTo>
                    <a:lnTo>
                      <a:pt x="443310" y="192882"/>
                    </a:lnTo>
                    <a:lnTo>
                      <a:pt x="443310" y="203994"/>
                    </a:lnTo>
                    <a:lnTo>
                      <a:pt x="442913" y="215107"/>
                    </a:lnTo>
                    <a:lnTo>
                      <a:pt x="444500" y="213122"/>
                    </a:lnTo>
                    <a:lnTo>
                      <a:pt x="445691" y="212328"/>
                    </a:lnTo>
                    <a:lnTo>
                      <a:pt x="446882" y="212328"/>
                    </a:lnTo>
                    <a:lnTo>
                      <a:pt x="447675" y="212726"/>
                    </a:lnTo>
                    <a:lnTo>
                      <a:pt x="448072" y="213519"/>
                    </a:lnTo>
                    <a:lnTo>
                      <a:pt x="448866" y="216297"/>
                    </a:lnTo>
                    <a:lnTo>
                      <a:pt x="448866" y="221457"/>
                    </a:lnTo>
                    <a:lnTo>
                      <a:pt x="448866" y="228204"/>
                    </a:lnTo>
                    <a:lnTo>
                      <a:pt x="447675" y="244079"/>
                    </a:lnTo>
                    <a:lnTo>
                      <a:pt x="445294" y="262335"/>
                    </a:lnTo>
                    <a:lnTo>
                      <a:pt x="443310" y="279797"/>
                    </a:lnTo>
                    <a:lnTo>
                      <a:pt x="440928" y="294482"/>
                    </a:lnTo>
                    <a:lnTo>
                      <a:pt x="439738" y="300038"/>
                    </a:lnTo>
                    <a:lnTo>
                      <a:pt x="438547" y="303213"/>
                    </a:lnTo>
                    <a:lnTo>
                      <a:pt x="437753" y="304800"/>
                    </a:lnTo>
                    <a:lnTo>
                      <a:pt x="437357" y="304800"/>
                    </a:lnTo>
                    <a:lnTo>
                      <a:pt x="436960" y="304007"/>
                    </a:lnTo>
                    <a:lnTo>
                      <a:pt x="435769" y="313929"/>
                    </a:lnTo>
                    <a:lnTo>
                      <a:pt x="434182" y="323057"/>
                    </a:lnTo>
                    <a:lnTo>
                      <a:pt x="432197" y="332185"/>
                    </a:lnTo>
                    <a:lnTo>
                      <a:pt x="429816" y="341313"/>
                    </a:lnTo>
                    <a:lnTo>
                      <a:pt x="427435" y="349647"/>
                    </a:lnTo>
                    <a:lnTo>
                      <a:pt x="424260" y="357982"/>
                    </a:lnTo>
                    <a:lnTo>
                      <a:pt x="421482" y="365919"/>
                    </a:lnTo>
                    <a:lnTo>
                      <a:pt x="417513" y="373460"/>
                    </a:lnTo>
                    <a:lnTo>
                      <a:pt x="413941" y="381397"/>
                    </a:lnTo>
                    <a:lnTo>
                      <a:pt x="409972" y="388938"/>
                    </a:lnTo>
                    <a:lnTo>
                      <a:pt x="406003" y="395685"/>
                    </a:lnTo>
                    <a:lnTo>
                      <a:pt x="401241" y="402432"/>
                    </a:lnTo>
                    <a:lnTo>
                      <a:pt x="396875" y="408782"/>
                    </a:lnTo>
                    <a:lnTo>
                      <a:pt x="391716" y="415132"/>
                    </a:lnTo>
                    <a:lnTo>
                      <a:pt x="386953" y="420688"/>
                    </a:lnTo>
                    <a:lnTo>
                      <a:pt x="381794" y="426244"/>
                    </a:lnTo>
                    <a:lnTo>
                      <a:pt x="376635" y="431801"/>
                    </a:lnTo>
                    <a:lnTo>
                      <a:pt x="371078" y="436563"/>
                    </a:lnTo>
                    <a:lnTo>
                      <a:pt x="365919" y="440929"/>
                    </a:lnTo>
                    <a:lnTo>
                      <a:pt x="360363" y="445691"/>
                    </a:lnTo>
                    <a:lnTo>
                      <a:pt x="354806" y="449660"/>
                    </a:lnTo>
                    <a:lnTo>
                      <a:pt x="349250" y="453232"/>
                    </a:lnTo>
                    <a:lnTo>
                      <a:pt x="343297" y="456804"/>
                    </a:lnTo>
                    <a:lnTo>
                      <a:pt x="337741" y="459582"/>
                    </a:lnTo>
                    <a:lnTo>
                      <a:pt x="332185" y="462757"/>
                    </a:lnTo>
                    <a:lnTo>
                      <a:pt x="326628" y="464741"/>
                    </a:lnTo>
                    <a:lnTo>
                      <a:pt x="320675" y="466726"/>
                    </a:lnTo>
                    <a:lnTo>
                      <a:pt x="315119" y="468313"/>
                    </a:lnTo>
                    <a:lnTo>
                      <a:pt x="309563" y="469901"/>
                    </a:lnTo>
                    <a:lnTo>
                      <a:pt x="304403" y="470694"/>
                    </a:lnTo>
                    <a:lnTo>
                      <a:pt x="298847" y="471091"/>
                    </a:lnTo>
                    <a:lnTo>
                      <a:pt x="293688" y="471488"/>
                    </a:lnTo>
                    <a:lnTo>
                      <a:pt x="288925" y="471091"/>
                    </a:lnTo>
                    <a:lnTo>
                      <a:pt x="284956" y="470694"/>
                    </a:lnTo>
                    <a:lnTo>
                      <a:pt x="280194" y="469901"/>
                    </a:lnTo>
                    <a:lnTo>
                      <a:pt x="275034" y="467916"/>
                    </a:lnTo>
                    <a:lnTo>
                      <a:pt x="270669" y="466329"/>
                    </a:lnTo>
                    <a:lnTo>
                      <a:pt x="265509" y="464344"/>
                    </a:lnTo>
                    <a:lnTo>
                      <a:pt x="259953" y="462360"/>
                    </a:lnTo>
                    <a:lnTo>
                      <a:pt x="254794" y="459185"/>
                    </a:lnTo>
                    <a:lnTo>
                      <a:pt x="244078" y="452438"/>
                    </a:lnTo>
                    <a:lnTo>
                      <a:pt x="232966" y="444898"/>
                    </a:lnTo>
                    <a:lnTo>
                      <a:pt x="221853" y="435769"/>
                    </a:lnTo>
                    <a:lnTo>
                      <a:pt x="211534" y="425450"/>
                    </a:lnTo>
                    <a:lnTo>
                      <a:pt x="200819" y="413941"/>
                    </a:lnTo>
                    <a:lnTo>
                      <a:pt x="190500" y="402035"/>
                    </a:lnTo>
                    <a:lnTo>
                      <a:pt x="185737" y="395685"/>
                    </a:lnTo>
                    <a:lnTo>
                      <a:pt x="180578" y="388938"/>
                    </a:lnTo>
                    <a:lnTo>
                      <a:pt x="176609" y="381794"/>
                    </a:lnTo>
                    <a:lnTo>
                      <a:pt x="171847" y="374651"/>
                    </a:lnTo>
                    <a:lnTo>
                      <a:pt x="167481" y="367507"/>
                    </a:lnTo>
                    <a:lnTo>
                      <a:pt x="163512" y="359569"/>
                    </a:lnTo>
                    <a:lnTo>
                      <a:pt x="159544" y="351632"/>
                    </a:lnTo>
                    <a:lnTo>
                      <a:pt x="156369" y="343694"/>
                    </a:lnTo>
                    <a:lnTo>
                      <a:pt x="152797" y="335757"/>
                    </a:lnTo>
                    <a:lnTo>
                      <a:pt x="150019" y="327422"/>
                    </a:lnTo>
                    <a:lnTo>
                      <a:pt x="147241" y="318691"/>
                    </a:lnTo>
                    <a:lnTo>
                      <a:pt x="144859" y="310357"/>
                    </a:lnTo>
                    <a:lnTo>
                      <a:pt x="142875" y="316310"/>
                    </a:lnTo>
                    <a:lnTo>
                      <a:pt x="140494" y="320676"/>
                    </a:lnTo>
                    <a:lnTo>
                      <a:pt x="139700" y="322263"/>
                    </a:lnTo>
                    <a:lnTo>
                      <a:pt x="138509" y="323057"/>
                    </a:lnTo>
                    <a:lnTo>
                      <a:pt x="137319" y="323851"/>
                    </a:lnTo>
                    <a:lnTo>
                      <a:pt x="136128" y="324247"/>
                    </a:lnTo>
                    <a:lnTo>
                      <a:pt x="134541" y="323851"/>
                    </a:lnTo>
                    <a:lnTo>
                      <a:pt x="133350" y="323057"/>
                    </a:lnTo>
                    <a:lnTo>
                      <a:pt x="132159" y="321866"/>
                    </a:lnTo>
                    <a:lnTo>
                      <a:pt x="130969" y="319485"/>
                    </a:lnTo>
                    <a:lnTo>
                      <a:pt x="128587" y="314722"/>
                    </a:lnTo>
                    <a:lnTo>
                      <a:pt x="126603" y="308372"/>
                    </a:lnTo>
                    <a:lnTo>
                      <a:pt x="125016" y="300038"/>
                    </a:lnTo>
                    <a:lnTo>
                      <a:pt x="123825" y="290513"/>
                    </a:lnTo>
                    <a:lnTo>
                      <a:pt x="123031" y="280591"/>
                    </a:lnTo>
                    <a:lnTo>
                      <a:pt x="122634" y="269478"/>
                    </a:lnTo>
                    <a:lnTo>
                      <a:pt x="123031" y="259557"/>
                    </a:lnTo>
                    <a:lnTo>
                      <a:pt x="123428" y="250032"/>
                    </a:lnTo>
                    <a:lnTo>
                      <a:pt x="124619" y="241300"/>
                    </a:lnTo>
                    <a:lnTo>
                      <a:pt x="125809" y="233760"/>
                    </a:lnTo>
                    <a:lnTo>
                      <a:pt x="127397" y="227013"/>
                    </a:lnTo>
                    <a:lnTo>
                      <a:pt x="129778" y="221854"/>
                    </a:lnTo>
                    <a:lnTo>
                      <a:pt x="131762" y="217488"/>
                    </a:lnTo>
                    <a:lnTo>
                      <a:pt x="132953" y="216297"/>
                    </a:lnTo>
                    <a:lnTo>
                      <a:pt x="134144" y="215504"/>
                    </a:lnTo>
                    <a:lnTo>
                      <a:pt x="130572" y="211138"/>
                    </a:lnTo>
                    <a:lnTo>
                      <a:pt x="127000" y="207169"/>
                    </a:lnTo>
                    <a:lnTo>
                      <a:pt x="124619" y="202407"/>
                    </a:lnTo>
                    <a:lnTo>
                      <a:pt x="122634" y="197247"/>
                    </a:lnTo>
                    <a:lnTo>
                      <a:pt x="120253" y="192485"/>
                    </a:lnTo>
                    <a:lnTo>
                      <a:pt x="119062" y="186928"/>
                    </a:lnTo>
                    <a:lnTo>
                      <a:pt x="118269" y="181372"/>
                    </a:lnTo>
                    <a:lnTo>
                      <a:pt x="117475" y="175816"/>
                    </a:lnTo>
                    <a:lnTo>
                      <a:pt x="117475" y="170260"/>
                    </a:lnTo>
                    <a:lnTo>
                      <a:pt x="117475" y="164704"/>
                    </a:lnTo>
                    <a:lnTo>
                      <a:pt x="117872" y="158751"/>
                    </a:lnTo>
                    <a:lnTo>
                      <a:pt x="118269" y="152797"/>
                    </a:lnTo>
                    <a:lnTo>
                      <a:pt x="120253" y="140891"/>
                    </a:lnTo>
                    <a:lnTo>
                      <a:pt x="123428" y="129381"/>
                    </a:lnTo>
                    <a:lnTo>
                      <a:pt x="126603" y="118666"/>
                    </a:lnTo>
                    <a:lnTo>
                      <a:pt x="130969" y="107951"/>
                    </a:lnTo>
                    <a:lnTo>
                      <a:pt x="135334" y="98426"/>
                    </a:lnTo>
                    <a:lnTo>
                      <a:pt x="139700" y="90091"/>
                    </a:lnTo>
                    <a:lnTo>
                      <a:pt x="144066" y="82154"/>
                    </a:lnTo>
                    <a:lnTo>
                      <a:pt x="148034" y="76597"/>
                    </a:lnTo>
                    <a:lnTo>
                      <a:pt x="152003" y="72231"/>
                    </a:lnTo>
                    <a:lnTo>
                      <a:pt x="153194" y="70644"/>
                    </a:lnTo>
                    <a:lnTo>
                      <a:pt x="154781" y="69850"/>
                    </a:lnTo>
                    <a:lnTo>
                      <a:pt x="170656" y="61913"/>
                    </a:lnTo>
                    <a:lnTo>
                      <a:pt x="186134" y="55960"/>
                    </a:lnTo>
                    <a:lnTo>
                      <a:pt x="201216" y="50403"/>
                    </a:lnTo>
                    <a:lnTo>
                      <a:pt x="216297" y="46038"/>
                    </a:lnTo>
                    <a:lnTo>
                      <a:pt x="230981" y="42863"/>
                    </a:lnTo>
                    <a:lnTo>
                      <a:pt x="245269" y="40482"/>
                    </a:lnTo>
                    <a:lnTo>
                      <a:pt x="259556" y="38894"/>
                    </a:lnTo>
                    <a:lnTo>
                      <a:pt x="273050" y="38100"/>
                    </a:lnTo>
                    <a:close/>
                    <a:moveTo>
                      <a:pt x="982954" y="0"/>
                    </a:moveTo>
                    <a:lnTo>
                      <a:pt x="988111" y="0"/>
                    </a:lnTo>
                    <a:lnTo>
                      <a:pt x="2043178" y="0"/>
                    </a:lnTo>
                    <a:lnTo>
                      <a:pt x="2049127" y="0"/>
                    </a:lnTo>
                    <a:lnTo>
                      <a:pt x="2054680" y="397"/>
                    </a:lnTo>
                    <a:lnTo>
                      <a:pt x="2060233" y="1191"/>
                    </a:lnTo>
                    <a:lnTo>
                      <a:pt x="2065786" y="1985"/>
                    </a:lnTo>
                    <a:lnTo>
                      <a:pt x="2070942" y="3572"/>
                    </a:lnTo>
                    <a:lnTo>
                      <a:pt x="2076099" y="5160"/>
                    </a:lnTo>
                    <a:lnTo>
                      <a:pt x="2081255" y="6747"/>
                    </a:lnTo>
                    <a:lnTo>
                      <a:pt x="2086411" y="8732"/>
                    </a:lnTo>
                    <a:lnTo>
                      <a:pt x="2091171" y="11113"/>
                    </a:lnTo>
                    <a:lnTo>
                      <a:pt x="2095931" y="13494"/>
                    </a:lnTo>
                    <a:lnTo>
                      <a:pt x="2100691" y="16272"/>
                    </a:lnTo>
                    <a:lnTo>
                      <a:pt x="2105054" y="19050"/>
                    </a:lnTo>
                    <a:lnTo>
                      <a:pt x="2109417" y="21828"/>
                    </a:lnTo>
                    <a:lnTo>
                      <a:pt x="2113780" y="25401"/>
                    </a:lnTo>
                    <a:lnTo>
                      <a:pt x="2121713" y="32544"/>
                    </a:lnTo>
                    <a:lnTo>
                      <a:pt x="2128852" y="40085"/>
                    </a:lnTo>
                    <a:lnTo>
                      <a:pt x="2131629" y="44451"/>
                    </a:lnTo>
                    <a:lnTo>
                      <a:pt x="2135198" y="48816"/>
                    </a:lnTo>
                    <a:lnTo>
                      <a:pt x="2137578" y="53182"/>
                    </a:lnTo>
                    <a:lnTo>
                      <a:pt x="2140751" y="57944"/>
                    </a:lnTo>
                    <a:lnTo>
                      <a:pt x="2143131" y="62707"/>
                    </a:lnTo>
                    <a:lnTo>
                      <a:pt x="2145114" y="67469"/>
                    </a:lnTo>
                    <a:lnTo>
                      <a:pt x="2147494" y="72628"/>
                    </a:lnTo>
                    <a:lnTo>
                      <a:pt x="2149081" y="77788"/>
                    </a:lnTo>
                    <a:lnTo>
                      <a:pt x="2150271" y="82947"/>
                    </a:lnTo>
                    <a:lnTo>
                      <a:pt x="2151461" y="88107"/>
                    </a:lnTo>
                    <a:lnTo>
                      <a:pt x="2152254" y="93663"/>
                    </a:lnTo>
                    <a:lnTo>
                      <a:pt x="2153444" y="99219"/>
                    </a:lnTo>
                    <a:lnTo>
                      <a:pt x="2153841" y="105172"/>
                    </a:lnTo>
                    <a:lnTo>
                      <a:pt x="2154237" y="110332"/>
                    </a:lnTo>
                    <a:lnTo>
                      <a:pt x="2154237" y="758032"/>
                    </a:lnTo>
                    <a:lnTo>
                      <a:pt x="2153841" y="763588"/>
                    </a:lnTo>
                    <a:lnTo>
                      <a:pt x="2153444" y="769144"/>
                    </a:lnTo>
                    <a:lnTo>
                      <a:pt x="2152254" y="775097"/>
                    </a:lnTo>
                    <a:lnTo>
                      <a:pt x="2151461" y="779860"/>
                    </a:lnTo>
                    <a:lnTo>
                      <a:pt x="2150271" y="785416"/>
                    </a:lnTo>
                    <a:lnTo>
                      <a:pt x="2149081" y="790972"/>
                    </a:lnTo>
                    <a:lnTo>
                      <a:pt x="2147494" y="796132"/>
                    </a:lnTo>
                    <a:lnTo>
                      <a:pt x="2145114" y="800894"/>
                    </a:lnTo>
                    <a:lnTo>
                      <a:pt x="2143131" y="805657"/>
                    </a:lnTo>
                    <a:lnTo>
                      <a:pt x="2140751" y="810816"/>
                    </a:lnTo>
                    <a:lnTo>
                      <a:pt x="2137578" y="815579"/>
                    </a:lnTo>
                    <a:lnTo>
                      <a:pt x="2135198" y="819547"/>
                    </a:lnTo>
                    <a:lnTo>
                      <a:pt x="2131629" y="824310"/>
                    </a:lnTo>
                    <a:lnTo>
                      <a:pt x="2128852" y="827882"/>
                    </a:lnTo>
                    <a:lnTo>
                      <a:pt x="2124886" y="832247"/>
                    </a:lnTo>
                    <a:lnTo>
                      <a:pt x="2121713" y="836216"/>
                    </a:lnTo>
                    <a:lnTo>
                      <a:pt x="2117350" y="839788"/>
                    </a:lnTo>
                    <a:lnTo>
                      <a:pt x="2113780" y="843360"/>
                    </a:lnTo>
                    <a:lnTo>
                      <a:pt x="2109417" y="846535"/>
                    </a:lnTo>
                    <a:lnTo>
                      <a:pt x="2105054" y="849710"/>
                    </a:lnTo>
                    <a:lnTo>
                      <a:pt x="2100691" y="852488"/>
                    </a:lnTo>
                    <a:lnTo>
                      <a:pt x="2095931" y="854869"/>
                    </a:lnTo>
                    <a:lnTo>
                      <a:pt x="2091171" y="857647"/>
                    </a:lnTo>
                    <a:lnTo>
                      <a:pt x="2086411" y="859632"/>
                    </a:lnTo>
                    <a:lnTo>
                      <a:pt x="2081255" y="861616"/>
                    </a:lnTo>
                    <a:lnTo>
                      <a:pt x="2076099" y="863601"/>
                    </a:lnTo>
                    <a:lnTo>
                      <a:pt x="2070942" y="865188"/>
                    </a:lnTo>
                    <a:lnTo>
                      <a:pt x="2065786" y="866379"/>
                    </a:lnTo>
                    <a:lnTo>
                      <a:pt x="2060233" y="867172"/>
                    </a:lnTo>
                    <a:lnTo>
                      <a:pt x="2054680" y="867966"/>
                    </a:lnTo>
                    <a:lnTo>
                      <a:pt x="2049127" y="868363"/>
                    </a:lnTo>
                    <a:lnTo>
                      <a:pt x="2043178" y="868363"/>
                    </a:lnTo>
                    <a:lnTo>
                      <a:pt x="988111" y="868363"/>
                    </a:lnTo>
                    <a:lnTo>
                      <a:pt x="982954" y="868363"/>
                    </a:lnTo>
                    <a:lnTo>
                      <a:pt x="977401" y="867966"/>
                    </a:lnTo>
                    <a:lnTo>
                      <a:pt x="971452" y="867172"/>
                    </a:lnTo>
                    <a:lnTo>
                      <a:pt x="966295" y="866379"/>
                    </a:lnTo>
                    <a:lnTo>
                      <a:pt x="960742" y="865188"/>
                    </a:lnTo>
                    <a:lnTo>
                      <a:pt x="955586" y="863601"/>
                    </a:lnTo>
                    <a:lnTo>
                      <a:pt x="950430" y="861616"/>
                    </a:lnTo>
                    <a:lnTo>
                      <a:pt x="945273" y="859632"/>
                    </a:lnTo>
                    <a:lnTo>
                      <a:pt x="940514" y="857647"/>
                    </a:lnTo>
                    <a:lnTo>
                      <a:pt x="935754" y="854869"/>
                    </a:lnTo>
                    <a:lnTo>
                      <a:pt x="930994" y="852488"/>
                    </a:lnTo>
                    <a:lnTo>
                      <a:pt x="926631" y="849710"/>
                    </a:lnTo>
                    <a:lnTo>
                      <a:pt x="922268" y="846535"/>
                    </a:lnTo>
                    <a:lnTo>
                      <a:pt x="918302" y="843360"/>
                    </a:lnTo>
                    <a:lnTo>
                      <a:pt x="913939" y="839788"/>
                    </a:lnTo>
                    <a:lnTo>
                      <a:pt x="910369" y="836216"/>
                    </a:lnTo>
                    <a:lnTo>
                      <a:pt x="906402" y="832247"/>
                    </a:lnTo>
                    <a:lnTo>
                      <a:pt x="903229" y="827882"/>
                    </a:lnTo>
                    <a:lnTo>
                      <a:pt x="899659" y="824310"/>
                    </a:lnTo>
                    <a:lnTo>
                      <a:pt x="896883" y="819547"/>
                    </a:lnTo>
                    <a:lnTo>
                      <a:pt x="893710" y="815579"/>
                    </a:lnTo>
                    <a:lnTo>
                      <a:pt x="891330" y="810816"/>
                    </a:lnTo>
                    <a:lnTo>
                      <a:pt x="888950" y="805657"/>
                    </a:lnTo>
                    <a:lnTo>
                      <a:pt x="886570" y="800894"/>
                    </a:lnTo>
                    <a:lnTo>
                      <a:pt x="884587" y="796132"/>
                    </a:lnTo>
                    <a:lnTo>
                      <a:pt x="883001" y="790972"/>
                    </a:lnTo>
                    <a:lnTo>
                      <a:pt x="881414" y="785416"/>
                    </a:lnTo>
                    <a:lnTo>
                      <a:pt x="879827" y="779860"/>
                    </a:lnTo>
                    <a:lnTo>
                      <a:pt x="879034" y="775097"/>
                    </a:lnTo>
                    <a:lnTo>
                      <a:pt x="878241" y="769144"/>
                    </a:lnTo>
                    <a:lnTo>
                      <a:pt x="877844" y="763588"/>
                    </a:lnTo>
                    <a:lnTo>
                      <a:pt x="877844" y="758032"/>
                    </a:lnTo>
                    <a:lnTo>
                      <a:pt x="877844" y="696913"/>
                    </a:lnTo>
                    <a:lnTo>
                      <a:pt x="833420" y="723504"/>
                    </a:lnTo>
                    <a:lnTo>
                      <a:pt x="804862" y="676672"/>
                    </a:lnTo>
                    <a:lnTo>
                      <a:pt x="877844" y="633413"/>
                    </a:lnTo>
                    <a:lnTo>
                      <a:pt x="877844" y="110332"/>
                    </a:lnTo>
                    <a:lnTo>
                      <a:pt x="877844" y="105172"/>
                    </a:lnTo>
                    <a:lnTo>
                      <a:pt x="878241" y="99219"/>
                    </a:lnTo>
                    <a:lnTo>
                      <a:pt x="879034" y="93663"/>
                    </a:lnTo>
                    <a:lnTo>
                      <a:pt x="879827" y="88107"/>
                    </a:lnTo>
                    <a:lnTo>
                      <a:pt x="881414" y="82947"/>
                    </a:lnTo>
                    <a:lnTo>
                      <a:pt x="883001" y="77788"/>
                    </a:lnTo>
                    <a:lnTo>
                      <a:pt x="884587" y="72628"/>
                    </a:lnTo>
                    <a:lnTo>
                      <a:pt x="886570" y="67469"/>
                    </a:lnTo>
                    <a:lnTo>
                      <a:pt x="888950" y="62707"/>
                    </a:lnTo>
                    <a:lnTo>
                      <a:pt x="891330" y="57944"/>
                    </a:lnTo>
                    <a:lnTo>
                      <a:pt x="893710" y="53182"/>
                    </a:lnTo>
                    <a:lnTo>
                      <a:pt x="896883" y="48816"/>
                    </a:lnTo>
                    <a:lnTo>
                      <a:pt x="899659" y="44451"/>
                    </a:lnTo>
                    <a:lnTo>
                      <a:pt x="903229" y="40085"/>
                    </a:lnTo>
                    <a:lnTo>
                      <a:pt x="910369" y="32544"/>
                    </a:lnTo>
                    <a:lnTo>
                      <a:pt x="918302" y="25401"/>
                    </a:lnTo>
                    <a:lnTo>
                      <a:pt x="922268" y="21828"/>
                    </a:lnTo>
                    <a:lnTo>
                      <a:pt x="926631" y="19050"/>
                    </a:lnTo>
                    <a:lnTo>
                      <a:pt x="930994" y="16272"/>
                    </a:lnTo>
                    <a:lnTo>
                      <a:pt x="935754" y="13494"/>
                    </a:lnTo>
                    <a:lnTo>
                      <a:pt x="940514" y="11113"/>
                    </a:lnTo>
                    <a:lnTo>
                      <a:pt x="945273" y="8732"/>
                    </a:lnTo>
                    <a:lnTo>
                      <a:pt x="950430" y="6747"/>
                    </a:lnTo>
                    <a:lnTo>
                      <a:pt x="955586" y="5160"/>
                    </a:lnTo>
                    <a:lnTo>
                      <a:pt x="960742" y="3572"/>
                    </a:lnTo>
                    <a:lnTo>
                      <a:pt x="966295" y="1985"/>
                    </a:lnTo>
                    <a:lnTo>
                      <a:pt x="971452" y="1191"/>
                    </a:lnTo>
                    <a:lnTo>
                      <a:pt x="977401" y="397"/>
                    </a:lnTo>
                    <a:lnTo>
                      <a:pt x="982954" y="0"/>
                    </a:lnTo>
                    <a:close/>
                  </a:path>
                </a:pathLst>
              </a:custGeom>
              <a:solidFill>
                <a:srgbClr val="FFFFF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grpSp>
        <p:grpSp>
          <p:nvGrpSpPr>
            <p:cNvPr id="29" name="组合 28"/>
            <p:cNvGrpSpPr/>
            <p:nvPr/>
          </p:nvGrpSpPr>
          <p:grpSpPr>
            <a:xfrm>
              <a:off x="11002010" y="4433570"/>
              <a:ext cx="629920" cy="631190"/>
              <a:chOff x="17128" y="6203"/>
              <a:chExt cx="992" cy="994"/>
            </a:xfrm>
          </p:grpSpPr>
          <p:sp>
            <p:nvSpPr>
              <p:cNvPr id="31" name="圆角矩形 30"/>
              <p:cNvSpPr/>
              <p:nvPr/>
            </p:nvSpPr>
            <p:spPr>
              <a:xfrm>
                <a:off x="17128" y="6203"/>
                <a:ext cx="993" cy="994"/>
              </a:xfrm>
              <a:prstGeom prst="roundRect">
                <a:avLst/>
              </a:prstGeom>
              <a:solidFill>
                <a:srgbClr val="FFFFFF">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32" name=" 31"/>
              <p:cNvSpPr/>
              <p:nvPr/>
            </p:nvSpPr>
            <p:spPr bwMode="auto">
              <a:xfrm>
                <a:off x="17401" y="6437"/>
                <a:ext cx="405" cy="527"/>
              </a:xfrm>
              <a:custGeom>
                <a:avLst/>
                <a:gdLst>
                  <a:gd name="T0" fmla="*/ 808831 w 3808"/>
                  <a:gd name="T1" fmla="*/ 1295383 h 4578"/>
                  <a:gd name="T2" fmla="*/ 620770 w 3808"/>
                  <a:gd name="T3" fmla="*/ 1061107 h 4578"/>
                  <a:gd name="T4" fmla="*/ 609952 w 3808"/>
                  <a:gd name="T5" fmla="*/ 993696 h 4578"/>
                  <a:gd name="T6" fmla="*/ 804254 w 3808"/>
                  <a:gd name="T7" fmla="*/ 1136009 h 4578"/>
                  <a:gd name="T8" fmla="*/ 1261510 w 3808"/>
                  <a:gd name="T9" fmla="*/ 605039 h 4578"/>
                  <a:gd name="T10" fmla="*/ 997309 w 3808"/>
                  <a:gd name="T11" fmla="*/ 385328 h 4578"/>
                  <a:gd name="T12" fmla="*/ 1018112 w 3808"/>
                  <a:gd name="T13" fmla="*/ 332896 h 4578"/>
                  <a:gd name="T14" fmla="*/ 991900 w 3808"/>
                  <a:gd name="T15" fmla="*/ 304600 h 4578"/>
                  <a:gd name="T16" fmla="*/ 1025601 w 3808"/>
                  <a:gd name="T17" fmla="*/ 199322 h 4578"/>
                  <a:gd name="T18" fmla="*/ 992316 w 3808"/>
                  <a:gd name="T19" fmla="*/ 5410 h 4578"/>
                  <a:gd name="T20" fmla="*/ 833379 w 3808"/>
                  <a:gd name="T21" fmla="*/ 32457 h 4578"/>
                  <a:gd name="T22" fmla="*/ 644901 w 3808"/>
                  <a:gd name="T23" fmla="*/ 86969 h 4578"/>
                  <a:gd name="T24" fmla="*/ 529651 w 3808"/>
                  <a:gd name="T25" fmla="*/ 12484 h 4578"/>
                  <a:gd name="T26" fmla="*/ 540469 w 3808"/>
                  <a:gd name="T27" fmla="*/ 193496 h 4578"/>
                  <a:gd name="T28" fmla="*/ 583324 w 3808"/>
                  <a:gd name="T29" fmla="*/ 312507 h 4578"/>
                  <a:gd name="T30" fmla="*/ 583324 w 3808"/>
                  <a:gd name="T31" fmla="*/ 347877 h 4578"/>
                  <a:gd name="T32" fmla="*/ 568345 w 3808"/>
                  <a:gd name="T33" fmla="*/ 414872 h 4578"/>
                  <a:gd name="T34" fmla="*/ 277516 w 3808"/>
                  <a:gd name="T35" fmla="*/ 646651 h 4578"/>
                  <a:gd name="T36" fmla="*/ 123155 w 3808"/>
                  <a:gd name="T37" fmla="*/ 909223 h 4578"/>
                  <a:gd name="T38" fmla="*/ 10818 w 3808"/>
                  <a:gd name="T39" fmla="*/ 1299545 h 4578"/>
                  <a:gd name="T40" fmla="*/ 22468 w 3808"/>
                  <a:gd name="T41" fmla="*/ 1617461 h 4578"/>
                  <a:gd name="T42" fmla="*/ 102352 w 3808"/>
                  <a:gd name="T43" fmla="*/ 1767680 h 4578"/>
                  <a:gd name="T44" fmla="*/ 251303 w 3808"/>
                  <a:gd name="T45" fmla="*/ 1865469 h 4578"/>
                  <a:gd name="T46" fmla="*/ 780539 w 3808"/>
                  <a:gd name="T47" fmla="*/ 1905000 h 4578"/>
                  <a:gd name="T48" fmla="*/ 1293547 w 3808"/>
                  <a:gd name="T49" fmla="*/ 1877120 h 4578"/>
                  <a:gd name="T50" fmla="*/ 1458725 w 3808"/>
                  <a:gd name="T51" fmla="*/ 1792231 h 4578"/>
                  <a:gd name="T52" fmla="*/ 1551092 w 3808"/>
                  <a:gd name="T53" fmla="*/ 1651166 h 4578"/>
                  <a:gd name="T54" fmla="*/ 1582297 w 3808"/>
                  <a:gd name="T55" fmla="*/ 1380272 h 4578"/>
                  <a:gd name="T56" fmla="*/ 1490762 w 3808"/>
                  <a:gd name="T57" fmla="*/ 981628 h 4578"/>
                  <a:gd name="T58" fmla="*/ 1336402 w 3808"/>
                  <a:gd name="T59" fmla="*/ 681606 h 4578"/>
                  <a:gd name="T60" fmla="*/ 1097164 w 3808"/>
                  <a:gd name="T61" fmla="*/ 1433119 h 4578"/>
                  <a:gd name="T62" fmla="*/ 1012287 w 3808"/>
                  <a:gd name="T63" fmla="*/ 1537566 h 4578"/>
                  <a:gd name="T64" fmla="*/ 917008 w 3808"/>
                  <a:gd name="T65" fmla="*/ 1662818 h 4578"/>
                  <a:gd name="T66" fmla="*/ 866664 w 3808"/>
                  <a:gd name="T67" fmla="*/ 1689866 h 4578"/>
                  <a:gd name="T68" fmla="*/ 825890 w 3808"/>
                  <a:gd name="T69" fmla="*/ 1654495 h 4578"/>
                  <a:gd name="T70" fmla="*/ 762648 w 3808"/>
                  <a:gd name="T71" fmla="*/ 1664898 h 4578"/>
                  <a:gd name="T72" fmla="*/ 714800 w 3808"/>
                  <a:gd name="T73" fmla="*/ 1689033 h 4578"/>
                  <a:gd name="T74" fmla="*/ 671113 w 3808"/>
                  <a:gd name="T75" fmla="*/ 1651166 h 4578"/>
                  <a:gd name="T76" fmla="*/ 550871 w 3808"/>
                  <a:gd name="T77" fmla="*/ 1504692 h 4578"/>
                  <a:gd name="T78" fmla="*/ 478059 w 3808"/>
                  <a:gd name="T79" fmla="*/ 1349895 h 4578"/>
                  <a:gd name="T80" fmla="*/ 529651 w 3808"/>
                  <a:gd name="T81" fmla="*/ 1306202 h 4578"/>
                  <a:gd name="T82" fmla="*/ 594141 w 3808"/>
                  <a:gd name="T83" fmla="*/ 1367372 h 4578"/>
                  <a:gd name="T84" fmla="*/ 639909 w 3808"/>
                  <a:gd name="T85" fmla="*/ 1456006 h 4578"/>
                  <a:gd name="T86" fmla="*/ 543381 w 3808"/>
                  <a:gd name="T87" fmla="*/ 1186776 h 4578"/>
                  <a:gd name="T88" fmla="*/ 488045 w 3808"/>
                  <a:gd name="T89" fmla="*/ 1064020 h 4578"/>
                  <a:gd name="T90" fmla="*/ 536308 w 3808"/>
                  <a:gd name="T91" fmla="*/ 909223 h 4578"/>
                  <a:gd name="T92" fmla="*/ 661544 w 3808"/>
                  <a:gd name="T93" fmla="*/ 747353 h 4578"/>
                  <a:gd name="T94" fmla="*/ 703567 w 3808"/>
                  <a:gd name="T95" fmla="*/ 706157 h 4578"/>
                  <a:gd name="T96" fmla="*/ 758071 w 3808"/>
                  <a:gd name="T97" fmla="*/ 727379 h 4578"/>
                  <a:gd name="T98" fmla="*/ 827554 w 3808"/>
                  <a:gd name="T99" fmla="*/ 742359 h 4578"/>
                  <a:gd name="T100" fmla="*/ 871241 w 3808"/>
                  <a:gd name="T101" fmla="*/ 704492 h 4578"/>
                  <a:gd name="T102" fmla="*/ 924913 w 3808"/>
                  <a:gd name="T103" fmla="*/ 734453 h 4578"/>
                  <a:gd name="T104" fmla="*/ 1015616 w 3808"/>
                  <a:gd name="T105" fmla="*/ 876766 h 4578"/>
                  <a:gd name="T106" fmla="*/ 1082602 w 3808"/>
                  <a:gd name="T107" fmla="*/ 981628 h 4578"/>
                  <a:gd name="T108" fmla="*/ 1068456 w 3808"/>
                  <a:gd name="T109" fmla="*/ 1092733 h 4578"/>
                  <a:gd name="T110" fmla="*/ 990236 w 3808"/>
                  <a:gd name="T111" fmla="*/ 1074007 h 4578"/>
                  <a:gd name="T112" fmla="*/ 948629 w 3808"/>
                  <a:gd name="T113" fmla="*/ 974138 h 4578"/>
                  <a:gd name="T114" fmla="*/ 1066376 w 3808"/>
                  <a:gd name="T115" fmla="*/ 1236294 h 4578"/>
                  <a:gd name="T116" fmla="*/ 1109230 w 3808"/>
                  <a:gd name="T117" fmla="*/ 1312028 h 4578"/>
                  <a:gd name="T118" fmla="*/ 934899 w 3808"/>
                  <a:gd name="T119" fmla="*/ 1481389 h 4578"/>
                  <a:gd name="T120" fmla="*/ 982330 w 3808"/>
                  <a:gd name="T121" fmla="*/ 1422716 h 4578"/>
                  <a:gd name="T122" fmla="*/ 975257 w 3808"/>
                  <a:gd name="T123" fmla="*/ 1356553 h 457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808" h="4578">
                    <a:moveTo>
                      <a:pt x="1815" y="3080"/>
                    </a:moveTo>
                    <a:lnTo>
                      <a:pt x="1829" y="3629"/>
                    </a:lnTo>
                    <a:lnTo>
                      <a:pt x="1878" y="3637"/>
                    </a:lnTo>
                    <a:lnTo>
                      <a:pt x="1903" y="3639"/>
                    </a:lnTo>
                    <a:lnTo>
                      <a:pt x="1930" y="3641"/>
                    </a:lnTo>
                    <a:lnTo>
                      <a:pt x="1946" y="3640"/>
                    </a:lnTo>
                    <a:lnTo>
                      <a:pt x="1961" y="3638"/>
                    </a:lnTo>
                    <a:lnTo>
                      <a:pt x="1975" y="3636"/>
                    </a:lnTo>
                    <a:lnTo>
                      <a:pt x="1991" y="3635"/>
                    </a:lnTo>
                    <a:lnTo>
                      <a:pt x="1998" y="3125"/>
                    </a:lnTo>
                    <a:lnTo>
                      <a:pt x="1971" y="3119"/>
                    </a:lnTo>
                    <a:lnTo>
                      <a:pt x="1944" y="3113"/>
                    </a:lnTo>
                    <a:lnTo>
                      <a:pt x="1878" y="3096"/>
                    </a:lnTo>
                    <a:lnTo>
                      <a:pt x="1815" y="3080"/>
                    </a:lnTo>
                    <a:close/>
                    <a:moveTo>
                      <a:pt x="1458" y="2434"/>
                    </a:moveTo>
                    <a:lnTo>
                      <a:pt x="1458" y="2434"/>
                    </a:lnTo>
                    <a:lnTo>
                      <a:pt x="1458" y="2450"/>
                    </a:lnTo>
                    <a:lnTo>
                      <a:pt x="1459" y="2465"/>
                    </a:lnTo>
                    <a:lnTo>
                      <a:pt x="1461" y="2481"/>
                    </a:lnTo>
                    <a:lnTo>
                      <a:pt x="1464" y="2495"/>
                    </a:lnTo>
                    <a:lnTo>
                      <a:pt x="1469" y="2509"/>
                    </a:lnTo>
                    <a:lnTo>
                      <a:pt x="1475" y="2523"/>
                    </a:lnTo>
                    <a:lnTo>
                      <a:pt x="1483" y="2537"/>
                    </a:lnTo>
                    <a:lnTo>
                      <a:pt x="1492" y="2550"/>
                    </a:lnTo>
                    <a:lnTo>
                      <a:pt x="1502" y="2563"/>
                    </a:lnTo>
                    <a:lnTo>
                      <a:pt x="1513" y="2574"/>
                    </a:lnTo>
                    <a:lnTo>
                      <a:pt x="1525" y="2586"/>
                    </a:lnTo>
                    <a:lnTo>
                      <a:pt x="1538" y="2597"/>
                    </a:lnTo>
                    <a:lnTo>
                      <a:pt x="1554" y="2266"/>
                    </a:lnTo>
                    <a:lnTo>
                      <a:pt x="1532" y="2284"/>
                    </a:lnTo>
                    <a:lnTo>
                      <a:pt x="1514" y="2303"/>
                    </a:lnTo>
                    <a:lnTo>
                      <a:pt x="1498" y="2324"/>
                    </a:lnTo>
                    <a:lnTo>
                      <a:pt x="1491" y="2334"/>
                    </a:lnTo>
                    <a:lnTo>
                      <a:pt x="1484" y="2344"/>
                    </a:lnTo>
                    <a:lnTo>
                      <a:pt x="1478" y="2355"/>
                    </a:lnTo>
                    <a:lnTo>
                      <a:pt x="1474" y="2366"/>
                    </a:lnTo>
                    <a:lnTo>
                      <a:pt x="1469" y="2377"/>
                    </a:lnTo>
                    <a:lnTo>
                      <a:pt x="1466" y="2388"/>
                    </a:lnTo>
                    <a:lnTo>
                      <a:pt x="1463" y="2399"/>
                    </a:lnTo>
                    <a:lnTo>
                      <a:pt x="1460" y="2410"/>
                    </a:lnTo>
                    <a:lnTo>
                      <a:pt x="1459" y="2423"/>
                    </a:lnTo>
                    <a:lnTo>
                      <a:pt x="1458" y="2434"/>
                    </a:lnTo>
                    <a:close/>
                    <a:moveTo>
                      <a:pt x="1894" y="2175"/>
                    </a:moveTo>
                    <a:lnTo>
                      <a:pt x="1894" y="2175"/>
                    </a:lnTo>
                    <a:lnTo>
                      <a:pt x="1875" y="2176"/>
                    </a:lnTo>
                    <a:lnTo>
                      <a:pt x="1856" y="2178"/>
                    </a:lnTo>
                    <a:lnTo>
                      <a:pt x="1839" y="2180"/>
                    </a:lnTo>
                    <a:lnTo>
                      <a:pt x="1820" y="2182"/>
                    </a:lnTo>
                    <a:lnTo>
                      <a:pt x="1812" y="2698"/>
                    </a:lnTo>
                    <a:lnTo>
                      <a:pt x="1869" y="2714"/>
                    </a:lnTo>
                    <a:lnTo>
                      <a:pt x="1933" y="2730"/>
                    </a:lnTo>
                    <a:lnTo>
                      <a:pt x="1966" y="2740"/>
                    </a:lnTo>
                    <a:lnTo>
                      <a:pt x="2000" y="2750"/>
                    </a:lnTo>
                    <a:lnTo>
                      <a:pt x="1996" y="2185"/>
                    </a:lnTo>
                    <a:lnTo>
                      <a:pt x="1947" y="2178"/>
                    </a:lnTo>
                    <a:lnTo>
                      <a:pt x="1921" y="2176"/>
                    </a:lnTo>
                    <a:lnTo>
                      <a:pt x="1908" y="2175"/>
                    </a:lnTo>
                    <a:lnTo>
                      <a:pt x="1894" y="2175"/>
                    </a:lnTo>
                    <a:close/>
                    <a:moveTo>
                      <a:pt x="3118" y="1530"/>
                    </a:moveTo>
                    <a:lnTo>
                      <a:pt x="3118" y="1530"/>
                    </a:lnTo>
                    <a:lnTo>
                      <a:pt x="3099" y="1512"/>
                    </a:lnTo>
                    <a:lnTo>
                      <a:pt x="3078" y="1494"/>
                    </a:lnTo>
                    <a:lnTo>
                      <a:pt x="3032" y="1454"/>
                    </a:lnTo>
                    <a:lnTo>
                      <a:pt x="2980" y="1413"/>
                    </a:lnTo>
                    <a:lnTo>
                      <a:pt x="2926" y="1371"/>
                    </a:lnTo>
                    <a:lnTo>
                      <a:pt x="2810" y="1285"/>
                    </a:lnTo>
                    <a:lnTo>
                      <a:pt x="2694" y="1197"/>
                    </a:lnTo>
                    <a:lnTo>
                      <a:pt x="2637" y="1154"/>
                    </a:lnTo>
                    <a:lnTo>
                      <a:pt x="2584" y="1113"/>
                    </a:lnTo>
                    <a:lnTo>
                      <a:pt x="2534" y="1071"/>
                    </a:lnTo>
                    <a:lnTo>
                      <a:pt x="2511" y="1052"/>
                    </a:lnTo>
                    <a:lnTo>
                      <a:pt x="2490" y="1032"/>
                    </a:lnTo>
                    <a:lnTo>
                      <a:pt x="2470" y="1013"/>
                    </a:lnTo>
                    <a:lnTo>
                      <a:pt x="2451" y="995"/>
                    </a:lnTo>
                    <a:lnTo>
                      <a:pt x="2435" y="976"/>
                    </a:lnTo>
                    <a:lnTo>
                      <a:pt x="2421" y="959"/>
                    </a:lnTo>
                    <a:lnTo>
                      <a:pt x="2407" y="943"/>
                    </a:lnTo>
                    <a:lnTo>
                      <a:pt x="2397" y="926"/>
                    </a:lnTo>
                    <a:lnTo>
                      <a:pt x="2389" y="911"/>
                    </a:lnTo>
                    <a:lnTo>
                      <a:pt x="2384" y="897"/>
                    </a:lnTo>
                    <a:lnTo>
                      <a:pt x="2371" y="857"/>
                    </a:lnTo>
                    <a:lnTo>
                      <a:pt x="2386" y="854"/>
                    </a:lnTo>
                    <a:lnTo>
                      <a:pt x="2401" y="850"/>
                    </a:lnTo>
                    <a:lnTo>
                      <a:pt x="2413" y="844"/>
                    </a:lnTo>
                    <a:lnTo>
                      <a:pt x="2425" y="836"/>
                    </a:lnTo>
                    <a:lnTo>
                      <a:pt x="2434" y="826"/>
                    </a:lnTo>
                    <a:lnTo>
                      <a:pt x="2438" y="821"/>
                    </a:lnTo>
                    <a:lnTo>
                      <a:pt x="2441" y="816"/>
                    </a:lnTo>
                    <a:lnTo>
                      <a:pt x="2444" y="811"/>
                    </a:lnTo>
                    <a:lnTo>
                      <a:pt x="2445" y="805"/>
                    </a:lnTo>
                    <a:lnTo>
                      <a:pt x="2447" y="800"/>
                    </a:lnTo>
                    <a:lnTo>
                      <a:pt x="2447" y="794"/>
                    </a:lnTo>
                    <a:lnTo>
                      <a:pt x="2446" y="787"/>
                    </a:lnTo>
                    <a:lnTo>
                      <a:pt x="2445" y="781"/>
                    </a:lnTo>
                    <a:lnTo>
                      <a:pt x="2443" y="775"/>
                    </a:lnTo>
                    <a:lnTo>
                      <a:pt x="2440" y="768"/>
                    </a:lnTo>
                    <a:lnTo>
                      <a:pt x="2436" y="763"/>
                    </a:lnTo>
                    <a:lnTo>
                      <a:pt x="2432" y="757"/>
                    </a:lnTo>
                    <a:lnTo>
                      <a:pt x="2427" y="753"/>
                    </a:lnTo>
                    <a:lnTo>
                      <a:pt x="2421" y="748"/>
                    </a:lnTo>
                    <a:lnTo>
                      <a:pt x="2414" y="744"/>
                    </a:lnTo>
                    <a:lnTo>
                      <a:pt x="2407" y="740"/>
                    </a:lnTo>
                    <a:lnTo>
                      <a:pt x="2400" y="737"/>
                    </a:lnTo>
                    <a:lnTo>
                      <a:pt x="2392" y="735"/>
                    </a:lnTo>
                    <a:lnTo>
                      <a:pt x="2384" y="732"/>
                    </a:lnTo>
                    <a:lnTo>
                      <a:pt x="2376" y="731"/>
                    </a:lnTo>
                    <a:lnTo>
                      <a:pt x="2367" y="730"/>
                    </a:lnTo>
                    <a:lnTo>
                      <a:pt x="2358" y="730"/>
                    </a:lnTo>
                    <a:lnTo>
                      <a:pt x="2353" y="730"/>
                    </a:lnTo>
                    <a:lnTo>
                      <a:pt x="2354" y="716"/>
                    </a:lnTo>
                    <a:lnTo>
                      <a:pt x="2356" y="704"/>
                    </a:lnTo>
                    <a:lnTo>
                      <a:pt x="2359" y="692"/>
                    </a:lnTo>
                    <a:lnTo>
                      <a:pt x="2363" y="680"/>
                    </a:lnTo>
                    <a:lnTo>
                      <a:pt x="2372" y="655"/>
                    </a:lnTo>
                    <a:lnTo>
                      <a:pt x="2383" y="631"/>
                    </a:lnTo>
                    <a:lnTo>
                      <a:pt x="2396" y="604"/>
                    </a:lnTo>
                    <a:lnTo>
                      <a:pt x="2410" y="577"/>
                    </a:lnTo>
                    <a:lnTo>
                      <a:pt x="2446" y="515"/>
                    </a:lnTo>
                    <a:lnTo>
                      <a:pt x="2465" y="479"/>
                    </a:lnTo>
                    <a:lnTo>
                      <a:pt x="2486" y="438"/>
                    </a:lnTo>
                    <a:lnTo>
                      <a:pt x="2508" y="394"/>
                    </a:lnTo>
                    <a:lnTo>
                      <a:pt x="2531" y="343"/>
                    </a:lnTo>
                    <a:lnTo>
                      <a:pt x="2554" y="287"/>
                    </a:lnTo>
                    <a:lnTo>
                      <a:pt x="2579" y="222"/>
                    </a:lnTo>
                    <a:lnTo>
                      <a:pt x="2603" y="152"/>
                    </a:lnTo>
                    <a:lnTo>
                      <a:pt x="2615" y="114"/>
                    </a:lnTo>
                    <a:lnTo>
                      <a:pt x="2627" y="74"/>
                    </a:lnTo>
                    <a:lnTo>
                      <a:pt x="2581" y="59"/>
                    </a:lnTo>
                    <a:lnTo>
                      <a:pt x="2536" y="47"/>
                    </a:lnTo>
                    <a:lnTo>
                      <a:pt x="2494" y="36"/>
                    </a:lnTo>
                    <a:lnTo>
                      <a:pt x="2455" y="27"/>
                    </a:lnTo>
                    <a:lnTo>
                      <a:pt x="2419" y="19"/>
                    </a:lnTo>
                    <a:lnTo>
                      <a:pt x="2385" y="13"/>
                    </a:lnTo>
                    <a:lnTo>
                      <a:pt x="2352" y="8"/>
                    </a:lnTo>
                    <a:lnTo>
                      <a:pt x="2322" y="3"/>
                    </a:lnTo>
                    <a:lnTo>
                      <a:pt x="2293" y="1"/>
                    </a:lnTo>
                    <a:lnTo>
                      <a:pt x="2267" y="0"/>
                    </a:lnTo>
                    <a:lnTo>
                      <a:pt x="2241" y="1"/>
                    </a:lnTo>
                    <a:lnTo>
                      <a:pt x="2217" y="2"/>
                    </a:lnTo>
                    <a:lnTo>
                      <a:pt x="2193" y="5"/>
                    </a:lnTo>
                    <a:lnTo>
                      <a:pt x="2171" y="10"/>
                    </a:lnTo>
                    <a:lnTo>
                      <a:pt x="2150" y="15"/>
                    </a:lnTo>
                    <a:lnTo>
                      <a:pt x="2128" y="21"/>
                    </a:lnTo>
                    <a:lnTo>
                      <a:pt x="2107" y="28"/>
                    </a:lnTo>
                    <a:lnTo>
                      <a:pt x="2086" y="36"/>
                    </a:lnTo>
                    <a:lnTo>
                      <a:pt x="2066" y="44"/>
                    </a:lnTo>
                    <a:lnTo>
                      <a:pt x="2045" y="54"/>
                    </a:lnTo>
                    <a:lnTo>
                      <a:pt x="2003" y="78"/>
                    </a:lnTo>
                    <a:lnTo>
                      <a:pt x="1957" y="103"/>
                    </a:lnTo>
                    <a:lnTo>
                      <a:pt x="1908" y="132"/>
                    </a:lnTo>
                    <a:lnTo>
                      <a:pt x="1853" y="163"/>
                    </a:lnTo>
                    <a:lnTo>
                      <a:pt x="1791" y="198"/>
                    </a:lnTo>
                    <a:lnTo>
                      <a:pt x="1757" y="215"/>
                    </a:lnTo>
                    <a:lnTo>
                      <a:pt x="1722" y="234"/>
                    </a:lnTo>
                    <a:lnTo>
                      <a:pt x="1695" y="238"/>
                    </a:lnTo>
                    <a:lnTo>
                      <a:pt x="1670" y="240"/>
                    </a:lnTo>
                    <a:lnTo>
                      <a:pt x="1646" y="240"/>
                    </a:lnTo>
                    <a:lnTo>
                      <a:pt x="1625" y="237"/>
                    </a:lnTo>
                    <a:lnTo>
                      <a:pt x="1605" y="233"/>
                    </a:lnTo>
                    <a:lnTo>
                      <a:pt x="1585" y="227"/>
                    </a:lnTo>
                    <a:lnTo>
                      <a:pt x="1567" y="218"/>
                    </a:lnTo>
                    <a:lnTo>
                      <a:pt x="1550" y="209"/>
                    </a:lnTo>
                    <a:lnTo>
                      <a:pt x="1532" y="199"/>
                    </a:lnTo>
                    <a:lnTo>
                      <a:pt x="1517" y="188"/>
                    </a:lnTo>
                    <a:lnTo>
                      <a:pt x="1502" y="176"/>
                    </a:lnTo>
                    <a:lnTo>
                      <a:pt x="1486" y="162"/>
                    </a:lnTo>
                    <a:lnTo>
                      <a:pt x="1458" y="136"/>
                    </a:lnTo>
                    <a:lnTo>
                      <a:pt x="1428" y="109"/>
                    </a:lnTo>
                    <a:lnTo>
                      <a:pt x="1414" y="97"/>
                    </a:lnTo>
                    <a:lnTo>
                      <a:pt x="1399" y="85"/>
                    </a:lnTo>
                    <a:lnTo>
                      <a:pt x="1384" y="73"/>
                    </a:lnTo>
                    <a:lnTo>
                      <a:pt x="1367" y="63"/>
                    </a:lnTo>
                    <a:lnTo>
                      <a:pt x="1350" y="53"/>
                    </a:lnTo>
                    <a:lnTo>
                      <a:pt x="1333" y="45"/>
                    </a:lnTo>
                    <a:lnTo>
                      <a:pt x="1313" y="38"/>
                    </a:lnTo>
                    <a:lnTo>
                      <a:pt x="1294" y="33"/>
                    </a:lnTo>
                    <a:lnTo>
                      <a:pt x="1273" y="30"/>
                    </a:lnTo>
                    <a:lnTo>
                      <a:pt x="1250" y="30"/>
                    </a:lnTo>
                    <a:lnTo>
                      <a:pt x="1226" y="31"/>
                    </a:lnTo>
                    <a:lnTo>
                      <a:pt x="1200" y="35"/>
                    </a:lnTo>
                    <a:lnTo>
                      <a:pt x="1173" y="41"/>
                    </a:lnTo>
                    <a:lnTo>
                      <a:pt x="1143" y="50"/>
                    </a:lnTo>
                    <a:lnTo>
                      <a:pt x="1112" y="64"/>
                    </a:lnTo>
                    <a:lnTo>
                      <a:pt x="1078" y="79"/>
                    </a:lnTo>
                    <a:lnTo>
                      <a:pt x="1113" y="151"/>
                    </a:lnTo>
                    <a:lnTo>
                      <a:pt x="1147" y="216"/>
                    </a:lnTo>
                    <a:lnTo>
                      <a:pt x="1180" y="276"/>
                    </a:lnTo>
                    <a:lnTo>
                      <a:pt x="1211" y="330"/>
                    </a:lnTo>
                    <a:lnTo>
                      <a:pt x="1242" y="379"/>
                    </a:lnTo>
                    <a:lnTo>
                      <a:pt x="1272" y="424"/>
                    </a:lnTo>
                    <a:lnTo>
                      <a:pt x="1299" y="465"/>
                    </a:lnTo>
                    <a:lnTo>
                      <a:pt x="1324" y="503"/>
                    </a:lnTo>
                    <a:lnTo>
                      <a:pt x="1370" y="568"/>
                    </a:lnTo>
                    <a:lnTo>
                      <a:pt x="1391" y="597"/>
                    </a:lnTo>
                    <a:lnTo>
                      <a:pt x="1409" y="625"/>
                    </a:lnTo>
                    <a:lnTo>
                      <a:pt x="1424" y="652"/>
                    </a:lnTo>
                    <a:lnTo>
                      <a:pt x="1438" y="678"/>
                    </a:lnTo>
                    <a:lnTo>
                      <a:pt x="1443" y="691"/>
                    </a:lnTo>
                    <a:lnTo>
                      <a:pt x="1448" y="704"/>
                    </a:lnTo>
                    <a:lnTo>
                      <a:pt x="1452" y="717"/>
                    </a:lnTo>
                    <a:lnTo>
                      <a:pt x="1456" y="731"/>
                    </a:lnTo>
                    <a:lnTo>
                      <a:pt x="1440" y="733"/>
                    </a:lnTo>
                    <a:lnTo>
                      <a:pt x="1425" y="738"/>
                    </a:lnTo>
                    <a:lnTo>
                      <a:pt x="1413" y="744"/>
                    </a:lnTo>
                    <a:lnTo>
                      <a:pt x="1402" y="751"/>
                    </a:lnTo>
                    <a:lnTo>
                      <a:pt x="1393" y="760"/>
                    </a:lnTo>
                    <a:lnTo>
                      <a:pt x="1389" y="765"/>
                    </a:lnTo>
                    <a:lnTo>
                      <a:pt x="1386" y="770"/>
                    </a:lnTo>
                    <a:lnTo>
                      <a:pt x="1383" y="777"/>
                    </a:lnTo>
                    <a:lnTo>
                      <a:pt x="1382" y="782"/>
                    </a:lnTo>
                    <a:lnTo>
                      <a:pt x="1381" y="788"/>
                    </a:lnTo>
                    <a:lnTo>
                      <a:pt x="1379" y="794"/>
                    </a:lnTo>
                    <a:lnTo>
                      <a:pt x="1381" y="800"/>
                    </a:lnTo>
                    <a:lnTo>
                      <a:pt x="1382" y="805"/>
                    </a:lnTo>
                    <a:lnTo>
                      <a:pt x="1383" y="811"/>
                    </a:lnTo>
                    <a:lnTo>
                      <a:pt x="1386" y="816"/>
                    </a:lnTo>
                    <a:lnTo>
                      <a:pt x="1389" y="821"/>
                    </a:lnTo>
                    <a:lnTo>
                      <a:pt x="1393" y="826"/>
                    </a:lnTo>
                    <a:lnTo>
                      <a:pt x="1402" y="836"/>
                    </a:lnTo>
                    <a:lnTo>
                      <a:pt x="1413" y="844"/>
                    </a:lnTo>
                    <a:lnTo>
                      <a:pt x="1425" y="850"/>
                    </a:lnTo>
                    <a:lnTo>
                      <a:pt x="1440" y="854"/>
                    </a:lnTo>
                    <a:lnTo>
                      <a:pt x="1456" y="857"/>
                    </a:lnTo>
                    <a:lnTo>
                      <a:pt x="1454" y="866"/>
                    </a:lnTo>
                    <a:lnTo>
                      <a:pt x="1452" y="876"/>
                    </a:lnTo>
                    <a:lnTo>
                      <a:pt x="1447" y="892"/>
                    </a:lnTo>
                    <a:lnTo>
                      <a:pt x="1439" y="907"/>
                    </a:lnTo>
                    <a:lnTo>
                      <a:pt x="1428" y="924"/>
                    </a:lnTo>
                    <a:lnTo>
                      <a:pt x="1416" y="941"/>
                    </a:lnTo>
                    <a:lnTo>
                      <a:pt x="1402" y="959"/>
                    </a:lnTo>
                    <a:lnTo>
                      <a:pt x="1385" y="977"/>
                    </a:lnTo>
                    <a:lnTo>
                      <a:pt x="1366" y="997"/>
                    </a:lnTo>
                    <a:lnTo>
                      <a:pt x="1346" y="1016"/>
                    </a:lnTo>
                    <a:lnTo>
                      <a:pt x="1324" y="1035"/>
                    </a:lnTo>
                    <a:lnTo>
                      <a:pt x="1301" y="1056"/>
                    </a:lnTo>
                    <a:lnTo>
                      <a:pt x="1250" y="1098"/>
                    </a:lnTo>
                    <a:lnTo>
                      <a:pt x="1195" y="1141"/>
                    </a:lnTo>
                    <a:lnTo>
                      <a:pt x="1136" y="1185"/>
                    </a:lnTo>
                    <a:lnTo>
                      <a:pt x="1015" y="1275"/>
                    </a:lnTo>
                    <a:lnTo>
                      <a:pt x="894" y="1363"/>
                    </a:lnTo>
                    <a:lnTo>
                      <a:pt x="837" y="1407"/>
                    </a:lnTo>
                    <a:lnTo>
                      <a:pt x="783" y="1450"/>
                    </a:lnTo>
                    <a:lnTo>
                      <a:pt x="734" y="1491"/>
                    </a:lnTo>
                    <a:lnTo>
                      <a:pt x="710" y="1511"/>
                    </a:lnTo>
                    <a:lnTo>
                      <a:pt x="690" y="1530"/>
                    </a:lnTo>
                    <a:lnTo>
                      <a:pt x="667" y="1554"/>
                    </a:lnTo>
                    <a:lnTo>
                      <a:pt x="644" y="1579"/>
                    </a:lnTo>
                    <a:lnTo>
                      <a:pt x="621" y="1608"/>
                    </a:lnTo>
                    <a:lnTo>
                      <a:pt x="596" y="1638"/>
                    </a:lnTo>
                    <a:lnTo>
                      <a:pt x="572" y="1673"/>
                    </a:lnTo>
                    <a:lnTo>
                      <a:pt x="547" y="1709"/>
                    </a:lnTo>
                    <a:lnTo>
                      <a:pt x="522" y="1747"/>
                    </a:lnTo>
                    <a:lnTo>
                      <a:pt x="496" y="1788"/>
                    </a:lnTo>
                    <a:lnTo>
                      <a:pt x="471" y="1832"/>
                    </a:lnTo>
                    <a:lnTo>
                      <a:pt x="445" y="1877"/>
                    </a:lnTo>
                    <a:lnTo>
                      <a:pt x="420" y="1923"/>
                    </a:lnTo>
                    <a:lnTo>
                      <a:pt x="394" y="1973"/>
                    </a:lnTo>
                    <a:lnTo>
                      <a:pt x="369" y="2023"/>
                    </a:lnTo>
                    <a:lnTo>
                      <a:pt x="344" y="2076"/>
                    </a:lnTo>
                    <a:lnTo>
                      <a:pt x="320" y="2130"/>
                    </a:lnTo>
                    <a:lnTo>
                      <a:pt x="296" y="2185"/>
                    </a:lnTo>
                    <a:lnTo>
                      <a:pt x="271" y="2242"/>
                    </a:lnTo>
                    <a:lnTo>
                      <a:pt x="248" y="2300"/>
                    </a:lnTo>
                    <a:lnTo>
                      <a:pt x="225" y="2359"/>
                    </a:lnTo>
                    <a:lnTo>
                      <a:pt x="203" y="2421"/>
                    </a:lnTo>
                    <a:lnTo>
                      <a:pt x="183" y="2482"/>
                    </a:lnTo>
                    <a:lnTo>
                      <a:pt x="161" y="2544"/>
                    </a:lnTo>
                    <a:lnTo>
                      <a:pt x="142" y="2606"/>
                    </a:lnTo>
                    <a:lnTo>
                      <a:pt x="123" y="2670"/>
                    </a:lnTo>
                    <a:lnTo>
                      <a:pt x="106" y="2734"/>
                    </a:lnTo>
                    <a:lnTo>
                      <a:pt x="89" y="2798"/>
                    </a:lnTo>
                    <a:lnTo>
                      <a:pt x="74" y="2863"/>
                    </a:lnTo>
                    <a:lnTo>
                      <a:pt x="60" y="2928"/>
                    </a:lnTo>
                    <a:lnTo>
                      <a:pt x="47" y="2993"/>
                    </a:lnTo>
                    <a:lnTo>
                      <a:pt x="36" y="3058"/>
                    </a:lnTo>
                    <a:lnTo>
                      <a:pt x="26" y="3123"/>
                    </a:lnTo>
                    <a:lnTo>
                      <a:pt x="17" y="3189"/>
                    </a:lnTo>
                    <a:lnTo>
                      <a:pt x="10" y="3253"/>
                    </a:lnTo>
                    <a:lnTo>
                      <a:pt x="5" y="3317"/>
                    </a:lnTo>
                    <a:lnTo>
                      <a:pt x="2" y="3380"/>
                    </a:lnTo>
                    <a:lnTo>
                      <a:pt x="0" y="3443"/>
                    </a:lnTo>
                    <a:lnTo>
                      <a:pt x="1" y="3506"/>
                    </a:lnTo>
                    <a:lnTo>
                      <a:pt x="3" y="3567"/>
                    </a:lnTo>
                    <a:lnTo>
                      <a:pt x="7" y="3629"/>
                    </a:lnTo>
                    <a:lnTo>
                      <a:pt x="14" y="3688"/>
                    </a:lnTo>
                    <a:lnTo>
                      <a:pt x="23" y="3747"/>
                    </a:lnTo>
                    <a:lnTo>
                      <a:pt x="28" y="3775"/>
                    </a:lnTo>
                    <a:lnTo>
                      <a:pt x="34" y="3804"/>
                    </a:lnTo>
                    <a:lnTo>
                      <a:pt x="40" y="3832"/>
                    </a:lnTo>
                    <a:lnTo>
                      <a:pt x="47" y="3860"/>
                    </a:lnTo>
                    <a:lnTo>
                      <a:pt x="54" y="3887"/>
                    </a:lnTo>
                    <a:lnTo>
                      <a:pt x="62" y="3915"/>
                    </a:lnTo>
                    <a:lnTo>
                      <a:pt x="71" y="3941"/>
                    </a:lnTo>
                    <a:lnTo>
                      <a:pt x="81" y="3968"/>
                    </a:lnTo>
                    <a:lnTo>
                      <a:pt x="91" y="3993"/>
                    </a:lnTo>
                    <a:lnTo>
                      <a:pt x="102" y="4019"/>
                    </a:lnTo>
                    <a:lnTo>
                      <a:pt x="113" y="4044"/>
                    </a:lnTo>
                    <a:lnTo>
                      <a:pt x="124" y="4069"/>
                    </a:lnTo>
                    <a:lnTo>
                      <a:pt x="138" y="4093"/>
                    </a:lnTo>
                    <a:lnTo>
                      <a:pt x="151" y="4116"/>
                    </a:lnTo>
                    <a:lnTo>
                      <a:pt x="165" y="4140"/>
                    </a:lnTo>
                    <a:lnTo>
                      <a:pt x="179" y="4162"/>
                    </a:lnTo>
                    <a:lnTo>
                      <a:pt x="195" y="4185"/>
                    </a:lnTo>
                    <a:lnTo>
                      <a:pt x="211" y="4206"/>
                    </a:lnTo>
                    <a:lnTo>
                      <a:pt x="228" y="4227"/>
                    </a:lnTo>
                    <a:lnTo>
                      <a:pt x="246" y="4248"/>
                    </a:lnTo>
                    <a:lnTo>
                      <a:pt x="264" y="4268"/>
                    </a:lnTo>
                    <a:lnTo>
                      <a:pt x="283" y="4288"/>
                    </a:lnTo>
                    <a:lnTo>
                      <a:pt x="303" y="4307"/>
                    </a:lnTo>
                    <a:lnTo>
                      <a:pt x="324" y="4325"/>
                    </a:lnTo>
                    <a:lnTo>
                      <a:pt x="346" y="4343"/>
                    </a:lnTo>
                    <a:lnTo>
                      <a:pt x="367" y="4360"/>
                    </a:lnTo>
                    <a:lnTo>
                      <a:pt x="390" y="4376"/>
                    </a:lnTo>
                    <a:lnTo>
                      <a:pt x="414" y="4391"/>
                    </a:lnTo>
                    <a:lnTo>
                      <a:pt x="439" y="4407"/>
                    </a:lnTo>
                    <a:lnTo>
                      <a:pt x="465" y="4421"/>
                    </a:lnTo>
                    <a:lnTo>
                      <a:pt x="490" y="4435"/>
                    </a:lnTo>
                    <a:lnTo>
                      <a:pt x="518" y="4449"/>
                    </a:lnTo>
                    <a:lnTo>
                      <a:pt x="545" y="4461"/>
                    </a:lnTo>
                    <a:lnTo>
                      <a:pt x="575" y="4472"/>
                    </a:lnTo>
                    <a:lnTo>
                      <a:pt x="604" y="4483"/>
                    </a:lnTo>
                    <a:lnTo>
                      <a:pt x="635" y="4493"/>
                    </a:lnTo>
                    <a:lnTo>
                      <a:pt x="666" y="4503"/>
                    </a:lnTo>
                    <a:lnTo>
                      <a:pt x="699" y="4511"/>
                    </a:lnTo>
                    <a:lnTo>
                      <a:pt x="732" y="4519"/>
                    </a:lnTo>
                    <a:lnTo>
                      <a:pt x="766" y="4526"/>
                    </a:lnTo>
                    <a:lnTo>
                      <a:pt x="801" y="4532"/>
                    </a:lnTo>
                    <a:lnTo>
                      <a:pt x="838" y="4537"/>
                    </a:lnTo>
                    <a:lnTo>
                      <a:pt x="874" y="4541"/>
                    </a:lnTo>
                    <a:lnTo>
                      <a:pt x="912" y="4545"/>
                    </a:lnTo>
                    <a:lnTo>
                      <a:pt x="952" y="4548"/>
                    </a:lnTo>
                    <a:lnTo>
                      <a:pt x="991" y="4549"/>
                    </a:lnTo>
                    <a:lnTo>
                      <a:pt x="1475" y="4566"/>
                    </a:lnTo>
                    <a:lnTo>
                      <a:pt x="1751" y="4575"/>
                    </a:lnTo>
                    <a:lnTo>
                      <a:pt x="1876" y="4578"/>
                    </a:lnTo>
                    <a:lnTo>
                      <a:pt x="1904" y="4578"/>
                    </a:lnTo>
                    <a:lnTo>
                      <a:pt x="1933" y="4578"/>
                    </a:lnTo>
                    <a:lnTo>
                      <a:pt x="2057" y="4575"/>
                    </a:lnTo>
                    <a:lnTo>
                      <a:pt x="2333" y="4566"/>
                    </a:lnTo>
                    <a:lnTo>
                      <a:pt x="2817" y="4549"/>
                    </a:lnTo>
                    <a:lnTo>
                      <a:pt x="2857" y="4548"/>
                    </a:lnTo>
                    <a:lnTo>
                      <a:pt x="2896" y="4545"/>
                    </a:lnTo>
                    <a:lnTo>
                      <a:pt x="2934" y="4541"/>
                    </a:lnTo>
                    <a:lnTo>
                      <a:pt x="2971" y="4537"/>
                    </a:lnTo>
                    <a:lnTo>
                      <a:pt x="3007" y="4532"/>
                    </a:lnTo>
                    <a:lnTo>
                      <a:pt x="3042" y="4526"/>
                    </a:lnTo>
                    <a:lnTo>
                      <a:pt x="3077" y="4519"/>
                    </a:lnTo>
                    <a:lnTo>
                      <a:pt x="3109" y="4511"/>
                    </a:lnTo>
                    <a:lnTo>
                      <a:pt x="3142" y="4503"/>
                    </a:lnTo>
                    <a:lnTo>
                      <a:pt x="3173" y="4493"/>
                    </a:lnTo>
                    <a:lnTo>
                      <a:pt x="3204" y="4483"/>
                    </a:lnTo>
                    <a:lnTo>
                      <a:pt x="3234" y="4472"/>
                    </a:lnTo>
                    <a:lnTo>
                      <a:pt x="3263" y="4461"/>
                    </a:lnTo>
                    <a:lnTo>
                      <a:pt x="3291" y="4449"/>
                    </a:lnTo>
                    <a:lnTo>
                      <a:pt x="3318" y="4435"/>
                    </a:lnTo>
                    <a:lnTo>
                      <a:pt x="3345" y="4421"/>
                    </a:lnTo>
                    <a:lnTo>
                      <a:pt x="3369" y="4407"/>
                    </a:lnTo>
                    <a:lnTo>
                      <a:pt x="3394" y="4391"/>
                    </a:lnTo>
                    <a:lnTo>
                      <a:pt x="3418" y="4376"/>
                    </a:lnTo>
                    <a:lnTo>
                      <a:pt x="3441" y="4360"/>
                    </a:lnTo>
                    <a:lnTo>
                      <a:pt x="3463" y="4343"/>
                    </a:lnTo>
                    <a:lnTo>
                      <a:pt x="3484" y="4325"/>
                    </a:lnTo>
                    <a:lnTo>
                      <a:pt x="3506" y="4307"/>
                    </a:lnTo>
                    <a:lnTo>
                      <a:pt x="3525" y="4288"/>
                    </a:lnTo>
                    <a:lnTo>
                      <a:pt x="3544" y="4268"/>
                    </a:lnTo>
                    <a:lnTo>
                      <a:pt x="3563" y="4248"/>
                    </a:lnTo>
                    <a:lnTo>
                      <a:pt x="3580" y="4227"/>
                    </a:lnTo>
                    <a:lnTo>
                      <a:pt x="3597" y="4206"/>
                    </a:lnTo>
                    <a:lnTo>
                      <a:pt x="3614" y="4185"/>
                    </a:lnTo>
                    <a:lnTo>
                      <a:pt x="3629" y="4162"/>
                    </a:lnTo>
                    <a:lnTo>
                      <a:pt x="3643" y="4140"/>
                    </a:lnTo>
                    <a:lnTo>
                      <a:pt x="3657" y="4116"/>
                    </a:lnTo>
                    <a:lnTo>
                      <a:pt x="3671" y="4093"/>
                    </a:lnTo>
                    <a:lnTo>
                      <a:pt x="3684" y="4069"/>
                    </a:lnTo>
                    <a:lnTo>
                      <a:pt x="3695" y="4044"/>
                    </a:lnTo>
                    <a:lnTo>
                      <a:pt x="3706" y="4019"/>
                    </a:lnTo>
                    <a:lnTo>
                      <a:pt x="3717" y="3993"/>
                    </a:lnTo>
                    <a:lnTo>
                      <a:pt x="3728" y="3968"/>
                    </a:lnTo>
                    <a:lnTo>
                      <a:pt x="3737" y="3941"/>
                    </a:lnTo>
                    <a:lnTo>
                      <a:pt x="3746" y="3915"/>
                    </a:lnTo>
                    <a:lnTo>
                      <a:pt x="3754" y="3887"/>
                    </a:lnTo>
                    <a:lnTo>
                      <a:pt x="3761" y="3860"/>
                    </a:lnTo>
                    <a:lnTo>
                      <a:pt x="3768" y="3832"/>
                    </a:lnTo>
                    <a:lnTo>
                      <a:pt x="3774" y="3804"/>
                    </a:lnTo>
                    <a:lnTo>
                      <a:pt x="3781" y="3775"/>
                    </a:lnTo>
                    <a:lnTo>
                      <a:pt x="3786" y="3747"/>
                    </a:lnTo>
                    <a:lnTo>
                      <a:pt x="3794" y="3688"/>
                    </a:lnTo>
                    <a:lnTo>
                      <a:pt x="3801" y="3629"/>
                    </a:lnTo>
                    <a:lnTo>
                      <a:pt x="3805" y="3567"/>
                    </a:lnTo>
                    <a:lnTo>
                      <a:pt x="3807" y="3506"/>
                    </a:lnTo>
                    <a:lnTo>
                      <a:pt x="3808" y="3443"/>
                    </a:lnTo>
                    <a:lnTo>
                      <a:pt x="3806" y="3380"/>
                    </a:lnTo>
                    <a:lnTo>
                      <a:pt x="3803" y="3317"/>
                    </a:lnTo>
                    <a:lnTo>
                      <a:pt x="3798" y="3253"/>
                    </a:lnTo>
                    <a:lnTo>
                      <a:pt x="3791" y="3189"/>
                    </a:lnTo>
                    <a:lnTo>
                      <a:pt x="3783" y="3123"/>
                    </a:lnTo>
                    <a:lnTo>
                      <a:pt x="3772" y="3058"/>
                    </a:lnTo>
                    <a:lnTo>
                      <a:pt x="3761" y="2993"/>
                    </a:lnTo>
                    <a:lnTo>
                      <a:pt x="3749" y="2928"/>
                    </a:lnTo>
                    <a:lnTo>
                      <a:pt x="3735" y="2863"/>
                    </a:lnTo>
                    <a:lnTo>
                      <a:pt x="3719" y="2798"/>
                    </a:lnTo>
                    <a:lnTo>
                      <a:pt x="3702" y="2734"/>
                    </a:lnTo>
                    <a:lnTo>
                      <a:pt x="3685" y="2670"/>
                    </a:lnTo>
                    <a:lnTo>
                      <a:pt x="3666" y="2606"/>
                    </a:lnTo>
                    <a:lnTo>
                      <a:pt x="3647" y="2544"/>
                    </a:lnTo>
                    <a:lnTo>
                      <a:pt x="3626" y="2482"/>
                    </a:lnTo>
                    <a:lnTo>
                      <a:pt x="3605" y="2421"/>
                    </a:lnTo>
                    <a:lnTo>
                      <a:pt x="3583" y="2359"/>
                    </a:lnTo>
                    <a:lnTo>
                      <a:pt x="3561" y="2300"/>
                    </a:lnTo>
                    <a:lnTo>
                      <a:pt x="3537" y="2242"/>
                    </a:lnTo>
                    <a:lnTo>
                      <a:pt x="3513" y="2185"/>
                    </a:lnTo>
                    <a:lnTo>
                      <a:pt x="3488" y="2130"/>
                    </a:lnTo>
                    <a:lnTo>
                      <a:pt x="3464" y="2076"/>
                    </a:lnTo>
                    <a:lnTo>
                      <a:pt x="3439" y="2023"/>
                    </a:lnTo>
                    <a:lnTo>
                      <a:pt x="3414" y="1973"/>
                    </a:lnTo>
                    <a:lnTo>
                      <a:pt x="3388" y="1923"/>
                    </a:lnTo>
                    <a:lnTo>
                      <a:pt x="3363" y="1877"/>
                    </a:lnTo>
                    <a:lnTo>
                      <a:pt x="3337" y="1832"/>
                    </a:lnTo>
                    <a:lnTo>
                      <a:pt x="3312" y="1788"/>
                    </a:lnTo>
                    <a:lnTo>
                      <a:pt x="3287" y="1747"/>
                    </a:lnTo>
                    <a:lnTo>
                      <a:pt x="3261" y="1709"/>
                    </a:lnTo>
                    <a:lnTo>
                      <a:pt x="3237" y="1673"/>
                    </a:lnTo>
                    <a:lnTo>
                      <a:pt x="3212" y="1638"/>
                    </a:lnTo>
                    <a:lnTo>
                      <a:pt x="3188" y="1608"/>
                    </a:lnTo>
                    <a:lnTo>
                      <a:pt x="3164" y="1579"/>
                    </a:lnTo>
                    <a:lnTo>
                      <a:pt x="3141" y="1554"/>
                    </a:lnTo>
                    <a:lnTo>
                      <a:pt x="3118" y="1530"/>
                    </a:lnTo>
                    <a:close/>
                    <a:moveTo>
                      <a:pt x="2672" y="3305"/>
                    </a:moveTo>
                    <a:lnTo>
                      <a:pt x="2672" y="3305"/>
                    </a:lnTo>
                    <a:lnTo>
                      <a:pt x="2669" y="3323"/>
                    </a:lnTo>
                    <a:lnTo>
                      <a:pt x="2667" y="3340"/>
                    </a:lnTo>
                    <a:lnTo>
                      <a:pt x="2663" y="3359"/>
                    </a:lnTo>
                    <a:lnTo>
                      <a:pt x="2659" y="3376"/>
                    </a:lnTo>
                    <a:lnTo>
                      <a:pt x="2654" y="3393"/>
                    </a:lnTo>
                    <a:lnTo>
                      <a:pt x="2649" y="3410"/>
                    </a:lnTo>
                    <a:lnTo>
                      <a:pt x="2643" y="3427"/>
                    </a:lnTo>
                    <a:lnTo>
                      <a:pt x="2637" y="3444"/>
                    </a:lnTo>
                    <a:lnTo>
                      <a:pt x="2629" y="3460"/>
                    </a:lnTo>
                    <a:lnTo>
                      <a:pt x="2621" y="3477"/>
                    </a:lnTo>
                    <a:lnTo>
                      <a:pt x="2604" y="3509"/>
                    </a:lnTo>
                    <a:lnTo>
                      <a:pt x="2584" y="3542"/>
                    </a:lnTo>
                    <a:lnTo>
                      <a:pt x="2561" y="3574"/>
                    </a:lnTo>
                    <a:lnTo>
                      <a:pt x="2549" y="3589"/>
                    </a:lnTo>
                    <a:lnTo>
                      <a:pt x="2537" y="3603"/>
                    </a:lnTo>
                    <a:lnTo>
                      <a:pt x="2523" y="3617"/>
                    </a:lnTo>
                    <a:lnTo>
                      <a:pt x="2509" y="3632"/>
                    </a:lnTo>
                    <a:lnTo>
                      <a:pt x="2495" y="3645"/>
                    </a:lnTo>
                    <a:lnTo>
                      <a:pt x="2481" y="3658"/>
                    </a:lnTo>
                    <a:lnTo>
                      <a:pt x="2465" y="3670"/>
                    </a:lnTo>
                    <a:lnTo>
                      <a:pt x="2449" y="3683"/>
                    </a:lnTo>
                    <a:lnTo>
                      <a:pt x="2433" y="3695"/>
                    </a:lnTo>
                    <a:lnTo>
                      <a:pt x="2416" y="3706"/>
                    </a:lnTo>
                    <a:lnTo>
                      <a:pt x="2398" y="3717"/>
                    </a:lnTo>
                    <a:lnTo>
                      <a:pt x="2380" y="3727"/>
                    </a:lnTo>
                    <a:lnTo>
                      <a:pt x="2342" y="3748"/>
                    </a:lnTo>
                    <a:lnTo>
                      <a:pt x="2302" y="3766"/>
                    </a:lnTo>
                    <a:lnTo>
                      <a:pt x="2283" y="3774"/>
                    </a:lnTo>
                    <a:lnTo>
                      <a:pt x="2263" y="3780"/>
                    </a:lnTo>
                    <a:lnTo>
                      <a:pt x="2242" y="3785"/>
                    </a:lnTo>
                    <a:lnTo>
                      <a:pt x="2223" y="3792"/>
                    </a:lnTo>
                    <a:lnTo>
                      <a:pt x="2210" y="3970"/>
                    </a:lnTo>
                    <a:lnTo>
                      <a:pt x="2209" y="3979"/>
                    </a:lnTo>
                    <a:lnTo>
                      <a:pt x="2207" y="3987"/>
                    </a:lnTo>
                    <a:lnTo>
                      <a:pt x="2204" y="3996"/>
                    </a:lnTo>
                    <a:lnTo>
                      <a:pt x="2200" y="4004"/>
                    </a:lnTo>
                    <a:lnTo>
                      <a:pt x="2194" y="4013"/>
                    </a:lnTo>
                    <a:lnTo>
                      <a:pt x="2188" y="4020"/>
                    </a:lnTo>
                    <a:lnTo>
                      <a:pt x="2181" y="4027"/>
                    </a:lnTo>
                    <a:lnTo>
                      <a:pt x="2174" y="4033"/>
                    </a:lnTo>
                    <a:lnTo>
                      <a:pt x="2166" y="4039"/>
                    </a:lnTo>
                    <a:lnTo>
                      <a:pt x="2157" y="4045"/>
                    </a:lnTo>
                    <a:lnTo>
                      <a:pt x="2148" y="4049"/>
                    </a:lnTo>
                    <a:lnTo>
                      <a:pt x="2137" y="4053"/>
                    </a:lnTo>
                    <a:lnTo>
                      <a:pt x="2127" y="4056"/>
                    </a:lnTo>
                    <a:lnTo>
                      <a:pt x="2117" y="4059"/>
                    </a:lnTo>
                    <a:lnTo>
                      <a:pt x="2106" y="4060"/>
                    </a:lnTo>
                    <a:lnTo>
                      <a:pt x="2095" y="4061"/>
                    </a:lnTo>
                    <a:lnTo>
                      <a:pt x="2083" y="4061"/>
                    </a:lnTo>
                    <a:lnTo>
                      <a:pt x="2072" y="4060"/>
                    </a:lnTo>
                    <a:lnTo>
                      <a:pt x="2061" y="4058"/>
                    </a:lnTo>
                    <a:lnTo>
                      <a:pt x="2052" y="4055"/>
                    </a:lnTo>
                    <a:lnTo>
                      <a:pt x="2042" y="4052"/>
                    </a:lnTo>
                    <a:lnTo>
                      <a:pt x="2032" y="4048"/>
                    </a:lnTo>
                    <a:lnTo>
                      <a:pt x="2024" y="4043"/>
                    </a:lnTo>
                    <a:lnTo>
                      <a:pt x="2016" y="4038"/>
                    </a:lnTo>
                    <a:lnTo>
                      <a:pt x="2009" y="4032"/>
                    </a:lnTo>
                    <a:lnTo>
                      <a:pt x="2003" y="4025"/>
                    </a:lnTo>
                    <a:lnTo>
                      <a:pt x="1998" y="4018"/>
                    </a:lnTo>
                    <a:lnTo>
                      <a:pt x="1993" y="4011"/>
                    </a:lnTo>
                    <a:lnTo>
                      <a:pt x="1990" y="4002"/>
                    </a:lnTo>
                    <a:lnTo>
                      <a:pt x="1987" y="3993"/>
                    </a:lnTo>
                    <a:lnTo>
                      <a:pt x="1986" y="3985"/>
                    </a:lnTo>
                    <a:lnTo>
                      <a:pt x="1985" y="3976"/>
                    </a:lnTo>
                    <a:lnTo>
                      <a:pt x="1987" y="3833"/>
                    </a:lnTo>
                    <a:lnTo>
                      <a:pt x="1973" y="3834"/>
                    </a:lnTo>
                    <a:lnTo>
                      <a:pt x="1960" y="3835"/>
                    </a:lnTo>
                    <a:lnTo>
                      <a:pt x="1946" y="3836"/>
                    </a:lnTo>
                    <a:lnTo>
                      <a:pt x="1932" y="3837"/>
                    </a:lnTo>
                    <a:lnTo>
                      <a:pt x="1906" y="3836"/>
                    </a:lnTo>
                    <a:lnTo>
                      <a:pt x="1882" y="3835"/>
                    </a:lnTo>
                    <a:lnTo>
                      <a:pt x="1834" y="3832"/>
                    </a:lnTo>
                    <a:lnTo>
                      <a:pt x="1838" y="3976"/>
                    </a:lnTo>
                    <a:lnTo>
                      <a:pt x="1837" y="3985"/>
                    </a:lnTo>
                    <a:lnTo>
                      <a:pt x="1836" y="3993"/>
                    </a:lnTo>
                    <a:lnTo>
                      <a:pt x="1833" y="4001"/>
                    </a:lnTo>
                    <a:lnTo>
                      <a:pt x="1830" y="4010"/>
                    </a:lnTo>
                    <a:lnTo>
                      <a:pt x="1825" y="4017"/>
                    </a:lnTo>
                    <a:lnTo>
                      <a:pt x="1820" y="4024"/>
                    </a:lnTo>
                    <a:lnTo>
                      <a:pt x="1813" y="4031"/>
                    </a:lnTo>
                    <a:lnTo>
                      <a:pt x="1806" y="4037"/>
                    </a:lnTo>
                    <a:lnTo>
                      <a:pt x="1798" y="4042"/>
                    </a:lnTo>
                    <a:lnTo>
                      <a:pt x="1790" y="4047"/>
                    </a:lnTo>
                    <a:lnTo>
                      <a:pt x="1781" y="4051"/>
                    </a:lnTo>
                    <a:lnTo>
                      <a:pt x="1772" y="4054"/>
                    </a:lnTo>
                    <a:lnTo>
                      <a:pt x="1762" y="4057"/>
                    </a:lnTo>
                    <a:lnTo>
                      <a:pt x="1750" y="4059"/>
                    </a:lnTo>
                    <a:lnTo>
                      <a:pt x="1740" y="4060"/>
                    </a:lnTo>
                    <a:lnTo>
                      <a:pt x="1729" y="4060"/>
                    </a:lnTo>
                    <a:lnTo>
                      <a:pt x="1718" y="4059"/>
                    </a:lnTo>
                    <a:lnTo>
                      <a:pt x="1706" y="4058"/>
                    </a:lnTo>
                    <a:lnTo>
                      <a:pt x="1695" y="4055"/>
                    </a:lnTo>
                    <a:lnTo>
                      <a:pt x="1685" y="4052"/>
                    </a:lnTo>
                    <a:lnTo>
                      <a:pt x="1675" y="4048"/>
                    </a:lnTo>
                    <a:lnTo>
                      <a:pt x="1666" y="4043"/>
                    </a:lnTo>
                    <a:lnTo>
                      <a:pt x="1658" y="4038"/>
                    </a:lnTo>
                    <a:lnTo>
                      <a:pt x="1649" y="4032"/>
                    </a:lnTo>
                    <a:lnTo>
                      <a:pt x="1641" y="4026"/>
                    </a:lnTo>
                    <a:lnTo>
                      <a:pt x="1635" y="4019"/>
                    </a:lnTo>
                    <a:lnTo>
                      <a:pt x="1629" y="4011"/>
                    </a:lnTo>
                    <a:lnTo>
                      <a:pt x="1624" y="4002"/>
                    </a:lnTo>
                    <a:lnTo>
                      <a:pt x="1620" y="3994"/>
                    </a:lnTo>
                    <a:lnTo>
                      <a:pt x="1617" y="3986"/>
                    </a:lnTo>
                    <a:lnTo>
                      <a:pt x="1614" y="3977"/>
                    </a:lnTo>
                    <a:lnTo>
                      <a:pt x="1613" y="3968"/>
                    </a:lnTo>
                    <a:lnTo>
                      <a:pt x="1600" y="3789"/>
                    </a:lnTo>
                    <a:lnTo>
                      <a:pt x="1573" y="3780"/>
                    </a:lnTo>
                    <a:lnTo>
                      <a:pt x="1547" y="3770"/>
                    </a:lnTo>
                    <a:lnTo>
                      <a:pt x="1521" y="3760"/>
                    </a:lnTo>
                    <a:lnTo>
                      <a:pt x="1498" y="3749"/>
                    </a:lnTo>
                    <a:lnTo>
                      <a:pt x="1474" y="3737"/>
                    </a:lnTo>
                    <a:lnTo>
                      <a:pt x="1452" y="3724"/>
                    </a:lnTo>
                    <a:lnTo>
                      <a:pt x="1429" y="3711"/>
                    </a:lnTo>
                    <a:lnTo>
                      <a:pt x="1409" y="3697"/>
                    </a:lnTo>
                    <a:lnTo>
                      <a:pt x="1387" y="3678"/>
                    </a:lnTo>
                    <a:lnTo>
                      <a:pt x="1365" y="3659"/>
                    </a:lnTo>
                    <a:lnTo>
                      <a:pt x="1345" y="3639"/>
                    </a:lnTo>
                    <a:lnTo>
                      <a:pt x="1324" y="3616"/>
                    </a:lnTo>
                    <a:lnTo>
                      <a:pt x="1305" y="3594"/>
                    </a:lnTo>
                    <a:lnTo>
                      <a:pt x="1287" y="3569"/>
                    </a:lnTo>
                    <a:lnTo>
                      <a:pt x="1269" y="3544"/>
                    </a:lnTo>
                    <a:lnTo>
                      <a:pt x="1252" y="3518"/>
                    </a:lnTo>
                    <a:lnTo>
                      <a:pt x="1237" y="3489"/>
                    </a:lnTo>
                    <a:lnTo>
                      <a:pt x="1222" y="3460"/>
                    </a:lnTo>
                    <a:lnTo>
                      <a:pt x="1207" y="3432"/>
                    </a:lnTo>
                    <a:lnTo>
                      <a:pt x="1194" y="3401"/>
                    </a:lnTo>
                    <a:lnTo>
                      <a:pt x="1182" y="3370"/>
                    </a:lnTo>
                    <a:lnTo>
                      <a:pt x="1170" y="3338"/>
                    </a:lnTo>
                    <a:lnTo>
                      <a:pt x="1159" y="3306"/>
                    </a:lnTo>
                    <a:lnTo>
                      <a:pt x="1149" y="3272"/>
                    </a:lnTo>
                    <a:lnTo>
                      <a:pt x="1148" y="3258"/>
                    </a:lnTo>
                    <a:lnTo>
                      <a:pt x="1149" y="3244"/>
                    </a:lnTo>
                    <a:lnTo>
                      <a:pt x="1151" y="3230"/>
                    </a:lnTo>
                    <a:lnTo>
                      <a:pt x="1154" y="3217"/>
                    </a:lnTo>
                    <a:lnTo>
                      <a:pt x="1158" y="3205"/>
                    </a:lnTo>
                    <a:lnTo>
                      <a:pt x="1165" y="3194"/>
                    </a:lnTo>
                    <a:lnTo>
                      <a:pt x="1172" y="3183"/>
                    </a:lnTo>
                    <a:lnTo>
                      <a:pt x="1179" y="3173"/>
                    </a:lnTo>
                    <a:lnTo>
                      <a:pt x="1188" y="3165"/>
                    </a:lnTo>
                    <a:lnTo>
                      <a:pt x="1197" y="3157"/>
                    </a:lnTo>
                    <a:lnTo>
                      <a:pt x="1208" y="3151"/>
                    </a:lnTo>
                    <a:lnTo>
                      <a:pt x="1220" y="3146"/>
                    </a:lnTo>
                    <a:lnTo>
                      <a:pt x="1232" y="3142"/>
                    </a:lnTo>
                    <a:lnTo>
                      <a:pt x="1245" y="3140"/>
                    </a:lnTo>
                    <a:lnTo>
                      <a:pt x="1258" y="3139"/>
                    </a:lnTo>
                    <a:lnTo>
                      <a:pt x="1273" y="3139"/>
                    </a:lnTo>
                    <a:lnTo>
                      <a:pt x="1288" y="3141"/>
                    </a:lnTo>
                    <a:lnTo>
                      <a:pt x="1302" y="3145"/>
                    </a:lnTo>
                    <a:lnTo>
                      <a:pt x="1316" y="3149"/>
                    </a:lnTo>
                    <a:lnTo>
                      <a:pt x="1330" y="3155"/>
                    </a:lnTo>
                    <a:lnTo>
                      <a:pt x="1343" y="3163"/>
                    </a:lnTo>
                    <a:lnTo>
                      <a:pt x="1355" y="3171"/>
                    </a:lnTo>
                    <a:lnTo>
                      <a:pt x="1367" y="3181"/>
                    </a:lnTo>
                    <a:lnTo>
                      <a:pt x="1378" y="3192"/>
                    </a:lnTo>
                    <a:lnTo>
                      <a:pt x="1389" y="3203"/>
                    </a:lnTo>
                    <a:lnTo>
                      <a:pt x="1398" y="3215"/>
                    </a:lnTo>
                    <a:lnTo>
                      <a:pt x="1407" y="3228"/>
                    </a:lnTo>
                    <a:lnTo>
                      <a:pt x="1414" y="3243"/>
                    </a:lnTo>
                    <a:lnTo>
                      <a:pt x="1420" y="3256"/>
                    </a:lnTo>
                    <a:lnTo>
                      <a:pt x="1424" y="3271"/>
                    </a:lnTo>
                    <a:lnTo>
                      <a:pt x="1428" y="3286"/>
                    </a:lnTo>
                    <a:lnTo>
                      <a:pt x="1430" y="3302"/>
                    </a:lnTo>
                    <a:lnTo>
                      <a:pt x="1436" y="3321"/>
                    </a:lnTo>
                    <a:lnTo>
                      <a:pt x="1441" y="3339"/>
                    </a:lnTo>
                    <a:lnTo>
                      <a:pt x="1447" y="3358"/>
                    </a:lnTo>
                    <a:lnTo>
                      <a:pt x="1454" y="3375"/>
                    </a:lnTo>
                    <a:lnTo>
                      <a:pt x="1461" y="3391"/>
                    </a:lnTo>
                    <a:lnTo>
                      <a:pt x="1469" y="3407"/>
                    </a:lnTo>
                    <a:lnTo>
                      <a:pt x="1477" y="3421"/>
                    </a:lnTo>
                    <a:lnTo>
                      <a:pt x="1486" y="3435"/>
                    </a:lnTo>
                    <a:lnTo>
                      <a:pt x="1496" y="3449"/>
                    </a:lnTo>
                    <a:lnTo>
                      <a:pt x="1506" y="3463"/>
                    </a:lnTo>
                    <a:lnTo>
                      <a:pt x="1516" y="3475"/>
                    </a:lnTo>
                    <a:lnTo>
                      <a:pt x="1527" y="3487"/>
                    </a:lnTo>
                    <a:lnTo>
                      <a:pt x="1538" y="3499"/>
                    </a:lnTo>
                    <a:lnTo>
                      <a:pt x="1551" y="3510"/>
                    </a:lnTo>
                    <a:lnTo>
                      <a:pt x="1577" y="3533"/>
                    </a:lnTo>
                    <a:lnTo>
                      <a:pt x="1542" y="2990"/>
                    </a:lnTo>
                    <a:lnTo>
                      <a:pt x="1507" y="2977"/>
                    </a:lnTo>
                    <a:lnTo>
                      <a:pt x="1474" y="2962"/>
                    </a:lnTo>
                    <a:lnTo>
                      <a:pt x="1446" y="2949"/>
                    </a:lnTo>
                    <a:lnTo>
                      <a:pt x="1420" y="2937"/>
                    </a:lnTo>
                    <a:lnTo>
                      <a:pt x="1389" y="2918"/>
                    </a:lnTo>
                    <a:lnTo>
                      <a:pt x="1359" y="2897"/>
                    </a:lnTo>
                    <a:lnTo>
                      <a:pt x="1345" y="2886"/>
                    </a:lnTo>
                    <a:lnTo>
                      <a:pt x="1332" y="2875"/>
                    </a:lnTo>
                    <a:lnTo>
                      <a:pt x="1318" y="2864"/>
                    </a:lnTo>
                    <a:lnTo>
                      <a:pt x="1306" y="2852"/>
                    </a:lnTo>
                    <a:lnTo>
                      <a:pt x="1294" y="2840"/>
                    </a:lnTo>
                    <a:lnTo>
                      <a:pt x="1283" y="2827"/>
                    </a:lnTo>
                    <a:lnTo>
                      <a:pt x="1273" y="2815"/>
                    </a:lnTo>
                    <a:lnTo>
                      <a:pt x="1262" y="2801"/>
                    </a:lnTo>
                    <a:lnTo>
                      <a:pt x="1252" y="2787"/>
                    </a:lnTo>
                    <a:lnTo>
                      <a:pt x="1243" y="2774"/>
                    </a:lnTo>
                    <a:lnTo>
                      <a:pt x="1235" y="2760"/>
                    </a:lnTo>
                    <a:lnTo>
                      <a:pt x="1227" y="2744"/>
                    </a:lnTo>
                    <a:lnTo>
                      <a:pt x="1212" y="2715"/>
                    </a:lnTo>
                    <a:lnTo>
                      <a:pt x="1200" y="2684"/>
                    </a:lnTo>
                    <a:lnTo>
                      <a:pt x="1190" y="2654"/>
                    </a:lnTo>
                    <a:lnTo>
                      <a:pt x="1182" y="2622"/>
                    </a:lnTo>
                    <a:lnTo>
                      <a:pt x="1177" y="2590"/>
                    </a:lnTo>
                    <a:lnTo>
                      <a:pt x="1173" y="2557"/>
                    </a:lnTo>
                    <a:lnTo>
                      <a:pt x="1172" y="2523"/>
                    </a:lnTo>
                    <a:lnTo>
                      <a:pt x="1173" y="2490"/>
                    </a:lnTo>
                    <a:lnTo>
                      <a:pt x="1175" y="2458"/>
                    </a:lnTo>
                    <a:lnTo>
                      <a:pt x="1179" y="2429"/>
                    </a:lnTo>
                    <a:lnTo>
                      <a:pt x="1185" y="2399"/>
                    </a:lnTo>
                    <a:lnTo>
                      <a:pt x="1192" y="2370"/>
                    </a:lnTo>
                    <a:lnTo>
                      <a:pt x="1201" y="2341"/>
                    </a:lnTo>
                    <a:lnTo>
                      <a:pt x="1212" y="2314"/>
                    </a:lnTo>
                    <a:lnTo>
                      <a:pt x="1225" y="2286"/>
                    </a:lnTo>
                    <a:lnTo>
                      <a:pt x="1239" y="2260"/>
                    </a:lnTo>
                    <a:lnTo>
                      <a:pt x="1254" y="2234"/>
                    </a:lnTo>
                    <a:lnTo>
                      <a:pt x="1270" y="2209"/>
                    </a:lnTo>
                    <a:lnTo>
                      <a:pt x="1289" y="2185"/>
                    </a:lnTo>
                    <a:lnTo>
                      <a:pt x="1308" y="2163"/>
                    </a:lnTo>
                    <a:lnTo>
                      <a:pt x="1329" y="2140"/>
                    </a:lnTo>
                    <a:lnTo>
                      <a:pt x="1350" y="2120"/>
                    </a:lnTo>
                    <a:lnTo>
                      <a:pt x="1372" y="2101"/>
                    </a:lnTo>
                    <a:lnTo>
                      <a:pt x="1396" y="2082"/>
                    </a:lnTo>
                    <a:lnTo>
                      <a:pt x="1413" y="2069"/>
                    </a:lnTo>
                    <a:lnTo>
                      <a:pt x="1432" y="2058"/>
                    </a:lnTo>
                    <a:lnTo>
                      <a:pt x="1453" y="2046"/>
                    </a:lnTo>
                    <a:lnTo>
                      <a:pt x="1474" y="2034"/>
                    </a:lnTo>
                    <a:lnTo>
                      <a:pt x="1498" y="2024"/>
                    </a:lnTo>
                    <a:lnTo>
                      <a:pt x="1521" y="2013"/>
                    </a:lnTo>
                    <a:lnTo>
                      <a:pt x="1547" y="2003"/>
                    </a:lnTo>
                    <a:lnTo>
                      <a:pt x="1574" y="1993"/>
                    </a:lnTo>
                    <a:lnTo>
                      <a:pt x="1590" y="1796"/>
                    </a:lnTo>
                    <a:lnTo>
                      <a:pt x="1592" y="1786"/>
                    </a:lnTo>
                    <a:lnTo>
                      <a:pt x="1594" y="1777"/>
                    </a:lnTo>
                    <a:lnTo>
                      <a:pt x="1599" y="1768"/>
                    </a:lnTo>
                    <a:lnTo>
                      <a:pt x="1603" y="1758"/>
                    </a:lnTo>
                    <a:lnTo>
                      <a:pt x="1609" y="1749"/>
                    </a:lnTo>
                    <a:lnTo>
                      <a:pt x="1615" y="1741"/>
                    </a:lnTo>
                    <a:lnTo>
                      <a:pt x="1622" y="1734"/>
                    </a:lnTo>
                    <a:lnTo>
                      <a:pt x="1630" y="1727"/>
                    </a:lnTo>
                    <a:lnTo>
                      <a:pt x="1639" y="1720"/>
                    </a:lnTo>
                    <a:lnTo>
                      <a:pt x="1648" y="1714"/>
                    </a:lnTo>
                    <a:lnTo>
                      <a:pt x="1659" y="1709"/>
                    </a:lnTo>
                    <a:lnTo>
                      <a:pt x="1669" y="1704"/>
                    </a:lnTo>
                    <a:lnTo>
                      <a:pt x="1680" y="1700"/>
                    </a:lnTo>
                    <a:lnTo>
                      <a:pt x="1691" y="1697"/>
                    </a:lnTo>
                    <a:lnTo>
                      <a:pt x="1703" y="1695"/>
                    </a:lnTo>
                    <a:lnTo>
                      <a:pt x="1716" y="1694"/>
                    </a:lnTo>
                    <a:lnTo>
                      <a:pt x="1727" y="1694"/>
                    </a:lnTo>
                    <a:lnTo>
                      <a:pt x="1739" y="1695"/>
                    </a:lnTo>
                    <a:lnTo>
                      <a:pt x="1750" y="1697"/>
                    </a:lnTo>
                    <a:lnTo>
                      <a:pt x="1760" y="1700"/>
                    </a:lnTo>
                    <a:lnTo>
                      <a:pt x="1771" y="1703"/>
                    </a:lnTo>
                    <a:lnTo>
                      <a:pt x="1781" y="1708"/>
                    </a:lnTo>
                    <a:lnTo>
                      <a:pt x="1789" y="1713"/>
                    </a:lnTo>
                    <a:lnTo>
                      <a:pt x="1797" y="1719"/>
                    </a:lnTo>
                    <a:lnTo>
                      <a:pt x="1805" y="1725"/>
                    </a:lnTo>
                    <a:lnTo>
                      <a:pt x="1811" y="1732"/>
                    </a:lnTo>
                    <a:lnTo>
                      <a:pt x="1818" y="1740"/>
                    </a:lnTo>
                    <a:lnTo>
                      <a:pt x="1822" y="1748"/>
                    </a:lnTo>
                    <a:lnTo>
                      <a:pt x="1826" y="1756"/>
                    </a:lnTo>
                    <a:lnTo>
                      <a:pt x="1829" y="1766"/>
                    </a:lnTo>
                    <a:lnTo>
                      <a:pt x="1830" y="1775"/>
                    </a:lnTo>
                    <a:lnTo>
                      <a:pt x="1831" y="1784"/>
                    </a:lnTo>
                    <a:lnTo>
                      <a:pt x="1826" y="1944"/>
                    </a:lnTo>
                    <a:lnTo>
                      <a:pt x="1849" y="1943"/>
                    </a:lnTo>
                    <a:lnTo>
                      <a:pt x="1861" y="1942"/>
                    </a:lnTo>
                    <a:lnTo>
                      <a:pt x="1873" y="1941"/>
                    </a:lnTo>
                    <a:lnTo>
                      <a:pt x="1904" y="1942"/>
                    </a:lnTo>
                    <a:lnTo>
                      <a:pt x="1934" y="1944"/>
                    </a:lnTo>
                    <a:lnTo>
                      <a:pt x="1992" y="1949"/>
                    </a:lnTo>
                    <a:lnTo>
                      <a:pt x="1989" y="1784"/>
                    </a:lnTo>
                    <a:lnTo>
                      <a:pt x="1990" y="1774"/>
                    </a:lnTo>
                    <a:lnTo>
                      <a:pt x="1991" y="1765"/>
                    </a:lnTo>
                    <a:lnTo>
                      <a:pt x="1994" y="1755"/>
                    </a:lnTo>
                    <a:lnTo>
                      <a:pt x="1998" y="1747"/>
                    </a:lnTo>
                    <a:lnTo>
                      <a:pt x="2002" y="1739"/>
                    </a:lnTo>
                    <a:lnTo>
                      <a:pt x="2008" y="1731"/>
                    </a:lnTo>
                    <a:lnTo>
                      <a:pt x="2015" y="1725"/>
                    </a:lnTo>
                    <a:lnTo>
                      <a:pt x="2022" y="1718"/>
                    </a:lnTo>
                    <a:lnTo>
                      <a:pt x="2030" y="1712"/>
                    </a:lnTo>
                    <a:lnTo>
                      <a:pt x="2040" y="1707"/>
                    </a:lnTo>
                    <a:lnTo>
                      <a:pt x="2049" y="1702"/>
                    </a:lnTo>
                    <a:lnTo>
                      <a:pt x="2059" y="1698"/>
                    </a:lnTo>
                    <a:lnTo>
                      <a:pt x="2070" y="1696"/>
                    </a:lnTo>
                    <a:lnTo>
                      <a:pt x="2081" y="1694"/>
                    </a:lnTo>
                    <a:lnTo>
                      <a:pt x="2094" y="1693"/>
                    </a:lnTo>
                    <a:lnTo>
                      <a:pt x="2105" y="1693"/>
                    </a:lnTo>
                    <a:lnTo>
                      <a:pt x="2117" y="1694"/>
                    </a:lnTo>
                    <a:lnTo>
                      <a:pt x="2129" y="1695"/>
                    </a:lnTo>
                    <a:lnTo>
                      <a:pt x="2140" y="1698"/>
                    </a:lnTo>
                    <a:lnTo>
                      <a:pt x="2152" y="1702"/>
                    </a:lnTo>
                    <a:lnTo>
                      <a:pt x="2162" y="1707"/>
                    </a:lnTo>
                    <a:lnTo>
                      <a:pt x="2172" y="1712"/>
                    </a:lnTo>
                    <a:lnTo>
                      <a:pt x="2181" y="1718"/>
                    </a:lnTo>
                    <a:lnTo>
                      <a:pt x="2190" y="1724"/>
                    </a:lnTo>
                    <a:lnTo>
                      <a:pt x="2199" y="1731"/>
                    </a:lnTo>
                    <a:lnTo>
                      <a:pt x="2206" y="1739"/>
                    </a:lnTo>
                    <a:lnTo>
                      <a:pt x="2213" y="1747"/>
                    </a:lnTo>
                    <a:lnTo>
                      <a:pt x="2218" y="1755"/>
                    </a:lnTo>
                    <a:lnTo>
                      <a:pt x="2223" y="1765"/>
                    </a:lnTo>
                    <a:lnTo>
                      <a:pt x="2226" y="1774"/>
                    </a:lnTo>
                    <a:lnTo>
                      <a:pt x="2229" y="1783"/>
                    </a:lnTo>
                    <a:lnTo>
                      <a:pt x="2230" y="1793"/>
                    </a:lnTo>
                    <a:lnTo>
                      <a:pt x="2246" y="2001"/>
                    </a:lnTo>
                    <a:lnTo>
                      <a:pt x="2256" y="2004"/>
                    </a:lnTo>
                    <a:lnTo>
                      <a:pt x="2266" y="2007"/>
                    </a:lnTo>
                    <a:lnTo>
                      <a:pt x="2307" y="2024"/>
                    </a:lnTo>
                    <a:lnTo>
                      <a:pt x="2344" y="2043"/>
                    </a:lnTo>
                    <a:lnTo>
                      <a:pt x="2379" y="2063"/>
                    </a:lnTo>
                    <a:lnTo>
                      <a:pt x="2395" y="2073"/>
                    </a:lnTo>
                    <a:lnTo>
                      <a:pt x="2411" y="2084"/>
                    </a:lnTo>
                    <a:lnTo>
                      <a:pt x="2427" y="2096"/>
                    </a:lnTo>
                    <a:lnTo>
                      <a:pt x="2441" y="2107"/>
                    </a:lnTo>
                    <a:lnTo>
                      <a:pt x="2454" y="2119"/>
                    </a:lnTo>
                    <a:lnTo>
                      <a:pt x="2467" y="2130"/>
                    </a:lnTo>
                    <a:lnTo>
                      <a:pt x="2481" y="2143"/>
                    </a:lnTo>
                    <a:lnTo>
                      <a:pt x="2493" y="2156"/>
                    </a:lnTo>
                    <a:lnTo>
                      <a:pt x="2504" y="2169"/>
                    </a:lnTo>
                    <a:lnTo>
                      <a:pt x="2514" y="2182"/>
                    </a:lnTo>
                    <a:lnTo>
                      <a:pt x="2525" y="2196"/>
                    </a:lnTo>
                    <a:lnTo>
                      <a:pt x="2535" y="2211"/>
                    </a:lnTo>
                    <a:lnTo>
                      <a:pt x="2544" y="2227"/>
                    </a:lnTo>
                    <a:lnTo>
                      <a:pt x="2553" y="2244"/>
                    </a:lnTo>
                    <a:lnTo>
                      <a:pt x="2562" y="2262"/>
                    </a:lnTo>
                    <a:lnTo>
                      <a:pt x="2570" y="2280"/>
                    </a:lnTo>
                    <a:lnTo>
                      <a:pt x="2587" y="2319"/>
                    </a:lnTo>
                    <a:lnTo>
                      <a:pt x="2602" y="2359"/>
                    </a:lnTo>
                    <a:lnTo>
                      <a:pt x="2615" y="2403"/>
                    </a:lnTo>
                    <a:lnTo>
                      <a:pt x="2626" y="2447"/>
                    </a:lnTo>
                    <a:lnTo>
                      <a:pt x="2637" y="2493"/>
                    </a:lnTo>
                    <a:lnTo>
                      <a:pt x="2637" y="2508"/>
                    </a:lnTo>
                    <a:lnTo>
                      <a:pt x="2636" y="2523"/>
                    </a:lnTo>
                    <a:lnTo>
                      <a:pt x="2633" y="2539"/>
                    </a:lnTo>
                    <a:lnTo>
                      <a:pt x="2628" y="2553"/>
                    </a:lnTo>
                    <a:lnTo>
                      <a:pt x="2623" y="2566"/>
                    </a:lnTo>
                    <a:lnTo>
                      <a:pt x="2616" y="2578"/>
                    </a:lnTo>
                    <a:lnTo>
                      <a:pt x="2609" y="2590"/>
                    </a:lnTo>
                    <a:lnTo>
                      <a:pt x="2600" y="2601"/>
                    </a:lnTo>
                    <a:lnTo>
                      <a:pt x="2591" y="2611"/>
                    </a:lnTo>
                    <a:lnTo>
                      <a:pt x="2580" y="2619"/>
                    </a:lnTo>
                    <a:lnTo>
                      <a:pt x="2568" y="2626"/>
                    </a:lnTo>
                    <a:lnTo>
                      <a:pt x="2556" y="2632"/>
                    </a:lnTo>
                    <a:lnTo>
                      <a:pt x="2543" y="2637"/>
                    </a:lnTo>
                    <a:lnTo>
                      <a:pt x="2529" y="2642"/>
                    </a:lnTo>
                    <a:lnTo>
                      <a:pt x="2514" y="2644"/>
                    </a:lnTo>
                    <a:lnTo>
                      <a:pt x="2500" y="2644"/>
                    </a:lnTo>
                    <a:lnTo>
                      <a:pt x="2485" y="2643"/>
                    </a:lnTo>
                    <a:lnTo>
                      <a:pt x="2470" y="2640"/>
                    </a:lnTo>
                    <a:lnTo>
                      <a:pt x="2454" y="2635"/>
                    </a:lnTo>
                    <a:lnTo>
                      <a:pt x="2440" y="2629"/>
                    </a:lnTo>
                    <a:lnTo>
                      <a:pt x="2427" y="2622"/>
                    </a:lnTo>
                    <a:lnTo>
                      <a:pt x="2413" y="2614"/>
                    </a:lnTo>
                    <a:lnTo>
                      <a:pt x="2401" y="2604"/>
                    </a:lnTo>
                    <a:lnTo>
                      <a:pt x="2390" y="2594"/>
                    </a:lnTo>
                    <a:lnTo>
                      <a:pt x="2380" y="2581"/>
                    </a:lnTo>
                    <a:lnTo>
                      <a:pt x="2371" y="2569"/>
                    </a:lnTo>
                    <a:lnTo>
                      <a:pt x="2363" y="2555"/>
                    </a:lnTo>
                    <a:lnTo>
                      <a:pt x="2355" y="2541"/>
                    </a:lnTo>
                    <a:lnTo>
                      <a:pt x="2349" y="2525"/>
                    </a:lnTo>
                    <a:lnTo>
                      <a:pt x="2345" y="2510"/>
                    </a:lnTo>
                    <a:lnTo>
                      <a:pt x="2342" y="2494"/>
                    </a:lnTo>
                    <a:lnTo>
                      <a:pt x="2341" y="2478"/>
                    </a:lnTo>
                    <a:lnTo>
                      <a:pt x="2335" y="2453"/>
                    </a:lnTo>
                    <a:lnTo>
                      <a:pt x="2329" y="2432"/>
                    </a:lnTo>
                    <a:lnTo>
                      <a:pt x="2321" y="2411"/>
                    </a:lnTo>
                    <a:lnTo>
                      <a:pt x="2313" y="2392"/>
                    </a:lnTo>
                    <a:lnTo>
                      <a:pt x="2302" y="2374"/>
                    </a:lnTo>
                    <a:lnTo>
                      <a:pt x="2291" y="2357"/>
                    </a:lnTo>
                    <a:lnTo>
                      <a:pt x="2280" y="2341"/>
                    </a:lnTo>
                    <a:lnTo>
                      <a:pt x="2268" y="2325"/>
                    </a:lnTo>
                    <a:lnTo>
                      <a:pt x="2278" y="2832"/>
                    </a:lnTo>
                    <a:lnTo>
                      <a:pt x="2328" y="2847"/>
                    </a:lnTo>
                    <a:lnTo>
                      <a:pt x="2372" y="2864"/>
                    </a:lnTo>
                    <a:lnTo>
                      <a:pt x="2409" y="2878"/>
                    </a:lnTo>
                    <a:lnTo>
                      <a:pt x="2442" y="2891"/>
                    </a:lnTo>
                    <a:lnTo>
                      <a:pt x="2473" y="2906"/>
                    </a:lnTo>
                    <a:lnTo>
                      <a:pt x="2501" y="2923"/>
                    </a:lnTo>
                    <a:lnTo>
                      <a:pt x="2514" y="2932"/>
                    </a:lnTo>
                    <a:lnTo>
                      <a:pt x="2528" y="2941"/>
                    </a:lnTo>
                    <a:lnTo>
                      <a:pt x="2540" y="2950"/>
                    </a:lnTo>
                    <a:lnTo>
                      <a:pt x="2551" y="2960"/>
                    </a:lnTo>
                    <a:lnTo>
                      <a:pt x="2563" y="2971"/>
                    </a:lnTo>
                    <a:lnTo>
                      <a:pt x="2573" y="2981"/>
                    </a:lnTo>
                    <a:lnTo>
                      <a:pt x="2584" y="2992"/>
                    </a:lnTo>
                    <a:lnTo>
                      <a:pt x="2594" y="3003"/>
                    </a:lnTo>
                    <a:lnTo>
                      <a:pt x="2603" y="3015"/>
                    </a:lnTo>
                    <a:lnTo>
                      <a:pt x="2612" y="3028"/>
                    </a:lnTo>
                    <a:lnTo>
                      <a:pt x="2620" y="3040"/>
                    </a:lnTo>
                    <a:lnTo>
                      <a:pt x="2628" y="3053"/>
                    </a:lnTo>
                    <a:lnTo>
                      <a:pt x="2636" y="3066"/>
                    </a:lnTo>
                    <a:lnTo>
                      <a:pt x="2642" y="3080"/>
                    </a:lnTo>
                    <a:lnTo>
                      <a:pt x="2648" y="3094"/>
                    </a:lnTo>
                    <a:lnTo>
                      <a:pt x="2653" y="3108"/>
                    </a:lnTo>
                    <a:lnTo>
                      <a:pt x="2658" y="3122"/>
                    </a:lnTo>
                    <a:lnTo>
                      <a:pt x="2662" y="3138"/>
                    </a:lnTo>
                    <a:lnTo>
                      <a:pt x="2666" y="3153"/>
                    </a:lnTo>
                    <a:lnTo>
                      <a:pt x="2669" y="3168"/>
                    </a:lnTo>
                    <a:lnTo>
                      <a:pt x="2671" y="3184"/>
                    </a:lnTo>
                    <a:lnTo>
                      <a:pt x="2673" y="3201"/>
                    </a:lnTo>
                    <a:lnTo>
                      <a:pt x="2675" y="3234"/>
                    </a:lnTo>
                    <a:lnTo>
                      <a:pt x="2674" y="3269"/>
                    </a:lnTo>
                    <a:lnTo>
                      <a:pt x="2672" y="3305"/>
                    </a:lnTo>
                    <a:close/>
                    <a:moveTo>
                      <a:pt x="2291" y="3213"/>
                    </a:moveTo>
                    <a:lnTo>
                      <a:pt x="2291" y="3213"/>
                    </a:lnTo>
                    <a:lnTo>
                      <a:pt x="2285" y="3210"/>
                    </a:lnTo>
                    <a:lnTo>
                      <a:pt x="2279" y="3207"/>
                    </a:lnTo>
                    <a:lnTo>
                      <a:pt x="2266" y="3202"/>
                    </a:lnTo>
                    <a:lnTo>
                      <a:pt x="2240" y="3563"/>
                    </a:lnTo>
                    <a:lnTo>
                      <a:pt x="2247" y="3560"/>
                    </a:lnTo>
                    <a:lnTo>
                      <a:pt x="2250" y="3558"/>
                    </a:lnTo>
                    <a:lnTo>
                      <a:pt x="2254" y="3557"/>
                    </a:lnTo>
                    <a:lnTo>
                      <a:pt x="2267" y="3546"/>
                    </a:lnTo>
                    <a:lnTo>
                      <a:pt x="2279" y="3536"/>
                    </a:lnTo>
                    <a:lnTo>
                      <a:pt x="2291" y="3526"/>
                    </a:lnTo>
                    <a:lnTo>
                      <a:pt x="2301" y="3514"/>
                    </a:lnTo>
                    <a:lnTo>
                      <a:pt x="2312" y="3503"/>
                    </a:lnTo>
                    <a:lnTo>
                      <a:pt x="2321" y="3492"/>
                    </a:lnTo>
                    <a:lnTo>
                      <a:pt x="2330" y="3480"/>
                    </a:lnTo>
                    <a:lnTo>
                      <a:pt x="2338" y="3469"/>
                    </a:lnTo>
                    <a:lnTo>
                      <a:pt x="2344" y="3456"/>
                    </a:lnTo>
                    <a:lnTo>
                      <a:pt x="2350" y="3444"/>
                    </a:lnTo>
                    <a:lnTo>
                      <a:pt x="2356" y="3432"/>
                    </a:lnTo>
                    <a:lnTo>
                      <a:pt x="2361" y="3419"/>
                    </a:lnTo>
                    <a:lnTo>
                      <a:pt x="2365" y="3407"/>
                    </a:lnTo>
                    <a:lnTo>
                      <a:pt x="2368" y="3393"/>
                    </a:lnTo>
                    <a:lnTo>
                      <a:pt x="2371" y="3380"/>
                    </a:lnTo>
                    <a:lnTo>
                      <a:pt x="2372" y="3366"/>
                    </a:lnTo>
                    <a:lnTo>
                      <a:pt x="2373" y="3355"/>
                    </a:lnTo>
                    <a:lnTo>
                      <a:pt x="2373" y="3342"/>
                    </a:lnTo>
                    <a:lnTo>
                      <a:pt x="2372" y="3331"/>
                    </a:lnTo>
                    <a:lnTo>
                      <a:pt x="2371" y="3320"/>
                    </a:lnTo>
                    <a:lnTo>
                      <a:pt x="2368" y="3309"/>
                    </a:lnTo>
                    <a:lnTo>
                      <a:pt x="2365" y="3299"/>
                    </a:lnTo>
                    <a:lnTo>
                      <a:pt x="2361" y="3288"/>
                    </a:lnTo>
                    <a:lnTo>
                      <a:pt x="2356" y="3278"/>
                    </a:lnTo>
                    <a:lnTo>
                      <a:pt x="2350" y="3269"/>
                    </a:lnTo>
                    <a:lnTo>
                      <a:pt x="2344" y="3260"/>
                    </a:lnTo>
                    <a:lnTo>
                      <a:pt x="2337" y="3252"/>
                    </a:lnTo>
                    <a:lnTo>
                      <a:pt x="2330" y="3243"/>
                    </a:lnTo>
                    <a:lnTo>
                      <a:pt x="2321" y="3235"/>
                    </a:lnTo>
                    <a:lnTo>
                      <a:pt x="2312" y="3227"/>
                    </a:lnTo>
                    <a:lnTo>
                      <a:pt x="2301" y="3220"/>
                    </a:lnTo>
                    <a:lnTo>
                      <a:pt x="2291" y="321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grpSp>
        <p:grpSp>
          <p:nvGrpSpPr>
            <p:cNvPr id="33" name="组合 32"/>
            <p:cNvGrpSpPr/>
            <p:nvPr/>
          </p:nvGrpSpPr>
          <p:grpSpPr>
            <a:xfrm>
              <a:off x="1557655" y="2225040"/>
              <a:ext cx="629920" cy="631190"/>
              <a:chOff x="13202" y="4217"/>
              <a:chExt cx="992" cy="994"/>
            </a:xfrm>
          </p:grpSpPr>
          <p:sp>
            <p:nvSpPr>
              <p:cNvPr id="34" name="圆角矩形 33"/>
              <p:cNvSpPr/>
              <p:nvPr/>
            </p:nvSpPr>
            <p:spPr>
              <a:xfrm>
                <a:off x="13202" y="4217"/>
                <a:ext cx="993" cy="994"/>
              </a:xfrm>
              <a:prstGeom prst="roundRect">
                <a:avLst/>
              </a:prstGeom>
              <a:solidFill>
                <a:srgbClr val="F0F0F0">
                  <a:lumMod val="2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35" name=" 18"/>
              <p:cNvSpPr/>
              <p:nvPr/>
            </p:nvSpPr>
            <p:spPr bwMode="auto">
              <a:xfrm>
                <a:off x="13417" y="4442"/>
                <a:ext cx="568" cy="547"/>
              </a:xfrm>
              <a:custGeom>
                <a:avLst/>
                <a:gdLst>
                  <a:gd name="T0" fmla="*/ 1362577 w 3409"/>
                  <a:gd name="T1" fmla="*/ 0 h 3216"/>
                  <a:gd name="T2" fmla="*/ 1238994 w 3409"/>
                  <a:gd name="T3" fmla="*/ 128869 h 3216"/>
                  <a:gd name="T4" fmla="*/ 338532 w 3409"/>
                  <a:gd name="T5" fmla="*/ 620579 h 3216"/>
                  <a:gd name="T6" fmla="*/ 302091 w 3409"/>
                  <a:gd name="T7" fmla="*/ 646458 h 3216"/>
                  <a:gd name="T8" fmla="*/ 128336 w 3409"/>
                  <a:gd name="T9" fmla="*/ 1570197 h 3216"/>
                  <a:gd name="T10" fmla="*/ 1298145 w 3409"/>
                  <a:gd name="T11" fmla="*/ 1152428 h 3216"/>
                  <a:gd name="T12" fmla="*/ 1426481 w 3409"/>
                  <a:gd name="T13" fmla="*/ 1634632 h 3216"/>
                  <a:gd name="T14" fmla="*/ 1362577 w 3409"/>
                  <a:gd name="T15" fmla="*/ 1698538 h 3216"/>
                  <a:gd name="T16" fmla="*/ 0 w 3409"/>
                  <a:gd name="T17" fmla="*/ 1698538 h 3216"/>
                  <a:gd name="T18" fmla="*/ 0 w 3409"/>
                  <a:gd name="T19" fmla="*/ 574102 h 3216"/>
                  <a:gd name="T20" fmla="*/ 7922 w 3409"/>
                  <a:gd name="T21" fmla="*/ 543469 h 3216"/>
                  <a:gd name="T22" fmla="*/ 303147 w 3409"/>
                  <a:gd name="T23" fmla="*/ 0 h 3216"/>
                  <a:gd name="T24" fmla="*/ 214421 w 3409"/>
                  <a:gd name="T25" fmla="*/ 1143978 h 3216"/>
                  <a:gd name="T26" fmla="*/ 371804 w 3409"/>
                  <a:gd name="T27" fmla="*/ 1037819 h 3216"/>
                  <a:gd name="T28" fmla="*/ 424617 w 3409"/>
                  <a:gd name="T29" fmla="*/ 1292917 h 3216"/>
                  <a:gd name="T30" fmla="*/ 414054 w 3409"/>
                  <a:gd name="T31" fmla="*/ 1375309 h 3216"/>
                  <a:gd name="T32" fmla="*/ 649072 w 3409"/>
                  <a:gd name="T33" fmla="*/ 1408054 h 3216"/>
                  <a:gd name="T34" fmla="*/ 908913 w 3409"/>
                  <a:gd name="T35" fmla="*/ 1447666 h 3216"/>
                  <a:gd name="T36" fmla="*/ 742552 w 3409"/>
                  <a:gd name="T37" fmla="*/ 1344676 h 3216"/>
                  <a:gd name="T38" fmla="*/ 592034 w 3409"/>
                  <a:gd name="T39" fmla="*/ 1330416 h 3216"/>
                  <a:gd name="T40" fmla="*/ 604181 w 3409"/>
                  <a:gd name="T41" fmla="*/ 1279185 h 3216"/>
                  <a:gd name="T42" fmla="*/ 665973 w 3409"/>
                  <a:gd name="T43" fmla="*/ 1070565 h 3216"/>
                  <a:gd name="T44" fmla="*/ 433067 w 3409"/>
                  <a:gd name="T45" fmla="*/ 1185702 h 3216"/>
                  <a:gd name="T46" fmla="*/ 474261 w 3409"/>
                  <a:gd name="T47" fmla="*/ 954899 h 3216"/>
                  <a:gd name="T48" fmla="*/ 354904 w 3409"/>
                  <a:gd name="T49" fmla="*/ 173234 h 3216"/>
                  <a:gd name="T50" fmla="*/ 281494 w 3409"/>
                  <a:gd name="T51" fmla="*/ 577799 h 3216"/>
                  <a:gd name="T52" fmla="*/ 960669 w 3409"/>
                  <a:gd name="T53" fmla="*/ 921626 h 3216"/>
                  <a:gd name="T54" fmla="*/ 931622 w 3409"/>
                  <a:gd name="T55" fmla="*/ 1204716 h 3216"/>
                  <a:gd name="T56" fmla="*/ 946410 w 3409"/>
                  <a:gd name="T57" fmla="*/ 1309818 h 3216"/>
                  <a:gd name="T58" fmla="*/ 1019292 w 3409"/>
                  <a:gd name="T59" fmla="*/ 1256474 h 3216"/>
                  <a:gd name="T60" fmla="*/ 960669 w 3409"/>
                  <a:gd name="T61" fmla="*/ 921626 h 3216"/>
                  <a:gd name="T62" fmla="*/ 1629283 w 3409"/>
                  <a:gd name="T63" fmla="*/ 193304 h 3216"/>
                  <a:gd name="T64" fmla="*/ 1383702 w 3409"/>
                  <a:gd name="T65" fmla="*/ 199642 h 3216"/>
                  <a:gd name="T66" fmla="*/ 1647767 w 3409"/>
                  <a:gd name="T67" fmla="*/ 353862 h 3216"/>
                  <a:gd name="T68" fmla="*/ 1476653 w 3409"/>
                  <a:gd name="T69" fmla="*/ 773743 h 3216"/>
                  <a:gd name="T70" fmla="*/ 1793003 w 3409"/>
                  <a:gd name="T71" fmla="*/ 366538 h 3216"/>
                  <a:gd name="T72" fmla="*/ 1770294 w 3409"/>
                  <a:gd name="T73" fmla="*/ 314251 h 3216"/>
                  <a:gd name="T74" fmla="*/ 1352014 w 3409"/>
                  <a:gd name="T75" fmla="*/ 252985 h 3216"/>
                  <a:gd name="T76" fmla="*/ 1255894 w 3409"/>
                  <a:gd name="T77" fmla="*/ 1023559 h 3216"/>
                  <a:gd name="T78" fmla="*/ 1352014 w 3409"/>
                  <a:gd name="T79" fmla="*/ 252985 h 321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409" h="3216">
                    <a:moveTo>
                      <a:pt x="646" y="0"/>
                    </a:moveTo>
                    <a:cubicBezTo>
                      <a:pt x="2580" y="0"/>
                      <a:pt x="2580" y="0"/>
                      <a:pt x="2580" y="0"/>
                    </a:cubicBezTo>
                    <a:cubicBezTo>
                      <a:pt x="2701" y="0"/>
                      <a:pt x="2701" y="0"/>
                      <a:pt x="2701" y="0"/>
                    </a:cubicBezTo>
                    <a:cubicBezTo>
                      <a:pt x="2346" y="244"/>
                      <a:pt x="2346" y="244"/>
                      <a:pt x="2346" y="244"/>
                    </a:cubicBezTo>
                    <a:cubicBezTo>
                      <a:pt x="810" y="244"/>
                      <a:pt x="810" y="244"/>
                      <a:pt x="810" y="244"/>
                    </a:cubicBezTo>
                    <a:cubicBezTo>
                      <a:pt x="641" y="1175"/>
                      <a:pt x="641" y="1175"/>
                      <a:pt x="641" y="1175"/>
                    </a:cubicBezTo>
                    <a:cubicBezTo>
                      <a:pt x="630" y="1234"/>
                      <a:pt x="630" y="1234"/>
                      <a:pt x="630" y="1234"/>
                    </a:cubicBezTo>
                    <a:cubicBezTo>
                      <a:pt x="572" y="1224"/>
                      <a:pt x="572" y="1224"/>
                      <a:pt x="572" y="1224"/>
                    </a:cubicBezTo>
                    <a:cubicBezTo>
                      <a:pt x="243" y="1169"/>
                      <a:pt x="243" y="1169"/>
                      <a:pt x="243" y="1169"/>
                    </a:cubicBezTo>
                    <a:cubicBezTo>
                      <a:pt x="243" y="2973"/>
                      <a:pt x="243" y="2973"/>
                      <a:pt x="243" y="2973"/>
                    </a:cubicBezTo>
                    <a:cubicBezTo>
                      <a:pt x="2458" y="2973"/>
                      <a:pt x="2458" y="2973"/>
                      <a:pt x="2458" y="2973"/>
                    </a:cubicBezTo>
                    <a:cubicBezTo>
                      <a:pt x="2458" y="2182"/>
                      <a:pt x="2458" y="2182"/>
                      <a:pt x="2458" y="2182"/>
                    </a:cubicBezTo>
                    <a:cubicBezTo>
                      <a:pt x="2701" y="1862"/>
                      <a:pt x="2701" y="1862"/>
                      <a:pt x="2701" y="1862"/>
                    </a:cubicBezTo>
                    <a:cubicBezTo>
                      <a:pt x="2701" y="3095"/>
                      <a:pt x="2701" y="3095"/>
                      <a:pt x="2701" y="3095"/>
                    </a:cubicBezTo>
                    <a:cubicBezTo>
                      <a:pt x="2701" y="3216"/>
                      <a:pt x="2701" y="3216"/>
                      <a:pt x="2701" y="3216"/>
                    </a:cubicBezTo>
                    <a:cubicBezTo>
                      <a:pt x="2580" y="3216"/>
                      <a:pt x="2580" y="3216"/>
                      <a:pt x="2580" y="3216"/>
                    </a:cubicBezTo>
                    <a:cubicBezTo>
                      <a:pt x="122" y="3216"/>
                      <a:pt x="122" y="3216"/>
                      <a:pt x="122" y="3216"/>
                    </a:cubicBezTo>
                    <a:cubicBezTo>
                      <a:pt x="0" y="3216"/>
                      <a:pt x="0" y="3216"/>
                      <a:pt x="0" y="3216"/>
                    </a:cubicBezTo>
                    <a:cubicBezTo>
                      <a:pt x="0" y="3095"/>
                      <a:pt x="0" y="3095"/>
                      <a:pt x="0" y="3095"/>
                    </a:cubicBezTo>
                    <a:cubicBezTo>
                      <a:pt x="0" y="1087"/>
                      <a:pt x="0" y="1087"/>
                      <a:pt x="0" y="1087"/>
                    </a:cubicBezTo>
                    <a:cubicBezTo>
                      <a:pt x="0" y="1057"/>
                      <a:pt x="0" y="1057"/>
                      <a:pt x="0" y="1057"/>
                    </a:cubicBezTo>
                    <a:cubicBezTo>
                      <a:pt x="15" y="1029"/>
                      <a:pt x="15" y="1029"/>
                      <a:pt x="15" y="1029"/>
                    </a:cubicBezTo>
                    <a:cubicBezTo>
                      <a:pt x="539" y="64"/>
                      <a:pt x="539" y="64"/>
                      <a:pt x="539" y="64"/>
                    </a:cubicBezTo>
                    <a:cubicBezTo>
                      <a:pt x="574" y="0"/>
                      <a:pt x="574" y="0"/>
                      <a:pt x="574" y="0"/>
                    </a:cubicBezTo>
                    <a:cubicBezTo>
                      <a:pt x="646" y="0"/>
                      <a:pt x="646" y="0"/>
                      <a:pt x="646" y="0"/>
                    </a:cubicBezTo>
                    <a:close/>
                    <a:moveTo>
                      <a:pt x="406" y="2166"/>
                    </a:moveTo>
                    <a:cubicBezTo>
                      <a:pt x="567" y="2251"/>
                      <a:pt x="567" y="2251"/>
                      <a:pt x="567" y="2251"/>
                    </a:cubicBezTo>
                    <a:cubicBezTo>
                      <a:pt x="572" y="2241"/>
                      <a:pt x="717" y="1843"/>
                      <a:pt x="704" y="1965"/>
                    </a:cubicBezTo>
                    <a:cubicBezTo>
                      <a:pt x="692" y="2084"/>
                      <a:pt x="615" y="2249"/>
                      <a:pt x="647" y="2358"/>
                    </a:cubicBezTo>
                    <a:cubicBezTo>
                      <a:pt x="670" y="2436"/>
                      <a:pt x="719" y="2473"/>
                      <a:pt x="804" y="2448"/>
                    </a:cubicBezTo>
                    <a:cubicBezTo>
                      <a:pt x="839" y="2438"/>
                      <a:pt x="880" y="2419"/>
                      <a:pt x="923" y="2395"/>
                    </a:cubicBezTo>
                    <a:cubicBezTo>
                      <a:pt x="858" y="2470"/>
                      <a:pt x="802" y="2543"/>
                      <a:pt x="784" y="2604"/>
                    </a:cubicBezTo>
                    <a:cubicBezTo>
                      <a:pt x="758" y="2691"/>
                      <a:pt x="781" y="2756"/>
                      <a:pt x="879" y="2785"/>
                    </a:cubicBezTo>
                    <a:cubicBezTo>
                      <a:pt x="1012" y="2824"/>
                      <a:pt x="1133" y="2736"/>
                      <a:pt x="1229" y="2666"/>
                    </a:cubicBezTo>
                    <a:cubicBezTo>
                      <a:pt x="1239" y="2658"/>
                      <a:pt x="1248" y="2651"/>
                      <a:pt x="1257" y="2645"/>
                    </a:cubicBezTo>
                    <a:cubicBezTo>
                      <a:pt x="1367" y="2786"/>
                      <a:pt x="1720" y="2741"/>
                      <a:pt x="1721" y="2741"/>
                    </a:cubicBezTo>
                    <a:cubicBezTo>
                      <a:pt x="1698" y="2560"/>
                      <a:pt x="1698" y="2560"/>
                      <a:pt x="1698" y="2560"/>
                    </a:cubicBezTo>
                    <a:cubicBezTo>
                      <a:pt x="1697" y="2560"/>
                      <a:pt x="1415" y="2596"/>
                      <a:pt x="1406" y="2546"/>
                    </a:cubicBezTo>
                    <a:cubicBezTo>
                      <a:pt x="1388" y="2453"/>
                      <a:pt x="1337" y="2426"/>
                      <a:pt x="1262" y="2440"/>
                    </a:cubicBezTo>
                    <a:cubicBezTo>
                      <a:pt x="1216" y="2449"/>
                      <a:pt x="1172" y="2481"/>
                      <a:pt x="1121" y="2519"/>
                    </a:cubicBezTo>
                    <a:cubicBezTo>
                      <a:pt x="1079" y="2549"/>
                      <a:pt x="1030" y="2585"/>
                      <a:pt x="988" y="2602"/>
                    </a:cubicBezTo>
                    <a:cubicBezTo>
                      <a:pt x="1024" y="2552"/>
                      <a:pt x="1085" y="2486"/>
                      <a:pt x="1144" y="2422"/>
                    </a:cubicBezTo>
                    <a:cubicBezTo>
                      <a:pt x="1232" y="2326"/>
                      <a:pt x="1316" y="2235"/>
                      <a:pt x="1334" y="2167"/>
                    </a:cubicBezTo>
                    <a:cubicBezTo>
                      <a:pt x="1354" y="2089"/>
                      <a:pt x="1327" y="2045"/>
                      <a:pt x="1261" y="2027"/>
                    </a:cubicBezTo>
                    <a:cubicBezTo>
                      <a:pt x="1195" y="2010"/>
                      <a:pt x="1095" y="2074"/>
                      <a:pt x="984" y="2145"/>
                    </a:cubicBezTo>
                    <a:cubicBezTo>
                      <a:pt x="928" y="2181"/>
                      <a:pt x="869" y="2218"/>
                      <a:pt x="820" y="2245"/>
                    </a:cubicBezTo>
                    <a:cubicBezTo>
                      <a:pt x="826" y="2173"/>
                      <a:pt x="849" y="2064"/>
                      <a:pt x="868" y="1971"/>
                    </a:cubicBezTo>
                    <a:cubicBezTo>
                      <a:pt x="882" y="1905"/>
                      <a:pt x="894" y="1846"/>
                      <a:pt x="898" y="1808"/>
                    </a:cubicBezTo>
                    <a:cubicBezTo>
                      <a:pt x="990" y="1069"/>
                      <a:pt x="408" y="2163"/>
                      <a:pt x="406" y="2166"/>
                    </a:cubicBezTo>
                    <a:close/>
                    <a:moveTo>
                      <a:pt x="672" y="328"/>
                    </a:moveTo>
                    <a:cubicBezTo>
                      <a:pt x="279" y="1052"/>
                      <a:pt x="279" y="1052"/>
                      <a:pt x="279" y="1052"/>
                    </a:cubicBezTo>
                    <a:cubicBezTo>
                      <a:pt x="533" y="1094"/>
                      <a:pt x="533" y="1094"/>
                      <a:pt x="533" y="1094"/>
                    </a:cubicBezTo>
                    <a:cubicBezTo>
                      <a:pt x="672" y="328"/>
                      <a:pt x="672" y="328"/>
                      <a:pt x="672" y="328"/>
                    </a:cubicBezTo>
                    <a:close/>
                    <a:moveTo>
                      <a:pt x="1819" y="1745"/>
                    </a:moveTo>
                    <a:cubicBezTo>
                      <a:pt x="1730" y="2262"/>
                      <a:pt x="1730" y="2262"/>
                      <a:pt x="1730" y="2262"/>
                    </a:cubicBezTo>
                    <a:cubicBezTo>
                      <a:pt x="1764" y="2281"/>
                      <a:pt x="1764" y="2281"/>
                      <a:pt x="1764" y="2281"/>
                    </a:cubicBezTo>
                    <a:cubicBezTo>
                      <a:pt x="1723" y="2439"/>
                      <a:pt x="1723" y="2439"/>
                      <a:pt x="1723" y="2439"/>
                    </a:cubicBezTo>
                    <a:cubicBezTo>
                      <a:pt x="1792" y="2480"/>
                      <a:pt x="1792" y="2480"/>
                      <a:pt x="1792" y="2480"/>
                    </a:cubicBezTo>
                    <a:cubicBezTo>
                      <a:pt x="1905" y="2364"/>
                      <a:pt x="1905" y="2364"/>
                      <a:pt x="1905" y="2364"/>
                    </a:cubicBezTo>
                    <a:cubicBezTo>
                      <a:pt x="1930" y="2379"/>
                      <a:pt x="1930" y="2379"/>
                      <a:pt x="1930" y="2379"/>
                    </a:cubicBezTo>
                    <a:cubicBezTo>
                      <a:pt x="2319" y="2038"/>
                      <a:pt x="2319" y="2038"/>
                      <a:pt x="2319" y="2038"/>
                    </a:cubicBezTo>
                    <a:cubicBezTo>
                      <a:pt x="1819" y="1745"/>
                      <a:pt x="1819" y="1745"/>
                      <a:pt x="1819" y="1745"/>
                    </a:cubicBezTo>
                    <a:close/>
                    <a:moveTo>
                      <a:pt x="3094" y="444"/>
                    </a:moveTo>
                    <a:cubicBezTo>
                      <a:pt x="3085" y="366"/>
                      <a:pt x="3085" y="366"/>
                      <a:pt x="3085" y="366"/>
                    </a:cubicBezTo>
                    <a:cubicBezTo>
                      <a:pt x="2885" y="248"/>
                      <a:pt x="2885" y="248"/>
                      <a:pt x="2885" y="248"/>
                    </a:cubicBezTo>
                    <a:cubicBezTo>
                      <a:pt x="2620" y="378"/>
                      <a:pt x="2620" y="378"/>
                      <a:pt x="2620" y="378"/>
                    </a:cubicBezTo>
                    <a:cubicBezTo>
                      <a:pt x="2848" y="511"/>
                      <a:pt x="2848" y="511"/>
                      <a:pt x="2848" y="511"/>
                    </a:cubicBezTo>
                    <a:cubicBezTo>
                      <a:pt x="3120" y="670"/>
                      <a:pt x="3120" y="670"/>
                      <a:pt x="3120" y="670"/>
                    </a:cubicBezTo>
                    <a:cubicBezTo>
                      <a:pt x="3201" y="718"/>
                      <a:pt x="3201" y="718"/>
                      <a:pt x="3201" y="718"/>
                    </a:cubicBezTo>
                    <a:cubicBezTo>
                      <a:pt x="3126" y="1003"/>
                      <a:pt x="2993" y="1253"/>
                      <a:pt x="2796" y="1465"/>
                    </a:cubicBezTo>
                    <a:cubicBezTo>
                      <a:pt x="2929" y="1589"/>
                      <a:pt x="2929" y="1589"/>
                      <a:pt x="2929" y="1589"/>
                    </a:cubicBezTo>
                    <a:cubicBezTo>
                      <a:pt x="3163" y="1336"/>
                      <a:pt x="3316" y="1037"/>
                      <a:pt x="3395" y="694"/>
                    </a:cubicBezTo>
                    <a:cubicBezTo>
                      <a:pt x="3409" y="629"/>
                      <a:pt x="3409" y="629"/>
                      <a:pt x="3409" y="629"/>
                    </a:cubicBezTo>
                    <a:cubicBezTo>
                      <a:pt x="3352" y="595"/>
                      <a:pt x="3352" y="595"/>
                      <a:pt x="3352" y="595"/>
                    </a:cubicBezTo>
                    <a:cubicBezTo>
                      <a:pt x="3094" y="444"/>
                      <a:pt x="3094" y="444"/>
                      <a:pt x="3094" y="444"/>
                    </a:cubicBezTo>
                    <a:close/>
                    <a:moveTo>
                      <a:pt x="2560" y="479"/>
                    </a:moveTo>
                    <a:cubicBezTo>
                      <a:pt x="2250" y="824"/>
                      <a:pt x="2026" y="1215"/>
                      <a:pt x="1878" y="1645"/>
                    </a:cubicBezTo>
                    <a:cubicBezTo>
                      <a:pt x="2044" y="1743"/>
                      <a:pt x="2211" y="1841"/>
                      <a:pt x="2378" y="1938"/>
                    </a:cubicBezTo>
                    <a:cubicBezTo>
                      <a:pt x="2664" y="1579"/>
                      <a:pt x="2893" y="1191"/>
                      <a:pt x="3060" y="772"/>
                    </a:cubicBezTo>
                    <a:cubicBezTo>
                      <a:pt x="2894" y="675"/>
                      <a:pt x="2727" y="577"/>
                      <a:pt x="2560" y="47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微软雅黑" pitchFamily="34" charset="-122"/>
                  <a:ea typeface="微软雅黑" pitchFamily="34" charset="-122"/>
                </a:endParaRPr>
              </a:p>
            </p:txBody>
          </p:sp>
        </p:grpSp>
        <p:sp>
          <p:nvSpPr>
            <p:cNvPr id="36" name="文本框 19"/>
            <p:cNvSpPr txBox="1"/>
            <p:nvPr/>
          </p:nvSpPr>
          <p:spPr>
            <a:xfrm>
              <a:off x="2319655" y="2034540"/>
              <a:ext cx="5953760" cy="1125205"/>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sym typeface="+mn-ea"/>
                </a:rPr>
                <a:t>应收的各种</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sym typeface="+mn-ea"/>
                </a:rPr>
                <a:t>赔款</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sym typeface="+mn-ea"/>
                </a:rPr>
                <a:t>，</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sym typeface="+mn-ea"/>
                </a:rPr>
                <a:t>罚款</a:t>
              </a:r>
              <a:r>
                <a:rPr kumimoji="0" lang="zh-CN" altLang="en-US" sz="1800" b="0" i="0" u="none" strike="noStrike" kern="0" cap="none" spc="0" normalizeH="0" baseline="0" noProof="0" dirty="0">
                  <a:ln>
                    <a:noFill/>
                  </a:ln>
                  <a:solidFill>
                    <a:srgbClr val="000000"/>
                  </a:solidFill>
                  <a:effectLst/>
                  <a:uLnTx/>
                  <a:uFillTx/>
                  <a:latin typeface="微软雅黑" pitchFamily="34" charset="-122"/>
                  <a:ea typeface="微软雅黑" pitchFamily="34" charset="-122"/>
                  <a:sym typeface="+mn-ea"/>
                </a:rPr>
                <a:t>，</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sym typeface="+mn-ea"/>
                </a:rPr>
                <a:t>如因企业财产等遭受以外损失而应向有关保险公司收取的赔款等；</a:t>
              </a: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nvGrpSpPr>
            <p:cNvPr id="37" name="组合 36"/>
            <p:cNvGrpSpPr/>
            <p:nvPr/>
          </p:nvGrpSpPr>
          <p:grpSpPr>
            <a:xfrm>
              <a:off x="1572895" y="3126740"/>
              <a:ext cx="629920" cy="631190"/>
              <a:chOff x="13060" y="6203"/>
              <a:chExt cx="992" cy="994"/>
            </a:xfrm>
          </p:grpSpPr>
          <p:sp>
            <p:nvSpPr>
              <p:cNvPr id="38" name="圆角矩形 37"/>
              <p:cNvSpPr/>
              <p:nvPr/>
            </p:nvSpPr>
            <p:spPr>
              <a:xfrm>
                <a:off x="13060" y="6203"/>
                <a:ext cx="993" cy="994"/>
              </a:xfrm>
              <a:prstGeom prst="roundRect">
                <a:avLst/>
              </a:prstGeom>
              <a:solidFill>
                <a:srgbClr val="3B79C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39" name=" 25"/>
              <p:cNvSpPr/>
              <p:nvPr/>
            </p:nvSpPr>
            <p:spPr bwMode="auto">
              <a:xfrm>
                <a:off x="13225" y="6436"/>
                <a:ext cx="662" cy="528"/>
              </a:xfrm>
              <a:custGeom>
                <a:avLst/>
                <a:gdLst/>
                <a:ahLst/>
                <a:cxnLst/>
                <a:rect l="0" t="0" r="r" b="b"/>
                <a:pathLst>
                  <a:path w="5226050" h="3657600">
                    <a:moveTo>
                      <a:pt x="3327400" y="1387475"/>
                    </a:moveTo>
                    <a:lnTo>
                      <a:pt x="3327400" y="1631950"/>
                    </a:lnTo>
                    <a:lnTo>
                      <a:pt x="3092450" y="1631950"/>
                    </a:lnTo>
                    <a:lnTo>
                      <a:pt x="3092450" y="1622425"/>
                    </a:lnTo>
                    <a:lnTo>
                      <a:pt x="3327400" y="1387475"/>
                    </a:lnTo>
                    <a:close/>
                    <a:moveTo>
                      <a:pt x="3648075" y="1212850"/>
                    </a:moveTo>
                    <a:lnTo>
                      <a:pt x="3886200" y="1212850"/>
                    </a:lnTo>
                    <a:lnTo>
                      <a:pt x="3886200" y="1631950"/>
                    </a:lnTo>
                    <a:lnTo>
                      <a:pt x="3648075" y="1631950"/>
                    </a:lnTo>
                    <a:lnTo>
                      <a:pt x="3648075" y="1212850"/>
                    </a:lnTo>
                    <a:close/>
                    <a:moveTo>
                      <a:pt x="3498850" y="1212850"/>
                    </a:moveTo>
                    <a:lnTo>
                      <a:pt x="3606800" y="1212850"/>
                    </a:lnTo>
                    <a:lnTo>
                      <a:pt x="3606800" y="1631950"/>
                    </a:lnTo>
                    <a:lnTo>
                      <a:pt x="3368675" y="1631950"/>
                    </a:lnTo>
                    <a:lnTo>
                      <a:pt x="3368675" y="1343025"/>
                    </a:lnTo>
                    <a:lnTo>
                      <a:pt x="3498850" y="1212850"/>
                    </a:lnTo>
                    <a:close/>
                    <a:moveTo>
                      <a:pt x="2470150" y="1060450"/>
                    </a:moveTo>
                    <a:lnTo>
                      <a:pt x="2489200" y="1060450"/>
                    </a:lnTo>
                    <a:lnTo>
                      <a:pt x="2511425" y="1060450"/>
                    </a:lnTo>
                    <a:lnTo>
                      <a:pt x="2530475" y="1066800"/>
                    </a:lnTo>
                    <a:lnTo>
                      <a:pt x="2549525" y="1076325"/>
                    </a:lnTo>
                    <a:lnTo>
                      <a:pt x="2565400" y="1089025"/>
                    </a:lnTo>
                    <a:lnTo>
                      <a:pt x="2578100" y="1104900"/>
                    </a:lnTo>
                    <a:lnTo>
                      <a:pt x="2590800" y="1123950"/>
                    </a:lnTo>
                    <a:lnTo>
                      <a:pt x="2597150" y="1143000"/>
                    </a:lnTo>
                    <a:lnTo>
                      <a:pt x="2600325" y="1165225"/>
                    </a:lnTo>
                    <a:lnTo>
                      <a:pt x="2597150" y="1187450"/>
                    </a:lnTo>
                    <a:lnTo>
                      <a:pt x="2590800" y="1206500"/>
                    </a:lnTo>
                    <a:lnTo>
                      <a:pt x="2581275" y="1225550"/>
                    </a:lnTo>
                    <a:lnTo>
                      <a:pt x="2568575" y="1241425"/>
                    </a:lnTo>
                    <a:lnTo>
                      <a:pt x="2552700" y="1254125"/>
                    </a:lnTo>
                    <a:lnTo>
                      <a:pt x="2533650" y="1266825"/>
                    </a:lnTo>
                    <a:lnTo>
                      <a:pt x="2514600" y="1273175"/>
                    </a:lnTo>
                    <a:lnTo>
                      <a:pt x="1568371" y="1588585"/>
                    </a:lnTo>
                    <a:lnTo>
                      <a:pt x="1470025" y="2333625"/>
                    </a:lnTo>
                    <a:lnTo>
                      <a:pt x="1463675" y="2362200"/>
                    </a:lnTo>
                    <a:lnTo>
                      <a:pt x="1457325" y="2387600"/>
                    </a:lnTo>
                    <a:lnTo>
                      <a:pt x="1444625" y="2409825"/>
                    </a:lnTo>
                    <a:lnTo>
                      <a:pt x="1441450" y="2414588"/>
                    </a:lnTo>
                    <a:lnTo>
                      <a:pt x="1441450" y="3508375"/>
                    </a:lnTo>
                    <a:lnTo>
                      <a:pt x="1438275" y="3536950"/>
                    </a:lnTo>
                    <a:lnTo>
                      <a:pt x="1431925" y="3565525"/>
                    </a:lnTo>
                    <a:lnTo>
                      <a:pt x="1416050" y="3590925"/>
                    </a:lnTo>
                    <a:lnTo>
                      <a:pt x="1400175" y="3613150"/>
                    </a:lnTo>
                    <a:lnTo>
                      <a:pt x="1377950" y="3632200"/>
                    </a:lnTo>
                    <a:lnTo>
                      <a:pt x="1352550" y="3644900"/>
                    </a:lnTo>
                    <a:lnTo>
                      <a:pt x="1323975" y="3654425"/>
                    </a:lnTo>
                    <a:lnTo>
                      <a:pt x="1292225" y="3657600"/>
                    </a:lnTo>
                    <a:lnTo>
                      <a:pt x="1263650" y="3654425"/>
                    </a:lnTo>
                    <a:lnTo>
                      <a:pt x="1235075" y="3644900"/>
                    </a:lnTo>
                    <a:lnTo>
                      <a:pt x="1209675" y="3632200"/>
                    </a:lnTo>
                    <a:lnTo>
                      <a:pt x="1187450" y="3613150"/>
                    </a:lnTo>
                    <a:lnTo>
                      <a:pt x="1168400" y="3590925"/>
                    </a:lnTo>
                    <a:lnTo>
                      <a:pt x="1155700" y="3565525"/>
                    </a:lnTo>
                    <a:lnTo>
                      <a:pt x="1146175" y="3536950"/>
                    </a:lnTo>
                    <a:lnTo>
                      <a:pt x="1143000" y="3508375"/>
                    </a:lnTo>
                    <a:lnTo>
                      <a:pt x="1143000" y="2473801"/>
                    </a:lnTo>
                    <a:lnTo>
                      <a:pt x="1139825" y="2473325"/>
                    </a:lnTo>
                    <a:lnTo>
                      <a:pt x="1031875" y="2459831"/>
                    </a:lnTo>
                    <a:lnTo>
                      <a:pt x="1031875" y="3508375"/>
                    </a:lnTo>
                    <a:lnTo>
                      <a:pt x="1028700" y="3536950"/>
                    </a:lnTo>
                    <a:lnTo>
                      <a:pt x="1019175" y="3565525"/>
                    </a:lnTo>
                    <a:lnTo>
                      <a:pt x="1006475" y="3590925"/>
                    </a:lnTo>
                    <a:lnTo>
                      <a:pt x="987425" y="3613150"/>
                    </a:lnTo>
                    <a:lnTo>
                      <a:pt x="965200" y="3632200"/>
                    </a:lnTo>
                    <a:lnTo>
                      <a:pt x="939800" y="3644900"/>
                    </a:lnTo>
                    <a:lnTo>
                      <a:pt x="911225" y="3654425"/>
                    </a:lnTo>
                    <a:lnTo>
                      <a:pt x="882650" y="3657600"/>
                    </a:lnTo>
                    <a:lnTo>
                      <a:pt x="850900" y="3654425"/>
                    </a:lnTo>
                    <a:lnTo>
                      <a:pt x="822325" y="3644900"/>
                    </a:lnTo>
                    <a:lnTo>
                      <a:pt x="796925" y="3632200"/>
                    </a:lnTo>
                    <a:lnTo>
                      <a:pt x="774700" y="3613150"/>
                    </a:lnTo>
                    <a:lnTo>
                      <a:pt x="755650" y="3590925"/>
                    </a:lnTo>
                    <a:lnTo>
                      <a:pt x="742950" y="3565525"/>
                    </a:lnTo>
                    <a:lnTo>
                      <a:pt x="733425" y="3536950"/>
                    </a:lnTo>
                    <a:lnTo>
                      <a:pt x="730250" y="3508375"/>
                    </a:lnTo>
                    <a:lnTo>
                      <a:pt x="730250" y="2397125"/>
                    </a:lnTo>
                    <a:lnTo>
                      <a:pt x="733425" y="2368550"/>
                    </a:lnTo>
                    <a:lnTo>
                      <a:pt x="742950" y="2339975"/>
                    </a:lnTo>
                    <a:lnTo>
                      <a:pt x="743744" y="2338388"/>
                    </a:lnTo>
                    <a:lnTo>
                      <a:pt x="742950" y="2336800"/>
                    </a:lnTo>
                    <a:lnTo>
                      <a:pt x="736600" y="2314575"/>
                    </a:lnTo>
                    <a:lnTo>
                      <a:pt x="730250" y="2292350"/>
                    </a:lnTo>
                    <a:lnTo>
                      <a:pt x="730250" y="2263775"/>
                    </a:lnTo>
                    <a:lnTo>
                      <a:pt x="733425" y="2235200"/>
                    </a:lnTo>
                    <a:lnTo>
                      <a:pt x="825831" y="1545236"/>
                    </a:lnTo>
                    <a:lnTo>
                      <a:pt x="679450" y="1892300"/>
                    </a:lnTo>
                    <a:lnTo>
                      <a:pt x="669925" y="1911350"/>
                    </a:lnTo>
                    <a:lnTo>
                      <a:pt x="669217" y="1912766"/>
                    </a:lnTo>
                    <a:lnTo>
                      <a:pt x="666750" y="1917700"/>
                    </a:lnTo>
                    <a:lnTo>
                      <a:pt x="657225" y="1936750"/>
                    </a:lnTo>
                    <a:lnTo>
                      <a:pt x="641350" y="1952625"/>
                    </a:lnTo>
                    <a:lnTo>
                      <a:pt x="625475" y="1962150"/>
                    </a:lnTo>
                    <a:lnTo>
                      <a:pt x="606425" y="1971675"/>
                    </a:lnTo>
                    <a:lnTo>
                      <a:pt x="584200" y="1974850"/>
                    </a:lnTo>
                    <a:lnTo>
                      <a:pt x="561975" y="1974850"/>
                    </a:lnTo>
                    <a:lnTo>
                      <a:pt x="542925" y="1971675"/>
                    </a:lnTo>
                    <a:lnTo>
                      <a:pt x="76200" y="1774825"/>
                    </a:lnTo>
                    <a:lnTo>
                      <a:pt x="57150" y="1765300"/>
                    </a:lnTo>
                    <a:lnTo>
                      <a:pt x="38100" y="1752600"/>
                    </a:lnTo>
                    <a:lnTo>
                      <a:pt x="25400" y="1739900"/>
                    </a:lnTo>
                    <a:lnTo>
                      <a:pt x="12700" y="1720850"/>
                    </a:lnTo>
                    <a:lnTo>
                      <a:pt x="3175" y="1704975"/>
                    </a:lnTo>
                    <a:lnTo>
                      <a:pt x="0" y="1682750"/>
                    </a:lnTo>
                    <a:lnTo>
                      <a:pt x="0" y="1660525"/>
                    </a:lnTo>
                    <a:lnTo>
                      <a:pt x="3175" y="1641475"/>
                    </a:lnTo>
                    <a:lnTo>
                      <a:pt x="12700" y="1619250"/>
                    </a:lnTo>
                    <a:lnTo>
                      <a:pt x="22225" y="1603375"/>
                    </a:lnTo>
                    <a:lnTo>
                      <a:pt x="38100" y="1587500"/>
                    </a:lnTo>
                    <a:lnTo>
                      <a:pt x="53975" y="1574800"/>
                    </a:lnTo>
                    <a:lnTo>
                      <a:pt x="73025" y="1568450"/>
                    </a:lnTo>
                    <a:lnTo>
                      <a:pt x="95250" y="1562100"/>
                    </a:lnTo>
                    <a:lnTo>
                      <a:pt x="114300" y="1562100"/>
                    </a:lnTo>
                    <a:lnTo>
                      <a:pt x="136525" y="1568450"/>
                    </a:lnTo>
                    <a:lnTo>
                      <a:pt x="516862" y="1728864"/>
                    </a:lnTo>
                    <a:lnTo>
                      <a:pt x="669925" y="1368425"/>
                    </a:lnTo>
                    <a:lnTo>
                      <a:pt x="679450" y="1346200"/>
                    </a:lnTo>
                    <a:lnTo>
                      <a:pt x="688975" y="1330325"/>
                    </a:lnTo>
                    <a:lnTo>
                      <a:pt x="704850" y="1314450"/>
                    </a:lnTo>
                    <a:lnTo>
                      <a:pt x="714375" y="1304925"/>
                    </a:lnTo>
                    <a:lnTo>
                      <a:pt x="730250" y="1295400"/>
                    </a:lnTo>
                    <a:lnTo>
                      <a:pt x="746125" y="1285875"/>
                    </a:lnTo>
                    <a:lnTo>
                      <a:pt x="787400" y="1273175"/>
                    </a:lnTo>
                    <a:lnTo>
                      <a:pt x="831850" y="1260475"/>
                    </a:lnTo>
                    <a:lnTo>
                      <a:pt x="882650" y="1254125"/>
                    </a:lnTo>
                    <a:lnTo>
                      <a:pt x="936625" y="1250950"/>
                    </a:lnTo>
                    <a:lnTo>
                      <a:pt x="990600" y="1250950"/>
                    </a:lnTo>
                    <a:lnTo>
                      <a:pt x="1092200" y="1250950"/>
                    </a:lnTo>
                    <a:lnTo>
                      <a:pt x="1171575" y="1260475"/>
                    </a:lnTo>
                    <a:lnTo>
                      <a:pt x="1301750" y="1276350"/>
                    </a:lnTo>
                    <a:lnTo>
                      <a:pt x="1377950" y="1289050"/>
                    </a:lnTo>
                    <a:lnTo>
                      <a:pt x="1473200" y="1311275"/>
                    </a:lnTo>
                    <a:lnTo>
                      <a:pt x="1524000" y="1323975"/>
                    </a:lnTo>
                    <a:lnTo>
                      <a:pt x="1571625" y="1339850"/>
                    </a:lnTo>
                    <a:lnTo>
                      <a:pt x="1604727" y="1351672"/>
                    </a:lnTo>
                    <a:lnTo>
                      <a:pt x="2470150" y="1060450"/>
                    </a:lnTo>
                    <a:close/>
                    <a:moveTo>
                      <a:pt x="4162425" y="914400"/>
                    </a:moveTo>
                    <a:lnTo>
                      <a:pt x="4162425" y="1631950"/>
                    </a:lnTo>
                    <a:lnTo>
                      <a:pt x="3924300" y="1631950"/>
                    </a:lnTo>
                    <a:lnTo>
                      <a:pt x="3924300" y="1168400"/>
                    </a:lnTo>
                    <a:lnTo>
                      <a:pt x="4162425" y="914400"/>
                    </a:lnTo>
                    <a:close/>
                    <a:moveTo>
                      <a:pt x="1193800" y="593725"/>
                    </a:moveTo>
                    <a:lnTo>
                      <a:pt x="1228725" y="596900"/>
                    </a:lnTo>
                    <a:lnTo>
                      <a:pt x="1260475" y="603250"/>
                    </a:lnTo>
                    <a:lnTo>
                      <a:pt x="1289050" y="612775"/>
                    </a:lnTo>
                    <a:lnTo>
                      <a:pt x="1317625" y="625475"/>
                    </a:lnTo>
                    <a:lnTo>
                      <a:pt x="1346200" y="638175"/>
                    </a:lnTo>
                    <a:lnTo>
                      <a:pt x="1371600" y="657225"/>
                    </a:lnTo>
                    <a:lnTo>
                      <a:pt x="1397000" y="676275"/>
                    </a:lnTo>
                    <a:lnTo>
                      <a:pt x="1419225" y="698500"/>
                    </a:lnTo>
                    <a:lnTo>
                      <a:pt x="1438275" y="720725"/>
                    </a:lnTo>
                    <a:lnTo>
                      <a:pt x="1454150" y="746125"/>
                    </a:lnTo>
                    <a:lnTo>
                      <a:pt x="1470025" y="771525"/>
                    </a:lnTo>
                    <a:lnTo>
                      <a:pt x="1482725" y="800100"/>
                    </a:lnTo>
                    <a:lnTo>
                      <a:pt x="1492250" y="828675"/>
                    </a:lnTo>
                    <a:lnTo>
                      <a:pt x="1498600" y="860425"/>
                    </a:lnTo>
                    <a:lnTo>
                      <a:pt x="1501775" y="892175"/>
                    </a:lnTo>
                    <a:lnTo>
                      <a:pt x="1501775" y="923925"/>
                    </a:lnTo>
                    <a:lnTo>
                      <a:pt x="1498600" y="955675"/>
                    </a:lnTo>
                    <a:lnTo>
                      <a:pt x="1495425" y="987425"/>
                    </a:lnTo>
                    <a:lnTo>
                      <a:pt x="1485900" y="1019175"/>
                    </a:lnTo>
                    <a:lnTo>
                      <a:pt x="1473200" y="1047750"/>
                    </a:lnTo>
                    <a:lnTo>
                      <a:pt x="1457325" y="1073150"/>
                    </a:lnTo>
                    <a:lnTo>
                      <a:pt x="1441450" y="1101725"/>
                    </a:lnTo>
                    <a:lnTo>
                      <a:pt x="1422400" y="1123950"/>
                    </a:lnTo>
                    <a:lnTo>
                      <a:pt x="1400175" y="1146175"/>
                    </a:lnTo>
                    <a:lnTo>
                      <a:pt x="1377950" y="1165225"/>
                    </a:lnTo>
                    <a:lnTo>
                      <a:pt x="1352550" y="1184275"/>
                    </a:lnTo>
                    <a:lnTo>
                      <a:pt x="1327150" y="1196975"/>
                    </a:lnTo>
                    <a:lnTo>
                      <a:pt x="1298575" y="1209675"/>
                    </a:lnTo>
                    <a:lnTo>
                      <a:pt x="1270000" y="1219200"/>
                    </a:lnTo>
                    <a:lnTo>
                      <a:pt x="1238250" y="1225550"/>
                    </a:lnTo>
                    <a:lnTo>
                      <a:pt x="1206500" y="1228725"/>
                    </a:lnTo>
                    <a:lnTo>
                      <a:pt x="1174750" y="1231900"/>
                    </a:lnTo>
                    <a:lnTo>
                      <a:pt x="1143000" y="1228725"/>
                    </a:lnTo>
                    <a:lnTo>
                      <a:pt x="1111250" y="1222375"/>
                    </a:lnTo>
                    <a:lnTo>
                      <a:pt x="1079500" y="1212850"/>
                    </a:lnTo>
                    <a:lnTo>
                      <a:pt x="1050925" y="1200150"/>
                    </a:lnTo>
                    <a:lnTo>
                      <a:pt x="1022350" y="1187450"/>
                    </a:lnTo>
                    <a:lnTo>
                      <a:pt x="996950" y="1168400"/>
                    </a:lnTo>
                    <a:lnTo>
                      <a:pt x="974725" y="1149350"/>
                    </a:lnTo>
                    <a:lnTo>
                      <a:pt x="952500" y="1130300"/>
                    </a:lnTo>
                    <a:lnTo>
                      <a:pt x="933450" y="1104900"/>
                    </a:lnTo>
                    <a:lnTo>
                      <a:pt x="914400" y="1079500"/>
                    </a:lnTo>
                    <a:lnTo>
                      <a:pt x="901700" y="1054100"/>
                    </a:lnTo>
                    <a:lnTo>
                      <a:pt x="889000" y="1025525"/>
                    </a:lnTo>
                    <a:lnTo>
                      <a:pt x="879475" y="996950"/>
                    </a:lnTo>
                    <a:lnTo>
                      <a:pt x="873125" y="965200"/>
                    </a:lnTo>
                    <a:lnTo>
                      <a:pt x="866775" y="936625"/>
                    </a:lnTo>
                    <a:lnTo>
                      <a:pt x="866775" y="904875"/>
                    </a:lnTo>
                    <a:lnTo>
                      <a:pt x="869950" y="869950"/>
                    </a:lnTo>
                    <a:lnTo>
                      <a:pt x="876300" y="838200"/>
                    </a:lnTo>
                    <a:lnTo>
                      <a:pt x="885825" y="809625"/>
                    </a:lnTo>
                    <a:lnTo>
                      <a:pt x="895350" y="777875"/>
                    </a:lnTo>
                    <a:lnTo>
                      <a:pt x="911225" y="752475"/>
                    </a:lnTo>
                    <a:lnTo>
                      <a:pt x="927100" y="727075"/>
                    </a:lnTo>
                    <a:lnTo>
                      <a:pt x="946150" y="701675"/>
                    </a:lnTo>
                    <a:lnTo>
                      <a:pt x="968375" y="679450"/>
                    </a:lnTo>
                    <a:lnTo>
                      <a:pt x="990600" y="660400"/>
                    </a:lnTo>
                    <a:lnTo>
                      <a:pt x="1016000" y="644525"/>
                    </a:lnTo>
                    <a:lnTo>
                      <a:pt x="1044575" y="628650"/>
                    </a:lnTo>
                    <a:lnTo>
                      <a:pt x="1073150" y="615950"/>
                    </a:lnTo>
                    <a:lnTo>
                      <a:pt x="1101725" y="606425"/>
                    </a:lnTo>
                    <a:lnTo>
                      <a:pt x="1130300" y="600075"/>
                    </a:lnTo>
                    <a:lnTo>
                      <a:pt x="1162050" y="596900"/>
                    </a:lnTo>
                    <a:lnTo>
                      <a:pt x="1193800" y="593725"/>
                    </a:lnTo>
                    <a:close/>
                    <a:moveTo>
                      <a:pt x="3930650" y="523875"/>
                    </a:moveTo>
                    <a:lnTo>
                      <a:pt x="4273550" y="523875"/>
                    </a:lnTo>
                    <a:lnTo>
                      <a:pt x="4289425" y="527050"/>
                    </a:lnTo>
                    <a:lnTo>
                      <a:pt x="4295775" y="527050"/>
                    </a:lnTo>
                    <a:lnTo>
                      <a:pt x="4302125" y="530225"/>
                    </a:lnTo>
                    <a:lnTo>
                      <a:pt x="4311650" y="533400"/>
                    </a:lnTo>
                    <a:lnTo>
                      <a:pt x="4318000" y="536575"/>
                    </a:lnTo>
                    <a:lnTo>
                      <a:pt x="4327525" y="546100"/>
                    </a:lnTo>
                    <a:lnTo>
                      <a:pt x="4337050" y="558800"/>
                    </a:lnTo>
                    <a:lnTo>
                      <a:pt x="4340225" y="565150"/>
                    </a:lnTo>
                    <a:lnTo>
                      <a:pt x="4343400" y="571500"/>
                    </a:lnTo>
                    <a:lnTo>
                      <a:pt x="4346575" y="581025"/>
                    </a:lnTo>
                    <a:lnTo>
                      <a:pt x="4349750" y="587375"/>
                    </a:lnTo>
                    <a:lnTo>
                      <a:pt x="4349750" y="603250"/>
                    </a:lnTo>
                    <a:lnTo>
                      <a:pt x="4349750" y="908050"/>
                    </a:lnTo>
                    <a:lnTo>
                      <a:pt x="4349750" y="920750"/>
                    </a:lnTo>
                    <a:lnTo>
                      <a:pt x="4343400" y="936625"/>
                    </a:lnTo>
                    <a:lnTo>
                      <a:pt x="4337050" y="949325"/>
                    </a:lnTo>
                    <a:lnTo>
                      <a:pt x="4327525" y="962025"/>
                    </a:lnTo>
                    <a:lnTo>
                      <a:pt x="4318000" y="971550"/>
                    </a:lnTo>
                    <a:lnTo>
                      <a:pt x="4305300" y="977900"/>
                    </a:lnTo>
                    <a:lnTo>
                      <a:pt x="4289425" y="981075"/>
                    </a:lnTo>
                    <a:lnTo>
                      <a:pt x="4273550" y="984250"/>
                    </a:lnTo>
                    <a:lnTo>
                      <a:pt x="4257675" y="981075"/>
                    </a:lnTo>
                    <a:lnTo>
                      <a:pt x="4244975" y="977900"/>
                    </a:lnTo>
                    <a:lnTo>
                      <a:pt x="4229100" y="971550"/>
                    </a:lnTo>
                    <a:lnTo>
                      <a:pt x="4219575" y="962025"/>
                    </a:lnTo>
                    <a:lnTo>
                      <a:pt x="4210050" y="949325"/>
                    </a:lnTo>
                    <a:lnTo>
                      <a:pt x="4203700" y="936625"/>
                    </a:lnTo>
                    <a:lnTo>
                      <a:pt x="4197350" y="920750"/>
                    </a:lnTo>
                    <a:lnTo>
                      <a:pt x="4197350" y="908050"/>
                    </a:lnTo>
                    <a:lnTo>
                      <a:pt x="4197350" y="787400"/>
                    </a:lnTo>
                    <a:lnTo>
                      <a:pt x="3873500" y="1127125"/>
                    </a:lnTo>
                    <a:lnTo>
                      <a:pt x="3863975" y="1136650"/>
                    </a:lnTo>
                    <a:lnTo>
                      <a:pt x="3851275" y="1146175"/>
                    </a:lnTo>
                    <a:lnTo>
                      <a:pt x="3838575" y="1152525"/>
                    </a:lnTo>
                    <a:lnTo>
                      <a:pt x="3825875" y="1158875"/>
                    </a:lnTo>
                    <a:lnTo>
                      <a:pt x="3813175" y="1158875"/>
                    </a:lnTo>
                    <a:lnTo>
                      <a:pt x="3810000" y="1158875"/>
                    </a:lnTo>
                    <a:lnTo>
                      <a:pt x="3806825" y="1158875"/>
                    </a:lnTo>
                    <a:lnTo>
                      <a:pt x="3473450" y="1162050"/>
                    </a:lnTo>
                    <a:lnTo>
                      <a:pt x="3022600" y="1612900"/>
                    </a:lnTo>
                    <a:lnTo>
                      <a:pt x="3009900" y="1622425"/>
                    </a:lnTo>
                    <a:lnTo>
                      <a:pt x="2997200" y="1628775"/>
                    </a:lnTo>
                    <a:lnTo>
                      <a:pt x="2981325" y="1631950"/>
                    </a:lnTo>
                    <a:lnTo>
                      <a:pt x="2968625" y="1635125"/>
                    </a:lnTo>
                    <a:lnTo>
                      <a:pt x="2952750" y="1631950"/>
                    </a:lnTo>
                    <a:lnTo>
                      <a:pt x="2940050" y="1628775"/>
                    </a:lnTo>
                    <a:lnTo>
                      <a:pt x="2924175" y="1622425"/>
                    </a:lnTo>
                    <a:lnTo>
                      <a:pt x="2914650" y="1612900"/>
                    </a:lnTo>
                    <a:lnTo>
                      <a:pt x="2901950" y="1600200"/>
                    </a:lnTo>
                    <a:lnTo>
                      <a:pt x="2895600" y="1587500"/>
                    </a:lnTo>
                    <a:lnTo>
                      <a:pt x="2892425" y="1571625"/>
                    </a:lnTo>
                    <a:lnTo>
                      <a:pt x="2889250" y="1555750"/>
                    </a:lnTo>
                    <a:lnTo>
                      <a:pt x="2892425" y="1543050"/>
                    </a:lnTo>
                    <a:lnTo>
                      <a:pt x="2895600" y="1527175"/>
                    </a:lnTo>
                    <a:lnTo>
                      <a:pt x="2901950" y="1514475"/>
                    </a:lnTo>
                    <a:lnTo>
                      <a:pt x="2914650" y="1501775"/>
                    </a:lnTo>
                    <a:lnTo>
                      <a:pt x="3371850" y="1044575"/>
                    </a:lnTo>
                    <a:lnTo>
                      <a:pt x="3381375" y="1031875"/>
                    </a:lnTo>
                    <a:lnTo>
                      <a:pt x="3394075" y="1019175"/>
                    </a:lnTo>
                    <a:lnTo>
                      <a:pt x="3409950" y="1012825"/>
                    </a:lnTo>
                    <a:lnTo>
                      <a:pt x="3425825" y="1009650"/>
                    </a:lnTo>
                    <a:lnTo>
                      <a:pt x="3435350" y="1006475"/>
                    </a:lnTo>
                    <a:lnTo>
                      <a:pt x="3438525" y="1006475"/>
                    </a:lnTo>
                    <a:lnTo>
                      <a:pt x="3441700" y="1006475"/>
                    </a:lnTo>
                    <a:lnTo>
                      <a:pt x="3775075" y="1006475"/>
                    </a:lnTo>
                    <a:lnTo>
                      <a:pt x="4086225" y="679450"/>
                    </a:lnTo>
                    <a:lnTo>
                      <a:pt x="3930650" y="679450"/>
                    </a:lnTo>
                    <a:lnTo>
                      <a:pt x="3914775" y="676275"/>
                    </a:lnTo>
                    <a:lnTo>
                      <a:pt x="3902075" y="673100"/>
                    </a:lnTo>
                    <a:lnTo>
                      <a:pt x="3886200" y="666750"/>
                    </a:lnTo>
                    <a:lnTo>
                      <a:pt x="3876675" y="657225"/>
                    </a:lnTo>
                    <a:lnTo>
                      <a:pt x="3867150" y="644525"/>
                    </a:lnTo>
                    <a:lnTo>
                      <a:pt x="3860800" y="631825"/>
                    </a:lnTo>
                    <a:lnTo>
                      <a:pt x="3854450" y="615950"/>
                    </a:lnTo>
                    <a:lnTo>
                      <a:pt x="3854450" y="603250"/>
                    </a:lnTo>
                    <a:lnTo>
                      <a:pt x="3854450" y="587375"/>
                    </a:lnTo>
                    <a:lnTo>
                      <a:pt x="3860800" y="571500"/>
                    </a:lnTo>
                    <a:lnTo>
                      <a:pt x="3867150" y="558800"/>
                    </a:lnTo>
                    <a:lnTo>
                      <a:pt x="3876675" y="546100"/>
                    </a:lnTo>
                    <a:lnTo>
                      <a:pt x="3886200" y="536575"/>
                    </a:lnTo>
                    <a:lnTo>
                      <a:pt x="3902075" y="530225"/>
                    </a:lnTo>
                    <a:lnTo>
                      <a:pt x="3914775" y="527050"/>
                    </a:lnTo>
                    <a:lnTo>
                      <a:pt x="3930650" y="523875"/>
                    </a:lnTo>
                    <a:close/>
                    <a:moveTo>
                      <a:pt x="3302000" y="285750"/>
                    </a:moveTo>
                    <a:lnTo>
                      <a:pt x="3333750" y="317500"/>
                    </a:lnTo>
                    <a:lnTo>
                      <a:pt x="2622550" y="1104900"/>
                    </a:lnTo>
                    <a:lnTo>
                      <a:pt x="2543175" y="1028700"/>
                    </a:lnTo>
                    <a:lnTo>
                      <a:pt x="3302000" y="285750"/>
                    </a:lnTo>
                    <a:close/>
                    <a:moveTo>
                      <a:pt x="2543175" y="0"/>
                    </a:moveTo>
                    <a:lnTo>
                      <a:pt x="4841875" y="0"/>
                    </a:lnTo>
                    <a:lnTo>
                      <a:pt x="4879975" y="3175"/>
                    </a:lnTo>
                    <a:lnTo>
                      <a:pt x="4918075" y="6350"/>
                    </a:lnTo>
                    <a:lnTo>
                      <a:pt x="4956175" y="15875"/>
                    </a:lnTo>
                    <a:lnTo>
                      <a:pt x="4991100" y="28575"/>
                    </a:lnTo>
                    <a:lnTo>
                      <a:pt x="5026025" y="47625"/>
                    </a:lnTo>
                    <a:lnTo>
                      <a:pt x="5057775" y="66675"/>
                    </a:lnTo>
                    <a:lnTo>
                      <a:pt x="5086350" y="88900"/>
                    </a:lnTo>
                    <a:lnTo>
                      <a:pt x="5111750" y="111125"/>
                    </a:lnTo>
                    <a:lnTo>
                      <a:pt x="5137150" y="139700"/>
                    </a:lnTo>
                    <a:lnTo>
                      <a:pt x="5159375" y="168275"/>
                    </a:lnTo>
                    <a:lnTo>
                      <a:pt x="5178425" y="200025"/>
                    </a:lnTo>
                    <a:lnTo>
                      <a:pt x="5194300" y="234950"/>
                    </a:lnTo>
                    <a:lnTo>
                      <a:pt x="5207000" y="269875"/>
                    </a:lnTo>
                    <a:lnTo>
                      <a:pt x="5216525" y="304800"/>
                    </a:lnTo>
                    <a:lnTo>
                      <a:pt x="5222875" y="342900"/>
                    </a:lnTo>
                    <a:lnTo>
                      <a:pt x="5226050" y="384175"/>
                    </a:lnTo>
                    <a:lnTo>
                      <a:pt x="5226050" y="1739900"/>
                    </a:lnTo>
                    <a:lnTo>
                      <a:pt x="5222875" y="1778000"/>
                    </a:lnTo>
                    <a:lnTo>
                      <a:pt x="5216525" y="1816100"/>
                    </a:lnTo>
                    <a:lnTo>
                      <a:pt x="5207000" y="1854200"/>
                    </a:lnTo>
                    <a:lnTo>
                      <a:pt x="5194300" y="1889125"/>
                    </a:lnTo>
                    <a:lnTo>
                      <a:pt x="5178425" y="1920875"/>
                    </a:lnTo>
                    <a:lnTo>
                      <a:pt x="5159375" y="1952625"/>
                    </a:lnTo>
                    <a:lnTo>
                      <a:pt x="5137150" y="1984375"/>
                    </a:lnTo>
                    <a:lnTo>
                      <a:pt x="5111750" y="2009775"/>
                    </a:lnTo>
                    <a:lnTo>
                      <a:pt x="5086350" y="2035175"/>
                    </a:lnTo>
                    <a:lnTo>
                      <a:pt x="5057775" y="2057400"/>
                    </a:lnTo>
                    <a:lnTo>
                      <a:pt x="5026025" y="2076450"/>
                    </a:lnTo>
                    <a:lnTo>
                      <a:pt x="4991100" y="2092325"/>
                    </a:lnTo>
                    <a:lnTo>
                      <a:pt x="4956175" y="2105025"/>
                    </a:lnTo>
                    <a:lnTo>
                      <a:pt x="4918075" y="2114550"/>
                    </a:lnTo>
                    <a:lnTo>
                      <a:pt x="4879975" y="2120900"/>
                    </a:lnTo>
                    <a:lnTo>
                      <a:pt x="4841875" y="2120900"/>
                    </a:lnTo>
                    <a:lnTo>
                      <a:pt x="2543175" y="2120900"/>
                    </a:lnTo>
                    <a:lnTo>
                      <a:pt x="2505075" y="2120900"/>
                    </a:lnTo>
                    <a:lnTo>
                      <a:pt x="2466975" y="2114550"/>
                    </a:lnTo>
                    <a:lnTo>
                      <a:pt x="2428875" y="2105025"/>
                    </a:lnTo>
                    <a:lnTo>
                      <a:pt x="2393950" y="2092325"/>
                    </a:lnTo>
                    <a:lnTo>
                      <a:pt x="2362200" y="2076450"/>
                    </a:lnTo>
                    <a:lnTo>
                      <a:pt x="2330450" y="2057400"/>
                    </a:lnTo>
                    <a:lnTo>
                      <a:pt x="2298700" y="2035175"/>
                    </a:lnTo>
                    <a:lnTo>
                      <a:pt x="2273300" y="2009775"/>
                    </a:lnTo>
                    <a:lnTo>
                      <a:pt x="2247900" y="1984375"/>
                    </a:lnTo>
                    <a:lnTo>
                      <a:pt x="2225675" y="1952625"/>
                    </a:lnTo>
                    <a:lnTo>
                      <a:pt x="2206625" y="1920875"/>
                    </a:lnTo>
                    <a:lnTo>
                      <a:pt x="2190750" y="1889125"/>
                    </a:lnTo>
                    <a:lnTo>
                      <a:pt x="2178050" y="1854200"/>
                    </a:lnTo>
                    <a:lnTo>
                      <a:pt x="2168525" y="1816100"/>
                    </a:lnTo>
                    <a:lnTo>
                      <a:pt x="2162175" y="1778000"/>
                    </a:lnTo>
                    <a:lnTo>
                      <a:pt x="2159000" y="1739900"/>
                    </a:lnTo>
                    <a:lnTo>
                      <a:pt x="2159000" y="1435100"/>
                    </a:lnTo>
                    <a:lnTo>
                      <a:pt x="2241550" y="1406525"/>
                    </a:lnTo>
                    <a:lnTo>
                      <a:pt x="2324100" y="1374775"/>
                    </a:lnTo>
                    <a:lnTo>
                      <a:pt x="2324100" y="1739900"/>
                    </a:lnTo>
                    <a:lnTo>
                      <a:pt x="2324100" y="1762125"/>
                    </a:lnTo>
                    <a:lnTo>
                      <a:pt x="2327275" y="1784350"/>
                    </a:lnTo>
                    <a:lnTo>
                      <a:pt x="2333625" y="1803400"/>
                    </a:lnTo>
                    <a:lnTo>
                      <a:pt x="2339975" y="1825625"/>
                    </a:lnTo>
                    <a:lnTo>
                      <a:pt x="2349500" y="1844675"/>
                    </a:lnTo>
                    <a:lnTo>
                      <a:pt x="2362200" y="1863725"/>
                    </a:lnTo>
                    <a:lnTo>
                      <a:pt x="2374900" y="1879600"/>
                    </a:lnTo>
                    <a:lnTo>
                      <a:pt x="2387600" y="1895475"/>
                    </a:lnTo>
                    <a:lnTo>
                      <a:pt x="2403475" y="1908175"/>
                    </a:lnTo>
                    <a:lnTo>
                      <a:pt x="2419350" y="1920875"/>
                    </a:lnTo>
                    <a:lnTo>
                      <a:pt x="2438400" y="1933575"/>
                    </a:lnTo>
                    <a:lnTo>
                      <a:pt x="2457450" y="1943100"/>
                    </a:lnTo>
                    <a:lnTo>
                      <a:pt x="2476500" y="1949450"/>
                    </a:lnTo>
                    <a:lnTo>
                      <a:pt x="2498725" y="1955800"/>
                    </a:lnTo>
                    <a:lnTo>
                      <a:pt x="2520950" y="1958975"/>
                    </a:lnTo>
                    <a:lnTo>
                      <a:pt x="2543175" y="1958975"/>
                    </a:lnTo>
                    <a:lnTo>
                      <a:pt x="4841875" y="1958975"/>
                    </a:lnTo>
                    <a:lnTo>
                      <a:pt x="4864100" y="1958975"/>
                    </a:lnTo>
                    <a:lnTo>
                      <a:pt x="4886325" y="1955800"/>
                    </a:lnTo>
                    <a:lnTo>
                      <a:pt x="4908550" y="1949450"/>
                    </a:lnTo>
                    <a:lnTo>
                      <a:pt x="4927600" y="1943100"/>
                    </a:lnTo>
                    <a:lnTo>
                      <a:pt x="4946650" y="1933575"/>
                    </a:lnTo>
                    <a:lnTo>
                      <a:pt x="4965700" y="1920875"/>
                    </a:lnTo>
                    <a:lnTo>
                      <a:pt x="4981575" y="1908175"/>
                    </a:lnTo>
                    <a:lnTo>
                      <a:pt x="4997450" y="1895475"/>
                    </a:lnTo>
                    <a:lnTo>
                      <a:pt x="5013325" y="1879600"/>
                    </a:lnTo>
                    <a:lnTo>
                      <a:pt x="5026025" y="1863725"/>
                    </a:lnTo>
                    <a:lnTo>
                      <a:pt x="5035550" y="1844675"/>
                    </a:lnTo>
                    <a:lnTo>
                      <a:pt x="5045075" y="1825625"/>
                    </a:lnTo>
                    <a:lnTo>
                      <a:pt x="5051425" y="1803400"/>
                    </a:lnTo>
                    <a:lnTo>
                      <a:pt x="5057775" y="1784350"/>
                    </a:lnTo>
                    <a:lnTo>
                      <a:pt x="5060950" y="1762125"/>
                    </a:lnTo>
                    <a:lnTo>
                      <a:pt x="5060950" y="1739900"/>
                    </a:lnTo>
                    <a:lnTo>
                      <a:pt x="5060950" y="384175"/>
                    </a:lnTo>
                    <a:lnTo>
                      <a:pt x="5060950" y="361950"/>
                    </a:lnTo>
                    <a:lnTo>
                      <a:pt x="5057775" y="339725"/>
                    </a:lnTo>
                    <a:lnTo>
                      <a:pt x="5051425" y="317500"/>
                    </a:lnTo>
                    <a:lnTo>
                      <a:pt x="5045075" y="298450"/>
                    </a:lnTo>
                    <a:lnTo>
                      <a:pt x="5035550" y="279400"/>
                    </a:lnTo>
                    <a:lnTo>
                      <a:pt x="5026025" y="260350"/>
                    </a:lnTo>
                    <a:lnTo>
                      <a:pt x="5013325" y="244475"/>
                    </a:lnTo>
                    <a:lnTo>
                      <a:pt x="4997450" y="228600"/>
                    </a:lnTo>
                    <a:lnTo>
                      <a:pt x="4981575" y="212725"/>
                    </a:lnTo>
                    <a:lnTo>
                      <a:pt x="4965700" y="200025"/>
                    </a:lnTo>
                    <a:lnTo>
                      <a:pt x="4946650" y="190500"/>
                    </a:lnTo>
                    <a:lnTo>
                      <a:pt x="4927600" y="180975"/>
                    </a:lnTo>
                    <a:lnTo>
                      <a:pt x="4908550" y="171450"/>
                    </a:lnTo>
                    <a:lnTo>
                      <a:pt x="4886325" y="168275"/>
                    </a:lnTo>
                    <a:lnTo>
                      <a:pt x="4864100" y="165100"/>
                    </a:lnTo>
                    <a:lnTo>
                      <a:pt x="4841875" y="161925"/>
                    </a:lnTo>
                    <a:lnTo>
                      <a:pt x="2543175" y="161925"/>
                    </a:lnTo>
                    <a:lnTo>
                      <a:pt x="2520950" y="165100"/>
                    </a:lnTo>
                    <a:lnTo>
                      <a:pt x="2498725" y="168275"/>
                    </a:lnTo>
                    <a:lnTo>
                      <a:pt x="2476500" y="171450"/>
                    </a:lnTo>
                    <a:lnTo>
                      <a:pt x="2457450" y="180975"/>
                    </a:lnTo>
                    <a:lnTo>
                      <a:pt x="2438400" y="190500"/>
                    </a:lnTo>
                    <a:lnTo>
                      <a:pt x="2419350" y="200025"/>
                    </a:lnTo>
                    <a:lnTo>
                      <a:pt x="2403475" y="212725"/>
                    </a:lnTo>
                    <a:lnTo>
                      <a:pt x="2387600" y="228600"/>
                    </a:lnTo>
                    <a:lnTo>
                      <a:pt x="2374900" y="244475"/>
                    </a:lnTo>
                    <a:lnTo>
                      <a:pt x="2362200" y="260350"/>
                    </a:lnTo>
                    <a:lnTo>
                      <a:pt x="2349500" y="279400"/>
                    </a:lnTo>
                    <a:lnTo>
                      <a:pt x="2339975" y="298450"/>
                    </a:lnTo>
                    <a:lnTo>
                      <a:pt x="2333625" y="317500"/>
                    </a:lnTo>
                    <a:lnTo>
                      <a:pt x="2327275" y="339725"/>
                    </a:lnTo>
                    <a:lnTo>
                      <a:pt x="2324100" y="361950"/>
                    </a:lnTo>
                    <a:lnTo>
                      <a:pt x="2324100" y="384175"/>
                    </a:lnTo>
                    <a:lnTo>
                      <a:pt x="2324100" y="1066800"/>
                    </a:lnTo>
                    <a:lnTo>
                      <a:pt x="2241550" y="1089025"/>
                    </a:lnTo>
                    <a:lnTo>
                      <a:pt x="2159000" y="1117600"/>
                    </a:lnTo>
                    <a:lnTo>
                      <a:pt x="2159000" y="384175"/>
                    </a:lnTo>
                    <a:lnTo>
                      <a:pt x="2162175" y="342900"/>
                    </a:lnTo>
                    <a:lnTo>
                      <a:pt x="2168525" y="304800"/>
                    </a:lnTo>
                    <a:lnTo>
                      <a:pt x="2178050" y="269875"/>
                    </a:lnTo>
                    <a:lnTo>
                      <a:pt x="2190750" y="234950"/>
                    </a:lnTo>
                    <a:lnTo>
                      <a:pt x="2206625" y="200025"/>
                    </a:lnTo>
                    <a:lnTo>
                      <a:pt x="2225675" y="168275"/>
                    </a:lnTo>
                    <a:lnTo>
                      <a:pt x="2247900" y="139700"/>
                    </a:lnTo>
                    <a:lnTo>
                      <a:pt x="2273300" y="111125"/>
                    </a:lnTo>
                    <a:lnTo>
                      <a:pt x="2298700" y="88900"/>
                    </a:lnTo>
                    <a:lnTo>
                      <a:pt x="2330450" y="66675"/>
                    </a:lnTo>
                    <a:lnTo>
                      <a:pt x="2362200" y="47625"/>
                    </a:lnTo>
                    <a:lnTo>
                      <a:pt x="2393950" y="28575"/>
                    </a:lnTo>
                    <a:lnTo>
                      <a:pt x="2428875" y="15875"/>
                    </a:lnTo>
                    <a:lnTo>
                      <a:pt x="2466975" y="6350"/>
                    </a:lnTo>
                    <a:lnTo>
                      <a:pt x="2505075" y="3175"/>
                    </a:lnTo>
                    <a:lnTo>
                      <a:pt x="254317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grpSp>
        <p:sp>
          <p:nvSpPr>
            <p:cNvPr id="40" name="文本框 15"/>
            <p:cNvSpPr txBox="1"/>
            <p:nvPr/>
          </p:nvSpPr>
          <p:spPr>
            <a:xfrm>
              <a:off x="2319655" y="3166110"/>
              <a:ext cx="5953760" cy="618862"/>
            </a:xfrm>
            <a:prstGeom prst="rect">
              <a:avLst/>
            </a:prstGeom>
            <a:noFill/>
          </p:spPr>
          <p:txBody>
            <a:bodyPr wrap="square" rtlCol="0">
              <a:spAutoFit/>
            </a:bodyPr>
            <a:lstStyle/>
            <a:p>
              <a:pPr>
                <a:lnSpc>
                  <a:spcPct val="150000"/>
                </a:lnSpc>
              </a:pPr>
              <a:r>
                <a:rPr lang="zh-CN" altLang="en-US" sz="1800" dirty="0">
                  <a:latin typeface="微软雅黑" pitchFamily="34" charset="-122"/>
                  <a:ea typeface="微软雅黑" pitchFamily="34" charset="-122"/>
                  <a:sym typeface="+mn-ea"/>
                </a:rPr>
                <a:t>应收的</a:t>
              </a:r>
              <a:r>
                <a:rPr lang="zh-CN" altLang="en-US" sz="1800" b="1" dirty="0">
                  <a:solidFill>
                    <a:srgbClr val="C00000"/>
                  </a:solidFill>
                  <a:latin typeface="微软雅黑" pitchFamily="34" charset="-122"/>
                  <a:ea typeface="微软雅黑" pitchFamily="34" charset="-122"/>
                  <a:sym typeface="+mn-ea"/>
                </a:rPr>
                <a:t>经营租赁、出租包装物</a:t>
              </a:r>
              <a:r>
                <a:rPr lang="zh-CN" altLang="en-US" sz="1800" dirty="0">
                  <a:latin typeface="微软雅黑" pitchFamily="34" charset="-122"/>
                  <a:ea typeface="微软雅黑" pitchFamily="34" charset="-122"/>
                  <a:sym typeface="+mn-ea"/>
                </a:rPr>
                <a:t>的各种</a:t>
              </a:r>
              <a:r>
                <a:rPr lang="zh-CN" altLang="en-US" sz="1800" b="1" dirty="0">
                  <a:solidFill>
                    <a:srgbClr val="C00000"/>
                  </a:solidFill>
                  <a:latin typeface="微软雅黑" pitchFamily="34" charset="-122"/>
                  <a:ea typeface="微软雅黑" pitchFamily="34" charset="-122"/>
                  <a:sym typeface="+mn-ea"/>
                </a:rPr>
                <a:t>租金</a:t>
              </a:r>
            </a:p>
          </p:txBody>
        </p:sp>
        <p:grpSp>
          <p:nvGrpSpPr>
            <p:cNvPr id="41" name="组合 40"/>
            <p:cNvGrpSpPr/>
            <p:nvPr/>
          </p:nvGrpSpPr>
          <p:grpSpPr>
            <a:xfrm>
              <a:off x="1555115" y="4028440"/>
              <a:ext cx="629920" cy="631190"/>
              <a:chOff x="13405" y="8189"/>
              <a:chExt cx="992" cy="994"/>
            </a:xfrm>
          </p:grpSpPr>
          <p:sp>
            <p:nvSpPr>
              <p:cNvPr id="42" name="圆角矩形 41"/>
              <p:cNvSpPr/>
              <p:nvPr/>
            </p:nvSpPr>
            <p:spPr>
              <a:xfrm>
                <a:off x="13405" y="8189"/>
                <a:ext cx="993" cy="994"/>
              </a:xfrm>
              <a:prstGeom prst="roundRect">
                <a:avLst/>
              </a:prstGeom>
              <a:solidFill>
                <a:srgbClr val="000000">
                  <a:lumMod val="65000"/>
                  <a:lumOff val="3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43" name=" 27"/>
              <p:cNvSpPr/>
              <p:nvPr/>
            </p:nvSpPr>
            <p:spPr>
              <a:xfrm>
                <a:off x="13638" y="8372"/>
                <a:ext cx="527" cy="628"/>
              </a:xfrm>
              <a:custGeom>
                <a:avLst/>
                <a:gdLst>
                  <a:gd name="connsiteX0" fmla="*/ 331068 w 1208088"/>
                  <a:gd name="connsiteY0" fmla="*/ 665573 h 1452563"/>
                  <a:gd name="connsiteX1" fmla="*/ 508820 w 1208088"/>
                  <a:gd name="connsiteY1" fmla="*/ 932822 h 1452563"/>
                  <a:gd name="connsiteX2" fmla="*/ 369158 w 1208088"/>
                  <a:gd name="connsiteY2" fmla="*/ 932822 h 1452563"/>
                  <a:gd name="connsiteX3" fmla="*/ 369158 w 1208088"/>
                  <a:gd name="connsiteY3" fmla="*/ 983727 h 1452563"/>
                  <a:gd name="connsiteX4" fmla="*/ 534213 w 1208088"/>
                  <a:gd name="connsiteY4" fmla="*/ 983727 h 1452563"/>
                  <a:gd name="connsiteX5" fmla="*/ 534213 w 1208088"/>
                  <a:gd name="connsiteY5" fmla="*/ 1034632 h 1452563"/>
                  <a:gd name="connsiteX6" fmla="*/ 369158 w 1208088"/>
                  <a:gd name="connsiteY6" fmla="*/ 1034632 h 1452563"/>
                  <a:gd name="connsiteX7" fmla="*/ 369158 w 1208088"/>
                  <a:gd name="connsiteY7" fmla="*/ 1085536 h 1452563"/>
                  <a:gd name="connsiteX8" fmla="*/ 534213 w 1208088"/>
                  <a:gd name="connsiteY8" fmla="*/ 1085536 h 1452563"/>
                  <a:gd name="connsiteX9" fmla="*/ 534213 w 1208088"/>
                  <a:gd name="connsiteY9" fmla="*/ 1238250 h 1452563"/>
                  <a:gd name="connsiteX10" fmla="*/ 673875 w 1208088"/>
                  <a:gd name="connsiteY10" fmla="*/ 1238250 h 1452563"/>
                  <a:gd name="connsiteX11" fmla="*/ 673875 w 1208088"/>
                  <a:gd name="connsiteY11" fmla="*/ 1085536 h 1452563"/>
                  <a:gd name="connsiteX12" fmla="*/ 864324 w 1208088"/>
                  <a:gd name="connsiteY12" fmla="*/ 1085536 h 1452563"/>
                  <a:gd name="connsiteX13" fmla="*/ 864324 w 1208088"/>
                  <a:gd name="connsiteY13" fmla="*/ 1034632 h 1452563"/>
                  <a:gd name="connsiteX14" fmla="*/ 673875 w 1208088"/>
                  <a:gd name="connsiteY14" fmla="*/ 1034632 h 1452563"/>
                  <a:gd name="connsiteX15" fmla="*/ 673875 w 1208088"/>
                  <a:gd name="connsiteY15" fmla="*/ 983727 h 1452563"/>
                  <a:gd name="connsiteX16" fmla="*/ 864324 w 1208088"/>
                  <a:gd name="connsiteY16" fmla="*/ 983727 h 1452563"/>
                  <a:gd name="connsiteX17" fmla="*/ 864324 w 1208088"/>
                  <a:gd name="connsiteY17" fmla="*/ 932822 h 1452563"/>
                  <a:gd name="connsiteX18" fmla="*/ 699268 w 1208088"/>
                  <a:gd name="connsiteY18" fmla="*/ 932822 h 1452563"/>
                  <a:gd name="connsiteX19" fmla="*/ 877020 w 1208088"/>
                  <a:gd name="connsiteY19" fmla="*/ 665573 h 1452563"/>
                  <a:gd name="connsiteX20" fmla="*/ 737358 w 1208088"/>
                  <a:gd name="connsiteY20" fmla="*/ 665573 h 1452563"/>
                  <a:gd name="connsiteX21" fmla="*/ 597696 w 1208088"/>
                  <a:gd name="connsiteY21" fmla="*/ 881918 h 1452563"/>
                  <a:gd name="connsiteX22" fmla="*/ 458034 w 1208088"/>
                  <a:gd name="connsiteY22" fmla="*/ 665573 h 1452563"/>
                  <a:gd name="connsiteX23" fmla="*/ 331068 w 1208088"/>
                  <a:gd name="connsiteY23" fmla="*/ 665573 h 1452563"/>
                  <a:gd name="connsiteX24" fmla="*/ 719206 w 1208088"/>
                  <a:gd name="connsiteY24" fmla="*/ 0 h 1452563"/>
                  <a:gd name="connsiteX25" fmla="*/ 727454 w 1208088"/>
                  <a:gd name="connsiteY25" fmla="*/ 317 h 1452563"/>
                  <a:gd name="connsiteX26" fmla="*/ 736654 w 1208088"/>
                  <a:gd name="connsiteY26" fmla="*/ 952 h 1452563"/>
                  <a:gd name="connsiteX27" fmla="*/ 746172 w 1208088"/>
                  <a:gd name="connsiteY27" fmla="*/ 2538 h 1452563"/>
                  <a:gd name="connsiteX28" fmla="*/ 756641 w 1208088"/>
                  <a:gd name="connsiteY28" fmla="*/ 4125 h 1452563"/>
                  <a:gd name="connsiteX29" fmla="*/ 767428 w 1208088"/>
                  <a:gd name="connsiteY29" fmla="*/ 6028 h 1452563"/>
                  <a:gd name="connsiteX30" fmla="*/ 778849 w 1208088"/>
                  <a:gd name="connsiteY30" fmla="*/ 8567 h 1452563"/>
                  <a:gd name="connsiteX31" fmla="*/ 791222 w 1208088"/>
                  <a:gd name="connsiteY31" fmla="*/ 11422 h 1452563"/>
                  <a:gd name="connsiteX32" fmla="*/ 804546 w 1208088"/>
                  <a:gd name="connsiteY32" fmla="*/ 14913 h 1452563"/>
                  <a:gd name="connsiteX33" fmla="*/ 818822 w 1208088"/>
                  <a:gd name="connsiteY33" fmla="*/ 18720 h 1452563"/>
                  <a:gd name="connsiteX34" fmla="*/ 833416 w 1208088"/>
                  <a:gd name="connsiteY34" fmla="*/ 23480 h 1452563"/>
                  <a:gd name="connsiteX35" fmla="*/ 829609 w 1208088"/>
                  <a:gd name="connsiteY35" fmla="*/ 36171 h 1452563"/>
                  <a:gd name="connsiteX36" fmla="*/ 825802 w 1208088"/>
                  <a:gd name="connsiteY36" fmla="*/ 48228 h 1452563"/>
                  <a:gd name="connsiteX37" fmla="*/ 818188 w 1208088"/>
                  <a:gd name="connsiteY37" fmla="*/ 70439 h 1452563"/>
                  <a:gd name="connsiteX38" fmla="*/ 810256 w 1208088"/>
                  <a:gd name="connsiteY38" fmla="*/ 91063 h 1452563"/>
                  <a:gd name="connsiteX39" fmla="*/ 802960 w 1208088"/>
                  <a:gd name="connsiteY39" fmla="*/ 108831 h 1452563"/>
                  <a:gd name="connsiteX40" fmla="*/ 795663 w 1208088"/>
                  <a:gd name="connsiteY40" fmla="*/ 125013 h 1452563"/>
                  <a:gd name="connsiteX41" fmla="*/ 788684 w 1208088"/>
                  <a:gd name="connsiteY41" fmla="*/ 138974 h 1452563"/>
                  <a:gd name="connsiteX42" fmla="*/ 782021 w 1208088"/>
                  <a:gd name="connsiteY42" fmla="*/ 151983 h 1452563"/>
                  <a:gd name="connsiteX43" fmla="*/ 775994 w 1208088"/>
                  <a:gd name="connsiteY43" fmla="*/ 163405 h 1452563"/>
                  <a:gd name="connsiteX44" fmla="*/ 764572 w 1208088"/>
                  <a:gd name="connsiteY44" fmla="*/ 183077 h 1452563"/>
                  <a:gd name="connsiteX45" fmla="*/ 760131 w 1208088"/>
                  <a:gd name="connsiteY45" fmla="*/ 191644 h 1452563"/>
                  <a:gd name="connsiteX46" fmla="*/ 756007 w 1208088"/>
                  <a:gd name="connsiteY46" fmla="*/ 200211 h 1452563"/>
                  <a:gd name="connsiteX47" fmla="*/ 752517 w 1208088"/>
                  <a:gd name="connsiteY47" fmla="*/ 207826 h 1452563"/>
                  <a:gd name="connsiteX48" fmla="*/ 749662 w 1208088"/>
                  <a:gd name="connsiteY48" fmla="*/ 215759 h 1452563"/>
                  <a:gd name="connsiteX49" fmla="*/ 748393 w 1208088"/>
                  <a:gd name="connsiteY49" fmla="*/ 219566 h 1452563"/>
                  <a:gd name="connsiteX50" fmla="*/ 747441 w 1208088"/>
                  <a:gd name="connsiteY50" fmla="*/ 223374 h 1452563"/>
                  <a:gd name="connsiteX51" fmla="*/ 746806 w 1208088"/>
                  <a:gd name="connsiteY51" fmla="*/ 227181 h 1452563"/>
                  <a:gd name="connsiteX52" fmla="*/ 746489 w 1208088"/>
                  <a:gd name="connsiteY52" fmla="*/ 231623 h 1452563"/>
                  <a:gd name="connsiteX53" fmla="*/ 748076 w 1208088"/>
                  <a:gd name="connsiteY53" fmla="*/ 231623 h 1452563"/>
                  <a:gd name="connsiteX54" fmla="*/ 750931 w 1208088"/>
                  <a:gd name="connsiteY54" fmla="*/ 231623 h 1452563"/>
                  <a:gd name="connsiteX55" fmla="*/ 753786 w 1208088"/>
                  <a:gd name="connsiteY55" fmla="*/ 231940 h 1452563"/>
                  <a:gd name="connsiteX56" fmla="*/ 756324 w 1208088"/>
                  <a:gd name="connsiteY56" fmla="*/ 232258 h 1452563"/>
                  <a:gd name="connsiteX57" fmla="*/ 758862 w 1208088"/>
                  <a:gd name="connsiteY57" fmla="*/ 233210 h 1452563"/>
                  <a:gd name="connsiteX58" fmla="*/ 761400 w 1208088"/>
                  <a:gd name="connsiteY58" fmla="*/ 233844 h 1452563"/>
                  <a:gd name="connsiteX59" fmla="*/ 763621 w 1208088"/>
                  <a:gd name="connsiteY59" fmla="*/ 234796 h 1452563"/>
                  <a:gd name="connsiteX60" fmla="*/ 765842 w 1208088"/>
                  <a:gd name="connsiteY60" fmla="*/ 236065 h 1452563"/>
                  <a:gd name="connsiteX61" fmla="*/ 768062 w 1208088"/>
                  <a:gd name="connsiteY61" fmla="*/ 237334 h 1452563"/>
                  <a:gd name="connsiteX62" fmla="*/ 769966 w 1208088"/>
                  <a:gd name="connsiteY62" fmla="*/ 238921 h 1452563"/>
                  <a:gd name="connsiteX63" fmla="*/ 771552 w 1208088"/>
                  <a:gd name="connsiteY63" fmla="*/ 240190 h 1452563"/>
                  <a:gd name="connsiteX64" fmla="*/ 772821 w 1208088"/>
                  <a:gd name="connsiteY64" fmla="*/ 242094 h 1452563"/>
                  <a:gd name="connsiteX65" fmla="*/ 774090 w 1208088"/>
                  <a:gd name="connsiteY65" fmla="*/ 243680 h 1452563"/>
                  <a:gd name="connsiteX66" fmla="*/ 775042 w 1208088"/>
                  <a:gd name="connsiteY66" fmla="*/ 245901 h 1452563"/>
                  <a:gd name="connsiteX67" fmla="*/ 775676 w 1208088"/>
                  <a:gd name="connsiteY67" fmla="*/ 247805 h 1452563"/>
                  <a:gd name="connsiteX68" fmla="*/ 775994 w 1208088"/>
                  <a:gd name="connsiteY68" fmla="*/ 249709 h 1452563"/>
                  <a:gd name="connsiteX69" fmla="*/ 776311 w 1208088"/>
                  <a:gd name="connsiteY69" fmla="*/ 251930 h 1452563"/>
                  <a:gd name="connsiteX70" fmla="*/ 776311 w 1208088"/>
                  <a:gd name="connsiteY70" fmla="*/ 253834 h 1452563"/>
                  <a:gd name="connsiteX71" fmla="*/ 775676 w 1208088"/>
                  <a:gd name="connsiteY71" fmla="*/ 255420 h 1452563"/>
                  <a:gd name="connsiteX72" fmla="*/ 775359 w 1208088"/>
                  <a:gd name="connsiteY72" fmla="*/ 257324 h 1452563"/>
                  <a:gd name="connsiteX73" fmla="*/ 774407 w 1208088"/>
                  <a:gd name="connsiteY73" fmla="*/ 258910 h 1452563"/>
                  <a:gd name="connsiteX74" fmla="*/ 773456 w 1208088"/>
                  <a:gd name="connsiteY74" fmla="*/ 260497 h 1452563"/>
                  <a:gd name="connsiteX75" fmla="*/ 772186 w 1208088"/>
                  <a:gd name="connsiteY75" fmla="*/ 262083 h 1452563"/>
                  <a:gd name="connsiteX76" fmla="*/ 769331 w 1208088"/>
                  <a:gd name="connsiteY76" fmla="*/ 265256 h 1452563"/>
                  <a:gd name="connsiteX77" fmla="*/ 765524 w 1208088"/>
                  <a:gd name="connsiteY77" fmla="*/ 267794 h 1452563"/>
                  <a:gd name="connsiteX78" fmla="*/ 761717 w 1208088"/>
                  <a:gd name="connsiteY78" fmla="*/ 269698 h 1452563"/>
                  <a:gd name="connsiteX79" fmla="*/ 756958 w 1208088"/>
                  <a:gd name="connsiteY79" fmla="*/ 270967 h 1452563"/>
                  <a:gd name="connsiteX80" fmla="*/ 752200 w 1208088"/>
                  <a:gd name="connsiteY80" fmla="*/ 271919 h 1452563"/>
                  <a:gd name="connsiteX81" fmla="*/ 756324 w 1208088"/>
                  <a:gd name="connsiteY81" fmla="*/ 284611 h 1452563"/>
                  <a:gd name="connsiteX82" fmla="*/ 757910 w 1208088"/>
                  <a:gd name="connsiteY82" fmla="*/ 289053 h 1452563"/>
                  <a:gd name="connsiteX83" fmla="*/ 760448 w 1208088"/>
                  <a:gd name="connsiteY83" fmla="*/ 293812 h 1452563"/>
                  <a:gd name="connsiteX84" fmla="*/ 763621 w 1208088"/>
                  <a:gd name="connsiteY84" fmla="*/ 299206 h 1452563"/>
                  <a:gd name="connsiteX85" fmla="*/ 768062 w 1208088"/>
                  <a:gd name="connsiteY85" fmla="*/ 304283 h 1452563"/>
                  <a:gd name="connsiteX86" fmla="*/ 772504 w 1208088"/>
                  <a:gd name="connsiteY86" fmla="*/ 309677 h 1452563"/>
                  <a:gd name="connsiteX87" fmla="*/ 777580 w 1208088"/>
                  <a:gd name="connsiteY87" fmla="*/ 315706 h 1452563"/>
                  <a:gd name="connsiteX88" fmla="*/ 783608 w 1208088"/>
                  <a:gd name="connsiteY88" fmla="*/ 321417 h 1452563"/>
                  <a:gd name="connsiteX89" fmla="*/ 789952 w 1208088"/>
                  <a:gd name="connsiteY89" fmla="*/ 327445 h 1452563"/>
                  <a:gd name="connsiteX90" fmla="*/ 796615 w 1208088"/>
                  <a:gd name="connsiteY90" fmla="*/ 333791 h 1452563"/>
                  <a:gd name="connsiteX91" fmla="*/ 803912 w 1208088"/>
                  <a:gd name="connsiteY91" fmla="*/ 339820 h 1452563"/>
                  <a:gd name="connsiteX92" fmla="*/ 819774 w 1208088"/>
                  <a:gd name="connsiteY92" fmla="*/ 353146 h 1452563"/>
                  <a:gd name="connsiteX93" fmla="*/ 836588 w 1208088"/>
                  <a:gd name="connsiteY93" fmla="*/ 366155 h 1452563"/>
                  <a:gd name="connsiteX94" fmla="*/ 854672 w 1208088"/>
                  <a:gd name="connsiteY94" fmla="*/ 379798 h 1452563"/>
                  <a:gd name="connsiteX95" fmla="*/ 891472 w 1208088"/>
                  <a:gd name="connsiteY95" fmla="*/ 407720 h 1452563"/>
                  <a:gd name="connsiteX96" fmla="*/ 928274 w 1208088"/>
                  <a:gd name="connsiteY96" fmla="*/ 435008 h 1452563"/>
                  <a:gd name="connsiteX97" fmla="*/ 945405 w 1208088"/>
                  <a:gd name="connsiteY97" fmla="*/ 448334 h 1452563"/>
                  <a:gd name="connsiteX98" fmla="*/ 961902 w 1208088"/>
                  <a:gd name="connsiteY98" fmla="*/ 461343 h 1452563"/>
                  <a:gd name="connsiteX99" fmla="*/ 976496 w 1208088"/>
                  <a:gd name="connsiteY99" fmla="*/ 474034 h 1452563"/>
                  <a:gd name="connsiteX100" fmla="*/ 983158 w 1208088"/>
                  <a:gd name="connsiteY100" fmla="*/ 479746 h 1452563"/>
                  <a:gd name="connsiteX101" fmla="*/ 989186 w 1208088"/>
                  <a:gd name="connsiteY101" fmla="*/ 485457 h 1452563"/>
                  <a:gd name="connsiteX102" fmla="*/ 996482 w 1208088"/>
                  <a:gd name="connsiteY102" fmla="*/ 493072 h 1452563"/>
                  <a:gd name="connsiteX103" fmla="*/ 1003779 w 1208088"/>
                  <a:gd name="connsiteY103" fmla="*/ 501004 h 1452563"/>
                  <a:gd name="connsiteX104" fmla="*/ 1011393 w 1208088"/>
                  <a:gd name="connsiteY104" fmla="*/ 510206 h 1452563"/>
                  <a:gd name="connsiteX105" fmla="*/ 1019007 w 1208088"/>
                  <a:gd name="connsiteY105" fmla="*/ 519725 h 1452563"/>
                  <a:gd name="connsiteX106" fmla="*/ 1026938 w 1208088"/>
                  <a:gd name="connsiteY106" fmla="*/ 530830 h 1452563"/>
                  <a:gd name="connsiteX107" fmla="*/ 1034552 w 1208088"/>
                  <a:gd name="connsiteY107" fmla="*/ 542252 h 1452563"/>
                  <a:gd name="connsiteX108" fmla="*/ 1042801 w 1208088"/>
                  <a:gd name="connsiteY108" fmla="*/ 554309 h 1452563"/>
                  <a:gd name="connsiteX109" fmla="*/ 1050732 w 1208088"/>
                  <a:gd name="connsiteY109" fmla="*/ 567318 h 1452563"/>
                  <a:gd name="connsiteX110" fmla="*/ 1058663 w 1208088"/>
                  <a:gd name="connsiteY110" fmla="*/ 581279 h 1452563"/>
                  <a:gd name="connsiteX111" fmla="*/ 1066912 w 1208088"/>
                  <a:gd name="connsiteY111" fmla="*/ 595557 h 1452563"/>
                  <a:gd name="connsiteX112" fmla="*/ 1074843 w 1208088"/>
                  <a:gd name="connsiteY112" fmla="*/ 610153 h 1452563"/>
                  <a:gd name="connsiteX113" fmla="*/ 1083092 w 1208088"/>
                  <a:gd name="connsiteY113" fmla="*/ 626017 h 1452563"/>
                  <a:gd name="connsiteX114" fmla="*/ 1091023 w 1208088"/>
                  <a:gd name="connsiteY114" fmla="*/ 641882 h 1452563"/>
                  <a:gd name="connsiteX115" fmla="*/ 1098954 w 1208088"/>
                  <a:gd name="connsiteY115" fmla="*/ 658698 h 1452563"/>
                  <a:gd name="connsiteX116" fmla="*/ 1106568 w 1208088"/>
                  <a:gd name="connsiteY116" fmla="*/ 675832 h 1452563"/>
                  <a:gd name="connsiteX117" fmla="*/ 1114499 w 1208088"/>
                  <a:gd name="connsiteY117" fmla="*/ 693283 h 1452563"/>
                  <a:gd name="connsiteX118" fmla="*/ 1122113 w 1208088"/>
                  <a:gd name="connsiteY118" fmla="*/ 711369 h 1452563"/>
                  <a:gd name="connsiteX119" fmla="*/ 1129727 w 1208088"/>
                  <a:gd name="connsiteY119" fmla="*/ 729772 h 1452563"/>
                  <a:gd name="connsiteX120" fmla="*/ 1136707 w 1208088"/>
                  <a:gd name="connsiteY120" fmla="*/ 748492 h 1452563"/>
                  <a:gd name="connsiteX121" fmla="*/ 1143686 w 1208088"/>
                  <a:gd name="connsiteY121" fmla="*/ 768164 h 1452563"/>
                  <a:gd name="connsiteX122" fmla="*/ 1150348 w 1208088"/>
                  <a:gd name="connsiteY122" fmla="*/ 787519 h 1452563"/>
                  <a:gd name="connsiteX123" fmla="*/ 1157011 w 1208088"/>
                  <a:gd name="connsiteY123" fmla="*/ 807191 h 1452563"/>
                  <a:gd name="connsiteX124" fmla="*/ 1163038 w 1208088"/>
                  <a:gd name="connsiteY124" fmla="*/ 826863 h 1452563"/>
                  <a:gd name="connsiteX125" fmla="*/ 1169066 w 1208088"/>
                  <a:gd name="connsiteY125" fmla="*/ 847170 h 1452563"/>
                  <a:gd name="connsiteX126" fmla="*/ 1174460 w 1208088"/>
                  <a:gd name="connsiteY126" fmla="*/ 867477 h 1452563"/>
                  <a:gd name="connsiteX127" fmla="*/ 1179853 w 1208088"/>
                  <a:gd name="connsiteY127" fmla="*/ 887783 h 1452563"/>
                  <a:gd name="connsiteX128" fmla="*/ 1184929 w 1208088"/>
                  <a:gd name="connsiteY128" fmla="*/ 908407 h 1452563"/>
                  <a:gd name="connsiteX129" fmla="*/ 1189370 w 1208088"/>
                  <a:gd name="connsiteY129" fmla="*/ 929031 h 1452563"/>
                  <a:gd name="connsiteX130" fmla="*/ 1193177 w 1208088"/>
                  <a:gd name="connsiteY130" fmla="*/ 949655 h 1452563"/>
                  <a:gd name="connsiteX131" fmla="*/ 1196667 w 1208088"/>
                  <a:gd name="connsiteY131" fmla="*/ 970279 h 1452563"/>
                  <a:gd name="connsiteX132" fmla="*/ 1200157 w 1208088"/>
                  <a:gd name="connsiteY132" fmla="*/ 990903 h 1452563"/>
                  <a:gd name="connsiteX133" fmla="*/ 1202695 w 1208088"/>
                  <a:gd name="connsiteY133" fmla="*/ 1011845 h 1452563"/>
                  <a:gd name="connsiteX134" fmla="*/ 1204916 w 1208088"/>
                  <a:gd name="connsiteY134" fmla="*/ 1032151 h 1452563"/>
                  <a:gd name="connsiteX135" fmla="*/ 1206502 w 1208088"/>
                  <a:gd name="connsiteY135" fmla="*/ 1052458 h 1452563"/>
                  <a:gd name="connsiteX136" fmla="*/ 1207454 w 1208088"/>
                  <a:gd name="connsiteY136" fmla="*/ 1072447 h 1452563"/>
                  <a:gd name="connsiteX137" fmla="*/ 1208088 w 1208088"/>
                  <a:gd name="connsiteY137" fmla="*/ 1092437 h 1452563"/>
                  <a:gd name="connsiteX138" fmla="*/ 1207771 w 1208088"/>
                  <a:gd name="connsiteY138" fmla="*/ 1112426 h 1452563"/>
                  <a:gd name="connsiteX139" fmla="*/ 1207136 w 1208088"/>
                  <a:gd name="connsiteY139" fmla="*/ 1131781 h 1452563"/>
                  <a:gd name="connsiteX140" fmla="*/ 1205867 w 1208088"/>
                  <a:gd name="connsiteY140" fmla="*/ 1151453 h 1452563"/>
                  <a:gd name="connsiteX141" fmla="*/ 1203646 w 1208088"/>
                  <a:gd name="connsiteY141" fmla="*/ 1170173 h 1452563"/>
                  <a:gd name="connsiteX142" fmla="*/ 1201108 w 1208088"/>
                  <a:gd name="connsiteY142" fmla="*/ 1188893 h 1452563"/>
                  <a:gd name="connsiteX143" fmla="*/ 1199522 w 1208088"/>
                  <a:gd name="connsiteY143" fmla="*/ 1197778 h 1452563"/>
                  <a:gd name="connsiteX144" fmla="*/ 1197302 w 1208088"/>
                  <a:gd name="connsiteY144" fmla="*/ 1206979 h 1452563"/>
                  <a:gd name="connsiteX145" fmla="*/ 1195398 w 1208088"/>
                  <a:gd name="connsiteY145" fmla="*/ 1215863 h 1452563"/>
                  <a:gd name="connsiteX146" fmla="*/ 1193177 w 1208088"/>
                  <a:gd name="connsiteY146" fmla="*/ 1224747 h 1452563"/>
                  <a:gd name="connsiteX147" fmla="*/ 1190956 w 1208088"/>
                  <a:gd name="connsiteY147" fmla="*/ 1233314 h 1452563"/>
                  <a:gd name="connsiteX148" fmla="*/ 1188418 w 1208088"/>
                  <a:gd name="connsiteY148" fmla="*/ 1242199 h 1452563"/>
                  <a:gd name="connsiteX149" fmla="*/ 1185563 w 1208088"/>
                  <a:gd name="connsiteY149" fmla="*/ 1250448 h 1452563"/>
                  <a:gd name="connsiteX150" fmla="*/ 1182708 w 1208088"/>
                  <a:gd name="connsiteY150" fmla="*/ 1259015 h 1452563"/>
                  <a:gd name="connsiteX151" fmla="*/ 1179218 w 1208088"/>
                  <a:gd name="connsiteY151" fmla="*/ 1266947 h 1452563"/>
                  <a:gd name="connsiteX152" fmla="*/ 1175728 w 1208088"/>
                  <a:gd name="connsiteY152" fmla="*/ 1275197 h 1452563"/>
                  <a:gd name="connsiteX153" fmla="*/ 1172239 w 1208088"/>
                  <a:gd name="connsiteY153" fmla="*/ 1283129 h 1452563"/>
                  <a:gd name="connsiteX154" fmla="*/ 1168749 w 1208088"/>
                  <a:gd name="connsiteY154" fmla="*/ 1291062 h 1452563"/>
                  <a:gd name="connsiteX155" fmla="*/ 1164625 w 1208088"/>
                  <a:gd name="connsiteY155" fmla="*/ 1298677 h 1452563"/>
                  <a:gd name="connsiteX156" fmla="*/ 1160183 w 1208088"/>
                  <a:gd name="connsiteY156" fmla="*/ 1305974 h 1452563"/>
                  <a:gd name="connsiteX157" fmla="*/ 1155742 w 1208088"/>
                  <a:gd name="connsiteY157" fmla="*/ 1313589 h 1452563"/>
                  <a:gd name="connsiteX158" fmla="*/ 1151300 w 1208088"/>
                  <a:gd name="connsiteY158" fmla="*/ 1320570 h 1452563"/>
                  <a:gd name="connsiteX159" fmla="*/ 1146542 w 1208088"/>
                  <a:gd name="connsiteY159" fmla="*/ 1327867 h 1452563"/>
                  <a:gd name="connsiteX160" fmla="*/ 1141148 w 1208088"/>
                  <a:gd name="connsiteY160" fmla="*/ 1334531 h 1452563"/>
                  <a:gd name="connsiteX161" fmla="*/ 1135755 w 1208088"/>
                  <a:gd name="connsiteY161" fmla="*/ 1341194 h 1452563"/>
                  <a:gd name="connsiteX162" fmla="*/ 1130362 w 1208088"/>
                  <a:gd name="connsiteY162" fmla="*/ 1347857 h 1452563"/>
                  <a:gd name="connsiteX163" fmla="*/ 1124334 w 1208088"/>
                  <a:gd name="connsiteY163" fmla="*/ 1354203 h 1452563"/>
                  <a:gd name="connsiteX164" fmla="*/ 1118306 w 1208088"/>
                  <a:gd name="connsiteY164" fmla="*/ 1360548 h 1452563"/>
                  <a:gd name="connsiteX165" fmla="*/ 1112278 w 1208088"/>
                  <a:gd name="connsiteY165" fmla="*/ 1366577 h 1452563"/>
                  <a:gd name="connsiteX166" fmla="*/ 1105299 w 1208088"/>
                  <a:gd name="connsiteY166" fmla="*/ 1372288 h 1452563"/>
                  <a:gd name="connsiteX167" fmla="*/ 1098637 w 1208088"/>
                  <a:gd name="connsiteY167" fmla="*/ 1378000 h 1452563"/>
                  <a:gd name="connsiteX168" fmla="*/ 1091657 w 1208088"/>
                  <a:gd name="connsiteY168" fmla="*/ 1383394 h 1452563"/>
                  <a:gd name="connsiteX169" fmla="*/ 1084360 w 1208088"/>
                  <a:gd name="connsiteY169" fmla="*/ 1388470 h 1452563"/>
                  <a:gd name="connsiteX170" fmla="*/ 1076746 w 1208088"/>
                  <a:gd name="connsiteY170" fmla="*/ 1393230 h 1452563"/>
                  <a:gd name="connsiteX171" fmla="*/ 1068815 w 1208088"/>
                  <a:gd name="connsiteY171" fmla="*/ 1398306 h 1452563"/>
                  <a:gd name="connsiteX172" fmla="*/ 1061201 w 1208088"/>
                  <a:gd name="connsiteY172" fmla="*/ 1402748 h 1452563"/>
                  <a:gd name="connsiteX173" fmla="*/ 1052636 w 1208088"/>
                  <a:gd name="connsiteY173" fmla="*/ 1407190 h 1452563"/>
                  <a:gd name="connsiteX174" fmla="*/ 1044070 w 1208088"/>
                  <a:gd name="connsiteY174" fmla="*/ 1411633 h 1452563"/>
                  <a:gd name="connsiteX175" fmla="*/ 1035187 w 1208088"/>
                  <a:gd name="connsiteY175" fmla="*/ 1415440 h 1452563"/>
                  <a:gd name="connsiteX176" fmla="*/ 1025986 w 1208088"/>
                  <a:gd name="connsiteY176" fmla="*/ 1418930 h 1452563"/>
                  <a:gd name="connsiteX177" fmla="*/ 1016469 w 1208088"/>
                  <a:gd name="connsiteY177" fmla="*/ 1422420 h 1452563"/>
                  <a:gd name="connsiteX178" fmla="*/ 1006634 w 1208088"/>
                  <a:gd name="connsiteY178" fmla="*/ 1425593 h 1452563"/>
                  <a:gd name="connsiteX179" fmla="*/ 996800 w 1208088"/>
                  <a:gd name="connsiteY179" fmla="*/ 1428766 h 1452563"/>
                  <a:gd name="connsiteX180" fmla="*/ 986330 w 1208088"/>
                  <a:gd name="connsiteY180" fmla="*/ 1431305 h 1452563"/>
                  <a:gd name="connsiteX181" fmla="*/ 976178 w 1208088"/>
                  <a:gd name="connsiteY181" fmla="*/ 1433843 h 1452563"/>
                  <a:gd name="connsiteX182" fmla="*/ 965074 w 1208088"/>
                  <a:gd name="connsiteY182" fmla="*/ 1436064 h 1452563"/>
                  <a:gd name="connsiteX183" fmla="*/ 953971 w 1208088"/>
                  <a:gd name="connsiteY183" fmla="*/ 1437968 h 1452563"/>
                  <a:gd name="connsiteX184" fmla="*/ 942550 w 1208088"/>
                  <a:gd name="connsiteY184" fmla="*/ 1439554 h 1452563"/>
                  <a:gd name="connsiteX185" fmla="*/ 930812 w 1208088"/>
                  <a:gd name="connsiteY185" fmla="*/ 1440823 h 1452563"/>
                  <a:gd name="connsiteX186" fmla="*/ 918756 w 1208088"/>
                  <a:gd name="connsiteY186" fmla="*/ 1442093 h 1452563"/>
                  <a:gd name="connsiteX187" fmla="*/ 906383 w 1208088"/>
                  <a:gd name="connsiteY187" fmla="*/ 1443044 h 1452563"/>
                  <a:gd name="connsiteX188" fmla="*/ 893693 w 1208088"/>
                  <a:gd name="connsiteY188" fmla="*/ 1443362 h 1452563"/>
                  <a:gd name="connsiteX189" fmla="*/ 740144 w 1208088"/>
                  <a:gd name="connsiteY189" fmla="*/ 1448756 h 1452563"/>
                  <a:gd name="connsiteX190" fmla="*/ 652583 w 1208088"/>
                  <a:gd name="connsiteY190" fmla="*/ 1451611 h 1452563"/>
                  <a:gd name="connsiteX191" fmla="*/ 613244 w 1208088"/>
                  <a:gd name="connsiteY191" fmla="*/ 1452563 h 1452563"/>
                  <a:gd name="connsiteX192" fmla="*/ 604044 w 1208088"/>
                  <a:gd name="connsiteY192" fmla="*/ 1452563 h 1452563"/>
                  <a:gd name="connsiteX193" fmla="*/ 595161 w 1208088"/>
                  <a:gd name="connsiteY193" fmla="*/ 1452563 h 1452563"/>
                  <a:gd name="connsiteX194" fmla="*/ 555505 w 1208088"/>
                  <a:gd name="connsiteY194" fmla="*/ 1451611 h 1452563"/>
                  <a:gd name="connsiteX195" fmla="*/ 467944 w 1208088"/>
                  <a:gd name="connsiteY195" fmla="*/ 1448756 h 1452563"/>
                  <a:gd name="connsiteX196" fmla="*/ 314395 w 1208088"/>
                  <a:gd name="connsiteY196" fmla="*/ 1443362 h 1452563"/>
                  <a:gd name="connsiteX197" fmla="*/ 302022 w 1208088"/>
                  <a:gd name="connsiteY197" fmla="*/ 1443044 h 1452563"/>
                  <a:gd name="connsiteX198" fmla="*/ 289332 w 1208088"/>
                  <a:gd name="connsiteY198" fmla="*/ 1442093 h 1452563"/>
                  <a:gd name="connsiteX199" fmla="*/ 277276 w 1208088"/>
                  <a:gd name="connsiteY199" fmla="*/ 1440823 h 1452563"/>
                  <a:gd name="connsiteX200" fmla="*/ 265856 w 1208088"/>
                  <a:gd name="connsiteY200" fmla="*/ 1439554 h 1452563"/>
                  <a:gd name="connsiteX201" fmla="*/ 254117 w 1208088"/>
                  <a:gd name="connsiteY201" fmla="*/ 1437968 h 1452563"/>
                  <a:gd name="connsiteX202" fmla="*/ 243014 w 1208088"/>
                  <a:gd name="connsiteY202" fmla="*/ 1436064 h 1452563"/>
                  <a:gd name="connsiteX203" fmla="*/ 232227 w 1208088"/>
                  <a:gd name="connsiteY203" fmla="*/ 1433843 h 1452563"/>
                  <a:gd name="connsiteX204" fmla="*/ 221758 w 1208088"/>
                  <a:gd name="connsiteY204" fmla="*/ 1431305 h 1452563"/>
                  <a:gd name="connsiteX205" fmla="*/ 211288 w 1208088"/>
                  <a:gd name="connsiteY205" fmla="*/ 1428766 h 1452563"/>
                  <a:gd name="connsiteX206" fmla="*/ 201454 w 1208088"/>
                  <a:gd name="connsiteY206" fmla="*/ 1425593 h 1452563"/>
                  <a:gd name="connsiteX207" fmla="*/ 191619 w 1208088"/>
                  <a:gd name="connsiteY207" fmla="*/ 1422420 h 1452563"/>
                  <a:gd name="connsiteX208" fmla="*/ 182419 w 1208088"/>
                  <a:gd name="connsiteY208" fmla="*/ 1418930 h 1452563"/>
                  <a:gd name="connsiteX209" fmla="*/ 172901 w 1208088"/>
                  <a:gd name="connsiteY209" fmla="*/ 1415440 h 1452563"/>
                  <a:gd name="connsiteX210" fmla="*/ 164336 w 1208088"/>
                  <a:gd name="connsiteY210" fmla="*/ 1411633 h 1452563"/>
                  <a:gd name="connsiteX211" fmla="*/ 155452 w 1208088"/>
                  <a:gd name="connsiteY211" fmla="*/ 1407190 h 1452563"/>
                  <a:gd name="connsiteX212" fmla="*/ 147521 w 1208088"/>
                  <a:gd name="connsiteY212" fmla="*/ 1402748 h 1452563"/>
                  <a:gd name="connsiteX213" fmla="*/ 139273 w 1208088"/>
                  <a:gd name="connsiteY213" fmla="*/ 1398306 h 1452563"/>
                  <a:gd name="connsiteX214" fmla="*/ 131342 w 1208088"/>
                  <a:gd name="connsiteY214" fmla="*/ 1393230 h 1452563"/>
                  <a:gd name="connsiteX215" fmla="*/ 123728 w 1208088"/>
                  <a:gd name="connsiteY215" fmla="*/ 1388470 h 1452563"/>
                  <a:gd name="connsiteX216" fmla="*/ 116431 w 1208088"/>
                  <a:gd name="connsiteY216" fmla="*/ 1383394 h 1452563"/>
                  <a:gd name="connsiteX217" fmla="*/ 109768 w 1208088"/>
                  <a:gd name="connsiteY217" fmla="*/ 1378000 h 1452563"/>
                  <a:gd name="connsiteX218" fmla="*/ 102789 w 1208088"/>
                  <a:gd name="connsiteY218" fmla="*/ 1372288 h 1452563"/>
                  <a:gd name="connsiteX219" fmla="*/ 96127 w 1208088"/>
                  <a:gd name="connsiteY219" fmla="*/ 1366577 h 1452563"/>
                  <a:gd name="connsiteX220" fmla="*/ 89782 w 1208088"/>
                  <a:gd name="connsiteY220" fmla="*/ 1360548 h 1452563"/>
                  <a:gd name="connsiteX221" fmla="*/ 83754 w 1208088"/>
                  <a:gd name="connsiteY221" fmla="*/ 1354203 h 1452563"/>
                  <a:gd name="connsiteX222" fmla="*/ 78044 w 1208088"/>
                  <a:gd name="connsiteY222" fmla="*/ 1347857 h 1452563"/>
                  <a:gd name="connsiteX223" fmla="*/ 72333 w 1208088"/>
                  <a:gd name="connsiteY223" fmla="*/ 1341194 h 1452563"/>
                  <a:gd name="connsiteX224" fmla="*/ 66940 w 1208088"/>
                  <a:gd name="connsiteY224" fmla="*/ 1334531 h 1452563"/>
                  <a:gd name="connsiteX225" fmla="*/ 61864 w 1208088"/>
                  <a:gd name="connsiteY225" fmla="*/ 1327867 h 1452563"/>
                  <a:gd name="connsiteX226" fmla="*/ 56788 w 1208088"/>
                  <a:gd name="connsiteY226" fmla="*/ 1320570 h 1452563"/>
                  <a:gd name="connsiteX227" fmla="*/ 52346 w 1208088"/>
                  <a:gd name="connsiteY227" fmla="*/ 1313589 h 1452563"/>
                  <a:gd name="connsiteX228" fmla="*/ 47905 w 1208088"/>
                  <a:gd name="connsiteY228" fmla="*/ 1305974 h 1452563"/>
                  <a:gd name="connsiteX229" fmla="*/ 43780 w 1208088"/>
                  <a:gd name="connsiteY229" fmla="*/ 1298677 h 1452563"/>
                  <a:gd name="connsiteX230" fmla="*/ 39339 w 1208088"/>
                  <a:gd name="connsiteY230" fmla="*/ 1291062 h 1452563"/>
                  <a:gd name="connsiteX231" fmla="*/ 35849 w 1208088"/>
                  <a:gd name="connsiteY231" fmla="*/ 1283129 h 1452563"/>
                  <a:gd name="connsiteX232" fmla="*/ 32360 w 1208088"/>
                  <a:gd name="connsiteY232" fmla="*/ 1275197 h 1452563"/>
                  <a:gd name="connsiteX233" fmla="*/ 28870 w 1208088"/>
                  <a:gd name="connsiteY233" fmla="*/ 1266947 h 1452563"/>
                  <a:gd name="connsiteX234" fmla="*/ 25697 w 1208088"/>
                  <a:gd name="connsiteY234" fmla="*/ 1259015 h 1452563"/>
                  <a:gd name="connsiteX235" fmla="*/ 22525 w 1208088"/>
                  <a:gd name="connsiteY235" fmla="*/ 1250448 h 1452563"/>
                  <a:gd name="connsiteX236" fmla="*/ 19670 w 1208088"/>
                  <a:gd name="connsiteY236" fmla="*/ 1242199 h 1452563"/>
                  <a:gd name="connsiteX237" fmla="*/ 17132 w 1208088"/>
                  <a:gd name="connsiteY237" fmla="*/ 1233314 h 1452563"/>
                  <a:gd name="connsiteX238" fmla="*/ 14911 w 1208088"/>
                  <a:gd name="connsiteY238" fmla="*/ 1224747 h 1452563"/>
                  <a:gd name="connsiteX239" fmla="*/ 12690 w 1208088"/>
                  <a:gd name="connsiteY239" fmla="*/ 1215863 h 1452563"/>
                  <a:gd name="connsiteX240" fmla="*/ 10786 w 1208088"/>
                  <a:gd name="connsiteY240" fmla="*/ 1206979 h 1452563"/>
                  <a:gd name="connsiteX241" fmla="*/ 8883 w 1208088"/>
                  <a:gd name="connsiteY241" fmla="*/ 1197778 h 1452563"/>
                  <a:gd name="connsiteX242" fmla="*/ 7297 w 1208088"/>
                  <a:gd name="connsiteY242" fmla="*/ 1188893 h 1452563"/>
                  <a:gd name="connsiteX243" fmla="*/ 4442 w 1208088"/>
                  <a:gd name="connsiteY243" fmla="*/ 1170173 h 1452563"/>
                  <a:gd name="connsiteX244" fmla="*/ 2221 w 1208088"/>
                  <a:gd name="connsiteY244" fmla="*/ 1151453 h 1452563"/>
                  <a:gd name="connsiteX245" fmla="*/ 952 w 1208088"/>
                  <a:gd name="connsiteY245" fmla="*/ 1131781 h 1452563"/>
                  <a:gd name="connsiteX246" fmla="*/ 317 w 1208088"/>
                  <a:gd name="connsiteY246" fmla="*/ 1112426 h 1452563"/>
                  <a:gd name="connsiteX247" fmla="*/ 0 w 1208088"/>
                  <a:gd name="connsiteY247" fmla="*/ 1092437 h 1452563"/>
                  <a:gd name="connsiteX248" fmla="*/ 634 w 1208088"/>
                  <a:gd name="connsiteY248" fmla="*/ 1072447 h 1452563"/>
                  <a:gd name="connsiteX249" fmla="*/ 1586 w 1208088"/>
                  <a:gd name="connsiteY249" fmla="*/ 1052458 h 1452563"/>
                  <a:gd name="connsiteX250" fmla="*/ 3172 w 1208088"/>
                  <a:gd name="connsiteY250" fmla="*/ 1032151 h 1452563"/>
                  <a:gd name="connsiteX251" fmla="*/ 5393 w 1208088"/>
                  <a:gd name="connsiteY251" fmla="*/ 1011845 h 1452563"/>
                  <a:gd name="connsiteX252" fmla="*/ 8248 w 1208088"/>
                  <a:gd name="connsiteY252" fmla="*/ 990903 h 1452563"/>
                  <a:gd name="connsiteX253" fmla="*/ 11421 w 1208088"/>
                  <a:gd name="connsiteY253" fmla="*/ 970279 h 1452563"/>
                  <a:gd name="connsiteX254" fmla="*/ 14911 w 1208088"/>
                  <a:gd name="connsiteY254" fmla="*/ 949655 h 1452563"/>
                  <a:gd name="connsiteX255" fmla="*/ 19035 w 1208088"/>
                  <a:gd name="connsiteY255" fmla="*/ 929031 h 1452563"/>
                  <a:gd name="connsiteX256" fmla="*/ 23476 w 1208088"/>
                  <a:gd name="connsiteY256" fmla="*/ 908407 h 1452563"/>
                  <a:gd name="connsiteX257" fmla="*/ 28235 w 1208088"/>
                  <a:gd name="connsiteY257" fmla="*/ 887783 h 1452563"/>
                  <a:gd name="connsiteX258" fmla="*/ 33628 w 1208088"/>
                  <a:gd name="connsiteY258" fmla="*/ 867477 h 1452563"/>
                  <a:gd name="connsiteX259" fmla="*/ 39022 w 1208088"/>
                  <a:gd name="connsiteY259" fmla="*/ 847170 h 1452563"/>
                  <a:gd name="connsiteX260" fmla="*/ 45050 w 1208088"/>
                  <a:gd name="connsiteY260" fmla="*/ 826863 h 1452563"/>
                  <a:gd name="connsiteX261" fmla="*/ 51077 w 1208088"/>
                  <a:gd name="connsiteY261" fmla="*/ 807191 h 1452563"/>
                  <a:gd name="connsiteX262" fmla="*/ 58057 w 1208088"/>
                  <a:gd name="connsiteY262" fmla="*/ 787519 h 1452563"/>
                  <a:gd name="connsiteX263" fmla="*/ 64402 w 1208088"/>
                  <a:gd name="connsiteY263" fmla="*/ 768164 h 1452563"/>
                  <a:gd name="connsiteX264" fmla="*/ 71381 w 1208088"/>
                  <a:gd name="connsiteY264" fmla="*/ 748492 h 1452563"/>
                  <a:gd name="connsiteX265" fmla="*/ 78678 w 1208088"/>
                  <a:gd name="connsiteY265" fmla="*/ 729772 h 1452563"/>
                  <a:gd name="connsiteX266" fmla="*/ 85975 w 1208088"/>
                  <a:gd name="connsiteY266" fmla="*/ 711369 h 1452563"/>
                  <a:gd name="connsiteX267" fmla="*/ 93906 w 1208088"/>
                  <a:gd name="connsiteY267" fmla="*/ 693283 h 1452563"/>
                  <a:gd name="connsiteX268" fmla="*/ 101520 w 1208088"/>
                  <a:gd name="connsiteY268" fmla="*/ 675832 h 1452563"/>
                  <a:gd name="connsiteX269" fmla="*/ 109134 w 1208088"/>
                  <a:gd name="connsiteY269" fmla="*/ 658698 h 1452563"/>
                  <a:gd name="connsiteX270" fmla="*/ 117065 w 1208088"/>
                  <a:gd name="connsiteY270" fmla="*/ 641882 h 1452563"/>
                  <a:gd name="connsiteX271" fmla="*/ 124996 w 1208088"/>
                  <a:gd name="connsiteY271" fmla="*/ 626017 h 1452563"/>
                  <a:gd name="connsiteX272" fmla="*/ 133245 w 1208088"/>
                  <a:gd name="connsiteY272" fmla="*/ 610153 h 1452563"/>
                  <a:gd name="connsiteX273" fmla="*/ 141176 w 1208088"/>
                  <a:gd name="connsiteY273" fmla="*/ 595557 h 1452563"/>
                  <a:gd name="connsiteX274" fmla="*/ 149425 w 1208088"/>
                  <a:gd name="connsiteY274" fmla="*/ 581279 h 1452563"/>
                  <a:gd name="connsiteX275" fmla="*/ 157356 w 1208088"/>
                  <a:gd name="connsiteY275" fmla="*/ 567318 h 1452563"/>
                  <a:gd name="connsiteX276" fmla="*/ 165604 w 1208088"/>
                  <a:gd name="connsiteY276" fmla="*/ 554309 h 1452563"/>
                  <a:gd name="connsiteX277" fmla="*/ 173536 w 1208088"/>
                  <a:gd name="connsiteY277" fmla="*/ 542252 h 1452563"/>
                  <a:gd name="connsiteX278" fmla="*/ 181467 w 1208088"/>
                  <a:gd name="connsiteY278" fmla="*/ 530830 h 1452563"/>
                  <a:gd name="connsiteX279" fmla="*/ 189081 w 1208088"/>
                  <a:gd name="connsiteY279" fmla="*/ 519725 h 1452563"/>
                  <a:gd name="connsiteX280" fmla="*/ 197012 w 1208088"/>
                  <a:gd name="connsiteY280" fmla="*/ 510206 h 1452563"/>
                  <a:gd name="connsiteX281" fmla="*/ 204309 w 1208088"/>
                  <a:gd name="connsiteY281" fmla="*/ 501004 h 1452563"/>
                  <a:gd name="connsiteX282" fmla="*/ 211606 w 1208088"/>
                  <a:gd name="connsiteY282" fmla="*/ 493072 h 1452563"/>
                  <a:gd name="connsiteX283" fmla="*/ 218902 w 1208088"/>
                  <a:gd name="connsiteY283" fmla="*/ 485457 h 1452563"/>
                  <a:gd name="connsiteX284" fmla="*/ 225248 w 1208088"/>
                  <a:gd name="connsiteY284" fmla="*/ 479428 h 1452563"/>
                  <a:gd name="connsiteX285" fmla="*/ 232862 w 1208088"/>
                  <a:gd name="connsiteY285" fmla="*/ 473083 h 1452563"/>
                  <a:gd name="connsiteX286" fmla="*/ 248407 w 1208088"/>
                  <a:gd name="connsiteY286" fmla="*/ 460074 h 1452563"/>
                  <a:gd name="connsiteX287" fmla="*/ 265538 w 1208088"/>
                  <a:gd name="connsiteY287" fmla="*/ 446430 h 1452563"/>
                  <a:gd name="connsiteX288" fmla="*/ 283622 w 1208088"/>
                  <a:gd name="connsiteY288" fmla="*/ 432469 h 1452563"/>
                  <a:gd name="connsiteX289" fmla="*/ 322009 w 1208088"/>
                  <a:gd name="connsiteY289" fmla="*/ 404548 h 1452563"/>
                  <a:gd name="connsiteX290" fmla="*/ 360396 w 1208088"/>
                  <a:gd name="connsiteY290" fmla="*/ 375991 h 1452563"/>
                  <a:gd name="connsiteX291" fmla="*/ 379114 w 1208088"/>
                  <a:gd name="connsiteY291" fmla="*/ 362030 h 1452563"/>
                  <a:gd name="connsiteX292" fmla="*/ 396562 w 1208088"/>
                  <a:gd name="connsiteY292" fmla="*/ 348387 h 1452563"/>
                  <a:gd name="connsiteX293" fmla="*/ 412742 w 1208088"/>
                  <a:gd name="connsiteY293" fmla="*/ 335060 h 1452563"/>
                  <a:gd name="connsiteX294" fmla="*/ 420039 w 1208088"/>
                  <a:gd name="connsiteY294" fmla="*/ 328397 h 1452563"/>
                  <a:gd name="connsiteX295" fmla="*/ 427018 w 1208088"/>
                  <a:gd name="connsiteY295" fmla="*/ 322369 h 1452563"/>
                  <a:gd name="connsiteX296" fmla="*/ 433364 w 1208088"/>
                  <a:gd name="connsiteY296" fmla="*/ 316340 h 1452563"/>
                  <a:gd name="connsiteX297" fmla="*/ 439391 w 1208088"/>
                  <a:gd name="connsiteY297" fmla="*/ 309994 h 1452563"/>
                  <a:gd name="connsiteX298" fmla="*/ 444784 w 1208088"/>
                  <a:gd name="connsiteY298" fmla="*/ 304283 h 1452563"/>
                  <a:gd name="connsiteX299" fmla="*/ 449226 w 1208088"/>
                  <a:gd name="connsiteY299" fmla="*/ 298572 h 1452563"/>
                  <a:gd name="connsiteX300" fmla="*/ 453033 w 1208088"/>
                  <a:gd name="connsiteY300" fmla="*/ 293178 h 1452563"/>
                  <a:gd name="connsiteX301" fmla="*/ 456523 w 1208088"/>
                  <a:gd name="connsiteY301" fmla="*/ 287784 h 1452563"/>
                  <a:gd name="connsiteX302" fmla="*/ 459061 w 1208088"/>
                  <a:gd name="connsiteY302" fmla="*/ 283024 h 1452563"/>
                  <a:gd name="connsiteX303" fmla="*/ 460647 w 1208088"/>
                  <a:gd name="connsiteY303" fmla="*/ 277948 h 1452563"/>
                  <a:gd name="connsiteX304" fmla="*/ 461282 w 1208088"/>
                  <a:gd name="connsiteY304" fmla="*/ 274775 h 1452563"/>
                  <a:gd name="connsiteX305" fmla="*/ 461916 w 1208088"/>
                  <a:gd name="connsiteY305" fmla="*/ 271919 h 1452563"/>
                  <a:gd name="connsiteX306" fmla="*/ 456840 w 1208088"/>
                  <a:gd name="connsiteY306" fmla="*/ 270967 h 1452563"/>
                  <a:gd name="connsiteX307" fmla="*/ 452081 w 1208088"/>
                  <a:gd name="connsiteY307" fmla="*/ 269698 h 1452563"/>
                  <a:gd name="connsiteX308" fmla="*/ 448274 w 1208088"/>
                  <a:gd name="connsiteY308" fmla="*/ 267794 h 1452563"/>
                  <a:gd name="connsiteX309" fmla="*/ 444784 w 1208088"/>
                  <a:gd name="connsiteY309" fmla="*/ 265256 h 1452563"/>
                  <a:gd name="connsiteX310" fmla="*/ 441929 w 1208088"/>
                  <a:gd name="connsiteY310" fmla="*/ 262083 h 1452563"/>
                  <a:gd name="connsiteX311" fmla="*/ 440660 w 1208088"/>
                  <a:gd name="connsiteY311" fmla="*/ 260497 h 1452563"/>
                  <a:gd name="connsiteX312" fmla="*/ 439708 w 1208088"/>
                  <a:gd name="connsiteY312" fmla="*/ 258910 h 1452563"/>
                  <a:gd name="connsiteX313" fmla="*/ 438757 w 1208088"/>
                  <a:gd name="connsiteY313" fmla="*/ 257324 h 1452563"/>
                  <a:gd name="connsiteX314" fmla="*/ 438440 w 1208088"/>
                  <a:gd name="connsiteY314" fmla="*/ 255420 h 1452563"/>
                  <a:gd name="connsiteX315" fmla="*/ 438122 w 1208088"/>
                  <a:gd name="connsiteY315" fmla="*/ 253834 h 1452563"/>
                  <a:gd name="connsiteX316" fmla="*/ 437488 w 1208088"/>
                  <a:gd name="connsiteY316" fmla="*/ 251930 h 1452563"/>
                  <a:gd name="connsiteX317" fmla="*/ 438122 w 1208088"/>
                  <a:gd name="connsiteY317" fmla="*/ 250026 h 1452563"/>
                  <a:gd name="connsiteX318" fmla="*/ 438440 w 1208088"/>
                  <a:gd name="connsiteY318" fmla="*/ 248122 h 1452563"/>
                  <a:gd name="connsiteX319" fmla="*/ 438757 w 1208088"/>
                  <a:gd name="connsiteY319" fmla="*/ 246536 h 1452563"/>
                  <a:gd name="connsiteX320" fmla="*/ 439708 w 1208088"/>
                  <a:gd name="connsiteY320" fmla="*/ 244315 h 1452563"/>
                  <a:gd name="connsiteX321" fmla="*/ 440660 w 1208088"/>
                  <a:gd name="connsiteY321" fmla="*/ 242728 h 1452563"/>
                  <a:gd name="connsiteX322" fmla="*/ 441929 w 1208088"/>
                  <a:gd name="connsiteY322" fmla="*/ 241142 h 1452563"/>
                  <a:gd name="connsiteX323" fmla="*/ 444784 w 1208088"/>
                  <a:gd name="connsiteY323" fmla="*/ 238286 h 1452563"/>
                  <a:gd name="connsiteX324" fmla="*/ 448274 w 1208088"/>
                  <a:gd name="connsiteY324" fmla="*/ 236065 h 1452563"/>
                  <a:gd name="connsiteX325" fmla="*/ 452081 w 1208088"/>
                  <a:gd name="connsiteY325" fmla="*/ 234161 h 1452563"/>
                  <a:gd name="connsiteX326" fmla="*/ 456840 w 1208088"/>
                  <a:gd name="connsiteY326" fmla="*/ 232575 h 1452563"/>
                  <a:gd name="connsiteX327" fmla="*/ 461916 w 1208088"/>
                  <a:gd name="connsiteY327" fmla="*/ 231940 h 1452563"/>
                  <a:gd name="connsiteX328" fmla="*/ 460647 w 1208088"/>
                  <a:gd name="connsiteY328" fmla="*/ 227498 h 1452563"/>
                  <a:gd name="connsiteX329" fmla="*/ 459378 w 1208088"/>
                  <a:gd name="connsiteY329" fmla="*/ 223374 h 1452563"/>
                  <a:gd name="connsiteX330" fmla="*/ 457792 w 1208088"/>
                  <a:gd name="connsiteY330" fmla="*/ 219249 h 1452563"/>
                  <a:gd name="connsiteX331" fmla="*/ 456206 w 1208088"/>
                  <a:gd name="connsiteY331" fmla="*/ 215124 h 1452563"/>
                  <a:gd name="connsiteX332" fmla="*/ 451764 w 1208088"/>
                  <a:gd name="connsiteY332" fmla="*/ 206874 h 1452563"/>
                  <a:gd name="connsiteX333" fmla="*/ 447005 w 1208088"/>
                  <a:gd name="connsiteY333" fmla="*/ 198307 h 1452563"/>
                  <a:gd name="connsiteX334" fmla="*/ 441295 w 1208088"/>
                  <a:gd name="connsiteY334" fmla="*/ 189423 h 1452563"/>
                  <a:gd name="connsiteX335" fmla="*/ 434632 w 1208088"/>
                  <a:gd name="connsiteY335" fmla="*/ 180222 h 1452563"/>
                  <a:gd name="connsiteX336" fmla="*/ 420039 w 1208088"/>
                  <a:gd name="connsiteY336" fmla="*/ 159598 h 1452563"/>
                  <a:gd name="connsiteX337" fmla="*/ 412108 w 1208088"/>
                  <a:gd name="connsiteY337" fmla="*/ 147541 h 1452563"/>
                  <a:gd name="connsiteX338" fmla="*/ 403542 w 1208088"/>
                  <a:gd name="connsiteY338" fmla="*/ 134532 h 1452563"/>
                  <a:gd name="connsiteX339" fmla="*/ 394024 w 1208088"/>
                  <a:gd name="connsiteY339" fmla="*/ 120254 h 1452563"/>
                  <a:gd name="connsiteX340" fmla="*/ 384190 w 1208088"/>
                  <a:gd name="connsiteY340" fmla="*/ 104706 h 1452563"/>
                  <a:gd name="connsiteX341" fmla="*/ 374355 w 1208088"/>
                  <a:gd name="connsiteY341" fmla="*/ 87573 h 1452563"/>
                  <a:gd name="connsiteX342" fmla="*/ 363886 w 1208088"/>
                  <a:gd name="connsiteY342" fmla="*/ 68535 h 1452563"/>
                  <a:gd name="connsiteX343" fmla="*/ 353099 w 1208088"/>
                  <a:gd name="connsiteY343" fmla="*/ 47911 h 1452563"/>
                  <a:gd name="connsiteX344" fmla="*/ 341996 w 1208088"/>
                  <a:gd name="connsiteY344" fmla="*/ 25066 h 1452563"/>
                  <a:gd name="connsiteX345" fmla="*/ 352782 w 1208088"/>
                  <a:gd name="connsiteY345" fmla="*/ 20307 h 1452563"/>
                  <a:gd name="connsiteX346" fmla="*/ 362617 w 1208088"/>
                  <a:gd name="connsiteY346" fmla="*/ 15865 h 1452563"/>
                  <a:gd name="connsiteX347" fmla="*/ 372134 w 1208088"/>
                  <a:gd name="connsiteY347" fmla="*/ 13009 h 1452563"/>
                  <a:gd name="connsiteX348" fmla="*/ 380700 w 1208088"/>
                  <a:gd name="connsiteY348" fmla="*/ 11105 h 1452563"/>
                  <a:gd name="connsiteX349" fmla="*/ 388948 w 1208088"/>
                  <a:gd name="connsiteY349" fmla="*/ 9836 h 1452563"/>
                  <a:gd name="connsiteX350" fmla="*/ 396562 w 1208088"/>
                  <a:gd name="connsiteY350" fmla="*/ 9519 h 1452563"/>
                  <a:gd name="connsiteX351" fmla="*/ 403859 w 1208088"/>
                  <a:gd name="connsiteY351" fmla="*/ 9519 h 1452563"/>
                  <a:gd name="connsiteX352" fmla="*/ 410522 w 1208088"/>
                  <a:gd name="connsiteY352" fmla="*/ 10471 h 1452563"/>
                  <a:gd name="connsiteX353" fmla="*/ 416549 w 1208088"/>
                  <a:gd name="connsiteY353" fmla="*/ 12057 h 1452563"/>
                  <a:gd name="connsiteX354" fmla="*/ 422894 w 1208088"/>
                  <a:gd name="connsiteY354" fmla="*/ 14278 h 1452563"/>
                  <a:gd name="connsiteX355" fmla="*/ 428288 w 1208088"/>
                  <a:gd name="connsiteY355" fmla="*/ 16816 h 1452563"/>
                  <a:gd name="connsiteX356" fmla="*/ 433681 w 1208088"/>
                  <a:gd name="connsiteY356" fmla="*/ 19989 h 1452563"/>
                  <a:gd name="connsiteX357" fmla="*/ 439074 w 1208088"/>
                  <a:gd name="connsiteY357" fmla="*/ 23162 h 1452563"/>
                  <a:gd name="connsiteX358" fmla="*/ 443833 w 1208088"/>
                  <a:gd name="connsiteY358" fmla="*/ 26970 h 1452563"/>
                  <a:gd name="connsiteX359" fmla="*/ 448592 w 1208088"/>
                  <a:gd name="connsiteY359" fmla="*/ 30777 h 1452563"/>
                  <a:gd name="connsiteX360" fmla="*/ 453033 w 1208088"/>
                  <a:gd name="connsiteY360" fmla="*/ 34585 h 1452563"/>
                  <a:gd name="connsiteX361" fmla="*/ 462550 w 1208088"/>
                  <a:gd name="connsiteY361" fmla="*/ 43152 h 1452563"/>
                  <a:gd name="connsiteX362" fmla="*/ 471434 w 1208088"/>
                  <a:gd name="connsiteY362" fmla="*/ 51401 h 1452563"/>
                  <a:gd name="connsiteX363" fmla="*/ 476510 w 1208088"/>
                  <a:gd name="connsiteY363" fmla="*/ 55843 h 1452563"/>
                  <a:gd name="connsiteX364" fmla="*/ 481268 w 1208088"/>
                  <a:gd name="connsiteY364" fmla="*/ 59651 h 1452563"/>
                  <a:gd name="connsiteX365" fmla="*/ 486027 w 1208088"/>
                  <a:gd name="connsiteY365" fmla="*/ 63141 h 1452563"/>
                  <a:gd name="connsiteX366" fmla="*/ 491738 w 1208088"/>
                  <a:gd name="connsiteY366" fmla="*/ 66314 h 1452563"/>
                  <a:gd name="connsiteX367" fmla="*/ 497131 w 1208088"/>
                  <a:gd name="connsiteY367" fmla="*/ 69170 h 1452563"/>
                  <a:gd name="connsiteX368" fmla="*/ 502841 w 1208088"/>
                  <a:gd name="connsiteY368" fmla="*/ 72025 h 1452563"/>
                  <a:gd name="connsiteX369" fmla="*/ 509186 w 1208088"/>
                  <a:gd name="connsiteY369" fmla="*/ 73929 h 1452563"/>
                  <a:gd name="connsiteX370" fmla="*/ 515531 w 1208088"/>
                  <a:gd name="connsiteY370" fmla="*/ 75198 h 1452563"/>
                  <a:gd name="connsiteX371" fmla="*/ 522194 w 1208088"/>
                  <a:gd name="connsiteY371" fmla="*/ 76150 h 1452563"/>
                  <a:gd name="connsiteX372" fmla="*/ 529808 w 1208088"/>
                  <a:gd name="connsiteY372" fmla="*/ 76150 h 1452563"/>
                  <a:gd name="connsiteX373" fmla="*/ 537739 w 1208088"/>
                  <a:gd name="connsiteY373" fmla="*/ 75515 h 1452563"/>
                  <a:gd name="connsiteX374" fmla="*/ 546304 w 1208088"/>
                  <a:gd name="connsiteY374" fmla="*/ 74246 h 1452563"/>
                  <a:gd name="connsiteX375" fmla="*/ 557408 w 1208088"/>
                  <a:gd name="connsiteY375" fmla="*/ 68218 h 1452563"/>
                  <a:gd name="connsiteX376" fmla="*/ 568195 w 1208088"/>
                  <a:gd name="connsiteY376" fmla="*/ 62824 h 1452563"/>
                  <a:gd name="connsiteX377" fmla="*/ 587864 w 1208088"/>
                  <a:gd name="connsiteY377" fmla="*/ 51719 h 1452563"/>
                  <a:gd name="connsiteX378" fmla="*/ 605313 w 1208088"/>
                  <a:gd name="connsiteY378" fmla="*/ 41882 h 1452563"/>
                  <a:gd name="connsiteX379" fmla="*/ 620858 w 1208088"/>
                  <a:gd name="connsiteY379" fmla="*/ 32681 h 1452563"/>
                  <a:gd name="connsiteX380" fmla="*/ 635452 w 1208088"/>
                  <a:gd name="connsiteY380" fmla="*/ 24749 h 1452563"/>
                  <a:gd name="connsiteX381" fmla="*/ 648776 w 1208088"/>
                  <a:gd name="connsiteY381" fmla="*/ 17134 h 1452563"/>
                  <a:gd name="connsiteX382" fmla="*/ 655438 w 1208088"/>
                  <a:gd name="connsiteY382" fmla="*/ 13961 h 1452563"/>
                  <a:gd name="connsiteX383" fmla="*/ 661784 w 1208088"/>
                  <a:gd name="connsiteY383" fmla="*/ 11422 h 1452563"/>
                  <a:gd name="connsiteX384" fmla="*/ 668446 w 1208088"/>
                  <a:gd name="connsiteY384" fmla="*/ 8884 h 1452563"/>
                  <a:gd name="connsiteX385" fmla="*/ 675108 w 1208088"/>
                  <a:gd name="connsiteY385" fmla="*/ 6663 h 1452563"/>
                  <a:gd name="connsiteX386" fmla="*/ 682088 w 1208088"/>
                  <a:gd name="connsiteY386" fmla="*/ 4759 h 1452563"/>
                  <a:gd name="connsiteX387" fmla="*/ 688750 w 1208088"/>
                  <a:gd name="connsiteY387" fmla="*/ 3173 h 1452563"/>
                  <a:gd name="connsiteX388" fmla="*/ 695729 w 1208088"/>
                  <a:gd name="connsiteY388" fmla="*/ 1586 h 1452563"/>
                  <a:gd name="connsiteX389" fmla="*/ 703343 w 1208088"/>
                  <a:gd name="connsiteY389" fmla="*/ 635 h 1452563"/>
                  <a:gd name="connsiteX390" fmla="*/ 710957 w 1208088"/>
                  <a:gd name="connsiteY390" fmla="*/ 317 h 1452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Lst>
                <a:rect l="l" t="t" r="r" b="b"/>
                <a:pathLst>
                  <a:path w="1208088" h="1452563">
                    <a:moveTo>
                      <a:pt x="331068" y="665573"/>
                    </a:moveTo>
                    <a:cubicBezTo>
                      <a:pt x="331068" y="665573"/>
                      <a:pt x="331068" y="665573"/>
                      <a:pt x="508820" y="932822"/>
                    </a:cubicBezTo>
                    <a:cubicBezTo>
                      <a:pt x="508820" y="932822"/>
                      <a:pt x="508820" y="932822"/>
                      <a:pt x="369158" y="932822"/>
                    </a:cubicBezTo>
                    <a:cubicBezTo>
                      <a:pt x="369158" y="932822"/>
                      <a:pt x="369158" y="932822"/>
                      <a:pt x="369158" y="983727"/>
                    </a:cubicBezTo>
                    <a:cubicBezTo>
                      <a:pt x="369158" y="983727"/>
                      <a:pt x="369158" y="983727"/>
                      <a:pt x="534213" y="983727"/>
                    </a:cubicBezTo>
                    <a:cubicBezTo>
                      <a:pt x="534213" y="983727"/>
                      <a:pt x="534213" y="983727"/>
                      <a:pt x="534213" y="1034632"/>
                    </a:cubicBezTo>
                    <a:cubicBezTo>
                      <a:pt x="534213" y="1034632"/>
                      <a:pt x="534213" y="1034632"/>
                      <a:pt x="369158" y="1034632"/>
                    </a:cubicBezTo>
                    <a:cubicBezTo>
                      <a:pt x="369158" y="1034632"/>
                      <a:pt x="369158" y="1034632"/>
                      <a:pt x="369158" y="1085536"/>
                    </a:cubicBezTo>
                    <a:cubicBezTo>
                      <a:pt x="369158" y="1085536"/>
                      <a:pt x="369158" y="1085536"/>
                      <a:pt x="534213" y="1085536"/>
                    </a:cubicBezTo>
                    <a:cubicBezTo>
                      <a:pt x="534213" y="1085536"/>
                      <a:pt x="534213" y="1085536"/>
                      <a:pt x="534213" y="1238250"/>
                    </a:cubicBezTo>
                    <a:cubicBezTo>
                      <a:pt x="534213" y="1238250"/>
                      <a:pt x="534213" y="1238250"/>
                      <a:pt x="673875" y="1238250"/>
                    </a:cubicBezTo>
                    <a:cubicBezTo>
                      <a:pt x="673875" y="1238250"/>
                      <a:pt x="673875" y="1238250"/>
                      <a:pt x="673875" y="1085536"/>
                    </a:cubicBezTo>
                    <a:cubicBezTo>
                      <a:pt x="673875" y="1085536"/>
                      <a:pt x="673875" y="1085536"/>
                      <a:pt x="864324" y="1085536"/>
                    </a:cubicBezTo>
                    <a:cubicBezTo>
                      <a:pt x="864324" y="1085536"/>
                      <a:pt x="864324" y="1085536"/>
                      <a:pt x="864324" y="1034632"/>
                    </a:cubicBezTo>
                    <a:cubicBezTo>
                      <a:pt x="864324" y="1034632"/>
                      <a:pt x="864324" y="1034632"/>
                      <a:pt x="673875" y="1034632"/>
                    </a:cubicBezTo>
                    <a:cubicBezTo>
                      <a:pt x="673875" y="1034632"/>
                      <a:pt x="673875" y="1034632"/>
                      <a:pt x="673875" y="983727"/>
                    </a:cubicBezTo>
                    <a:cubicBezTo>
                      <a:pt x="673875" y="983727"/>
                      <a:pt x="673875" y="983727"/>
                      <a:pt x="864324" y="983727"/>
                    </a:cubicBezTo>
                    <a:cubicBezTo>
                      <a:pt x="864324" y="983727"/>
                      <a:pt x="864324" y="983727"/>
                      <a:pt x="864324" y="932822"/>
                    </a:cubicBezTo>
                    <a:cubicBezTo>
                      <a:pt x="864324" y="932822"/>
                      <a:pt x="864324" y="932822"/>
                      <a:pt x="699268" y="932822"/>
                    </a:cubicBezTo>
                    <a:cubicBezTo>
                      <a:pt x="699268" y="932822"/>
                      <a:pt x="699268" y="932822"/>
                      <a:pt x="877020" y="665573"/>
                    </a:cubicBezTo>
                    <a:cubicBezTo>
                      <a:pt x="877020" y="665573"/>
                      <a:pt x="877020" y="665573"/>
                      <a:pt x="737358" y="665573"/>
                    </a:cubicBezTo>
                    <a:cubicBezTo>
                      <a:pt x="737358" y="665573"/>
                      <a:pt x="737358" y="665573"/>
                      <a:pt x="597696" y="881918"/>
                    </a:cubicBezTo>
                    <a:cubicBezTo>
                      <a:pt x="597696" y="881918"/>
                      <a:pt x="597696" y="881918"/>
                      <a:pt x="458034" y="665573"/>
                    </a:cubicBezTo>
                    <a:cubicBezTo>
                      <a:pt x="458034" y="665573"/>
                      <a:pt x="458034" y="665573"/>
                      <a:pt x="331068" y="665573"/>
                    </a:cubicBezTo>
                    <a:close/>
                    <a:moveTo>
                      <a:pt x="719206" y="0"/>
                    </a:moveTo>
                    <a:lnTo>
                      <a:pt x="727454" y="317"/>
                    </a:lnTo>
                    <a:lnTo>
                      <a:pt x="736654" y="952"/>
                    </a:lnTo>
                    <a:lnTo>
                      <a:pt x="746172" y="2538"/>
                    </a:lnTo>
                    <a:lnTo>
                      <a:pt x="756641" y="4125"/>
                    </a:lnTo>
                    <a:lnTo>
                      <a:pt x="767428" y="6028"/>
                    </a:lnTo>
                    <a:lnTo>
                      <a:pt x="778849" y="8567"/>
                    </a:lnTo>
                    <a:lnTo>
                      <a:pt x="791222" y="11422"/>
                    </a:lnTo>
                    <a:lnTo>
                      <a:pt x="804546" y="14913"/>
                    </a:lnTo>
                    <a:lnTo>
                      <a:pt x="818822" y="18720"/>
                    </a:lnTo>
                    <a:lnTo>
                      <a:pt x="833416" y="23480"/>
                    </a:lnTo>
                    <a:lnTo>
                      <a:pt x="829609" y="36171"/>
                    </a:lnTo>
                    <a:lnTo>
                      <a:pt x="825802" y="48228"/>
                    </a:lnTo>
                    <a:lnTo>
                      <a:pt x="818188" y="70439"/>
                    </a:lnTo>
                    <a:lnTo>
                      <a:pt x="810256" y="91063"/>
                    </a:lnTo>
                    <a:lnTo>
                      <a:pt x="802960" y="108831"/>
                    </a:lnTo>
                    <a:lnTo>
                      <a:pt x="795663" y="125013"/>
                    </a:lnTo>
                    <a:lnTo>
                      <a:pt x="788684" y="138974"/>
                    </a:lnTo>
                    <a:lnTo>
                      <a:pt x="782021" y="151983"/>
                    </a:lnTo>
                    <a:lnTo>
                      <a:pt x="775994" y="163405"/>
                    </a:lnTo>
                    <a:lnTo>
                      <a:pt x="764572" y="183077"/>
                    </a:lnTo>
                    <a:lnTo>
                      <a:pt x="760131" y="191644"/>
                    </a:lnTo>
                    <a:lnTo>
                      <a:pt x="756007" y="200211"/>
                    </a:lnTo>
                    <a:lnTo>
                      <a:pt x="752517" y="207826"/>
                    </a:lnTo>
                    <a:lnTo>
                      <a:pt x="749662" y="215759"/>
                    </a:lnTo>
                    <a:lnTo>
                      <a:pt x="748393" y="219566"/>
                    </a:lnTo>
                    <a:lnTo>
                      <a:pt x="747441" y="223374"/>
                    </a:lnTo>
                    <a:lnTo>
                      <a:pt x="746806" y="227181"/>
                    </a:lnTo>
                    <a:lnTo>
                      <a:pt x="746489" y="231623"/>
                    </a:lnTo>
                    <a:lnTo>
                      <a:pt x="748076" y="231623"/>
                    </a:lnTo>
                    <a:lnTo>
                      <a:pt x="750931" y="231623"/>
                    </a:lnTo>
                    <a:lnTo>
                      <a:pt x="753786" y="231940"/>
                    </a:lnTo>
                    <a:lnTo>
                      <a:pt x="756324" y="232258"/>
                    </a:lnTo>
                    <a:lnTo>
                      <a:pt x="758862" y="233210"/>
                    </a:lnTo>
                    <a:lnTo>
                      <a:pt x="761400" y="233844"/>
                    </a:lnTo>
                    <a:lnTo>
                      <a:pt x="763621" y="234796"/>
                    </a:lnTo>
                    <a:lnTo>
                      <a:pt x="765842" y="236065"/>
                    </a:lnTo>
                    <a:lnTo>
                      <a:pt x="768062" y="237334"/>
                    </a:lnTo>
                    <a:lnTo>
                      <a:pt x="769966" y="238921"/>
                    </a:lnTo>
                    <a:lnTo>
                      <a:pt x="771552" y="240190"/>
                    </a:lnTo>
                    <a:lnTo>
                      <a:pt x="772821" y="242094"/>
                    </a:lnTo>
                    <a:lnTo>
                      <a:pt x="774090" y="243680"/>
                    </a:lnTo>
                    <a:lnTo>
                      <a:pt x="775042" y="245901"/>
                    </a:lnTo>
                    <a:lnTo>
                      <a:pt x="775676" y="247805"/>
                    </a:lnTo>
                    <a:lnTo>
                      <a:pt x="775994" y="249709"/>
                    </a:lnTo>
                    <a:lnTo>
                      <a:pt x="776311" y="251930"/>
                    </a:lnTo>
                    <a:lnTo>
                      <a:pt x="776311" y="253834"/>
                    </a:lnTo>
                    <a:lnTo>
                      <a:pt x="775676" y="255420"/>
                    </a:lnTo>
                    <a:lnTo>
                      <a:pt x="775359" y="257324"/>
                    </a:lnTo>
                    <a:lnTo>
                      <a:pt x="774407" y="258910"/>
                    </a:lnTo>
                    <a:lnTo>
                      <a:pt x="773456" y="260497"/>
                    </a:lnTo>
                    <a:lnTo>
                      <a:pt x="772186" y="262083"/>
                    </a:lnTo>
                    <a:lnTo>
                      <a:pt x="769331" y="265256"/>
                    </a:lnTo>
                    <a:lnTo>
                      <a:pt x="765524" y="267794"/>
                    </a:lnTo>
                    <a:lnTo>
                      <a:pt x="761717" y="269698"/>
                    </a:lnTo>
                    <a:lnTo>
                      <a:pt x="756958" y="270967"/>
                    </a:lnTo>
                    <a:lnTo>
                      <a:pt x="752200" y="271919"/>
                    </a:lnTo>
                    <a:lnTo>
                      <a:pt x="756324" y="284611"/>
                    </a:lnTo>
                    <a:lnTo>
                      <a:pt x="757910" y="289053"/>
                    </a:lnTo>
                    <a:lnTo>
                      <a:pt x="760448" y="293812"/>
                    </a:lnTo>
                    <a:lnTo>
                      <a:pt x="763621" y="299206"/>
                    </a:lnTo>
                    <a:lnTo>
                      <a:pt x="768062" y="304283"/>
                    </a:lnTo>
                    <a:lnTo>
                      <a:pt x="772504" y="309677"/>
                    </a:lnTo>
                    <a:lnTo>
                      <a:pt x="777580" y="315706"/>
                    </a:lnTo>
                    <a:lnTo>
                      <a:pt x="783608" y="321417"/>
                    </a:lnTo>
                    <a:lnTo>
                      <a:pt x="789952" y="327445"/>
                    </a:lnTo>
                    <a:lnTo>
                      <a:pt x="796615" y="333791"/>
                    </a:lnTo>
                    <a:lnTo>
                      <a:pt x="803912" y="339820"/>
                    </a:lnTo>
                    <a:lnTo>
                      <a:pt x="819774" y="353146"/>
                    </a:lnTo>
                    <a:lnTo>
                      <a:pt x="836588" y="366155"/>
                    </a:lnTo>
                    <a:lnTo>
                      <a:pt x="854672" y="379798"/>
                    </a:lnTo>
                    <a:lnTo>
                      <a:pt x="891472" y="407720"/>
                    </a:lnTo>
                    <a:lnTo>
                      <a:pt x="928274" y="435008"/>
                    </a:lnTo>
                    <a:lnTo>
                      <a:pt x="945405" y="448334"/>
                    </a:lnTo>
                    <a:lnTo>
                      <a:pt x="961902" y="461343"/>
                    </a:lnTo>
                    <a:lnTo>
                      <a:pt x="976496" y="474034"/>
                    </a:lnTo>
                    <a:lnTo>
                      <a:pt x="983158" y="479746"/>
                    </a:lnTo>
                    <a:lnTo>
                      <a:pt x="989186" y="485457"/>
                    </a:lnTo>
                    <a:lnTo>
                      <a:pt x="996482" y="493072"/>
                    </a:lnTo>
                    <a:lnTo>
                      <a:pt x="1003779" y="501004"/>
                    </a:lnTo>
                    <a:lnTo>
                      <a:pt x="1011393" y="510206"/>
                    </a:lnTo>
                    <a:lnTo>
                      <a:pt x="1019007" y="519725"/>
                    </a:lnTo>
                    <a:lnTo>
                      <a:pt x="1026938" y="530830"/>
                    </a:lnTo>
                    <a:lnTo>
                      <a:pt x="1034552" y="542252"/>
                    </a:lnTo>
                    <a:lnTo>
                      <a:pt x="1042801" y="554309"/>
                    </a:lnTo>
                    <a:lnTo>
                      <a:pt x="1050732" y="567318"/>
                    </a:lnTo>
                    <a:lnTo>
                      <a:pt x="1058663" y="581279"/>
                    </a:lnTo>
                    <a:lnTo>
                      <a:pt x="1066912" y="595557"/>
                    </a:lnTo>
                    <a:lnTo>
                      <a:pt x="1074843" y="610153"/>
                    </a:lnTo>
                    <a:lnTo>
                      <a:pt x="1083092" y="626017"/>
                    </a:lnTo>
                    <a:lnTo>
                      <a:pt x="1091023" y="641882"/>
                    </a:lnTo>
                    <a:lnTo>
                      <a:pt x="1098954" y="658698"/>
                    </a:lnTo>
                    <a:lnTo>
                      <a:pt x="1106568" y="675832"/>
                    </a:lnTo>
                    <a:lnTo>
                      <a:pt x="1114499" y="693283"/>
                    </a:lnTo>
                    <a:lnTo>
                      <a:pt x="1122113" y="711369"/>
                    </a:lnTo>
                    <a:lnTo>
                      <a:pt x="1129727" y="729772"/>
                    </a:lnTo>
                    <a:lnTo>
                      <a:pt x="1136707" y="748492"/>
                    </a:lnTo>
                    <a:lnTo>
                      <a:pt x="1143686" y="768164"/>
                    </a:lnTo>
                    <a:lnTo>
                      <a:pt x="1150348" y="787519"/>
                    </a:lnTo>
                    <a:lnTo>
                      <a:pt x="1157011" y="807191"/>
                    </a:lnTo>
                    <a:lnTo>
                      <a:pt x="1163038" y="826863"/>
                    </a:lnTo>
                    <a:lnTo>
                      <a:pt x="1169066" y="847170"/>
                    </a:lnTo>
                    <a:lnTo>
                      <a:pt x="1174460" y="867477"/>
                    </a:lnTo>
                    <a:lnTo>
                      <a:pt x="1179853" y="887783"/>
                    </a:lnTo>
                    <a:lnTo>
                      <a:pt x="1184929" y="908407"/>
                    </a:lnTo>
                    <a:lnTo>
                      <a:pt x="1189370" y="929031"/>
                    </a:lnTo>
                    <a:lnTo>
                      <a:pt x="1193177" y="949655"/>
                    </a:lnTo>
                    <a:lnTo>
                      <a:pt x="1196667" y="970279"/>
                    </a:lnTo>
                    <a:lnTo>
                      <a:pt x="1200157" y="990903"/>
                    </a:lnTo>
                    <a:lnTo>
                      <a:pt x="1202695" y="1011845"/>
                    </a:lnTo>
                    <a:lnTo>
                      <a:pt x="1204916" y="1032151"/>
                    </a:lnTo>
                    <a:lnTo>
                      <a:pt x="1206502" y="1052458"/>
                    </a:lnTo>
                    <a:lnTo>
                      <a:pt x="1207454" y="1072447"/>
                    </a:lnTo>
                    <a:lnTo>
                      <a:pt x="1208088" y="1092437"/>
                    </a:lnTo>
                    <a:lnTo>
                      <a:pt x="1207771" y="1112426"/>
                    </a:lnTo>
                    <a:lnTo>
                      <a:pt x="1207136" y="1131781"/>
                    </a:lnTo>
                    <a:lnTo>
                      <a:pt x="1205867" y="1151453"/>
                    </a:lnTo>
                    <a:lnTo>
                      <a:pt x="1203646" y="1170173"/>
                    </a:lnTo>
                    <a:lnTo>
                      <a:pt x="1201108" y="1188893"/>
                    </a:lnTo>
                    <a:lnTo>
                      <a:pt x="1199522" y="1197778"/>
                    </a:lnTo>
                    <a:lnTo>
                      <a:pt x="1197302" y="1206979"/>
                    </a:lnTo>
                    <a:lnTo>
                      <a:pt x="1195398" y="1215863"/>
                    </a:lnTo>
                    <a:lnTo>
                      <a:pt x="1193177" y="1224747"/>
                    </a:lnTo>
                    <a:lnTo>
                      <a:pt x="1190956" y="1233314"/>
                    </a:lnTo>
                    <a:lnTo>
                      <a:pt x="1188418" y="1242199"/>
                    </a:lnTo>
                    <a:lnTo>
                      <a:pt x="1185563" y="1250448"/>
                    </a:lnTo>
                    <a:lnTo>
                      <a:pt x="1182708" y="1259015"/>
                    </a:lnTo>
                    <a:lnTo>
                      <a:pt x="1179218" y="1266947"/>
                    </a:lnTo>
                    <a:lnTo>
                      <a:pt x="1175728" y="1275197"/>
                    </a:lnTo>
                    <a:lnTo>
                      <a:pt x="1172239" y="1283129"/>
                    </a:lnTo>
                    <a:lnTo>
                      <a:pt x="1168749" y="1291062"/>
                    </a:lnTo>
                    <a:lnTo>
                      <a:pt x="1164625" y="1298677"/>
                    </a:lnTo>
                    <a:lnTo>
                      <a:pt x="1160183" y="1305974"/>
                    </a:lnTo>
                    <a:lnTo>
                      <a:pt x="1155742" y="1313589"/>
                    </a:lnTo>
                    <a:lnTo>
                      <a:pt x="1151300" y="1320570"/>
                    </a:lnTo>
                    <a:lnTo>
                      <a:pt x="1146542" y="1327867"/>
                    </a:lnTo>
                    <a:lnTo>
                      <a:pt x="1141148" y="1334531"/>
                    </a:lnTo>
                    <a:lnTo>
                      <a:pt x="1135755" y="1341194"/>
                    </a:lnTo>
                    <a:lnTo>
                      <a:pt x="1130362" y="1347857"/>
                    </a:lnTo>
                    <a:lnTo>
                      <a:pt x="1124334" y="1354203"/>
                    </a:lnTo>
                    <a:lnTo>
                      <a:pt x="1118306" y="1360548"/>
                    </a:lnTo>
                    <a:lnTo>
                      <a:pt x="1112278" y="1366577"/>
                    </a:lnTo>
                    <a:lnTo>
                      <a:pt x="1105299" y="1372288"/>
                    </a:lnTo>
                    <a:lnTo>
                      <a:pt x="1098637" y="1378000"/>
                    </a:lnTo>
                    <a:lnTo>
                      <a:pt x="1091657" y="1383394"/>
                    </a:lnTo>
                    <a:lnTo>
                      <a:pt x="1084360" y="1388470"/>
                    </a:lnTo>
                    <a:lnTo>
                      <a:pt x="1076746" y="1393230"/>
                    </a:lnTo>
                    <a:lnTo>
                      <a:pt x="1068815" y="1398306"/>
                    </a:lnTo>
                    <a:lnTo>
                      <a:pt x="1061201" y="1402748"/>
                    </a:lnTo>
                    <a:lnTo>
                      <a:pt x="1052636" y="1407190"/>
                    </a:lnTo>
                    <a:lnTo>
                      <a:pt x="1044070" y="1411633"/>
                    </a:lnTo>
                    <a:lnTo>
                      <a:pt x="1035187" y="1415440"/>
                    </a:lnTo>
                    <a:lnTo>
                      <a:pt x="1025986" y="1418930"/>
                    </a:lnTo>
                    <a:lnTo>
                      <a:pt x="1016469" y="1422420"/>
                    </a:lnTo>
                    <a:lnTo>
                      <a:pt x="1006634" y="1425593"/>
                    </a:lnTo>
                    <a:lnTo>
                      <a:pt x="996800" y="1428766"/>
                    </a:lnTo>
                    <a:lnTo>
                      <a:pt x="986330" y="1431305"/>
                    </a:lnTo>
                    <a:lnTo>
                      <a:pt x="976178" y="1433843"/>
                    </a:lnTo>
                    <a:lnTo>
                      <a:pt x="965074" y="1436064"/>
                    </a:lnTo>
                    <a:lnTo>
                      <a:pt x="953971" y="1437968"/>
                    </a:lnTo>
                    <a:lnTo>
                      <a:pt x="942550" y="1439554"/>
                    </a:lnTo>
                    <a:lnTo>
                      <a:pt x="930812" y="1440823"/>
                    </a:lnTo>
                    <a:lnTo>
                      <a:pt x="918756" y="1442093"/>
                    </a:lnTo>
                    <a:lnTo>
                      <a:pt x="906383" y="1443044"/>
                    </a:lnTo>
                    <a:lnTo>
                      <a:pt x="893693" y="1443362"/>
                    </a:lnTo>
                    <a:lnTo>
                      <a:pt x="740144" y="1448756"/>
                    </a:lnTo>
                    <a:lnTo>
                      <a:pt x="652583" y="1451611"/>
                    </a:lnTo>
                    <a:lnTo>
                      <a:pt x="613244" y="1452563"/>
                    </a:lnTo>
                    <a:lnTo>
                      <a:pt x="604044" y="1452563"/>
                    </a:lnTo>
                    <a:lnTo>
                      <a:pt x="595161" y="1452563"/>
                    </a:lnTo>
                    <a:lnTo>
                      <a:pt x="555505" y="1451611"/>
                    </a:lnTo>
                    <a:lnTo>
                      <a:pt x="467944" y="1448756"/>
                    </a:lnTo>
                    <a:lnTo>
                      <a:pt x="314395" y="1443362"/>
                    </a:lnTo>
                    <a:lnTo>
                      <a:pt x="302022" y="1443044"/>
                    </a:lnTo>
                    <a:lnTo>
                      <a:pt x="289332" y="1442093"/>
                    </a:lnTo>
                    <a:lnTo>
                      <a:pt x="277276" y="1440823"/>
                    </a:lnTo>
                    <a:lnTo>
                      <a:pt x="265856" y="1439554"/>
                    </a:lnTo>
                    <a:lnTo>
                      <a:pt x="254117" y="1437968"/>
                    </a:lnTo>
                    <a:lnTo>
                      <a:pt x="243014" y="1436064"/>
                    </a:lnTo>
                    <a:lnTo>
                      <a:pt x="232227" y="1433843"/>
                    </a:lnTo>
                    <a:lnTo>
                      <a:pt x="221758" y="1431305"/>
                    </a:lnTo>
                    <a:lnTo>
                      <a:pt x="211288" y="1428766"/>
                    </a:lnTo>
                    <a:lnTo>
                      <a:pt x="201454" y="1425593"/>
                    </a:lnTo>
                    <a:lnTo>
                      <a:pt x="191619" y="1422420"/>
                    </a:lnTo>
                    <a:lnTo>
                      <a:pt x="182419" y="1418930"/>
                    </a:lnTo>
                    <a:lnTo>
                      <a:pt x="172901" y="1415440"/>
                    </a:lnTo>
                    <a:lnTo>
                      <a:pt x="164336" y="1411633"/>
                    </a:lnTo>
                    <a:lnTo>
                      <a:pt x="155452" y="1407190"/>
                    </a:lnTo>
                    <a:lnTo>
                      <a:pt x="147521" y="1402748"/>
                    </a:lnTo>
                    <a:lnTo>
                      <a:pt x="139273" y="1398306"/>
                    </a:lnTo>
                    <a:lnTo>
                      <a:pt x="131342" y="1393230"/>
                    </a:lnTo>
                    <a:lnTo>
                      <a:pt x="123728" y="1388470"/>
                    </a:lnTo>
                    <a:lnTo>
                      <a:pt x="116431" y="1383394"/>
                    </a:lnTo>
                    <a:lnTo>
                      <a:pt x="109768" y="1378000"/>
                    </a:lnTo>
                    <a:lnTo>
                      <a:pt x="102789" y="1372288"/>
                    </a:lnTo>
                    <a:lnTo>
                      <a:pt x="96127" y="1366577"/>
                    </a:lnTo>
                    <a:lnTo>
                      <a:pt x="89782" y="1360548"/>
                    </a:lnTo>
                    <a:lnTo>
                      <a:pt x="83754" y="1354203"/>
                    </a:lnTo>
                    <a:lnTo>
                      <a:pt x="78044" y="1347857"/>
                    </a:lnTo>
                    <a:lnTo>
                      <a:pt x="72333" y="1341194"/>
                    </a:lnTo>
                    <a:lnTo>
                      <a:pt x="66940" y="1334531"/>
                    </a:lnTo>
                    <a:lnTo>
                      <a:pt x="61864" y="1327867"/>
                    </a:lnTo>
                    <a:lnTo>
                      <a:pt x="56788" y="1320570"/>
                    </a:lnTo>
                    <a:lnTo>
                      <a:pt x="52346" y="1313589"/>
                    </a:lnTo>
                    <a:lnTo>
                      <a:pt x="47905" y="1305974"/>
                    </a:lnTo>
                    <a:lnTo>
                      <a:pt x="43780" y="1298677"/>
                    </a:lnTo>
                    <a:lnTo>
                      <a:pt x="39339" y="1291062"/>
                    </a:lnTo>
                    <a:lnTo>
                      <a:pt x="35849" y="1283129"/>
                    </a:lnTo>
                    <a:lnTo>
                      <a:pt x="32360" y="1275197"/>
                    </a:lnTo>
                    <a:lnTo>
                      <a:pt x="28870" y="1266947"/>
                    </a:lnTo>
                    <a:lnTo>
                      <a:pt x="25697" y="1259015"/>
                    </a:lnTo>
                    <a:lnTo>
                      <a:pt x="22525" y="1250448"/>
                    </a:lnTo>
                    <a:lnTo>
                      <a:pt x="19670" y="1242199"/>
                    </a:lnTo>
                    <a:lnTo>
                      <a:pt x="17132" y="1233314"/>
                    </a:lnTo>
                    <a:lnTo>
                      <a:pt x="14911" y="1224747"/>
                    </a:lnTo>
                    <a:lnTo>
                      <a:pt x="12690" y="1215863"/>
                    </a:lnTo>
                    <a:lnTo>
                      <a:pt x="10786" y="1206979"/>
                    </a:lnTo>
                    <a:lnTo>
                      <a:pt x="8883" y="1197778"/>
                    </a:lnTo>
                    <a:lnTo>
                      <a:pt x="7297" y="1188893"/>
                    </a:lnTo>
                    <a:lnTo>
                      <a:pt x="4442" y="1170173"/>
                    </a:lnTo>
                    <a:lnTo>
                      <a:pt x="2221" y="1151453"/>
                    </a:lnTo>
                    <a:lnTo>
                      <a:pt x="952" y="1131781"/>
                    </a:lnTo>
                    <a:lnTo>
                      <a:pt x="317" y="1112426"/>
                    </a:lnTo>
                    <a:lnTo>
                      <a:pt x="0" y="1092437"/>
                    </a:lnTo>
                    <a:lnTo>
                      <a:pt x="634" y="1072447"/>
                    </a:lnTo>
                    <a:lnTo>
                      <a:pt x="1586" y="1052458"/>
                    </a:lnTo>
                    <a:lnTo>
                      <a:pt x="3172" y="1032151"/>
                    </a:lnTo>
                    <a:lnTo>
                      <a:pt x="5393" y="1011845"/>
                    </a:lnTo>
                    <a:lnTo>
                      <a:pt x="8248" y="990903"/>
                    </a:lnTo>
                    <a:lnTo>
                      <a:pt x="11421" y="970279"/>
                    </a:lnTo>
                    <a:lnTo>
                      <a:pt x="14911" y="949655"/>
                    </a:lnTo>
                    <a:lnTo>
                      <a:pt x="19035" y="929031"/>
                    </a:lnTo>
                    <a:lnTo>
                      <a:pt x="23476" y="908407"/>
                    </a:lnTo>
                    <a:lnTo>
                      <a:pt x="28235" y="887783"/>
                    </a:lnTo>
                    <a:lnTo>
                      <a:pt x="33628" y="867477"/>
                    </a:lnTo>
                    <a:lnTo>
                      <a:pt x="39022" y="847170"/>
                    </a:lnTo>
                    <a:lnTo>
                      <a:pt x="45050" y="826863"/>
                    </a:lnTo>
                    <a:lnTo>
                      <a:pt x="51077" y="807191"/>
                    </a:lnTo>
                    <a:lnTo>
                      <a:pt x="58057" y="787519"/>
                    </a:lnTo>
                    <a:lnTo>
                      <a:pt x="64402" y="768164"/>
                    </a:lnTo>
                    <a:lnTo>
                      <a:pt x="71381" y="748492"/>
                    </a:lnTo>
                    <a:lnTo>
                      <a:pt x="78678" y="729772"/>
                    </a:lnTo>
                    <a:lnTo>
                      <a:pt x="85975" y="711369"/>
                    </a:lnTo>
                    <a:lnTo>
                      <a:pt x="93906" y="693283"/>
                    </a:lnTo>
                    <a:lnTo>
                      <a:pt x="101520" y="675832"/>
                    </a:lnTo>
                    <a:lnTo>
                      <a:pt x="109134" y="658698"/>
                    </a:lnTo>
                    <a:lnTo>
                      <a:pt x="117065" y="641882"/>
                    </a:lnTo>
                    <a:lnTo>
                      <a:pt x="124996" y="626017"/>
                    </a:lnTo>
                    <a:lnTo>
                      <a:pt x="133245" y="610153"/>
                    </a:lnTo>
                    <a:lnTo>
                      <a:pt x="141176" y="595557"/>
                    </a:lnTo>
                    <a:lnTo>
                      <a:pt x="149425" y="581279"/>
                    </a:lnTo>
                    <a:lnTo>
                      <a:pt x="157356" y="567318"/>
                    </a:lnTo>
                    <a:lnTo>
                      <a:pt x="165604" y="554309"/>
                    </a:lnTo>
                    <a:lnTo>
                      <a:pt x="173536" y="542252"/>
                    </a:lnTo>
                    <a:lnTo>
                      <a:pt x="181467" y="530830"/>
                    </a:lnTo>
                    <a:lnTo>
                      <a:pt x="189081" y="519725"/>
                    </a:lnTo>
                    <a:lnTo>
                      <a:pt x="197012" y="510206"/>
                    </a:lnTo>
                    <a:lnTo>
                      <a:pt x="204309" y="501004"/>
                    </a:lnTo>
                    <a:lnTo>
                      <a:pt x="211606" y="493072"/>
                    </a:lnTo>
                    <a:lnTo>
                      <a:pt x="218902" y="485457"/>
                    </a:lnTo>
                    <a:lnTo>
                      <a:pt x="225248" y="479428"/>
                    </a:lnTo>
                    <a:lnTo>
                      <a:pt x="232862" y="473083"/>
                    </a:lnTo>
                    <a:lnTo>
                      <a:pt x="248407" y="460074"/>
                    </a:lnTo>
                    <a:lnTo>
                      <a:pt x="265538" y="446430"/>
                    </a:lnTo>
                    <a:lnTo>
                      <a:pt x="283622" y="432469"/>
                    </a:lnTo>
                    <a:lnTo>
                      <a:pt x="322009" y="404548"/>
                    </a:lnTo>
                    <a:lnTo>
                      <a:pt x="360396" y="375991"/>
                    </a:lnTo>
                    <a:lnTo>
                      <a:pt x="379114" y="362030"/>
                    </a:lnTo>
                    <a:lnTo>
                      <a:pt x="396562" y="348387"/>
                    </a:lnTo>
                    <a:lnTo>
                      <a:pt x="412742" y="335060"/>
                    </a:lnTo>
                    <a:lnTo>
                      <a:pt x="420039" y="328397"/>
                    </a:lnTo>
                    <a:lnTo>
                      <a:pt x="427018" y="322369"/>
                    </a:lnTo>
                    <a:lnTo>
                      <a:pt x="433364" y="316340"/>
                    </a:lnTo>
                    <a:lnTo>
                      <a:pt x="439391" y="309994"/>
                    </a:lnTo>
                    <a:lnTo>
                      <a:pt x="444784" y="304283"/>
                    </a:lnTo>
                    <a:lnTo>
                      <a:pt x="449226" y="298572"/>
                    </a:lnTo>
                    <a:lnTo>
                      <a:pt x="453033" y="293178"/>
                    </a:lnTo>
                    <a:lnTo>
                      <a:pt x="456523" y="287784"/>
                    </a:lnTo>
                    <a:lnTo>
                      <a:pt x="459061" y="283024"/>
                    </a:lnTo>
                    <a:lnTo>
                      <a:pt x="460647" y="277948"/>
                    </a:lnTo>
                    <a:lnTo>
                      <a:pt x="461282" y="274775"/>
                    </a:lnTo>
                    <a:lnTo>
                      <a:pt x="461916" y="271919"/>
                    </a:lnTo>
                    <a:lnTo>
                      <a:pt x="456840" y="270967"/>
                    </a:lnTo>
                    <a:lnTo>
                      <a:pt x="452081" y="269698"/>
                    </a:lnTo>
                    <a:lnTo>
                      <a:pt x="448274" y="267794"/>
                    </a:lnTo>
                    <a:lnTo>
                      <a:pt x="444784" y="265256"/>
                    </a:lnTo>
                    <a:lnTo>
                      <a:pt x="441929" y="262083"/>
                    </a:lnTo>
                    <a:lnTo>
                      <a:pt x="440660" y="260497"/>
                    </a:lnTo>
                    <a:lnTo>
                      <a:pt x="439708" y="258910"/>
                    </a:lnTo>
                    <a:lnTo>
                      <a:pt x="438757" y="257324"/>
                    </a:lnTo>
                    <a:lnTo>
                      <a:pt x="438440" y="255420"/>
                    </a:lnTo>
                    <a:lnTo>
                      <a:pt x="438122" y="253834"/>
                    </a:lnTo>
                    <a:lnTo>
                      <a:pt x="437488" y="251930"/>
                    </a:lnTo>
                    <a:lnTo>
                      <a:pt x="438122" y="250026"/>
                    </a:lnTo>
                    <a:lnTo>
                      <a:pt x="438440" y="248122"/>
                    </a:lnTo>
                    <a:lnTo>
                      <a:pt x="438757" y="246536"/>
                    </a:lnTo>
                    <a:lnTo>
                      <a:pt x="439708" y="244315"/>
                    </a:lnTo>
                    <a:lnTo>
                      <a:pt x="440660" y="242728"/>
                    </a:lnTo>
                    <a:lnTo>
                      <a:pt x="441929" y="241142"/>
                    </a:lnTo>
                    <a:lnTo>
                      <a:pt x="444784" y="238286"/>
                    </a:lnTo>
                    <a:lnTo>
                      <a:pt x="448274" y="236065"/>
                    </a:lnTo>
                    <a:lnTo>
                      <a:pt x="452081" y="234161"/>
                    </a:lnTo>
                    <a:lnTo>
                      <a:pt x="456840" y="232575"/>
                    </a:lnTo>
                    <a:lnTo>
                      <a:pt x="461916" y="231940"/>
                    </a:lnTo>
                    <a:lnTo>
                      <a:pt x="460647" y="227498"/>
                    </a:lnTo>
                    <a:lnTo>
                      <a:pt x="459378" y="223374"/>
                    </a:lnTo>
                    <a:lnTo>
                      <a:pt x="457792" y="219249"/>
                    </a:lnTo>
                    <a:lnTo>
                      <a:pt x="456206" y="215124"/>
                    </a:lnTo>
                    <a:lnTo>
                      <a:pt x="451764" y="206874"/>
                    </a:lnTo>
                    <a:lnTo>
                      <a:pt x="447005" y="198307"/>
                    </a:lnTo>
                    <a:lnTo>
                      <a:pt x="441295" y="189423"/>
                    </a:lnTo>
                    <a:lnTo>
                      <a:pt x="434632" y="180222"/>
                    </a:lnTo>
                    <a:lnTo>
                      <a:pt x="420039" y="159598"/>
                    </a:lnTo>
                    <a:lnTo>
                      <a:pt x="412108" y="147541"/>
                    </a:lnTo>
                    <a:lnTo>
                      <a:pt x="403542" y="134532"/>
                    </a:lnTo>
                    <a:lnTo>
                      <a:pt x="394024" y="120254"/>
                    </a:lnTo>
                    <a:lnTo>
                      <a:pt x="384190" y="104706"/>
                    </a:lnTo>
                    <a:lnTo>
                      <a:pt x="374355" y="87573"/>
                    </a:lnTo>
                    <a:lnTo>
                      <a:pt x="363886" y="68535"/>
                    </a:lnTo>
                    <a:lnTo>
                      <a:pt x="353099" y="47911"/>
                    </a:lnTo>
                    <a:lnTo>
                      <a:pt x="341996" y="25066"/>
                    </a:lnTo>
                    <a:lnTo>
                      <a:pt x="352782" y="20307"/>
                    </a:lnTo>
                    <a:lnTo>
                      <a:pt x="362617" y="15865"/>
                    </a:lnTo>
                    <a:lnTo>
                      <a:pt x="372134" y="13009"/>
                    </a:lnTo>
                    <a:lnTo>
                      <a:pt x="380700" y="11105"/>
                    </a:lnTo>
                    <a:lnTo>
                      <a:pt x="388948" y="9836"/>
                    </a:lnTo>
                    <a:lnTo>
                      <a:pt x="396562" y="9519"/>
                    </a:lnTo>
                    <a:lnTo>
                      <a:pt x="403859" y="9519"/>
                    </a:lnTo>
                    <a:lnTo>
                      <a:pt x="410522" y="10471"/>
                    </a:lnTo>
                    <a:lnTo>
                      <a:pt x="416549" y="12057"/>
                    </a:lnTo>
                    <a:lnTo>
                      <a:pt x="422894" y="14278"/>
                    </a:lnTo>
                    <a:lnTo>
                      <a:pt x="428288" y="16816"/>
                    </a:lnTo>
                    <a:lnTo>
                      <a:pt x="433681" y="19989"/>
                    </a:lnTo>
                    <a:lnTo>
                      <a:pt x="439074" y="23162"/>
                    </a:lnTo>
                    <a:lnTo>
                      <a:pt x="443833" y="26970"/>
                    </a:lnTo>
                    <a:lnTo>
                      <a:pt x="448592" y="30777"/>
                    </a:lnTo>
                    <a:lnTo>
                      <a:pt x="453033" y="34585"/>
                    </a:lnTo>
                    <a:lnTo>
                      <a:pt x="462550" y="43152"/>
                    </a:lnTo>
                    <a:lnTo>
                      <a:pt x="471434" y="51401"/>
                    </a:lnTo>
                    <a:lnTo>
                      <a:pt x="476510" y="55843"/>
                    </a:lnTo>
                    <a:lnTo>
                      <a:pt x="481268" y="59651"/>
                    </a:lnTo>
                    <a:lnTo>
                      <a:pt x="486027" y="63141"/>
                    </a:lnTo>
                    <a:lnTo>
                      <a:pt x="491738" y="66314"/>
                    </a:lnTo>
                    <a:lnTo>
                      <a:pt x="497131" y="69170"/>
                    </a:lnTo>
                    <a:lnTo>
                      <a:pt x="502841" y="72025"/>
                    </a:lnTo>
                    <a:lnTo>
                      <a:pt x="509186" y="73929"/>
                    </a:lnTo>
                    <a:lnTo>
                      <a:pt x="515531" y="75198"/>
                    </a:lnTo>
                    <a:lnTo>
                      <a:pt x="522194" y="76150"/>
                    </a:lnTo>
                    <a:lnTo>
                      <a:pt x="529808" y="76150"/>
                    </a:lnTo>
                    <a:lnTo>
                      <a:pt x="537739" y="75515"/>
                    </a:lnTo>
                    <a:lnTo>
                      <a:pt x="546304" y="74246"/>
                    </a:lnTo>
                    <a:lnTo>
                      <a:pt x="557408" y="68218"/>
                    </a:lnTo>
                    <a:lnTo>
                      <a:pt x="568195" y="62824"/>
                    </a:lnTo>
                    <a:lnTo>
                      <a:pt x="587864" y="51719"/>
                    </a:lnTo>
                    <a:lnTo>
                      <a:pt x="605313" y="41882"/>
                    </a:lnTo>
                    <a:lnTo>
                      <a:pt x="620858" y="32681"/>
                    </a:lnTo>
                    <a:lnTo>
                      <a:pt x="635452" y="24749"/>
                    </a:lnTo>
                    <a:lnTo>
                      <a:pt x="648776" y="17134"/>
                    </a:lnTo>
                    <a:lnTo>
                      <a:pt x="655438" y="13961"/>
                    </a:lnTo>
                    <a:lnTo>
                      <a:pt x="661784" y="11422"/>
                    </a:lnTo>
                    <a:lnTo>
                      <a:pt x="668446" y="8884"/>
                    </a:lnTo>
                    <a:lnTo>
                      <a:pt x="675108" y="6663"/>
                    </a:lnTo>
                    <a:lnTo>
                      <a:pt x="682088" y="4759"/>
                    </a:lnTo>
                    <a:lnTo>
                      <a:pt x="688750" y="3173"/>
                    </a:lnTo>
                    <a:lnTo>
                      <a:pt x="695729" y="1586"/>
                    </a:lnTo>
                    <a:lnTo>
                      <a:pt x="703343" y="635"/>
                    </a:lnTo>
                    <a:lnTo>
                      <a:pt x="710957" y="317"/>
                    </a:lnTo>
                    <a:close/>
                  </a:path>
                </a:pathLst>
              </a:custGeom>
              <a:solidFill>
                <a:srgbClr val="FFFFFF"/>
              </a:solidFill>
              <a:ln w="12700" cap="flat" cmpd="sng" algn="ctr">
                <a:noFill/>
                <a:prstDash val="solid"/>
                <a:miter lim="800000"/>
              </a:ln>
              <a:effec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grpSp>
        <p:grpSp>
          <p:nvGrpSpPr>
            <p:cNvPr id="44" name="组合 43"/>
            <p:cNvGrpSpPr/>
            <p:nvPr/>
          </p:nvGrpSpPr>
          <p:grpSpPr>
            <a:xfrm>
              <a:off x="1522730" y="4930140"/>
              <a:ext cx="629920" cy="631190"/>
              <a:chOff x="16802" y="4217"/>
              <a:chExt cx="992" cy="994"/>
            </a:xfrm>
          </p:grpSpPr>
          <p:sp>
            <p:nvSpPr>
              <p:cNvPr id="45" name="圆角矩形 44"/>
              <p:cNvSpPr/>
              <p:nvPr/>
            </p:nvSpPr>
            <p:spPr>
              <a:xfrm>
                <a:off x="16802" y="4217"/>
                <a:ext cx="993" cy="994"/>
              </a:xfrm>
              <a:prstGeom prst="roundRect">
                <a:avLst/>
              </a:prstGeom>
              <a:solidFill>
                <a:srgbClr val="066DCA">
                  <a:lumMod val="40000"/>
                  <a:lumOff val="6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46" name=" 33"/>
              <p:cNvSpPr/>
              <p:nvPr/>
            </p:nvSpPr>
            <p:spPr bwMode="auto">
              <a:xfrm>
                <a:off x="17046" y="4462"/>
                <a:ext cx="527" cy="527"/>
              </a:xfrm>
              <a:custGeom>
                <a:avLst/>
                <a:gdLst>
                  <a:gd name="T0" fmla="*/ 354414 w 2295525"/>
                  <a:gd name="T1" fmla="*/ 1437494 h 1735138"/>
                  <a:gd name="T2" fmla="*/ 223983 w 2295525"/>
                  <a:gd name="T3" fmla="*/ 1389407 h 1735138"/>
                  <a:gd name="T4" fmla="*/ 200120 w 2295525"/>
                  <a:gd name="T5" fmla="*/ 1433678 h 1735138"/>
                  <a:gd name="T6" fmla="*/ 1871799 w 2295525"/>
                  <a:gd name="T7" fmla="*/ 1202082 h 1735138"/>
                  <a:gd name="T8" fmla="*/ 1862595 w 2295525"/>
                  <a:gd name="T9" fmla="*/ 1430571 h 1735138"/>
                  <a:gd name="T10" fmla="*/ 1585813 w 2295525"/>
                  <a:gd name="T11" fmla="*/ 1207999 h 1735138"/>
                  <a:gd name="T12" fmla="*/ 1490656 w 2295525"/>
                  <a:gd name="T13" fmla="*/ 1402297 h 1735138"/>
                  <a:gd name="T14" fmla="*/ 1152749 w 2295525"/>
                  <a:gd name="T15" fmla="*/ 1383558 h 1735138"/>
                  <a:gd name="T16" fmla="*/ 1090837 w 2295525"/>
                  <a:gd name="T17" fmla="*/ 1220821 h 1735138"/>
                  <a:gd name="T18" fmla="*/ 783516 w 2295525"/>
                  <a:gd name="T19" fmla="*/ 1424982 h 1735138"/>
                  <a:gd name="T20" fmla="*/ 1483025 w 2295525"/>
                  <a:gd name="T21" fmla="*/ 1122300 h 1735138"/>
                  <a:gd name="T22" fmla="*/ 1518730 w 2295525"/>
                  <a:gd name="T23" fmla="*/ 1215802 h 1735138"/>
                  <a:gd name="T24" fmla="*/ 1183050 w 2295525"/>
                  <a:gd name="T25" fmla="*/ 1170419 h 1735138"/>
                  <a:gd name="T26" fmla="*/ 1093135 w 2295525"/>
                  <a:gd name="T27" fmla="*/ 1129269 h 1735138"/>
                  <a:gd name="T28" fmla="*/ 556942 w 2295525"/>
                  <a:gd name="T29" fmla="*/ 1349470 h 1735138"/>
                  <a:gd name="T30" fmla="*/ 575056 w 2295525"/>
                  <a:gd name="T31" fmla="*/ 1122300 h 1735138"/>
                  <a:gd name="T32" fmla="*/ 1862842 w 2295525"/>
                  <a:gd name="T33" fmla="*/ 1073163 h 1735138"/>
                  <a:gd name="T34" fmla="*/ 1818708 w 2295525"/>
                  <a:gd name="T35" fmla="*/ 1141187 h 1735138"/>
                  <a:gd name="T36" fmla="*/ 1616812 w 2295525"/>
                  <a:gd name="T37" fmla="*/ 1141187 h 1735138"/>
                  <a:gd name="T38" fmla="*/ 1710350 w 2295525"/>
                  <a:gd name="T39" fmla="*/ 973592 h 1735138"/>
                  <a:gd name="T40" fmla="*/ 1049969 w 2295525"/>
                  <a:gd name="T41" fmla="*/ 1053775 h 1735138"/>
                  <a:gd name="T42" fmla="*/ 1014682 w 2295525"/>
                  <a:gd name="T43" fmla="*/ 1139873 h 1735138"/>
                  <a:gd name="T44" fmla="*/ 810877 w 2295525"/>
                  <a:gd name="T45" fmla="*/ 1148088 h 1735138"/>
                  <a:gd name="T46" fmla="*/ 894641 w 2295525"/>
                  <a:gd name="T47" fmla="*/ 977206 h 1735138"/>
                  <a:gd name="T48" fmla="*/ 1442943 w 2295525"/>
                  <a:gd name="T49" fmla="*/ 1075103 h 1735138"/>
                  <a:gd name="T50" fmla="*/ 1436373 w 2295525"/>
                  <a:gd name="T51" fmla="*/ 1150050 h 1735138"/>
                  <a:gd name="T52" fmla="*/ 1208721 w 2295525"/>
                  <a:gd name="T53" fmla="*/ 1078390 h 1735138"/>
                  <a:gd name="T54" fmla="*/ 1323368 w 2295525"/>
                  <a:gd name="T55" fmla="*/ 948876 h 1735138"/>
                  <a:gd name="T56" fmla="*/ 1621695 w 2295525"/>
                  <a:gd name="T57" fmla="*/ 933562 h 1735138"/>
                  <a:gd name="T58" fmla="*/ 1479674 w 2295525"/>
                  <a:gd name="T59" fmla="*/ 1082709 h 1735138"/>
                  <a:gd name="T60" fmla="*/ 1414939 w 2295525"/>
                  <a:gd name="T61" fmla="*/ 921326 h 1735138"/>
                  <a:gd name="T62" fmla="*/ 734217 w 2295525"/>
                  <a:gd name="T63" fmla="*/ 885923 h 1735138"/>
                  <a:gd name="T64" fmla="*/ 821379 w 2295525"/>
                  <a:gd name="T65" fmla="*/ 995880 h 1735138"/>
                  <a:gd name="T66" fmla="*/ 569798 w 2295525"/>
                  <a:gd name="T67" fmla="*/ 1011399 h 1735138"/>
                  <a:gd name="T68" fmla="*/ 708465 w 2295525"/>
                  <a:gd name="T69" fmla="*/ 874696 h 1735138"/>
                  <a:gd name="T70" fmla="*/ 1179427 w 2295525"/>
                  <a:gd name="T71" fmla="*/ 987627 h 1735138"/>
                  <a:gd name="T72" fmla="*/ 1053942 w 2295525"/>
                  <a:gd name="T73" fmla="*/ 998854 h 1735138"/>
                  <a:gd name="T74" fmla="*/ 1081279 w 2295525"/>
                  <a:gd name="T75" fmla="*/ 872390 h 1735138"/>
                  <a:gd name="T76" fmla="*/ 630962 w 2295525"/>
                  <a:gd name="T77" fmla="*/ 582190 h 1735138"/>
                  <a:gd name="T78" fmla="*/ 650134 w 2295525"/>
                  <a:gd name="T79" fmla="*/ 606180 h 1735138"/>
                  <a:gd name="T80" fmla="*/ 568156 w 2295525"/>
                  <a:gd name="T81" fmla="*/ 576931 h 1735138"/>
                  <a:gd name="T82" fmla="*/ 423066 w 2295525"/>
                  <a:gd name="T83" fmla="*/ 442769 h 1735138"/>
                  <a:gd name="T84" fmla="*/ 467582 w 2295525"/>
                  <a:gd name="T85" fmla="*/ 701168 h 1735138"/>
                  <a:gd name="T86" fmla="*/ 431639 w 2295525"/>
                  <a:gd name="T87" fmla="*/ 840254 h 1735138"/>
                  <a:gd name="T88" fmla="*/ 233461 w 2295525"/>
                  <a:gd name="T89" fmla="*/ 1059432 h 1735138"/>
                  <a:gd name="T90" fmla="*/ 24401 w 2295525"/>
                  <a:gd name="T91" fmla="*/ 753902 h 1735138"/>
                  <a:gd name="T92" fmla="*/ 24071 w 2295525"/>
                  <a:gd name="T93" fmla="*/ 496162 h 1735138"/>
                  <a:gd name="T94" fmla="*/ 271712 w 2295525"/>
                  <a:gd name="T95" fmla="*/ 589107 h 1735138"/>
                  <a:gd name="T96" fmla="*/ 114945 w 2295525"/>
                  <a:gd name="T97" fmla="*/ 167158 h 1735138"/>
                  <a:gd name="T98" fmla="*/ 805855 w 2295525"/>
                  <a:gd name="T99" fmla="*/ 635663 h 1735138"/>
                  <a:gd name="T100" fmla="*/ 259204 w 2295525"/>
                  <a:gd name="T101" fmla="*/ 33300 h 1735138"/>
                  <a:gd name="T102" fmla="*/ 328699 w 2295525"/>
                  <a:gd name="T103" fmla="*/ 129902 h 1735138"/>
                  <a:gd name="T104" fmla="*/ 367892 w 2295525"/>
                  <a:gd name="T105" fmla="*/ 169466 h 1735138"/>
                  <a:gd name="T106" fmla="*/ 336932 w 2295525"/>
                  <a:gd name="T107" fmla="*/ 328712 h 1735138"/>
                  <a:gd name="T108" fmla="*/ 211447 w 2295525"/>
                  <a:gd name="T109" fmla="*/ 381464 h 1735138"/>
                  <a:gd name="T110" fmla="*/ 106711 w 2295525"/>
                  <a:gd name="T111" fmla="*/ 261452 h 1735138"/>
                  <a:gd name="T112" fmla="*/ 105065 w 2295525"/>
                  <a:gd name="T113" fmla="*/ 98581 h 1735138"/>
                  <a:gd name="T114" fmla="*/ 1739362 w 2295525"/>
                  <a:gd name="T115" fmla="*/ 11210 h 1735138"/>
                  <a:gd name="T116" fmla="*/ 1780178 w 2295525"/>
                  <a:gd name="T117" fmla="*/ 665335 h 1735138"/>
                  <a:gd name="T118" fmla="*/ 801905 w 2295525"/>
                  <a:gd name="T119" fmla="*/ 719736 h 1735138"/>
                  <a:gd name="T120" fmla="*/ 728501 w 2295525"/>
                  <a:gd name="T121" fmla="*/ 578954 h 1735138"/>
                  <a:gd name="T122" fmla="*/ 797296 w 2295525"/>
                  <a:gd name="T123" fmla="*/ 2967 h 173513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295525" h="1735138">
                    <a:moveTo>
                      <a:pt x="350837" y="1671638"/>
                    </a:moveTo>
                    <a:lnTo>
                      <a:pt x="438244" y="1671638"/>
                    </a:lnTo>
                    <a:lnTo>
                      <a:pt x="442634" y="1674019"/>
                    </a:lnTo>
                    <a:lnTo>
                      <a:pt x="452213" y="1680766"/>
                    </a:lnTo>
                    <a:lnTo>
                      <a:pt x="458599" y="1685132"/>
                    </a:lnTo>
                    <a:lnTo>
                      <a:pt x="465384" y="1690291"/>
                    </a:lnTo>
                    <a:lnTo>
                      <a:pt x="472169" y="1695847"/>
                    </a:lnTo>
                    <a:lnTo>
                      <a:pt x="478156" y="1701404"/>
                    </a:lnTo>
                    <a:lnTo>
                      <a:pt x="483743" y="1706960"/>
                    </a:lnTo>
                    <a:lnTo>
                      <a:pt x="488533" y="1712913"/>
                    </a:lnTo>
                    <a:lnTo>
                      <a:pt x="490129" y="1715691"/>
                    </a:lnTo>
                    <a:lnTo>
                      <a:pt x="490928" y="1718072"/>
                    </a:lnTo>
                    <a:lnTo>
                      <a:pt x="491726" y="1720454"/>
                    </a:lnTo>
                    <a:lnTo>
                      <a:pt x="492125" y="1723232"/>
                    </a:lnTo>
                    <a:lnTo>
                      <a:pt x="491726" y="1725216"/>
                    </a:lnTo>
                    <a:lnTo>
                      <a:pt x="490928" y="1727201"/>
                    </a:lnTo>
                    <a:lnTo>
                      <a:pt x="489331" y="1729582"/>
                    </a:lnTo>
                    <a:lnTo>
                      <a:pt x="486537" y="1730772"/>
                    </a:lnTo>
                    <a:lnTo>
                      <a:pt x="483743" y="1732360"/>
                    </a:lnTo>
                    <a:lnTo>
                      <a:pt x="479752" y="1733551"/>
                    </a:lnTo>
                    <a:lnTo>
                      <a:pt x="475362" y="1734344"/>
                    </a:lnTo>
                    <a:lnTo>
                      <a:pt x="469774" y="1734741"/>
                    </a:lnTo>
                    <a:lnTo>
                      <a:pt x="462590" y="1735138"/>
                    </a:lnTo>
                    <a:lnTo>
                      <a:pt x="455805" y="1735138"/>
                    </a:lnTo>
                    <a:lnTo>
                      <a:pt x="449419" y="1734741"/>
                    </a:lnTo>
                    <a:lnTo>
                      <a:pt x="443432" y="1733947"/>
                    </a:lnTo>
                    <a:lnTo>
                      <a:pt x="437446" y="1733154"/>
                    </a:lnTo>
                    <a:lnTo>
                      <a:pt x="431858" y="1731566"/>
                    </a:lnTo>
                    <a:lnTo>
                      <a:pt x="427069" y="1730376"/>
                    </a:lnTo>
                    <a:lnTo>
                      <a:pt x="421481" y="1727994"/>
                    </a:lnTo>
                    <a:lnTo>
                      <a:pt x="416691" y="1726010"/>
                    </a:lnTo>
                    <a:lnTo>
                      <a:pt x="411902" y="1724026"/>
                    </a:lnTo>
                    <a:lnTo>
                      <a:pt x="402722" y="1718866"/>
                    </a:lnTo>
                    <a:lnTo>
                      <a:pt x="394341" y="1712913"/>
                    </a:lnTo>
                    <a:lnTo>
                      <a:pt x="385560" y="1706960"/>
                    </a:lnTo>
                    <a:lnTo>
                      <a:pt x="381968" y="1704579"/>
                    </a:lnTo>
                    <a:lnTo>
                      <a:pt x="379573" y="1703785"/>
                    </a:lnTo>
                    <a:lnTo>
                      <a:pt x="377578" y="1703785"/>
                    </a:lnTo>
                    <a:lnTo>
                      <a:pt x="376780" y="1704182"/>
                    </a:lnTo>
                    <a:lnTo>
                      <a:pt x="376380" y="1705372"/>
                    </a:lnTo>
                    <a:lnTo>
                      <a:pt x="375582" y="1706563"/>
                    </a:lnTo>
                    <a:lnTo>
                      <a:pt x="375183" y="1707357"/>
                    </a:lnTo>
                    <a:lnTo>
                      <a:pt x="373986" y="1707754"/>
                    </a:lnTo>
                    <a:lnTo>
                      <a:pt x="364008" y="1707357"/>
                    </a:lnTo>
                    <a:lnTo>
                      <a:pt x="358420" y="1706563"/>
                    </a:lnTo>
                    <a:lnTo>
                      <a:pt x="356425" y="1706166"/>
                    </a:lnTo>
                    <a:lnTo>
                      <a:pt x="355227" y="1705769"/>
                    </a:lnTo>
                    <a:lnTo>
                      <a:pt x="353232" y="1697435"/>
                    </a:lnTo>
                    <a:lnTo>
                      <a:pt x="352433" y="1690688"/>
                    </a:lnTo>
                    <a:lnTo>
                      <a:pt x="351635" y="1685132"/>
                    </a:lnTo>
                    <a:lnTo>
                      <a:pt x="351236" y="1680766"/>
                    </a:lnTo>
                    <a:lnTo>
                      <a:pt x="351635" y="1677988"/>
                    </a:lnTo>
                    <a:lnTo>
                      <a:pt x="351635" y="1676004"/>
                    </a:lnTo>
                    <a:lnTo>
                      <a:pt x="352433" y="1674019"/>
                    </a:lnTo>
                    <a:lnTo>
                      <a:pt x="350837" y="1671638"/>
                    </a:lnTo>
                    <a:close/>
                    <a:moveTo>
                      <a:pt x="168275" y="1670050"/>
                    </a:moveTo>
                    <a:lnTo>
                      <a:pt x="265566" y="1670050"/>
                    </a:lnTo>
                    <a:lnTo>
                      <a:pt x="269899" y="1672491"/>
                    </a:lnTo>
                    <a:lnTo>
                      <a:pt x="281322" y="1679406"/>
                    </a:lnTo>
                    <a:lnTo>
                      <a:pt x="288018" y="1683881"/>
                    </a:lnTo>
                    <a:lnTo>
                      <a:pt x="295502" y="1689170"/>
                    </a:lnTo>
                    <a:lnTo>
                      <a:pt x="302986" y="1694458"/>
                    </a:lnTo>
                    <a:lnTo>
                      <a:pt x="309682" y="1700560"/>
                    </a:lnTo>
                    <a:lnTo>
                      <a:pt x="315984" y="1706255"/>
                    </a:lnTo>
                    <a:lnTo>
                      <a:pt x="318742" y="1709510"/>
                    </a:lnTo>
                    <a:lnTo>
                      <a:pt x="321105" y="1711950"/>
                    </a:lnTo>
                    <a:lnTo>
                      <a:pt x="322681" y="1714798"/>
                    </a:lnTo>
                    <a:lnTo>
                      <a:pt x="323862" y="1717646"/>
                    </a:lnTo>
                    <a:lnTo>
                      <a:pt x="325044" y="1720086"/>
                    </a:lnTo>
                    <a:lnTo>
                      <a:pt x="325438" y="1722934"/>
                    </a:lnTo>
                    <a:lnTo>
                      <a:pt x="325044" y="1724968"/>
                    </a:lnTo>
                    <a:lnTo>
                      <a:pt x="323862" y="1727002"/>
                    </a:lnTo>
                    <a:lnTo>
                      <a:pt x="321893" y="1728629"/>
                    </a:lnTo>
                    <a:lnTo>
                      <a:pt x="319529" y="1730663"/>
                    </a:lnTo>
                    <a:lnTo>
                      <a:pt x="315984" y="1732290"/>
                    </a:lnTo>
                    <a:lnTo>
                      <a:pt x="312046" y="1733104"/>
                    </a:lnTo>
                    <a:lnTo>
                      <a:pt x="306531" y="1734324"/>
                    </a:lnTo>
                    <a:lnTo>
                      <a:pt x="300229" y="1734731"/>
                    </a:lnTo>
                    <a:lnTo>
                      <a:pt x="292351" y="1735138"/>
                    </a:lnTo>
                    <a:lnTo>
                      <a:pt x="285261" y="1735138"/>
                    </a:lnTo>
                    <a:lnTo>
                      <a:pt x="278171" y="1734731"/>
                    </a:lnTo>
                    <a:lnTo>
                      <a:pt x="271475" y="1733918"/>
                    </a:lnTo>
                    <a:lnTo>
                      <a:pt x="264778" y="1732697"/>
                    </a:lnTo>
                    <a:lnTo>
                      <a:pt x="258476" y="1731477"/>
                    </a:lnTo>
                    <a:lnTo>
                      <a:pt x="252568" y="1729850"/>
                    </a:lnTo>
                    <a:lnTo>
                      <a:pt x="247053" y="1727816"/>
                    </a:lnTo>
                    <a:lnTo>
                      <a:pt x="241145" y="1725782"/>
                    </a:lnTo>
                    <a:lnTo>
                      <a:pt x="236024" y="1723748"/>
                    </a:lnTo>
                    <a:lnTo>
                      <a:pt x="225783" y="1718052"/>
                    </a:lnTo>
                    <a:lnTo>
                      <a:pt x="215936" y="1712357"/>
                    </a:lnTo>
                    <a:lnTo>
                      <a:pt x="206876" y="1706255"/>
                    </a:lnTo>
                    <a:lnTo>
                      <a:pt x="202543" y="1703814"/>
                    </a:lnTo>
                    <a:lnTo>
                      <a:pt x="200180" y="1703001"/>
                    </a:lnTo>
                    <a:lnTo>
                      <a:pt x="198211" y="1703001"/>
                    </a:lnTo>
                    <a:lnTo>
                      <a:pt x="197423" y="1703408"/>
                    </a:lnTo>
                    <a:lnTo>
                      <a:pt x="196241" y="1704628"/>
                    </a:lnTo>
                    <a:lnTo>
                      <a:pt x="195847" y="1705848"/>
                    </a:lnTo>
                    <a:lnTo>
                      <a:pt x="195060" y="1706662"/>
                    </a:lnTo>
                    <a:lnTo>
                      <a:pt x="193878" y="1707069"/>
                    </a:lnTo>
                    <a:lnTo>
                      <a:pt x="182455" y="1706662"/>
                    </a:lnTo>
                    <a:lnTo>
                      <a:pt x="176941" y="1705848"/>
                    </a:lnTo>
                    <a:lnTo>
                      <a:pt x="174183" y="1705442"/>
                    </a:lnTo>
                    <a:lnTo>
                      <a:pt x="173002" y="1705035"/>
                    </a:lnTo>
                    <a:lnTo>
                      <a:pt x="171032" y="1696492"/>
                    </a:lnTo>
                    <a:lnTo>
                      <a:pt x="169457" y="1689576"/>
                    </a:lnTo>
                    <a:lnTo>
                      <a:pt x="169063" y="1683881"/>
                    </a:lnTo>
                    <a:lnTo>
                      <a:pt x="168669" y="1679406"/>
                    </a:lnTo>
                    <a:lnTo>
                      <a:pt x="169063" y="1676152"/>
                    </a:lnTo>
                    <a:lnTo>
                      <a:pt x="169063" y="1674118"/>
                    </a:lnTo>
                    <a:lnTo>
                      <a:pt x="169457" y="1672491"/>
                    </a:lnTo>
                    <a:lnTo>
                      <a:pt x="168275" y="1670050"/>
                    </a:lnTo>
                    <a:close/>
                    <a:moveTo>
                      <a:pt x="1942197" y="1444625"/>
                    </a:moveTo>
                    <a:lnTo>
                      <a:pt x="2238486" y="1444625"/>
                    </a:lnTo>
                    <a:lnTo>
                      <a:pt x="2244427" y="1445021"/>
                    </a:lnTo>
                    <a:lnTo>
                      <a:pt x="2249973" y="1445812"/>
                    </a:lnTo>
                    <a:lnTo>
                      <a:pt x="2255518" y="1447000"/>
                    </a:lnTo>
                    <a:lnTo>
                      <a:pt x="2260272" y="1448978"/>
                    </a:lnTo>
                    <a:lnTo>
                      <a:pt x="2265421" y="1451748"/>
                    </a:lnTo>
                    <a:lnTo>
                      <a:pt x="2270174" y="1454123"/>
                    </a:lnTo>
                    <a:lnTo>
                      <a:pt x="2274532" y="1457289"/>
                    </a:lnTo>
                    <a:lnTo>
                      <a:pt x="2278493" y="1461246"/>
                    </a:lnTo>
                    <a:lnTo>
                      <a:pt x="2282454" y="1465204"/>
                    </a:lnTo>
                    <a:lnTo>
                      <a:pt x="2285623" y="1469557"/>
                    </a:lnTo>
                    <a:lnTo>
                      <a:pt x="2287999" y="1474306"/>
                    </a:lnTo>
                    <a:lnTo>
                      <a:pt x="2290772" y="1479451"/>
                    </a:lnTo>
                    <a:lnTo>
                      <a:pt x="2292356" y="1484200"/>
                    </a:lnTo>
                    <a:lnTo>
                      <a:pt x="2293941" y="1489740"/>
                    </a:lnTo>
                    <a:lnTo>
                      <a:pt x="2294733" y="1495280"/>
                    </a:lnTo>
                    <a:lnTo>
                      <a:pt x="2295525" y="1501217"/>
                    </a:lnTo>
                    <a:lnTo>
                      <a:pt x="2295525" y="1665451"/>
                    </a:lnTo>
                    <a:lnTo>
                      <a:pt x="2294733" y="1671387"/>
                    </a:lnTo>
                    <a:lnTo>
                      <a:pt x="2293941" y="1676927"/>
                    </a:lnTo>
                    <a:lnTo>
                      <a:pt x="2292356" y="1682468"/>
                    </a:lnTo>
                    <a:lnTo>
                      <a:pt x="2290772" y="1688008"/>
                    </a:lnTo>
                    <a:lnTo>
                      <a:pt x="2287999" y="1692361"/>
                    </a:lnTo>
                    <a:lnTo>
                      <a:pt x="2285623" y="1697110"/>
                    </a:lnTo>
                    <a:lnTo>
                      <a:pt x="2282454" y="1701859"/>
                    </a:lnTo>
                    <a:lnTo>
                      <a:pt x="2278493" y="1705421"/>
                    </a:lnTo>
                    <a:lnTo>
                      <a:pt x="2274532" y="1709378"/>
                    </a:lnTo>
                    <a:lnTo>
                      <a:pt x="2270174" y="1712544"/>
                    </a:lnTo>
                    <a:lnTo>
                      <a:pt x="2265421" y="1715315"/>
                    </a:lnTo>
                    <a:lnTo>
                      <a:pt x="2260272" y="1717689"/>
                    </a:lnTo>
                    <a:lnTo>
                      <a:pt x="2255518" y="1719668"/>
                    </a:lnTo>
                    <a:lnTo>
                      <a:pt x="2249973" y="1720855"/>
                    </a:lnTo>
                    <a:lnTo>
                      <a:pt x="2244427" y="1722042"/>
                    </a:lnTo>
                    <a:lnTo>
                      <a:pt x="2238486" y="1722438"/>
                    </a:lnTo>
                    <a:lnTo>
                      <a:pt x="1942197" y="1722438"/>
                    </a:lnTo>
                    <a:lnTo>
                      <a:pt x="1936652" y="1722042"/>
                    </a:lnTo>
                    <a:lnTo>
                      <a:pt x="1931106" y="1720855"/>
                    </a:lnTo>
                    <a:lnTo>
                      <a:pt x="1925561" y="1719668"/>
                    </a:lnTo>
                    <a:lnTo>
                      <a:pt x="1920412" y="1717689"/>
                    </a:lnTo>
                    <a:lnTo>
                      <a:pt x="1915262" y="1715315"/>
                    </a:lnTo>
                    <a:lnTo>
                      <a:pt x="1910905" y="1712544"/>
                    </a:lnTo>
                    <a:lnTo>
                      <a:pt x="1906548" y="1709378"/>
                    </a:lnTo>
                    <a:lnTo>
                      <a:pt x="1902191" y="1705421"/>
                    </a:lnTo>
                    <a:lnTo>
                      <a:pt x="1899022" y="1701859"/>
                    </a:lnTo>
                    <a:lnTo>
                      <a:pt x="1895457" y="1697110"/>
                    </a:lnTo>
                    <a:lnTo>
                      <a:pt x="1892684" y="1692361"/>
                    </a:lnTo>
                    <a:lnTo>
                      <a:pt x="1890307" y="1688008"/>
                    </a:lnTo>
                    <a:lnTo>
                      <a:pt x="1888327" y="1682468"/>
                    </a:lnTo>
                    <a:lnTo>
                      <a:pt x="1887139" y="1676927"/>
                    </a:lnTo>
                    <a:lnTo>
                      <a:pt x="1886346" y="1671387"/>
                    </a:lnTo>
                    <a:lnTo>
                      <a:pt x="1885950" y="1665451"/>
                    </a:lnTo>
                    <a:lnTo>
                      <a:pt x="1885950" y="1501217"/>
                    </a:lnTo>
                    <a:lnTo>
                      <a:pt x="1886346" y="1495280"/>
                    </a:lnTo>
                    <a:lnTo>
                      <a:pt x="1887139" y="1489740"/>
                    </a:lnTo>
                    <a:lnTo>
                      <a:pt x="1888327" y="1484200"/>
                    </a:lnTo>
                    <a:lnTo>
                      <a:pt x="1890307" y="1479451"/>
                    </a:lnTo>
                    <a:lnTo>
                      <a:pt x="1892684" y="1474306"/>
                    </a:lnTo>
                    <a:lnTo>
                      <a:pt x="1895457" y="1469557"/>
                    </a:lnTo>
                    <a:lnTo>
                      <a:pt x="1899022" y="1465204"/>
                    </a:lnTo>
                    <a:lnTo>
                      <a:pt x="1902191" y="1461246"/>
                    </a:lnTo>
                    <a:lnTo>
                      <a:pt x="1906548" y="1457289"/>
                    </a:lnTo>
                    <a:lnTo>
                      <a:pt x="1910905" y="1454123"/>
                    </a:lnTo>
                    <a:lnTo>
                      <a:pt x="1915262" y="1451748"/>
                    </a:lnTo>
                    <a:lnTo>
                      <a:pt x="1920412" y="1448978"/>
                    </a:lnTo>
                    <a:lnTo>
                      <a:pt x="1925561" y="1447000"/>
                    </a:lnTo>
                    <a:lnTo>
                      <a:pt x="1931106" y="1445812"/>
                    </a:lnTo>
                    <a:lnTo>
                      <a:pt x="1936652" y="1445021"/>
                    </a:lnTo>
                    <a:lnTo>
                      <a:pt x="1942197" y="1444625"/>
                    </a:lnTo>
                    <a:close/>
                    <a:moveTo>
                      <a:pt x="1445637" y="1444625"/>
                    </a:moveTo>
                    <a:lnTo>
                      <a:pt x="1743650" y="1444625"/>
                    </a:lnTo>
                    <a:lnTo>
                      <a:pt x="1749627" y="1445021"/>
                    </a:lnTo>
                    <a:lnTo>
                      <a:pt x="1755204" y="1445812"/>
                    </a:lnTo>
                    <a:lnTo>
                      <a:pt x="1760384" y="1447000"/>
                    </a:lnTo>
                    <a:lnTo>
                      <a:pt x="1765563" y="1448978"/>
                    </a:lnTo>
                    <a:lnTo>
                      <a:pt x="1770743" y="1451748"/>
                    </a:lnTo>
                    <a:lnTo>
                      <a:pt x="1775524" y="1454123"/>
                    </a:lnTo>
                    <a:lnTo>
                      <a:pt x="1779508" y="1457289"/>
                    </a:lnTo>
                    <a:lnTo>
                      <a:pt x="1783890" y="1461246"/>
                    </a:lnTo>
                    <a:lnTo>
                      <a:pt x="1787476" y="1465204"/>
                    </a:lnTo>
                    <a:lnTo>
                      <a:pt x="1790663" y="1469557"/>
                    </a:lnTo>
                    <a:lnTo>
                      <a:pt x="1793452" y="1474306"/>
                    </a:lnTo>
                    <a:lnTo>
                      <a:pt x="1796241" y="1479451"/>
                    </a:lnTo>
                    <a:lnTo>
                      <a:pt x="1797835" y="1484200"/>
                    </a:lnTo>
                    <a:lnTo>
                      <a:pt x="1799428" y="1489740"/>
                    </a:lnTo>
                    <a:lnTo>
                      <a:pt x="1800225" y="1495280"/>
                    </a:lnTo>
                    <a:lnTo>
                      <a:pt x="1800225" y="1501217"/>
                    </a:lnTo>
                    <a:lnTo>
                      <a:pt x="1800225" y="1665451"/>
                    </a:lnTo>
                    <a:lnTo>
                      <a:pt x="1800225" y="1671387"/>
                    </a:lnTo>
                    <a:lnTo>
                      <a:pt x="1799428" y="1676927"/>
                    </a:lnTo>
                    <a:lnTo>
                      <a:pt x="1797835" y="1682468"/>
                    </a:lnTo>
                    <a:lnTo>
                      <a:pt x="1796241" y="1688008"/>
                    </a:lnTo>
                    <a:lnTo>
                      <a:pt x="1793452" y="1692361"/>
                    </a:lnTo>
                    <a:lnTo>
                      <a:pt x="1790663" y="1697110"/>
                    </a:lnTo>
                    <a:lnTo>
                      <a:pt x="1787476" y="1701859"/>
                    </a:lnTo>
                    <a:lnTo>
                      <a:pt x="1783890" y="1705421"/>
                    </a:lnTo>
                    <a:lnTo>
                      <a:pt x="1779508" y="1709378"/>
                    </a:lnTo>
                    <a:lnTo>
                      <a:pt x="1775524" y="1712544"/>
                    </a:lnTo>
                    <a:lnTo>
                      <a:pt x="1770743" y="1715315"/>
                    </a:lnTo>
                    <a:lnTo>
                      <a:pt x="1765563" y="1717689"/>
                    </a:lnTo>
                    <a:lnTo>
                      <a:pt x="1760384" y="1719668"/>
                    </a:lnTo>
                    <a:lnTo>
                      <a:pt x="1755204" y="1720855"/>
                    </a:lnTo>
                    <a:lnTo>
                      <a:pt x="1749627" y="1722042"/>
                    </a:lnTo>
                    <a:lnTo>
                      <a:pt x="1743650" y="1722438"/>
                    </a:lnTo>
                    <a:lnTo>
                      <a:pt x="1445637" y="1722438"/>
                    </a:lnTo>
                    <a:lnTo>
                      <a:pt x="1439661" y="1722042"/>
                    </a:lnTo>
                    <a:lnTo>
                      <a:pt x="1434083" y="1720855"/>
                    </a:lnTo>
                    <a:lnTo>
                      <a:pt x="1428904" y="1719668"/>
                    </a:lnTo>
                    <a:lnTo>
                      <a:pt x="1423724" y="1717689"/>
                    </a:lnTo>
                    <a:lnTo>
                      <a:pt x="1418545" y="1715315"/>
                    </a:lnTo>
                    <a:lnTo>
                      <a:pt x="1413764" y="1712544"/>
                    </a:lnTo>
                    <a:lnTo>
                      <a:pt x="1409780" y="1709378"/>
                    </a:lnTo>
                    <a:lnTo>
                      <a:pt x="1405397" y="1705421"/>
                    </a:lnTo>
                    <a:lnTo>
                      <a:pt x="1401811" y="1701859"/>
                    </a:lnTo>
                    <a:lnTo>
                      <a:pt x="1398624" y="1697110"/>
                    </a:lnTo>
                    <a:lnTo>
                      <a:pt x="1395835" y="1692361"/>
                    </a:lnTo>
                    <a:lnTo>
                      <a:pt x="1393046" y="1688008"/>
                    </a:lnTo>
                    <a:lnTo>
                      <a:pt x="1391453" y="1682468"/>
                    </a:lnTo>
                    <a:lnTo>
                      <a:pt x="1389859" y="1676927"/>
                    </a:lnTo>
                    <a:lnTo>
                      <a:pt x="1389062" y="1671387"/>
                    </a:lnTo>
                    <a:lnTo>
                      <a:pt x="1389062" y="1665451"/>
                    </a:lnTo>
                    <a:lnTo>
                      <a:pt x="1389062" y="1501217"/>
                    </a:lnTo>
                    <a:lnTo>
                      <a:pt x="1389062" y="1495280"/>
                    </a:lnTo>
                    <a:lnTo>
                      <a:pt x="1389859" y="1489740"/>
                    </a:lnTo>
                    <a:lnTo>
                      <a:pt x="1391453" y="1484200"/>
                    </a:lnTo>
                    <a:lnTo>
                      <a:pt x="1393046" y="1479451"/>
                    </a:lnTo>
                    <a:lnTo>
                      <a:pt x="1395835" y="1474306"/>
                    </a:lnTo>
                    <a:lnTo>
                      <a:pt x="1398624" y="1469557"/>
                    </a:lnTo>
                    <a:lnTo>
                      <a:pt x="1401811" y="1465204"/>
                    </a:lnTo>
                    <a:lnTo>
                      <a:pt x="1405397" y="1461246"/>
                    </a:lnTo>
                    <a:lnTo>
                      <a:pt x="1409780" y="1457289"/>
                    </a:lnTo>
                    <a:lnTo>
                      <a:pt x="1413764" y="1454123"/>
                    </a:lnTo>
                    <a:lnTo>
                      <a:pt x="1418545" y="1451748"/>
                    </a:lnTo>
                    <a:lnTo>
                      <a:pt x="1423724" y="1448978"/>
                    </a:lnTo>
                    <a:lnTo>
                      <a:pt x="1428904" y="1447000"/>
                    </a:lnTo>
                    <a:lnTo>
                      <a:pt x="1434083" y="1445812"/>
                    </a:lnTo>
                    <a:lnTo>
                      <a:pt x="1439661" y="1445021"/>
                    </a:lnTo>
                    <a:lnTo>
                      <a:pt x="1445637" y="1444625"/>
                    </a:lnTo>
                    <a:close/>
                    <a:moveTo>
                      <a:pt x="971098" y="1444625"/>
                    </a:moveTo>
                    <a:lnTo>
                      <a:pt x="1267674" y="1444625"/>
                    </a:lnTo>
                    <a:lnTo>
                      <a:pt x="1273224" y="1445021"/>
                    </a:lnTo>
                    <a:lnTo>
                      <a:pt x="1278775" y="1445812"/>
                    </a:lnTo>
                    <a:lnTo>
                      <a:pt x="1284326" y="1447000"/>
                    </a:lnTo>
                    <a:lnTo>
                      <a:pt x="1289481" y="1448978"/>
                    </a:lnTo>
                    <a:lnTo>
                      <a:pt x="1294635" y="1451748"/>
                    </a:lnTo>
                    <a:lnTo>
                      <a:pt x="1298996" y="1454123"/>
                    </a:lnTo>
                    <a:lnTo>
                      <a:pt x="1303358" y="1457289"/>
                    </a:lnTo>
                    <a:lnTo>
                      <a:pt x="1307719" y="1461246"/>
                    </a:lnTo>
                    <a:lnTo>
                      <a:pt x="1311288" y="1465204"/>
                    </a:lnTo>
                    <a:lnTo>
                      <a:pt x="1314459" y="1469557"/>
                    </a:lnTo>
                    <a:lnTo>
                      <a:pt x="1317235" y="1474306"/>
                    </a:lnTo>
                    <a:lnTo>
                      <a:pt x="1319614" y="1479451"/>
                    </a:lnTo>
                    <a:lnTo>
                      <a:pt x="1321596" y="1484200"/>
                    </a:lnTo>
                    <a:lnTo>
                      <a:pt x="1323182" y="1489740"/>
                    </a:lnTo>
                    <a:lnTo>
                      <a:pt x="1323975" y="1495280"/>
                    </a:lnTo>
                    <a:lnTo>
                      <a:pt x="1323975" y="1501217"/>
                    </a:lnTo>
                    <a:lnTo>
                      <a:pt x="1323975" y="1665451"/>
                    </a:lnTo>
                    <a:lnTo>
                      <a:pt x="1323975" y="1671387"/>
                    </a:lnTo>
                    <a:lnTo>
                      <a:pt x="1323182" y="1676927"/>
                    </a:lnTo>
                    <a:lnTo>
                      <a:pt x="1321596" y="1682468"/>
                    </a:lnTo>
                    <a:lnTo>
                      <a:pt x="1319614" y="1688008"/>
                    </a:lnTo>
                    <a:lnTo>
                      <a:pt x="1317235" y="1692361"/>
                    </a:lnTo>
                    <a:lnTo>
                      <a:pt x="1314459" y="1697110"/>
                    </a:lnTo>
                    <a:lnTo>
                      <a:pt x="1311288" y="1701859"/>
                    </a:lnTo>
                    <a:lnTo>
                      <a:pt x="1307719" y="1705421"/>
                    </a:lnTo>
                    <a:lnTo>
                      <a:pt x="1303358" y="1709378"/>
                    </a:lnTo>
                    <a:lnTo>
                      <a:pt x="1298996" y="1712544"/>
                    </a:lnTo>
                    <a:lnTo>
                      <a:pt x="1294635" y="1715315"/>
                    </a:lnTo>
                    <a:lnTo>
                      <a:pt x="1289481" y="1717689"/>
                    </a:lnTo>
                    <a:lnTo>
                      <a:pt x="1284326" y="1719668"/>
                    </a:lnTo>
                    <a:lnTo>
                      <a:pt x="1278775" y="1720855"/>
                    </a:lnTo>
                    <a:lnTo>
                      <a:pt x="1273224" y="1722042"/>
                    </a:lnTo>
                    <a:lnTo>
                      <a:pt x="1267674" y="1722438"/>
                    </a:lnTo>
                    <a:lnTo>
                      <a:pt x="971098" y="1722438"/>
                    </a:lnTo>
                    <a:lnTo>
                      <a:pt x="965151" y="1722042"/>
                    </a:lnTo>
                    <a:lnTo>
                      <a:pt x="959600" y="1720855"/>
                    </a:lnTo>
                    <a:lnTo>
                      <a:pt x="954049" y="1719668"/>
                    </a:lnTo>
                    <a:lnTo>
                      <a:pt x="949291" y="1717689"/>
                    </a:lnTo>
                    <a:lnTo>
                      <a:pt x="944137" y="1715315"/>
                    </a:lnTo>
                    <a:lnTo>
                      <a:pt x="939379" y="1712544"/>
                    </a:lnTo>
                    <a:lnTo>
                      <a:pt x="935414" y="1709378"/>
                    </a:lnTo>
                    <a:lnTo>
                      <a:pt x="931053" y="1705421"/>
                    </a:lnTo>
                    <a:lnTo>
                      <a:pt x="927088" y="1701859"/>
                    </a:lnTo>
                    <a:lnTo>
                      <a:pt x="924312" y="1697110"/>
                    </a:lnTo>
                    <a:lnTo>
                      <a:pt x="921140" y="1692361"/>
                    </a:lnTo>
                    <a:lnTo>
                      <a:pt x="918762" y="1688008"/>
                    </a:lnTo>
                    <a:lnTo>
                      <a:pt x="917176" y="1682468"/>
                    </a:lnTo>
                    <a:lnTo>
                      <a:pt x="915590" y="1676927"/>
                    </a:lnTo>
                    <a:lnTo>
                      <a:pt x="914400" y="1671387"/>
                    </a:lnTo>
                    <a:lnTo>
                      <a:pt x="914400" y="1665451"/>
                    </a:lnTo>
                    <a:lnTo>
                      <a:pt x="914400" y="1501217"/>
                    </a:lnTo>
                    <a:lnTo>
                      <a:pt x="914400" y="1495280"/>
                    </a:lnTo>
                    <a:lnTo>
                      <a:pt x="915590" y="1489740"/>
                    </a:lnTo>
                    <a:lnTo>
                      <a:pt x="917176" y="1484200"/>
                    </a:lnTo>
                    <a:lnTo>
                      <a:pt x="918762" y="1479451"/>
                    </a:lnTo>
                    <a:lnTo>
                      <a:pt x="921140" y="1474306"/>
                    </a:lnTo>
                    <a:lnTo>
                      <a:pt x="924312" y="1469557"/>
                    </a:lnTo>
                    <a:lnTo>
                      <a:pt x="927088" y="1465204"/>
                    </a:lnTo>
                    <a:lnTo>
                      <a:pt x="931053" y="1461246"/>
                    </a:lnTo>
                    <a:lnTo>
                      <a:pt x="935414" y="1457289"/>
                    </a:lnTo>
                    <a:lnTo>
                      <a:pt x="939379" y="1454123"/>
                    </a:lnTo>
                    <a:lnTo>
                      <a:pt x="944137" y="1451748"/>
                    </a:lnTo>
                    <a:lnTo>
                      <a:pt x="949291" y="1448978"/>
                    </a:lnTo>
                    <a:lnTo>
                      <a:pt x="954049" y="1447000"/>
                    </a:lnTo>
                    <a:lnTo>
                      <a:pt x="959600" y="1445812"/>
                    </a:lnTo>
                    <a:lnTo>
                      <a:pt x="965151" y="1445021"/>
                    </a:lnTo>
                    <a:lnTo>
                      <a:pt x="971098" y="1444625"/>
                    </a:lnTo>
                    <a:close/>
                    <a:moveTo>
                      <a:pt x="1787045" y="1350963"/>
                    </a:moveTo>
                    <a:lnTo>
                      <a:pt x="1913358" y="1350963"/>
                    </a:lnTo>
                    <a:lnTo>
                      <a:pt x="1913358" y="1366815"/>
                    </a:lnTo>
                    <a:lnTo>
                      <a:pt x="1914148" y="1381479"/>
                    </a:lnTo>
                    <a:lnTo>
                      <a:pt x="1915332" y="1395746"/>
                    </a:lnTo>
                    <a:lnTo>
                      <a:pt x="1917700" y="1409617"/>
                    </a:lnTo>
                    <a:lnTo>
                      <a:pt x="1910200" y="1412391"/>
                    </a:lnTo>
                    <a:lnTo>
                      <a:pt x="1903095" y="1414769"/>
                    </a:lnTo>
                    <a:lnTo>
                      <a:pt x="1896385" y="1418732"/>
                    </a:lnTo>
                    <a:lnTo>
                      <a:pt x="1890069" y="1422299"/>
                    </a:lnTo>
                    <a:lnTo>
                      <a:pt x="1883753" y="1427055"/>
                    </a:lnTo>
                    <a:lnTo>
                      <a:pt x="1877833" y="1431810"/>
                    </a:lnTo>
                    <a:lnTo>
                      <a:pt x="1872306" y="1437359"/>
                    </a:lnTo>
                    <a:lnTo>
                      <a:pt x="1867570" y="1442907"/>
                    </a:lnTo>
                    <a:lnTo>
                      <a:pt x="1863228" y="1448852"/>
                    </a:lnTo>
                    <a:lnTo>
                      <a:pt x="1859280" y="1455589"/>
                    </a:lnTo>
                    <a:lnTo>
                      <a:pt x="1856122" y="1462326"/>
                    </a:lnTo>
                    <a:lnTo>
                      <a:pt x="1852965" y="1469460"/>
                    </a:lnTo>
                    <a:lnTo>
                      <a:pt x="1850596" y="1476990"/>
                    </a:lnTo>
                    <a:lnTo>
                      <a:pt x="1849017" y="1484916"/>
                    </a:lnTo>
                    <a:lnTo>
                      <a:pt x="1847833" y="1492842"/>
                    </a:lnTo>
                    <a:lnTo>
                      <a:pt x="1847438" y="1500768"/>
                    </a:lnTo>
                    <a:lnTo>
                      <a:pt x="1847438" y="1628776"/>
                    </a:lnTo>
                    <a:lnTo>
                      <a:pt x="1837570" y="1628776"/>
                    </a:lnTo>
                    <a:lnTo>
                      <a:pt x="1837570" y="1500768"/>
                    </a:lnTo>
                    <a:lnTo>
                      <a:pt x="1837175" y="1492842"/>
                    </a:lnTo>
                    <a:lnTo>
                      <a:pt x="1836386" y="1485312"/>
                    </a:lnTo>
                    <a:lnTo>
                      <a:pt x="1834412" y="1478178"/>
                    </a:lnTo>
                    <a:lnTo>
                      <a:pt x="1832439" y="1470252"/>
                    </a:lnTo>
                    <a:lnTo>
                      <a:pt x="1830070" y="1463515"/>
                    </a:lnTo>
                    <a:lnTo>
                      <a:pt x="1826518" y="1456778"/>
                    </a:lnTo>
                    <a:lnTo>
                      <a:pt x="1822965" y="1450833"/>
                    </a:lnTo>
                    <a:lnTo>
                      <a:pt x="1818623" y="1444888"/>
                    </a:lnTo>
                    <a:lnTo>
                      <a:pt x="1813886" y="1438944"/>
                    </a:lnTo>
                    <a:lnTo>
                      <a:pt x="1809150" y="1433792"/>
                    </a:lnTo>
                    <a:lnTo>
                      <a:pt x="1803623" y="1428640"/>
                    </a:lnTo>
                    <a:lnTo>
                      <a:pt x="1798097" y="1424280"/>
                    </a:lnTo>
                    <a:lnTo>
                      <a:pt x="1791781" y="1420317"/>
                    </a:lnTo>
                    <a:lnTo>
                      <a:pt x="1785466" y="1416354"/>
                    </a:lnTo>
                    <a:lnTo>
                      <a:pt x="1778755" y="1413580"/>
                    </a:lnTo>
                    <a:lnTo>
                      <a:pt x="1771650" y="1411202"/>
                    </a:lnTo>
                    <a:lnTo>
                      <a:pt x="1774808" y="1406446"/>
                    </a:lnTo>
                    <a:lnTo>
                      <a:pt x="1777571" y="1401294"/>
                    </a:lnTo>
                    <a:lnTo>
                      <a:pt x="1779940" y="1394953"/>
                    </a:lnTo>
                    <a:lnTo>
                      <a:pt x="1782308" y="1388216"/>
                    </a:lnTo>
                    <a:lnTo>
                      <a:pt x="1784282" y="1380290"/>
                    </a:lnTo>
                    <a:lnTo>
                      <a:pt x="1785466" y="1371571"/>
                    </a:lnTo>
                    <a:lnTo>
                      <a:pt x="1786650" y="1361663"/>
                    </a:lnTo>
                    <a:lnTo>
                      <a:pt x="1787045" y="1350963"/>
                    </a:lnTo>
                    <a:close/>
                    <a:moveTo>
                      <a:pt x="1316831" y="1350963"/>
                    </a:moveTo>
                    <a:lnTo>
                      <a:pt x="1412875" y="1350963"/>
                    </a:lnTo>
                    <a:lnTo>
                      <a:pt x="1413272" y="1360950"/>
                    </a:lnTo>
                    <a:lnTo>
                      <a:pt x="1414066" y="1370138"/>
                    </a:lnTo>
                    <a:lnTo>
                      <a:pt x="1415653" y="1378527"/>
                    </a:lnTo>
                    <a:lnTo>
                      <a:pt x="1416844" y="1386116"/>
                    </a:lnTo>
                    <a:lnTo>
                      <a:pt x="1418828" y="1392907"/>
                    </a:lnTo>
                    <a:lnTo>
                      <a:pt x="1420813" y="1398900"/>
                    </a:lnTo>
                    <a:lnTo>
                      <a:pt x="1423194" y="1404492"/>
                    </a:lnTo>
                    <a:lnTo>
                      <a:pt x="1425575" y="1408886"/>
                    </a:lnTo>
                    <a:lnTo>
                      <a:pt x="1419622" y="1410884"/>
                    </a:lnTo>
                    <a:lnTo>
                      <a:pt x="1413272" y="1412881"/>
                    </a:lnTo>
                    <a:lnTo>
                      <a:pt x="1407716" y="1414878"/>
                    </a:lnTo>
                    <a:lnTo>
                      <a:pt x="1402556" y="1418074"/>
                    </a:lnTo>
                    <a:lnTo>
                      <a:pt x="1397000" y="1420870"/>
                    </a:lnTo>
                    <a:lnTo>
                      <a:pt x="1391841" y="1424466"/>
                    </a:lnTo>
                    <a:lnTo>
                      <a:pt x="1386681" y="1427661"/>
                    </a:lnTo>
                    <a:lnTo>
                      <a:pt x="1382316" y="1432056"/>
                    </a:lnTo>
                    <a:lnTo>
                      <a:pt x="1377950" y="1436050"/>
                    </a:lnTo>
                    <a:lnTo>
                      <a:pt x="1374378" y="1440844"/>
                    </a:lnTo>
                    <a:lnTo>
                      <a:pt x="1370410" y="1445638"/>
                    </a:lnTo>
                    <a:lnTo>
                      <a:pt x="1366441" y="1450431"/>
                    </a:lnTo>
                    <a:lnTo>
                      <a:pt x="1363663" y="1456024"/>
                    </a:lnTo>
                    <a:lnTo>
                      <a:pt x="1360885" y="1461616"/>
                    </a:lnTo>
                    <a:lnTo>
                      <a:pt x="1358106" y="1467209"/>
                    </a:lnTo>
                    <a:lnTo>
                      <a:pt x="1356519" y="1473201"/>
                    </a:lnTo>
                    <a:lnTo>
                      <a:pt x="1352947" y="1464413"/>
                    </a:lnTo>
                    <a:lnTo>
                      <a:pt x="1348978" y="1456423"/>
                    </a:lnTo>
                    <a:lnTo>
                      <a:pt x="1344216" y="1448833"/>
                    </a:lnTo>
                    <a:lnTo>
                      <a:pt x="1339056" y="1441643"/>
                    </a:lnTo>
                    <a:lnTo>
                      <a:pt x="1332706" y="1434852"/>
                    </a:lnTo>
                    <a:lnTo>
                      <a:pt x="1325960" y="1428860"/>
                    </a:lnTo>
                    <a:lnTo>
                      <a:pt x="1318816" y="1423267"/>
                    </a:lnTo>
                    <a:lnTo>
                      <a:pt x="1311275" y="1418873"/>
                    </a:lnTo>
                    <a:lnTo>
                      <a:pt x="1314053" y="1401696"/>
                    </a:lnTo>
                    <a:lnTo>
                      <a:pt x="1316038" y="1384918"/>
                    </a:lnTo>
                    <a:lnTo>
                      <a:pt x="1316435" y="1376130"/>
                    </a:lnTo>
                    <a:lnTo>
                      <a:pt x="1316831" y="1367741"/>
                    </a:lnTo>
                    <a:lnTo>
                      <a:pt x="1317228" y="1359352"/>
                    </a:lnTo>
                    <a:lnTo>
                      <a:pt x="1316831" y="1350963"/>
                    </a:lnTo>
                    <a:close/>
                    <a:moveTo>
                      <a:pt x="692943" y="1350963"/>
                    </a:moveTo>
                    <a:lnTo>
                      <a:pt x="941785" y="1350963"/>
                    </a:lnTo>
                    <a:lnTo>
                      <a:pt x="941785" y="1366815"/>
                    </a:lnTo>
                    <a:lnTo>
                      <a:pt x="942578" y="1381479"/>
                    </a:lnTo>
                    <a:lnTo>
                      <a:pt x="944166" y="1395746"/>
                    </a:lnTo>
                    <a:lnTo>
                      <a:pt x="946150" y="1409617"/>
                    </a:lnTo>
                    <a:lnTo>
                      <a:pt x="938610" y="1412391"/>
                    </a:lnTo>
                    <a:lnTo>
                      <a:pt x="931466" y="1414769"/>
                    </a:lnTo>
                    <a:lnTo>
                      <a:pt x="924719" y="1418732"/>
                    </a:lnTo>
                    <a:lnTo>
                      <a:pt x="917972" y="1422299"/>
                    </a:lnTo>
                    <a:lnTo>
                      <a:pt x="912019" y="1427055"/>
                    </a:lnTo>
                    <a:lnTo>
                      <a:pt x="906066" y="1431810"/>
                    </a:lnTo>
                    <a:lnTo>
                      <a:pt x="900906" y="1437359"/>
                    </a:lnTo>
                    <a:lnTo>
                      <a:pt x="896144" y="1442907"/>
                    </a:lnTo>
                    <a:lnTo>
                      <a:pt x="891381" y="1448852"/>
                    </a:lnTo>
                    <a:lnTo>
                      <a:pt x="887809" y="1455589"/>
                    </a:lnTo>
                    <a:lnTo>
                      <a:pt x="883841" y="1462326"/>
                    </a:lnTo>
                    <a:lnTo>
                      <a:pt x="881459" y="1469460"/>
                    </a:lnTo>
                    <a:lnTo>
                      <a:pt x="878681" y="1476990"/>
                    </a:lnTo>
                    <a:lnTo>
                      <a:pt x="877094" y="1484916"/>
                    </a:lnTo>
                    <a:lnTo>
                      <a:pt x="876300" y="1492842"/>
                    </a:lnTo>
                    <a:lnTo>
                      <a:pt x="875903" y="1500768"/>
                    </a:lnTo>
                    <a:lnTo>
                      <a:pt x="875903" y="1628776"/>
                    </a:lnTo>
                    <a:lnTo>
                      <a:pt x="692943" y="1628776"/>
                    </a:lnTo>
                    <a:lnTo>
                      <a:pt x="686990" y="1628776"/>
                    </a:lnTo>
                    <a:lnTo>
                      <a:pt x="681434" y="1627983"/>
                    </a:lnTo>
                    <a:lnTo>
                      <a:pt x="675878" y="1626002"/>
                    </a:lnTo>
                    <a:lnTo>
                      <a:pt x="671115" y="1624417"/>
                    </a:lnTo>
                    <a:lnTo>
                      <a:pt x="665956" y="1622039"/>
                    </a:lnTo>
                    <a:lnTo>
                      <a:pt x="661193" y="1618868"/>
                    </a:lnTo>
                    <a:lnTo>
                      <a:pt x="657224" y="1616094"/>
                    </a:lnTo>
                    <a:lnTo>
                      <a:pt x="652859" y="1612131"/>
                    </a:lnTo>
                    <a:lnTo>
                      <a:pt x="648890" y="1608168"/>
                    </a:lnTo>
                    <a:lnTo>
                      <a:pt x="646112" y="1603809"/>
                    </a:lnTo>
                    <a:lnTo>
                      <a:pt x="643334" y="1599053"/>
                    </a:lnTo>
                    <a:lnTo>
                      <a:pt x="640556" y="1594297"/>
                    </a:lnTo>
                    <a:lnTo>
                      <a:pt x="638968" y="1589145"/>
                    </a:lnTo>
                    <a:lnTo>
                      <a:pt x="637381" y="1583597"/>
                    </a:lnTo>
                    <a:lnTo>
                      <a:pt x="636587" y="1578048"/>
                    </a:lnTo>
                    <a:lnTo>
                      <a:pt x="636587" y="1572104"/>
                    </a:lnTo>
                    <a:lnTo>
                      <a:pt x="636587" y="1407635"/>
                    </a:lnTo>
                    <a:lnTo>
                      <a:pt x="636587" y="1401691"/>
                    </a:lnTo>
                    <a:lnTo>
                      <a:pt x="637381" y="1396142"/>
                    </a:lnTo>
                    <a:lnTo>
                      <a:pt x="638968" y="1390990"/>
                    </a:lnTo>
                    <a:lnTo>
                      <a:pt x="640556" y="1385442"/>
                    </a:lnTo>
                    <a:lnTo>
                      <a:pt x="643334" y="1380686"/>
                    </a:lnTo>
                    <a:lnTo>
                      <a:pt x="646112" y="1375534"/>
                    </a:lnTo>
                    <a:lnTo>
                      <a:pt x="648890" y="1371571"/>
                    </a:lnTo>
                    <a:lnTo>
                      <a:pt x="652859" y="1367608"/>
                    </a:lnTo>
                    <a:lnTo>
                      <a:pt x="657224" y="1364041"/>
                    </a:lnTo>
                    <a:lnTo>
                      <a:pt x="661193" y="1360474"/>
                    </a:lnTo>
                    <a:lnTo>
                      <a:pt x="665956" y="1357700"/>
                    </a:lnTo>
                    <a:lnTo>
                      <a:pt x="671115" y="1355322"/>
                    </a:lnTo>
                    <a:lnTo>
                      <a:pt x="675878" y="1353341"/>
                    </a:lnTo>
                    <a:lnTo>
                      <a:pt x="681434" y="1352152"/>
                    </a:lnTo>
                    <a:lnTo>
                      <a:pt x="686990" y="1351359"/>
                    </a:lnTo>
                    <a:lnTo>
                      <a:pt x="692943" y="1350963"/>
                    </a:lnTo>
                    <a:close/>
                    <a:moveTo>
                      <a:pt x="2082006" y="1166813"/>
                    </a:moveTo>
                    <a:lnTo>
                      <a:pt x="2083990" y="1169978"/>
                    </a:lnTo>
                    <a:lnTo>
                      <a:pt x="2086768" y="1172747"/>
                    </a:lnTo>
                    <a:lnTo>
                      <a:pt x="2089547" y="1175120"/>
                    </a:lnTo>
                    <a:lnTo>
                      <a:pt x="2093515" y="1176702"/>
                    </a:lnTo>
                    <a:lnTo>
                      <a:pt x="2096293" y="1177494"/>
                    </a:lnTo>
                    <a:lnTo>
                      <a:pt x="2100262" y="1177494"/>
                    </a:lnTo>
                    <a:lnTo>
                      <a:pt x="2107803" y="1177098"/>
                    </a:lnTo>
                    <a:lnTo>
                      <a:pt x="2116137" y="1176702"/>
                    </a:lnTo>
                    <a:lnTo>
                      <a:pt x="2125662" y="1177098"/>
                    </a:lnTo>
                    <a:lnTo>
                      <a:pt x="2135584" y="1177889"/>
                    </a:lnTo>
                    <a:lnTo>
                      <a:pt x="2144315" y="1179076"/>
                    </a:lnTo>
                    <a:lnTo>
                      <a:pt x="2152650" y="1180658"/>
                    </a:lnTo>
                    <a:lnTo>
                      <a:pt x="2161381" y="1183427"/>
                    </a:lnTo>
                    <a:lnTo>
                      <a:pt x="2169318" y="1186196"/>
                    </a:lnTo>
                    <a:lnTo>
                      <a:pt x="2176462" y="1189756"/>
                    </a:lnTo>
                    <a:lnTo>
                      <a:pt x="2183606" y="1193317"/>
                    </a:lnTo>
                    <a:lnTo>
                      <a:pt x="2190353" y="1197668"/>
                    </a:lnTo>
                    <a:lnTo>
                      <a:pt x="2196703" y="1202810"/>
                    </a:lnTo>
                    <a:lnTo>
                      <a:pt x="2202656" y="1208348"/>
                    </a:lnTo>
                    <a:lnTo>
                      <a:pt x="2207815" y="1213886"/>
                    </a:lnTo>
                    <a:lnTo>
                      <a:pt x="2212975" y="1220611"/>
                    </a:lnTo>
                    <a:lnTo>
                      <a:pt x="2217737" y="1227731"/>
                    </a:lnTo>
                    <a:lnTo>
                      <a:pt x="2222500" y="1234852"/>
                    </a:lnTo>
                    <a:lnTo>
                      <a:pt x="2226072" y="1243554"/>
                    </a:lnTo>
                    <a:lnTo>
                      <a:pt x="2231628" y="1256213"/>
                    </a:lnTo>
                    <a:lnTo>
                      <a:pt x="2236787" y="1268476"/>
                    </a:lnTo>
                    <a:lnTo>
                      <a:pt x="2240756" y="1280343"/>
                    </a:lnTo>
                    <a:lnTo>
                      <a:pt x="2244725" y="1291814"/>
                    </a:lnTo>
                    <a:lnTo>
                      <a:pt x="2247503" y="1302890"/>
                    </a:lnTo>
                    <a:lnTo>
                      <a:pt x="2250281" y="1313175"/>
                    </a:lnTo>
                    <a:lnTo>
                      <a:pt x="2252265" y="1323460"/>
                    </a:lnTo>
                    <a:lnTo>
                      <a:pt x="2253853" y="1333350"/>
                    </a:lnTo>
                    <a:lnTo>
                      <a:pt x="2254647" y="1342843"/>
                    </a:lnTo>
                    <a:lnTo>
                      <a:pt x="2255043" y="1352337"/>
                    </a:lnTo>
                    <a:lnTo>
                      <a:pt x="2255837" y="1361831"/>
                    </a:lnTo>
                    <a:lnTo>
                      <a:pt x="2255043" y="1371325"/>
                    </a:lnTo>
                    <a:lnTo>
                      <a:pt x="2254647" y="1380027"/>
                    </a:lnTo>
                    <a:lnTo>
                      <a:pt x="2253853" y="1389126"/>
                    </a:lnTo>
                    <a:lnTo>
                      <a:pt x="2252662" y="1398619"/>
                    </a:lnTo>
                    <a:lnTo>
                      <a:pt x="2251075" y="1408113"/>
                    </a:lnTo>
                    <a:lnTo>
                      <a:pt x="2245122" y="1407322"/>
                    </a:lnTo>
                    <a:lnTo>
                      <a:pt x="2239168" y="1406926"/>
                    </a:lnTo>
                    <a:lnTo>
                      <a:pt x="2220118" y="1406926"/>
                    </a:lnTo>
                    <a:lnTo>
                      <a:pt x="2219722" y="1396246"/>
                    </a:lnTo>
                    <a:lnTo>
                      <a:pt x="2219325" y="1385961"/>
                    </a:lnTo>
                    <a:lnTo>
                      <a:pt x="2218928" y="1382401"/>
                    </a:lnTo>
                    <a:lnTo>
                      <a:pt x="2218134" y="1379632"/>
                    </a:lnTo>
                    <a:lnTo>
                      <a:pt x="2216547" y="1377258"/>
                    </a:lnTo>
                    <a:lnTo>
                      <a:pt x="2214165" y="1374489"/>
                    </a:lnTo>
                    <a:lnTo>
                      <a:pt x="2212181" y="1372907"/>
                    </a:lnTo>
                    <a:lnTo>
                      <a:pt x="2209403" y="1371325"/>
                    </a:lnTo>
                    <a:lnTo>
                      <a:pt x="2206228" y="1370534"/>
                    </a:lnTo>
                    <a:lnTo>
                      <a:pt x="2203053" y="1369742"/>
                    </a:lnTo>
                    <a:lnTo>
                      <a:pt x="2199878" y="1369742"/>
                    </a:lnTo>
                    <a:lnTo>
                      <a:pt x="2196703" y="1370929"/>
                    </a:lnTo>
                    <a:lnTo>
                      <a:pt x="2193925" y="1372116"/>
                    </a:lnTo>
                    <a:lnTo>
                      <a:pt x="2191543" y="1373698"/>
                    </a:lnTo>
                    <a:lnTo>
                      <a:pt x="2189559" y="1376072"/>
                    </a:lnTo>
                    <a:lnTo>
                      <a:pt x="2187178" y="1378841"/>
                    </a:lnTo>
                    <a:lnTo>
                      <a:pt x="2185987" y="1381214"/>
                    </a:lnTo>
                    <a:lnTo>
                      <a:pt x="2185590" y="1384774"/>
                    </a:lnTo>
                    <a:lnTo>
                      <a:pt x="2184003" y="1395455"/>
                    </a:lnTo>
                    <a:lnTo>
                      <a:pt x="2182018" y="1406926"/>
                    </a:lnTo>
                    <a:lnTo>
                      <a:pt x="2013743" y="1406926"/>
                    </a:lnTo>
                    <a:lnTo>
                      <a:pt x="2010965" y="1399015"/>
                    </a:lnTo>
                    <a:lnTo>
                      <a:pt x="2009775" y="1395850"/>
                    </a:lnTo>
                    <a:lnTo>
                      <a:pt x="2008584" y="1393477"/>
                    </a:lnTo>
                    <a:lnTo>
                      <a:pt x="2006600" y="1391499"/>
                    </a:lnTo>
                    <a:lnTo>
                      <a:pt x="2003822" y="1389126"/>
                    </a:lnTo>
                    <a:lnTo>
                      <a:pt x="2001440" y="1387939"/>
                    </a:lnTo>
                    <a:lnTo>
                      <a:pt x="1998662" y="1387148"/>
                    </a:lnTo>
                    <a:lnTo>
                      <a:pt x="1995090" y="1386752"/>
                    </a:lnTo>
                    <a:lnTo>
                      <a:pt x="1992312" y="1386752"/>
                    </a:lnTo>
                    <a:lnTo>
                      <a:pt x="1988740" y="1387543"/>
                    </a:lnTo>
                    <a:lnTo>
                      <a:pt x="1986359" y="1388730"/>
                    </a:lnTo>
                    <a:lnTo>
                      <a:pt x="1983581" y="1390708"/>
                    </a:lnTo>
                    <a:lnTo>
                      <a:pt x="1981597" y="1393081"/>
                    </a:lnTo>
                    <a:lnTo>
                      <a:pt x="1980009" y="1395455"/>
                    </a:lnTo>
                    <a:lnTo>
                      <a:pt x="1978818" y="1398224"/>
                    </a:lnTo>
                    <a:lnTo>
                      <a:pt x="1978025" y="1400993"/>
                    </a:lnTo>
                    <a:lnTo>
                      <a:pt x="1978025" y="1404553"/>
                    </a:lnTo>
                    <a:lnTo>
                      <a:pt x="1978025" y="1406926"/>
                    </a:lnTo>
                    <a:lnTo>
                      <a:pt x="1952625" y="1406926"/>
                    </a:lnTo>
                    <a:lnTo>
                      <a:pt x="1949847" y="1390708"/>
                    </a:lnTo>
                    <a:lnTo>
                      <a:pt x="1949053" y="1382005"/>
                    </a:lnTo>
                    <a:lnTo>
                      <a:pt x="1948259" y="1373698"/>
                    </a:lnTo>
                    <a:lnTo>
                      <a:pt x="1947862" y="1364996"/>
                    </a:lnTo>
                    <a:lnTo>
                      <a:pt x="1947862" y="1355897"/>
                    </a:lnTo>
                    <a:lnTo>
                      <a:pt x="1948259" y="1346404"/>
                    </a:lnTo>
                    <a:lnTo>
                      <a:pt x="1949053" y="1337305"/>
                    </a:lnTo>
                    <a:lnTo>
                      <a:pt x="1950243" y="1327020"/>
                    </a:lnTo>
                    <a:lnTo>
                      <a:pt x="1952228" y="1316736"/>
                    </a:lnTo>
                    <a:lnTo>
                      <a:pt x="1954609" y="1305659"/>
                    </a:lnTo>
                    <a:lnTo>
                      <a:pt x="1958181" y="1294188"/>
                    </a:lnTo>
                    <a:lnTo>
                      <a:pt x="1961356" y="1282716"/>
                    </a:lnTo>
                    <a:lnTo>
                      <a:pt x="1966118" y="1270453"/>
                    </a:lnTo>
                    <a:lnTo>
                      <a:pt x="1971675" y="1257399"/>
                    </a:lnTo>
                    <a:lnTo>
                      <a:pt x="1977231" y="1243554"/>
                    </a:lnTo>
                    <a:lnTo>
                      <a:pt x="1980803" y="1237225"/>
                    </a:lnTo>
                    <a:lnTo>
                      <a:pt x="1984772" y="1230896"/>
                    </a:lnTo>
                    <a:lnTo>
                      <a:pt x="1988740" y="1224567"/>
                    </a:lnTo>
                    <a:lnTo>
                      <a:pt x="1993106" y="1218238"/>
                    </a:lnTo>
                    <a:lnTo>
                      <a:pt x="1994693" y="1215864"/>
                    </a:lnTo>
                    <a:lnTo>
                      <a:pt x="1996281" y="1213491"/>
                    </a:lnTo>
                    <a:lnTo>
                      <a:pt x="2001440" y="1208744"/>
                    </a:lnTo>
                    <a:lnTo>
                      <a:pt x="2006600" y="1203601"/>
                    </a:lnTo>
                    <a:lnTo>
                      <a:pt x="2011362" y="1198855"/>
                    </a:lnTo>
                    <a:lnTo>
                      <a:pt x="2016522" y="1194899"/>
                    </a:lnTo>
                    <a:lnTo>
                      <a:pt x="2022078" y="1190943"/>
                    </a:lnTo>
                    <a:lnTo>
                      <a:pt x="2027634" y="1186987"/>
                    </a:lnTo>
                    <a:lnTo>
                      <a:pt x="2033190" y="1184218"/>
                    </a:lnTo>
                    <a:lnTo>
                      <a:pt x="2038350" y="1181449"/>
                    </a:lnTo>
                    <a:lnTo>
                      <a:pt x="2043906" y="1178285"/>
                    </a:lnTo>
                    <a:lnTo>
                      <a:pt x="2049859" y="1176307"/>
                    </a:lnTo>
                    <a:lnTo>
                      <a:pt x="2060972" y="1171956"/>
                    </a:lnTo>
                    <a:lnTo>
                      <a:pt x="2071290" y="1169187"/>
                    </a:lnTo>
                    <a:lnTo>
                      <a:pt x="2082006" y="1166813"/>
                    </a:lnTo>
                    <a:close/>
                    <a:moveTo>
                      <a:pt x="1110232" y="1166813"/>
                    </a:moveTo>
                    <a:lnTo>
                      <a:pt x="1112219" y="1169978"/>
                    </a:lnTo>
                    <a:lnTo>
                      <a:pt x="1115000" y="1172747"/>
                    </a:lnTo>
                    <a:lnTo>
                      <a:pt x="1118179" y="1175120"/>
                    </a:lnTo>
                    <a:lnTo>
                      <a:pt x="1121359" y="1176702"/>
                    </a:lnTo>
                    <a:lnTo>
                      <a:pt x="1124935" y="1177494"/>
                    </a:lnTo>
                    <a:lnTo>
                      <a:pt x="1128114" y="1177494"/>
                    </a:lnTo>
                    <a:lnTo>
                      <a:pt x="1136062" y="1177098"/>
                    </a:lnTo>
                    <a:lnTo>
                      <a:pt x="1144407" y="1176702"/>
                    </a:lnTo>
                    <a:lnTo>
                      <a:pt x="1154342" y="1177098"/>
                    </a:lnTo>
                    <a:lnTo>
                      <a:pt x="1163879" y="1177889"/>
                    </a:lnTo>
                    <a:lnTo>
                      <a:pt x="1173019" y="1179076"/>
                    </a:lnTo>
                    <a:lnTo>
                      <a:pt x="1181364" y="1180658"/>
                    </a:lnTo>
                    <a:lnTo>
                      <a:pt x="1189709" y="1183427"/>
                    </a:lnTo>
                    <a:lnTo>
                      <a:pt x="1197259" y="1186196"/>
                    </a:lnTo>
                    <a:lnTo>
                      <a:pt x="1204810" y="1189756"/>
                    </a:lnTo>
                    <a:lnTo>
                      <a:pt x="1211963" y="1193317"/>
                    </a:lnTo>
                    <a:lnTo>
                      <a:pt x="1218718" y="1197668"/>
                    </a:lnTo>
                    <a:lnTo>
                      <a:pt x="1225077" y="1202810"/>
                    </a:lnTo>
                    <a:lnTo>
                      <a:pt x="1231037" y="1208348"/>
                    </a:lnTo>
                    <a:lnTo>
                      <a:pt x="1236601" y="1213886"/>
                    </a:lnTo>
                    <a:lnTo>
                      <a:pt x="1241767" y="1220611"/>
                    </a:lnTo>
                    <a:lnTo>
                      <a:pt x="1246138" y="1227731"/>
                    </a:lnTo>
                    <a:lnTo>
                      <a:pt x="1250907" y="1234852"/>
                    </a:lnTo>
                    <a:lnTo>
                      <a:pt x="1254881" y="1243554"/>
                    </a:lnTo>
                    <a:lnTo>
                      <a:pt x="1260444" y="1256213"/>
                    </a:lnTo>
                    <a:lnTo>
                      <a:pt x="1265213" y="1268476"/>
                    </a:lnTo>
                    <a:lnTo>
                      <a:pt x="1269584" y="1280343"/>
                    </a:lnTo>
                    <a:lnTo>
                      <a:pt x="1273160" y="1291814"/>
                    </a:lnTo>
                    <a:lnTo>
                      <a:pt x="1276339" y="1302890"/>
                    </a:lnTo>
                    <a:lnTo>
                      <a:pt x="1278724" y="1313175"/>
                    </a:lnTo>
                    <a:lnTo>
                      <a:pt x="1281108" y="1323460"/>
                    </a:lnTo>
                    <a:lnTo>
                      <a:pt x="1282300" y="1333350"/>
                    </a:lnTo>
                    <a:lnTo>
                      <a:pt x="1283492" y="1342843"/>
                    </a:lnTo>
                    <a:lnTo>
                      <a:pt x="1283890" y="1352337"/>
                    </a:lnTo>
                    <a:lnTo>
                      <a:pt x="1284287" y="1361831"/>
                    </a:lnTo>
                    <a:lnTo>
                      <a:pt x="1283890" y="1371325"/>
                    </a:lnTo>
                    <a:lnTo>
                      <a:pt x="1283492" y="1380027"/>
                    </a:lnTo>
                    <a:lnTo>
                      <a:pt x="1282300" y="1389126"/>
                    </a:lnTo>
                    <a:lnTo>
                      <a:pt x="1281506" y="1398619"/>
                    </a:lnTo>
                    <a:lnTo>
                      <a:pt x="1279519" y="1408113"/>
                    </a:lnTo>
                    <a:lnTo>
                      <a:pt x="1273558" y="1407322"/>
                    </a:lnTo>
                    <a:lnTo>
                      <a:pt x="1267994" y="1406926"/>
                    </a:lnTo>
                    <a:lnTo>
                      <a:pt x="1248920" y="1406926"/>
                    </a:lnTo>
                    <a:lnTo>
                      <a:pt x="1248125" y="1385961"/>
                    </a:lnTo>
                    <a:lnTo>
                      <a:pt x="1247728" y="1382401"/>
                    </a:lnTo>
                    <a:lnTo>
                      <a:pt x="1246138" y="1379632"/>
                    </a:lnTo>
                    <a:lnTo>
                      <a:pt x="1244946" y="1377258"/>
                    </a:lnTo>
                    <a:lnTo>
                      <a:pt x="1242959" y="1374489"/>
                    </a:lnTo>
                    <a:lnTo>
                      <a:pt x="1240575" y="1372907"/>
                    </a:lnTo>
                    <a:lnTo>
                      <a:pt x="1237793" y="1371325"/>
                    </a:lnTo>
                    <a:lnTo>
                      <a:pt x="1235011" y="1370534"/>
                    </a:lnTo>
                    <a:lnTo>
                      <a:pt x="1231435" y="1369742"/>
                    </a:lnTo>
                    <a:lnTo>
                      <a:pt x="1228653" y="1369742"/>
                    </a:lnTo>
                    <a:lnTo>
                      <a:pt x="1225077" y="1370929"/>
                    </a:lnTo>
                    <a:lnTo>
                      <a:pt x="1222692" y="1372116"/>
                    </a:lnTo>
                    <a:lnTo>
                      <a:pt x="1220308" y="1373698"/>
                    </a:lnTo>
                    <a:lnTo>
                      <a:pt x="1217526" y="1376072"/>
                    </a:lnTo>
                    <a:lnTo>
                      <a:pt x="1215937" y="1378841"/>
                    </a:lnTo>
                    <a:lnTo>
                      <a:pt x="1214745" y="1381214"/>
                    </a:lnTo>
                    <a:lnTo>
                      <a:pt x="1214347" y="1384774"/>
                    </a:lnTo>
                    <a:lnTo>
                      <a:pt x="1211963" y="1395455"/>
                    </a:lnTo>
                    <a:lnTo>
                      <a:pt x="1209976" y="1406926"/>
                    </a:lnTo>
                    <a:lnTo>
                      <a:pt x="1041881" y="1406926"/>
                    </a:lnTo>
                    <a:lnTo>
                      <a:pt x="1039497" y="1399015"/>
                    </a:lnTo>
                    <a:lnTo>
                      <a:pt x="1038305" y="1395850"/>
                    </a:lnTo>
                    <a:lnTo>
                      <a:pt x="1036715" y="1393477"/>
                    </a:lnTo>
                    <a:lnTo>
                      <a:pt x="1034728" y="1391499"/>
                    </a:lnTo>
                    <a:lnTo>
                      <a:pt x="1032344" y="1389126"/>
                    </a:lnTo>
                    <a:lnTo>
                      <a:pt x="1029960" y="1387939"/>
                    </a:lnTo>
                    <a:lnTo>
                      <a:pt x="1026780" y="1387148"/>
                    </a:lnTo>
                    <a:lnTo>
                      <a:pt x="1023601" y="1386752"/>
                    </a:lnTo>
                    <a:lnTo>
                      <a:pt x="1020422" y="1386752"/>
                    </a:lnTo>
                    <a:lnTo>
                      <a:pt x="1017243" y="1387543"/>
                    </a:lnTo>
                    <a:lnTo>
                      <a:pt x="1014461" y="1388730"/>
                    </a:lnTo>
                    <a:lnTo>
                      <a:pt x="1012077" y="1390708"/>
                    </a:lnTo>
                    <a:lnTo>
                      <a:pt x="1010090" y="1393081"/>
                    </a:lnTo>
                    <a:lnTo>
                      <a:pt x="1008103" y="1395455"/>
                    </a:lnTo>
                    <a:lnTo>
                      <a:pt x="1006911" y="1398224"/>
                    </a:lnTo>
                    <a:lnTo>
                      <a:pt x="1006116" y="1400993"/>
                    </a:lnTo>
                    <a:lnTo>
                      <a:pt x="1006116" y="1404553"/>
                    </a:lnTo>
                    <a:lnTo>
                      <a:pt x="1006116" y="1406926"/>
                    </a:lnTo>
                    <a:lnTo>
                      <a:pt x="980684" y="1406926"/>
                    </a:lnTo>
                    <a:lnTo>
                      <a:pt x="978299" y="1390708"/>
                    </a:lnTo>
                    <a:lnTo>
                      <a:pt x="977107" y="1382005"/>
                    </a:lnTo>
                    <a:lnTo>
                      <a:pt x="976710" y="1373698"/>
                    </a:lnTo>
                    <a:lnTo>
                      <a:pt x="976312" y="1364996"/>
                    </a:lnTo>
                    <a:lnTo>
                      <a:pt x="976312" y="1355897"/>
                    </a:lnTo>
                    <a:lnTo>
                      <a:pt x="976710" y="1346404"/>
                    </a:lnTo>
                    <a:lnTo>
                      <a:pt x="977504" y="1337305"/>
                    </a:lnTo>
                    <a:lnTo>
                      <a:pt x="978697" y="1327020"/>
                    </a:lnTo>
                    <a:lnTo>
                      <a:pt x="980286" y="1316736"/>
                    </a:lnTo>
                    <a:lnTo>
                      <a:pt x="983068" y="1305659"/>
                    </a:lnTo>
                    <a:lnTo>
                      <a:pt x="985850" y="1294188"/>
                    </a:lnTo>
                    <a:lnTo>
                      <a:pt x="989823" y="1282716"/>
                    </a:lnTo>
                    <a:lnTo>
                      <a:pt x="994195" y="1270453"/>
                    </a:lnTo>
                    <a:lnTo>
                      <a:pt x="999758" y="1257399"/>
                    </a:lnTo>
                    <a:lnTo>
                      <a:pt x="1005719" y="1243554"/>
                    </a:lnTo>
                    <a:lnTo>
                      <a:pt x="1008898" y="1237225"/>
                    </a:lnTo>
                    <a:lnTo>
                      <a:pt x="1012872" y="1230500"/>
                    </a:lnTo>
                    <a:lnTo>
                      <a:pt x="1016846" y="1224567"/>
                    </a:lnTo>
                    <a:lnTo>
                      <a:pt x="1021217" y="1218238"/>
                    </a:lnTo>
                    <a:lnTo>
                      <a:pt x="1023204" y="1215864"/>
                    </a:lnTo>
                    <a:lnTo>
                      <a:pt x="1024793" y="1213491"/>
                    </a:lnTo>
                    <a:lnTo>
                      <a:pt x="1029960" y="1208744"/>
                    </a:lnTo>
                    <a:lnTo>
                      <a:pt x="1034331" y="1203601"/>
                    </a:lnTo>
                    <a:lnTo>
                      <a:pt x="1039894" y="1198855"/>
                    </a:lnTo>
                    <a:lnTo>
                      <a:pt x="1045060" y="1194899"/>
                    </a:lnTo>
                    <a:lnTo>
                      <a:pt x="1050624" y="1190943"/>
                    </a:lnTo>
                    <a:lnTo>
                      <a:pt x="1055790" y="1186987"/>
                    </a:lnTo>
                    <a:lnTo>
                      <a:pt x="1061353" y="1184218"/>
                    </a:lnTo>
                    <a:lnTo>
                      <a:pt x="1066917" y="1181449"/>
                    </a:lnTo>
                    <a:lnTo>
                      <a:pt x="1072480" y="1178285"/>
                    </a:lnTo>
                    <a:lnTo>
                      <a:pt x="1078043" y="1176307"/>
                    </a:lnTo>
                    <a:lnTo>
                      <a:pt x="1089170" y="1171956"/>
                    </a:lnTo>
                    <a:lnTo>
                      <a:pt x="1099900" y="1169187"/>
                    </a:lnTo>
                    <a:lnTo>
                      <a:pt x="1110232" y="1166813"/>
                    </a:lnTo>
                    <a:close/>
                    <a:moveTo>
                      <a:pt x="1601784" y="1141413"/>
                    </a:moveTo>
                    <a:lnTo>
                      <a:pt x="1608513" y="1141413"/>
                    </a:lnTo>
                    <a:lnTo>
                      <a:pt x="1616826" y="1141413"/>
                    </a:lnTo>
                    <a:lnTo>
                      <a:pt x="1628701" y="1141809"/>
                    </a:lnTo>
                    <a:lnTo>
                      <a:pt x="1639785" y="1142996"/>
                    </a:lnTo>
                    <a:lnTo>
                      <a:pt x="1644139" y="1143392"/>
                    </a:lnTo>
                    <a:lnTo>
                      <a:pt x="1656410" y="1145766"/>
                    </a:lnTo>
                    <a:lnTo>
                      <a:pt x="1668285" y="1149327"/>
                    </a:lnTo>
                    <a:lnTo>
                      <a:pt x="1673431" y="1150910"/>
                    </a:lnTo>
                    <a:lnTo>
                      <a:pt x="1682140" y="1154075"/>
                    </a:lnTo>
                    <a:lnTo>
                      <a:pt x="1690453" y="1157241"/>
                    </a:lnTo>
                    <a:lnTo>
                      <a:pt x="1694807" y="1158823"/>
                    </a:lnTo>
                    <a:lnTo>
                      <a:pt x="1703516" y="1163572"/>
                    </a:lnTo>
                    <a:lnTo>
                      <a:pt x="1711828" y="1167924"/>
                    </a:lnTo>
                    <a:lnTo>
                      <a:pt x="1714995" y="1169903"/>
                    </a:lnTo>
                    <a:lnTo>
                      <a:pt x="1726079" y="1177421"/>
                    </a:lnTo>
                    <a:lnTo>
                      <a:pt x="1729245" y="1179399"/>
                    </a:lnTo>
                    <a:lnTo>
                      <a:pt x="1739142" y="1186918"/>
                    </a:lnTo>
                    <a:lnTo>
                      <a:pt x="1740329" y="1188105"/>
                    </a:lnTo>
                    <a:lnTo>
                      <a:pt x="1745475" y="1192853"/>
                    </a:lnTo>
                    <a:lnTo>
                      <a:pt x="1747058" y="1194436"/>
                    </a:lnTo>
                    <a:lnTo>
                      <a:pt x="1748642" y="1196018"/>
                    </a:lnTo>
                    <a:lnTo>
                      <a:pt x="1743100" y="1240732"/>
                    </a:lnTo>
                    <a:lnTo>
                      <a:pt x="1739142" y="1274761"/>
                    </a:lnTo>
                    <a:lnTo>
                      <a:pt x="1736766" y="1296128"/>
                    </a:lnTo>
                    <a:lnTo>
                      <a:pt x="1738746" y="1294150"/>
                    </a:lnTo>
                    <a:lnTo>
                      <a:pt x="1739537" y="1293358"/>
                    </a:lnTo>
                    <a:lnTo>
                      <a:pt x="1740725" y="1293358"/>
                    </a:lnTo>
                    <a:lnTo>
                      <a:pt x="1741912" y="1293754"/>
                    </a:lnTo>
                    <a:lnTo>
                      <a:pt x="1743100" y="1294150"/>
                    </a:lnTo>
                    <a:lnTo>
                      <a:pt x="1744288" y="1295733"/>
                    </a:lnTo>
                    <a:lnTo>
                      <a:pt x="1745079" y="1297315"/>
                    </a:lnTo>
                    <a:lnTo>
                      <a:pt x="1747454" y="1301668"/>
                    </a:lnTo>
                    <a:lnTo>
                      <a:pt x="1749038" y="1307603"/>
                    </a:lnTo>
                    <a:lnTo>
                      <a:pt x="1750621" y="1315121"/>
                    </a:lnTo>
                    <a:lnTo>
                      <a:pt x="1751809" y="1323827"/>
                    </a:lnTo>
                    <a:lnTo>
                      <a:pt x="1752204" y="1332928"/>
                    </a:lnTo>
                    <a:lnTo>
                      <a:pt x="1752600" y="1343216"/>
                    </a:lnTo>
                    <a:lnTo>
                      <a:pt x="1752204" y="1352712"/>
                    </a:lnTo>
                    <a:lnTo>
                      <a:pt x="1751809" y="1361813"/>
                    </a:lnTo>
                    <a:lnTo>
                      <a:pt x="1750621" y="1370518"/>
                    </a:lnTo>
                    <a:lnTo>
                      <a:pt x="1749038" y="1378036"/>
                    </a:lnTo>
                    <a:lnTo>
                      <a:pt x="1747454" y="1383972"/>
                    </a:lnTo>
                    <a:lnTo>
                      <a:pt x="1745079" y="1388324"/>
                    </a:lnTo>
                    <a:lnTo>
                      <a:pt x="1744288" y="1390303"/>
                    </a:lnTo>
                    <a:lnTo>
                      <a:pt x="1743100" y="1391490"/>
                    </a:lnTo>
                    <a:lnTo>
                      <a:pt x="1741912" y="1391886"/>
                    </a:lnTo>
                    <a:lnTo>
                      <a:pt x="1740725" y="1392281"/>
                    </a:lnTo>
                    <a:lnTo>
                      <a:pt x="1739142" y="1391886"/>
                    </a:lnTo>
                    <a:lnTo>
                      <a:pt x="1737954" y="1391094"/>
                    </a:lnTo>
                    <a:lnTo>
                      <a:pt x="1736766" y="1389511"/>
                    </a:lnTo>
                    <a:lnTo>
                      <a:pt x="1735975" y="1387929"/>
                    </a:lnTo>
                    <a:lnTo>
                      <a:pt x="1733996" y="1382785"/>
                    </a:lnTo>
                    <a:lnTo>
                      <a:pt x="1731620" y="1376849"/>
                    </a:lnTo>
                    <a:lnTo>
                      <a:pt x="1730829" y="1384367"/>
                    </a:lnTo>
                    <a:lnTo>
                      <a:pt x="1729641" y="1391886"/>
                    </a:lnTo>
                    <a:lnTo>
                      <a:pt x="1725683" y="1406526"/>
                    </a:lnTo>
                    <a:lnTo>
                      <a:pt x="1475905" y="1406526"/>
                    </a:lnTo>
                    <a:lnTo>
                      <a:pt x="1471551" y="1394260"/>
                    </a:lnTo>
                    <a:lnTo>
                      <a:pt x="1469968" y="1388324"/>
                    </a:lnTo>
                    <a:lnTo>
                      <a:pt x="1467592" y="1381993"/>
                    </a:lnTo>
                    <a:lnTo>
                      <a:pt x="1466009" y="1387137"/>
                    </a:lnTo>
                    <a:lnTo>
                      <a:pt x="1464426" y="1391490"/>
                    </a:lnTo>
                    <a:lnTo>
                      <a:pt x="1463238" y="1392677"/>
                    </a:lnTo>
                    <a:lnTo>
                      <a:pt x="1462051" y="1393864"/>
                    </a:lnTo>
                    <a:lnTo>
                      <a:pt x="1460863" y="1394260"/>
                    </a:lnTo>
                    <a:lnTo>
                      <a:pt x="1459676" y="1394655"/>
                    </a:lnTo>
                    <a:lnTo>
                      <a:pt x="1458884" y="1394260"/>
                    </a:lnTo>
                    <a:lnTo>
                      <a:pt x="1457696" y="1393468"/>
                    </a:lnTo>
                    <a:lnTo>
                      <a:pt x="1456509" y="1392281"/>
                    </a:lnTo>
                    <a:lnTo>
                      <a:pt x="1454925" y="1391094"/>
                    </a:lnTo>
                    <a:lnTo>
                      <a:pt x="1452946" y="1386346"/>
                    </a:lnTo>
                    <a:lnTo>
                      <a:pt x="1451363" y="1380015"/>
                    </a:lnTo>
                    <a:lnTo>
                      <a:pt x="1450175" y="1372892"/>
                    </a:lnTo>
                    <a:lnTo>
                      <a:pt x="1448592" y="1364583"/>
                    </a:lnTo>
                    <a:lnTo>
                      <a:pt x="1447800" y="1355086"/>
                    </a:lnTo>
                    <a:lnTo>
                      <a:pt x="1447800" y="1345194"/>
                    </a:lnTo>
                    <a:lnTo>
                      <a:pt x="1447800" y="1334906"/>
                    </a:lnTo>
                    <a:lnTo>
                      <a:pt x="1448592" y="1325805"/>
                    </a:lnTo>
                    <a:lnTo>
                      <a:pt x="1450175" y="1317496"/>
                    </a:lnTo>
                    <a:lnTo>
                      <a:pt x="1451363" y="1310373"/>
                    </a:lnTo>
                    <a:lnTo>
                      <a:pt x="1452946" y="1304438"/>
                    </a:lnTo>
                    <a:lnTo>
                      <a:pt x="1454925" y="1299689"/>
                    </a:lnTo>
                    <a:lnTo>
                      <a:pt x="1456509" y="1298107"/>
                    </a:lnTo>
                    <a:lnTo>
                      <a:pt x="1457696" y="1296920"/>
                    </a:lnTo>
                    <a:lnTo>
                      <a:pt x="1458884" y="1296128"/>
                    </a:lnTo>
                    <a:lnTo>
                      <a:pt x="1459676" y="1296128"/>
                    </a:lnTo>
                    <a:lnTo>
                      <a:pt x="1460467" y="1296128"/>
                    </a:lnTo>
                    <a:lnTo>
                      <a:pt x="1461259" y="1296524"/>
                    </a:lnTo>
                    <a:lnTo>
                      <a:pt x="1462051" y="1283466"/>
                    </a:lnTo>
                    <a:lnTo>
                      <a:pt x="1462446" y="1277531"/>
                    </a:lnTo>
                    <a:lnTo>
                      <a:pt x="1464030" y="1271991"/>
                    </a:lnTo>
                    <a:lnTo>
                      <a:pt x="1462051" y="1258142"/>
                    </a:lnTo>
                    <a:lnTo>
                      <a:pt x="1460071" y="1245480"/>
                    </a:lnTo>
                    <a:lnTo>
                      <a:pt x="1456905" y="1223717"/>
                    </a:lnTo>
                    <a:lnTo>
                      <a:pt x="1453738" y="1208681"/>
                    </a:lnTo>
                    <a:lnTo>
                      <a:pt x="1452550" y="1203537"/>
                    </a:lnTo>
                    <a:lnTo>
                      <a:pt x="1458488" y="1199975"/>
                    </a:lnTo>
                    <a:lnTo>
                      <a:pt x="1465217" y="1196018"/>
                    </a:lnTo>
                    <a:lnTo>
                      <a:pt x="1471551" y="1191270"/>
                    </a:lnTo>
                    <a:lnTo>
                      <a:pt x="1477884" y="1186522"/>
                    </a:lnTo>
                    <a:lnTo>
                      <a:pt x="1489760" y="1177421"/>
                    </a:lnTo>
                    <a:lnTo>
                      <a:pt x="1495302" y="1173464"/>
                    </a:lnTo>
                    <a:lnTo>
                      <a:pt x="1500843" y="1170299"/>
                    </a:lnTo>
                    <a:lnTo>
                      <a:pt x="1515490" y="1163176"/>
                    </a:lnTo>
                    <a:lnTo>
                      <a:pt x="1530136" y="1157241"/>
                    </a:lnTo>
                    <a:lnTo>
                      <a:pt x="1539636" y="1154075"/>
                    </a:lnTo>
                    <a:lnTo>
                      <a:pt x="1548741" y="1150910"/>
                    </a:lnTo>
                    <a:lnTo>
                      <a:pt x="1558241" y="1148536"/>
                    </a:lnTo>
                    <a:lnTo>
                      <a:pt x="1568533" y="1145766"/>
                    </a:lnTo>
                    <a:lnTo>
                      <a:pt x="1576450" y="1144183"/>
                    </a:lnTo>
                    <a:lnTo>
                      <a:pt x="1583971" y="1142996"/>
                    </a:lnTo>
                    <a:lnTo>
                      <a:pt x="1594658" y="1142204"/>
                    </a:lnTo>
                    <a:lnTo>
                      <a:pt x="1601784" y="1141413"/>
                    </a:lnTo>
                    <a:close/>
                    <a:moveTo>
                      <a:pt x="1832358" y="1052513"/>
                    </a:moveTo>
                    <a:lnTo>
                      <a:pt x="1843104" y="1052513"/>
                    </a:lnTo>
                    <a:lnTo>
                      <a:pt x="1847083" y="1052911"/>
                    </a:lnTo>
                    <a:lnTo>
                      <a:pt x="1839522" y="1055300"/>
                    </a:lnTo>
                    <a:lnTo>
                      <a:pt x="1831960" y="1058882"/>
                    </a:lnTo>
                    <a:lnTo>
                      <a:pt x="1825194" y="1062067"/>
                    </a:lnTo>
                    <a:lnTo>
                      <a:pt x="1818428" y="1065650"/>
                    </a:lnTo>
                    <a:lnTo>
                      <a:pt x="1820418" y="1066446"/>
                    </a:lnTo>
                    <a:lnTo>
                      <a:pt x="1828776" y="1066048"/>
                    </a:lnTo>
                    <a:lnTo>
                      <a:pt x="1837532" y="1065650"/>
                    </a:lnTo>
                    <a:lnTo>
                      <a:pt x="1846685" y="1066048"/>
                    </a:lnTo>
                    <a:lnTo>
                      <a:pt x="1856237" y="1066446"/>
                    </a:lnTo>
                    <a:lnTo>
                      <a:pt x="1865789" y="1067640"/>
                    </a:lnTo>
                    <a:lnTo>
                      <a:pt x="1876137" y="1069631"/>
                    </a:lnTo>
                    <a:lnTo>
                      <a:pt x="1885688" y="1072417"/>
                    </a:lnTo>
                    <a:lnTo>
                      <a:pt x="1895638" y="1075602"/>
                    </a:lnTo>
                    <a:lnTo>
                      <a:pt x="1905588" y="1079981"/>
                    </a:lnTo>
                    <a:lnTo>
                      <a:pt x="1910761" y="1082369"/>
                    </a:lnTo>
                    <a:lnTo>
                      <a:pt x="1915139" y="1085156"/>
                    </a:lnTo>
                    <a:lnTo>
                      <a:pt x="1919915" y="1088340"/>
                    </a:lnTo>
                    <a:lnTo>
                      <a:pt x="1924691" y="1091525"/>
                    </a:lnTo>
                    <a:lnTo>
                      <a:pt x="1929069" y="1095506"/>
                    </a:lnTo>
                    <a:lnTo>
                      <a:pt x="1933845" y="1099487"/>
                    </a:lnTo>
                    <a:lnTo>
                      <a:pt x="1938223" y="1103468"/>
                    </a:lnTo>
                    <a:lnTo>
                      <a:pt x="1942202" y="1108245"/>
                    </a:lnTo>
                    <a:lnTo>
                      <a:pt x="1946580" y="1112623"/>
                    </a:lnTo>
                    <a:lnTo>
                      <a:pt x="1950162" y="1118197"/>
                    </a:lnTo>
                    <a:lnTo>
                      <a:pt x="1954142" y="1123770"/>
                    </a:lnTo>
                    <a:lnTo>
                      <a:pt x="1957724" y="1129741"/>
                    </a:lnTo>
                    <a:lnTo>
                      <a:pt x="1960908" y="1136110"/>
                    </a:lnTo>
                    <a:lnTo>
                      <a:pt x="1964490" y="1142878"/>
                    </a:lnTo>
                    <a:lnTo>
                      <a:pt x="1968868" y="1152830"/>
                    </a:lnTo>
                    <a:lnTo>
                      <a:pt x="1972847" y="1163180"/>
                    </a:lnTo>
                    <a:lnTo>
                      <a:pt x="1979613" y="1182288"/>
                    </a:lnTo>
                    <a:lnTo>
                      <a:pt x="1975633" y="1185871"/>
                    </a:lnTo>
                    <a:lnTo>
                      <a:pt x="1972051" y="1190249"/>
                    </a:lnTo>
                    <a:lnTo>
                      <a:pt x="1967674" y="1192638"/>
                    </a:lnTo>
                    <a:lnTo>
                      <a:pt x="1965684" y="1193832"/>
                    </a:lnTo>
                    <a:lnTo>
                      <a:pt x="1963694" y="1195823"/>
                    </a:lnTo>
                    <a:lnTo>
                      <a:pt x="1962102" y="1197415"/>
                    </a:lnTo>
                    <a:lnTo>
                      <a:pt x="1961306" y="1199007"/>
                    </a:lnTo>
                    <a:lnTo>
                      <a:pt x="1960112" y="1201396"/>
                    </a:lnTo>
                    <a:lnTo>
                      <a:pt x="1959316" y="1202988"/>
                    </a:lnTo>
                    <a:lnTo>
                      <a:pt x="1958918" y="1205377"/>
                    </a:lnTo>
                    <a:lnTo>
                      <a:pt x="1958918" y="1207367"/>
                    </a:lnTo>
                    <a:lnTo>
                      <a:pt x="1952152" y="1218115"/>
                    </a:lnTo>
                    <a:lnTo>
                      <a:pt x="1946580" y="1229262"/>
                    </a:lnTo>
                    <a:lnTo>
                      <a:pt x="1941008" y="1240806"/>
                    </a:lnTo>
                    <a:lnTo>
                      <a:pt x="1936233" y="1252350"/>
                    </a:lnTo>
                    <a:lnTo>
                      <a:pt x="1932253" y="1263895"/>
                    </a:lnTo>
                    <a:lnTo>
                      <a:pt x="1928273" y="1274245"/>
                    </a:lnTo>
                    <a:lnTo>
                      <a:pt x="1925089" y="1284993"/>
                    </a:lnTo>
                    <a:lnTo>
                      <a:pt x="1921905" y="1294945"/>
                    </a:lnTo>
                    <a:lnTo>
                      <a:pt x="1919915" y="1304897"/>
                    </a:lnTo>
                    <a:lnTo>
                      <a:pt x="1917925" y="1314451"/>
                    </a:lnTo>
                    <a:lnTo>
                      <a:pt x="1784997" y="1314451"/>
                    </a:lnTo>
                    <a:lnTo>
                      <a:pt x="1783007" y="1303305"/>
                    </a:lnTo>
                    <a:lnTo>
                      <a:pt x="1780222" y="1293353"/>
                    </a:lnTo>
                    <a:lnTo>
                      <a:pt x="1778630" y="1288974"/>
                    </a:lnTo>
                    <a:lnTo>
                      <a:pt x="1777038" y="1284993"/>
                    </a:lnTo>
                    <a:lnTo>
                      <a:pt x="1775446" y="1281410"/>
                    </a:lnTo>
                    <a:lnTo>
                      <a:pt x="1773058" y="1278226"/>
                    </a:lnTo>
                    <a:lnTo>
                      <a:pt x="1782609" y="1200202"/>
                    </a:lnTo>
                    <a:lnTo>
                      <a:pt x="1783007" y="1196619"/>
                    </a:lnTo>
                    <a:lnTo>
                      <a:pt x="1783007" y="1192638"/>
                    </a:lnTo>
                    <a:lnTo>
                      <a:pt x="1782211" y="1189453"/>
                    </a:lnTo>
                    <a:lnTo>
                      <a:pt x="1781416" y="1185472"/>
                    </a:lnTo>
                    <a:lnTo>
                      <a:pt x="1779824" y="1182288"/>
                    </a:lnTo>
                    <a:lnTo>
                      <a:pt x="1778232" y="1178705"/>
                    </a:lnTo>
                    <a:lnTo>
                      <a:pt x="1776242" y="1175919"/>
                    </a:lnTo>
                    <a:lnTo>
                      <a:pt x="1774252" y="1172734"/>
                    </a:lnTo>
                    <a:lnTo>
                      <a:pt x="1767884" y="1166763"/>
                    </a:lnTo>
                    <a:lnTo>
                      <a:pt x="1761516" y="1161588"/>
                    </a:lnTo>
                    <a:lnTo>
                      <a:pt x="1752362" y="1154422"/>
                    </a:lnTo>
                    <a:lnTo>
                      <a:pt x="1741219" y="1146460"/>
                    </a:lnTo>
                    <a:lnTo>
                      <a:pt x="1734851" y="1142480"/>
                    </a:lnTo>
                    <a:lnTo>
                      <a:pt x="1728085" y="1138101"/>
                    </a:lnTo>
                    <a:lnTo>
                      <a:pt x="1720921" y="1134518"/>
                    </a:lnTo>
                    <a:lnTo>
                      <a:pt x="1712564" y="1130139"/>
                    </a:lnTo>
                    <a:lnTo>
                      <a:pt x="1704206" y="1126158"/>
                    </a:lnTo>
                    <a:lnTo>
                      <a:pt x="1695450" y="1122576"/>
                    </a:lnTo>
                    <a:lnTo>
                      <a:pt x="1698236" y="1118197"/>
                    </a:lnTo>
                    <a:lnTo>
                      <a:pt x="1701420" y="1114216"/>
                    </a:lnTo>
                    <a:lnTo>
                      <a:pt x="1697440" y="1114614"/>
                    </a:lnTo>
                    <a:lnTo>
                      <a:pt x="1701420" y="1111827"/>
                    </a:lnTo>
                    <a:lnTo>
                      <a:pt x="1705002" y="1109041"/>
                    </a:lnTo>
                    <a:lnTo>
                      <a:pt x="1710176" y="1103069"/>
                    </a:lnTo>
                    <a:lnTo>
                      <a:pt x="1715748" y="1097894"/>
                    </a:lnTo>
                    <a:lnTo>
                      <a:pt x="1721319" y="1093117"/>
                    </a:lnTo>
                    <a:lnTo>
                      <a:pt x="1726891" y="1088340"/>
                    </a:lnTo>
                    <a:lnTo>
                      <a:pt x="1732463" y="1083962"/>
                    </a:lnTo>
                    <a:lnTo>
                      <a:pt x="1738035" y="1080379"/>
                    </a:lnTo>
                    <a:lnTo>
                      <a:pt x="1744005" y="1076398"/>
                    </a:lnTo>
                    <a:lnTo>
                      <a:pt x="1749975" y="1073611"/>
                    </a:lnTo>
                    <a:lnTo>
                      <a:pt x="1755944" y="1070427"/>
                    </a:lnTo>
                    <a:lnTo>
                      <a:pt x="1761914" y="1067640"/>
                    </a:lnTo>
                    <a:lnTo>
                      <a:pt x="1773456" y="1063261"/>
                    </a:lnTo>
                    <a:lnTo>
                      <a:pt x="1784997" y="1059679"/>
                    </a:lnTo>
                    <a:lnTo>
                      <a:pt x="1796539" y="1056892"/>
                    </a:lnTo>
                    <a:lnTo>
                      <a:pt x="1806489" y="1054902"/>
                    </a:lnTo>
                    <a:lnTo>
                      <a:pt x="1816438" y="1053707"/>
                    </a:lnTo>
                    <a:lnTo>
                      <a:pt x="1824796" y="1052911"/>
                    </a:lnTo>
                    <a:lnTo>
                      <a:pt x="1832358" y="1052513"/>
                    </a:lnTo>
                    <a:close/>
                    <a:moveTo>
                      <a:pt x="861259" y="1052513"/>
                    </a:moveTo>
                    <a:lnTo>
                      <a:pt x="871603" y="1052513"/>
                    </a:lnTo>
                    <a:lnTo>
                      <a:pt x="875581" y="1052911"/>
                    </a:lnTo>
                    <a:lnTo>
                      <a:pt x="868022" y="1055295"/>
                    </a:lnTo>
                    <a:lnTo>
                      <a:pt x="860861" y="1058873"/>
                    </a:lnTo>
                    <a:lnTo>
                      <a:pt x="854098" y="1062053"/>
                    </a:lnTo>
                    <a:lnTo>
                      <a:pt x="847335" y="1065630"/>
                    </a:lnTo>
                    <a:lnTo>
                      <a:pt x="849324" y="1066425"/>
                    </a:lnTo>
                    <a:lnTo>
                      <a:pt x="857281" y="1066027"/>
                    </a:lnTo>
                    <a:lnTo>
                      <a:pt x="866033" y="1065630"/>
                    </a:lnTo>
                    <a:lnTo>
                      <a:pt x="875183" y="1066027"/>
                    </a:lnTo>
                    <a:lnTo>
                      <a:pt x="884732" y="1066425"/>
                    </a:lnTo>
                    <a:lnTo>
                      <a:pt x="894678" y="1067617"/>
                    </a:lnTo>
                    <a:lnTo>
                      <a:pt x="904624" y="1069605"/>
                    </a:lnTo>
                    <a:lnTo>
                      <a:pt x="914172" y="1072387"/>
                    </a:lnTo>
                    <a:lnTo>
                      <a:pt x="924516" y="1075567"/>
                    </a:lnTo>
                    <a:lnTo>
                      <a:pt x="934064" y="1079939"/>
                    </a:lnTo>
                    <a:lnTo>
                      <a:pt x="939236" y="1082324"/>
                    </a:lnTo>
                    <a:lnTo>
                      <a:pt x="944010" y="1085106"/>
                    </a:lnTo>
                    <a:lnTo>
                      <a:pt x="948784" y="1088286"/>
                    </a:lnTo>
                    <a:lnTo>
                      <a:pt x="953160" y="1091466"/>
                    </a:lnTo>
                    <a:lnTo>
                      <a:pt x="957934" y="1095441"/>
                    </a:lnTo>
                    <a:lnTo>
                      <a:pt x="962708" y="1099415"/>
                    </a:lnTo>
                    <a:lnTo>
                      <a:pt x="966687" y="1103390"/>
                    </a:lnTo>
                    <a:lnTo>
                      <a:pt x="971063" y="1108160"/>
                    </a:lnTo>
                    <a:lnTo>
                      <a:pt x="974644" y="1112532"/>
                    </a:lnTo>
                    <a:lnTo>
                      <a:pt x="979020" y="1118097"/>
                    </a:lnTo>
                    <a:lnTo>
                      <a:pt x="982998" y="1123662"/>
                    </a:lnTo>
                    <a:lnTo>
                      <a:pt x="986181" y="1129624"/>
                    </a:lnTo>
                    <a:lnTo>
                      <a:pt x="989762" y="1135983"/>
                    </a:lnTo>
                    <a:lnTo>
                      <a:pt x="992944" y="1142741"/>
                    </a:lnTo>
                    <a:lnTo>
                      <a:pt x="997321" y="1152678"/>
                    </a:lnTo>
                    <a:lnTo>
                      <a:pt x="1001299" y="1163012"/>
                    </a:lnTo>
                    <a:lnTo>
                      <a:pt x="1008062" y="1182091"/>
                    </a:lnTo>
                    <a:lnTo>
                      <a:pt x="1004482" y="1185668"/>
                    </a:lnTo>
                    <a:lnTo>
                      <a:pt x="1000105" y="1190040"/>
                    </a:lnTo>
                    <a:lnTo>
                      <a:pt x="996525" y="1192425"/>
                    </a:lnTo>
                    <a:lnTo>
                      <a:pt x="994138" y="1193618"/>
                    </a:lnTo>
                    <a:lnTo>
                      <a:pt x="992546" y="1195605"/>
                    </a:lnTo>
                    <a:lnTo>
                      <a:pt x="990955" y="1197195"/>
                    </a:lnTo>
                    <a:lnTo>
                      <a:pt x="989762" y="1198785"/>
                    </a:lnTo>
                    <a:lnTo>
                      <a:pt x="988568" y="1201170"/>
                    </a:lnTo>
                    <a:lnTo>
                      <a:pt x="987772" y="1202760"/>
                    </a:lnTo>
                    <a:lnTo>
                      <a:pt x="987375" y="1205145"/>
                    </a:lnTo>
                    <a:lnTo>
                      <a:pt x="987375" y="1207132"/>
                    </a:lnTo>
                    <a:lnTo>
                      <a:pt x="980611" y="1217864"/>
                    </a:lnTo>
                    <a:lnTo>
                      <a:pt x="975041" y="1228993"/>
                    </a:lnTo>
                    <a:lnTo>
                      <a:pt x="969870" y="1240520"/>
                    </a:lnTo>
                    <a:lnTo>
                      <a:pt x="965095" y="1252047"/>
                    </a:lnTo>
                    <a:lnTo>
                      <a:pt x="960321" y="1263574"/>
                    </a:lnTo>
                    <a:lnTo>
                      <a:pt x="956741" y="1273908"/>
                    </a:lnTo>
                    <a:lnTo>
                      <a:pt x="953558" y="1284640"/>
                    </a:lnTo>
                    <a:lnTo>
                      <a:pt x="950773" y="1294577"/>
                    </a:lnTo>
                    <a:lnTo>
                      <a:pt x="948784" y="1304514"/>
                    </a:lnTo>
                    <a:lnTo>
                      <a:pt x="946397" y="1314054"/>
                    </a:lnTo>
                    <a:lnTo>
                      <a:pt x="746283" y="1314054"/>
                    </a:lnTo>
                    <a:lnTo>
                      <a:pt x="745487" y="1310874"/>
                    </a:lnTo>
                    <a:lnTo>
                      <a:pt x="745487" y="1314054"/>
                    </a:lnTo>
                    <a:lnTo>
                      <a:pt x="692972" y="1314054"/>
                    </a:lnTo>
                    <a:lnTo>
                      <a:pt x="688994" y="1314054"/>
                    </a:lnTo>
                    <a:lnTo>
                      <a:pt x="685811" y="1314451"/>
                    </a:lnTo>
                    <a:lnTo>
                      <a:pt x="683026" y="1296565"/>
                    </a:lnTo>
                    <a:lnTo>
                      <a:pt x="681833" y="1287423"/>
                    </a:lnTo>
                    <a:lnTo>
                      <a:pt x="681435" y="1278281"/>
                    </a:lnTo>
                    <a:lnTo>
                      <a:pt x="681037" y="1268344"/>
                    </a:lnTo>
                    <a:lnTo>
                      <a:pt x="681435" y="1258804"/>
                    </a:lnTo>
                    <a:lnTo>
                      <a:pt x="681833" y="1249265"/>
                    </a:lnTo>
                    <a:lnTo>
                      <a:pt x="682628" y="1238930"/>
                    </a:lnTo>
                    <a:lnTo>
                      <a:pt x="684617" y="1228596"/>
                    </a:lnTo>
                    <a:lnTo>
                      <a:pt x="686607" y="1217466"/>
                    </a:lnTo>
                    <a:lnTo>
                      <a:pt x="688994" y="1205940"/>
                    </a:lnTo>
                    <a:lnTo>
                      <a:pt x="692176" y="1194810"/>
                    </a:lnTo>
                    <a:lnTo>
                      <a:pt x="696155" y="1182488"/>
                    </a:lnTo>
                    <a:lnTo>
                      <a:pt x="700929" y="1169769"/>
                    </a:lnTo>
                    <a:lnTo>
                      <a:pt x="706499" y="1156255"/>
                    </a:lnTo>
                    <a:lnTo>
                      <a:pt x="712466" y="1142741"/>
                    </a:lnTo>
                    <a:lnTo>
                      <a:pt x="716445" y="1134791"/>
                    </a:lnTo>
                    <a:lnTo>
                      <a:pt x="720821" y="1127636"/>
                    </a:lnTo>
                    <a:lnTo>
                      <a:pt x="725595" y="1120482"/>
                    </a:lnTo>
                    <a:lnTo>
                      <a:pt x="729971" y="1114122"/>
                    </a:lnTo>
                    <a:lnTo>
                      <a:pt x="726391" y="1114520"/>
                    </a:lnTo>
                    <a:lnTo>
                      <a:pt x="729971" y="1111737"/>
                    </a:lnTo>
                    <a:lnTo>
                      <a:pt x="733950" y="1108955"/>
                    </a:lnTo>
                    <a:lnTo>
                      <a:pt x="739122" y="1102993"/>
                    </a:lnTo>
                    <a:lnTo>
                      <a:pt x="744294" y="1097826"/>
                    </a:lnTo>
                    <a:lnTo>
                      <a:pt x="749863" y="1093056"/>
                    </a:lnTo>
                    <a:lnTo>
                      <a:pt x="755433" y="1088286"/>
                    </a:lnTo>
                    <a:lnTo>
                      <a:pt x="761401" y="1083914"/>
                    </a:lnTo>
                    <a:lnTo>
                      <a:pt x="766970" y="1080337"/>
                    </a:lnTo>
                    <a:lnTo>
                      <a:pt x="772938" y="1076362"/>
                    </a:lnTo>
                    <a:lnTo>
                      <a:pt x="778508" y="1073579"/>
                    </a:lnTo>
                    <a:lnTo>
                      <a:pt x="784475" y="1070400"/>
                    </a:lnTo>
                    <a:lnTo>
                      <a:pt x="790443" y="1067617"/>
                    </a:lnTo>
                    <a:lnTo>
                      <a:pt x="802378" y="1063245"/>
                    </a:lnTo>
                    <a:lnTo>
                      <a:pt x="813916" y="1059668"/>
                    </a:lnTo>
                    <a:lnTo>
                      <a:pt x="824658" y="1056885"/>
                    </a:lnTo>
                    <a:lnTo>
                      <a:pt x="835399" y="1054898"/>
                    </a:lnTo>
                    <a:lnTo>
                      <a:pt x="844947" y="1053705"/>
                    </a:lnTo>
                    <a:lnTo>
                      <a:pt x="853700" y="1052911"/>
                    </a:lnTo>
                    <a:lnTo>
                      <a:pt x="861259" y="1052513"/>
                    </a:lnTo>
                    <a:close/>
                    <a:moveTo>
                      <a:pt x="1326357" y="1047750"/>
                    </a:moveTo>
                    <a:lnTo>
                      <a:pt x="1337469" y="1047750"/>
                    </a:lnTo>
                    <a:lnTo>
                      <a:pt x="1348582" y="1048148"/>
                    </a:lnTo>
                    <a:lnTo>
                      <a:pt x="1358901" y="1048942"/>
                    </a:lnTo>
                    <a:lnTo>
                      <a:pt x="1368822" y="1050532"/>
                    </a:lnTo>
                    <a:lnTo>
                      <a:pt x="1378347" y="1052520"/>
                    </a:lnTo>
                    <a:lnTo>
                      <a:pt x="1387476" y="1054904"/>
                    </a:lnTo>
                    <a:lnTo>
                      <a:pt x="1396604" y="1057289"/>
                    </a:lnTo>
                    <a:lnTo>
                      <a:pt x="1404541" y="1060469"/>
                    </a:lnTo>
                    <a:lnTo>
                      <a:pt x="1412479" y="1063251"/>
                    </a:lnTo>
                    <a:lnTo>
                      <a:pt x="1419623" y="1066828"/>
                    </a:lnTo>
                    <a:lnTo>
                      <a:pt x="1426766" y="1070008"/>
                    </a:lnTo>
                    <a:lnTo>
                      <a:pt x="1433116" y="1073983"/>
                    </a:lnTo>
                    <a:lnTo>
                      <a:pt x="1444626" y="1081137"/>
                    </a:lnTo>
                    <a:lnTo>
                      <a:pt x="1454151" y="1087894"/>
                    </a:lnTo>
                    <a:lnTo>
                      <a:pt x="1461691" y="1093856"/>
                    </a:lnTo>
                    <a:lnTo>
                      <a:pt x="1466851" y="1098228"/>
                    </a:lnTo>
                    <a:lnTo>
                      <a:pt x="1471613" y="1102600"/>
                    </a:lnTo>
                    <a:lnTo>
                      <a:pt x="1465660" y="1153079"/>
                    </a:lnTo>
                    <a:lnTo>
                      <a:pt x="1458913" y="1157848"/>
                    </a:lnTo>
                    <a:lnTo>
                      <a:pt x="1447404" y="1166195"/>
                    </a:lnTo>
                    <a:lnTo>
                      <a:pt x="1441848" y="1170170"/>
                    </a:lnTo>
                    <a:lnTo>
                      <a:pt x="1437482" y="1172555"/>
                    </a:lnTo>
                    <a:lnTo>
                      <a:pt x="1434704" y="1174542"/>
                    </a:lnTo>
                    <a:lnTo>
                      <a:pt x="1432323" y="1175734"/>
                    </a:lnTo>
                    <a:lnTo>
                      <a:pt x="1427560" y="1179311"/>
                    </a:lnTo>
                    <a:lnTo>
                      <a:pt x="1424385" y="1184081"/>
                    </a:lnTo>
                    <a:lnTo>
                      <a:pt x="1421210" y="1188851"/>
                    </a:lnTo>
                    <a:lnTo>
                      <a:pt x="1419226" y="1194018"/>
                    </a:lnTo>
                    <a:lnTo>
                      <a:pt x="1418035" y="1199582"/>
                    </a:lnTo>
                    <a:lnTo>
                      <a:pt x="1418035" y="1205544"/>
                    </a:lnTo>
                    <a:lnTo>
                      <a:pt x="1418432" y="1208724"/>
                    </a:lnTo>
                    <a:lnTo>
                      <a:pt x="1418829" y="1211506"/>
                    </a:lnTo>
                    <a:lnTo>
                      <a:pt x="1419623" y="1216673"/>
                    </a:lnTo>
                    <a:lnTo>
                      <a:pt x="1422401" y="1229392"/>
                    </a:lnTo>
                    <a:lnTo>
                      <a:pt x="1425576" y="1248073"/>
                    </a:lnTo>
                    <a:lnTo>
                      <a:pt x="1427163" y="1259202"/>
                    </a:lnTo>
                    <a:lnTo>
                      <a:pt x="1429148" y="1271524"/>
                    </a:lnTo>
                    <a:lnTo>
                      <a:pt x="1427560" y="1279076"/>
                    </a:lnTo>
                    <a:lnTo>
                      <a:pt x="1425973" y="1282255"/>
                    </a:lnTo>
                    <a:lnTo>
                      <a:pt x="1423988" y="1285832"/>
                    </a:lnTo>
                    <a:lnTo>
                      <a:pt x="1422401" y="1289807"/>
                    </a:lnTo>
                    <a:lnTo>
                      <a:pt x="1420416" y="1293782"/>
                    </a:lnTo>
                    <a:lnTo>
                      <a:pt x="1418035" y="1303718"/>
                    </a:lnTo>
                    <a:lnTo>
                      <a:pt x="1416051" y="1314450"/>
                    </a:lnTo>
                    <a:lnTo>
                      <a:pt x="1312863" y="1314450"/>
                    </a:lnTo>
                    <a:lnTo>
                      <a:pt x="1310879" y="1304911"/>
                    </a:lnTo>
                    <a:lnTo>
                      <a:pt x="1308894" y="1294974"/>
                    </a:lnTo>
                    <a:lnTo>
                      <a:pt x="1305719" y="1285038"/>
                    </a:lnTo>
                    <a:lnTo>
                      <a:pt x="1302544" y="1274306"/>
                    </a:lnTo>
                    <a:lnTo>
                      <a:pt x="1298972" y="1263972"/>
                    </a:lnTo>
                    <a:lnTo>
                      <a:pt x="1295004" y="1252843"/>
                    </a:lnTo>
                    <a:lnTo>
                      <a:pt x="1290241" y="1240919"/>
                    </a:lnTo>
                    <a:lnTo>
                      <a:pt x="1285082" y="1229392"/>
                    </a:lnTo>
                    <a:lnTo>
                      <a:pt x="1280319" y="1219456"/>
                    </a:lnTo>
                    <a:lnTo>
                      <a:pt x="1275160" y="1210711"/>
                    </a:lnTo>
                    <a:lnTo>
                      <a:pt x="1270000" y="1202365"/>
                    </a:lnTo>
                    <a:lnTo>
                      <a:pt x="1264047" y="1194813"/>
                    </a:lnTo>
                    <a:lnTo>
                      <a:pt x="1258094" y="1188056"/>
                    </a:lnTo>
                    <a:lnTo>
                      <a:pt x="1251744" y="1181696"/>
                    </a:lnTo>
                    <a:lnTo>
                      <a:pt x="1244997" y="1175734"/>
                    </a:lnTo>
                    <a:lnTo>
                      <a:pt x="1238250" y="1170567"/>
                    </a:lnTo>
                    <a:lnTo>
                      <a:pt x="1231503" y="1165400"/>
                    </a:lnTo>
                    <a:lnTo>
                      <a:pt x="1224757" y="1161823"/>
                    </a:lnTo>
                    <a:lnTo>
                      <a:pt x="1217613" y="1157848"/>
                    </a:lnTo>
                    <a:lnTo>
                      <a:pt x="1210469" y="1154669"/>
                    </a:lnTo>
                    <a:lnTo>
                      <a:pt x="1202928" y="1151886"/>
                    </a:lnTo>
                    <a:lnTo>
                      <a:pt x="1195785" y="1149501"/>
                    </a:lnTo>
                    <a:lnTo>
                      <a:pt x="1188641" y="1147912"/>
                    </a:lnTo>
                    <a:lnTo>
                      <a:pt x="1181497" y="1145924"/>
                    </a:lnTo>
                    <a:lnTo>
                      <a:pt x="1179116" y="1131218"/>
                    </a:lnTo>
                    <a:lnTo>
                      <a:pt x="1176735" y="1120486"/>
                    </a:lnTo>
                    <a:lnTo>
                      <a:pt x="1174750" y="1110152"/>
                    </a:lnTo>
                    <a:lnTo>
                      <a:pt x="1180703" y="1106973"/>
                    </a:lnTo>
                    <a:lnTo>
                      <a:pt x="1187053" y="1102998"/>
                    </a:lnTo>
                    <a:lnTo>
                      <a:pt x="1193800" y="1098228"/>
                    </a:lnTo>
                    <a:lnTo>
                      <a:pt x="1200150" y="1093856"/>
                    </a:lnTo>
                    <a:lnTo>
                      <a:pt x="1212453" y="1084317"/>
                    </a:lnTo>
                    <a:lnTo>
                      <a:pt x="1217613" y="1080342"/>
                    </a:lnTo>
                    <a:lnTo>
                      <a:pt x="1223169" y="1077163"/>
                    </a:lnTo>
                    <a:lnTo>
                      <a:pt x="1237060" y="1070406"/>
                    </a:lnTo>
                    <a:lnTo>
                      <a:pt x="1250950" y="1064444"/>
                    </a:lnTo>
                    <a:lnTo>
                      <a:pt x="1264444" y="1059674"/>
                    </a:lnTo>
                    <a:lnTo>
                      <a:pt x="1277541" y="1055699"/>
                    </a:lnTo>
                    <a:lnTo>
                      <a:pt x="1290241" y="1052520"/>
                    </a:lnTo>
                    <a:lnTo>
                      <a:pt x="1302941" y="1050135"/>
                    </a:lnTo>
                    <a:lnTo>
                      <a:pt x="1314847" y="1048545"/>
                    </a:lnTo>
                    <a:lnTo>
                      <a:pt x="1326357" y="1047750"/>
                    </a:lnTo>
                    <a:close/>
                    <a:moveTo>
                      <a:pt x="525022" y="1035050"/>
                    </a:moveTo>
                    <a:lnTo>
                      <a:pt x="554037" y="1036676"/>
                    </a:lnTo>
                    <a:lnTo>
                      <a:pt x="512762" y="1068388"/>
                    </a:lnTo>
                    <a:lnTo>
                      <a:pt x="525022" y="1035050"/>
                    </a:lnTo>
                    <a:close/>
                    <a:moveTo>
                      <a:pt x="174832" y="915044"/>
                    </a:moveTo>
                    <a:lnTo>
                      <a:pt x="50860" y="916631"/>
                    </a:lnTo>
                    <a:lnTo>
                      <a:pt x="57218" y="934484"/>
                    </a:lnTo>
                    <a:lnTo>
                      <a:pt x="174832" y="915044"/>
                    </a:lnTo>
                    <a:close/>
                    <a:moveTo>
                      <a:pt x="403703" y="711119"/>
                    </a:moveTo>
                    <a:lnTo>
                      <a:pt x="403703" y="723418"/>
                    </a:lnTo>
                    <a:lnTo>
                      <a:pt x="512179" y="715086"/>
                    </a:lnTo>
                    <a:lnTo>
                      <a:pt x="403703" y="711119"/>
                    </a:lnTo>
                    <a:close/>
                    <a:moveTo>
                      <a:pt x="773852" y="677863"/>
                    </a:moveTo>
                    <a:lnTo>
                      <a:pt x="777038" y="678259"/>
                    </a:lnTo>
                    <a:lnTo>
                      <a:pt x="778632" y="678259"/>
                    </a:lnTo>
                    <a:lnTo>
                      <a:pt x="779428" y="679050"/>
                    </a:lnTo>
                    <a:lnTo>
                      <a:pt x="780225" y="679446"/>
                    </a:lnTo>
                    <a:lnTo>
                      <a:pt x="780623" y="680632"/>
                    </a:lnTo>
                    <a:lnTo>
                      <a:pt x="780623" y="681423"/>
                    </a:lnTo>
                    <a:lnTo>
                      <a:pt x="780225" y="682215"/>
                    </a:lnTo>
                    <a:lnTo>
                      <a:pt x="779428" y="684588"/>
                    </a:lnTo>
                    <a:lnTo>
                      <a:pt x="777038" y="687357"/>
                    </a:lnTo>
                    <a:lnTo>
                      <a:pt x="774648" y="689731"/>
                    </a:lnTo>
                    <a:lnTo>
                      <a:pt x="771860" y="692500"/>
                    </a:lnTo>
                    <a:lnTo>
                      <a:pt x="767877" y="695665"/>
                    </a:lnTo>
                    <a:lnTo>
                      <a:pt x="763894" y="698038"/>
                    </a:lnTo>
                    <a:lnTo>
                      <a:pt x="760309" y="700808"/>
                    </a:lnTo>
                    <a:lnTo>
                      <a:pt x="755927" y="702785"/>
                    </a:lnTo>
                    <a:lnTo>
                      <a:pt x="752342" y="704368"/>
                    </a:lnTo>
                    <a:lnTo>
                      <a:pt x="748758" y="705555"/>
                    </a:lnTo>
                    <a:lnTo>
                      <a:pt x="745969" y="705950"/>
                    </a:lnTo>
                    <a:lnTo>
                      <a:pt x="742783" y="706346"/>
                    </a:lnTo>
                    <a:lnTo>
                      <a:pt x="740791" y="706741"/>
                    </a:lnTo>
                    <a:lnTo>
                      <a:pt x="738800" y="707928"/>
                    </a:lnTo>
                    <a:lnTo>
                      <a:pt x="737605" y="708719"/>
                    </a:lnTo>
                    <a:lnTo>
                      <a:pt x="736011" y="709906"/>
                    </a:lnTo>
                    <a:lnTo>
                      <a:pt x="735215" y="711093"/>
                    </a:lnTo>
                    <a:lnTo>
                      <a:pt x="734816" y="712280"/>
                    </a:lnTo>
                    <a:lnTo>
                      <a:pt x="734816" y="713467"/>
                    </a:lnTo>
                    <a:lnTo>
                      <a:pt x="735215" y="715049"/>
                    </a:lnTo>
                    <a:lnTo>
                      <a:pt x="736011" y="716236"/>
                    </a:lnTo>
                    <a:lnTo>
                      <a:pt x="738003" y="717027"/>
                    </a:lnTo>
                    <a:lnTo>
                      <a:pt x="739596" y="717818"/>
                    </a:lnTo>
                    <a:lnTo>
                      <a:pt x="741986" y="718609"/>
                    </a:lnTo>
                    <a:lnTo>
                      <a:pt x="745173" y="719005"/>
                    </a:lnTo>
                    <a:lnTo>
                      <a:pt x="748359" y="719400"/>
                    </a:lnTo>
                    <a:lnTo>
                      <a:pt x="752342" y="719005"/>
                    </a:lnTo>
                    <a:lnTo>
                      <a:pt x="760707" y="719005"/>
                    </a:lnTo>
                    <a:lnTo>
                      <a:pt x="763894" y="719400"/>
                    </a:lnTo>
                    <a:lnTo>
                      <a:pt x="767877" y="719796"/>
                    </a:lnTo>
                    <a:lnTo>
                      <a:pt x="770665" y="720983"/>
                    </a:lnTo>
                    <a:lnTo>
                      <a:pt x="773852" y="722169"/>
                    </a:lnTo>
                    <a:lnTo>
                      <a:pt x="776640" y="723356"/>
                    </a:lnTo>
                    <a:lnTo>
                      <a:pt x="779428" y="724939"/>
                    </a:lnTo>
                    <a:lnTo>
                      <a:pt x="781420" y="726917"/>
                    </a:lnTo>
                    <a:lnTo>
                      <a:pt x="783411" y="729686"/>
                    </a:lnTo>
                    <a:lnTo>
                      <a:pt x="785403" y="732455"/>
                    </a:lnTo>
                    <a:lnTo>
                      <a:pt x="786598" y="736015"/>
                    </a:lnTo>
                    <a:lnTo>
                      <a:pt x="787793" y="739180"/>
                    </a:lnTo>
                    <a:lnTo>
                      <a:pt x="788191" y="743531"/>
                    </a:lnTo>
                    <a:lnTo>
                      <a:pt x="788988" y="747883"/>
                    </a:lnTo>
                    <a:lnTo>
                      <a:pt x="788988" y="752630"/>
                    </a:lnTo>
                    <a:lnTo>
                      <a:pt x="788590" y="756982"/>
                    </a:lnTo>
                    <a:lnTo>
                      <a:pt x="787793" y="760542"/>
                    </a:lnTo>
                    <a:lnTo>
                      <a:pt x="786200" y="764102"/>
                    </a:lnTo>
                    <a:lnTo>
                      <a:pt x="783810" y="767267"/>
                    </a:lnTo>
                    <a:lnTo>
                      <a:pt x="781420" y="770827"/>
                    </a:lnTo>
                    <a:lnTo>
                      <a:pt x="778632" y="773596"/>
                    </a:lnTo>
                    <a:lnTo>
                      <a:pt x="775445" y="776761"/>
                    </a:lnTo>
                    <a:lnTo>
                      <a:pt x="771860" y="779135"/>
                    </a:lnTo>
                    <a:lnTo>
                      <a:pt x="767479" y="781113"/>
                    </a:lnTo>
                    <a:lnTo>
                      <a:pt x="763097" y="783486"/>
                    </a:lnTo>
                    <a:lnTo>
                      <a:pt x="753936" y="787442"/>
                    </a:lnTo>
                    <a:lnTo>
                      <a:pt x="744376" y="790607"/>
                    </a:lnTo>
                    <a:lnTo>
                      <a:pt x="734020" y="792980"/>
                    </a:lnTo>
                    <a:lnTo>
                      <a:pt x="724062" y="795354"/>
                    </a:lnTo>
                    <a:lnTo>
                      <a:pt x="714104" y="796936"/>
                    </a:lnTo>
                    <a:lnTo>
                      <a:pt x="704942" y="798123"/>
                    </a:lnTo>
                    <a:lnTo>
                      <a:pt x="696179" y="798914"/>
                    </a:lnTo>
                    <a:lnTo>
                      <a:pt x="684230" y="799705"/>
                    </a:lnTo>
                    <a:lnTo>
                      <a:pt x="679450" y="800101"/>
                    </a:lnTo>
                    <a:lnTo>
                      <a:pt x="682636" y="698830"/>
                    </a:lnTo>
                    <a:lnTo>
                      <a:pt x="683433" y="697247"/>
                    </a:lnTo>
                    <a:lnTo>
                      <a:pt x="683831" y="695665"/>
                    </a:lnTo>
                    <a:lnTo>
                      <a:pt x="684628" y="694478"/>
                    </a:lnTo>
                    <a:lnTo>
                      <a:pt x="685425" y="692896"/>
                    </a:lnTo>
                    <a:lnTo>
                      <a:pt x="688213" y="690522"/>
                    </a:lnTo>
                    <a:lnTo>
                      <a:pt x="692196" y="688940"/>
                    </a:lnTo>
                    <a:lnTo>
                      <a:pt x="696976" y="687357"/>
                    </a:lnTo>
                    <a:lnTo>
                      <a:pt x="701756" y="685775"/>
                    </a:lnTo>
                    <a:lnTo>
                      <a:pt x="707731" y="684588"/>
                    </a:lnTo>
                    <a:lnTo>
                      <a:pt x="714104" y="683797"/>
                    </a:lnTo>
                    <a:lnTo>
                      <a:pt x="727647" y="682610"/>
                    </a:lnTo>
                    <a:lnTo>
                      <a:pt x="741588" y="681819"/>
                    </a:lnTo>
                    <a:lnTo>
                      <a:pt x="755529" y="680632"/>
                    </a:lnTo>
                    <a:lnTo>
                      <a:pt x="762300" y="679446"/>
                    </a:lnTo>
                    <a:lnTo>
                      <a:pt x="768275" y="678654"/>
                    </a:lnTo>
                    <a:lnTo>
                      <a:pt x="773852" y="677863"/>
                    </a:lnTo>
                    <a:close/>
                    <a:moveTo>
                      <a:pt x="425557" y="466725"/>
                    </a:moveTo>
                    <a:lnTo>
                      <a:pt x="429928" y="467122"/>
                    </a:lnTo>
                    <a:lnTo>
                      <a:pt x="434299" y="467519"/>
                    </a:lnTo>
                    <a:lnTo>
                      <a:pt x="438272" y="467915"/>
                    </a:lnTo>
                    <a:lnTo>
                      <a:pt x="442643" y="468709"/>
                    </a:lnTo>
                    <a:lnTo>
                      <a:pt x="446219" y="470296"/>
                    </a:lnTo>
                    <a:lnTo>
                      <a:pt x="453769" y="473073"/>
                    </a:lnTo>
                    <a:lnTo>
                      <a:pt x="461716" y="477040"/>
                    </a:lnTo>
                    <a:lnTo>
                      <a:pt x="468471" y="481801"/>
                    </a:lnTo>
                    <a:lnTo>
                      <a:pt x="475225" y="487356"/>
                    </a:lnTo>
                    <a:lnTo>
                      <a:pt x="481980" y="493307"/>
                    </a:lnTo>
                    <a:lnTo>
                      <a:pt x="487543" y="500052"/>
                    </a:lnTo>
                    <a:lnTo>
                      <a:pt x="493503" y="507590"/>
                    </a:lnTo>
                    <a:lnTo>
                      <a:pt x="499066" y="515524"/>
                    </a:lnTo>
                    <a:lnTo>
                      <a:pt x="504629" y="524253"/>
                    </a:lnTo>
                    <a:lnTo>
                      <a:pt x="509795" y="532981"/>
                    </a:lnTo>
                    <a:lnTo>
                      <a:pt x="514165" y="542106"/>
                    </a:lnTo>
                    <a:lnTo>
                      <a:pt x="518933" y="552025"/>
                    </a:lnTo>
                    <a:lnTo>
                      <a:pt x="523304" y="561943"/>
                    </a:lnTo>
                    <a:lnTo>
                      <a:pt x="526880" y="572259"/>
                    </a:lnTo>
                    <a:lnTo>
                      <a:pt x="530854" y="582177"/>
                    </a:lnTo>
                    <a:lnTo>
                      <a:pt x="534033" y="592889"/>
                    </a:lnTo>
                    <a:lnTo>
                      <a:pt x="540390" y="613520"/>
                    </a:lnTo>
                    <a:lnTo>
                      <a:pt x="545953" y="634150"/>
                    </a:lnTo>
                    <a:lnTo>
                      <a:pt x="550721" y="653988"/>
                    </a:lnTo>
                    <a:lnTo>
                      <a:pt x="554297" y="673031"/>
                    </a:lnTo>
                    <a:lnTo>
                      <a:pt x="557873" y="690091"/>
                    </a:lnTo>
                    <a:lnTo>
                      <a:pt x="559860" y="705167"/>
                    </a:lnTo>
                    <a:lnTo>
                      <a:pt x="592045" y="701597"/>
                    </a:lnTo>
                    <a:lnTo>
                      <a:pt x="621449" y="697629"/>
                    </a:lnTo>
                    <a:lnTo>
                      <a:pt x="647673" y="694455"/>
                    </a:lnTo>
                    <a:lnTo>
                      <a:pt x="669925" y="690488"/>
                    </a:lnTo>
                    <a:lnTo>
                      <a:pt x="669527" y="696042"/>
                    </a:lnTo>
                    <a:lnTo>
                      <a:pt x="669130" y="702390"/>
                    </a:lnTo>
                    <a:lnTo>
                      <a:pt x="668733" y="716276"/>
                    </a:lnTo>
                    <a:lnTo>
                      <a:pt x="668733" y="750396"/>
                    </a:lnTo>
                    <a:lnTo>
                      <a:pt x="669130" y="768646"/>
                    </a:lnTo>
                    <a:lnTo>
                      <a:pt x="668733" y="786103"/>
                    </a:lnTo>
                    <a:lnTo>
                      <a:pt x="667938" y="803559"/>
                    </a:lnTo>
                    <a:lnTo>
                      <a:pt x="667143" y="811494"/>
                    </a:lnTo>
                    <a:lnTo>
                      <a:pt x="666349" y="819032"/>
                    </a:lnTo>
                    <a:lnTo>
                      <a:pt x="645289" y="825380"/>
                    </a:lnTo>
                    <a:lnTo>
                      <a:pt x="620654" y="831331"/>
                    </a:lnTo>
                    <a:lnTo>
                      <a:pt x="593237" y="837679"/>
                    </a:lnTo>
                    <a:lnTo>
                      <a:pt x="563436" y="844027"/>
                    </a:lnTo>
                    <a:lnTo>
                      <a:pt x="561052" y="872593"/>
                    </a:lnTo>
                    <a:lnTo>
                      <a:pt x="558668" y="896000"/>
                    </a:lnTo>
                    <a:lnTo>
                      <a:pt x="557873" y="905125"/>
                    </a:lnTo>
                    <a:lnTo>
                      <a:pt x="557079" y="916631"/>
                    </a:lnTo>
                    <a:lnTo>
                      <a:pt x="556681" y="928930"/>
                    </a:lnTo>
                    <a:lnTo>
                      <a:pt x="556284" y="942022"/>
                    </a:lnTo>
                    <a:lnTo>
                      <a:pt x="556284" y="955908"/>
                    </a:lnTo>
                    <a:lnTo>
                      <a:pt x="556284" y="970588"/>
                    </a:lnTo>
                    <a:lnTo>
                      <a:pt x="557079" y="984474"/>
                    </a:lnTo>
                    <a:lnTo>
                      <a:pt x="558271" y="997566"/>
                    </a:lnTo>
                    <a:lnTo>
                      <a:pt x="558668" y="1004311"/>
                    </a:lnTo>
                    <a:lnTo>
                      <a:pt x="558668" y="1009469"/>
                    </a:lnTo>
                    <a:lnTo>
                      <a:pt x="558271" y="1014626"/>
                    </a:lnTo>
                    <a:lnTo>
                      <a:pt x="557079" y="1018991"/>
                    </a:lnTo>
                    <a:lnTo>
                      <a:pt x="555489" y="1022164"/>
                    </a:lnTo>
                    <a:lnTo>
                      <a:pt x="553900" y="1024942"/>
                    </a:lnTo>
                    <a:lnTo>
                      <a:pt x="552310" y="1026925"/>
                    </a:lnTo>
                    <a:lnTo>
                      <a:pt x="549926" y="1028512"/>
                    </a:lnTo>
                    <a:lnTo>
                      <a:pt x="547145" y="1029306"/>
                    </a:lnTo>
                    <a:lnTo>
                      <a:pt x="544761" y="1030099"/>
                    </a:lnTo>
                    <a:lnTo>
                      <a:pt x="541582" y="1030496"/>
                    </a:lnTo>
                    <a:lnTo>
                      <a:pt x="538801" y="1030496"/>
                    </a:lnTo>
                    <a:lnTo>
                      <a:pt x="532046" y="1030099"/>
                    </a:lnTo>
                    <a:lnTo>
                      <a:pt x="525688" y="1028909"/>
                    </a:lnTo>
                    <a:lnTo>
                      <a:pt x="524894" y="1028512"/>
                    </a:lnTo>
                    <a:lnTo>
                      <a:pt x="524099" y="1027719"/>
                    </a:lnTo>
                    <a:lnTo>
                      <a:pt x="522510" y="1023751"/>
                    </a:lnTo>
                    <a:lnTo>
                      <a:pt x="520920" y="1018594"/>
                    </a:lnTo>
                    <a:lnTo>
                      <a:pt x="520125" y="1011452"/>
                    </a:lnTo>
                    <a:lnTo>
                      <a:pt x="519331" y="1002327"/>
                    </a:lnTo>
                    <a:lnTo>
                      <a:pt x="518536" y="992409"/>
                    </a:lnTo>
                    <a:lnTo>
                      <a:pt x="517741" y="968207"/>
                    </a:lnTo>
                    <a:lnTo>
                      <a:pt x="517344" y="941229"/>
                    </a:lnTo>
                    <a:lnTo>
                      <a:pt x="516947" y="911870"/>
                    </a:lnTo>
                    <a:lnTo>
                      <a:pt x="516549" y="853152"/>
                    </a:lnTo>
                    <a:lnTo>
                      <a:pt x="513768" y="853549"/>
                    </a:lnTo>
                    <a:lnTo>
                      <a:pt x="513768" y="976142"/>
                    </a:lnTo>
                    <a:lnTo>
                      <a:pt x="508602" y="1036050"/>
                    </a:lnTo>
                    <a:lnTo>
                      <a:pt x="504232" y="1082469"/>
                    </a:lnTo>
                    <a:lnTo>
                      <a:pt x="500258" y="1124127"/>
                    </a:lnTo>
                    <a:lnTo>
                      <a:pt x="499861" y="1128095"/>
                    </a:lnTo>
                    <a:lnTo>
                      <a:pt x="497874" y="1134443"/>
                    </a:lnTo>
                    <a:lnTo>
                      <a:pt x="495490" y="1141187"/>
                    </a:lnTo>
                    <a:lnTo>
                      <a:pt x="492311" y="1147535"/>
                    </a:lnTo>
                    <a:lnTo>
                      <a:pt x="489530" y="1153883"/>
                    </a:lnTo>
                    <a:lnTo>
                      <a:pt x="485954" y="1160231"/>
                    </a:lnTo>
                    <a:lnTo>
                      <a:pt x="482378" y="1166579"/>
                    </a:lnTo>
                    <a:lnTo>
                      <a:pt x="474828" y="1178481"/>
                    </a:lnTo>
                    <a:lnTo>
                      <a:pt x="438670" y="1654175"/>
                    </a:lnTo>
                    <a:lnTo>
                      <a:pt x="342512" y="1654175"/>
                    </a:lnTo>
                    <a:lnTo>
                      <a:pt x="294433" y="1276080"/>
                    </a:lnTo>
                    <a:lnTo>
                      <a:pt x="288473" y="1276873"/>
                    </a:lnTo>
                    <a:lnTo>
                      <a:pt x="282115" y="1277270"/>
                    </a:lnTo>
                    <a:lnTo>
                      <a:pt x="281718" y="1276873"/>
                    </a:lnTo>
                    <a:lnTo>
                      <a:pt x="281321" y="1276873"/>
                    </a:lnTo>
                    <a:lnTo>
                      <a:pt x="282115" y="1275683"/>
                    </a:lnTo>
                    <a:lnTo>
                      <a:pt x="282115" y="1275286"/>
                    </a:lnTo>
                    <a:lnTo>
                      <a:pt x="281321" y="1275286"/>
                    </a:lnTo>
                    <a:lnTo>
                      <a:pt x="281321" y="1276873"/>
                    </a:lnTo>
                    <a:lnTo>
                      <a:pt x="282910" y="1650208"/>
                    </a:lnTo>
                    <a:lnTo>
                      <a:pt x="170859" y="1653778"/>
                    </a:lnTo>
                    <a:lnTo>
                      <a:pt x="119998" y="1254655"/>
                    </a:lnTo>
                    <a:lnTo>
                      <a:pt x="116422" y="1253069"/>
                    </a:lnTo>
                    <a:lnTo>
                      <a:pt x="112846" y="1251482"/>
                    </a:lnTo>
                    <a:lnTo>
                      <a:pt x="109667" y="1249498"/>
                    </a:lnTo>
                    <a:lnTo>
                      <a:pt x="106489" y="1246721"/>
                    </a:lnTo>
                    <a:lnTo>
                      <a:pt x="103707" y="1243943"/>
                    </a:lnTo>
                    <a:lnTo>
                      <a:pt x="100528" y="1240373"/>
                    </a:lnTo>
                    <a:lnTo>
                      <a:pt x="98144" y="1236802"/>
                    </a:lnTo>
                    <a:lnTo>
                      <a:pt x="96158" y="1232438"/>
                    </a:lnTo>
                    <a:lnTo>
                      <a:pt x="91389" y="1223710"/>
                    </a:lnTo>
                    <a:lnTo>
                      <a:pt x="87416" y="1214188"/>
                    </a:lnTo>
                    <a:lnTo>
                      <a:pt x="84237" y="1203872"/>
                    </a:lnTo>
                    <a:lnTo>
                      <a:pt x="81853" y="1193557"/>
                    </a:lnTo>
                    <a:lnTo>
                      <a:pt x="79072" y="1182845"/>
                    </a:lnTo>
                    <a:lnTo>
                      <a:pt x="77085" y="1172133"/>
                    </a:lnTo>
                    <a:lnTo>
                      <a:pt x="73906" y="1153486"/>
                    </a:lnTo>
                    <a:lnTo>
                      <a:pt x="71522" y="1137616"/>
                    </a:lnTo>
                    <a:lnTo>
                      <a:pt x="70330" y="1132062"/>
                    </a:lnTo>
                    <a:lnTo>
                      <a:pt x="69535" y="1128491"/>
                    </a:lnTo>
                    <a:lnTo>
                      <a:pt x="69138" y="1124127"/>
                    </a:lnTo>
                    <a:lnTo>
                      <a:pt x="63178" y="1061839"/>
                    </a:lnTo>
                    <a:lnTo>
                      <a:pt x="56820" y="994392"/>
                    </a:lnTo>
                    <a:lnTo>
                      <a:pt x="50065" y="909490"/>
                    </a:lnTo>
                    <a:lnTo>
                      <a:pt x="42119" y="909490"/>
                    </a:lnTo>
                    <a:lnTo>
                      <a:pt x="35364" y="908299"/>
                    </a:lnTo>
                    <a:lnTo>
                      <a:pt x="29403" y="907506"/>
                    </a:lnTo>
                    <a:lnTo>
                      <a:pt x="24238" y="906316"/>
                    </a:lnTo>
                    <a:lnTo>
                      <a:pt x="20662" y="905125"/>
                    </a:lnTo>
                    <a:lnTo>
                      <a:pt x="17880" y="903935"/>
                    </a:lnTo>
                    <a:lnTo>
                      <a:pt x="17086" y="902745"/>
                    </a:lnTo>
                    <a:lnTo>
                      <a:pt x="16688" y="901555"/>
                    </a:lnTo>
                    <a:lnTo>
                      <a:pt x="16291" y="900761"/>
                    </a:lnTo>
                    <a:lnTo>
                      <a:pt x="16291" y="899571"/>
                    </a:lnTo>
                    <a:lnTo>
                      <a:pt x="14702" y="894413"/>
                    </a:lnTo>
                    <a:lnTo>
                      <a:pt x="12318" y="887669"/>
                    </a:lnTo>
                    <a:lnTo>
                      <a:pt x="10331" y="879734"/>
                    </a:lnTo>
                    <a:lnTo>
                      <a:pt x="8344" y="870212"/>
                    </a:lnTo>
                    <a:lnTo>
                      <a:pt x="6755" y="859103"/>
                    </a:lnTo>
                    <a:lnTo>
                      <a:pt x="4768" y="847201"/>
                    </a:lnTo>
                    <a:lnTo>
                      <a:pt x="3179" y="834109"/>
                    </a:lnTo>
                    <a:lnTo>
                      <a:pt x="1987" y="819826"/>
                    </a:lnTo>
                    <a:lnTo>
                      <a:pt x="795" y="805146"/>
                    </a:lnTo>
                    <a:lnTo>
                      <a:pt x="397" y="789277"/>
                    </a:lnTo>
                    <a:lnTo>
                      <a:pt x="0" y="773010"/>
                    </a:lnTo>
                    <a:lnTo>
                      <a:pt x="0" y="756347"/>
                    </a:lnTo>
                    <a:lnTo>
                      <a:pt x="795" y="738494"/>
                    </a:lnTo>
                    <a:lnTo>
                      <a:pt x="1987" y="721434"/>
                    </a:lnTo>
                    <a:lnTo>
                      <a:pt x="3576" y="703184"/>
                    </a:lnTo>
                    <a:lnTo>
                      <a:pt x="5563" y="684934"/>
                    </a:lnTo>
                    <a:lnTo>
                      <a:pt x="9139" y="667477"/>
                    </a:lnTo>
                    <a:lnTo>
                      <a:pt x="12715" y="649227"/>
                    </a:lnTo>
                    <a:lnTo>
                      <a:pt x="17483" y="631770"/>
                    </a:lnTo>
                    <a:lnTo>
                      <a:pt x="22649" y="614313"/>
                    </a:lnTo>
                    <a:lnTo>
                      <a:pt x="25430" y="605982"/>
                    </a:lnTo>
                    <a:lnTo>
                      <a:pt x="29006" y="597253"/>
                    </a:lnTo>
                    <a:lnTo>
                      <a:pt x="32185" y="588922"/>
                    </a:lnTo>
                    <a:lnTo>
                      <a:pt x="36158" y="580987"/>
                    </a:lnTo>
                    <a:lnTo>
                      <a:pt x="40132" y="573052"/>
                    </a:lnTo>
                    <a:lnTo>
                      <a:pt x="44503" y="565117"/>
                    </a:lnTo>
                    <a:lnTo>
                      <a:pt x="48873" y="557579"/>
                    </a:lnTo>
                    <a:lnTo>
                      <a:pt x="53244" y="549644"/>
                    </a:lnTo>
                    <a:lnTo>
                      <a:pt x="58410" y="542503"/>
                    </a:lnTo>
                    <a:lnTo>
                      <a:pt x="63973" y="535362"/>
                    </a:lnTo>
                    <a:lnTo>
                      <a:pt x="69535" y="528617"/>
                    </a:lnTo>
                    <a:lnTo>
                      <a:pt x="75496" y="522269"/>
                    </a:lnTo>
                    <a:lnTo>
                      <a:pt x="81456" y="515921"/>
                    </a:lnTo>
                    <a:lnTo>
                      <a:pt x="87416" y="509970"/>
                    </a:lnTo>
                    <a:lnTo>
                      <a:pt x="94171" y="504416"/>
                    </a:lnTo>
                    <a:lnTo>
                      <a:pt x="101720" y="498861"/>
                    </a:lnTo>
                    <a:lnTo>
                      <a:pt x="108873" y="493704"/>
                    </a:lnTo>
                    <a:lnTo>
                      <a:pt x="116422" y="488943"/>
                    </a:lnTo>
                    <a:lnTo>
                      <a:pt x="124369" y="484579"/>
                    </a:lnTo>
                    <a:lnTo>
                      <a:pt x="132713" y="480611"/>
                    </a:lnTo>
                    <a:lnTo>
                      <a:pt x="141455" y="477040"/>
                    </a:lnTo>
                    <a:lnTo>
                      <a:pt x="150594" y="473470"/>
                    </a:lnTo>
                    <a:lnTo>
                      <a:pt x="159733" y="470693"/>
                    </a:lnTo>
                    <a:lnTo>
                      <a:pt x="169667" y="467915"/>
                    </a:lnTo>
                    <a:lnTo>
                      <a:pt x="172845" y="467915"/>
                    </a:lnTo>
                    <a:lnTo>
                      <a:pt x="179998" y="468312"/>
                    </a:lnTo>
                    <a:lnTo>
                      <a:pt x="200262" y="469502"/>
                    </a:lnTo>
                    <a:lnTo>
                      <a:pt x="231652" y="471883"/>
                    </a:lnTo>
                    <a:lnTo>
                      <a:pt x="312711" y="730162"/>
                    </a:lnTo>
                    <a:lnTo>
                      <a:pt x="329400" y="728575"/>
                    </a:lnTo>
                    <a:lnTo>
                      <a:pt x="327413" y="709135"/>
                    </a:lnTo>
                    <a:lnTo>
                      <a:pt x="322247" y="527427"/>
                    </a:lnTo>
                    <a:lnTo>
                      <a:pt x="315492" y="509970"/>
                    </a:lnTo>
                    <a:lnTo>
                      <a:pt x="329002" y="486959"/>
                    </a:lnTo>
                    <a:lnTo>
                      <a:pt x="359598" y="486562"/>
                    </a:lnTo>
                    <a:lnTo>
                      <a:pt x="371916" y="509970"/>
                    </a:lnTo>
                    <a:lnTo>
                      <a:pt x="366353" y="530601"/>
                    </a:lnTo>
                    <a:lnTo>
                      <a:pt x="393372" y="722624"/>
                    </a:lnTo>
                    <a:lnTo>
                      <a:pt x="402114" y="721831"/>
                    </a:lnTo>
                    <a:lnTo>
                      <a:pt x="397346" y="476247"/>
                    </a:lnTo>
                    <a:lnTo>
                      <a:pt x="403703" y="473073"/>
                    </a:lnTo>
                    <a:lnTo>
                      <a:pt x="408869" y="470693"/>
                    </a:lnTo>
                    <a:lnTo>
                      <a:pt x="411253" y="468709"/>
                    </a:lnTo>
                    <a:lnTo>
                      <a:pt x="412047" y="467915"/>
                    </a:lnTo>
                    <a:lnTo>
                      <a:pt x="416816" y="467122"/>
                    </a:lnTo>
                    <a:lnTo>
                      <a:pt x="421584" y="467122"/>
                    </a:lnTo>
                    <a:lnTo>
                      <a:pt x="425557" y="466725"/>
                    </a:lnTo>
                    <a:close/>
                    <a:moveTo>
                      <a:pt x="2003425" y="196850"/>
                    </a:moveTo>
                    <a:lnTo>
                      <a:pt x="2003425" y="720725"/>
                    </a:lnTo>
                    <a:lnTo>
                      <a:pt x="1071562" y="720328"/>
                    </a:lnTo>
                    <a:lnTo>
                      <a:pt x="1251744" y="585391"/>
                    </a:lnTo>
                    <a:lnTo>
                      <a:pt x="1404144" y="665163"/>
                    </a:lnTo>
                    <a:lnTo>
                      <a:pt x="1657350" y="399256"/>
                    </a:lnTo>
                    <a:lnTo>
                      <a:pt x="1796653" y="458788"/>
                    </a:lnTo>
                    <a:lnTo>
                      <a:pt x="2003425" y="196850"/>
                    </a:lnTo>
                    <a:close/>
                    <a:moveTo>
                      <a:pt x="140097" y="182563"/>
                    </a:moveTo>
                    <a:lnTo>
                      <a:pt x="138509" y="201216"/>
                    </a:lnTo>
                    <a:lnTo>
                      <a:pt x="137319" y="215107"/>
                    </a:lnTo>
                    <a:lnTo>
                      <a:pt x="137716" y="215504"/>
                    </a:lnTo>
                    <a:lnTo>
                      <a:pt x="138509" y="201216"/>
                    </a:lnTo>
                    <a:lnTo>
                      <a:pt x="139303" y="194469"/>
                    </a:lnTo>
                    <a:lnTo>
                      <a:pt x="140097" y="188516"/>
                    </a:lnTo>
                    <a:lnTo>
                      <a:pt x="140097" y="182563"/>
                    </a:lnTo>
                    <a:close/>
                    <a:moveTo>
                      <a:pt x="164306" y="111125"/>
                    </a:moveTo>
                    <a:lnTo>
                      <a:pt x="162719" y="111522"/>
                    </a:lnTo>
                    <a:lnTo>
                      <a:pt x="161131" y="111919"/>
                    </a:lnTo>
                    <a:lnTo>
                      <a:pt x="159544" y="112713"/>
                    </a:lnTo>
                    <a:lnTo>
                      <a:pt x="158353" y="113507"/>
                    </a:lnTo>
                    <a:lnTo>
                      <a:pt x="155972" y="117078"/>
                    </a:lnTo>
                    <a:lnTo>
                      <a:pt x="153591" y="120650"/>
                    </a:lnTo>
                    <a:lnTo>
                      <a:pt x="158353" y="115491"/>
                    </a:lnTo>
                    <a:lnTo>
                      <a:pt x="161131" y="113110"/>
                    </a:lnTo>
                    <a:lnTo>
                      <a:pt x="164306" y="111125"/>
                    </a:lnTo>
                    <a:close/>
                    <a:moveTo>
                      <a:pt x="988111" y="91679"/>
                    </a:moveTo>
                    <a:lnTo>
                      <a:pt x="984541" y="92075"/>
                    </a:lnTo>
                    <a:lnTo>
                      <a:pt x="980971" y="93266"/>
                    </a:lnTo>
                    <a:lnTo>
                      <a:pt x="977798" y="94853"/>
                    </a:lnTo>
                    <a:lnTo>
                      <a:pt x="975022" y="97632"/>
                    </a:lnTo>
                    <a:lnTo>
                      <a:pt x="972642" y="100013"/>
                    </a:lnTo>
                    <a:lnTo>
                      <a:pt x="971055" y="103188"/>
                    </a:lnTo>
                    <a:lnTo>
                      <a:pt x="970262" y="106760"/>
                    </a:lnTo>
                    <a:lnTo>
                      <a:pt x="969865" y="110332"/>
                    </a:lnTo>
                    <a:lnTo>
                      <a:pt x="969865" y="578644"/>
                    </a:lnTo>
                    <a:lnTo>
                      <a:pt x="1457734" y="287338"/>
                    </a:lnTo>
                    <a:lnTo>
                      <a:pt x="1494622" y="333375"/>
                    </a:lnTo>
                    <a:lnTo>
                      <a:pt x="969865" y="642938"/>
                    </a:lnTo>
                    <a:lnTo>
                      <a:pt x="969865" y="758032"/>
                    </a:lnTo>
                    <a:lnTo>
                      <a:pt x="970262" y="762001"/>
                    </a:lnTo>
                    <a:lnTo>
                      <a:pt x="971055" y="765176"/>
                    </a:lnTo>
                    <a:lnTo>
                      <a:pt x="972642" y="768747"/>
                    </a:lnTo>
                    <a:lnTo>
                      <a:pt x="975022" y="771129"/>
                    </a:lnTo>
                    <a:lnTo>
                      <a:pt x="977798" y="773510"/>
                    </a:lnTo>
                    <a:lnTo>
                      <a:pt x="980971" y="775494"/>
                    </a:lnTo>
                    <a:lnTo>
                      <a:pt x="984541" y="776685"/>
                    </a:lnTo>
                    <a:lnTo>
                      <a:pt x="988111" y="776685"/>
                    </a:lnTo>
                    <a:lnTo>
                      <a:pt x="2043178" y="776685"/>
                    </a:lnTo>
                    <a:lnTo>
                      <a:pt x="2047144" y="776685"/>
                    </a:lnTo>
                    <a:lnTo>
                      <a:pt x="2050714" y="775494"/>
                    </a:lnTo>
                    <a:lnTo>
                      <a:pt x="2053887" y="773510"/>
                    </a:lnTo>
                    <a:lnTo>
                      <a:pt x="2056663" y="771129"/>
                    </a:lnTo>
                    <a:lnTo>
                      <a:pt x="2059043" y="768747"/>
                    </a:lnTo>
                    <a:lnTo>
                      <a:pt x="2060630" y="765176"/>
                    </a:lnTo>
                    <a:lnTo>
                      <a:pt x="2061820" y="762001"/>
                    </a:lnTo>
                    <a:lnTo>
                      <a:pt x="2062216" y="758032"/>
                    </a:lnTo>
                    <a:lnTo>
                      <a:pt x="2062216" y="110332"/>
                    </a:lnTo>
                    <a:lnTo>
                      <a:pt x="2061820" y="106760"/>
                    </a:lnTo>
                    <a:lnTo>
                      <a:pt x="2060630" y="103188"/>
                    </a:lnTo>
                    <a:lnTo>
                      <a:pt x="2059043" y="100013"/>
                    </a:lnTo>
                    <a:lnTo>
                      <a:pt x="2056663" y="97632"/>
                    </a:lnTo>
                    <a:lnTo>
                      <a:pt x="2053887" y="94853"/>
                    </a:lnTo>
                    <a:lnTo>
                      <a:pt x="2050714" y="93266"/>
                    </a:lnTo>
                    <a:lnTo>
                      <a:pt x="2047144" y="92075"/>
                    </a:lnTo>
                    <a:lnTo>
                      <a:pt x="2043178" y="91679"/>
                    </a:lnTo>
                    <a:lnTo>
                      <a:pt x="988111" y="91679"/>
                    </a:lnTo>
                    <a:close/>
                    <a:moveTo>
                      <a:pt x="273050" y="38100"/>
                    </a:moveTo>
                    <a:lnTo>
                      <a:pt x="286544" y="38497"/>
                    </a:lnTo>
                    <a:lnTo>
                      <a:pt x="299641" y="38894"/>
                    </a:lnTo>
                    <a:lnTo>
                      <a:pt x="312341" y="40085"/>
                    </a:lnTo>
                    <a:lnTo>
                      <a:pt x="323850" y="42466"/>
                    </a:lnTo>
                    <a:lnTo>
                      <a:pt x="335756" y="44847"/>
                    </a:lnTo>
                    <a:lnTo>
                      <a:pt x="347266" y="47229"/>
                    </a:lnTo>
                    <a:lnTo>
                      <a:pt x="357981" y="50800"/>
                    </a:lnTo>
                    <a:lnTo>
                      <a:pt x="368697" y="53975"/>
                    </a:lnTo>
                    <a:lnTo>
                      <a:pt x="378222" y="57944"/>
                    </a:lnTo>
                    <a:lnTo>
                      <a:pt x="387747" y="61516"/>
                    </a:lnTo>
                    <a:lnTo>
                      <a:pt x="396478" y="65881"/>
                    </a:lnTo>
                    <a:lnTo>
                      <a:pt x="404813" y="70247"/>
                    </a:lnTo>
                    <a:lnTo>
                      <a:pt x="412750" y="74216"/>
                    </a:lnTo>
                    <a:lnTo>
                      <a:pt x="419894" y="78582"/>
                    </a:lnTo>
                    <a:lnTo>
                      <a:pt x="432197" y="86519"/>
                    </a:lnTo>
                    <a:lnTo>
                      <a:pt x="442516" y="93266"/>
                    </a:lnTo>
                    <a:lnTo>
                      <a:pt x="449660" y="99219"/>
                    </a:lnTo>
                    <a:lnTo>
                      <a:pt x="455613" y="104378"/>
                    </a:lnTo>
                    <a:lnTo>
                      <a:pt x="454025" y="107553"/>
                    </a:lnTo>
                    <a:lnTo>
                      <a:pt x="451644" y="111522"/>
                    </a:lnTo>
                    <a:lnTo>
                      <a:pt x="448866" y="116285"/>
                    </a:lnTo>
                    <a:lnTo>
                      <a:pt x="444897" y="122238"/>
                    </a:lnTo>
                    <a:lnTo>
                      <a:pt x="440532" y="128588"/>
                    </a:lnTo>
                    <a:lnTo>
                      <a:pt x="434578" y="134938"/>
                    </a:lnTo>
                    <a:lnTo>
                      <a:pt x="427832" y="141288"/>
                    </a:lnTo>
                    <a:lnTo>
                      <a:pt x="423863" y="144066"/>
                    </a:lnTo>
                    <a:lnTo>
                      <a:pt x="420291" y="146844"/>
                    </a:lnTo>
                    <a:lnTo>
                      <a:pt x="415925" y="149225"/>
                    </a:lnTo>
                    <a:lnTo>
                      <a:pt x="411163" y="151607"/>
                    </a:lnTo>
                    <a:lnTo>
                      <a:pt x="406797" y="153591"/>
                    </a:lnTo>
                    <a:lnTo>
                      <a:pt x="401638" y="155179"/>
                    </a:lnTo>
                    <a:lnTo>
                      <a:pt x="396082" y="156369"/>
                    </a:lnTo>
                    <a:lnTo>
                      <a:pt x="390525" y="157560"/>
                    </a:lnTo>
                    <a:lnTo>
                      <a:pt x="384572" y="157957"/>
                    </a:lnTo>
                    <a:lnTo>
                      <a:pt x="379016" y="157957"/>
                    </a:lnTo>
                    <a:lnTo>
                      <a:pt x="372666" y="157560"/>
                    </a:lnTo>
                    <a:lnTo>
                      <a:pt x="365919" y="155973"/>
                    </a:lnTo>
                    <a:lnTo>
                      <a:pt x="358775" y="154385"/>
                    </a:lnTo>
                    <a:lnTo>
                      <a:pt x="351235" y="152003"/>
                    </a:lnTo>
                    <a:lnTo>
                      <a:pt x="343694" y="148828"/>
                    </a:lnTo>
                    <a:lnTo>
                      <a:pt x="335756" y="145257"/>
                    </a:lnTo>
                    <a:lnTo>
                      <a:pt x="327025" y="140891"/>
                    </a:lnTo>
                    <a:lnTo>
                      <a:pt x="317103" y="136525"/>
                    </a:lnTo>
                    <a:lnTo>
                      <a:pt x="355203" y="155179"/>
                    </a:lnTo>
                    <a:lnTo>
                      <a:pt x="373063" y="163116"/>
                    </a:lnTo>
                    <a:lnTo>
                      <a:pt x="381397" y="166688"/>
                    </a:lnTo>
                    <a:lnTo>
                      <a:pt x="389335" y="169466"/>
                    </a:lnTo>
                    <a:lnTo>
                      <a:pt x="397272" y="172244"/>
                    </a:lnTo>
                    <a:lnTo>
                      <a:pt x="404813" y="173832"/>
                    </a:lnTo>
                    <a:lnTo>
                      <a:pt x="411957" y="175023"/>
                    </a:lnTo>
                    <a:lnTo>
                      <a:pt x="418703" y="175419"/>
                    </a:lnTo>
                    <a:lnTo>
                      <a:pt x="425053" y="175023"/>
                    </a:lnTo>
                    <a:lnTo>
                      <a:pt x="428228" y="174625"/>
                    </a:lnTo>
                    <a:lnTo>
                      <a:pt x="431007" y="173832"/>
                    </a:lnTo>
                    <a:lnTo>
                      <a:pt x="434182" y="173038"/>
                    </a:lnTo>
                    <a:lnTo>
                      <a:pt x="436563" y="171847"/>
                    </a:lnTo>
                    <a:lnTo>
                      <a:pt x="438944" y="169863"/>
                    </a:lnTo>
                    <a:lnTo>
                      <a:pt x="441722" y="168276"/>
                    </a:lnTo>
                    <a:lnTo>
                      <a:pt x="442913" y="180976"/>
                    </a:lnTo>
                    <a:lnTo>
                      <a:pt x="443310" y="192882"/>
                    </a:lnTo>
                    <a:lnTo>
                      <a:pt x="443310" y="203994"/>
                    </a:lnTo>
                    <a:lnTo>
                      <a:pt x="442913" y="215107"/>
                    </a:lnTo>
                    <a:lnTo>
                      <a:pt x="444500" y="213122"/>
                    </a:lnTo>
                    <a:lnTo>
                      <a:pt x="445691" y="212328"/>
                    </a:lnTo>
                    <a:lnTo>
                      <a:pt x="446882" y="212328"/>
                    </a:lnTo>
                    <a:lnTo>
                      <a:pt x="447675" y="212726"/>
                    </a:lnTo>
                    <a:lnTo>
                      <a:pt x="448072" y="213519"/>
                    </a:lnTo>
                    <a:lnTo>
                      <a:pt x="448866" y="216297"/>
                    </a:lnTo>
                    <a:lnTo>
                      <a:pt x="448866" y="221457"/>
                    </a:lnTo>
                    <a:lnTo>
                      <a:pt x="448866" y="228204"/>
                    </a:lnTo>
                    <a:lnTo>
                      <a:pt x="447675" y="244079"/>
                    </a:lnTo>
                    <a:lnTo>
                      <a:pt x="445294" y="262335"/>
                    </a:lnTo>
                    <a:lnTo>
                      <a:pt x="443310" y="279797"/>
                    </a:lnTo>
                    <a:lnTo>
                      <a:pt x="440928" y="294482"/>
                    </a:lnTo>
                    <a:lnTo>
                      <a:pt x="439738" y="300038"/>
                    </a:lnTo>
                    <a:lnTo>
                      <a:pt x="438547" y="303213"/>
                    </a:lnTo>
                    <a:lnTo>
                      <a:pt x="437753" y="304800"/>
                    </a:lnTo>
                    <a:lnTo>
                      <a:pt x="437357" y="304800"/>
                    </a:lnTo>
                    <a:lnTo>
                      <a:pt x="436960" y="304007"/>
                    </a:lnTo>
                    <a:lnTo>
                      <a:pt x="435769" y="313929"/>
                    </a:lnTo>
                    <a:lnTo>
                      <a:pt x="434182" y="323057"/>
                    </a:lnTo>
                    <a:lnTo>
                      <a:pt x="432197" y="332185"/>
                    </a:lnTo>
                    <a:lnTo>
                      <a:pt x="429816" y="341313"/>
                    </a:lnTo>
                    <a:lnTo>
                      <a:pt x="427435" y="349647"/>
                    </a:lnTo>
                    <a:lnTo>
                      <a:pt x="424260" y="357982"/>
                    </a:lnTo>
                    <a:lnTo>
                      <a:pt x="421482" y="365919"/>
                    </a:lnTo>
                    <a:lnTo>
                      <a:pt x="417513" y="373460"/>
                    </a:lnTo>
                    <a:lnTo>
                      <a:pt x="413941" y="381397"/>
                    </a:lnTo>
                    <a:lnTo>
                      <a:pt x="409972" y="388938"/>
                    </a:lnTo>
                    <a:lnTo>
                      <a:pt x="406003" y="395685"/>
                    </a:lnTo>
                    <a:lnTo>
                      <a:pt x="401241" y="402432"/>
                    </a:lnTo>
                    <a:lnTo>
                      <a:pt x="396875" y="408782"/>
                    </a:lnTo>
                    <a:lnTo>
                      <a:pt x="391716" y="415132"/>
                    </a:lnTo>
                    <a:lnTo>
                      <a:pt x="386953" y="420688"/>
                    </a:lnTo>
                    <a:lnTo>
                      <a:pt x="381794" y="426244"/>
                    </a:lnTo>
                    <a:lnTo>
                      <a:pt x="376635" y="431801"/>
                    </a:lnTo>
                    <a:lnTo>
                      <a:pt x="371078" y="436563"/>
                    </a:lnTo>
                    <a:lnTo>
                      <a:pt x="365919" y="440929"/>
                    </a:lnTo>
                    <a:lnTo>
                      <a:pt x="360363" y="445691"/>
                    </a:lnTo>
                    <a:lnTo>
                      <a:pt x="354806" y="449660"/>
                    </a:lnTo>
                    <a:lnTo>
                      <a:pt x="349250" y="453232"/>
                    </a:lnTo>
                    <a:lnTo>
                      <a:pt x="343297" y="456804"/>
                    </a:lnTo>
                    <a:lnTo>
                      <a:pt x="337741" y="459582"/>
                    </a:lnTo>
                    <a:lnTo>
                      <a:pt x="332185" y="462757"/>
                    </a:lnTo>
                    <a:lnTo>
                      <a:pt x="326628" y="464741"/>
                    </a:lnTo>
                    <a:lnTo>
                      <a:pt x="320675" y="466726"/>
                    </a:lnTo>
                    <a:lnTo>
                      <a:pt x="315119" y="468313"/>
                    </a:lnTo>
                    <a:lnTo>
                      <a:pt x="309563" y="469901"/>
                    </a:lnTo>
                    <a:lnTo>
                      <a:pt x="304403" y="470694"/>
                    </a:lnTo>
                    <a:lnTo>
                      <a:pt x="298847" y="471091"/>
                    </a:lnTo>
                    <a:lnTo>
                      <a:pt x="293688" y="471488"/>
                    </a:lnTo>
                    <a:lnTo>
                      <a:pt x="288925" y="471091"/>
                    </a:lnTo>
                    <a:lnTo>
                      <a:pt x="284956" y="470694"/>
                    </a:lnTo>
                    <a:lnTo>
                      <a:pt x="280194" y="469901"/>
                    </a:lnTo>
                    <a:lnTo>
                      <a:pt x="275034" y="467916"/>
                    </a:lnTo>
                    <a:lnTo>
                      <a:pt x="270669" y="466329"/>
                    </a:lnTo>
                    <a:lnTo>
                      <a:pt x="265509" y="464344"/>
                    </a:lnTo>
                    <a:lnTo>
                      <a:pt x="259953" y="462360"/>
                    </a:lnTo>
                    <a:lnTo>
                      <a:pt x="254794" y="459185"/>
                    </a:lnTo>
                    <a:lnTo>
                      <a:pt x="244078" y="452438"/>
                    </a:lnTo>
                    <a:lnTo>
                      <a:pt x="232966" y="444898"/>
                    </a:lnTo>
                    <a:lnTo>
                      <a:pt x="221853" y="435769"/>
                    </a:lnTo>
                    <a:lnTo>
                      <a:pt x="211534" y="425450"/>
                    </a:lnTo>
                    <a:lnTo>
                      <a:pt x="200819" y="413941"/>
                    </a:lnTo>
                    <a:lnTo>
                      <a:pt x="190500" y="402035"/>
                    </a:lnTo>
                    <a:lnTo>
                      <a:pt x="185737" y="395685"/>
                    </a:lnTo>
                    <a:lnTo>
                      <a:pt x="180578" y="388938"/>
                    </a:lnTo>
                    <a:lnTo>
                      <a:pt x="176609" y="381794"/>
                    </a:lnTo>
                    <a:lnTo>
                      <a:pt x="171847" y="374651"/>
                    </a:lnTo>
                    <a:lnTo>
                      <a:pt x="167481" y="367507"/>
                    </a:lnTo>
                    <a:lnTo>
                      <a:pt x="163512" y="359569"/>
                    </a:lnTo>
                    <a:lnTo>
                      <a:pt x="159544" y="351632"/>
                    </a:lnTo>
                    <a:lnTo>
                      <a:pt x="156369" y="343694"/>
                    </a:lnTo>
                    <a:lnTo>
                      <a:pt x="152797" y="335757"/>
                    </a:lnTo>
                    <a:lnTo>
                      <a:pt x="150019" y="327422"/>
                    </a:lnTo>
                    <a:lnTo>
                      <a:pt x="147241" y="318691"/>
                    </a:lnTo>
                    <a:lnTo>
                      <a:pt x="144859" y="310357"/>
                    </a:lnTo>
                    <a:lnTo>
                      <a:pt x="142875" y="316310"/>
                    </a:lnTo>
                    <a:lnTo>
                      <a:pt x="140494" y="320676"/>
                    </a:lnTo>
                    <a:lnTo>
                      <a:pt x="139700" y="322263"/>
                    </a:lnTo>
                    <a:lnTo>
                      <a:pt x="138509" y="323057"/>
                    </a:lnTo>
                    <a:lnTo>
                      <a:pt x="137319" y="323851"/>
                    </a:lnTo>
                    <a:lnTo>
                      <a:pt x="136128" y="324247"/>
                    </a:lnTo>
                    <a:lnTo>
                      <a:pt x="134541" y="323851"/>
                    </a:lnTo>
                    <a:lnTo>
                      <a:pt x="133350" y="323057"/>
                    </a:lnTo>
                    <a:lnTo>
                      <a:pt x="132159" y="321866"/>
                    </a:lnTo>
                    <a:lnTo>
                      <a:pt x="130969" y="319485"/>
                    </a:lnTo>
                    <a:lnTo>
                      <a:pt x="128587" y="314722"/>
                    </a:lnTo>
                    <a:lnTo>
                      <a:pt x="126603" y="308372"/>
                    </a:lnTo>
                    <a:lnTo>
                      <a:pt x="125016" y="300038"/>
                    </a:lnTo>
                    <a:lnTo>
                      <a:pt x="123825" y="290513"/>
                    </a:lnTo>
                    <a:lnTo>
                      <a:pt x="123031" y="280591"/>
                    </a:lnTo>
                    <a:lnTo>
                      <a:pt x="122634" y="269478"/>
                    </a:lnTo>
                    <a:lnTo>
                      <a:pt x="123031" y="259557"/>
                    </a:lnTo>
                    <a:lnTo>
                      <a:pt x="123428" y="250032"/>
                    </a:lnTo>
                    <a:lnTo>
                      <a:pt x="124619" y="241300"/>
                    </a:lnTo>
                    <a:lnTo>
                      <a:pt x="125809" y="233760"/>
                    </a:lnTo>
                    <a:lnTo>
                      <a:pt x="127397" y="227013"/>
                    </a:lnTo>
                    <a:lnTo>
                      <a:pt x="129778" y="221854"/>
                    </a:lnTo>
                    <a:lnTo>
                      <a:pt x="131762" y="217488"/>
                    </a:lnTo>
                    <a:lnTo>
                      <a:pt x="132953" y="216297"/>
                    </a:lnTo>
                    <a:lnTo>
                      <a:pt x="134144" y="215504"/>
                    </a:lnTo>
                    <a:lnTo>
                      <a:pt x="130572" y="211138"/>
                    </a:lnTo>
                    <a:lnTo>
                      <a:pt x="127000" y="207169"/>
                    </a:lnTo>
                    <a:lnTo>
                      <a:pt x="124619" y="202407"/>
                    </a:lnTo>
                    <a:lnTo>
                      <a:pt x="122634" y="197247"/>
                    </a:lnTo>
                    <a:lnTo>
                      <a:pt x="120253" y="192485"/>
                    </a:lnTo>
                    <a:lnTo>
                      <a:pt x="119062" y="186928"/>
                    </a:lnTo>
                    <a:lnTo>
                      <a:pt x="118269" y="181372"/>
                    </a:lnTo>
                    <a:lnTo>
                      <a:pt x="117475" y="175816"/>
                    </a:lnTo>
                    <a:lnTo>
                      <a:pt x="117475" y="170260"/>
                    </a:lnTo>
                    <a:lnTo>
                      <a:pt x="117475" y="164704"/>
                    </a:lnTo>
                    <a:lnTo>
                      <a:pt x="117872" y="158751"/>
                    </a:lnTo>
                    <a:lnTo>
                      <a:pt x="118269" y="152797"/>
                    </a:lnTo>
                    <a:lnTo>
                      <a:pt x="120253" y="140891"/>
                    </a:lnTo>
                    <a:lnTo>
                      <a:pt x="123428" y="129381"/>
                    </a:lnTo>
                    <a:lnTo>
                      <a:pt x="126603" y="118666"/>
                    </a:lnTo>
                    <a:lnTo>
                      <a:pt x="130969" y="107951"/>
                    </a:lnTo>
                    <a:lnTo>
                      <a:pt x="135334" y="98426"/>
                    </a:lnTo>
                    <a:lnTo>
                      <a:pt x="139700" y="90091"/>
                    </a:lnTo>
                    <a:lnTo>
                      <a:pt x="144066" y="82154"/>
                    </a:lnTo>
                    <a:lnTo>
                      <a:pt x="148034" y="76597"/>
                    </a:lnTo>
                    <a:lnTo>
                      <a:pt x="152003" y="72231"/>
                    </a:lnTo>
                    <a:lnTo>
                      <a:pt x="153194" y="70644"/>
                    </a:lnTo>
                    <a:lnTo>
                      <a:pt x="154781" y="69850"/>
                    </a:lnTo>
                    <a:lnTo>
                      <a:pt x="170656" y="61913"/>
                    </a:lnTo>
                    <a:lnTo>
                      <a:pt x="186134" y="55960"/>
                    </a:lnTo>
                    <a:lnTo>
                      <a:pt x="201216" y="50403"/>
                    </a:lnTo>
                    <a:lnTo>
                      <a:pt x="216297" y="46038"/>
                    </a:lnTo>
                    <a:lnTo>
                      <a:pt x="230981" y="42863"/>
                    </a:lnTo>
                    <a:lnTo>
                      <a:pt x="245269" y="40482"/>
                    </a:lnTo>
                    <a:lnTo>
                      <a:pt x="259556" y="38894"/>
                    </a:lnTo>
                    <a:lnTo>
                      <a:pt x="273050" y="38100"/>
                    </a:lnTo>
                    <a:close/>
                    <a:moveTo>
                      <a:pt x="982954" y="0"/>
                    </a:moveTo>
                    <a:lnTo>
                      <a:pt x="988111" y="0"/>
                    </a:lnTo>
                    <a:lnTo>
                      <a:pt x="2043178" y="0"/>
                    </a:lnTo>
                    <a:lnTo>
                      <a:pt x="2049127" y="0"/>
                    </a:lnTo>
                    <a:lnTo>
                      <a:pt x="2054680" y="397"/>
                    </a:lnTo>
                    <a:lnTo>
                      <a:pt x="2060233" y="1191"/>
                    </a:lnTo>
                    <a:lnTo>
                      <a:pt x="2065786" y="1985"/>
                    </a:lnTo>
                    <a:lnTo>
                      <a:pt x="2070942" y="3572"/>
                    </a:lnTo>
                    <a:lnTo>
                      <a:pt x="2076099" y="5160"/>
                    </a:lnTo>
                    <a:lnTo>
                      <a:pt x="2081255" y="6747"/>
                    </a:lnTo>
                    <a:lnTo>
                      <a:pt x="2086411" y="8732"/>
                    </a:lnTo>
                    <a:lnTo>
                      <a:pt x="2091171" y="11113"/>
                    </a:lnTo>
                    <a:lnTo>
                      <a:pt x="2095931" y="13494"/>
                    </a:lnTo>
                    <a:lnTo>
                      <a:pt x="2100691" y="16272"/>
                    </a:lnTo>
                    <a:lnTo>
                      <a:pt x="2105054" y="19050"/>
                    </a:lnTo>
                    <a:lnTo>
                      <a:pt x="2109417" y="21828"/>
                    </a:lnTo>
                    <a:lnTo>
                      <a:pt x="2113780" y="25401"/>
                    </a:lnTo>
                    <a:lnTo>
                      <a:pt x="2121713" y="32544"/>
                    </a:lnTo>
                    <a:lnTo>
                      <a:pt x="2128852" y="40085"/>
                    </a:lnTo>
                    <a:lnTo>
                      <a:pt x="2131629" y="44451"/>
                    </a:lnTo>
                    <a:lnTo>
                      <a:pt x="2135198" y="48816"/>
                    </a:lnTo>
                    <a:lnTo>
                      <a:pt x="2137578" y="53182"/>
                    </a:lnTo>
                    <a:lnTo>
                      <a:pt x="2140751" y="57944"/>
                    </a:lnTo>
                    <a:lnTo>
                      <a:pt x="2143131" y="62707"/>
                    </a:lnTo>
                    <a:lnTo>
                      <a:pt x="2145114" y="67469"/>
                    </a:lnTo>
                    <a:lnTo>
                      <a:pt x="2147494" y="72628"/>
                    </a:lnTo>
                    <a:lnTo>
                      <a:pt x="2149081" y="77788"/>
                    </a:lnTo>
                    <a:lnTo>
                      <a:pt x="2150271" y="82947"/>
                    </a:lnTo>
                    <a:lnTo>
                      <a:pt x="2151461" y="88107"/>
                    </a:lnTo>
                    <a:lnTo>
                      <a:pt x="2152254" y="93663"/>
                    </a:lnTo>
                    <a:lnTo>
                      <a:pt x="2153444" y="99219"/>
                    </a:lnTo>
                    <a:lnTo>
                      <a:pt x="2153841" y="105172"/>
                    </a:lnTo>
                    <a:lnTo>
                      <a:pt x="2154237" y="110332"/>
                    </a:lnTo>
                    <a:lnTo>
                      <a:pt x="2154237" y="758032"/>
                    </a:lnTo>
                    <a:lnTo>
                      <a:pt x="2153841" y="763588"/>
                    </a:lnTo>
                    <a:lnTo>
                      <a:pt x="2153444" y="769144"/>
                    </a:lnTo>
                    <a:lnTo>
                      <a:pt x="2152254" y="775097"/>
                    </a:lnTo>
                    <a:lnTo>
                      <a:pt x="2151461" y="779860"/>
                    </a:lnTo>
                    <a:lnTo>
                      <a:pt x="2150271" y="785416"/>
                    </a:lnTo>
                    <a:lnTo>
                      <a:pt x="2149081" y="790972"/>
                    </a:lnTo>
                    <a:lnTo>
                      <a:pt x="2147494" y="796132"/>
                    </a:lnTo>
                    <a:lnTo>
                      <a:pt x="2145114" y="800894"/>
                    </a:lnTo>
                    <a:lnTo>
                      <a:pt x="2143131" y="805657"/>
                    </a:lnTo>
                    <a:lnTo>
                      <a:pt x="2140751" y="810816"/>
                    </a:lnTo>
                    <a:lnTo>
                      <a:pt x="2137578" y="815579"/>
                    </a:lnTo>
                    <a:lnTo>
                      <a:pt x="2135198" y="819547"/>
                    </a:lnTo>
                    <a:lnTo>
                      <a:pt x="2131629" y="824310"/>
                    </a:lnTo>
                    <a:lnTo>
                      <a:pt x="2128852" y="827882"/>
                    </a:lnTo>
                    <a:lnTo>
                      <a:pt x="2124886" y="832247"/>
                    </a:lnTo>
                    <a:lnTo>
                      <a:pt x="2121713" y="836216"/>
                    </a:lnTo>
                    <a:lnTo>
                      <a:pt x="2117350" y="839788"/>
                    </a:lnTo>
                    <a:lnTo>
                      <a:pt x="2113780" y="843360"/>
                    </a:lnTo>
                    <a:lnTo>
                      <a:pt x="2109417" y="846535"/>
                    </a:lnTo>
                    <a:lnTo>
                      <a:pt x="2105054" y="849710"/>
                    </a:lnTo>
                    <a:lnTo>
                      <a:pt x="2100691" y="852488"/>
                    </a:lnTo>
                    <a:lnTo>
                      <a:pt x="2095931" y="854869"/>
                    </a:lnTo>
                    <a:lnTo>
                      <a:pt x="2091171" y="857647"/>
                    </a:lnTo>
                    <a:lnTo>
                      <a:pt x="2086411" y="859632"/>
                    </a:lnTo>
                    <a:lnTo>
                      <a:pt x="2081255" y="861616"/>
                    </a:lnTo>
                    <a:lnTo>
                      <a:pt x="2076099" y="863601"/>
                    </a:lnTo>
                    <a:lnTo>
                      <a:pt x="2070942" y="865188"/>
                    </a:lnTo>
                    <a:lnTo>
                      <a:pt x="2065786" y="866379"/>
                    </a:lnTo>
                    <a:lnTo>
                      <a:pt x="2060233" y="867172"/>
                    </a:lnTo>
                    <a:lnTo>
                      <a:pt x="2054680" y="867966"/>
                    </a:lnTo>
                    <a:lnTo>
                      <a:pt x="2049127" y="868363"/>
                    </a:lnTo>
                    <a:lnTo>
                      <a:pt x="2043178" y="868363"/>
                    </a:lnTo>
                    <a:lnTo>
                      <a:pt x="988111" y="868363"/>
                    </a:lnTo>
                    <a:lnTo>
                      <a:pt x="982954" y="868363"/>
                    </a:lnTo>
                    <a:lnTo>
                      <a:pt x="977401" y="867966"/>
                    </a:lnTo>
                    <a:lnTo>
                      <a:pt x="971452" y="867172"/>
                    </a:lnTo>
                    <a:lnTo>
                      <a:pt x="966295" y="866379"/>
                    </a:lnTo>
                    <a:lnTo>
                      <a:pt x="960742" y="865188"/>
                    </a:lnTo>
                    <a:lnTo>
                      <a:pt x="955586" y="863601"/>
                    </a:lnTo>
                    <a:lnTo>
                      <a:pt x="950430" y="861616"/>
                    </a:lnTo>
                    <a:lnTo>
                      <a:pt x="945273" y="859632"/>
                    </a:lnTo>
                    <a:lnTo>
                      <a:pt x="940514" y="857647"/>
                    </a:lnTo>
                    <a:lnTo>
                      <a:pt x="935754" y="854869"/>
                    </a:lnTo>
                    <a:lnTo>
                      <a:pt x="930994" y="852488"/>
                    </a:lnTo>
                    <a:lnTo>
                      <a:pt x="926631" y="849710"/>
                    </a:lnTo>
                    <a:lnTo>
                      <a:pt x="922268" y="846535"/>
                    </a:lnTo>
                    <a:lnTo>
                      <a:pt x="918302" y="843360"/>
                    </a:lnTo>
                    <a:lnTo>
                      <a:pt x="913939" y="839788"/>
                    </a:lnTo>
                    <a:lnTo>
                      <a:pt x="910369" y="836216"/>
                    </a:lnTo>
                    <a:lnTo>
                      <a:pt x="906402" y="832247"/>
                    </a:lnTo>
                    <a:lnTo>
                      <a:pt x="903229" y="827882"/>
                    </a:lnTo>
                    <a:lnTo>
                      <a:pt x="899659" y="824310"/>
                    </a:lnTo>
                    <a:lnTo>
                      <a:pt x="896883" y="819547"/>
                    </a:lnTo>
                    <a:lnTo>
                      <a:pt x="893710" y="815579"/>
                    </a:lnTo>
                    <a:lnTo>
                      <a:pt x="891330" y="810816"/>
                    </a:lnTo>
                    <a:lnTo>
                      <a:pt x="888950" y="805657"/>
                    </a:lnTo>
                    <a:lnTo>
                      <a:pt x="886570" y="800894"/>
                    </a:lnTo>
                    <a:lnTo>
                      <a:pt x="884587" y="796132"/>
                    </a:lnTo>
                    <a:lnTo>
                      <a:pt x="883001" y="790972"/>
                    </a:lnTo>
                    <a:lnTo>
                      <a:pt x="881414" y="785416"/>
                    </a:lnTo>
                    <a:lnTo>
                      <a:pt x="879827" y="779860"/>
                    </a:lnTo>
                    <a:lnTo>
                      <a:pt x="879034" y="775097"/>
                    </a:lnTo>
                    <a:lnTo>
                      <a:pt x="878241" y="769144"/>
                    </a:lnTo>
                    <a:lnTo>
                      <a:pt x="877844" y="763588"/>
                    </a:lnTo>
                    <a:lnTo>
                      <a:pt x="877844" y="758032"/>
                    </a:lnTo>
                    <a:lnTo>
                      <a:pt x="877844" y="696913"/>
                    </a:lnTo>
                    <a:lnTo>
                      <a:pt x="833420" y="723504"/>
                    </a:lnTo>
                    <a:lnTo>
                      <a:pt x="804862" y="676672"/>
                    </a:lnTo>
                    <a:lnTo>
                      <a:pt x="877844" y="633413"/>
                    </a:lnTo>
                    <a:lnTo>
                      <a:pt x="877844" y="110332"/>
                    </a:lnTo>
                    <a:lnTo>
                      <a:pt x="877844" y="105172"/>
                    </a:lnTo>
                    <a:lnTo>
                      <a:pt x="878241" y="99219"/>
                    </a:lnTo>
                    <a:lnTo>
                      <a:pt x="879034" y="93663"/>
                    </a:lnTo>
                    <a:lnTo>
                      <a:pt x="879827" y="88107"/>
                    </a:lnTo>
                    <a:lnTo>
                      <a:pt x="881414" y="82947"/>
                    </a:lnTo>
                    <a:lnTo>
                      <a:pt x="883001" y="77788"/>
                    </a:lnTo>
                    <a:lnTo>
                      <a:pt x="884587" y="72628"/>
                    </a:lnTo>
                    <a:lnTo>
                      <a:pt x="886570" y="67469"/>
                    </a:lnTo>
                    <a:lnTo>
                      <a:pt x="888950" y="62707"/>
                    </a:lnTo>
                    <a:lnTo>
                      <a:pt x="891330" y="57944"/>
                    </a:lnTo>
                    <a:lnTo>
                      <a:pt x="893710" y="53182"/>
                    </a:lnTo>
                    <a:lnTo>
                      <a:pt x="896883" y="48816"/>
                    </a:lnTo>
                    <a:lnTo>
                      <a:pt x="899659" y="44451"/>
                    </a:lnTo>
                    <a:lnTo>
                      <a:pt x="903229" y="40085"/>
                    </a:lnTo>
                    <a:lnTo>
                      <a:pt x="910369" y="32544"/>
                    </a:lnTo>
                    <a:lnTo>
                      <a:pt x="918302" y="25401"/>
                    </a:lnTo>
                    <a:lnTo>
                      <a:pt x="922268" y="21828"/>
                    </a:lnTo>
                    <a:lnTo>
                      <a:pt x="926631" y="19050"/>
                    </a:lnTo>
                    <a:lnTo>
                      <a:pt x="930994" y="16272"/>
                    </a:lnTo>
                    <a:lnTo>
                      <a:pt x="935754" y="13494"/>
                    </a:lnTo>
                    <a:lnTo>
                      <a:pt x="940514" y="11113"/>
                    </a:lnTo>
                    <a:lnTo>
                      <a:pt x="945273" y="8732"/>
                    </a:lnTo>
                    <a:lnTo>
                      <a:pt x="950430" y="6747"/>
                    </a:lnTo>
                    <a:lnTo>
                      <a:pt x="955586" y="5160"/>
                    </a:lnTo>
                    <a:lnTo>
                      <a:pt x="960742" y="3572"/>
                    </a:lnTo>
                    <a:lnTo>
                      <a:pt x="966295" y="1985"/>
                    </a:lnTo>
                    <a:lnTo>
                      <a:pt x="971452" y="1191"/>
                    </a:lnTo>
                    <a:lnTo>
                      <a:pt x="977401" y="397"/>
                    </a:lnTo>
                    <a:lnTo>
                      <a:pt x="982954" y="0"/>
                    </a:lnTo>
                    <a:close/>
                  </a:path>
                </a:pathLst>
              </a:custGeom>
              <a:solidFill>
                <a:srgbClr val="FFFFF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grpSp>
        <p:grpSp>
          <p:nvGrpSpPr>
            <p:cNvPr id="47" name="组合 46"/>
            <p:cNvGrpSpPr/>
            <p:nvPr/>
          </p:nvGrpSpPr>
          <p:grpSpPr>
            <a:xfrm>
              <a:off x="1536065" y="5831840"/>
              <a:ext cx="629920" cy="631190"/>
              <a:chOff x="17128" y="6203"/>
              <a:chExt cx="992" cy="994"/>
            </a:xfrm>
          </p:grpSpPr>
          <p:sp>
            <p:nvSpPr>
              <p:cNvPr id="48" name="圆角矩形 47"/>
              <p:cNvSpPr/>
              <p:nvPr/>
            </p:nvSpPr>
            <p:spPr>
              <a:xfrm>
                <a:off x="17128" y="6203"/>
                <a:ext cx="993" cy="994"/>
              </a:xfrm>
              <a:prstGeom prst="roundRect">
                <a:avLst/>
              </a:prstGeom>
              <a:solidFill>
                <a:srgbClr val="FFFFFF">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49" name=" 31"/>
              <p:cNvSpPr/>
              <p:nvPr/>
            </p:nvSpPr>
            <p:spPr bwMode="auto">
              <a:xfrm>
                <a:off x="17401" y="6437"/>
                <a:ext cx="405" cy="527"/>
              </a:xfrm>
              <a:custGeom>
                <a:avLst/>
                <a:gdLst>
                  <a:gd name="T0" fmla="*/ 808831 w 3808"/>
                  <a:gd name="T1" fmla="*/ 1295383 h 4578"/>
                  <a:gd name="T2" fmla="*/ 620770 w 3808"/>
                  <a:gd name="T3" fmla="*/ 1061107 h 4578"/>
                  <a:gd name="T4" fmla="*/ 609952 w 3808"/>
                  <a:gd name="T5" fmla="*/ 993696 h 4578"/>
                  <a:gd name="T6" fmla="*/ 804254 w 3808"/>
                  <a:gd name="T7" fmla="*/ 1136009 h 4578"/>
                  <a:gd name="T8" fmla="*/ 1261510 w 3808"/>
                  <a:gd name="T9" fmla="*/ 605039 h 4578"/>
                  <a:gd name="T10" fmla="*/ 997309 w 3808"/>
                  <a:gd name="T11" fmla="*/ 385328 h 4578"/>
                  <a:gd name="T12" fmla="*/ 1018112 w 3808"/>
                  <a:gd name="T13" fmla="*/ 332896 h 4578"/>
                  <a:gd name="T14" fmla="*/ 991900 w 3808"/>
                  <a:gd name="T15" fmla="*/ 304600 h 4578"/>
                  <a:gd name="T16" fmla="*/ 1025601 w 3808"/>
                  <a:gd name="T17" fmla="*/ 199322 h 4578"/>
                  <a:gd name="T18" fmla="*/ 992316 w 3808"/>
                  <a:gd name="T19" fmla="*/ 5410 h 4578"/>
                  <a:gd name="T20" fmla="*/ 833379 w 3808"/>
                  <a:gd name="T21" fmla="*/ 32457 h 4578"/>
                  <a:gd name="T22" fmla="*/ 644901 w 3808"/>
                  <a:gd name="T23" fmla="*/ 86969 h 4578"/>
                  <a:gd name="T24" fmla="*/ 529651 w 3808"/>
                  <a:gd name="T25" fmla="*/ 12484 h 4578"/>
                  <a:gd name="T26" fmla="*/ 540469 w 3808"/>
                  <a:gd name="T27" fmla="*/ 193496 h 4578"/>
                  <a:gd name="T28" fmla="*/ 583324 w 3808"/>
                  <a:gd name="T29" fmla="*/ 312507 h 4578"/>
                  <a:gd name="T30" fmla="*/ 583324 w 3808"/>
                  <a:gd name="T31" fmla="*/ 347877 h 4578"/>
                  <a:gd name="T32" fmla="*/ 568345 w 3808"/>
                  <a:gd name="T33" fmla="*/ 414872 h 4578"/>
                  <a:gd name="T34" fmla="*/ 277516 w 3808"/>
                  <a:gd name="T35" fmla="*/ 646651 h 4578"/>
                  <a:gd name="T36" fmla="*/ 123155 w 3808"/>
                  <a:gd name="T37" fmla="*/ 909223 h 4578"/>
                  <a:gd name="T38" fmla="*/ 10818 w 3808"/>
                  <a:gd name="T39" fmla="*/ 1299545 h 4578"/>
                  <a:gd name="T40" fmla="*/ 22468 w 3808"/>
                  <a:gd name="T41" fmla="*/ 1617461 h 4578"/>
                  <a:gd name="T42" fmla="*/ 102352 w 3808"/>
                  <a:gd name="T43" fmla="*/ 1767680 h 4578"/>
                  <a:gd name="T44" fmla="*/ 251303 w 3808"/>
                  <a:gd name="T45" fmla="*/ 1865469 h 4578"/>
                  <a:gd name="T46" fmla="*/ 780539 w 3808"/>
                  <a:gd name="T47" fmla="*/ 1905000 h 4578"/>
                  <a:gd name="T48" fmla="*/ 1293547 w 3808"/>
                  <a:gd name="T49" fmla="*/ 1877120 h 4578"/>
                  <a:gd name="T50" fmla="*/ 1458725 w 3808"/>
                  <a:gd name="T51" fmla="*/ 1792231 h 4578"/>
                  <a:gd name="T52" fmla="*/ 1551092 w 3808"/>
                  <a:gd name="T53" fmla="*/ 1651166 h 4578"/>
                  <a:gd name="T54" fmla="*/ 1582297 w 3808"/>
                  <a:gd name="T55" fmla="*/ 1380272 h 4578"/>
                  <a:gd name="T56" fmla="*/ 1490762 w 3808"/>
                  <a:gd name="T57" fmla="*/ 981628 h 4578"/>
                  <a:gd name="T58" fmla="*/ 1336402 w 3808"/>
                  <a:gd name="T59" fmla="*/ 681606 h 4578"/>
                  <a:gd name="T60" fmla="*/ 1097164 w 3808"/>
                  <a:gd name="T61" fmla="*/ 1433119 h 4578"/>
                  <a:gd name="T62" fmla="*/ 1012287 w 3808"/>
                  <a:gd name="T63" fmla="*/ 1537566 h 4578"/>
                  <a:gd name="T64" fmla="*/ 917008 w 3808"/>
                  <a:gd name="T65" fmla="*/ 1662818 h 4578"/>
                  <a:gd name="T66" fmla="*/ 866664 w 3808"/>
                  <a:gd name="T67" fmla="*/ 1689866 h 4578"/>
                  <a:gd name="T68" fmla="*/ 825890 w 3808"/>
                  <a:gd name="T69" fmla="*/ 1654495 h 4578"/>
                  <a:gd name="T70" fmla="*/ 762648 w 3808"/>
                  <a:gd name="T71" fmla="*/ 1664898 h 4578"/>
                  <a:gd name="T72" fmla="*/ 714800 w 3808"/>
                  <a:gd name="T73" fmla="*/ 1689033 h 4578"/>
                  <a:gd name="T74" fmla="*/ 671113 w 3808"/>
                  <a:gd name="T75" fmla="*/ 1651166 h 4578"/>
                  <a:gd name="T76" fmla="*/ 550871 w 3808"/>
                  <a:gd name="T77" fmla="*/ 1504692 h 4578"/>
                  <a:gd name="T78" fmla="*/ 478059 w 3808"/>
                  <a:gd name="T79" fmla="*/ 1349895 h 4578"/>
                  <a:gd name="T80" fmla="*/ 529651 w 3808"/>
                  <a:gd name="T81" fmla="*/ 1306202 h 4578"/>
                  <a:gd name="T82" fmla="*/ 594141 w 3808"/>
                  <a:gd name="T83" fmla="*/ 1367372 h 4578"/>
                  <a:gd name="T84" fmla="*/ 639909 w 3808"/>
                  <a:gd name="T85" fmla="*/ 1456006 h 4578"/>
                  <a:gd name="T86" fmla="*/ 543381 w 3808"/>
                  <a:gd name="T87" fmla="*/ 1186776 h 4578"/>
                  <a:gd name="T88" fmla="*/ 488045 w 3808"/>
                  <a:gd name="T89" fmla="*/ 1064020 h 4578"/>
                  <a:gd name="T90" fmla="*/ 536308 w 3808"/>
                  <a:gd name="T91" fmla="*/ 909223 h 4578"/>
                  <a:gd name="T92" fmla="*/ 661544 w 3808"/>
                  <a:gd name="T93" fmla="*/ 747353 h 4578"/>
                  <a:gd name="T94" fmla="*/ 703567 w 3808"/>
                  <a:gd name="T95" fmla="*/ 706157 h 4578"/>
                  <a:gd name="T96" fmla="*/ 758071 w 3808"/>
                  <a:gd name="T97" fmla="*/ 727379 h 4578"/>
                  <a:gd name="T98" fmla="*/ 827554 w 3808"/>
                  <a:gd name="T99" fmla="*/ 742359 h 4578"/>
                  <a:gd name="T100" fmla="*/ 871241 w 3808"/>
                  <a:gd name="T101" fmla="*/ 704492 h 4578"/>
                  <a:gd name="T102" fmla="*/ 924913 w 3808"/>
                  <a:gd name="T103" fmla="*/ 734453 h 4578"/>
                  <a:gd name="T104" fmla="*/ 1015616 w 3808"/>
                  <a:gd name="T105" fmla="*/ 876766 h 4578"/>
                  <a:gd name="T106" fmla="*/ 1082602 w 3808"/>
                  <a:gd name="T107" fmla="*/ 981628 h 4578"/>
                  <a:gd name="T108" fmla="*/ 1068456 w 3808"/>
                  <a:gd name="T109" fmla="*/ 1092733 h 4578"/>
                  <a:gd name="T110" fmla="*/ 990236 w 3808"/>
                  <a:gd name="T111" fmla="*/ 1074007 h 4578"/>
                  <a:gd name="T112" fmla="*/ 948629 w 3808"/>
                  <a:gd name="T113" fmla="*/ 974138 h 4578"/>
                  <a:gd name="T114" fmla="*/ 1066376 w 3808"/>
                  <a:gd name="T115" fmla="*/ 1236294 h 4578"/>
                  <a:gd name="T116" fmla="*/ 1109230 w 3808"/>
                  <a:gd name="T117" fmla="*/ 1312028 h 4578"/>
                  <a:gd name="T118" fmla="*/ 934899 w 3808"/>
                  <a:gd name="T119" fmla="*/ 1481389 h 4578"/>
                  <a:gd name="T120" fmla="*/ 982330 w 3808"/>
                  <a:gd name="T121" fmla="*/ 1422716 h 4578"/>
                  <a:gd name="T122" fmla="*/ 975257 w 3808"/>
                  <a:gd name="T123" fmla="*/ 1356553 h 457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808" h="4578">
                    <a:moveTo>
                      <a:pt x="1815" y="3080"/>
                    </a:moveTo>
                    <a:lnTo>
                      <a:pt x="1829" y="3629"/>
                    </a:lnTo>
                    <a:lnTo>
                      <a:pt x="1878" y="3637"/>
                    </a:lnTo>
                    <a:lnTo>
                      <a:pt x="1903" y="3639"/>
                    </a:lnTo>
                    <a:lnTo>
                      <a:pt x="1930" y="3641"/>
                    </a:lnTo>
                    <a:lnTo>
                      <a:pt x="1946" y="3640"/>
                    </a:lnTo>
                    <a:lnTo>
                      <a:pt x="1961" y="3638"/>
                    </a:lnTo>
                    <a:lnTo>
                      <a:pt x="1975" y="3636"/>
                    </a:lnTo>
                    <a:lnTo>
                      <a:pt x="1991" y="3635"/>
                    </a:lnTo>
                    <a:lnTo>
                      <a:pt x="1998" y="3125"/>
                    </a:lnTo>
                    <a:lnTo>
                      <a:pt x="1971" y="3119"/>
                    </a:lnTo>
                    <a:lnTo>
                      <a:pt x="1944" y="3113"/>
                    </a:lnTo>
                    <a:lnTo>
                      <a:pt x="1878" y="3096"/>
                    </a:lnTo>
                    <a:lnTo>
                      <a:pt x="1815" y="3080"/>
                    </a:lnTo>
                    <a:close/>
                    <a:moveTo>
                      <a:pt x="1458" y="2434"/>
                    </a:moveTo>
                    <a:lnTo>
                      <a:pt x="1458" y="2434"/>
                    </a:lnTo>
                    <a:lnTo>
                      <a:pt x="1458" y="2450"/>
                    </a:lnTo>
                    <a:lnTo>
                      <a:pt x="1459" y="2465"/>
                    </a:lnTo>
                    <a:lnTo>
                      <a:pt x="1461" y="2481"/>
                    </a:lnTo>
                    <a:lnTo>
                      <a:pt x="1464" y="2495"/>
                    </a:lnTo>
                    <a:lnTo>
                      <a:pt x="1469" y="2509"/>
                    </a:lnTo>
                    <a:lnTo>
                      <a:pt x="1475" y="2523"/>
                    </a:lnTo>
                    <a:lnTo>
                      <a:pt x="1483" y="2537"/>
                    </a:lnTo>
                    <a:lnTo>
                      <a:pt x="1492" y="2550"/>
                    </a:lnTo>
                    <a:lnTo>
                      <a:pt x="1502" y="2563"/>
                    </a:lnTo>
                    <a:lnTo>
                      <a:pt x="1513" y="2574"/>
                    </a:lnTo>
                    <a:lnTo>
                      <a:pt x="1525" y="2586"/>
                    </a:lnTo>
                    <a:lnTo>
                      <a:pt x="1538" y="2597"/>
                    </a:lnTo>
                    <a:lnTo>
                      <a:pt x="1554" y="2266"/>
                    </a:lnTo>
                    <a:lnTo>
                      <a:pt x="1532" y="2284"/>
                    </a:lnTo>
                    <a:lnTo>
                      <a:pt x="1514" y="2303"/>
                    </a:lnTo>
                    <a:lnTo>
                      <a:pt x="1498" y="2324"/>
                    </a:lnTo>
                    <a:lnTo>
                      <a:pt x="1491" y="2334"/>
                    </a:lnTo>
                    <a:lnTo>
                      <a:pt x="1484" y="2344"/>
                    </a:lnTo>
                    <a:lnTo>
                      <a:pt x="1478" y="2355"/>
                    </a:lnTo>
                    <a:lnTo>
                      <a:pt x="1474" y="2366"/>
                    </a:lnTo>
                    <a:lnTo>
                      <a:pt x="1469" y="2377"/>
                    </a:lnTo>
                    <a:lnTo>
                      <a:pt x="1466" y="2388"/>
                    </a:lnTo>
                    <a:lnTo>
                      <a:pt x="1463" y="2399"/>
                    </a:lnTo>
                    <a:lnTo>
                      <a:pt x="1460" y="2410"/>
                    </a:lnTo>
                    <a:lnTo>
                      <a:pt x="1459" y="2423"/>
                    </a:lnTo>
                    <a:lnTo>
                      <a:pt x="1458" y="2434"/>
                    </a:lnTo>
                    <a:close/>
                    <a:moveTo>
                      <a:pt x="1894" y="2175"/>
                    </a:moveTo>
                    <a:lnTo>
                      <a:pt x="1894" y="2175"/>
                    </a:lnTo>
                    <a:lnTo>
                      <a:pt x="1875" y="2176"/>
                    </a:lnTo>
                    <a:lnTo>
                      <a:pt x="1856" y="2178"/>
                    </a:lnTo>
                    <a:lnTo>
                      <a:pt x="1839" y="2180"/>
                    </a:lnTo>
                    <a:lnTo>
                      <a:pt x="1820" y="2182"/>
                    </a:lnTo>
                    <a:lnTo>
                      <a:pt x="1812" y="2698"/>
                    </a:lnTo>
                    <a:lnTo>
                      <a:pt x="1869" y="2714"/>
                    </a:lnTo>
                    <a:lnTo>
                      <a:pt x="1933" y="2730"/>
                    </a:lnTo>
                    <a:lnTo>
                      <a:pt x="1966" y="2740"/>
                    </a:lnTo>
                    <a:lnTo>
                      <a:pt x="2000" y="2750"/>
                    </a:lnTo>
                    <a:lnTo>
                      <a:pt x="1996" y="2185"/>
                    </a:lnTo>
                    <a:lnTo>
                      <a:pt x="1947" y="2178"/>
                    </a:lnTo>
                    <a:lnTo>
                      <a:pt x="1921" y="2176"/>
                    </a:lnTo>
                    <a:lnTo>
                      <a:pt x="1908" y="2175"/>
                    </a:lnTo>
                    <a:lnTo>
                      <a:pt x="1894" y="2175"/>
                    </a:lnTo>
                    <a:close/>
                    <a:moveTo>
                      <a:pt x="3118" y="1530"/>
                    </a:moveTo>
                    <a:lnTo>
                      <a:pt x="3118" y="1530"/>
                    </a:lnTo>
                    <a:lnTo>
                      <a:pt x="3099" y="1512"/>
                    </a:lnTo>
                    <a:lnTo>
                      <a:pt x="3078" y="1494"/>
                    </a:lnTo>
                    <a:lnTo>
                      <a:pt x="3032" y="1454"/>
                    </a:lnTo>
                    <a:lnTo>
                      <a:pt x="2980" y="1413"/>
                    </a:lnTo>
                    <a:lnTo>
                      <a:pt x="2926" y="1371"/>
                    </a:lnTo>
                    <a:lnTo>
                      <a:pt x="2810" y="1285"/>
                    </a:lnTo>
                    <a:lnTo>
                      <a:pt x="2694" y="1197"/>
                    </a:lnTo>
                    <a:lnTo>
                      <a:pt x="2637" y="1154"/>
                    </a:lnTo>
                    <a:lnTo>
                      <a:pt x="2584" y="1113"/>
                    </a:lnTo>
                    <a:lnTo>
                      <a:pt x="2534" y="1071"/>
                    </a:lnTo>
                    <a:lnTo>
                      <a:pt x="2511" y="1052"/>
                    </a:lnTo>
                    <a:lnTo>
                      <a:pt x="2490" y="1032"/>
                    </a:lnTo>
                    <a:lnTo>
                      <a:pt x="2470" y="1013"/>
                    </a:lnTo>
                    <a:lnTo>
                      <a:pt x="2451" y="995"/>
                    </a:lnTo>
                    <a:lnTo>
                      <a:pt x="2435" y="976"/>
                    </a:lnTo>
                    <a:lnTo>
                      <a:pt x="2421" y="959"/>
                    </a:lnTo>
                    <a:lnTo>
                      <a:pt x="2407" y="943"/>
                    </a:lnTo>
                    <a:lnTo>
                      <a:pt x="2397" y="926"/>
                    </a:lnTo>
                    <a:lnTo>
                      <a:pt x="2389" y="911"/>
                    </a:lnTo>
                    <a:lnTo>
                      <a:pt x="2384" y="897"/>
                    </a:lnTo>
                    <a:lnTo>
                      <a:pt x="2371" y="857"/>
                    </a:lnTo>
                    <a:lnTo>
                      <a:pt x="2386" y="854"/>
                    </a:lnTo>
                    <a:lnTo>
                      <a:pt x="2401" y="850"/>
                    </a:lnTo>
                    <a:lnTo>
                      <a:pt x="2413" y="844"/>
                    </a:lnTo>
                    <a:lnTo>
                      <a:pt x="2425" y="836"/>
                    </a:lnTo>
                    <a:lnTo>
                      <a:pt x="2434" y="826"/>
                    </a:lnTo>
                    <a:lnTo>
                      <a:pt x="2438" y="821"/>
                    </a:lnTo>
                    <a:lnTo>
                      <a:pt x="2441" y="816"/>
                    </a:lnTo>
                    <a:lnTo>
                      <a:pt x="2444" y="811"/>
                    </a:lnTo>
                    <a:lnTo>
                      <a:pt x="2445" y="805"/>
                    </a:lnTo>
                    <a:lnTo>
                      <a:pt x="2447" y="800"/>
                    </a:lnTo>
                    <a:lnTo>
                      <a:pt x="2447" y="794"/>
                    </a:lnTo>
                    <a:lnTo>
                      <a:pt x="2446" y="787"/>
                    </a:lnTo>
                    <a:lnTo>
                      <a:pt x="2445" y="781"/>
                    </a:lnTo>
                    <a:lnTo>
                      <a:pt x="2443" y="775"/>
                    </a:lnTo>
                    <a:lnTo>
                      <a:pt x="2440" y="768"/>
                    </a:lnTo>
                    <a:lnTo>
                      <a:pt x="2436" y="763"/>
                    </a:lnTo>
                    <a:lnTo>
                      <a:pt x="2432" y="757"/>
                    </a:lnTo>
                    <a:lnTo>
                      <a:pt x="2427" y="753"/>
                    </a:lnTo>
                    <a:lnTo>
                      <a:pt x="2421" y="748"/>
                    </a:lnTo>
                    <a:lnTo>
                      <a:pt x="2414" y="744"/>
                    </a:lnTo>
                    <a:lnTo>
                      <a:pt x="2407" y="740"/>
                    </a:lnTo>
                    <a:lnTo>
                      <a:pt x="2400" y="737"/>
                    </a:lnTo>
                    <a:lnTo>
                      <a:pt x="2392" y="735"/>
                    </a:lnTo>
                    <a:lnTo>
                      <a:pt x="2384" y="732"/>
                    </a:lnTo>
                    <a:lnTo>
                      <a:pt x="2376" y="731"/>
                    </a:lnTo>
                    <a:lnTo>
                      <a:pt x="2367" y="730"/>
                    </a:lnTo>
                    <a:lnTo>
                      <a:pt x="2358" y="730"/>
                    </a:lnTo>
                    <a:lnTo>
                      <a:pt x="2353" y="730"/>
                    </a:lnTo>
                    <a:lnTo>
                      <a:pt x="2354" y="716"/>
                    </a:lnTo>
                    <a:lnTo>
                      <a:pt x="2356" y="704"/>
                    </a:lnTo>
                    <a:lnTo>
                      <a:pt x="2359" y="692"/>
                    </a:lnTo>
                    <a:lnTo>
                      <a:pt x="2363" y="680"/>
                    </a:lnTo>
                    <a:lnTo>
                      <a:pt x="2372" y="655"/>
                    </a:lnTo>
                    <a:lnTo>
                      <a:pt x="2383" y="631"/>
                    </a:lnTo>
                    <a:lnTo>
                      <a:pt x="2396" y="604"/>
                    </a:lnTo>
                    <a:lnTo>
                      <a:pt x="2410" y="577"/>
                    </a:lnTo>
                    <a:lnTo>
                      <a:pt x="2446" y="515"/>
                    </a:lnTo>
                    <a:lnTo>
                      <a:pt x="2465" y="479"/>
                    </a:lnTo>
                    <a:lnTo>
                      <a:pt x="2486" y="438"/>
                    </a:lnTo>
                    <a:lnTo>
                      <a:pt x="2508" y="394"/>
                    </a:lnTo>
                    <a:lnTo>
                      <a:pt x="2531" y="343"/>
                    </a:lnTo>
                    <a:lnTo>
                      <a:pt x="2554" y="287"/>
                    </a:lnTo>
                    <a:lnTo>
                      <a:pt x="2579" y="222"/>
                    </a:lnTo>
                    <a:lnTo>
                      <a:pt x="2603" y="152"/>
                    </a:lnTo>
                    <a:lnTo>
                      <a:pt x="2615" y="114"/>
                    </a:lnTo>
                    <a:lnTo>
                      <a:pt x="2627" y="74"/>
                    </a:lnTo>
                    <a:lnTo>
                      <a:pt x="2581" y="59"/>
                    </a:lnTo>
                    <a:lnTo>
                      <a:pt x="2536" y="47"/>
                    </a:lnTo>
                    <a:lnTo>
                      <a:pt x="2494" y="36"/>
                    </a:lnTo>
                    <a:lnTo>
                      <a:pt x="2455" y="27"/>
                    </a:lnTo>
                    <a:lnTo>
                      <a:pt x="2419" y="19"/>
                    </a:lnTo>
                    <a:lnTo>
                      <a:pt x="2385" y="13"/>
                    </a:lnTo>
                    <a:lnTo>
                      <a:pt x="2352" y="8"/>
                    </a:lnTo>
                    <a:lnTo>
                      <a:pt x="2322" y="3"/>
                    </a:lnTo>
                    <a:lnTo>
                      <a:pt x="2293" y="1"/>
                    </a:lnTo>
                    <a:lnTo>
                      <a:pt x="2267" y="0"/>
                    </a:lnTo>
                    <a:lnTo>
                      <a:pt x="2241" y="1"/>
                    </a:lnTo>
                    <a:lnTo>
                      <a:pt x="2217" y="2"/>
                    </a:lnTo>
                    <a:lnTo>
                      <a:pt x="2193" y="5"/>
                    </a:lnTo>
                    <a:lnTo>
                      <a:pt x="2171" y="10"/>
                    </a:lnTo>
                    <a:lnTo>
                      <a:pt x="2150" y="15"/>
                    </a:lnTo>
                    <a:lnTo>
                      <a:pt x="2128" y="21"/>
                    </a:lnTo>
                    <a:lnTo>
                      <a:pt x="2107" y="28"/>
                    </a:lnTo>
                    <a:lnTo>
                      <a:pt x="2086" y="36"/>
                    </a:lnTo>
                    <a:lnTo>
                      <a:pt x="2066" y="44"/>
                    </a:lnTo>
                    <a:lnTo>
                      <a:pt x="2045" y="54"/>
                    </a:lnTo>
                    <a:lnTo>
                      <a:pt x="2003" y="78"/>
                    </a:lnTo>
                    <a:lnTo>
                      <a:pt x="1957" y="103"/>
                    </a:lnTo>
                    <a:lnTo>
                      <a:pt x="1908" y="132"/>
                    </a:lnTo>
                    <a:lnTo>
                      <a:pt x="1853" y="163"/>
                    </a:lnTo>
                    <a:lnTo>
                      <a:pt x="1791" y="198"/>
                    </a:lnTo>
                    <a:lnTo>
                      <a:pt x="1757" y="215"/>
                    </a:lnTo>
                    <a:lnTo>
                      <a:pt x="1722" y="234"/>
                    </a:lnTo>
                    <a:lnTo>
                      <a:pt x="1695" y="238"/>
                    </a:lnTo>
                    <a:lnTo>
                      <a:pt x="1670" y="240"/>
                    </a:lnTo>
                    <a:lnTo>
                      <a:pt x="1646" y="240"/>
                    </a:lnTo>
                    <a:lnTo>
                      <a:pt x="1625" y="237"/>
                    </a:lnTo>
                    <a:lnTo>
                      <a:pt x="1605" y="233"/>
                    </a:lnTo>
                    <a:lnTo>
                      <a:pt x="1585" y="227"/>
                    </a:lnTo>
                    <a:lnTo>
                      <a:pt x="1567" y="218"/>
                    </a:lnTo>
                    <a:lnTo>
                      <a:pt x="1550" y="209"/>
                    </a:lnTo>
                    <a:lnTo>
                      <a:pt x="1532" y="199"/>
                    </a:lnTo>
                    <a:lnTo>
                      <a:pt x="1517" y="188"/>
                    </a:lnTo>
                    <a:lnTo>
                      <a:pt x="1502" y="176"/>
                    </a:lnTo>
                    <a:lnTo>
                      <a:pt x="1486" y="162"/>
                    </a:lnTo>
                    <a:lnTo>
                      <a:pt x="1458" y="136"/>
                    </a:lnTo>
                    <a:lnTo>
                      <a:pt x="1428" y="109"/>
                    </a:lnTo>
                    <a:lnTo>
                      <a:pt x="1414" y="97"/>
                    </a:lnTo>
                    <a:lnTo>
                      <a:pt x="1399" y="85"/>
                    </a:lnTo>
                    <a:lnTo>
                      <a:pt x="1384" y="73"/>
                    </a:lnTo>
                    <a:lnTo>
                      <a:pt x="1367" y="63"/>
                    </a:lnTo>
                    <a:lnTo>
                      <a:pt x="1350" y="53"/>
                    </a:lnTo>
                    <a:lnTo>
                      <a:pt x="1333" y="45"/>
                    </a:lnTo>
                    <a:lnTo>
                      <a:pt x="1313" y="38"/>
                    </a:lnTo>
                    <a:lnTo>
                      <a:pt x="1294" y="33"/>
                    </a:lnTo>
                    <a:lnTo>
                      <a:pt x="1273" y="30"/>
                    </a:lnTo>
                    <a:lnTo>
                      <a:pt x="1250" y="30"/>
                    </a:lnTo>
                    <a:lnTo>
                      <a:pt x="1226" y="31"/>
                    </a:lnTo>
                    <a:lnTo>
                      <a:pt x="1200" y="35"/>
                    </a:lnTo>
                    <a:lnTo>
                      <a:pt x="1173" y="41"/>
                    </a:lnTo>
                    <a:lnTo>
                      <a:pt x="1143" y="50"/>
                    </a:lnTo>
                    <a:lnTo>
                      <a:pt x="1112" y="64"/>
                    </a:lnTo>
                    <a:lnTo>
                      <a:pt x="1078" y="79"/>
                    </a:lnTo>
                    <a:lnTo>
                      <a:pt x="1113" y="151"/>
                    </a:lnTo>
                    <a:lnTo>
                      <a:pt x="1147" y="216"/>
                    </a:lnTo>
                    <a:lnTo>
                      <a:pt x="1180" y="276"/>
                    </a:lnTo>
                    <a:lnTo>
                      <a:pt x="1211" y="330"/>
                    </a:lnTo>
                    <a:lnTo>
                      <a:pt x="1242" y="379"/>
                    </a:lnTo>
                    <a:lnTo>
                      <a:pt x="1272" y="424"/>
                    </a:lnTo>
                    <a:lnTo>
                      <a:pt x="1299" y="465"/>
                    </a:lnTo>
                    <a:lnTo>
                      <a:pt x="1324" y="503"/>
                    </a:lnTo>
                    <a:lnTo>
                      <a:pt x="1370" y="568"/>
                    </a:lnTo>
                    <a:lnTo>
                      <a:pt x="1391" y="597"/>
                    </a:lnTo>
                    <a:lnTo>
                      <a:pt x="1409" y="625"/>
                    </a:lnTo>
                    <a:lnTo>
                      <a:pt x="1424" y="652"/>
                    </a:lnTo>
                    <a:lnTo>
                      <a:pt x="1438" y="678"/>
                    </a:lnTo>
                    <a:lnTo>
                      <a:pt x="1443" y="691"/>
                    </a:lnTo>
                    <a:lnTo>
                      <a:pt x="1448" y="704"/>
                    </a:lnTo>
                    <a:lnTo>
                      <a:pt x="1452" y="717"/>
                    </a:lnTo>
                    <a:lnTo>
                      <a:pt x="1456" y="731"/>
                    </a:lnTo>
                    <a:lnTo>
                      <a:pt x="1440" y="733"/>
                    </a:lnTo>
                    <a:lnTo>
                      <a:pt x="1425" y="738"/>
                    </a:lnTo>
                    <a:lnTo>
                      <a:pt x="1413" y="744"/>
                    </a:lnTo>
                    <a:lnTo>
                      <a:pt x="1402" y="751"/>
                    </a:lnTo>
                    <a:lnTo>
                      <a:pt x="1393" y="760"/>
                    </a:lnTo>
                    <a:lnTo>
                      <a:pt x="1389" y="765"/>
                    </a:lnTo>
                    <a:lnTo>
                      <a:pt x="1386" y="770"/>
                    </a:lnTo>
                    <a:lnTo>
                      <a:pt x="1383" y="777"/>
                    </a:lnTo>
                    <a:lnTo>
                      <a:pt x="1382" y="782"/>
                    </a:lnTo>
                    <a:lnTo>
                      <a:pt x="1381" y="788"/>
                    </a:lnTo>
                    <a:lnTo>
                      <a:pt x="1379" y="794"/>
                    </a:lnTo>
                    <a:lnTo>
                      <a:pt x="1381" y="800"/>
                    </a:lnTo>
                    <a:lnTo>
                      <a:pt x="1382" y="805"/>
                    </a:lnTo>
                    <a:lnTo>
                      <a:pt x="1383" y="811"/>
                    </a:lnTo>
                    <a:lnTo>
                      <a:pt x="1386" y="816"/>
                    </a:lnTo>
                    <a:lnTo>
                      <a:pt x="1389" y="821"/>
                    </a:lnTo>
                    <a:lnTo>
                      <a:pt x="1393" y="826"/>
                    </a:lnTo>
                    <a:lnTo>
                      <a:pt x="1402" y="836"/>
                    </a:lnTo>
                    <a:lnTo>
                      <a:pt x="1413" y="844"/>
                    </a:lnTo>
                    <a:lnTo>
                      <a:pt x="1425" y="850"/>
                    </a:lnTo>
                    <a:lnTo>
                      <a:pt x="1440" y="854"/>
                    </a:lnTo>
                    <a:lnTo>
                      <a:pt x="1456" y="857"/>
                    </a:lnTo>
                    <a:lnTo>
                      <a:pt x="1454" y="866"/>
                    </a:lnTo>
                    <a:lnTo>
                      <a:pt x="1452" y="876"/>
                    </a:lnTo>
                    <a:lnTo>
                      <a:pt x="1447" y="892"/>
                    </a:lnTo>
                    <a:lnTo>
                      <a:pt x="1439" y="907"/>
                    </a:lnTo>
                    <a:lnTo>
                      <a:pt x="1428" y="924"/>
                    </a:lnTo>
                    <a:lnTo>
                      <a:pt x="1416" y="941"/>
                    </a:lnTo>
                    <a:lnTo>
                      <a:pt x="1402" y="959"/>
                    </a:lnTo>
                    <a:lnTo>
                      <a:pt x="1385" y="977"/>
                    </a:lnTo>
                    <a:lnTo>
                      <a:pt x="1366" y="997"/>
                    </a:lnTo>
                    <a:lnTo>
                      <a:pt x="1346" y="1016"/>
                    </a:lnTo>
                    <a:lnTo>
                      <a:pt x="1324" y="1035"/>
                    </a:lnTo>
                    <a:lnTo>
                      <a:pt x="1301" y="1056"/>
                    </a:lnTo>
                    <a:lnTo>
                      <a:pt x="1250" y="1098"/>
                    </a:lnTo>
                    <a:lnTo>
                      <a:pt x="1195" y="1141"/>
                    </a:lnTo>
                    <a:lnTo>
                      <a:pt x="1136" y="1185"/>
                    </a:lnTo>
                    <a:lnTo>
                      <a:pt x="1015" y="1275"/>
                    </a:lnTo>
                    <a:lnTo>
                      <a:pt x="894" y="1363"/>
                    </a:lnTo>
                    <a:lnTo>
                      <a:pt x="837" y="1407"/>
                    </a:lnTo>
                    <a:lnTo>
                      <a:pt x="783" y="1450"/>
                    </a:lnTo>
                    <a:lnTo>
                      <a:pt x="734" y="1491"/>
                    </a:lnTo>
                    <a:lnTo>
                      <a:pt x="710" y="1511"/>
                    </a:lnTo>
                    <a:lnTo>
                      <a:pt x="690" y="1530"/>
                    </a:lnTo>
                    <a:lnTo>
                      <a:pt x="667" y="1554"/>
                    </a:lnTo>
                    <a:lnTo>
                      <a:pt x="644" y="1579"/>
                    </a:lnTo>
                    <a:lnTo>
                      <a:pt x="621" y="1608"/>
                    </a:lnTo>
                    <a:lnTo>
                      <a:pt x="596" y="1638"/>
                    </a:lnTo>
                    <a:lnTo>
                      <a:pt x="572" y="1673"/>
                    </a:lnTo>
                    <a:lnTo>
                      <a:pt x="547" y="1709"/>
                    </a:lnTo>
                    <a:lnTo>
                      <a:pt x="522" y="1747"/>
                    </a:lnTo>
                    <a:lnTo>
                      <a:pt x="496" y="1788"/>
                    </a:lnTo>
                    <a:lnTo>
                      <a:pt x="471" y="1832"/>
                    </a:lnTo>
                    <a:lnTo>
                      <a:pt x="445" y="1877"/>
                    </a:lnTo>
                    <a:lnTo>
                      <a:pt x="420" y="1923"/>
                    </a:lnTo>
                    <a:lnTo>
                      <a:pt x="394" y="1973"/>
                    </a:lnTo>
                    <a:lnTo>
                      <a:pt x="369" y="2023"/>
                    </a:lnTo>
                    <a:lnTo>
                      <a:pt x="344" y="2076"/>
                    </a:lnTo>
                    <a:lnTo>
                      <a:pt x="320" y="2130"/>
                    </a:lnTo>
                    <a:lnTo>
                      <a:pt x="296" y="2185"/>
                    </a:lnTo>
                    <a:lnTo>
                      <a:pt x="271" y="2242"/>
                    </a:lnTo>
                    <a:lnTo>
                      <a:pt x="248" y="2300"/>
                    </a:lnTo>
                    <a:lnTo>
                      <a:pt x="225" y="2359"/>
                    </a:lnTo>
                    <a:lnTo>
                      <a:pt x="203" y="2421"/>
                    </a:lnTo>
                    <a:lnTo>
                      <a:pt x="183" y="2482"/>
                    </a:lnTo>
                    <a:lnTo>
                      <a:pt x="161" y="2544"/>
                    </a:lnTo>
                    <a:lnTo>
                      <a:pt x="142" y="2606"/>
                    </a:lnTo>
                    <a:lnTo>
                      <a:pt x="123" y="2670"/>
                    </a:lnTo>
                    <a:lnTo>
                      <a:pt x="106" y="2734"/>
                    </a:lnTo>
                    <a:lnTo>
                      <a:pt x="89" y="2798"/>
                    </a:lnTo>
                    <a:lnTo>
                      <a:pt x="74" y="2863"/>
                    </a:lnTo>
                    <a:lnTo>
                      <a:pt x="60" y="2928"/>
                    </a:lnTo>
                    <a:lnTo>
                      <a:pt x="47" y="2993"/>
                    </a:lnTo>
                    <a:lnTo>
                      <a:pt x="36" y="3058"/>
                    </a:lnTo>
                    <a:lnTo>
                      <a:pt x="26" y="3123"/>
                    </a:lnTo>
                    <a:lnTo>
                      <a:pt x="17" y="3189"/>
                    </a:lnTo>
                    <a:lnTo>
                      <a:pt x="10" y="3253"/>
                    </a:lnTo>
                    <a:lnTo>
                      <a:pt x="5" y="3317"/>
                    </a:lnTo>
                    <a:lnTo>
                      <a:pt x="2" y="3380"/>
                    </a:lnTo>
                    <a:lnTo>
                      <a:pt x="0" y="3443"/>
                    </a:lnTo>
                    <a:lnTo>
                      <a:pt x="1" y="3506"/>
                    </a:lnTo>
                    <a:lnTo>
                      <a:pt x="3" y="3567"/>
                    </a:lnTo>
                    <a:lnTo>
                      <a:pt x="7" y="3629"/>
                    </a:lnTo>
                    <a:lnTo>
                      <a:pt x="14" y="3688"/>
                    </a:lnTo>
                    <a:lnTo>
                      <a:pt x="23" y="3747"/>
                    </a:lnTo>
                    <a:lnTo>
                      <a:pt x="28" y="3775"/>
                    </a:lnTo>
                    <a:lnTo>
                      <a:pt x="34" y="3804"/>
                    </a:lnTo>
                    <a:lnTo>
                      <a:pt x="40" y="3832"/>
                    </a:lnTo>
                    <a:lnTo>
                      <a:pt x="47" y="3860"/>
                    </a:lnTo>
                    <a:lnTo>
                      <a:pt x="54" y="3887"/>
                    </a:lnTo>
                    <a:lnTo>
                      <a:pt x="62" y="3915"/>
                    </a:lnTo>
                    <a:lnTo>
                      <a:pt x="71" y="3941"/>
                    </a:lnTo>
                    <a:lnTo>
                      <a:pt x="81" y="3968"/>
                    </a:lnTo>
                    <a:lnTo>
                      <a:pt x="91" y="3993"/>
                    </a:lnTo>
                    <a:lnTo>
                      <a:pt x="102" y="4019"/>
                    </a:lnTo>
                    <a:lnTo>
                      <a:pt x="113" y="4044"/>
                    </a:lnTo>
                    <a:lnTo>
                      <a:pt x="124" y="4069"/>
                    </a:lnTo>
                    <a:lnTo>
                      <a:pt x="138" y="4093"/>
                    </a:lnTo>
                    <a:lnTo>
                      <a:pt x="151" y="4116"/>
                    </a:lnTo>
                    <a:lnTo>
                      <a:pt x="165" y="4140"/>
                    </a:lnTo>
                    <a:lnTo>
                      <a:pt x="179" y="4162"/>
                    </a:lnTo>
                    <a:lnTo>
                      <a:pt x="195" y="4185"/>
                    </a:lnTo>
                    <a:lnTo>
                      <a:pt x="211" y="4206"/>
                    </a:lnTo>
                    <a:lnTo>
                      <a:pt x="228" y="4227"/>
                    </a:lnTo>
                    <a:lnTo>
                      <a:pt x="246" y="4248"/>
                    </a:lnTo>
                    <a:lnTo>
                      <a:pt x="264" y="4268"/>
                    </a:lnTo>
                    <a:lnTo>
                      <a:pt x="283" y="4288"/>
                    </a:lnTo>
                    <a:lnTo>
                      <a:pt x="303" y="4307"/>
                    </a:lnTo>
                    <a:lnTo>
                      <a:pt x="324" y="4325"/>
                    </a:lnTo>
                    <a:lnTo>
                      <a:pt x="346" y="4343"/>
                    </a:lnTo>
                    <a:lnTo>
                      <a:pt x="367" y="4360"/>
                    </a:lnTo>
                    <a:lnTo>
                      <a:pt x="390" y="4376"/>
                    </a:lnTo>
                    <a:lnTo>
                      <a:pt x="414" y="4391"/>
                    </a:lnTo>
                    <a:lnTo>
                      <a:pt x="439" y="4407"/>
                    </a:lnTo>
                    <a:lnTo>
                      <a:pt x="465" y="4421"/>
                    </a:lnTo>
                    <a:lnTo>
                      <a:pt x="490" y="4435"/>
                    </a:lnTo>
                    <a:lnTo>
                      <a:pt x="518" y="4449"/>
                    </a:lnTo>
                    <a:lnTo>
                      <a:pt x="545" y="4461"/>
                    </a:lnTo>
                    <a:lnTo>
                      <a:pt x="575" y="4472"/>
                    </a:lnTo>
                    <a:lnTo>
                      <a:pt x="604" y="4483"/>
                    </a:lnTo>
                    <a:lnTo>
                      <a:pt x="635" y="4493"/>
                    </a:lnTo>
                    <a:lnTo>
                      <a:pt x="666" y="4503"/>
                    </a:lnTo>
                    <a:lnTo>
                      <a:pt x="699" y="4511"/>
                    </a:lnTo>
                    <a:lnTo>
                      <a:pt x="732" y="4519"/>
                    </a:lnTo>
                    <a:lnTo>
                      <a:pt x="766" y="4526"/>
                    </a:lnTo>
                    <a:lnTo>
                      <a:pt x="801" y="4532"/>
                    </a:lnTo>
                    <a:lnTo>
                      <a:pt x="838" y="4537"/>
                    </a:lnTo>
                    <a:lnTo>
                      <a:pt x="874" y="4541"/>
                    </a:lnTo>
                    <a:lnTo>
                      <a:pt x="912" y="4545"/>
                    </a:lnTo>
                    <a:lnTo>
                      <a:pt x="952" y="4548"/>
                    </a:lnTo>
                    <a:lnTo>
                      <a:pt x="991" y="4549"/>
                    </a:lnTo>
                    <a:lnTo>
                      <a:pt x="1475" y="4566"/>
                    </a:lnTo>
                    <a:lnTo>
                      <a:pt x="1751" y="4575"/>
                    </a:lnTo>
                    <a:lnTo>
                      <a:pt x="1876" y="4578"/>
                    </a:lnTo>
                    <a:lnTo>
                      <a:pt x="1904" y="4578"/>
                    </a:lnTo>
                    <a:lnTo>
                      <a:pt x="1933" y="4578"/>
                    </a:lnTo>
                    <a:lnTo>
                      <a:pt x="2057" y="4575"/>
                    </a:lnTo>
                    <a:lnTo>
                      <a:pt x="2333" y="4566"/>
                    </a:lnTo>
                    <a:lnTo>
                      <a:pt x="2817" y="4549"/>
                    </a:lnTo>
                    <a:lnTo>
                      <a:pt x="2857" y="4548"/>
                    </a:lnTo>
                    <a:lnTo>
                      <a:pt x="2896" y="4545"/>
                    </a:lnTo>
                    <a:lnTo>
                      <a:pt x="2934" y="4541"/>
                    </a:lnTo>
                    <a:lnTo>
                      <a:pt x="2971" y="4537"/>
                    </a:lnTo>
                    <a:lnTo>
                      <a:pt x="3007" y="4532"/>
                    </a:lnTo>
                    <a:lnTo>
                      <a:pt x="3042" y="4526"/>
                    </a:lnTo>
                    <a:lnTo>
                      <a:pt x="3077" y="4519"/>
                    </a:lnTo>
                    <a:lnTo>
                      <a:pt x="3109" y="4511"/>
                    </a:lnTo>
                    <a:lnTo>
                      <a:pt x="3142" y="4503"/>
                    </a:lnTo>
                    <a:lnTo>
                      <a:pt x="3173" y="4493"/>
                    </a:lnTo>
                    <a:lnTo>
                      <a:pt x="3204" y="4483"/>
                    </a:lnTo>
                    <a:lnTo>
                      <a:pt x="3234" y="4472"/>
                    </a:lnTo>
                    <a:lnTo>
                      <a:pt x="3263" y="4461"/>
                    </a:lnTo>
                    <a:lnTo>
                      <a:pt x="3291" y="4449"/>
                    </a:lnTo>
                    <a:lnTo>
                      <a:pt x="3318" y="4435"/>
                    </a:lnTo>
                    <a:lnTo>
                      <a:pt x="3345" y="4421"/>
                    </a:lnTo>
                    <a:lnTo>
                      <a:pt x="3369" y="4407"/>
                    </a:lnTo>
                    <a:lnTo>
                      <a:pt x="3394" y="4391"/>
                    </a:lnTo>
                    <a:lnTo>
                      <a:pt x="3418" y="4376"/>
                    </a:lnTo>
                    <a:lnTo>
                      <a:pt x="3441" y="4360"/>
                    </a:lnTo>
                    <a:lnTo>
                      <a:pt x="3463" y="4343"/>
                    </a:lnTo>
                    <a:lnTo>
                      <a:pt x="3484" y="4325"/>
                    </a:lnTo>
                    <a:lnTo>
                      <a:pt x="3506" y="4307"/>
                    </a:lnTo>
                    <a:lnTo>
                      <a:pt x="3525" y="4288"/>
                    </a:lnTo>
                    <a:lnTo>
                      <a:pt x="3544" y="4268"/>
                    </a:lnTo>
                    <a:lnTo>
                      <a:pt x="3563" y="4248"/>
                    </a:lnTo>
                    <a:lnTo>
                      <a:pt x="3580" y="4227"/>
                    </a:lnTo>
                    <a:lnTo>
                      <a:pt x="3597" y="4206"/>
                    </a:lnTo>
                    <a:lnTo>
                      <a:pt x="3614" y="4185"/>
                    </a:lnTo>
                    <a:lnTo>
                      <a:pt x="3629" y="4162"/>
                    </a:lnTo>
                    <a:lnTo>
                      <a:pt x="3643" y="4140"/>
                    </a:lnTo>
                    <a:lnTo>
                      <a:pt x="3657" y="4116"/>
                    </a:lnTo>
                    <a:lnTo>
                      <a:pt x="3671" y="4093"/>
                    </a:lnTo>
                    <a:lnTo>
                      <a:pt x="3684" y="4069"/>
                    </a:lnTo>
                    <a:lnTo>
                      <a:pt x="3695" y="4044"/>
                    </a:lnTo>
                    <a:lnTo>
                      <a:pt x="3706" y="4019"/>
                    </a:lnTo>
                    <a:lnTo>
                      <a:pt x="3717" y="3993"/>
                    </a:lnTo>
                    <a:lnTo>
                      <a:pt x="3728" y="3968"/>
                    </a:lnTo>
                    <a:lnTo>
                      <a:pt x="3737" y="3941"/>
                    </a:lnTo>
                    <a:lnTo>
                      <a:pt x="3746" y="3915"/>
                    </a:lnTo>
                    <a:lnTo>
                      <a:pt x="3754" y="3887"/>
                    </a:lnTo>
                    <a:lnTo>
                      <a:pt x="3761" y="3860"/>
                    </a:lnTo>
                    <a:lnTo>
                      <a:pt x="3768" y="3832"/>
                    </a:lnTo>
                    <a:lnTo>
                      <a:pt x="3774" y="3804"/>
                    </a:lnTo>
                    <a:lnTo>
                      <a:pt x="3781" y="3775"/>
                    </a:lnTo>
                    <a:lnTo>
                      <a:pt x="3786" y="3747"/>
                    </a:lnTo>
                    <a:lnTo>
                      <a:pt x="3794" y="3688"/>
                    </a:lnTo>
                    <a:lnTo>
                      <a:pt x="3801" y="3629"/>
                    </a:lnTo>
                    <a:lnTo>
                      <a:pt x="3805" y="3567"/>
                    </a:lnTo>
                    <a:lnTo>
                      <a:pt x="3807" y="3506"/>
                    </a:lnTo>
                    <a:lnTo>
                      <a:pt x="3808" y="3443"/>
                    </a:lnTo>
                    <a:lnTo>
                      <a:pt x="3806" y="3380"/>
                    </a:lnTo>
                    <a:lnTo>
                      <a:pt x="3803" y="3317"/>
                    </a:lnTo>
                    <a:lnTo>
                      <a:pt x="3798" y="3253"/>
                    </a:lnTo>
                    <a:lnTo>
                      <a:pt x="3791" y="3189"/>
                    </a:lnTo>
                    <a:lnTo>
                      <a:pt x="3783" y="3123"/>
                    </a:lnTo>
                    <a:lnTo>
                      <a:pt x="3772" y="3058"/>
                    </a:lnTo>
                    <a:lnTo>
                      <a:pt x="3761" y="2993"/>
                    </a:lnTo>
                    <a:lnTo>
                      <a:pt x="3749" y="2928"/>
                    </a:lnTo>
                    <a:lnTo>
                      <a:pt x="3735" y="2863"/>
                    </a:lnTo>
                    <a:lnTo>
                      <a:pt x="3719" y="2798"/>
                    </a:lnTo>
                    <a:lnTo>
                      <a:pt x="3702" y="2734"/>
                    </a:lnTo>
                    <a:lnTo>
                      <a:pt x="3685" y="2670"/>
                    </a:lnTo>
                    <a:lnTo>
                      <a:pt x="3666" y="2606"/>
                    </a:lnTo>
                    <a:lnTo>
                      <a:pt x="3647" y="2544"/>
                    </a:lnTo>
                    <a:lnTo>
                      <a:pt x="3626" y="2482"/>
                    </a:lnTo>
                    <a:lnTo>
                      <a:pt x="3605" y="2421"/>
                    </a:lnTo>
                    <a:lnTo>
                      <a:pt x="3583" y="2359"/>
                    </a:lnTo>
                    <a:lnTo>
                      <a:pt x="3561" y="2300"/>
                    </a:lnTo>
                    <a:lnTo>
                      <a:pt x="3537" y="2242"/>
                    </a:lnTo>
                    <a:lnTo>
                      <a:pt x="3513" y="2185"/>
                    </a:lnTo>
                    <a:lnTo>
                      <a:pt x="3488" y="2130"/>
                    </a:lnTo>
                    <a:lnTo>
                      <a:pt x="3464" y="2076"/>
                    </a:lnTo>
                    <a:lnTo>
                      <a:pt x="3439" y="2023"/>
                    </a:lnTo>
                    <a:lnTo>
                      <a:pt x="3414" y="1973"/>
                    </a:lnTo>
                    <a:lnTo>
                      <a:pt x="3388" y="1923"/>
                    </a:lnTo>
                    <a:lnTo>
                      <a:pt x="3363" y="1877"/>
                    </a:lnTo>
                    <a:lnTo>
                      <a:pt x="3337" y="1832"/>
                    </a:lnTo>
                    <a:lnTo>
                      <a:pt x="3312" y="1788"/>
                    </a:lnTo>
                    <a:lnTo>
                      <a:pt x="3287" y="1747"/>
                    </a:lnTo>
                    <a:lnTo>
                      <a:pt x="3261" y="1709"/>
                    </a:lnTo>
                    <a:lnTo>
                      <a:pt x="3237" y="1673"/>
                    </a:lnTo>
                    <a:lnTo>
                      <a:pt x="3212" y="1638"/>
                    </a:lnTo>
                    <a:lnTo>
                      <a:pt x="3188" y="1608"/>
                    </a:lnTo>
                    <a:lnTo>
                      <a:pt x="3164" y="1579"/>
                    </a:lnTo>
                    <a:lnTo>
                      <a:pt x="3141" y="1554"/>
                    </a:lnTo>
                    <a:lnTo>
                      <a:pt x="3118" y="1530"/>
                    </a:lnTo>
                    <a:close/>
                    <a:moveTo>
                      <a:pt x="2672" y="3305"/>
                    </a:moveTo>
                    <a:lnTo>
                      <a:pt x="2672" y="3305"/>
                    </a:lnTo>
                    <a:lnTo>
                      <a:pt x="2669" y="3323"/>
                    </a:lnTo>
                    <a:lnTo>
                      <a:pt x="2667" y="3340"/>
                    </a:lnTo>
                    <a:lnTo>
                      <a:pt x="2663" y="3359"/>
                    </a:lnTo>
                    <a:lnTo>
                      <a:pt x="2659" y="3376"/>
                    </a:lnTo>
                    <a:lnTo>
                      <a:pt x="2654" y="3393"/>
                    </a:lnTo>
                    <a:lnTo>
                      <a:pt x="2649" y="3410"/>
                    </a:lnTo>
                    <a:lnTo>
                      <a:pt x="2643" y="3427"/>
                    </a:lnTo>
                    <a:lnTo>
                      <a:pt x="2637" y="3444"/>
                    </a:lnTo>
                    <a:lnTo>
                      <a:pt x="2629" y="3460"/>
                    </a:lnTo>
                    <a:lnTo>
                      <a:pt x="2621" y="3477"/>
                    </a:lnTo>
                    <a:lnTo>
                      <a:pt x="2604" y="3509"/>
                    </a:lnTo>
                    <a:lnTo>
                      <a:pt x="2584" y="3542"/>
                    </a:lnTo>
                    <a:lnTo>
                      <a:pt x="2561" y="3574"/>
                    </a:lnTo>
                    <a:lnTo>
                      <a:pt x="2549" y="3589"/>
                    </a:lnTo>
                    <a:lnTo>
                      <a:pt x="2537" y="3603"/>
                    </a:lnTo>
                    <a:lnTo>
                      <a:pt x="2523" y="3617"/>
                    </a:lnTo>
                    <a:lnTo>
                      <a:pt x="2509" y="3632"/>
                    </a:lnTo>
                    <a:lnTo>
                      <a:pt x="2495" y="3645"/>
                    </a:lnTo>
                    <a:lnTo>
                      <a:pt x="2481" y="3658"/>
                    </a:lnTo>
                    <a:lnTo>
                      <a:pt x="2465" y="3670"/>
                    </a:lnTo>
                    <a:lnTo>
                      <a:pt x="2449" y="3683"/>
                    </a:lnTo>
                    <a:lnTo>
                      <a:pt x="2433" y="3695"/>
                    </a:lnTo>
                    <a:lnTo>
                      <a:pt x="2416" y="3706"/>
                    </a:lnTo>
                    <a:lnTo>
                      <a:pt x="2398" y="3717"/>
                    </a:lnTo>
                    <a:lnTo>
                      <a:pt x="2380" y="3727"/>
                    </a:lnTo>
                    <a:lnTo>
                      <a:pt x="2342" y="3748"/>
                    </a:lnTo>
                    <a:lnTo>
                      <a:pt x="2302" y="3766"/>
                    </a:lnTo>
                    <a:lnTo>
                      <a:pt x="2283" y="3774"/>
                    </a:lnTo>
                    <a:lnTo>
                      <a:pt x="2263" y="3780"/>
                    </a:lnTo>
                    <a:lnTo>
                      <a:pt x="2242" y="3785"/>
                    </a:lnTo>
                    <a:lnTo>
                      <a:pt x="2223" y="3792"/>
                    </a:lnTo>
                    <a:lnTo>
                      <a:pt x="2210" y="3970"/>
                    </a:lnTo>
                    <a:lnTo>
                      <a:pt x="2209" y="3979"/>
                    </a:lnTo>
                    <a:lnTo>
                      <a:pt x="2207" y="3987"/>
                    </a:lnTo>
                    <a:lnTo>
                      <a:pt x="2204" y="3996"/>
                    </a:lnTo>
                    <a:lnTo>
                      <a:pt x="2200" y="4004"/>
                    </a:lnTo>
                    <a:lnTo>
                      <a:pt x="2194" y="4013"/>
                    </a:lnTo>
                    <a:lnTo>
                      <a:pt x="2188" y="4020"/>
                    </a:lnTo>
                    <a:lnTo>
                      <a:pt x="2181" y="4027"/>
                    </a:lnTo>
                    <a:lnTo>
                      <a:pt x="2174" y="4033"/>
                    </a:lnTo>
                    <a:lnTo>
                      <a:pt x="2166" y="4039"/>
                    </a:lnTo>
                    <a:lnTo>
                      <a:pt x="2157" y="4045"/>
                    </a:lnTo>
                    <a:lnTo>
                      <a:pt x="2148" y="4049"/>
                    </a:lnTo>
                    <a:lnTo>
                      <a:pt x="2137" y="4053"/>
                    </a:lnTo>
                    <a:lnTo>
                      <a:pt x="2127" y="4056"/>
                    </a:lnTo>
                    <a:lnTo>
                      <a:pt x="2117" y="4059"/>
                    </a:lnTo>
                    <a:lnTo>
                      <a:pt x="2106" y="4060"/>
                    </a:lnTo>
                    <a:lnTo>
                      <a:pt x="2095" y="4061"/>
                    </a:lnTo>
                    <a:lnTo>
                      <a:pt x="2083" y="4061"/>
                    </a:lnTo>
                    <a:lnTo>
                      <a:pt x="2072" y="4060"/>
                    </a:lnTo>
                    <a:lnTo>
                      <a:pt x="2061" y="4058"/>
                    </a:lnTo>
                    <a:lnTo>
                      <a:pt x="2052" y="4055"/>
                    </a:lnTo>
                    <a:lnTo>
                      <a:pt x="2042" y="4052"/>
                    </a:lnTo>
                    <a:lnTo>
                      <a:pt x="2032" y="4048"/>
                    </a:lnTo>
                    <a:lnTo>
                      <a:pt x="2024" y="4043"/>
                    </a:lnTo>
                    <a:lnTo>
                      <a:pt x="2016" y="4038"/>
                    </a:lnTo>
                    <a:lnTo>
                      <a:pt x="2009" y="4032"/>
                    </a:lnTo>
                    <a:lnTo>
                      <a:pt x="2003" y="4025"/>
                    </a:lnTo>
                    <a:lnTo>
                      <a:pt x="1998" y="4018"/>
                    </a:lnTo>
                    <a:lnTo>
                      <a:pt x="1993" y="4011"/>
                    </a:lnTo>
                    <a:lnTo>
                      <a:pt x="1990" y="4002"/>
                    </a:lnTo>
                    <a:lnTo>
                      <a:pt x="1987" y="3993"/>
                    </a:lnTo>
                    <a:lnTo>
                      <a:pt x="1986" y="3985"/>
                    </a:lnTo>
                    <a:lnTo>
                      <a:pt x="1985" y="3976"/>
                    </a:lnTo>
                    <a:lnTo>
                      <a:pt x="1987" y="3833"/>
                    </a:lnTo>
                    <a:lnTo>
                      <a:pt x="1973" y="3834"/>
                    </a:lnTo>
                    <a:lnTo>
                      <a:pt x="1960" y="3835"/>
                    </a:lnTo>
                    <a:lnTo>
                      <a:pt x="1946" y="3836"/>
                    </a:lnTo>
                    <a:lnTo>
                      <a:pt x="1932" y="3837"/>
                    </a:lnTo>
                    <a:lnTo>
                      <a:pt x="1906" y="3836"/>
                    </a:lnTo>
                    <a:lnTo>
                      <a:pt x="1882" y="3835"/>
                    </a:lnTo>
                    <a:lnTo>
                      <a:pt x="1834" y="3832"/>
                    </a:lnTo>
                    <a:lnTo>
                      <a:pt x="1838" y="3976"/>
                    </a:lnTo>
                    <a:lnTo>
                      <a:pt x="1837" y="3985"/>
                    </a:lnTo>
                    <a:lnTo>
                      <a:pt x="1836" y="3993"/>
                    </a:lnTo>
                    <a:lnTo>
                      <a:pt x="1833" y="4001"/>
                    </a:lnTo>
                    <a:lnTo>
                      <a:pt x="1830" y="4010"/>
                    </a:lnTo>
                    <a:lnTo>
                      <a:pt x="1825" y="4017"/>
                    </a:lnTo>
                    <a:lnTo>
                      <a:pt x="1820" y="4024"/>
                    </a:lnTo>
                    <a:lnTo>
                      <a:pt x="1813" y="4031"/>
                    </a:lnTo>
                    <a:lnTo>
                      <a:pt x="1806" y="4037"/>
                    </a:lnTo>
                    <a:lnTo>
                      <a:pt x="1798" y="4042"/>
                    </a:lnTo>
                    <a:lnTo>
                      <a:pt x="1790" y="4047"/>
                    </a:lnTo>
                    <a:lnTo>
                      <a:pt x="1781" y="4051"/>
                    </a:lnTo>
                    <a:lnTo>
                      <a:pt x="1772" y="4054"/>
                    </a:lnTo>
                    <a:lnTo>
                      <a:pt x="1762" y="4057"/>
                    </a:lnTo>
                    <a:lnTo>
                      <a:pt x="1750" y="4059"/>
                    </a:lnTo>
                    <a:lnTo>
                      <a:pt x="1740" y="4060"/>
                    </a:lnTo>
                    <a:lnTo>
                      <a:pt x="1729" y="4060"/>
                    </a:lnTo>
                    <a:lnTo>
                      <a:pt x="1718" y="4059"/>
                    </a:lnTo>
                    <a:lnTo>
                      <a:pt x="1706" y="4058"/>
                    </a:lnTo>
                    <a:lnTo>
                      <a:pt x="1695" y="4055"/>
                    </a:lnTo>
                    <a:lnTo>
                      <a:pt x="1685" y="4052"/>
                    </a:lnTo>
                    <a:lnTo>
                      <a:pt x="1675" y="4048"/>
                    </a:lnTo>
                    <a:lnTo>
                      <a:pt x="1666" y="4043"/>
                    </a:lnTo>
                    <a:lnTo>
                      <a:pt x="1658" y="4038"/>
                    </a:lnTo>
                    <a:lnTo>
                      <a:pt x="1649" y="4032"/>
                    </a:lnTo>
                    <a:lnTo>
                      <a:pt x="1641" y="4026"/>
                    </a:lnTo>
                    <a:lnTo>
                      <a:pt x="1635" y="4019"/>
                    </a:lnTo>
                    <a:lnTo>
                      <a:pt x="1629" y="4011"/>
                    </a:lnTo>
                    <a:lnTo>
                      <a:pt x="1624" y="4002"/>
                    </a:lnTo>
                    <a:lnTo>
                      <a:pt x="1620" y="3994"/>
                    </a:lnTo>
                    <a:lnTo>
                      <a:pt x="1617" y="3986"/>
                    </a:lnTo>
                    <a:lnTo>
                      <a:pt x="1614" y="3977"/>
                    </a:lnTo>
                    <a:lnTo>
                      <a:pt x="1613" y="3968"/>
                    </a:lnTo>
                    <a:lnTo>
                      <a:pt x="1600" y="3789"/>
                    </a:lnTo>
                    <a:lnTo>
                      <a:pt x="1573" y="3780"/>
                    </a:lnTo>
                    <a:lnTo>
                      <a:pt x="1547" y="3770"/>
                    </a:lnTo>
                    <a:lnTo>
                      <a:pt x="1521" y="3760"/>
                    </a:lnTo>
                    <a:lnTo>
                      <a:pt x="1498" y="3749"/>
                    </a:lnTo>
                    <a:lnTo>
                      <a:pt x="1474" y="3737"/>
                    </a:lnTo>
                    <a:lnTo>
                      <a:pt x="1452" y="3724"/>
                    </a:lnTo>
                    <a:lnTo>
                      <a:pt x="1429" y="3711"/>
                    </a:lnTo>
                    <a:lnTo>
                      <a:pt x="1409" y="3697"/>
                    </a:lnTo>
                    <a:lnTo>
                      <a:pt x="1387" y="3678"/>
                    </a:lnTo>
                    <a:lnTo>
                      <a:pt x="1365" y="3659"/>
                    </a:lnTo>
                    <a:lnTo>
                      <a:pt x="1345" y="3639"/>
                    </a:lnTo>
                    <a:lnTo>
                      <a:pt x="1324" y="3616"/>
                    </a:lnTo>
                    <a:lnTo>
                      <a:pt x="1305" y="3594"/>
                    </a:lnTo>
                    <a:lnTo>
                      <a:pt x="1287" y="3569"/>
                    </a:lnTo>
                    <a:lnTo>
                      <a:pt x="1269" y="3544"/>
                    </a:lnTo>
                    <a:lnTo>
                      <a:pt x="1252" y="3518"/>
                    </a:lnTo>
                    <a:lnTo>
                      <a:pt x="1237" y="3489"/>
                    </a:lnTo>
                    <a:lnTo>
                      <a:pt x="1222" y="3460"/>
                    </a:lnTo>
                    <a:lnTo>
                      <a:pt x="1207" y="3432"/>
                    </a:lnTo>
                    <a:lnTo>
                      <a:pt x="1194" y="3401"/>
                    </a:lnTo>
                    <a:lnTo>
                      <a:pt x="1182" y="3370"/>
                    </a:lnTo>
                    <a:lnTo>
                      <a:pt x="1170" y="3338"/>
                    </a:lnTo>
                    <a:lnTo>
                      <a:pt x="1159" y="3306"/>
                    </a:lnTo>
                    <a:lnTo>
                      <a:pt x="1149" y="3272"/>
                    </a:lnTo>
                    <a:lnTo>
                      <a:pt x="1148" y="3258"/>
                    </a:lnTo>
                    <a:lnTo>
                      <a:pt x="1149" y="3244"/>
                    </a:lnTo>
                    <a:lnTo>
                      <a:pt x="1151" y="3230"/>
                    </a:lnTo>
                    <a:lnTo>
                      <a:pt x="1154" y="3217"/>
                    </a:lnTo>
                    <a:lnTo>
                      <a:pt x="1158" y="3205"/>
                    </a:lnTo>
                    <a:lnTo>
                      <a:pt x="1165" y="3194"/>
                    </a:lnTo>
                    <a:lnTo>
                      <a:pt x="1172" y="3183"/>
                    </a:lnTo>
                    <a:lnTo>
                      <a:pt x="1179" y="3173"/>
                    </a:lnTo>
                    <a:lnTo>
                      <a:pt x="1188" y="3165"/>
                    </a:lnTo>
                    <a:lnTo>
                      <a:pt x="1197" y="3157"/>
                    </a:lnTo>
                    <a:lnTo>
                      <a:pt x="1208" y="3151"/>
                    </a:lnTo>
                    <a:lnTo>
                      <a:pt x="1220" y="3146"/>
                    </a:lnTo>
                    <a:lnTo>
                      <a:pt x="1232" y="3142"/>
                    </a:lnTo>
                    <a:lnTo>
                      <a:pt x="1245" y="3140"/>
                    </a:lnTo>
                    <a:lnTo>
                      <a:pt x="1258" y="3139"/>
                    </a:lnTo>
                    <a:lnTo>
                      <a:pt x="1273" y="3139"/>
                    </a:lnTo>
                    <a:lnTo>
                      <a:pt x="1288" y="3141"/>
                    </a:lnTo>
                    <a:lnTo>
                      <a:pt x="1302" y="3145"/>
                    </a:lnTo>
                    <a:lnTo>
                      <a:pt x="1316" y="3149"/>
                    </a:lnTo>
                    <a:lnTo>
                      <a:pt x="1330" y="3155"/>
                    </a:lnTo>
                    <a:lnTo>
                      <a:pt x="1343" y="3163"/>
                    </a:lnTo>
                    <a:lnTo>
                      <a:pt x="1355" y="3171"/>
                    </a:lnTo>
                    <a:lnTo>
                      <a:pt x="1367" y="3181"/>
                    </a:lnTo>
                    <a:lnTo>
                      <a:pt x="1378" y="3192"/>
                    </a:lnTo>
                    <a:lnTo>
                      <a:pt x="1389" y="3203"/>
                    </a:lnTo>
                    <a:lnTo>
                      <a:pt x="1398" y="3215"/>
                    </a:lnTo>
                    <a:lnTo>
                      <a:pt x="1407" y="3228"/>
                    </a:lnTo>
                    <a:lnTo>
                      <a:pt x="1414" y="3243"/>
                    </a:lnTo>
                    <a:lnTo>
                      <a:pt x="1420" y="3256"/>
                    </a:lnTo>
                    <a:lnTo>
                      <a:pt x="1424" y="3271"/>
                    </a:lnTo>
                    <a:lnTo>
                      <a:pt x="1428" y="3286"/>
                    </a:lnTo>
                    <a:lnTo>
                      <a:pt x="1430" y="3302"/>
                    </a:lnTo>
                    <a:lnTo>
                      <a:pt x="1436" y="3321"/>
                    </a:lnTo>
                    <a:lnTo>
                      <a:pt x="1441" y="3339"/>
                    </a:lnTo>
                    <a:lnTo>
                      <a:pt x="1447" y="3358"/>
                    </a:lnTo>
                    <a:lnTo>
                      <a:pt x="1454" y="3375"/>
                    </a:lnTo>
                    <a:lnTo>
                      <a:pt x="1461" y="3391"/>
                    </a:lnTo>
                    <a:lnTo>
                      <a:pt x="1469" y="3407"/>
                    </a:lnTo>
                    <a:lnTo>
                      <a:pt x="1477" y="3421"/>
                    </a:lnTo>
                    <a:lnTo>
                      <a:pt x="1486" y="3435"/>
                    </a:lnTo>
                    <a:lnTo>
                      <a:pt x="1496" y="3449"/>
                    </a:lnTo>
                    <a:lnTo>
                      <a:pt x="1506" y="3463"/>
                    </a:lnTo>
                    <a:lnTo>
                      <a:pt x="1516" y="3475"/>
                    </a:lnTo>
                    <a:lnTo>
                      <a:pt x="1527" y="3487"/>
                    </a:lnTo>
                    <a:lnTo>
                      <a:pt x="1538" y="3499"/>
                    </a:lnTo>
                    <a:lnTo>
                      <a:pt x="1551" y="3510"/>
                    </a:lnTo>
                    <a:lnTo>
                      <a:pt x="1577" y="3533"/>
                    </a:lnTo>
                    <a:lnTo>
                      <a:pt x="1542" y="2990"/>
                    </a:lnTo>
                    <a:lnTo>
                      <a:pt x="1507" y="2977"/>
                    </a:lnTo>
                    <a:lnTo>
                      <a:pt x="1474" y="2962"/>
                    </a:lnTo>
                    <a:lnTo>
                      <a:pt x="1446" y="2949"/>
                    </a:lnTo>
                    <a:lnTo>
                      <a:pt x="1420" y="2937"/>
                    </a:lnTo>
                    <a:lnTo>
                      <a:pt x="1389" y="2918"/>
                    </a:lnTo>
                    <a:lnTo>
                      <a:pt x="1359" y="2897"/>
                    </a:lnTo>
                    <a:lnTo>
                      <a:pt x="1345" y="2886"/>
                    </a:lnTo>
                    <a:lnTo>
                      <a:pt x="1332" y="2875"/>
                    </a:lnTo>
                    <a:lnTo>
                      <a:pt x="1318" y="2864"/>
                    </a:lnTo>
                    <a:lnTo>
                      <a:pt x="1306" y="2852"/>
                    </a:lnTo>
                    <a:lnTo>
                      <a:pt x="1294" y="2840"/>
                    </a:lnTo>
                    <a:lnTo>
                      <a:pt x="1283" y="2827"/>
                    </a:lnTo>
                    <a:lnTo>
                      <a:pt x="1273" y="2815"/>
                    </a:lnTo>
                    <a:lnTo>
                      <a:pt x="1262" y="2801"/>
                    </a:lnTo>
                    <a:lnTo>
                      <a:pt x="1252" y="2787"/>
                    </a:lnTo>
                    <a:lnTo>
                      <a:pt x="1243" y="2774"/>
                    </a:lnTo>
                    <a:lnTo>
                      <a:pt x="1235" y="2760"/>
                    </a:lnTo>
                    <a:lnTo>
                      <a:pt x="1227" y="2744"/>
                    </a:lnTo>
                    <a:lnTo>
                      <a:pt x="1212" y="2715"/>
                    </a:lnTo>
                    <a:lnTo>
                      <a:pt x="1200" y="2684"/>
                    </a:lnTo>
                    <a:lnTo>
                      <a:pt x="1190" y="2654"/>
                    </a:lnTo>
                    <a:lnTo>
                      <a:pt x="1182" y="2622"/>
                    </a:lnTo>
                    <a:lnTo>
                      <a:pt x="1177" y="2590"/>
                    </a:lnTo>
                    <a:lnTo>
                      <a:pt x="1173" y="2557"/>
                    </a:lnTo>
                    <a:lnTo>
                      <a:pt x="1172" y="2523"/>
                    </a:lnTo>
                    <a:lnTo>
                      <a:pt x="1173" y="2490"/>
                    </a:lnTo>
                    <a:lnTo>
                      <a:pt x="1175" y="2458"/>
                    </a:lnTo>
                    <a:lnTo>
                      <a:pt x="1179" y="2429"/>
                    </a:lnTo>
                    <a:lnTo>
                      <a:pt x="1185" y="2399"/>
                    </a:lnTo>
                    <a:lnTo>
                      <a:pt x="1192" y="2370"/>
                    </a:lnTo>
                    <a:lnTo>
                      <a:pt x="1201" y="2341"/>
                    </a:lnTo>
                    <a:lnTo>
                      <a:pt x="1212" y="2314"/>
                    </a:lnTo>
                    <a:lnTo>
                      <a:pt x="1225" y="2286"/>
                    </a:lnTo>
                    <a:lnTo>
                      <a:pt x="1239" y="2260"/>
                    </a:lnTo>
                    <a:lnTo>
                      <a:pt x="1254" y="2234"/>
                    </a:lnTo>
                    <a:lnTo>
                      <a:pt x="1270" y="2209"/>
                    </a:lnTo>
                    <a:lnTo>
                      <a:pt x="1289" y="2185"/>
                    </a:lnTo>
                    <a:lnTo>
                      <a:pt x="1308" y="2163"/>
                    </a:lnTo>
                    <a:lnTo>
                      <a:pt x="1329" y="2140"/>
                    </a:lnTo>
                    <a:lnTo>
                      <a:pt x="1350" y="2120"/>
                    </a:lnTo>
                    <a:lnTo>
                      <a:pt x="1372" y="2101"/>
                    </a:lnTo>
                    <a:lnTo>
                      <a:pt x="1396" y="2082"/>
                    </a:lnTo>
                    <a:lnTo>
                      <a:pt x="1413" y="2069"/>
                    </a:lnTo>
                    <a:lnTo>
                      <a:pt x="1432" y="2058"/>
                    </a:lnTo>
                    <a:lnTo>
                      <a:pt x="1453" y="2046"/>
                    </a:lnTo>
                    <a:lnTo>
                      <a:pt x="1474" y="2034"/>
                    </a:lnTo>
                    <a:lnTo>
                      <a:pt x="1498" y="2024"/>
                    </a:lnTo>
                    <a:lnTo>
                      <a:pt x="1521" y="2013"/>
                    </a:lnTo>
                    <a:lnTo>
                      <a:pt x="1547" y="2003"/>
                    </a:lnTo>
                    <a:lnTo>
                      <a:pt x="1574" y="1993"/>
                    </a:lnTo>
                    <a:lnTo>
                      <a:pt x="1590" y="1796"/>
                    </a:lnTo>
                    <a:lnTo>
                      <a:pt x="1592" y="1786"/>
                    </a:lnTo>
                    <a:lnTo>
                      <a:pt x="1594" y="1777"/>
                    </a:lnTo>
                    <a:lnTo>
                      <a:pt x="1599" y="1768"/>
                    </a:lnTo>
                    <a:lnTo>
                      <a:pt x="1603" y="1758"/>
                    </a:lnTo>
                    <a:lnTo>
                      <a:pt x="1609" y="1749"/>
                    </a:lnTo>
                    <a:lnTo>
                      <a:pt x="1615" y="1741"/>
                    </a:lnTo>
                    <a:lnTo>
                      <a:pt x="1622" y="1734"/>
                    </a:lnTo>
                    <a:lnTo>
                      <a:pt x="1630" y="1727"/>
                    </a:lnTo>
                    <a:lnTo>
                      <a:pt x="1639" y="1720"/>
                    </a:lnTo>
                    <a:lnTo>
                      <a:pt x="1648" y="1714"/>
                    </a:lnTo>
                    <a:lnTo>
                      <a:pt x="1659" y="1709"/>
                    </a:lnTo>
                    <a:lnTo>
                      <a:pt x="1669" y="1704"/>
                    </a:lnTo>
                    <a:lnTo>
                      <a:pt x="1680" y="1700"/>
                    </a:lnTo>
                    <a:lnTo>
                      <a:pt x="1691" y="1697"/>
                    </a:lnTo>
                    <a:lnTo>
                      <a:pt x="1703" y="1695"/>
                    </a:lnTo>
                    <a:lnTo>
                      <a:pt x="1716" y="1694"/>
                    </a:lnTo>
                    <a:lnTo>
                      <a:pt x="1727" y="1694"/>
                    </a:lnTo>
                    <a:lnTo>
                      <a:pt x="1739" y="1695"/>
                    </a:lnTo>
                    <a:lnTo>
                      <a:pt x="1750" y="1697"/>
                    </a:lnTo>
                    <a:lnTo>
                      <a:pt x="1760" y="1700"/>
                    </a:lnTo>
                    <a:lnTo>
                      <a:pt x="1771" y="1703"/>
                    </a:lnTo>
                    <a:lnTo>
                      <a:pt x="1781" y="1708"/>
                    </a:lnTo>
                    <a:lnTo>
                      <a:pt x="1789" y="1713"/>
                    </a:lnTo>
                    <a:lnTo>
                      <a:pt x="1797" y="1719"/>
                    </a:lnTo>
                    <a:lnTo>
                      <a:pt x="1805" y="1725"/>
                    </a:lnTo>
                    <a:lnTo>
                      <a:pt x="1811" y="1732"/>
                    </a:lnTo>
                    <a:lnTo>
                      <a:pt x="1818" y="1740"/>
                    </a:lnTo>
                    <a:lnTo>
                      <a:pt x="1822" y="1748"/>
                    </a:lnTo>
                    <a:lnTo>
                      <a:pt x="1826" y="1756"/>
                    </a:lnTo>
                    <a:lnTo>
                      <a:pt x="1829" y="1766"/>
                    </a:lnTo>
                    <a:lnTo>
                      <a:pt x="1830" y="1775"/>
                    </a:lnTo>
                    <a:lnTo>
                      <a:pt x="1831" y="1784"/>
                    </a:lnTo>
                    <a:lnTo>
                      <a:pt x="1826" y="1944"/>
                    </a:lnTo>
                    <a:lnTo>
                      <a:pt x="1849" y="1943"/>
                    </a:lnTo>
                    <a:lnTo>
                      <a:pt x="1861" y="1942"/>
                    </a:lnTo>
                    <a:lnTo>
                      <a:pt x="1873" y="1941"/>
                    </a:lnTo>
                    <a:lnTo>
                      <a:pt x="1904" y="1942"/>
                    </a:lnTo>
                    <a:lnTo>
                      <a:pt x="1934" y="1944"/>
                    </a:lnTo>
                    <a:lnTo>
                      <a:pt x="1992" y="1949"/>
                    </a:lnTo>
                    <a:lnTo>
                      <a:pt x="1989" y="1784"/>
                    </a:lnTo>
                    <a:lnTo>
                      <a:pt x="1990" y="1774"/>
                    </a:lnTo>
                    <a:lnTo>
                      <a:pt x="1991" y="1765"/>
                    </a:lnTo>
                    <a:lnTo>
                      <a:pt x="1994" y="1755"/>
                    </a:lnTo>
                    <a:lnTo>
                      <a:pt x="1998" y="1747"/>
                    </a:lnTo>
                    <a:lnTo>
                      <a:pt x="2002" y="1739"/>
                    </a:lnTo>
                    <a:lnTo>
                      <a:pt x="2008" y="1731"/>
                    </a:lnTo>
                    <a:lnTo>
                      <a:pt x="2015" y="1725"/>
                    </a:lnTo>
                    <a:lnTo>
                      <a:pt x="2022" y="1718"/>
                    </a:lnTo>
                    <a:lnTo>
                      <a:pt x="2030" y="1712"/>
                    </a:lnTo>
                    <a:lnTo>
                      <a:pt x="2040" y="1707"/>
                    </a:lnTo>
                    <a:lnTo>
                      <a:pt x="2049" y="1702"/>
                    </a:lnTo>
                    <a:lnTo>
                      <a:pt x="2059" y="1698"/>
                    </a:lnTo>
                    <a:lnTo>
                      <a:pt x="2070" y="1696"/>
                    </a:lnTo>
                    <a:lnTo>
                      <a:pt x="2081" y="1694"/>
                    </a:lnTo>
                    <a:lnTo>
                      <a:pt x="2094" y="1693"/>
                    </a:lnTo>
                    <a:lnTo>
                      <a:pt x="2105" y="1693"/>
                    </a:lnTo>
                    <a:lnTo>
                      <a:pt x="2117" y="1694"/>
                    </a:lnTo>
                    <a:lnTo>
                      <a:pt x="2129" y="1695"/>
                    </a:lnTo>
                    <a:lnTo>
                      <a:pt x="2140" y="1698"/>
                    </a:lnTo>
                    <a:lnTo>
                      <a:pt x="2152" y="1702"/>
                    </a:lnTo>
                    <a:lnTo>
                      <a:pt x="2162" y="1707"/>
                    </a:lnTo>
                    <a:lnTo>
                      <a:pt x="2172" y="1712"/>
                    </a:lnTo>
                    <a:lnTo>
                      <a:pt x="2181" y="1718"/>
                    </a:lnTo>
                    <a:lnTo>
                      <a:pt x="2190" y="1724"/>
                    </a:lnTo>
                    <a:lnTo>
                      <a:pt x="2199" y="1731"/>
                    </a:lnTo>
                    <a:lnTo>
                      <a:pt x="2206" y="1739"/>
                    </a:lnTo>
                    <a:lnTo>
                      <a:pt x="2213" y="1747"/>
                    </a:lnTo>
                    <a:lnTo>
                      <a:pt x="2218" y="1755"/>
                    </a:lnTo>
                    <a:lnTo>
                      <a:pt x="2223" y="1765"/>
                    </a:lnTo>
                    <a:lnTo>
                      <a:pt x="2226" y="1774"/>
                    </a:lnTo>
                    <a:lnTo>
                      <a:pt x="2229" y="1783"/>
                    </a:lnTo>
                    <a:lnTo>
                      <a:pt x="2230" y="1793"/>
                    </a:lnTo>
                    <a:lnTo>
                      <a:pt x="2246" y="2001"/>
                    </a:lnTo>
                    <a:lnTo>
                      <a:pt x="2256" y="2004"/>
                    </a:lnTo>
                    <a:lnTo>
                      <a:pt x="2266" y="2007"/>
                    </a:lnTo>
                    <a:lnTo>
                      <a:pt x="2307" y="2024"/>
                    </a:lnTo>
                    <a:lnTo>
                      <a:pt x="2344" y="2043"/>
                    </a:lnTo>
                    <a:lnTo>
                      <a:pt x="2379" y="2063"/>
                    </a:lnTo>
                    <a:lnTo>
                      <a:pt x="2395" y="2073"/>
                    </a:lnTo>
                    <a:lnTo>
                      <a:pt x="2411" y="2084"/>
                    </a:lnTo>
                    <a:lnTo>
                      <a:pt x="2427" y="2096"/>
                    </a:lnTo>
                    <a:lnTo>
                      <a:pt x="2441" y="2107"/>
                    </a:lnTo>
                    <a:lnTo>
                      <a:pt x="2454" y="2119"/>
                    </a:lnTo>
                    <a:lnTo>
                      <a:pt x="2467" y="2130"/>
                    </a:lnTo>
                    <a:lnTo>
                      <a:pt x="2481" y="2143"/>
                    </a:lnTo>
                    <a:lnTo>
                      <a:pt x="2493" y="2156"/>
                    </a:lnTo>
                    <a:lnTo>
                      <a:pt x="2504" y="2169"/>
                    </a:lnTo>
                    <a:lnTo>
                      <a:pt x="2514" y="2182"/>
                    </a:lnTo>
                    <a:lnTo>
                      <a:pt x="2525" y="2196"/>
                    </a:lnTo>
                    <a:lnTo>
                      <a:pt x="2535" y="2211"/>
                    </a:lnTo>
                    <a:lnTo>
                      <a:pt x="2544" y="2227"/>
                    </a:lnTo>
                    <a:lnTo>
                      <a:pt x="2553" y="2244"/>
                    </a:lnTo>
                    <a:lnTo>
                      <a:pt x="2562" y="2262"/>
                    </a:lnTo>
                    <a:lnTo>
                      <a:pt x="2570" y="2280"/>
                    </a:lnTo>
                    <a:lnTo>
                      <a:pt x="2587" y="2319"/>
                    </a:lnTo>
                    <a:lnTo>
                      <a:pt x="2602" y="2359"/>
                    </a:lnTo>
                    <a:lnTo>
                      <a:pt x="2615" y="2403"/>
                    </a:lnTo>
                    <a:lnTo>
                      <a:pt x="2626" y="2447"/>
                    </a:lnTo>
                    <a:lnTo>
                      <a:pt x="2637" y="2493"/>
                    </a:lnTo>
                    <a:lnTo>
                      <a:pt x="2637" y="2508"/>
                    </a:lnTo>
                    <a:lnTo>
                      <a:pt x="2636" y="2523"/>
                    </a:lnTo>
                    <a:lnTo>
                      <a:pt x="2633" y="2539"/>
                    </a:lnTo>
                    <a:lnTo>
                      <a:pt x="2628" y="2553"/>
                    </a:lnTo>
                    <a:lnTo>
                      <a:pt x="2623" y="2566"/>
                    </a:lnTo>
                    <a:lnTo>
                      <a:pt x="2616" y="2578"/>
                    </a:lnTo>
                    <a:lnTo>
                      <a:pt x="2609" y="2590"/>
                    </a:lnTo>
                    <a:lnTo>
                      <a:pt x="2600" y="2601"/>
                    </a:lnTo>
                    <a:lnTo>
                      <a:pt x="2591" y="2611"/>
                    </a:lnTo>
                    <a:lnTo>
                      <a:pt x="2580" y="2619"/>
                    </a:lnTo>
                    <a:lnTo>
                      <a:pt x="2568" y="2626"/>
                    </a:lnTo>
                    <a:lnTo>
                      <a:pt x="2556" y="2632"/>
                    </a:lnTo>
                    <a:lnTo>
                      <a:pt x="2543" y="2637"/>
                    </a:lnTo>
                    <a:lnTo>
                      <a:pt x="2529" y="2642"/>
                    </a:lnTo>
                    <a:lnTo>
                      <a:pt x="2514" y="2644"/>
                    </a:lnTo>
                    <a:lnTo>
                      <a:pt x="2500" y="2644"/>
                    </a:lnTo>
                    <a:lnTo>
                      <a:pt x="2485" y="2643"/>
                    </a:lnTo>
                    <a:lnTo>
                      <a:pt x="2470" y="2640"/>
                    </a:lnTo>
                    <a:lnTo>
                      <a:pt x="2454" y="2635"/>
                    </a:lnTo>
                    <a:lnTo>
                      <a:pt x="2440" y="2629"/>
                    </a:lnTo>
                    <a:lnTo>
                      <a:pt x="2427" y="2622"/>
                    </a:lnTo>
                    <a:lnTo>
                      <a:pt x="2413" y="2614"/>
                    </a:lnTo>
                    <a:lnTo>
                      <a:pt x="2401" y="2604"/>
                    </a:lnTo>
                    <a:lnTo>
                      <a:pt x="2390" y="2594"/>
                    </a:lnTo>
                    <a:lnTo>
                      <a:pt x="2380" y="2581"/>
                    </a:lnTo>
                    <a:lnTo>
                      <a:pt x="2371" y="2569"/>
                    </a:lnTo>
                    <a:lnTo>
                      <a:pt x="2363" y="2555"/>
                    </a:lnTo>
                    <a:lnTo>
                      <a:pt x="2355" y="2541"/>
                    </a:lnTo>
                    <a:lnTo>
                      <a:pt x="2349" y="2525"/>
                    </a:lnTo>
                    <a:lnTo>
                      <a:pt x="2345" y="2510"/>
                    </a:lnTo>
                    <a:lnTo>
                      <a:pt x="2342" y="2494"/>
                    </a:lnTo>
                    <a:lnTo>
                      <a:pt x="2341" y="2478"/>
                    </a:lnTo>
                    <a:lnTo>
                      <a:pt x="2335" y="2453"/>
                    </a:lnTo>
                    <a:lnTo>
                      <a:pt x="2329" y="2432"/>
                    </a:lnTo>
                    <a:lnTo>
                      <a:pt x="2321" y="2411"/>
                    </a:lnTo>
                    <a:lnTo>
                      <a:pt x="2313" y="2392"/>
                    </a:lnTo>
                    <a:lnTo>
                      <a:pt x="2302" y="2374"/>
                    </a:lnTo>
                    <a:lnTo>
                      <a:pt x="2291" y="2357"/>
                    </a:lnTo>
                    <a:lnTo>
                      <a:pt x="2280" y="2341"/>
                    </a:lnTo>
                    <a:lnTo>
                      <a:pt x="2268" y="2325"/>
                    </a:lnTo>
                    <a:lnTo>
                      <a:pt x="2278" y="2832"/>
                    </a:lnTo>
                    <a:lnTo>
                      <a:pt x="2328" y="2847"/>
                    </a:lnTo>
                    <a:lnTo>
                      <a:pt x="2372" y="2864"/>
                    </a:lnTo>
                    <a:lnTo>
                      <a:pt x="2409" y="2878"/>
                    </a:lnTo>
                    <a:lnTo>
                      <a:pt x="2442" y="2891"/>
                    </a:lnTo>
                    <a:lnTo>
                      <a:pt x="2473" y="2906"/>
                    </a:lnTo>
                    <a:lnTo>
                      <a:pt x="2501" y="2923"/>
                    </a:lnTo>
                    <a:lnTo>
                      <a:pt x="2514" y="2932"/>
                    </a:lnTo>
                    <a:lnTo>
                      <a:pt x="2528" y="2941"/>
                    </a:lnTo>
                    <a:lnTo>
                      <a:pt x="2540" y="2950"/>
                    </a:lnTo>
                    <a:lnTo>
                      <a:pt x="2551" y="2960"/>
                    </a:lnTo>
                    <a:lnTo>
                      <a:pt x="2563" y="2971"/>
                    </a:lnTo>
                    <a:lnTo>
                      <a:pt x="2573" y="2981"/>
                    </a:lnTo>
                    <a:lnTo>
                      <a:pt x="2584" y="2992"/>
                    </a:lnTo>
                    <a:lnTo>
                      <a:pt x="2594" y="3003"/>
                    </a:lnTo>
                    <a:lnTo>
                      <a:pt x="2603" y="3015"/>
                    </a:lnTo>
                    <a:lnTo>
                      <a:pt x="2612" y="3028"/>
                    </a:lnTo>
                    <a:lnTo>
                      <a:pt x="2620" y="3040"/>
                    </a:lnTo>
                    <a:lnTo>
                      <a:pt x="2628" y="3053"/>
                    </a:lnTo>
                    <a:lnTo>
                      <a:pt x="2636" y="3066"/>
                    </a:lnTo>
                    <a:lnTo>
                      <a:pt x="2642" y="3080"/>
                    </a:lnTo>
                    <a:lnTo>
                      <a:pt x="2648" y="3094"/>
                    </a:lnTo>
                    <a:lnTo>
                      <a:pt x="2653" y="3108"/>
                    </a:lnTo>
                    <a:lnTo>
                      <a:pt x="2658" y="3122"/>
                    </a:lnTo>
                    <a:lnTo>
                      <a:pt x="2662" y="3138"/>
                    </a:lnTo>
                    <a:lnTo>
                      <a:pt x="2666" y="3153"/>
                    </a:lnTo>
                    <a:lnTo>
                      <a:pt x="2669" y="3168"/>
                    </a:lnTo>
                    <a:lnTo>
                      <a:pt x="2671" y="3184"/>
                    </a:lnTo>
                    <a:lnTo>
                      <a:pt x="2673" y="3201"/>
                    </a:lnTo>
                    <a:lnTo>
                      <a:pt x="2675" y="3234"/>
                    </a:lnTo>
                    <a:lnTo>
                      <a:pt x="2674" y="3269"/>
                    </a:lnTo>
                    <a:lnTo>
                      <a:pt x="2672" y="3305"/>
                    </a:lnTo>
                    <a:close/>
                    <a:moveTo>
                      <a:pt x="2291" y="3213"/>
                    </a:moveTo>
                    <a:lnTo>
                      <a:pt x="2291" y="3213"/>
                    </a:lnTo>
                    <a:lnTo>
                      <a:pt x="2285" y="3210"/>
                    </a:lnTo>
                    <a:lnTo>
                      <a:pt x="2279" y="3207"/>
                    </a:lnTo>
                    <a:lnTo>
                      <a:pt x="2266" y="3202"/>
                    </a:lnTo>
                    <a:lnTo>
                      <a:pt x="2240" y="3563"/>
                    </a:lnTo>
                    <a:lnTo>
                      <a:pt x="2247" y="3560"/>
                    </a:lnTo>
                    <a:lnTo>
                      <a:pt x="2250" y="3558"/>
                    </a:lnTo>
                    <a:lnTo>
                      <a:pt x="2254" y="3557"/>
                    </a:lnTo>
                    <a:lnTo>
                      <a:pt x="2267" y="3546"/>
                    </a:lnTo>
                    <a:lnTo>
                      <a:pt x="2279" y="3536"/>
                    </a:lnTo>
                    <a:lnTo>
                      <a:pt x="2291" y="3526"/>
                    </a:lnTo>
                    <a:lnTo>
                      <a:pt x="2301" y="3514"/>
                    </a:lnTo>
                    <a:lnTo>
                      <a:pt x="2312" y="3503"/>
                    </a:lnTo>
                    <a:lnTo>
                      <a:pt x="2321" y="3492"/>
                    </a:lnTo>
                    <a:lnTo>
                      <a:pt x="2330" y="3480"/>
                    </a:lnTo>
                    <a:lnTo>
                      <a:pt x="2338" y="3469"/>
                    </a:lnTo>
                    <a:lnTo>
                      <a:pt x="2344" y="3456"/>
                    </a:lnTo>
                    <a:lnTo>
                      <a:pt x="2350" y="3444"/>
                    </a:lnTo>
                    <a:lnTo>
                      <a:pt x="2356" y="3432"/>
                    </a:lnTo>
                    <a:lnTo>
                      <a:pt x="2361" y="3419"/>
                    </a:lnTo>
                    <a:lnTo>
                      <a:pt x="2365" y="3407"/>
                    </a:lnTo>
                    <a:lnTo>
                      <a:pt x="2368" y="3393"/>
                    </a:lnTo>
                    <a:lnTo>
                      <a:pt x="2371" y="3380"/>
                    </a:lnTo>
                    <a:lnTo>
                      <a:pt x="2372" y="3366"/>
                    </a:lnTo>
                    <a:lnTo>
                      <a:pt x="2373" y="3355"/>
                    </a:lnTo>
                    <a:lnTo>
                      <a:pt x="2373" y="3342"/>
                    </a:lnTo>
                    <a:lnTo>
                      <a:pt x="2372" y="3331"/>
                    </a:lnTo>
                    <a:lnTo>
                      <a:pt x="2371" y="3320"/>
                    </a:lnTo>
                    <a:lnTo>
                      <a:pt x="2368" y="3309"/>
                    </a:lnTo>
                    <a:lnTo>
                      <a:pt x="2365" y="3299"/>
                    </a:lnTo>
                    <a:lnTo>
                      <a:pt x="2361" y="3288"/>
                    </a:lnTo>
                    <a:lnTo>
                      <a:pt x="2356" y="3278"/>
                    </a:lnTo>
                    <a:lnTo>
                      <a:pt x="2350" y="3269"/>
                    </a:lnTo>
                    <a:lnTo>
                      <a:pt x="2344" y="3260"/>
                    </a:lnTo>
                    <a:lnTo>
                      <a:pt x="2337" y="3252"/>
                    </a:lnTo>
                    <a:lnTo>
                      <a:pt x="2330" y="3243"/>
                    </a:lnTo>
                    <a:lnTo>
                      <a:pt x="2321" y="3235"/>
                    </a:lnTo>
                    <a:lnTo>
                      <a:pt x="2312" y="3227"/>
                    </a:lnTo>
                    <a:lnTo>
                      <a:pt x="2301" y="3220"/>
                    </a:lnTo>
                    <a:lnTo>
                      <a:pt x="2291" y="321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grpSp>
        <p:sp>
          <p:nvSpPr>
            <p:cNvPr id="50" name="文本框 36"/>
            <p:cNvSpPr txBox="1"/>
            <p:nvPr/>
          </p:nvSpPr>
          <p:spPr>
            <a:xfrm>
              <a:off x="2319655" y="4067810"/>
              <a:ext cx="5953760" cy="618862"/>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sym typeface="+mn-ea"/>
                </a:rPr>
                <a:t>存出的</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sym typeface="+mn-ea"/>
                </a:rPr>
                <a:t>保证金，</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如租入包装物支付的押金</a:t>
              </a:r>
              <a:endParaRPr kumimoji="0" lang="zh-CN" altLang="en-US" sz="1800" b="0" i="0" u="none" strike="noStrike" kern="0" cap="none" spc="0" normalizeH="0" baseline="0" noProof="0" dirty="0">
                <a:ln>
                  <a:noFill/>
                </a:ln>
                <a:solidFill>
                  <a:srgbClr val="C00000"/>
                </a:solidFill>
                <a:effectLst/>
                <a:uLnTx/>
                <a:uFillTx/>
                <a:latin typeface="微软雅黑" pitchFamily="34" charset="-122"/>
                <a:ea typeface="微软雅黑" pitchFamily="34" charset="-122"/>
                <a:sym typeface="+mn-ea"/>
              </a:endParaRPr>
            </a:p>
          </p:txBody>
        </p:sp>
        <p:sp>
          <p:nvSpPr>
            <p:cNvPr id="51" name="文本框 38"/>
            <p:cNvSpPr txBox="1"/>
            <p:nvPr/>
          </p:nvSpPr>
          <p:spPr>
            <a:xfrm>
              <a:off x="2319654" y="4755217"/>
              <a:ext cx="6513194" cy="1125205"/>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sym typeface="+mn-ea"/>
                </a:rPr>
                <a:t>备用金</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（向企业各职能科室、车间、个人周转使用等拨出的备用金</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）以及向职工收取的各种垫付款项</a:t>
              </a:r>
              <a:endPar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sym typeface="+mn-ea"/>
              </a:endParaRPr>
            </a:p>
          </p:txBody>
        </p:sp>
        <p:sp>
          <p:nvSpPr>
            <p:cNvPr id="52" name="文本框 41"/>
            <p:cNvSpPr txBox="1"/>
            <p:nvPr/>
          </p:nvSpPr>
          <p:spPr>
            <a:xfrm>
              <a:off x="2319655" y="5831840"/>
              <a:ext cx="5953760" cy="618862"/>
            </a:xfrm>
            <a:prstGeom prst="rect">
              <a:avLst/>
            </a:prstGeom>
            <a:noFill/>
          </p:spPr>
          <p:txBody>
            <a:bodyPr wrap="square" rtlCol="0">
              <a:spAutoFit/>
            </a:bodyPr>
            <a:lstStyle/>
            <a:p>
              <a:pPr>
                <a:lnSpc>
                  <a:spcPct val="150000"/>
                </a:lnSpc>
              </a:pPr>
              <a:r>
                <a:rPr lang="zh-CN" altLang="en-US" sz="1800" dirty="0">
                  <a:latin typeface="微软雅黑" pitchFamily="34" charset="-122"/>
                  <a:ea typeface="微软雅黑" pitchFamily="34" charset="-122"/>
                  <a:sym typeface="+mn-ea"/>
                </a:rPr>
                <a:t>其他各种应收，暂付款项</a:t>
              </a:r>
              <a:endParaRPr lang="zh-CN" altLang="en-US" sz="1800" dirty="0">
                <a:solidFill>
                  <a:srgbClr val="C00000"/>
                </a:solidFill>
                <a:latin typeface="微软雅黑" pitchFamily="34" charset="-122"/>
                <a:ea typeface="微软雅黑" pitchFamily="34" charset="-122"/>
                <a:sym typeface="+mn-ea"/>
              </a:endParaRPr>
            </a:p>
          </p:txBody>
        </p:sp>
      </p:grpSp>
    </p:spTree>
    <p:custDataLst>
      <p:tags r:id="rId1"/>
    </p:custDataLst>
    <p:extLst>
      <p:ext uri="{BB962C8B-B14F-4D97-AF65-F5344CB8AC3E}">
        <p14:creationId xmlns:p14="http://schemas.microsoft.com/office/powerpoint/2010/main" val="1167909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应收票据</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2921024"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（一</a:t>
            </a:r>
            <a:r>
              <a:rPr lang="zh-CN" altLang="en-US" sz="1800" b="1" dirty="0" smtClean="0">
                <a:solidFill>
                  <a:srgbClr val="084CA1"/>
                </a:solidFill>
                <a:ea typeface="微软雅黑"/>
                <a:cs typeface="+mn-ea"/>
                <a:sym typeface="+mn-lt"/>
              </a:rPr>
              <a:t>）</a:t>
            </a:r>
            <a:r>
              <a:rPr lang="zh-CN" altLang="zh-CN" sz="1800" b="1" dirty="0">
                <a:solidFill>
                  <a:srgbClr val="084CA1"/>
                </a:solidFill>
                <a:ea typeface="微软雅黑"/>
                <a:cs typeface="+mn-ea"/>
              </a:rPr>
              <a:t>应收票据的核算内容</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9" name="文本框 8"/>
          <p:cNvSpPr txBox="1"/>
          <p:nvPr/>
        </p:nvSpPr>
        <p:spPr>
          <a:xfrm>
            <a:off x="1747321" y="1348921"/>
            <a:ext cx="3156585" cy="553998"/>
          </a:xfrm>
          <a:prstGeom prst="rect">
            <a:avLst/>
          </a:prstGeom>
          <a:noFill/>
        </p:spPr>
        <p:txBody>
          <a:bodyPr wrap="square" rtlCol="0">
            <a:spAutoFit/>
          </a:bodyPr>
          <a:lstStyle/>
          <a:p>
            <a:pPr>
              <a:lnSpc>
                <a:spcPct val="150000"/>
              </a:lnSpc>
              <a:defRPr/>
            </a:pPr>
            <a:r>
              <a:rPr lang="zh-CN" altLang="en-US" sz="2000" b="1" dirty="0">
                <a:latin typeface="微软雅黑" pitchFamily="34" charset="-122"/>
                <a:ea typeface="微软雅黑" pitchFamily="34" charset="-122"/>
                <a:cs typeface="+mn-ea"/>
              </a:rPr>
              <a:t>带息商业汇票</a:t>
            </a:r>
            <a:endParaRPr lang="en-US" altLang="zh-CN" sz="2000" b="1" dirty="0">
              <a:latin typeface="微软雅黑" pitchFamily="34" charset="-122"/>
              <a:ea typeface="微软雅黑" pitchFamily="34" charset="-122"/>
              <a:cs typeface="+mn-ea"/>
            </a:endParaRPr>
          </a:p>
        </p:txBody>
      </p:sp>
      <p:sp>
        <p:nvSpPr>
          <p:cNvPr id="43" name="文本框 13"/>
          <p:cNvSpPr txBox="1"/>
          <p:nvPr/>
        </p:nvSpPr>
        <p:spPr>
          <a:xfrm>
            <a:off x="1747320" y="3026403"/>
            <a:ext cx="3156585" cy="553998"/>
          </a:xfrm>
          <a:prstGeom prst="rect">
            <a:avLst/>
          </a:prstGeom>
          <a:noFill/>
        </p:spPr>
        <p:txBody>
          <a:bodyPr wrap="square" rtlCol="0">
            <a:spAutoFit/>
          </a:bodyPr>
          <a:lstStyle/>
          <a:p>
            <a:pPr>
              <a:lnSpc>
                <a:spcPct val="150000"/>
              </a:lnSpc>
              <a:defRPr/>
            </a:pPr>
            <a:r>
              <a:rPr lang="zh-CN" altLang="en-US" sz="2000" b="1" dirty="0" smtClean="0">
                <a:latin typeface="微软雅黑" pitchFamily="34" charset="-122"/>
                <a:ea typeface="微软雅黑" pitchFamily="34" charset="-122"/>
                <a:cs typeface="+mn-ea"/>
              </a:rPr>
              <a:t>不带</a:t>
            </a:r>
            <a:r>
              <a:rPr lang="zh-CN" altLang="en-US" sz="2000" b="1" dirty="0">
                <a:latin typeface="微软雅黑" pitchFamily="34" charset="-122"/>
                <a:ea typeface="微软雅黑" pitchFamily="34" charset="-122"/>
                <a:cs typeface="+mn-ea"/>
              </a:rPr>
              <a:t>息商业汇票</a:t>
            </a:r>
            <a:endParaRPr lang="en-US" altLang="zh-CN" sz="2000" b="1" dirty="0">
              <a:latin typeface="微软雅黑" pitchFamily="34" charset="-122"/>
              <a:ea typeface="微软雅黑" pitchFamily="34" charset="-122"/>
              <a:cs typeface="+mn-ea"/>
            </a:endParaRPr>
          </a:p>
        </p:txBody>
      </p:sp>
      <p:grpSp>
        <p:nvGrpSpPr>
          <p:cNvPr id="44" name="组合 43"/>
          <p:cNvGrpSpPr/>
          <p:nvPr/>
        </p:nvGrpSpPr>
        <p:grpSpPr>
          <a:xfrm>
            <a:off x="745053" y="1289161"/>
            <a:ext cx="804463" cy="759190"/>
            <a:chOff x="2735796" y="1319654"/>
            <a:chExt cx="1404156" cy="1053117"/>
          </a:xfrm>
        </p:grpSpPr>
        <p:sp>
          <p:nvSpPr>
            <p:cNvPr id="45" name="MH_Other_1"/>
            <p:cNvSpPr/>
            <p:nvPr>
              <p:custDataLst>
                <p:tags r:id="rId10"/>
              </p:custDataLst>
            </p:nvPr>
          </p:nvSpPr>
          <p:spPr>
            <a:xfrm>
              <a:off x="2735796" y="1319654"/>
              <a:ext cx="1404156" cy="1053117"/>
            </a:xfrm>
            <a:prstGeom prst="ellipse">
              <a:avLst/>
            </a:prstGeom>
            <a:solidFill>
              <a:sysClr val="window" lastClr="FFFFFF">
                <a:lumMod val="95000"/>
              </a:sysClr>
            </a:solidFill>
            <a:ln w="25400" cap="flat" cmpd="sng" algn="ctr">
              <a:noFill/>
              <a:prstDash val="solid"/>
            </a:ln>
            <a:effectLst>
              <a:innerShdw blurRad="63500" dist="50800" dir="13500000">
                <a:prstClr val="black">
                  <a:alpha val="20000"/>
                </a:prstClr>
              </a:innerShdw>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华文新魏" pitchFamily="2" charset="-122"/>
                <a:ea typeface="华文新魏" pitchFamily="2" charset="-122"/>
              </a:endParaRPr>
            </a:p>
          </p:txBody>
        </p:sp>
        <p:sp>
          <p:nvSpPr>
            <p:cNvPr id="46" name="MH_Other_2"/>
            <p:cNvSpPr/>
            <p:nvPr>
              <p:custDataLst>
                <p:tags r:id="rId11"/>
              </p:custDataLst>
            </p:nvPr>
          </p:nvSpPr>
          <p:spPr>
            <a:xfrm>
              <a:off x="2884488" y="1434704"/>
              <a:ext cx="1116012" cy="835819"/>
            </a:xfrm>
            <a:prstGeom prst="ellipse">
              <a:avLst/>
            </a:prstGeom>
            <a:solidFill>
              <a:srgbClr val="084CA1"/>
            </a:solidFill>
            <a:ln w="25400" cap="flat" cmpd="sng" algn="ctr">
              <a:noFill/>
              <a:prstDash val="solid"/>
            </a:ln>
            <a:effectLst>
              <a:outerShdw blurRad="50800" dist="38100" dir="2700000" algn="tl" rotWithShape="0">
                <a:prstClr val="black">
                  <a:alpha val="20000"/>
                </a:prstClr>
              </a:outerShdw>
            </a:effectLst>
          </p:spPr>
          <p:txBody>
            <a:bodyPr anchor="ctr"/>
            <a:lstStyle/>
            <a:p>
              <a:pPr algn="ctr" eaLnBrk="1" fontAlgn="auto" hangingPunct="1">
                <a:spcBef>
                  <a:spcPts val="0"/>
                </a:spcBef>
                <a:spcAft>
                  <a:spcPts val="0"/>
                </a:spcAft>
                <a:defRPr/>
              </a:pPr>
              <a:r>
                <a:rPr lang="en-US" sz="3600" b="1" kern="0" dirty="0" smtClean="0">
                  <a:solidFill>
                    <a:srgbClr val="FFFFFF"/>
                  </a:solidFill>
                  <a:latin typeface="华文新魏" pitchFamily="2" charset="-122"/>
                  <a:ea typeface="华文新魏" pitchFamily="2" charset="-122"/>
                </a:rPr>
                <a:t>1</a:t>
              </a:r>
              <a:endParaRPr lang="en-US" sz="3600" b="1" kern="0" dirty="0">
                <a:solidFill>
                  <a:srgbClr val="FFFFFF"/>
                </a:solidFill>
                <a:latin typeface="华文新魏" pitchFamily="2" charset="-122"/>
                <a:ea typeface="华文新魏" pitchFamily="2" charset="-122"/>
              </a:endParaRPr>
            </a:p>
          </p:txBody>
        </p:sp>
        <p:sp>
          <p:nvSpPr>
            <p:cNvPr id="47" name="MH_Other_3"/>
            <p:cNvSpPr/>
            <p:nvPr>
              <p:custDataLst>
                <p:tags r:id="rId12"/>
              </p:custDataLst>
            </p:nvPr>
          </p:nvSpPr>
          <p:spPr>
            <a:xfrm>
              <a:off x="3935413" y="1468041"/>
              <a:ext cx="163512" cy="122634"/>
            </a:xfrm>
            <a:prstGeom prst="ellipse">
              <a:avLst/>
            </a:prstGeom>
            <a:solidFill>
              <a:srgbClr val="084CA1"/>
            </a:solidFill>
            <a:ln w="25400" cap="flat" cmpd="sng" algn="ctr">
              <a:solidFill>
                <a:srgbClr val="FFFFFF"/>
              </a:solidFill>
              <a:prstDash val="solid"/>
            </a:ln>
            <a:effectLst>
              <a:outerShdw blurRad="50800" dist="38100" dir="2700000" algn="tl" rotWithShape="0">
                <a:prstClr val="black">
                  <a:alpha val="20000"/>
                </a:prstClr>
              </a:outerShdw>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华文新魏" pitchFamily="2" charset="-122"/>
                <a:ea typeface="华文新魏" pitchFamily="2" charset="-122"/>
              </a:endParaRPr>
            </a:p>
          </p:txBody>
        </p:sp>
      </p:grpSp>
      <p:grpSp>
        <p:nvGrpSpPr>
          <p:cNvPr id="48" name="组合 47"/>
          <p:cNvGrpSpPr/>
          <p:nvPr/>
        </p:nvGrpSpPr>
        <p:grpSpPr>
          <a:xfrm>
            <a:off x="745052" y="2943464"/>
            <a:ext cx="804463" cy="759190"/>
            <a:chOff x="2735796" y="1319654"/>
            <a:chExt cx="1404156" cy="1053117"/>
          </a:xfrm>
        </p:grpSpPr>
        <p:sp>
          <p:nvSpPr>
            <p:cNvPr id="49" name="MH_Other_1"/>
            <p:cNvSpPr/>
            <p:nvPr>
              <p:custDataLst>
                <p:tags r:id="rId7"/>
              </p:custDataLst>
            </p:nvPr>
          </p:nvSpPr>
          <p:spPr>
            <a:xfrm>
              <a:off x="2735796" y="1319654"/>
              <a:ext cx="1404156" cy="1053117"/>
            </a:xfrm>
            <a:prstGeom prst="ellipse">
              <a:avLst/>
            </a:prstGeom>
            <a:solidFill>
              <a:sysClr val="window" lastClr="FFFFFF">
                <a:lumMod val="95000"/>
              </a:sysClr>
            </a:solidFill>
            <a:ln w="25400" cap="flat" cmpd="sng" algn="ctr">
              <a:noFill/>
              <a:prstDash val="solid"/>
            </a:ln>
            <a:effectLst>
              <a:innerShdw blurRad="63500" dist="50800" dir="13500000">
                <a:prstClr val="black">
                  <a:alpha val="20000"/>
                </a:prstClr>
              </a:innerShdw>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华文新魏" pitchFamily="2" charset="-122"/>
                <a:ea typeface="华文新魏" pitchFamily="2" charset="-122"/>
              </a:endParaRPr>
            </a:p>
          </p:txBody>
        </p:sp>
        <p:sp>
          <p:nvSpPr>
            <p:cNvPr id="50" name="MH_Other_2"/>
            <p:cNvSpPr/>
            <p:nvPr>
              <p:custDataLst>
                <p:tags r:id="rId8"/>
              </p:custDataLst>
            </p:nvPr>
          </p:nvSpPr>
          <p:spPr>
            <a:xfrm>
              <a:off x="2884488" y="1434704"/>
              <a:ext cx="1116012" cy="835819"/>
            </a:xfrm>
            <a:prstGeom prst="ellipse">
              <a:avLst/>
            </a:prstGeom>
            <a:solidFill>
              <a:srgbClr val="084CA1"/>
            </a:solidFill>
            <a:ln w="25400" cap="flat" cmpd="sng" algn="ctr">
              <a:noFill/>
              <a:prstDash val="solid"/>
            </a:ln>
            <a:effectLst>
              <a:outerShdw blurRad="50800" dist="38100" dir="2700000" algn="tl" rotWithShape="0">
                <a:prstClr val="black">
                  <a:alpha val="20000"/>
                </a:prstClr>
              </a:outerShdw>
            </a:effectLst>
          </p:spPr>
          <p:txBody>
            <a:bodyPr anchor="ctr"/>
            <a:lstStyle/>
            <a:p>
              <a:pPr algn="ctr" eaLnBrk="1" fontAlgn="auto" hangingPunct="1">
                <a:spcBef>
                  <a:spcPts val="0"/>
                </a:spcBef>
                <a:spcAft>
                  <a:spcPts val="0"/>
                </a:spcAft>
                <a:defRPr/>
              </a:pPr>
              <a:r>
                <a:rPr lang="en-US" altLang="zh-CN" sz="3600" b="1" kern="0" dirty="0" smtClean="0">
                  <a:solidFill>
                    <a:srgbClr val="FFFFFF"/>
                  </a:solidFill>
                  <a:latin typeface="华文新魏" pitchFamily="2" charset="-122"/>
                  <a:ea typeface="华文新魏" pitchFamily="2" charset="-122"/>
                </a:rPr>
                <a:t>2</a:t>
              </a:r>
              <a:endParaRPr lang="en-US" sz="3600" b="1" kern="0" dirty="0">
                <a:solidFill>
                  <a:srgbClr val="FFFFFF"/>
                </a:solidFill>
                <a:latin typeface="华文新魏" pitchFamily="2" charset="-122"/>
                <a:ea typeface="华文新魏" pitchFamily="2" charset="-122"/>
              </a:endParaRPr>
            </a:p>
          </p:txBody>
        </p:sp>
        <p:sp>
          <p:nvSpPr>
            <p:cNvPr id="51" name="MH_Other_3"/>
            <p:cNvSpPr/>
            <p:nvPr>
              <p:custDataLst>
                <p:tags r:id="rId9"/>
              </p:custDataLst>
            </p:nvPr>
          </p:nvSpPr>
          <p:spPr>
            <a:xfrm>
              <a:off x="3935413" y="1468041"/>
              <a:ext cx="163512" cy="122634"/>
            </a:xfrm>
            <a:prstGeom prst="ellipse">
              <a:avLst/>
            </a:prstGeom>
            <a:solidFill>
              <a:srgbClr val="084CA1"/>
            </a:solidFill>
            <a:ln w="25400" cap="flat" cmpd="sng" algn="ctr">
              <a:solidFill>
                <a:srgbClr val="FFFFFF"/>
              </a:solidFill>
              <a:prstDash val="solid"/>
            </a:ln>
            <a:effectLst>
              <a:outerShdw blurRad="50800" dist="38100" dir="2700000" algn="tl" rotWithShape="0">
                <a:prstClr val="black">
                  <a:alpha val="20000"/>
                </a:prstClr>
              </a:outerShdw>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华文新魏" pitchFamily="2" charset="-122"/>
                <a:ea typeface="华文新魏" pitchFamily="2" charset="-122"/>
              </a:endParaRPr>
            </a:p>
          </p:txBody>
        </p:sp>
      </p:grpSp>
      <p:sp>
        <p:nvSpPr>
          <p:cNvPr id="2" name="矩形 1"/>
          <p:cNvSpPr/>
          <p:nvPr/>
        </p:nvSpPr>
        <p:spPr>
          <a:xfrm>
            <a:off x="1747320" y="1848545"/>
            <a:ext cx="6126020" cy="923330"/>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指商业汇票到期时，承兑人必须按照票面金额加上应计利息向收款人或被背书人支付票款的票据。</a:t>
            </a:r>
            <a:endParaRPr lang="zh-CN" altLang="en-US" sz="1800" dirty="0">
              <a:latin typeface="微软雅黑" pitchFamily="34" charset="-122"/>
              <a:ea typeface="微软雅黑" pitchFamily="34" charset="-122"/>
            </a:endParaRPr>
          </a:p>
        </p:txBody>
      </p:sp>
      <p:sp>
        <p:nvSpPr>
          <p:cNvPr id="3" name="矩形 2"/>
          <p:cNvSpPr/>
          <p:nvPr/>
        </p:nvSpPr>
        <p:spPr>
          <a:xfrm>
            <a:off x="1747320" y="3628943"/>
            <a:ext cx="6126020" cy="923330"/>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指商业汇票到期时，承兑人只按照票面金额（即面值）向收款人或被背书人支付票款的票据。</a:t>
            </a:r>
            <a:endParaRPr lang="zh-CN" altLang="en-US"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9967525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a:solidFill>
                  <a:schemeClr val="bg1"/>
                </a:solidFill>
                <a:latin typeface="微软雅黑"/>
                <a:ea typeface="微软雅黑"/>
              </a:rPr>
              <a:t>5</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其他应收款</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0" name="矩形 29"/>
          <p:cNvSpPr/>
          <p:nvPr/>
        </p:nvSpPr>
        <p:spPr>
          <a:xfrm>
            <a:off x="1421258" y="649144"/>
            <a:ext cx="3151856"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（一）</a:t>
            </a:r>
            <a:r>
              <a:rPr lang="zh-CN" altLang="zh-CN" sz="1800" b="1" dirty="0">
                <a:solidFill>
                  <a:srgbClr val="084CA1"/>
                </a:solidFill>
                <a:ea typeface="微软雅黑"/>
                <a:cs typeface="+mn-ea"/>
              </a:rPr>
              <a:t>其他应收款核算的内容</a:t>
            </a:r>
          </a:p>
        </p:txBody>
      </p:sp>
      <p:sp>
        <p:nvSpPr>
          <p:cNvPr id="53" name="MH_Other_1"/>
          <p:cNvSpPr/>
          <p:nvPr>
            <p:custDataLst>
              <p:tags r:id="rId7"/>
            </p:custDataLst>
          </p:nvPr>
        </p:nvSpPr>
        <p:spPr>
          <a:xfrm>
            <a:off x="2142619" y="3347225"/>
            <a:ext cx="387350" cy="260747"/>
          </a:xfrm>
          <a:custGeom>
            <a:avLst/>
            <a:gdLst>
              <a:gd name="connsiteX0" fmla="*/ 181098 w 387596"/>
              <a:gd name="connsiteY0" fmla="*/ 66889 h 348240"/>
              <a:gd name="connsiteX1" fmla="*/ 51899 w 387596"/>
              <a:gd name="connsiteY1" fmla="*/ 174120 h 348240"/>
              <a:gd name="connsiteX2" fmla="*/ 181098 w 387596"/>
              <a:gd name="connsiteY2" fmla="*/ 281351 h 348240"/>
              <a:gd name="connsiteX3" fmla="*/ 310297 w 387596"/>
              <a:gd name="connsiteY3" fmla="*/ 174120 h 348240"/>
              <a:gd name="connsiteX4" fmla="*/ 181098 w 387596"/>
              <a:gd name="connsiteY4" fmla="*/ 66889 h 348240"/>
              <a:gd name="connsiteX5" fmla="*/ 193798 w 387596"/>
              <a:gd name="connsiteY5" fmla="*/ 0 h 348240"/>
              <a:gd name="connsiteX6" fmla="*/ 387596 w 387596"/>
              <a:gd name="connsiteY6" fmla="*/ 174120 h 348240"/>
              <a:gd name="connsiteX7" fmla="*/ 193798 w 387596"/>
              <a:gd name="connsiteY7" fmla="*/ 348240 h 348240"/>
              <a:gd name="connsiteX8" fmla="*/ 0 w 387596"/>
              <a:gd name="connsiteY8" fmla="*/ 174120 h 348240"/>
              <a:gd name="connsiteX9" fmla="*/ 193798 w 387596"/>
              <a:gd name="connsiteY9" fmla="*/ 0 h 348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7596" h="348240">
                <a:moveTo>
                  <a:pt x="181098" y="66889"/>
                </a:moveTo>
                <a:cubicBezTo>
                  <a:pt x="109743" y="66889"/>
                  <a:pt x="51899" y="114898"/>
                  <a:pt x="51899" y="174120"/>
                </a:cubicBezTo>
                <a:cubicBezTo>
                  <a:pt x="51899" y="233342"/>
                  <a:pt x="109743" y="281351"/>
                  <a:pt x="181098" y="281351"/>
                </a:cubicBezTo>
                <a:cubicBezTo>
                  <a:pt x="252453" y="281351"/>
                  <a:pt x="310297" y="233342"/>
                  <a:pt x="310297" y="174120"/>
                </a:cubicBezTo>
                <a:cubicBezTo>
                  <a:pt x="310297" y="114898"/>
                  <a:pt x="252453" y="66889"/>
                  <a:pt x="181098" y="66889"/>
                </a:cubicBezTo>
                <a:close/>
                <a:moveTo>
                  <a:pt x="193798" y="0"/>
                </a:moveTo>
                <a:cubicBezTo>
                  <a:pt x="300830" y="0"/>
                  <a:pt x="387596" y="77956"/>
                  <a:pt x="387596" y="174120"/>
                </a:cubicBezTo>
                <a:cubicBezTo>
                  <a:pt x="387596" y="270284"/>
                  <a:pt x="300830" y="348240"/>
                  <a:pt x="193798" y="348240"/>
                </a:cubicBezTo>
                <a:cubicBezTo>
                  <a:pt x="86766" y="348240"/>
                  <a:pt x="0" y="270284"/>
                  <a:pt x="0" y="174120"/>
                </a:cubicBezTo>
                <a:cubicBezTo>
                  <a:pt x="0" y="77956"/>
                  <a:pt x="86766" y="0"/>
                  <a:pt x="193798" y="0"/>
                </a:cubicBezTo>
                <a:close/>
              </a:path>
            </a:pathLst>
          </a:custGeom>
          <a:solidFill>
            <a:srgbClr val="084CA1"/>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a:latin typeface="微软雅黑" pitchFamily="34" charset="-122"/>
              <a:ea typeface="微软雅黑" pitchFamily="34" charset="-122"/>
            </a:endParaRPr>
          </a:p>
        </p:txBody>
      </p:sp>
      <p:sp>
        <p:nvSpPr>
          <p:cNvPr id="54" name="MH_Other_2"/>
          <p:cNvSpPr/>
          <p:nvPr>
            <p:custDataLst>
              <p:tags r:id="rId8"/>
            </p:custDataLst>
          </p:nvPr>
        </p:nvSpPr>
        <p:spPr>
          <a:xfrm>
            <a:off x="2263269" y="3407947"/>
            <a:ext cx="152400" cy="114300"/>
          </a:xfrm>
          <a:prstGeom prst="ellipse">
            <a:avLst/>
          </a:prstGeom>
          <a:solidFill>
            <a:srgbClr val="FFFFFF"/>
          </a:solidFill>
          <a:ln>
            <a:solidFill>
              <a:srgbClr val="A3A3A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a:latin typeface="微软雅黑" pitchFamily="34" charset="-122"/>
              <a:ea typeface="微软雅黑" pitchFamily="34" charset="-122"/>
            </a:endParaRPr>
          </a:p>
        </p:txBody>
      </p:sp>
      <p:sp>
        <p:nvSpPr>
          <p:cNvPr id="55" name="MH_Other_3"/>
          <p:cNvSpPr/>
          <p:nvPr>
            <p:custDataLst>
              <p:tags r:id="rId9"/>
            </p:custDataLst>
          </p:nvPr>
        </p:nvSpPr>
        <p:spPr>
          <a:xfrm rot="5441149">
            <a:off x="2294622" y="3406757"/>
            <a:ext cx="83344" cy="95250"/>
          </a:xfrm>
          <a:prstGeom prst="ellipse">
            <a:avLst/>
          </a:prstGeom>
          <a:solidFill>
            <a:schemeClr val="accent1">
              <a:lumMod val="75000"/>
            </a:schemeClr>
          </a:solidFill>
          <a:ln w="12700">
            <a:solidFill>
              <a:srgbClr val="A3A3A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a:latin typeface="微软雅黑" pitchFamily="34" charset="-122"/>
              <a:ea typeface="微软雅黑" pitchFamily="34" charset="-122"/>
            </a:endParaRPr>
          </a:p>
        </p:txBody>
      </p:sp>
      <p:sp>
        <p:nvSpPr>
          <p:cNvPr id="56" name="MH_Other_4"/>
          <p:cNvSpPr/>
          <p:nvPr>
            <p:custDataLst>
              <p:tags r:id="rId10"/>
            </p:custDataLst>
          </p:nvPr>
        </p:nvSpPr>
        <p:spPr>
          <a:xfrm rot="5441149">
            <a:off x="2222997" y="3329025"/>
            <a:ext cx="226593" cy="59854"/>
          </a:xfrm>
          <a:prstGeom prst="rect">
            <a:avLst/>
          </a:prstGeom>
          <a:gradFill flip="none" rotWithShape="1">
            <a:gsLst>
              <a:gs pos="51000">
                <a:srgbClr val="C2C2C2"/>
              </a:gs>
              <a:gs pos="2000">
                <a:srgbClr val="000000"/>
              </a:gs>
              <a:gs pos="98000">
                <a:srgbClr val="000000"/>
              </a:gs>
            </a:gsLst>
            <a:path path="rect">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a:latin typeface="微软雅黑" pitchFamily="34" charset="-122"/>
              <a:ea typeface="微软雅黑" pitchFamily="34" charset="-122"/>
            </a:endParaRPr>
          </a:p>
        </p:txBody>
      </p:sp>
      <p:sp>
        <p:nvSpPr>
          <p:cNvPr id="57" name="MH_Other_5"/>
          <p:cNvSpPr/>
          <p:nvPr>
            <p:custDataLst>
              <p:tags r:id="rId11"/>
            </p:custDataLst>
          </p:nvPr>
        </p:nvSpPr>
        <p:spPr>
          <a:xfrm>
            <a:off x="2198183" y="3106396"/>
            <a:ext cx="276225" cy="205978"/>
          </a:xfrm>
          <a:prstGeom prst="ellipse">
            <a:avLst/>
          </a:prstGeom>
          <a:solidFill>
            <a:srgbClr val="D9D9D9"/>
          </a:solidFill>
          <a:ln>
            <a:no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a:latin typeface="微软雅黑" pitchFamily="34" charset="-122"/>
              <a:ea typeface="微软雅黑" pitchFamily="34" charset="-122"/>
            </a:endParaRPr>
          </a:p>
        </p:txBody>
      </p:sp>
      <p:sp>
        <p:nvSpPr>
          <p:cNvPr id="58" name="MH_Other_6"/>
          <p:cNvSpPr/>
          <p:nvPr>
            <p:custDataLst>
              <p:tags r:id="rId12"/>
            </p:custDataLst>
          </p:nvPr>
        </p:nvSpPr>
        <p:spPr bwMode="auto">
          <a:xfrm>
            <a:off x="2234694" y="3133780"/>
            <a:ext cx="203200" cy="151210"/>
          </a:xfrm>
          <a:prstGeom prst="ellipse">
            <a:avLst/>
          </a:prstGeom>
          <a:solidFill>
            <a:srgbClr val="084CA1"/>
          </a:solidFill>
          <a:ln w="6350">
            <a:solidFill>
              <a:srgbClr val="FFFFFF"/>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a:latin typeface="微软雅黑" pitchFamily="34" charset="-122"/>
              <a:ea typeface="微软雅黑" pitchFamily="34" charset="-122"/>
            </a:endParaRPr>
          </a:p>
        </p:txBody>
      </p:sp>
      <p:sp>
        <p:nvSpPr>
          <p:cNvPr id="59" name="MH_Other_7"/>
          <p:cNvSpPr/>
          <p:nvPr>
            <p:custDataLst>
              <p:tags r:id="rId13"/>
            </p:custDataLst>
          </p:nvPr>
        </p:nvSpPr>
        <p:spPr>
          <a:xfrm>
            <a:off x="969458" y="3535346"/>
            <a:ext cx="2714625" cy="1119980"/>
          </a:xfrm>
          <a:prstGeom prst="roundRect">
            <a:avLst>
              <a:gd name="adj" fmla="val 6144"/>
            </a:avLst>
          </a:prstGeom>
          <a:solidFill>
            <a:srgbClr val="084CA1"/>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a:latin typeface="微软雅黑" pitchFamily="34" charset="-122"/>
              <a:ea typeface="微软雅黑" pitchFamily="34" charset="-122"/>
            </a:endParaRPr>
          </a:p>
        </p:txBody>
      </p:sp>
      <p:sp>
        <p:nvSpPr>
          <p:cNvPr id="60" name="MH_Text_1"/>
          <p:cNvSpPr/>
          <p:nvPr>
            <p:custDataLst>
              <p:tags r:id="rId14"/>
            </p:custDataLst>
          </p:nvPr>
        </p:nvSpPr>
        <p:spPr>
          <a:xfrm>
            <a:off x="1115508" y="3634166"/>
            <a:ext cx="2422525" cy="949151"/>
          </a:xfrm>
          <a:prstGeom prst="roundRect">
            <a:avLst>
              <a:gd name="adj" fmla="val 6144"/>
            </a:avLst>
          </a:prstGeom>
          <a:solidFill>
            <a:srgbClr val="FFFFFF"/>
          </a:solidFill>
          <a:ln w="19050">
            <a:noFill/>
          </a:ln>
          <a:effectLst>
            <a:outerShdw blurRad="508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lnSpc>
                <a:spcPct val="150000"/>
              </a:lnSpc>
              <a:defRPr/>
            </a:pPr>
            <a:r>
              <a:rPr lang="zh-CN" altLang="en-US" sz="1800" dirty="0" smtClean="0">
                <a:solidFill>
                  <a:srgbClr val="3B3B3B"/>
                </a:solidFill>
                <a:latin typeface="微软雅黑" pitchFamily="34" charset="-122"/>
                <a:ea typeface="微软雅黑" pitchFamily="34" charset="-122"/>
              </a:rPr>
              <a:t>定额</a:t>
            </a:r>
            <a:r>
              <a:rPr lang="zh-CN" altLang="en-US" sz="1800" dirty="0">
                <a:solidFill>
                  <a:srgbClr val="3B3B3B"/>
                </a:solidFill>
                <a:latin typeface="微软雅黑" pitchFamily="34" charset="-122"/>
                <a:ea typeface="微软雅黑" pitchFamily="34" charset="-122"/>
              </a:rPr>
              <a:t>备用金制</a:t>
            </a:r>
            <a:endParaRPr lang="en-US" altLang="zh-CN" sz="1800" dirty="0">
              <a:solidFill>
                <a:srgbClr val="3B3B3B"/>
              </a:solidFill>
              <a:latin typeface="微软雅黑" pitchFamily="34" charset="-122"/>
              <a:ea typeface="微软雅黑" pitchFamily="34" charset="-122"/>
            </a:endParaRPr>
          </a:p>
        </p:txBody>
      </p:sp>
      <p:sp>
        <p:nvSpPr>
          <p:cNvPr id="61" name="MH_Other_8"/>
          <p:cNvSpPr/>
          <p:nvPr>
            <p:custDataLst>
              <p:tags r:id="rId15"/>
            </p:custDataLst>
          </p:nvPr>
        </p:nvSpPr>
        <p:spPr>
          <a:xfrm>
            <a:off x="5597019" y="3347225"/>
            <a:ext cx="387350" cy="260747"/>
          </a:xfrm>
          <a:custGeom>
            <a:avLst/>
            <a:gdLst>
              <a:gd name="connsiteX0" fmla="*/ 181098 w 387596"/>
              <a:gd name="connsiteY0" fmla="*/ 66889 h 348240"/>
              <a:gd name="connsiteX1" fmla="*/ 51899 w 387596"/>
              <a:gd name="connsiteY1" fmla="*/ 174120 h 348240"/>
              <a:gd name="connsiteX2" fmla="*/ 181098 w 387596"/>
              <a:gd name="connsiteY2" fmla="*/ 281351 h 348240"/>
              <a:gd name="connsiteX3" fmla="*/ 310297 w 387596"/>
              <a:gd name="connsiteY3" fmla="*/ 174120 h 348240"/>
              <a:gd name="connsiteX4" fmla="*/ 181098 w 387596"/>
              <a:gd name="connsiteY4" fmla="*/ 66889 h 348240"/>
              <a:gd name="connsiteX5" fmla="*/ 193798 w 387596"/>
              <a:gd name="connsiteY5" fmla="*/ 0 h 348240"/>
              <a:gd name="connsiteX6" fmla="*/ 387596 w 387596"/>
              <a:gd name="connsiteY6" fmla="*/ 174120 h 348240"/>
              <a:gd name="connsiteX7" fmla="*/ 193798 w 387596"/>
              <a:gd name="connsiteY7" fmla="*/ 348240 h 348240"/>
              <a:gd name="connsiteX8" fmla="*/ 0 w 387596"/>
              <a:gd name="connsiteY8" fmla="*/ 174120 h 348240"/>
              <a:gd name="connsiteX9" fmla="*/ 193798 w 387596"/>
              <a:gd name="connsiteY9" fmla="*/ 0 h 348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7596" h="348240">
                <a:moveTo>
                  <a:pt x="181098" y="66889"/>
                </a:moveTo>
                <a:cubicBezTo>
                  <a:pt x="109743" y="66889"/>
                  <a:pt x="51899" y="114898"/>
                  <a:pt x="51899" y="174120"/>
                </a:cubicBezTo>
                <a:cubicBezTo>
                  <a:pt x="51899" y="233342"/>
                  <a:pt x="109743" y="281351"/>
                  <a:pt x="181098" y="281351"/>
                </a:cubicBezTo>
                <a:cubicBezTo>
                  <a:pt x="252453" y="281351"/>
                  <a:pt x="310297" y="233342"/>
                  <a:pt x="310297" y="174120"/>
                </a:cubicBezTo>
                <a:cubicBezTo>
                  <a:pt x="310297" y="114898"/>
                  <a:pt x="252453" y="66889"/>
                  <a:pt x="181098" y="66889"/>
                </a:cubicBezTo>
                <a:close/>
                <a:moveTo>
                  <a:pt x="193798" y="0"/>
                </a:moveTo>
                <a:cubicBezTo>
                  <a:pt x="300830" y="0"/>
                  <a:pt x="387596" y="77956"/>
                  <a:pt x="387596" y="174120"/>
                </a:cubicBezTo>
                <a:cubicBezTo>
                  <a:pt x="387596" y="270284"/>
                  <a:pt x="300830" y="348240"/>
                  <a:pt x="193798" y="348240"/>
                </a:cubicBezTo>
                <a:cubicBezTo>
                  <a:pt x="86766" y="348240"/>
                  <a:pt x="0" y="270284"/>
                  <a:pt x="0" y="174120"/>
                </a:cubicBezTo>
                <a:cubicBezTo>
                  <a:pt x="0" y="77956"/>
                  <a:pt x="86766" y="0"/>
                  <a:pt x="193798" y="0"/>
                </a:cubicBezTo>
                <a:close/>
              </a:path>
            </a:pathLst>
          </a:custGeom>
          <a:solidFill>
            <a:srgbClr val="084CA1"/>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a:latin typeface="微软雅黑" pitchFamily="34" charset="-122"/>
              <a:ea typeface="微软雅黑" pitchFamily="34" charset="-122"/>
            </a:endParaRPr>
          </a:p>
        </p:txBody>
      </p:sp>
      <p:sp>
        <p:nvSpPr>
          <p:cNvPr id="62" name="MH_Other_9"/>
          <p:cNvSpPr/>
          <p:nvPr>
            <p:custDataLst>
              <p:tags r:id="rId16"/>
            </p:custDataLst>
          </p:nvPr>
        </p:nvSpPr>
        <p:spPr>
          <a:xfrm>
            <a:off x="5717669" y="3407947"/>
            <a:ext cx="152400" cy="114300"/>
          </a:xfrm>
          <a:prstGeom prst="ellipse">
            <a:avLst/>
          </a:prstGeom>
          <a:solidFill>
            <a:srgbClr val="FFFFFF"/>
          </a:solidFill>
          <a:ln>
            <a:solidFill>
              <a:srgbClr val="A3A3A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a:latin typeface="微软雅黑" pitchFamily="34" charset="-122"/>
              <a:ea typeface="微软雅黑" pitchFamily="34" charset="-122"/>
            </a:endParaRPr>
          </a:p>
        </p:txBody>
      </p:sp>
      <p:sp>
        <p:nvSpPr>
          <p:cNvPr id="63" name="MH_Other_10"/>
          <p:cNvSpPr/>
          <p:nvPr>
            <p:custDataLst>
              <p:tags r:id="rId17"/>
            </p:custDataLst>
          </p:nvPr>
        </p:nvSpPr>
        <p:spPr>
          <a:xfrm rot="5441149">
            <a:off x="5749022" y="3406757"/>
            <a:ext cx="83344" cy="95250"/>
          </a:xfrm>
          <a:prstGeom prst="ellipse">
            <a:avLst/>
          </a:prstGeom>
          <a:solidFill>
            <a:schemeClr val="accent2">
              <a:lumMod val="75000"/>
            </a:schemeClr>
          </a:solidFill>
          <a:ln w="12700">
            <a:solidFill>
              <a:srgbClr val="A3A3A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a:latin typeface="微软雅黑" pitchFamily="34" charset="-122"/>
              <a:ea typeface="微软雅黑" pitchFamily="34" charset="-122"/>
            </a:endParaRPr>
          </a:p>
        </p:txBody>
      </p:sp>
      <p:sp>
        <p:nvSpPr>
          <p:cNvPr id="64" name="MH_Other_11"/>
          <p:cNvSpPr/>
          <p:nvPr>
            <p:custDataLst>
              <p:tags r:id="rId18"/>
            </p:custDataLst>
          </p:nvPr>
        </p:nvSpPr>
        <p:spPr>
          <a:xfrm rot="5441149">
            <a:off x="5685357" y="3320251"/>
            <a:ext cx="227511" cy="76685"/>
          </a:xfrm>
          <a:prstGeom prst="rect">
            <a:avLst/>
          </a:prstGeom>
          <a:gradFill flip="none" rotWithShape="1">
            <a:gsLst>
              <a:gs pos="51000">
                <a:srgbClr val="C2C2C2"/>
              </a:gs>
              <a:gs pos="2000">
                <a:srgbClr val="000000"/>
              </a:gs>
              <a:gs pos="98000">
                <a:srgbClr val="000000"/>
              </a:gs>
            </a:gsLst>
            <a:path path="rect">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a:latin typeface="微软雅黑" pitchFamily="34" charset="-122"/>
              <a:ea typeface="微软雅黑" pitchFamily="34" charset="-122"/>
            </a:endParaRPr>
          </a:p>
        </p:txBody>
      </p:sp>
      <p:sp>
        <p:nvSpPr>
          <p:cNvPr id="65" name="MH_Other_12"/>
          <p:cNvSpPr/>
          <p:nvPr>
            <p:custDataLst>
              <p:tags r:id="rId19"/>
            </p:custDataLst>
          </p:nvPr>
        </p:nvSpPr>
        <p:spPr>
          <a:xfrm>
            <a:off x="5652583" y="3106396"/>
            <a:ext cx="276225" cy="205978"/>
          </a:xfrm>
          <a:prstGeom prst="ellipse">
            <a:avLst/>
          </a:prstGeom>
          <a:solidFill>
            <a:srgbClr val="D9D9D9"/>
          </a:solidFill>
          <a:ln>
            <a:no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a:latin typeface="微软雅黑" pitchFamily="34" charset="-122"/>
              <a:ea typeface="微软雅黑" pitchFamily="34" charset="-122"/>
            </a:endParaRPr>
          </a:p>
        </p:txBody>
      </p:sp>
      <p:sp>
        <p:nvSpPr>
          <p:cNvPr id="66" name="MH_Other_13"/>
          <p:cNvSpPr/>
          <p:nvPr>
            <p:custDataLst>
              <p:tags r:id="rId20"/>
            </p:custDataLst>
          </p:nvPr>
        </p:nvSpPr>
        <p:spPr bwMode="auto">
          <a:xfrm>
            <a:off x="5689094" y="3133780"/>
            <a:ext cx="203200" cy="151210"/>
          </a:xfrm>
          <a:prstGeom prst="ellipse">
            <a:avLst/>
          </a:prstGeom>
          <a:solidFill>
            <a:srgbClr val="084CA1"/>
          </a:solidFill>
          <a:ln w="6350">
            <a:solidFill>
              <a:srgbClr val="FFFFFF"/>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a:latin typeface="微软雅黑" pitchFamily="34" charset="-122"/>
              <a:ea typeface="微软雅黑" pitchFamily="34" charset="-122"/>
            </a:endParaRPr>
          </a:p>
        </p:txBody>
      </p:sp>
      <p:sp>
        <p:nvSpPr>
          <p:cNvPr id="67" name="MH_Other_14"/>
          <p:cNvSpPr/>
          <p:nvPr>
            <p:custDataLst>
              <p:tags r:id="rId21"/>
            </p:custDataLst>
          </p:nvPr>
        </p:nvSpPr>
        <p:spPr>
          <a:xfrm>
            <a:off x="4423858" y="3535345"/>
            <a:ext cx="2714625" cy="1119981"/>
          </a:xfrm>
          <a:prstGeom prst="roundRect">
            <a:avLst>
              <a:gd name="adj" fmla="val 6144"/>
            </a:avLst>
          </a:prstGeom>
          <a:solidFill>
            <a:srgbClr val="084CA1"/>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a:latin typeface="微软雅黑" pitchFamily="34" charset="-122"/>
              <a:ea typeface="微软雅黑" pitchFamily="34" charset="-122"/>
            </a:endParaRPr>
          </a:p>
        </p:txBody>
      </p:sp>
      <p:sp>
        <p:nvSpPr>
          <p:cNvPr id="68" name="MH_Text_2"/>
          <p:cNvSpPr/>
          <p:nvPr>
            <p:custDataLst>
              <p:tags r:id="rId22"/>
            </p:custDataLst>
          </p:nvPr>
        </p:nvSpPr>
        <p:spPr>
          <a:xfrm>
            <a:off x="4569908" y="3634166"/>
            <a:ext cx="2422525" cy="949151"/>
          </a:xfrm>
          <a:prstGeom prst="roundRect">
            <a:avLst>
              <a:gd name="adj" fmla="val 6144"/>
            </a:avLst>
          </a:prstGeom>
          <a:solidFill>
            <a:srgbClr val="FFFFFF"/>
          </a:solidFill>
          <a:ln w="19050">
            <a:noFill/>
          </a:ln>
          <a:effectLst>
            <a:outerShdw blurRad="508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lnSpc>
                <a:spcPct val="150000"/>
              </a:lnSpc>
              <a:defRPr/>
            </a:pPr>
            <a:r>
              <a:rPr lang="zh-CN" altLang="en-US" sz="1800" dirty="0" smtClean="0">
                <a:solidFill>
                  <a:srgbClr val="3B3B3B"/>
                </a:solidFill>
                <a:latin typeface="微软雅黑" pitchFamily="34" charset="-122"/>
                <a:ea typeface="微软雅黑" pitchFamily="34" charset="-122"/>
              </a:rPr>
              <a:t>非</a:t>
            </a:r>
            <a:r>
              <a:rPr lang="zh-CN" altLang="en-US" sz="1800" dirty="0">
                <a:solidFill>
                  <a:srgbClr val="3B3B3B"/>
                </a:solidFill>
                <a:latin typeface="微软雅黑" pitchFamily="34" charset="-122"/>
                <a:ea typeface="微软雅黑" pitchFamily="34" charset="-122"/>
              </a:rPr>
              <a:t>定额备用金制</a:t>
            </a:r>
            <a:endParaRPr lang="en-US" altLang="zh-CN" sz="1800" dirty="0">
              <a:solidFill>
                <a:srgbClr val="3B3B3B"/>
              </a:solidFill>
              <a:latin typeface="微软雅黑" pitchFamily="34" charset="-122"/>
              <a:ea typeface="微软雅黑" pitchFamily="34" charset="-122"/>
            </a:endParaRPr>
          </a:p>
        </p:txBody>
      </p:sp>
      <p:sp>
        <p:nvSpPr>
          <p:cNvPr id="69" name="MH_SubTitle_1"/>
          <p:cNvSpPr txBox="1"/>
          <p:nvPr>
            <p:custDataLst>
              <p:tags r:id="rId23"/>
            </p:custDataLst>
          </p:nvPr>
        </p:nvSpPr>
        <p:spPr>
          <a:xfrm>
            <a:off x="969458" y="2711109"/>
            <a:ext cx="2714625" cy="345281"/>
          </a:xfrm>
          <a:prstGeom prst="rect">
            <a:avLst/>
          </a:prstGeom>
          <a:noFill/>
        </p:spPr>
        <p:txBody>
          <a:bodyPr>
            <a:noAutofit/>
          </a:bodyPr>
          <a:lstStyle/>
          <a:p>
            <a:pPr algn="ctr">
              <a:defRPr/>
            </a:pPr>
            <a:r>
              <a:rPr lang="en-US" altLang="zh-CN" sz="1800" b="1" dirty="0">
                <a:solidFill>
                  <a:srgbClr val="084CA1"/>
                </a:solidFill>
                <a:latin typeface="微软雅黑" pitchFamily="34" charset="-122"/>
                <a:ea typeface="微软雅黑" pitchFamily="34" charset="-122"/>
              </a:rPr>
              <a:t>(1)</a:t>
            </a:r>
            <a:endParaRPr lang="zh-CN" altLang="en-US" sz="1800" b="1" dirty="0">
              <a:solidFill>
                <a:srgbClr val="084CA1"/>
              </a:solidFill>
              <a:latin typeface="微软雅黑" pitchFamily="34" charset="-122"/>
              <a:ea typeface="微软雅黑" pitchFamily="34" charset="-122"/>
            </a:endParaRPr>
          </a:p>
        </p:txBody>
      </p:sp>
      <p:sp>
        <p:nvSpPr>
          <p:cNvPr id="70" name="MH_SubTitle_2"/>
          <p:cNvSpPr txBox="1"/>
          <p:nvPr>
            <p:custDataLst>
              <p:tags r:id="rId24"/>
            </p:custDataLst>
          </p:nvPr>
        </p:nvSpPr>
        <p:spPr>
          <a:xfrm>
            <a:off x="4423858" y="2711109"/>
            <a:ext cx="2714625" cy="345281"/>
          </a:xfrm>
          <a:prstGeom prst="rect">
            <a:avLst/>
          </a:prstGeom>
          <a:noFill/>
        </p:spPr>
        <p:txBody>
          <a:bodyPr>
            <a:noAutofit/>
          </a:bodyPr>
          <a:lstStyle>
            <a:defPPr>
              <a:defRPr lang="zh-CN"/>
            </a:defPPr>
            <a:lvl1pPr algn="ctr" fontAlgn="auto">
              <a:spcBef>
                <a:spcPts val="0"/>
              </a:spcBef>
              <a:spcAft>
                <a:spcPts val="0"/>
              </a:spcAft>
              <a:defRPr b="1">
                <a:solidFill>
                  <a:schemeClr val="accent1">
                    <a:lumMod val="75000"/>
                  </a:schemeClr>
                </a:solidFill>
                <a:latin typeface="+mn-ea"/>
              </a:defRPr>
            </a:lvl1pPr>
          </a:lstStyle>
          <a:p>
            <a:r>
              <a:rPr lang="en-US" altLang="zh-CN" sz="1800" dirty="0">
                <a:solidFill>
                  <a:srgbClr val="084CA1"/>
                </a:solidFill>
                <a:latin typeface="微软雅黑" pitchFamily="34" charset="-122"/>
                <a:ea typeface="微软雅黑" pitchFamily="34" charset="-122"/>
              </a:rPr>
              <a:t>(2)</a:t>
            </a:r>
            <a:endParaRPr lang="zh-CN" altLang="en-US" sz="1800" dirty="0">
              <a:solidFill>
                <a:srgbClr val="084CA1"/>
              </a:solidFill>
              <a:latin typeface="微软雅黑" pitchFamily="34" charset="-122"/>
              <a:ea typeface="微软雅黑" pitchFamily="34" charset="-122"/>
            </a:endParaRPr>
          </a:p>
        </p:txBody>
      </p:sp>
      <p:sp>
        <p:nvSpPr>
          <p:cNvPr id="71" name="矩形 70"/>
          <p:cNvSpPr/>
          <p:nvPr/>
        </p:nvSpPr>
        <p:spPr>
          <a:xfrm>
            <a:off x="1233827" y="1126933"/>
            <a:ext cx="6192688" cy="1754326"/>
          </a:xfrm>
          <a:prstGeom prst="rect">
            <a:avLst/>
          </a:prstGeom>
        </p:spPr>
        <p:txBody>
          <a:bodyPr wrap="square">
            <a:spAutoFit/>
          </a:bodyPr>
          <a:lstStyle/>
          <a:p>
            <a:pPr>
              <a:lnSpc>
                <a:spcPct val="150000"/>
              </a:lnSpc>
            </a:pPr>
            <a:r>
              <a:rPr lang="en-US" altLang="zh-CN" sz="1800" b="1" dirty="0">
                <a:solidFill>
                  <a:srgbClr val="C00000"/>
                </a:solidFill>
                <a:latin typeface="微软雅黑" pitchFamily="34" charset="-122"/>
                <a:ea typeface="微软雅黑" pitchFamily="34" charset="-122"/>
                <a:cs typeface="+mn-ea"/>
              </a:rPr>
              <a:t>1.</a:t>
            </a:r>
            <a:r>
              <a:rPr lang="zh-CN" altLang="en-US" sz="1800" b="1" dirty="0">
                <a:solidFill>
                  <a:srgbClr val="C00000"/>
                </a:solidFill>
                <a:latin typeface="微软雅黑" pitchFamily="34" charset="-122"/>
                <a:ea typeface="微软雅黑" pitchFamily="34" charset="-122"/>
                <a:cs typeface="+mn-ea"/>
              </a:rPr>
              <a:t> 备用金的会计处理</a:t>
            </a:r>
            <a:endParaRPr lang="en-US" altLang="zh-CN" sz="1800" b="1" dirty="0">
              <a:solidFill>
                <a:srgbClr val="C00000"/>
              </a:solidFill>
              <a:latin typeface="微软雅黑" pitchFamily="34" charset="-122"/>
              <a:ea typeface="微软雅黑" pitchFamily="34" charset="-122"/>
              <a:cs typeface="+mn-ea"/>
            </a:endParaRPr>
          </a:p>
          <a:p>
            <a:pPr>
              <a:lnSpc>
                <a:spcPct val="150000"/>
              </a:lnSpc>
            </a:pPr>
            <a:r>
              <a:rPr lang="zh-CN" altLang="en-US" sz="1800" dirty="0" smtClean="0">
                <a:latin typeface="微软雅黑" pitchFamily="34" charset="-122"/>
                <a:ea typeface="微软雅黑" pitchFamily="34" charset="-122"/>
              </a:rPr>
              <a:t>      备用金</a:t>
            </a:r>
            <a:r>
              <a:rPr lang="zh-CN" altLang="en-US" sz="1800" dirty="0">
                <a:latin typeface="微软雅黑" pitchFamily="34" charset="-122"/>
                <a:ea typeface="微软雅黑" pitchFamily="34" charset="-122"/>
              </a:rPr>
              <a:t>是指为了满足企业内部各部门和职工个人经营活动的需要，而暂付给有关部门和职工个人使用的备用现金</a:t>
            </a:r>
            <a:r>
              <a:rPr lang="zh-CN" altLang="en-US" sz="1800" dirty="0" smtClean="0">
                <a:latin typeface="微软雅黑" pitchFamily="34" charset="-122"/>
                <a:ea typeface="微软雅黑" pitchFamily="34" charset="-122"/>
              </a:rPr>
              <a:t>。</a:t>
            </a:r>
            <a:endParaRPr lang="en-US" altLang="zh-CN" sz="1800" dirty="0" smtClean="0">
              <a:latin typeface="微软雅黑" pitchFamily="34" charset="-122"/>
              <a:ea typeface="微软雅黑" pitchFamily="34" charset="-122"/>
            </a:endParaRPr>
          </a:p>
          <a:p>
            <a:pPr>
              <a:lnSpc>
                <a:spcPct val="150000"/>
              </a:lnSpc>
            </a:pPr>
            <a:r>
              <a:rPr lang="zh-CN" altLang="en-US" sz="1800" dirty="0" smtClean="0">
                <a:latin typeface="微软雅黑" pitchFamily="34" charset="-122"/>
                <a:ea typeface="微软雅黑" pitchFamily="34" charset="-122"/>
              </a:rPr>
              <a:t>      根据</a:t>
            </a:r>
            <a:r>
              <a:rPr lang="zh-CN" altLang="en-US" sz="1800" dirty="0">
                <a:latin typeface="微软雅黑" pitchFamily="34" charset="-122"/>
                <a:ea typeface="微软雅黑" pitchFamily="34" charset="-122"/>
              </a:rPr>
              <a:t>备用金管理制度，备用金的核算</a:t>
            </a:r>
            <a:r>
              <a:rPr lang="zh-CN" altLang="en-US" sz="1800" dirty="0" smtClean="0">
                <a:latin typeface="微软雅黑" pitchFamily="34" charset="-122"/>
                <a:ea typeface="微软雅黑" pitchFamily="34" charset="-122"/>
              </a:rPr>
              <a:t>分为以下两种</a:t>
            </a:r>
            <a:r>
              <a:rPr lang="zh-CN" altLang="en-US" sz="1800" dirty="0">
                <a:latin typeface="微软雅黑" pitchFamily="34" charset="-122"/>
                <a:ea typeface="微软雅黑" pitchFamily="34" charset="-122"/>
              </a:rPr>
              <a:t>。</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00063793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a:solidFill>
                  <a:schemeClr val="bg1"/>
                </a:solidFill>
                <a:latin typeface="微软雅黑"/>
                <a:ea typeface="微软雅黑"/>
              </a:rPr>
              <a:t>5</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其他应收款</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0" name="矩形 29"/>
          <p:cNvSpPr/>
          <p:nvPr/>
        </p:nvSpPr>
        <p:spPr>
          <a:xfrm>
            <a:off x="1421258" y="649144"/>
            <a:ext cx="3151856"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（一）</a:t>
            </a:r>
            <a:r>
              <a:rPr lang="zh-CN" altLang="zh-CN" sz="1800" b="1" dirty="0">
                <a:solidFill>
                  <a:srgbClr val="084CA1"/>
                </a:solidFill>
                <a:ea typeface="微软雅黑"/>
                <a:cs typeface="+mn-ea"/>
              </a:rPr>
              <a:t>其他应收款核算的内容</a:t>
            </a:r>
          </a:p>
        </p:txBody>
      </p:sp>
      <p:sp>
        <p:nvSpPr>
          <p:cNvPr id="27" name="Shape 232"/>
          <p:cNvSpPr/>
          <p:nvPr/>
        </p:nvSpPr>
        <p:spPr>
          <a:xfrm>
            <a:off x="960213" y="1649371"/>
            <a:ext cx="263078" cy="249235"/>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ln w="38100">
            <a:solidFill>
              <a:srgbClr val="084CA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28" name="矩形 27"/>
          <p:cNvSpPr/>
          <p:nvPr/>
        </p:nvSpPr>
        <p:spPr>
          <a:xfrm>
            <a:off x="1250774" y="1458366"/>
            <a:ext cx="6968889" cy="900244"/>
          </a:xfrm>
          <a:prstGeom prst="rect">
            <a:avLst/>
          </a:prstGeom>
        </p:spPr>
        <p:txBody>
          <a:bodyPr wrap="square" lIns="68579" tIns="34289" rIns="68579" bIns="34289">
            <a:spAutoFit/>
          </a:bodyPr>
          <a:lstStyle/>
          <a:p>
            <a:pPr>
              <a:lnSpc>
                <a:spcPct val="150000"/>
              </a:lnSpc>
            </a:pPr>
            <a:r>
              <a:rPr lang="en-US" altLang="zh-CN" sz="1800" b="1" dirty="0" smtClean="0">
                <a:solidFill>
                  <a:srgbClr val="084CA1"/>
                </a:solidFill>
                <a:latin typeface="微软雅黑" pitchFamily="34" charset="-122"/>
                <a:ea typeface="微软雅黑" pitchFamily="34" charset="-122"/>
                <a:cs typeface="+mn-ea"/>
                <a:sym typeface="+mn-lt"/>
              </a:rPr>
              <a:t>(1)</a:t>
            </a:r>
            <a:r>
              <a:rPr lang="zh-CN" altLang="en-US" sz="1800" b="1" dirty="0">
                <a:solidFill>
                  <a:srgbClr val="084CA1"/>
                </a:solidFill>
                <a:latin typeface="微软雅黑" pitchFamily="34" charset="-122"/>
                <a:ea typeface="微软雅黑" pitchFamily="34" charset="-122"/>
                <a:cs typeface="+mn-ea"/>
                <a:sym typeface="+mn-lt"/>
              </a:rPr>
              <a:t>定额备用金</a:t>
            </a:r>
            <a:r>
              <a:rPr lang="zh-CN" altLang="en-US" sz="1800" b="1" dirty="0" smtClean="0">
                <a:solidFill>
                  <a:srgbClr val="084CA1"/>
                </a:solidFill>
                <a:latin typeface="微软雅黑" pitchFamily="34" charset="-122"/>
                <a:ea typeface="微软雅黑" pitchFamily="34" charset="-122"/>
                <a:cs typeface="+mn-ea"/>
                <a:sym typeface="+mn-lt"/>
              </a:rPr>
              <a:t>制：</a:t>
            </a:r>
            <a:r>
              <a:rPr lang="zh-CN" altLang="en-US" sz="1800" dirty="0" smtClean="0">
                <a:latin typeface="微软雅黑" pitchFamily="34" charset="-122"/>
                <a:ea typeface="微软雅黑" pitchFamily="34" charset="-122"/>
                <a:cs typeface="+mn-ea"/>
                <a:sym typeface="+mn-lt"/>
              </a:rPr>
              <a:t>根据</a:t>
            </a:r>
            <a:r>
              <a:rPr lang="zh-CN" altLang="en-US" sz="1800" dirty="0">
                <a:latin typeface="微软雅黑" pitchFamily="34" charset="-122"/>
                <a:ea typeface="微软雅黑" pitchFamily="34" charset="-122"/>
                <a:cs typeface="+mn-ea"/>
                <a:sym typeface="+mn-lt"/>
              </a:rPr>
              <a:t>使用部门工作的实际需要，先核定其备用金定额并依此拨付备用金，使用后再拨付现金，补足其定额的制度。</a:t>
            </a:r>
          </a:p>
        </p:txBody>
      </p:sp>
      <p:sp>
        <p:nvSpPr>
          <p:cNvPr id="29" name="Shape 232"/>
          <p:cNvSpPr/>
          <p:nvPr/>
        </p:nvSpPr>
        <p:spPr>
          <a:xfrm>
            <a:off x="960213" y="3150592"/>
            <a:ext cx="263078" cy="249235"/>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ln w="38100">
            <a:solidFill>
              <a:srgbClr val="084CA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sp>
        <p:nvSpPr>
          <p:cNvPr id="31" name="矩形 30"/>
          <p:cNvSpPr/>
          <p:nvPr/>
        </p:nvSpPr>
        <p:spPr>
          <a:xfrm>
            <a:off x="1250774" y="3102087"/>
            <a:ext cx="6968889" cy="900244"/>
          </a:xfrm>
          <a:prstGeom prst="rect">
            <a:avLst/>
          </a:prstGeom>
        </p:spPr>
        <p:txBody>
          <a:bodyPr wrap="square" lIns="68579" tIns="34289" rIns="68579" bIns="34289">
            <a:spAutoFit/>
          </a:bodyPr>
          <a:lstStyle/>
          <a:p>
            <a:pPr>
              <a:lnSpc>
                <a:spcPct val="150000"/>
              </a:lnSpc>
            </a:pPr>
            <a:r>
              <a:rPr lang="en-US" altLang="zh-CN" sz="1800" b="1" dirty="0">
                <a:solidFill>
                  <a:srgbClr val="084CA1"/>
                </a:solidFill>
                <a:latin typeface="微软雅黑" pitchFamily="34" charset="-122"/>
                <a:ea typeface="微软雅黑" pitchFamily="34" charset="-122"/>
                <a:cs typeface="+mn-ea"/>
                <a:sym typeface="+mn-lt"/>
              </a:rPr>
              <a:t>(2)</a:t>
            </a:r>
            <a:r>
              <a:rPr lang="zh-CN" altLang="en-US" sz="1800" b="1" dirty="0">
                <a:solidFill>
                  <a:srgbClr val="084CA1"/>
                </a:solidFill>
                <a:latin typeface="微软雅黑" pitchFamily="34" charset="-122"/>
                <a:ea typeface="微软雅黑" pitchFamily="34" charset="-122"/>
                <a:cs typeface="+mn-ea"/>
                <a:sym typeface="+mn-lt"/>
              </a:rPr>
              <a:t>非定额备用金</a:t>
            </a:r>
            <a:r>
              <a:rPr lang="zh-CN" altLang="en-US" sz="1800" b="1" dirty="0" smtClean="0">
                <a:solidFill>
                  <a:srgbClr val="084CA1"/>
                </a:solidFill>
                <a:latin typeface="微软雅黑" pitchFamily="34" charset="-122"/>
                <a:ea typeface="微软雅黑" pitchFamily="34" charset="-122"/>
                <a:cs typeface="+mn-ea"/>
                <a:sym typeface="+mn-lt"/>
              </a:rPr>
              <a:t>制：</a:t>
            </a:r>
            <a:r>
              <a:rPr lang="zh-CN" altLang="en-US" sz="1800" dirty="0" smtClean="0">
                <a:latin typeface="微软雅黑" pitchFamily="34" charset="-122"/>
                <a:ea typeface="微软雅黑" pitchFamily="34" charset="-122"/>
                <a:cs typeface="+mn-ea"/>
                <a:sym typeface="+mn-lt"/>
              </a:rPr>
              <a:t>为了</a:t>
            </a:r>
            <a:r>
              <a:rPr lang="zh-CN" altLang="en-US" sz="1800" dirty="0">
                <a:latin typeface="微软雅黑" pitchFamily="34" charset="-122"/>
                <a:ea typeface="微软雅黑" pitchFamily="34" charset="-122"/>
                <a:cs typeface="+mn-ea"/>
                <a:sym typeface="+mn-lt"/>
              </a:rPr>
              <a:t>满足临时性需要而暂付给有关部门和个人现金，使用后实报实销的制度。</a:t>
            </a:r>
          </a:p>
        </p:txBody>
      </p:sp>
    </p:spTree>
    <p:custDataLst>
      <p:tags r:id="rId1"/>
    </p:custDataLst>
    <p:extLst>
      <p:ext uri="{BB962C8B-B14F-4D97-AF65-F5344CB8AC3E}">
        <p14:creationId xmlns:p14="http://schemas.microsoft.com/office/powerpoint/2010/main" val="278451010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a:solidFill>
                  <a:schemeClr val="bg1"/>
                </a:solidFill>
                <a:latin typeface="微软雅黑"/>
                <a:ea typeface="微软雅黑"/>
              </a:rPr>
              <a:t>5</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其他应收款</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2" name="矩形 11"/>
          <p:cNvSpPr/>
          <p:nvPr/>
        </p:nvSpPr>
        <p:spPr>
          <a:xfrm>
            <a:off x="1545943" y="649144"/>
            <a:ext cx="2414475"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r>
              <a:rPr lang="en-US" altLang="zh-CN" sz="1800" b="1" dirty="0" smtClean="0">
                <a:solidFill>
                  <a:srgbClr val="084CA1"/>
                </a:solidFill>
                <a:ea typeface="微软雅黑"/>
                <a:cs typeface="+mn-ea"/>
                <a:sym typeface="+mn-lt"/>
              </a:rPr>
              <a:t>——</a:t>
            </a:r>
            <a:r>
              <a:rPr lang="zh-CN" altLang="en-US" sz="1800" b="1" dirty="0">
                <a:solidFill>
                  <a:srgbClr val="084CA1"/>
                </a:solidFill>
                <a:ea typeface="微软雅黑"/>
                <a:cs typeface="+mn-ea"/>
                <a:sym typeface="+mn-lt"/>
              </a:rPr>
              <a:t>定额备用金制</a:t>
            </a:r>
            <a:endParaRPr lang="zh-CN" altLang="zh-CN" sz="1800" b="1" dirty="0">
              <a:solidFill>
                <a:srgbClr val="084CA1"/>
              </a:solidFill>
              <a:ea typeface="微软雅黑"/>
              <a:cs typeface="+mn-ea"/>
            </a:endParaRPr>
          </a:p>
        </p:txBody>
      </p:sp>
      <p:sp>
        <p:nvSpPr>
          <p:cNvPr id="2" name="矩形 1"/>
          <p:cNvSpPr/>
          <p:nvPr/>
        </p:nvSpPr>
        <p:spPr>
          <a:xfrm>
            <a:off x="249448" y="1123238"/>
            <a:ext cx="7053892" cy="507831"/>
          </a:xfrm>
          <a:prstGeom prst="rect">
            <a:avLst/>
          </a:prstGeom>
        </p:spPr>
        <p:txBody>
          <a:bodyPr wrap="square">
            <a:spAutoFit/>
          </a:bodyPr>
          <a:lstStyle/>
          <a:p>
            <a:pPr>
              <a:lnSpc>
                <a:spcPct val="150000"/>
              </a:lnSpc>
            </a:pPr>
            <a:r>
              <a:rPr lang="zh-CN" altLang="en-US" sz="1800" b="1" dirty="0">
                <a:solidFill>
                  <a:srgbClr val="084CA1"/>
                </a:solidFill>
                <a:latin typeface="微软雅黑" pitchFamily="34" charset="-122"/>
                <a:ea typeface="微软雅黑" pitchFamily="34" charset="-122"/>
              </a:rPr>
              <a:t>甲企业的总务部门核定的备用金定额为</a:t>
            </a:r>
            <a:r>
              <a:rPr lang="en-US" altLang="zh-CN" sz="1800" b="1" dirty="0">
                <a:solidFill>
                  <a:srgbClr val="084CA1"/>
                </a:solidFill>
                <a:latin typeface="微软雅黑" pitchFamily="34" charset="-122"/>
                <a:ea typeface="微软雅黑" pitchFamily="34" charset="-122"/>
              </a:rPr>
              <a:t>5 000</a:t>
            </a:r>
            <a:r>
              <a:rPr lang="zh-CN" altLang="en-US" sz="1800" b="1" dirty="0">
                <a:solidFill>
                  <a:srgbClr val="084CA1"/>
                </a:solidFill>
                <a:latin typeface="微软雅黑" pitchFamily="34" charset="-122"/>
                <a:ea typeface="微软雅黑" pitchFamily="34" charset="-122"/>
              </a:rPr>
              <a:t>元，以现金拨付。</a:t>
            </a:r>
          </a:p>
        </p:txBody>
      </p:sp>
      <p:sp>
        <p:nvSpPr>
          <p:cNvPr id="14" name="Rectangle 7"/>
          <p:cNvSpPr/>
          <p:nvPr/>
        </p:nvSpPr>
        <p:spPr>
          <a:xfrm>
            <a:off x="249448" y="1666372"/>
            <a:ext cx="6161659" cy="908255"/>
          </a:xfrm>
          <a:prstGeom prst="rect">
            <a:avLst/>
          </a:prstGeom>
          <a:noFill/>
          <a:ln w="9525">
            <a:noFill/>
          </a:ln>
        </p:spPr>
        <p:txBody>
          <a:bodyPr lIns="68579" tIns="34289" rIns="68579" bIns="34289"/>
          <a:lstStyle/>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借：其他应收款</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备用金</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总务科</a:t>
            </a:r>
            <a:r>
              <a:rPr lang="en-US" altLang="zh-CN" sz="1800" dirty="0">
                <a:latin typeface="微软雅黑" pitchFamily="34" charset="-122"/>
                <a:ea typeface="微软雅黑" pitchFamily="34" charset="-122"/>
                <a:cs typeface="+mn-ea"/>
              </a:rPr>
              <a:t>) </a:t>
            </a:r>
            <a:r>
              <a:rPr lang="en-US" altLang="zh-CN" sz="1800" dirty="0" smtClean="0">
                <a:latin typeface="微软雅黑" pitchFamily="34" charset="-122"/>
                <a:ea typeface="微软雅黑" pitchFamily="34" charset="-122"/>
                <a:cs typeface="+mn-ea"/>
              </a:rPr>
              <a:t>      5 </a:t>
            </a:r>
            <a:r>
              <a:rPr lang="en-US" altLang="zh-CN" sz="1800" dirty="0">
                <a:latin typeface="微软雅黑" pitchFamily="34" charset="-122"/>
                <a:ea typeface="微软雅黑" pitchFamily="34" charset="-122"/>
                <a:cs typeface="+mn-ea"/>
              </a:rPr>
              <a:t>000</a:t>
            </a:r>
          </a:p>
          <a:p>
            <a:pPr marL="257168" indent="-257168">
              <a:lnSpc>
                <a:spcPct val="150000"/>
              </a:lnSpc>
              <a:spcBef>
                <a:spcPct val="20000"/>
              </a:spcBef>
              <a:buClr>
                <a:schemeClr val="folHlink"/>
              </a:buClr>
              <a:buSzPct val="60000"/>
            </a:pPr>
            <a:r>
              <a:rPr lang="zh-CN" altLang="en-US" sz="1800" dirty="0" smtClean="0">
                <a:latin typeface="微软雅黑" pitchFamily="34" charset="-122"/>
                <a:ea typeface="微软雅黑" pitchFamily="34" charset="-122"/>
                <a:cs typeface="+mn-ea"/>
              </a:rPr>
              <a:t>      贷</a:t>
            </a:r>
            <a:r>
              <a:rPr lang="zh-CN" altLang="en-US" sz="1800" dirty="0">
                <a:latin typeface="微软雅黑" pitchFamily="34" charset="-122"/>
                <a:ea typeface="微软雅黑" pitchFamily="34" charset="-122"/>
                <a:cs typeface="+mn-ea"/>
              </a:rPr>
              <a:t>：库存现金                                  </a:t>
            </a:r>
            <a:r>
              <a:rPr lang="zh-CN" altLang="en-US" sz="1800" dirty="0" smtClean="0">
                <a:latin typeface="微软雅黑" pitchFamily="34" charset="-122"/>
                <a:ea typeface="微软雅黑" pitchFamily="34" charset="-122"/>
                <a:cs typeface="+mn-ea"/>
              </a:rPr>
              <a:t>       </a:t>
            </a:r>
            <a:r>
              <a:rPr lang="en-US" altLang="zh-CN" sz="1800" dirty="0">
                <a:latin typeface="微软雅黑" pitchFamily="34" charset="-122"/>
                <a:ea typeface="微软雅黑" pitchFamily="34" charset="-122"/>
                <a:cs typeface="+mn-ea"/>
              </a:rPr>
              <a:t>5 000</a:t>
            </a:r>
          </a:p>
        </p:txBody>
      </p:sp>
      <p:sp>
        <p:nvSpPr>
          <p:cNvPr id="3" name="矩形 2"/>
          <p:cNvSpPr/>
          <p:nvPr/>
        </p:nvSpPr>
        <p:spPr>
          <a:xfrm>
            <a:off x="254000" y="2904250"/>
            <a:ext cx="3594254" cy="458908"/>
          </a:xfrm>
          <a:prstGeom prst="rect">
            <a:avLst/>
          </a:prstGeom>
        </p:spPr>
        <p:txBody>
          <a:bodyPr wrap="none">
            <a:spAutoFit/>
          </a:bodyPr>
          <a:lstStyle/>
          <a:p>
            <a:pPr>
              <a:lnSpc>
                <a:spcPct val="150000"/>
              </a:lnSpc>
            </a:pPr>
            <a:r>
              <a:rPr lang="zh-CN" altLang="en-US" sz="1800" b="1" dirty="0">
                <a:solidFill>
                  <a:srgbClr val="084CA1"/>
                </a:solidFill>
                <a:latin typeface="微软雅黑" pitchFamily="34" charset="-122"/>
                <a:ea typeface="微软雅黑" pitchFamily="34" charset="-122"/>
              </a:rPr>
              <a:t>总务科报销日常管理支出</a:t>
            </a:r>
            <a:r>
              <a:rPr lang="en-US" altLang="zh-CN" sz="1800" b="1" dirty="0">
                <a:solidFill>
                  <a:srgbClr val="084CA1"/>
                </a:solidFill>
                <a:latin typeface="微软雅黑" pitchFamily="34" charset="-122"/>
                <a:ea typeface="微软雅黑" pitchFamily="34" charset="-122"/>
              </a:rPr>
              <a:t>4 000</a:t>
            </a:r>
            <a:r>
              <a:rPr lang="zh-CN" altLang="en-US" sz="1800" b="1" dirty="0">
                <a:solidFill>
                  <a:srgbClr val="084CA1"/>
                </a:solidFill>
                <a:latin typeface="微软雅黑" pitchFamily="34" charset="-122"/>
                <a:ea typeface="微软雅黑" pitchFamily="34" charset="-122"/>
              </a:rPr>
              <a:t>元</a:t>
            </a:r>
          </a:p>
        </p:txBody>
      </p:sp>
      <p:sp>
        <p:nvSpPr>
          <p:cNvPr id="16" name="Rectangle 7"/>
          <p:cNvSpPr/>
          <p:nvPr/>
        </p:nvSpPr>
        <p:spPr>
          <a:xfrm>
            <a:off x="254000" y="3340253"/>
            <a:ext cx="3902363" cy="1019473"/>
          </a:xfrm>
          <a:prstGeom prst="rect">
            <a:avLst/>
          </a:prstGeom>
          <a:noFill/>
          <a:ln w="9525">
            <a:noFill/>
          </a:ln>
        </p:spPr>
        <p:txBody>
          <a:bodyPr lIns="68579" tIns="34289" rIns="68579" bIns="34289"/>
          <a:lstStyle/>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借：管理费用            </a:t>
            </a:r>
            <a:r>
              <a:rPr lang="zh-CN" altLang="en-US" sz="1800" dirty="0" smtClean="0">
                <a:latin typeface="微软雅黑" pitchFamily="34" charset="-122"/>
                <a:ea typeface="微软雅黑" pitchFamily="34" charset="-122"/>
                <a:cs typeface="+mn-ea"/>
              </a:rPr>
              <a:t>     </a:t>
            </a:r>
            <a:r>
              <a:rPr lang="en-US" altLang="zh-CN" sz="1800" dirty="0">
                <a:latin typeface="微软雅黑" pitchFamily="34" charset="-122"/>
                <a:ea typeface="微软雅黑" pitchFamily="34" charset="-122"/>
                <a:cs typeface="+mn-ea"/>
              </a:rPr>
              <a:t>4 000</a:t>
            </a:r>
          </a:p>
          <a:p>
            <a:pPr marL="257168" indent="-257168">
              <a:lnSpc>
                <a:spcPct val="150000"/>
              </a:lnSpc>
              <a:spcBef>
                <a:spcPct val="20000"/>
              </a:spcBef>
              <a:buClr>
                <a:schemeClr val="folHlink"/>
              </a:buClr>
              <a:buSzPct val="60000"/>
            </a:pPr>
            <a:r>
              <a:rPr lang="zh-CN" altLang="en-US" sz="1800" dirty="0" smtClean="0">
                <a:latin typeface="微软雅黑" pitchFamily="34" charset="-122"/>
                <a:ea typeface="微软雅黑" pitchFamily="34" charset="-122"/>
                <a:cs typeface="+mn-ea"/>
              </a:rPr>
              <a:t>       贷</a:t>
            </a:r>
            <a:r>
              <a:rPr lang="zh-CN" altLang="en-US" sz="1800" dirty="0">
                <a:latin typeface="微软雅黑" pitchFamily="34" charset="-122"/>
                <a:ea typeface="微软雅黑" pitchFamily="34" charset="-122"/>
                <a:cs typeface="+mn-ea"/>
              </a:rPr>
              <a:t>：库存现金       </a:t>
            </a:r>
            <a:r>
              <a:rPr lang="zh-CN" altLang="en-US" sz="1800" dirty="0" smtClean="0">
                <a:latin typeface="微软雅黑" pitchFamily="34" charset="-122"/>
                <a:ea typeface="微软雅黑" pitchFamily="34" charset="-122"/>
                <a:cs typeface="+mn-ea"/>
              </a:rPr>
              <a:t>        </a:t>
            </a:r>
            <a:r>
              <a:rPr lang="en-US" altLang="zh-CN" sz="1800" dirty="0">
                <a:latin typeface="微软雅黑" pitchFamily="34" charset="-122"/>
                <a:ea typeface="微软雅黑" pitchFamily="34" charset="-122"/>
                <a:cs typeface="+mn-ea"/>
              </a:rPr>
              <a:t>4 000</a:t>
            </a:r>
          </a:p>
        </p:txBody>
      </p:sp>
      <p:sp>
        <p:nvSpPr>
          <p:cNvPr id="4" name="矩形 3"/>
          <p:cNvSpPr/>
          <p:nvPr/>
        </p:nvSpPr>
        <p:spPr>
          <a:xfrm>
            <a:off x="4286999" y="2907127"/>
            <a:ext cx="2954655" cy="458908"/>
          </a:xfrm>
          <a:prstGeom prst="rect">
            <a:avLst/>
          </a:prstGeom>
        </p:spPr>
        <p:txBody>
          <a:bodyPr wrap="none">
            <a:spAutoFit/>
          </a:bodyPr>
          <a:lstStyle/>
          <a:p>
            <a:pPr>
              <a:lnSpc>
                <a:spcPct val="150000"/>
              </a:lnSpc>
            </a:pPr>
            <a:r>
              <a:rPr lang="zh-CN" altLang="en-US" sz="1800" b="1" dirty="0">
                <a:solidFill>
                  <a:srgbClr val="084CA1"/>
                </a:solidFill>
                <a:latin typeface="微软雅黑" pitchFamily="34" charset="-122"/>
                <a:ea typeface="微软雅黑" pitchFamily="34" charset="-122"/>
              </a:rPr>
              <a:t>年终，收回总务科备用金。</a:t>
            </a:r>
          </a:p>
        </p:txBody>
      </p:sp>
      <p:sp>
        <p:nvSpPr>
          <p:cNvPr id="5" name="矩形 4"/>
          <p:cNvSpPr/>
          <p:nvPr/>
        </p:nvSpPr>
        <p:spPr>
          <a:xfrm>
            <a:off x="4156363" y="3340253"/>
            <a:ext cx="4987637" cy="978729"/>
          </a:xfrm>
          <a:prstGeom prst="rect">
            <a:avLst/>
          </a:prstGeom>
        </p:spPr>
        <p:txBody>
          <a:bodyPr wrap="square">
            <a:spAutoFit/>
          </a:bodyPr>
          <a:lstStyle/>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借：库存现金                       </a:t>
            </a:r>
            <a:r>
              <a:rPr lang="zh-CN" altLang="en-US" sz="1800" dirty="0" smtClean="0">
                <a:latin typeface="微软雅黑" pitchFamily="34" charset="-122"/>
                <a:ea typeface="微软雅黑" pitchFamily="34" charset="-122"/>
                <a:cs typeface="+mn-ea"/>
              </a:rPr>
              <a:t> </a:t>
            </a:r>
            <a:r>
              <a:rPr lang="en-US" altLang="zh-CN" sz="1800" dirty="0">
                <a:latin typeface="微软雅黑" pitchFamily="34" charset="-122"/>
                <a:ea typeface="微软雅黑" pitchFamily="34" charset="-122"/>
                <a:cs typeface="+mn-ea"/>
              </a:rPr>
              <a:t>5 000</a:t>
            </a:r>
          </a:p>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      贷：其他应收款</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备用金</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总务科</a:t>
            </a:r>
            <a:r>
              <a:rPr lang="en-US" altLang="zh-CN" sz="1800" dirty="0">
                <a:latin typeface="微软雅黑" pitchFamily="34" charset="-122"/>
                <a:ea typeface="微软雅黑" pitchFamily="34" charset="-122"/>
                <a:cs typeface="+mn-ea"/>
              </a:rPr>
              <a:t>) </a:t>
            </a:r>
            <a:r>
              <a:rPr lang="en-US" altLang="zh-CN" sz="1800" dirty="0" smtClean="0">
                <a:latin typeface="微软雅黑" pitchFamily="34" charset="-122"/>
                <a:ea typeface="微软雅黑" pitchFamily="34" charset="-122"/>
                <a:cs typeface="+mn-ea"/>
              </a:rPr>
              <a:t>5 </a:t>
            </a:r>
            <a:r>
              <a:rPr lang="en-US" altLang="zh-CN" sz="1800" dirty="0">
                <a:latin typeface="微软雅黑" pitchFamily="34" charset="-122"/>
                <a:ea typeface="微软雅黑" pitchFamily="34" charset="-122"/>
                <a:cs typeface="+mn-ea"/>
              </a:rPr>
              <a:t>000</a:t>
            </a:r>
          </a:p>
        </p:txBody>
      </p:sp>
      <p:cxnSp>
        <p:nvCxnSpPr>
          <p:cNvPr id="7" name="直接连接符 6"/>
          <p:cNvCxnSpPr/>
          <p:nvPr/>
        </p:nvCxnSpPr>
        <p:spPr>
          <a:xfrm>
            <a:off x="4073237" y="2657752"/>
            <a:ext cx="0" cy="2148186"/>
          </a:xfrm>
          <a:prstGeom prst="line">
            <a:avLst/>
          </a:prstGeom>
          <a:ln w="28575">
            <a:solidFill>
              <a:srgbClr val="084CA1"/>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249448" y="2654875"/>
            <a:ext cx="8648490" cy="0"/>
          </a:xfrm>
          <a:prstGeom prst="line">
            <a:avLst/>
          </a:prstGeom>
          <a:ln w="28575">
            <a:solidFill>
              <a:srgbClr val="084CA1"/>
            </a:solidFill>
            <a:prstDash val="dash"/>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4280412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barn(inVertical)">
                                      <p:cBhvr>
                                        <p:cTn id="1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a:solidFill>
                  <a:schemeClr val="bg1"/>
                </a:solidFill>
                <a:latin typeface="微软雅黑"/>
                <a:ea typeface="微软雅黑"/>
              </a:rPr>
              <a:t>5</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其他应收款</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2" name="矩形 11"/>
          <p:cNvSpPr/>
          <p:nvPr/>
        </p:nvSpPr>
        <p:spPr>
          <a:xfrm>
            <a:off x="1545943" y="649144"/>
            <a:ext cx="2414475"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r>
              <a:rPr lang="en-US" altLang="zh-CN" sz="1800" b="1" dirty="0" smtClean="0">
                <a:solidFill>
                  <a:srgbClr val="084CA1"/>
                </a:solidFill>
                <a:ea typeface="微软雅黑"/>
                <a:cs typeface="+mn-ea"/>
                <a:sym typeface="+mn-lt"/>
              </a:rPr>
              <a:t>——</a:t>
            </a:r>
            <a:r>
              <a:rPr lang="zh-CN" altLang="en-US" sz="1800" b="1" dirty="0">
                <a:solidFill>
                  <a:srgbClr val="084CA1"/>
                </a:solidFill>
                <a:ea typeface="微软雅黑"/>
                <a:cs typeface="+mn-ea"/>
                <a:sym typeface="+mn-lt"/>
              </a:rPr>
              <a:t>定额备用金制</a:t>
            </a:r>
            <a:endParaRPr lang="zh-CN" altLang="zh-CN" sz="1800" b="1" dirty="0">
              <a:solidFill>
                <a:srgbClr val="084CA1"/>
              </a:solidFill>
              <a:ea typeface="微软雅黑"/>
              <a:cs typeface="+mn-ea"/>
            </a:endParaRPr>
          </a:p>
        </p:txBody>
      </p:sp>
      <p:sp>
        <p:nvSpPr>
          <p:cNvPr id="2" name="矩形 1"/>
          <p:cNvSpPr/>
          <p:nvPr/>
        </p:nvSpPr>
        <p:spPr>
          <a:xfrm>
            <a:off x="973823" y="1301363"/>
            <a:ext cx="7053892" cy="458908"/>
          </a:xfrm>
          <a:prstGeom prst="rect">
            <a:avLst/>
          </a:prstGeom>
        </p:spPr>
        <p:txBody>
          <a:bodyPr wrap="square">
            <a:spAutoFit/>
          </a:bodyPr>
          <a:lstStyle/>
          <a:p>
            <a:pPr>
              <a:lnSpc>
                <a:spcPct val="150000"/>
              </a:lnSpc>
            </a:pPr>
            <a:r>
              <a:rPr lang="zh-CN" altLang="en-US" sz="1800" b="1" dirty="0">
                <a:solidFill>
                  <a:srgbClr val="084CA1"/>
                </a:solidFill>
                <a:latin typeface="微软雅黑" pitchFamily="34" charset="-122"/>
                <a:ea typeface="微软雅黑" pitchFamily="34" charset="-122"/>
              </a:rPr>
              <a:t>甲企业采购员王刚外出预借差旅费</a:t>
            </a:r>
            <a:r>
              <a:rPr lang="en-US" altLang="zh-CN" sz="1800" b="1" dirty="0">
                <a:solidFill>
                  <a:srgbClr val="084CA1"/>
                </a:solidFill>
                <a:latin typeface="微软雅黑" pitchFamily="34" charset="-122"/>
                <a:ea typeface="微软雅黑" pitchFamily="34" charset="-122"/>
              </a:rPr>
              <a:t>2 000</a:t>
            </a:r>
            <a:r>
              <a:rPr lang="zh-CN" altLang="en-US" sz="1800" b="1" dirty="0">
                <a:solidFill>
                  <a:srgbClr val="084CA1"/>
                </a:solidFill>
                <a:latin typeface="微软雅黑" pitchFamily="34" charset="-122"/>
                <a:ea typeface="微软雅黑" pitchFamily="34" charset="-122"/>
              </a:rPr>
              <a:t>元，以现金付讫。</a:t>
            </a:r>
          </a:p>
        </p:txBody>
      </p:sp>
      <p:sp>
        <p:nvSpPr>
          <p:cNvPr id="14" name="Rectangle 7"/>
          <p:cNvSpPr/>
          <p:nvPr/>
        </p:nvSpPr>
        <p:spPr>
          <a:xfrm>
            <a:off x="973823" y="1844497"/>
            <a:ext cx="6161659" cy="908255"/>
          </a:xfrm>
          <a:prstGeom prst="rect">
            <a:avLst/>
          </a:prstGeom>
          <a:noFill/>
          <a:ln w="9525">
            <a:noFill/>
          </a:ln>
        </p:spPr>
        <p:txBody>
          <a:bodyPr lIns="68579" tIns="34289" rIns="68579" bIns="34289"/>
          <a:lstStyle/>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借：其他应收款</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备用金</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王刚</a:t>
            </a:r>
            <a:r>
              <a:rPr lang="en-US" altLang="zh-CN" sz="1800" dirty="0">
                <a:latin typeface="微软雅黑" pitchFamily="34" charset="-122"/>
                <a:ea typeface="微软雅黑" pitchFamily="34" charset="-122"/>
                <a:cs typeface="+mn-ea"/>
              </a:rPr>
              <a:t>)                2 000</a:t>
            </a:r>
          </a:p>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       贷：库存现金                                                </a:t>
            </a:r>
            <a:r>
              <a:rPr lang="en-US" altLang="zh-CN" sz="1800" dirty="0">
                <a:latin typeface="微软雅黑" pitchFamily="34" charset="-122"/>
                <a:ea typeface="微软雅黑" pitchFamily="34" charset="-122"/>
                <a:cs typeface="+mn-ea"/>
              </a:rPr>
              <a:t>2 000</a:t>
            </a:r>
          </a:p>
        </p:txBody>
      </p:sp>
      <p:sp>
        <p:nvSpPr>
          <p:cNvPr id="3" name="矩形 2"/>
          <p:cNvSpPr/>
          <p:nvPr/>
        </p:nvSpPr>
        <p:spPr>
          <a:xfrm>
            <a:off x="978375" y="2892375"/>
            <a:ext cx="5638082" cy="458908"/>
          </a:xfrm>
          <a:prstGeom prst="rect">
            <a:avLst/>
          </a:prstGeom>
        </p:spPr>
        <p:txBody>
          <a:bodyPr wrap="none">
            <a:spAutoFit/>
          </a:bodyPr>
          <a:lstStyle/>
          <a:p>
            <a:pPr>
              <a:lnSpc>
                <a:spcPct val="150000"/>
              </a:lnSpc>
            </a:pPr>
            <a:r>
              <a:rPr lang="zh-CN" altLang="en-US" sz="1800" b="1" dirty="0">
                <a:solidFill>
                  <a:srgbClr val="084CA1"/>
                </a:solidFill>
                <a:latin typeface="微软雅黑" pitchFamily="34" charset="-122"/>
                <a:ea typeface="微软雅黑" pitchFamily="34" charset="-122"/>
              </a:rPr>
              <a:t>王刚出差归来，报销</a:t>
            </a:r>
            <a:r>
              <a:rPr lang="en-US" altLang="zh-CN" sz="1800" b="1" dirty="0">
                <a:solidFill>
                  <a:srgbClr val="084CA1"/>
                </a:solidFill>
                <a:latin typeface="微软雅黑" pitchFamily="34" charset="-122"/>
                <a:ea typeface="微软雅黑" pitchFamily="34" charset="-122"/>
              </a:rPr>
              <a:t>1 800</a:t>
            </a:r>
            <a:r>
              <a:rPr lang="zh-CN" altLang="en-US" sz="1800" b="1" dirty="0">
                <a:solidFill>
                  <a:srgbClr val="084CA1"/>
                </a:solidFill>
                <a:latin typeface="微软雅黑" pitchFamily="34" charset="-122"/>
                <a:ea typeface="微软雅黑" pitchFamily="34" charset="-122"/>
              </a:rPr>
              <a:t>元，余款退回现金</a:t>
            </a:r>
            <a:r>
              <a:rPr lang="en-US" altLang="zh-CN" sz="1800" b="1" dirty="0">
                <a:solidFill>
                  <a:srgbClr val="084CA1"/>
                </a:solidFill>
                <a:latin typeface="微软雅黑" pitchFamily="34" charset="-122"/>
                <a:ea typeface="微软雅黑" pitchFamily="34" charset="-122"/>
              </a:rPr>
              <a:t>200</a:t>
            </a:r>
            <a:r>
              <a:rPr lang="zh-CN" altLang="en-US" sz="1800" b="1" dirty="0">
                <a:solidFill>
                  <a:srgbClr val="084CA1"/>
                </a:solidFill>
                <a:latin typeface="微软雅黑" pitchFamily="34" charset="-122"/>
                <a:ea typeface="微软雅黑" pitchFamily="34" charset="-122"/>
              </a:rPr>
              <a:t>元。</a:t>
            </a:r>
          </a:p>
        </p:txBody>
      </p:sp>
      <p:sp>
        <p:nvSpPr>
          <p:cNvPr id="16" name="Rectangle 7"/>
          <p:cNvSpPr/>
          <p:nvPr/>
        </p:nvSpPr>
        <p:spPr>
          <a:xfrm>
            <a:off x="978375" y="3328378"/>
            <a:ext cx="6479309" cy="1382560"/>
          </a:xfrm>
          <a:prstGeom prst="rect">
            <a:avLst/>
          </a:prstGeom>
          <a:noFill/>
          <a:ln w="9525">
            <a:noFill/>
          </a:ln>
        </p:spPr>
        <p:txBody>
          <a:bodyPr lIns="68579" tIns="34289" rIns="68579" bIns="34289"/>
          <a:lstStyle/>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借：管理费用                                            </a:t>
            </a:r>
            <a:r>
              <a:rPr lang="en-US" altLang="zh-CN" sz="1800" dirty="0">
                <a:latin typeface="微软雅黑" pitchFamily="34" charset="-122"/>
                <a:ea typeface="微软雅黑" pitchFamily="34" charset="-122"/>
                <a:cs typeface="+mn-ea"/>
              </a:rPr>
              <a:t>1 800</a:t>
            </a:r>
          </a:p>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       库存现金                                               </a:t>
            </a:r>
            <a:r>
              <a:rPr lang="en-US" altLang="zh-CN" sz="1800" dirty="0">
                <a:latin typeface="微软雅黑" pitchFamily="34" charset="-122"/>
                <a:ea typeface="微软雅黑" pitchFamily="34" charset="-122"/>
                <a:cs typeface="+mn-ea"/>
              </a:rPr>
              <a:t>200</a:t>
            </a:r>
          </a:p>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       贷：其他应收款</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备用金</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王刚</a:t>
            </a:r>
            <a:r>
              <a:rPr lang="en-US" altLang="zh-CN" sz="1800" dirty="0">
                <a:latin typeface="微软雅黑" pitchFamily="34" charset="-122"/>
                <a:ea typeface="微软雅黑" pitchFamily="34" charset="-122"/>
                <a:cs typeface="+mn-ea"/>
              </a:rPr>
              <a:t>)                   2 000</a:t>
            </a:r>
          </a:p>
        </p:txBody>
      </p:sp>
    </p:spTree>
    <p:custDataLst>
      <p:tags r:id="rId1"/>
    </p:custDataLst>
    <p:extLst>
      <p:ext uri="{BB962C8B-B14F-4D97-AF65-F5344CB8AC3E}">
        <p14:creationId xmlns:p14="http://schemas.microsoft.com/office/powerpoint/2010/main" val="3023752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barn(inVertical)">
                                      <p:cBhvr>
                                        <p:cTn id="1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a:solidFill>
                  <a:schemeClr val="bg1"/>
                </a:solidFill>
                <a:latin typeface="微软雅黑"/>
                <a:ea typeface="微软雅黑"/>
              </a:rPr>
              <a:t>5</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其他应收款</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0" name="矩形 29"/>
          <p:cNvSpPr/>
          <p:nvPr/>
        </p:nvSpPr>
        <p:spPr>
          <a:xfrm>
            <a:off x="1421258" y="649144"/>
            <a:ext cx="5184464"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其他应收</a:t>
            </a:r>
            <a:r>
              <a:rPr lang="zh-CN" altLang="zh-CN" sz="1800" b="1" dirty="0" smtClean="0">
                <a:solidFill>
                  <a:srgbClr val="084CA1"/>
                </a:solidFill>
                <a:ea typeface="微软雅黑"/>
                <a:cs typeface="+mn-ea"/>
              </a:rPr>
              <a:t>款</a:t>
            </a:r>
            <a:r>
              <a:rPr lang="zh-CN" altLang="zh-CN" sz="1800" b="1" dirty="0">
                <a:solidFill>
                  <a:srgbClr val="084CA1"/>
                </a:solidFill>
                <a:ea typeface="微软雅黑"/>
                <a:cs typeface="+mn-ea"/>
              </a:rPr>
              <a:t>的核算及账务</a:t>
            </a:r>
            <a:r>
              <a:rPr lang="zh-CN" altLang="zh-CN" sz="1800" b="1" dirty="0" smtClean="0">
                <a:solidFill>
                  <a:srgbClr val="084CA1"/>
                </a:solidFill>
                <a:ea typeface="微软雅黑"/>
                <a:cs typeface="+mn-ea"/>
              </a:rPr>
              <a:t>处理</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开设账户</a:t>
            </a:r>
            <a:endParaRPr lang="zh-CN" altLang="zh-CN" sz="1800" b="1" dirty="0">
              <a:solidFill>
                <a:srgbClr val="084CA1"/>
              </a:solidFill>
              <a:ea typeface="微软雅黑"/>
              <a:cs typeface="+mn-ea"/>
            </a:endParaRPr>
          </a:p>
        </p:txBody>
      </p:sp>
      <p:grpSp>
        <p:nvGrpSpPr>
          <p:cNvPr id="13" name="ïšļíďé"/>
          <p:cNvGrpSpPr/>
          <p:nvPr/>
        </p:nvGrpSpPr>
        <p:grpSpPr>
          <a:xfrm>
            <a:off x="395536" y="1485899"/>
            <a:ext cx="7519847" cy="3534123"/>
            <a:chOff x="1660525" y="3814763"/>
            <a:chExt cx="10310812" cy="6083300"/>
          </a:xfrm>
          <a:solidFill>
            <a:schemeClr val="accent1">
              <a:lumMod val="50000"/>
            </a:schemeClr>
          </a:solidFill>
        </p:grpSpPr>
        <p:sp>
          <p:nvSpPr>
            <p:cNvPr id="14" name="î$ḷïdè"/>
            <p:cNvSpPr/>
            <p:nvPr/>
          </p:nvSpPr>
          <p:spPr bwMode="auto">
            <a:xfrm>
              <a:off x="2898775" y="4237038"/>
              <a:ext cx="7829550" cy="4830763"/>
            </a:xfrm>
            <a:custGeom>
              <a:avLst/>
              <a:gdLst>
                <a:gd name="T0" fmla="*/ 0 w 4932"/>
                <a:gd name="T1" fmla="*/ 3043 h 3043"/>
                <a:gd name="T2" fmla="*/ 4932 w 4932"/>
                <a:gd name="T3" fmla="*/ 3043 h 3043"/>
                <a:gd name="T4" fmla="*/ 4932 w 4932"/>
                <a:gd name="T5" fmla="*/ 0 h 3043"/>
                <a:gd name="T6" fmla="*/ 0 w 4932"/>
                <a:gd name="T7" fmla="*/ 0 h 3043"/>
                <a:gd name="T8" fmla="*/ 0 w 4932"/>
                <a:gd name="T9" fmla="*/ 3043 h 3043"/>
                <a:gd name="T10" fmla="*/ 41 w 4932"/>
                <a:gd name="T11" fmla="*/ 40 h 3043"/>
                <a:gd name="T12" fmla="*/ 4891 w 4932"/>
                <a:gd name="T13" fmla="*/ 40 h 3043"/>
                <a:gd name="T14" fmla="*/ 4891 w 4932"/>
                <a:gd name="T15" fmla="*/ 3003 h 3043"/>
                <a:gd name="T16" fmla="*/ 41 w 4932"/>
                <a:gd name="T17" fmla="*/ 3003 h 3043"/>
                <a:gd name="T18" fmla="*/ 41 w 4932"/>
                <a:gd name="T19" fmla="*/ 40 h 30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32" h="3043">
                  <a:moveTo>
                    <a:pt x="0" y="3043"/>
                  </a:moveTo>
                  <a:lnTo>
                    <a:pt x="4932" y="3043"/>
                  </a:lnTo>
                  <a:lnTo>
                    <a:pt x="4932" y="0"/>
                  </a:lnTo>
                  <a:lnTo>
                    <a:pt x="0" y="0"/>
                  </a:lnTo>
                  <a:lnTo>
                    <a:pt x="0" y="3043"/>
                  </a:lnTo>
                  <a:close/>
                  <a:moveTo>
                    <a:pt x="41" y="40"/>
                  </a:moveTo>
                  <a:lnTo>
                    <a:pt x="4891" y="40"/>
                  </a:lnTo>
                  <a:lnTo>
                    <a:pt x="4891" y="3003"/>
                  </a:lnTo>
                  <a:lnTo>
                    <a:pt x="41" y="3003"/>
                  </a:lnTo>
                  <a:lnTo>
                    <a:pt x="41" y="40"/>
                  </a:lnTo>
                  <a:close/>
                </a:path>
              </a:pathLst>
            </a:custGeom>
            <a:solidFill>
              <a:srgbClr val="084CA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15" name="ïSļidè"/>
            <p:cNvSpPr/>
            <p:nvPr/>
          </p:nvSpPr>
          <p:spPr bwMode="auto">
            <a:xfrm>
              <a:off x="6777038" y="4057651"/>
              <a:ext cx="76200" cy="71438"/>
            </a:xfrm>
            <a:prstGeom prst="ellipse">
              <a:avLst/>
            </a:prstGeom>
            <a:solidFill>
              <a:srgbClr val="084CA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16" name="ï$líḍè"/>
            <p:cNvSpPr/>
            <p:nvPr/>
          </p:nvSpPr>
          <p:spPr bwMode="auto">
            <a:xfrm>
              <a:off x="1660525" y="3814763"/>
              <a:ext cx="10310812" cy="6083300"/>
            </a:xfrm>
            <a:custGeom>
              <a:avLst/>
              <a:gdLst>
                <a:gd name="T0" fmla="*/ 2333 w 2547"/>
                <a:gd name="T1" fmla="*/ 1380 h 1525"/>
                <a:gd name="T2" fmla="*/ 2333 w 2547"/>
                <a:gd name="T3" fmla="*/ 115 h 1525"/>
                <a:gd name="T4" fmla="*/ 2218 w 2547"/>
                <a:gd name="T5" fmla="*/ 0 h 1525"/>
                <a:gd name="T6" fmla="*/ 329 w 2547"/>
                <a:gd name="T7" fmla="*/ 0 h 1525"/>
                <a:gd name="T8" fmla="*/ 214 w 2547"/>
                <a:gd name="T9" fmla="*/ 115 h 1525"/>
                <a:gd name="T10" fmla="*/ 214 w 2547"/>
                <a:gd name="T11" fmla="*/ 1380 h 1525"/>
                <a:gd name="T12" fmla="*/ 0 w 2547"/>
                <a:gd name="T13" fmla="*/ 1380 h 1525"/>
                <a:gd name="T14" fmla="*/ 0 w 2547"/>
                <a:gd name="T15" fmla="*/ 1418 h 1525"/>
                <a:gd name="T16" fmla="*/ 107 w 2547"/>
                <a:gd name="T17" fmla="*/ 1525 h 1525"/>
                <a:gd name="T18" fmla="*/ 2440 w 2547"/>
                <a:gd name="T19" fmla="*/ 1525 h 1525"/>
                <a:gd name="T20" fmla="*/ 2547 w 2547"/>
                <a:gd name="T21" fmla="*/ 1418 h 1525"/>
                <a:gd name="T22" fmla="*/ 2547 w 2547"/>
                <a:gd name="T23" fmla="*/ 1380 h 1525"/>
                <a:gd name="T24" fmla="*/ 2333 w 2547"/>
                <a:gd name="T25" fmla="*/ 1380 h 1525"/>
                <a:gd name="T26" fmla="*/ 246 w 2547"/>
                <a:gd name="T27" fmla="*/ 115 h 1525"/>
                <a:gd name="T28" fmla="*/ 329 w 2547"/>
                <a:gd name="T29" fmla="*/ 32 h 1525"/>
                <a:gd name="T30" fmla="*/ 2218 w 2547"/>
                <a:gd name="T31" fmla="*/ 32 h 1525"/>
                <a:gd name="T32" fmla="*/ 2301 w 2547"/>
                <a:gd name="T33" fmla="*/ 115 h 1525"/>
                <a:gd name="T34" fmla="*/ 2301 w 2547"/>
                <a:gd name="T35" fmla="*/ 1380 h 1525"/>
                <a:gd name="T36" fmla="*/ 246 w 2547"/>
                <a:gd name="T37" fmla="*/ 1380 h 1525"/>
                <a:gd name="T38" fmla="*/ 246 w 2547"/>
                <a:gd name="T39" fmla="*/ 115 h 1525"/>
                <a:gd name="T40" fmla="*/ 1486 w 2547"/>
                <a:gd name="T41" fmla="*/ 1412 h 1525"/>
                <a:gd name="T42" fmla="*/ 1446 w 2547"/>
                <a:gd name="T43" fmla="*/ 1448 h 1525"/>
                <a:gd name="T44" fmla="*/ 1100 w 2547"/>
                <a:gd name="T45" fmla="*/ 1448 h 1525"/>
                <a:gd name="T46" fmla="*/ 1061 w 2547"/>
                <a:gd name="T47" fmla="*/ 1412 h 1525"/>
                <a:gd name="T48" fmla="*/ 1486 w 2547"/>
                <a:gd name="T49" fmla="*/ 1412 h 1525"/>
                <a:gd name="T50" fmla="*/ 2515 w 2547"/>
                <a:gd name="T51" fmla="*/ 1418 h 1525"/>
                <a:gd name="T52" fmla="*/ 2440 w 2547"/>
                <a:gd name="T53" fmla="*/ 1493 h 1525"/>
                <a:gd name="T54" fmla="*/ 107 w 2547"/>
                <a:gd name="T55" fmla="*/ 1493 h 1525"/>
                <a:gd name="T56" fmla="*/ 32 w 2547"/>
                <a:gd name="T57" fmla="*/ 1418 h 1525"/>
                <a:gd name="T58" fmla="*/ 32 w 2547"/>
                <a:gd name="T59" fmla="*/ 1412 h 1525"/>
                <a:gd name="T60" fmla="*/ 1045 w 2547"/>
                <a:gd name="T61" fmla="*/ 1412 h 1525"/>
                <a:gd name="T62" fmla="*/ 1100 w 2547"/>
                <a:gd name="T63" fmla="*/ 1464 h 1525"/>
                <a:gd name="T64" fmla="*/ 1446 w 2547"/>
                <a:gd name="T65" fmla="*/ 1464 h 1525"/>
                <a:gd name="T66" fmla="*/ 1502 w 2547"/>
                <a:gd name="T67" fmla="*/ 1412 h 1525"/>
                <a:gd name="T68" fmla="*/ 2515 w 2547"/>
                <a:gd name="T69" fmla="*/ 1412 h 1525"/>
                <a:gd name="T70" fmla="*/ 2515 w 2547"/>
                <a:gd name="T71" fmla="*/ 1418 h 1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47" h="1525">
                  <a:moveTo>
                    <a:pt x="2333" y="1380"/>
                  </a:moveTo>
                  <a:cubicBezTo>
                    <a:pt x="2333" y="115"/>
                    <a:pt x="2333" y="115"/>
                    <a:pt x="2333" y="115"/>
                  </a:cubicBezTo>
                  <a:cubicBezTo>
                    <a:pt x="2333" y="51"/>
                    <a:pt x="2281" y="0"/>
                    <a:pt x="2218" y="0"/>
                  </a:cubicBezTo>
                  <a:cubicBezTo>
                    <a:pt x="329" y="0"/>
                    <a:pt x="329" y="0"/>
                    <a:pt x="329" y="0"/>
                  </a:cubicBezTo>
                  <a:cubicBezTo>
                    <a:pt x="265" y="0"/>
                    <a:pt x="214" y="51"/>
                    <a:pt x="214" y="115"/>
                  </a:cubicBezTo>
                  <a:cubicBezTo>
                    <a:pt x="214" y="1380"/>
                    <a:pt x="214" y="1380"/>
                    <a:pt x="214" y="1380"/>
                  </a:cubicBezTo>
                  <a:cubicBezTo>
                    <a:pt x="0" y="1380"/>
                    <a:pt x="0" y="1380"/>
                    <a:pt x="0" y="1380"/>
                  </a:cubicBezTo>
                  <a:cubicBezTo>
                    <a:pt x="0" y="1418"/>
                    <a:pt x="0" y="1418"/>
                    <a:pt x="0" y="1418"/>
                  </a:cubicBezTo>
                  <a:cubicBezTo>
                    <a:pt x="0" y="1477"/>
                    <a:pt x="48" y="1525"/>
                    <a:pt x="107" y="1525"/>
                  </a:cubicBezTo>
                  <a:cubicBezTo>
                    <a:pt x="2440" y="1525"/>
                    <a:pt x="2440" y="1525"/>
                    <a:pt x="2440" y="1525"/>
                  </a:cubicBezTo>
                  <a:cubicBezTo>
                    <a:pt x="2499" y="1525"/>
                    <a:pt x="2547" y="1477"/>
                    <a:pt x="2547" y="1418"/>
                  </a:cubicBezTo>
                  <a:cubicBezTo>
                    <a:pt x="2547" y="1380"/>
                    <a:pt x="2547" y="1380"/>
                    <a:pt x="2547" y="1380"/>
                  </a:cubicBezTo>
                  <a:lnTo>
                    <a:pt x="2333" y="1380"/>
                  </a:lnTo>
                  <a:close/>
                  <a:moveTo>
                    <a:pt x="246" y="115"/>
                  </a:moveTo>
                  <a:cubicBezTo>
                    <a:pt x="246" y="69"/>
                    <a:pt x="283" y="32"/>
                    <a:pt x="329" y="32"/>
                  </a:cubicBezTo>
                  <a:cubicBezTo>
                    <a:pt x="2218" y="32"/>
                    <a:pt x="2218" y="32"/>
                    <a:pt x="2218" y="32"/>
                  </a:cubicBezTo>
                  <a:cubicBezTo>
                    <a:pt x="2264" y="32"/>
                    <a:pt x="2301" y="69"/>
                    <a:pt x="2301" y="115"/>
                  </a:cubicBezTo>
                  <a:cubicBezTo>
                    <a:pt x="2301" y="1380"/>
                    <a:pt x="2301" y="1380"/>
                    <a:pt x="2301" y="1380"/>
                  </a:cubicBezTo>
                  <a:cubicBezTo>
                    <a:pt x="246" y="1380"/>
                    <a:pt x="246" y="1380"/>
                    <a:pt x="246" y="1380"/>
                  </a:cubicBezTo>
                  <a:lnTo>
                    <a:pt x="246" y="115"/>
                  </a:lnTo>
                  <a:close/>
                  <a:moveTo>
                    <a:pt x="1486" y="1412"/>
                  </a:moveTo>
                  <a:cubicBezTo>
                    <a:pt x="1485" y="1432"/>
                    <a:pt x="1467" y="1448"/>
                    <a:pt x="1446" y="1448"/>
                  </a:cubicBezTo>
                  <a:cubicBezTo>
                    <a:pt x="1100" y="1448"/>
                    <a:pt x="1100" y="1448"/>
                    <a:pt x="1100" y="1448"/>
                  </a:cubicBezTo>
                  <a:cubicBezTo>
                    <a:pt x="1080" y="1448"/>
                    <a:pt x="1062" y="1432"/>
                    <a:pt x="1061" y="1412"/>
                  </a:cubicBezTo>
                  <a:lnTo>
                    <a:pt x="1486" y="1412"/>
                  </a:lnTo>
                  <a:close/>
                  <a:moveTo>
                    <a:pt x="2515" y="1418"/>
                  </a:moveTo>
                  <a:cubicBezTo>
                    <a:pt x="2515" y="1460"/>
                    <a:pt x="2481" y="1493"/>
                    <a:pt x="2440" y="1493"/>
                  </a:cubicBezTo>
                  <a:cubicBezTo>
                    <a:pt x="107" y="1493"/>
                    <a:pt x="107" y="1493"/>
                    <a:pt x="107" y="1493"/>
                  </a:cubicBezTo>
                  <a:cubicBezTo>
                    <a:pt x="66" y="1493"/>
                    <a:pt x="32" y="1460"/>
                    <a:pt x="32" y="1418"/>
                  </a:cubicBezTo>
                  <a:cubicBezTo>
                    <a:pt x="32" y="1412"/>
                    <a:pt x="32" y="1412"/>
                    <a:pt x="32" y="1412"/>
                  </a:cubicBezTo>
                  <a:cubicBezTo>
                    <a:pt x="1045" y="1412"/>
                    <a:pt x="1045" y="1412"/>
                    <a:pt x="1045" y="1412"/>
                  </a:cubicBezTo>
                  <a:cubicBezTo>
                    <a:pt x="1046" y="1441"/>
                    <a:pt x="1071" y="1464"/>
                    <a:pt x="1100" y="1464"/>
                  </a:cubicBezTo>
                  <a:cubicBezTo>
                    <a:pt x="1446" y="1464"/>
                    <a:pt x="1446" y="1464"/>
                    <a:pt x="1446" y="1464"/>
                  </a:cubicBezTo>
                  <a:cubicBezTo>
                    <a:pt x="1476" y="1464"/>
                    <a:pt x="1501" y="1441"/>
                    <a:pt x="1502" y="1412"/>
                  </a:cubicBezTo>
                  <a:cubicBezTo>
                    <a:pt x="2515" y="1412"/>
                    <a:pt x="2515" y="1412"/>
                    <a:pt x="2515" y="1412"/>
                  </a:cubicBezTo>
                  <a:lnTo>
                    <a:pt x="2515" y="1418"/>
                  </a:lnTo>
                  <a:close/>
                </a:path>
              </a:pathLst>
            </a:custGeom>
            <a:solidFill>
              <a:srgbClr val="084CA1"/>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cs typeface="+mn-ea"/>
                <a:sym typeface="+mn-lt"/>
              </a:endParaRPr>
            </a:p>
          </p:txBody>
        </p:sp>
      </p:grpSp>
      <p:sp>
        <p:nvSpPr>
          <p:cNvPr id="17" name="TextBox 16"/>
          <p:cNvSpPr txBox="1"/>
          <p:nvPr/>
        </p:nvSpPr>
        <p:spPr>
          <a:xfrm>
            <a:off x="3314534" y="1816023"/>
            <a:ext cx="1497724" cy="400110"/>
          </a:xfrm>
          <a:prstGeom prst="rect">
            <a:avLst/>
          </a:prstGeom>
          <a:noFill/>
        </p:spPr>
        <p:txBody>
          <a:bodyPr wrap="square" rtlCol="0">
            <a:spAutoFit/>
          </a:bodyPr>
          <a:lstStyle/>
          <a:p>
            <a:pPr algn="ctr"/>
            <a:r>
              <a:rPr lang="zh-CN" altLang="en-US" sz="2000" b="1" dirty="0" smtClean="0">
                <a:solidFill>
                  <a:srgbClr val="084CA1"/>
                </a:solidFill>
                <a:latin typeface="微软雅黑" pitchFamily="34" charset="-122"/>
                <a:ea typeface="微软雅黑" pitchFamily="34" charset="-122"/>
                <a:cs typeface="+mn-ea"/>
              </a:rPr>
              <a:t>其他应收款</a:t>
            </a:r>
            <a:endParaRPr lang="zh-CN" altLang="en-US" sz="2000" b="1" dirty="0">
              <a:solidFill>
                <a:srgbClr val="084CA1"/>
              </a:solidFill>
              <a:latin typeface="微软雅黑" pitchFamily="34" charset="-122"/>
              <a:ea typeface="微软雅黑" pitchFamily="34" charset="-122"/>
              <a:cs typeface="+mn-ea"/>
            </a:endParaRPr>
          </a:p>
        </p:txBody>
      </p:sp>
      <p:cxnSp>
        <p:nvCxnSpPr>
          <p:cNvPr id="18" name="直接连接符 17"/>
          <p:cNvCxnSpPr/>
          <p:nvPr/>
        </p:nvCxnSpPr>
        <p:spPr>
          <a:xfrm>
            <a:off x="1653721" y="2211710"/>
            <a:ext cx="5040168" cy="9292"/>
          </a:xfrm>
          <a:prstGeom prst="line">
            <a:avLst/>
          </a:prstGeom>
          <a:ln w="28575">
            <a:solidFill>
              <a:srgbClr val="084CA1"/>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V="1">
            <a:off x="4063396" y="2211710"/>
            <a:ext cx="0" cy="2118129"/>
          </a:xfrm>
          <a:prstGeom prst="line">
            <a:avLst/>
          </a:prstGeom>
          <a:ln w="28575">
            <a:solidFill>
              <a:srgbClr val="084CA1"/>
            </a:solidFill>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1547664" y="2211710"/>
            <a:ext cx="2160240" cy="507831"/>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其他应收款的增加</a:t>
            </a:r>
            <a:endParaRPr lang="zh-CN" altLang="en-US" sz="1800" dirty="0">
              <a:latin typeface="微软雅黑" pitchFamily="34" charset="-122"/>
              <a:ea typeface="微软雅黑" pitchFamily="34" charset="-122"/>
              <a:cs typeface="+mn-ea"/>
            </a:endParaRPr>
          </a:p>
        </p:txBody>
      </p:sp>
      <p:sp>
        <p:nvSpPr>
          <p:cNvPr id="21" name="TextBox 20"/>
          <p:cNvSpPr txBox="1"/>
          <p:nvPr/>
        </p:nvSpPr>
        <p:spPr>
          <a:xfrm>
            <a:off x="4182667" y="2169026"/>
            <a:ext cx="2693587" cy="507831"/>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其他应收款的收回</a:t>
            </a:r>
            <a:endParaRPr lang="zh-CN" altLang="en-US" sz="1800" dirty="0">
              <a:latin typeface="微软雅黑" pitchFamily="34" charset="-122"/>
              <a:ea typeface="微软雅黑" pitchFamily="34" charset="-122"/>
              <a:cs typeface="+mn-ea"/>
            </a:endParaRPr>
          </a:p>
        </p:txBody>
      </p:sp>
      <p:cxnSp>
        <p:nvCxnSpPr>
          <p:cNvPr id="22" name="直接连接符 21"/>
          <p:cNvCxnSpPr/>
          <p:nvPr/>
        </p:nvCxnSpPr>
        <p:spPr>
          <a:xfrm>
            <a:off x="1604600" y="3435846"/>
            <a:ext cx="5089289" cy="0"/>
          </a:xfrm>
          <a:prstGeom prst="line">
            <a:avLst/>
          </a:prstGeom>
          <a:ln w="28575">
            <a:solidFill>
              <a:srgbClr val="084CA1"/>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547663" y="3376612"/>
            <a:ext cx="2579431" cy="923330"/>
          </a:xfrm>
          <a:prstGeom prst="rect">
            <a:avLst/>
          </a:prstGeom>
          <a:noFill/>
        </p:spPr>
        <p:txBody>
          <a:bodyPr wrap="square" rtlCol="0">
            <a:spAutoFit/>
          </a:bodyPr>
          <a:lstStyle/>
          <a:p>
            <a:pPr>
              <a:lnSpc>
                <a:spcPct val="150000"/>
              </a:lnSpc>
            </a:pPr>
            <a:r>
              <a:rPr lang="zh-CN" altLang="en-US" sz="1800" b="1" dirty="0" smtClean="0">
                <a:latin typeface="微软雅黑" pitchFamily="34" charset="-122"/>
                <a:ea typeface="微软雅黑" pitchFamily="34" charset="-122"/>
                <a:cs typeface="+mn-ea"/>
              </a:rPr>
              <a:t>期末余额：</a:t>
            </a:r>
            <a:r>
              <a:rPr lang="zh-CN" altLang="zh-CN" sz="1800" dirty="0">
                <a:latin typeface="微软雅黑" pitchFamily="34" charset="-122"/>
                <a:ea typeface="微软雅黑" pitchFamily="34" charset="-122"/>
              </a:rPr>
              <a:t>企业尚未收回的其他应收款项</a:t>
            </a:r>
            <a:endParaRPr lang="zh-CN" altLang="en-US" sz="1800" dirty="0">
              <a:latin typeface="微软雅黑" pitchFamily="34" charset="-122"/>
              <a:ea typeface="微软雅黑" pitchFamily="34" charset="-122"/>
              <a:cs typeface="+mn-ea"/>
            </a:endParaRPr>
          </a:p>
        </p:txBody>
      </p:sp>
      <p:sp>
        <p:nvSpPr>
          <p:cNvPr id="24" name="矩形 23"/>
          <p:cNvSpPr/>
          <p:nvPr/>
        </p:nvSpPr>
        <p:spPr>
          <a:xfrm>
            <a:off x="7380312" y="960714"/>
            <a:ext cx="1338828" cy="507831"/>
          </a:xfrm>
          <a:prstGeom prst="rect">
            <a:avLst/>
          </a:prstGeom>
        </p:spPr>
        <p:txBody>
          <a:bodyPr wrap="none">
            <a:spAutoFit/>
          </a:bodyPr>
          <a:lstStyle/>
          <a:p>
            <a:pPr>
              <a:lnSpc>
                <a:spcPct val="150000"/>
              </a:lnSpc>
            </a:pPr>
            <a:r>
              <a:rPr lang="zh-CN" altLang="en-US" sz="1800" dirty="0" smtClean="0">
                <a:latin typeface="微软雅黑" pitchFamily="34" charset="-122"/>
                <a:ea typeface="微软雅黑" pitchFamily="34" charset="-122"/>
              </a:rPr>
              <a:t>资产类账户</a:t>
            </a:r>
            <a:endParaRPr lang="zh-CN" altLang="en-US" sz="1800" dirty="0">
              <a:latin typeface="微软雅黑" pitchFamily="34" charset="-122"/>
              <a:ea typeface="微软雅黑" pitchFamily="34" charset="-122"/>
            </a:endParaRPr>
          </a:p>
        </p:txBody>
      </p:sp>
      <p:cxnSp>
        <p:nvCxnSpPr>
          <p:cNvPr id="25" name="直接连接符 24"/>
          <p:cNvCxnSpPr/>
          <p:nvPr/>
        </p:nvCxnSpPr>
        <p:spPr>
          <a:xfrm flipV="1">
            <a:off x="6804248" y="1246206"/>
            <a:ext cx="576064" cy="461448"/>
          </a:xfrm>
          <a:prstGeom prst="line">
            <a:avLst/>
          </a:prstGeom>
          <a:ln w="28575">
            <a:solidFill>
              <a:srgbClr val="084CA1"/>
            </a:solidFill>
            <a:prstDash val="dash"/>
          </a:ln>
        </p:spPr>
        <p:style>
          <a:lnRef idx="1">
            <a:schemeClr val="accent1"/>
          </a:lnRef>
          <a:fillRef idx="0">
            <a:schemeClr val="accent1"/>
          </a:fillRef>
          <a:effectRef idx="0">
            <a:schemeClr val="accent1"/>
          </a:effectRef>
          <a:fontRef idx="minor">
            <a:schemeClr val="tx1"/>
          </a:fontRef>
        </p:style>
      </p:cxnSp>
      <p:sp>
        <p:nvSpPr>
          <p:cNvPr id="26" name="流程图: 联系 25"/>
          <p:cNvSpPr/>
          <p:nvPr/>
        </p:nvSpPr>
        <p:spPr>
          <a:xfrm>
            <a:off x="6693889" y="1703927"/>
            <a:ext cx="110359" cy="107722"/>
          </a:xfrm>
          <a:prstGeom prst="flowChartConnector">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cs typeface="+mn-ea"/>
            </a:endParaRPr>
          </a:p>
        </p:txBody>
      </p:sp>
      <p:sp>
        <p:nvSpPr>
          <p:cNvPr id="32" name="矩形 31"/>
          <p:cNvSpPr/>
          <p:nvPr/>
        </p:nvSpPr>
        <p:spPr>
          <a:xfrm>
            <a:off x="1547664" y="1865205"/>
            <a:ext cx="646331" cy="369332"/>
          </a:xfrm>
          <a:prstGeom prst="rect">
            <a:avLst/>
          </a:prstGeom>
        </p:spPr>
        <p:txBody>
          <a:bodyPr wrap="none">
            <a:spAutoFit/>
          </a:bodyPr>
          <a:lstStyle/>
          <a:p>
            <a:r>
              <a:rPr lang="zh-CN" altLang="en-US" sz="1800" b="1" dirty="0">
                <a:latin typeface="微软雅黑" pitchFamily="34" charset="-122"/>
                <a:ea typeface="微软雅黑" pitchFamily="34" charset="-122"/>
                <a:cs typeface="+mn-ea"/>
              </a:rPr>
              <a:t>借：</a:t>
            </a:r>
            <a:endParaRPr lang="zh-CN" altLang="en-US" sz="1800" dirty="0">
              <a:latin typeface="微软雅黑" pitchFamily="34" charset="-122"/>
              <a:ea typeface="微软雅黑" pitchFamily="34" charset="-122"/>
            </a:endParaRPr>
          </a:p>
        </p:txBody>
      </p:sp>
      <p:sp>
        <p:nvSpPr>
          <p:cNvPr id="33" name="矩形 32"/>
          <p:cNvSpPr/>
          <p:nvPr/>
        </p:nvSpPr>
        <p:spPr>
          <a:xfrm>
            <a:off x="5870557" y="1865205"/>
            <a:ext cx="990977" cy="369332"/>
          </a:xfrm>
          <a:prstGeom prst="rect">
            <a:avLst/>
          </a:prstGeom>
        </p:spPr>
        <p:txBody>
          <a:bodyPr wrap="none">
            <a:spAutoFit/>
          </a:bodyPr>
          <a:lstStyle/>
          <a:p>
            <a:r>
              <a:rPr lang="zh-CN" altLang="en-US" sz="1800" b="1" dirty="0" smtClean="0">
                <a:latin typeface="微软雅黑" pitchFamily="34" charset="-122"/>
                <a:ea typeface="微软雅黑" pitchFamily="34" charset="-122"/>
                <a:cs typeface="+mn-ea"/>
              </a:rPr>
              <a:t>     贷</a:t>
            </a:r>
            <a:r>
              <a:rPr lang="zh-CN" altLang="en-US" sz="1800" b="1" dirty="0">
                <a:latin typeface="微软雅黑" pitchFamily="34" charset="-122"/>
                <a:ea typeface="微软雅黑" pitchFamily="34" charset="-122"/>
                <a:cs typeface="+mn-ea"/>
              </a:rPr>
              <a:t>：</a:t>
            </a:r>
            <a:endParaRPr lang="zh-CN" altLang="en-US"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35970152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a:solidFill>
                  <a:schemeClr val="bg1"/>
                </a:solidFill>
                <a:latin typeface="微软雅黑"/>
                <a:ea typeface="微软雅黑"/>
              </a:rPr>
              <a:t>5</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其他应收款</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0" name="矩形 29"/>
          <p:cNvSpPr/>
          <p:nvPr/>
        </p:nvSpPr>
        <p:spPr>
          <a:xfrm>
            <a:off x="1421258" y="649144"/>
            <a:ext cx="5184464"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其他应收</a:t>
            </a:r>
            <a:r>
              <a:rPr lang="zh-CN" altLang="zh-CN" sz="1800" b="1" dirty="0" smtClean="0">
                <a:solidFill>
                  <a:srgbClr val="084CA1"/>
                </a:solidFill>
                <a:ea typeface="微软雅黑"/>
                <a:cs typeface="+mn-ea"/>
              </a:rPr>
              <a:t>款</a:t>
            </a:r>
            <a:r>
              <a:rPr lang="zh-CN" altLang="zh-CN" sz="1800" b="1" dirty="0">
                <a:solidFill>
                  <a:srgbClr val="084CA1"/>
                </a:solidFill>
                <a:ea typeface="微软雅黑"/>
                <a:cs typeface="+mn-ea"/>
              </a:rPr>
              <a:t>的核算及账务</a:t>
            </a:r>
            <a:r>
              <a:rPr lang="zh-CN" altLang="zh-CN" sz="1800" b="1" dirty="0" smtClean="0">
                <a:solidFill>
                  <a:srgbClr val="084CA1"/>
                </a:solidFill>
                <a:ea typeface="微软雅黑"/>
                <a:cs typeface="+mn-ea"/>
              </a:rPr>
              <a:t>处理</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账务处理</a:t>
            </a:r>
            <a:endParaRPr lang="zh-CN" altLang="zh-CN" sz="1800" b="1" dirty="0">
              <a:solidFill>
                <a:srgbClr val="084CA1"/>
              </a:solidFill>
              <a:ea typeface="微软雅黑"/>
              <a:cs typeface="+mn-ea"/>
            </a:endParaRPr>
          </a:p>
        </p:txBody>
      </p:sp>
      <p:grpSp>
        <p:nvGrpSpPr>
          <p:cNvPr id="28" name="组合 27"/>
          <p:cNvGrpSpPr/>
          <p:nvPr/>
        </p:nvGrpSpPr>
        <p:grpSpPr>
          <a:xfrm>
            <a:off x="3055864" y="4175720"/>
            <a:ext cx="562070" cy="112092"/>
            <a:chOff x="3896693" y="665994"/>
            <a:chExt cx="562070" cy="112092"/>
          </a:xfrm>
          <a:solidFill>
            <a:srgbClr val="084CA1"/>
          </a:solidFill>
        </p:grpSpPr>
        <p:cxnSp>
          <p:nvCxnSpPr>
            <p:cNvPr id="29" name="Straight Connector 14"/>
            <p:cNvCxnSpPr/>
            <p:nvPr/>
          </p:nvCxnSpPr>
          <p:spPr>
            <a:xfrm flipH="1">
              <a:off x="3896693" y="728946"/>
              <a:ext cx="490062" cy="0"/>
            </a:xfrm>
            <a:prstGeom prst="line">
              <a:avLst/>
            </a:prstGeom>
            <a:grpFill/>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31" name="îṩ1íḍè"/>
            <p:cNvSpPr/>
            <p:nvPr/>
          </p:nvSpPr>
          <p:spPr bwMode="auto">
            <a:xfrm>
              <a:off x="4346671" y="665994"/>
              <a:ext cx="112092" cy="112092"/>
            </a:xfrm>
            <a:prstGeom prst="ellipse">
              <a:avLst/>
            </a:prstGeom>
            <a:grpFill/>
            <a:ln w="19050">
              <a:solidFill>
                <a:srgbClr val="084CA1"/>
              </a:solidFill>
              <a:round/>
            </a:ln>
          </p:spPr>
          <p:txBody>
            <a:bodyPr anchor="ctr"/>
            <a:lstStyle/>
            <a:p>
              <a:pPr algn="ctr"/>
              <a:endParaRPr sz="1800">
                <a:latin typeface="微软雅黑" pitchFamily="34" charset="-122"/>
                <a:ea typeface="微软雅黑" pitchFamily="34" charset="-122"/>
                <a:cs typeface="+mn-ea"/>
                <a:sym typeface="+mn-lt"/>
              </a:endParaRPr>
            </a:p>
          </p:txBody>
        </p:sp>
      </p:grpSp>
      <p:sp>
        <p:nvSpPr>
          <p:cNvPr id="34" name="文本框 14"/>
          <p:cNvSpPr txBox="1"/>
          <p:nvPr/>
        </p:nvSpPr>
        <p:spPr>
          <a:xfrm>
            <a:off x="1564617" y="2626965"/>
            <a:ext cx="1800936" cy="507831"/>
          </a:xfrm>
          <a:prstGeom prst="rect">
            <a:avLst/>
          </a:prstGeom>
          <a:solidFill>
            <a:schemeClr val="accent1">
              <a:lumMod val="40000"/>
              <a:lumOff val="60000"/>
            </a:schemeClr>
          </a:solidFill>
        </p:spPr>
        <p:txBody>
          <a:bodyPr wrap="square" rtlCol="0" anchor="ctr">
            <a:spAutoFit/>
          </a:bodyPr>
          <a:lstStyle/>
          <a:p>
            <a:pPr>
              <a:lnSpc>
                <a:spcPct val="150000"/>
              </a:lnSpc>
            </a:pPr>
            <a:r>
              <a:rPr lang="zh-CN" altLang="en-US" sz="1800" dirty="0" smtClean="0">
                <a:latin typeface="微软雅黑" pitchFamily="34" charset="-122"/>
                <a:ea typeface="微软雅黑" pitchFamily="34" charset="-122"/>
              </a:rPr>
              <a:t>发生应收时</a:t>
            </a:r>
            <a:endParaRPr lang="zh-CN" altLang="en-US" sz="1800" dirty="0">
              <a:latin typeface="微软雅黑" pitchFamily="34" charset="-122"/>
              <a:ea typeface="微软雅黑" pitchFamily="34" charset="-122"/>
            </a:endParaRPr>
          </a:p>
        </p:txBody>
      </p:sp>
      <p:sp>
        <p:nvSpPr>
          <p:cNvPr id="35" name="矩形 34"/>
          <p:cNvSpPr/>
          <p:nvPr>
            <p:custDataLst>
              <p:tags r:id="rId7"/>
            </p:custDataLst>
          </p:nvPr>
        </p:nvSpPr>
        <p:spPr>
          <a:xfrm>
            <a:off x="3545926" y="2415200"/>
            <a:ext cx="3144821" cy="927345"/>
          </a:xfrm>
          <a:prstGeom prst="rect">
            <a:avLst/>
          </a:prstGeom>
        </p:spPr>
        <p:txBody>
          <a:bodyPr wrap="square">
            <a:noAutofit/>
          </a:bodyPr>
          <a:lstStyle/>
          <a:p>
            <a:pPr>
              <a:lnSpc>
                <a:spcPct val="150000"/>
              </a:lnSpc>
            </a:pPr>
            <a:r>
              <a:rPr lang="zh-CN" altLang="en-US" sz="1800" dirty="0">
                <a:latin typeface="微软雅黑" pitchFamily="34" charset="-122"/>
                <a:ea typeface="微软雅黑" pitchFamily="34" charset="-122"/>
              </a:rPr>
              <a:t>借：其他应收款</a:t>
            </a:r>
          </a:p>
          <a:p>
            <a:pPr>
              <a:lnSpc>
                <a:spcPct val="150000"/>
              </a:lnSpc>
            </a:pPr>
            <a:r>
              <a:rPr lang="zh-CN" altLang="en-US" sz="1800" dirty="0">
                <a:latin typeface="微软雅黑" pitchFamily="34" charset="-122"/>
                <a:ea typeface="微软雅黑" pitchFamily="34" charset="-122"/>
              </a:rPr>
              <a:t>    贷：库存现金</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银行存款</a:t>
            </a:r>
            <a:endParaRPr sz="1800" dirty="0">
              <a:latin typeface="微软雅黑" pitchFamily="34" charset="-122"/>
              <a:ea typeface="微软雅黑" pitchFamily="34" charset="-122"/>
              <a:sym typeface="+mn-ea"/>
            </a:endParaRPr>
          </a:p>
        </p:txBody>
      </p:sp>
      <p:sp>
        <p:nvSpPr>
          <p:cNvPr id="36" name="文本框 14"/>
          <p:cNvSpPr txBox="1"/>
          <p:nvPr/>
        </p:nvSpPr>
        <p:spPr>
          <a:xfrm>
            <a:off x="603324" y="3977850"/>
            <a:ext cx="2478906" cy="507831"/>
          </a:xfrm>
          <a:prstGeom prst="rect">
            <a:avLst/>
          </a:prstGeom>
          <a:solidFill>
            <a:schemeClr val="accent1">
              <a:lumMod val="40000"/>
              <a:lumOff val="60000"/>
            </a:schemeClr>
          </a:solidFill>
        </p:spPr>
        <p:txBody>
          <a:bodyPr wrap="square" rtlCol="0" anchor="ctr">
            <a:spAutoFit/>
          </a:bodyPr>
          <a:lstStyle/>
          <a:p>
            <a:pPr>
              <a:lnSpc>
                <a:spcPct val="150000"/>
              </a:lnSpc>
            </a:pPr>
            <a:r>
              <a:rPr lang="zh-CN" altLang="en-US" sz="1800" dirty="0">
                <a:latin typeface="微软雅黑" pitchFamily="34" charset="-122"/>
                <a:ea typeface="微软雅黑" pitchFamily="34" charset="-122"/>
              </a:rPr>
              <a:t>收回或转销各种款项时</a:t>
            </a:r>
          </a:p>
        </p:txBody>
      </p:sp>
      <p:sp>
        <p:nvSpPr>
          <p:cNvPr id="37" name="矩形 36"/>
          <p:cNvSpPr/>
          <p:nvPr>
            <p:custDataLst>
              <p:tags r:id="rId8"/>
            </p:custDataLst>
          </p:nvPr>
        </p:nvSpPr>
        <p:spPr>
          <a:xfrm>
            <a:off x="3545926" y="3779131"/>
            <a:ext cx="2931065" cy="905267"/>
          </a:xfrm>
          <a:prstGeom prst="rect">
            <a:avLst/>
          </a:prstGeom>
        </p:spPr>
        <p:txBody>
          <a:bodyPr wrap="square">
            <a:noAutofit/>
          </a:bodyPr>
          <a:lstStyle/>
          <a:p>
            <a:pPr>
              <a:lnSpc>
                <a:spcPct val="150000"/>
              </a:lnSpc>
            </a:pPr>
            <a:r>
              <a:rPr lang="zh-CN" altLang="en-US" sz="1800" dirty="0">
                <a:latin typeface="微软雅黑" pitchFamily="34" charset="-122"/>
                <a:ea typeface="微软雅黑" pitchFamily="34" charset="-122"/>
              </a:rPr>
              <a:t>借：库存现金</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银行存款</a:t>
            </a:r>
          </a:p>
          <a:p>
            <a:pPr>
              <a:lnSpc>
                <a:spcPct val="150000"/>
              </a:lnSpc>
            </a:pPr>
            <a:r>
              <a:rPr lang="zh-CN" altLang="en-US" sz="1800" dirty="0">
                <a:latin typeface="微软雅黑" pitchFamily="34" charset="-122"/>
                <a:ea typeface="微软雅黑" pitchFamily="34" charset="-122"/>
              </a:rPr>
              <a:t>    贷：其他应收款</a:t>
            </a:r>
          </a:p>
        </p:txBody>
      </p:sp>
      <p:sp>
        <p:nvSpPr>
          <p:cNvPr id="38" name="圆角矩形 37"/>
          <p:cNvSpPr/>
          <p:nvPr/>
        </p:nvSpPr>
        <p:spPr>
          <a:xfrm>
            <a:off x="3574267" y="2434683"/>
            <a:ext cx="3230034" cy="949254"/>
          </a:xfrm>
          <a:prstGeom prst="roundRect">
            <a:avLst/>
          </a:prstGeom>
          <a:no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grpSp>
        <p:nvGrpSpPr>
          <p:cNvPr id="39" name="组合 38"/>
          <p:cNvGrpSpPr/>
          <p:nvPr/>
        </p:nvGrpSpPr>
        <p:grpSpPr>
          <a:xfrm>
            <a:off x="3355603" y="2830531"/>
            <a:ext cx="275887" cy="112092"/>
            <a:chOff x="4386755" y="665994"/>
            <a:chExt cx="275887" cy="112092"/>
          </a:xfrm>
          <a:solidFill>
            <a:srgbClr val="084CA1"/>
          </a:solidFill>
        </p:grpSpPr>
        <p:cxnSp>
          <p:nvCxnSpPr>
            <p:cNvPr id="40" name="Straight Connector 14"/>
            <p:cNvCxnSpPr/>
            <p:nvPr/>
          </p:nvCxnSpPr>
          <p:spPr>
            <a:xfrm flipH="1">
              <a:off x="4386755" y="728946"/>
              <a:ext cx="208643" cy="1369"/>
            </a:xfrm>
            <a:prstGeom prst="line">
              <a:avLst/>
            </a:prstGeom>
            <a:grpFill/>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41" name="îṩ1íḍè"/>
            <p:cNvSpPr/>
            <p:nvPr/>
          </p:nvSpPr>
          <p:spPr bwMode="auto">
            <a:xfrm>
              <a:off x="4550550" y="665994"/>
              <a:ext cx="112092" cy="112092"/>
            </a:xfrm>
            <a:prstGeom prst="ellipse">
              <a:avLst/>
            </a:prstGeom>
            <a:grpFill/>
            <a:ln w="19050">
              <a:solidFill>
                <a:srgbClr val="084CA1"/>
              </a:solidFill>
              <a:round/>
            </a:ln>
          </p:spPr>
          <p:txBody>
            <a:bodyPr anchor="ctr"/>
            <a:lstStyle/>
            <a:p>
              <a:pPr algn="ctr"/>
              <a:endParaRPr sz="1800">
                <a:latin typeface="微软雅黑" pitchFamily="34" charset="-122"/>
                <a:ea typeface="微软雅黑" pitchFamily="34" charset="-122"/>
                <a:cs typeface="+mn-ea"/>
                <a:sym typeface="+mn-lt"/>
              </a:endParaRPr>
            </a:p>
          </p:txBody>
        </p:sp>
      </p:grpSp>
      <p:sp>
        <p:nvSpPr>
          <p:cNvPr id="42" name="圆角矩形 41"/>
          <p:cNvSpPr/>
          <p:nvPr/>
        </p:nvSpPr>
        <p:spPr>
          <a:xfrm>
            <a:off x="3574267" y="3657062"/>
            <a:ext cx="3230034" cy="1036370"/>
          </a:xfrm>
          <a:prstGeom prst="roundRect">
            <a:avLst/>
          </a:prstGeom>
          <a:no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44" name="文本框 12"/>
          <p:cNvSpPr txBox="1"/>
          <p:nvPr/>
        </p:nvSpPr>
        <p:spPr>
          <a:xfrm>
            <a:off x="1351664" y="1455738"/>
            <a:ext cx="4216520" cy="923330"/>
          </a:xfrm>
          <a:prstGeom prst="rect">
            <a:avLst/>
          </a:prstGeom>
          <a:noFill/>
        </p:spPr>
        <p:txBody>
          <a:bodyPr wrap="square" rtlCol="0">
            <a:spAutoFit/>
          </a:bodyPr>
          <a:lstStyle/>
          <a:p>
            <a:pPr>
              <a:lnSpc>
                <a:spcPct val="150000"/>
              </a:lnSpc>
            </a:pPr>
            <a:r>
              <a:rPr lang="zh-CN" altLang="en-US" sz="1800" dirty="0">
                <a:latin typeface="微软雅黑" pitchFamily="34" charset="-122"/>
                <a:ea typeface="微软雅黑" pitchFamily="34" charset="-122"/>
              </a:rPr>
              <a:t>初始计量：按</a:t>
            </a:r>
            <a:r>
              <a:rPr lang="zh-CN" altLang="en-US" sz="1800" dirty="0">
                <a:solidFill>
                  <a:srgbClr val="C00000"/>
                </a:solidFill>
                <a:latin typeface="微软雅黑" pitchFamily="34" charset="-122"/>
                <a:ea typeface="微软雅黑" pitchFamily="34" charset="-122"/>
              </a:rPr>
              <a:t>实际发生金额</a:t>
            </a:r>
            <a:r>
              <a:rPr lang="zh-CN" altLang="en-US" sz="1800" dirty="0">
                <a:latin typeface="微软雅黑" pitchFamily="34" charset="-122"/>
                <a:ea typeface="微软雅黑" pitchFamily="34" charset="-122"/>
              </a:rPr>
              <a:t>确认计量；</a:t>
            </a:r>
          </a:p>
          <a:p>
            <a:pPr>
              <a:lnSpc>
                <a:spcPct val="150000"/>
              </a:lnSpc>
            </a:pPr>
            <a:r>
              <a:rPr lang="zh-CN" altLang="en-US" sz="1800" dirty="0">
                <a:latin typeface="微软雅黑" pitchFamily="34" charset="-122"/>
                <a:ea typeface="微软雅黑" pitchFamily="34" charset="-122"/>
              </a:rPr>
              <a:t>后续计量：历史成本法</a:t>
            </a:r>
          </a:p>
        </p:txBody>
      </p:sp>
      <p:grpSp>
        <p:nvGrpSpPr>
          <p:cNvPr id="45" name="Group 44"/>
          <p:cNvGrpSpPr/>
          <p:nvPr/>
        </p:nvGrpSpPr>
        <p:grpSpPr>
          <a:xfrm>
            <a:off x="1022882" y="1518261"/>
            <a:ext cx="348933" cy="353010"/>
            <a:chOff x="0" y="0"/>
            <a:chExt cx="807366" cy="906807"/>
          </a:xfrm>
        </p:grpSpPr>
        <p:sp>
          <p:nvSpPr>
            <p:cNvPr id="46"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47"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EF7A4F"/>
            </a:solid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Light" panose="020B0502040204020203" pitchFamily="34" charset="-122"/>
                <a:ea typeface="微软雅黑" panose="020B0503020204020204" pitchFamily="34" charset="-122"/>
                <a:sym typeface="微软雅黑 Light" panose="020B0502040204020203" pitchFamily="34" charset="-122"/>
              </a:endParaRPr>
            </a:p>
          </p:txBody>
        </p:sp>
      </p:grpSp>
      <p:grpSp>
        <p:nvGrpSpPr>
          <p:cNvPr id="48" name="Group 44"/>
          <p:cNvGrpSpPr/>
          <p:nvPr/>
        </p:nvGrpSpPr>
        <p:grpSpPr>
          <a:xfrm>
            <a:off x="1022882" y="1933774"/>
            <a:ext cx="348933" cy="353010"/>
            <a:chOff x="0" y="0"/>
            <a:chExt cx="807366" cy="906807"/>
          </a:xfrm>
        </p:grpSpPr>
        <p:sp>
          <p:nvSpPr>
            <p:cNvPr id="49"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50"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EF7A4F"/>
            </a:solid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Light" panose="020B0502040204020203" pitchFamily="34" charset="-122"/>
                <a:ea typeface="微软雅黑" panose="020B0503020204020204" pitchFamily="34" charset="-122"/>
                <a:sym typeface="微软雅黑 Light" panose="020B0502040204020203" pitchFamily="34" charset="-122"/>
              </a:endParaRPr>
            </a:p>
          </p:txBody>
        </p:sp>
      </p:grpSp>
    </p:spTree>
    <p:custDataLst>
      <p:tags r:id="rId1"/>
    </p:custDataLst>
    <p:extLst>
      <p:ext uri="{BB962C8B-B14F-4D97-AF65-F5344CB8AC3E}">
        <p14:creationId xmlns:p14="http://schemas.microsoft.com/office/powerpoint/2010/main" val="187156019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a:solidFill>
                  <a:schemeClr val="bg1"/>
                </a:solidFill>
                <a:latin typeface="微软雅黑"/>
                <a:ea typeface="微软雅黑"/>
              </a:rPr>
              <a:t>5</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其他应收款</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2" name="矩形 31"/>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2" name="矩形 1"/>
          <p:cNvSpPr/>
          <p:nvPr/>
        </p:nvSpPr>
        <p:spPr>
          <a:xfrm>
            <a:off x="827388" y="1455730"/>
            <a:ext cx="6214680" cy="923330"/>
          </a:xfrm>
          <a:prstGeom prst="rect">
            <a:avLst/>
          </a:prstGeom>
        </p:spPr>
        <p:txBody>
          <a:bodyPr wrap="square">
            <a:spAutoFit/>
          </a:bodyPr>
          <a:lstStyle/>
          <a:p>
            <a:pPr>
              <a:lnSpc>
                <a:spcPct val="150000"/>
              </a:lnSpc>
            </a:pPr>
            <a:r>
              <a:rPr lang="zh-CN" altLang="en-US" sz="1800" dirty="0">
                <a:solidFill>
                  <a:srgbClr val="084CA1"/>
                </a:solidFill>
                <a:latin typeface="微软雅黑" pitchFamily="34" charset="-122"/>
                <a:ea typeface="微软雅黑" pitchFamily="34" charset="-122"/>
              </a:rPr>
              <a:t>甲企业以银行存款代职工李红垫付应由其个人负担的医药费</a:t>
            </a:r>
            <a:r>
              <a:rPr lang="en-US" altLang="zh-CN" sz="1800" dirty="0">
                <a:solidFill>
                  <a:srgbClr val="084CA1"/>
                </a:solidFill>
                <a:latin typeface="微软雅黑" pitchFamily="34" charset="-122"/>
                <a:ea typeface="微软雅黑" pitchFamily="34" charset="-122"/>
              </a:rPr>
              <a:t>1 000</a:t>
            </a:r>
            <a:r>
              <a:rPr lang="zh-CN" altLang="en-US" sz="1800" dirty="0">
                <a:solidFill>
                  <a:srgbClr val="084CA1"/>
                </a:solidFill>
                <a:latin typeface="微软雅黑" pitchFamily="34" charset="-122"/>
                <a:ea typeface="微软雅黑" pitchFamily="34" charset="-122"/>
              </a:rPr>
              <a:t>元，拟从工资中扣除。</a:t>
            </a:r>
          </a:p>
        </p:txBody>
      </p:sp>
      <p:sp>
        <p:nvSpPr>
          <p:cNvPr id="3" name="矩形 2"/>
          <p:cNvSpPr/>
          <p:nvPr/>
        </p:nvSpPr>
        <p:spPr>
          <a:xfrm>
            <a:off x="827388" y="2379060"/>
            <a:ext cx="1107997" cy="458908"/>
          </a:xfrm>
          <a:prstGeom prst="rect">
            <a:avLst/>
          </a:prstGeom>
        </p:spPr>
        <p:txBody>
          <a:bodyPr wrap="none">
            <a:spAutoFit/>
          </a:bodyPr>
          <a:lstStyle/>
          <a:p>
            <a:pPr algn="ctr">
              <a:lnSpc>
                <a:spcPct val="150000"/>
              </a:lnSpc>
            </a:pPr>
            <a:r>
              <a:rPr lang="zh-CN" altLang="en-US" sz="1800" b="1" dirty="0">
                <a:solidFill>
                  <a:srgbClr val="084CA1"/>
                </a:solidFill>
                <a:latin typeface="微软雅黑" pitchFamily="34" charset="-122"/>
                <a:ea typeface="微软雅黑" pitchFamily="34" charset="-122"/>
              </a:rPr>
              <a:t>垫支</a:t>
            </a:r>
            <a:r>
              <a:rPr lang="zh-CN" altLang="en-US" sz="1800" b="1" dirty="0" smtClean="0">
                <a:solidFill>
                  <a:srgbClr val="084CA1"/>
                </a:solidFill>
                <a:latin typeface="微软雅黑" pitchFamily="34" charset="-122"/>
                <a:ea typeface="微软雅黑" pitchFamily="34" charset="-122"/>
              </a:rPr>
              <a:t>时：</a:t>
            </a:r>
            <a:endParaRPr lang="zh-CN" altLang="en-US" sz="1800" b="1" dirty="0">
              <a:solidFill>
                <a:srgbClr val="084CA1"/>
              </a:solidFill>
              <a:latin typeface="微软雅黑" pitchFamily="34" charset="-122"/>
              <a:ea typeface="微软雅黑" pitchFamily="34" charset="-122"/>
            </a:endParaRPr>
          </a:p>
        </p:txBody>
      </p:sp>
      <p:sp>
        <p:nvSpPr>
          <p:cNvPr id="33" name="Rectangle 7"/>
          <p:cNvSpPr/>
          <p:nvPr/>
        </p:nvSpPr>
        <p:spPr>
          <a:xfrm>
            <a:off x="2000780" y="2430049"/>
            <a:ext cx="6120680" cy="792088"/>
          </a:xfrm>
          <a:prstGeom prst="rect">
            <a:avLst/>
          </a:prstGeom>
          <a:noFill/>
          <a:ln w="9525">
            <a:noFill/>
          </a:ln>
        </p:spPr>
        <p:txBody>
          <a:bodyPr lIns="68579" tIns="34289" rIns="68579" bIns="34289"/>
          <a:lstStyle/>
          <a:p>
            <a:pPr marL="257168" indent="-257168">
              <a:lnSpc>
                <a:spcPct val="125000"/>
              </a:lnSpc>
              <a:spcBef>
                <a:spcPct val="20000"/>
              </a:spcBef>
              <a:buClr>
                <a:schemeClr val="folHlink"/>
              </a:buClr>
              <a:buSzPct val="60000"/>
            </a:pPr>
            <a:r>
              <a:rPr lang="zh-CN" altLang="en-US" sz="1800" dirty="0">
                <a:latin typeface="微软雅黑" pitchFamily="34" charset="-122"/>
                <a:ea typeface="微软雅黑" pitchFamily="34" charset="-122"/>
                <a:cs typeface="+mn-ea"/>
              </a:rPr>
              <a:t>借：其他应收款</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李红                             </a:t>
            </a:r>
            <a:r>
              <a:rPr lang="zh-CN" altLang="en-US" sz="1800" dirty="0" smtClean="0">
                <a:latin typeface="微软雅黑" pitchFamily="34" charset="-122"/>
                <a:ea typeface="微软雅黑" pitchFamily="34" charset="-122"/>
                <a:cs typeface="+mn-ea"/>
              </a:rPr>
              <a:t> </a:t>
            </a:r>
            <a:r>
              <a:rPr lang="en-US" altLang="zh-CN" sz="1800" dirty="0">
                <a:latin typeface="微软雅黑" pitchFamily="34" charset="-122"/>
                <a:ea typeface="微软雅黑" pitchFamily="34" charset="-122"/>
                <a:cs typeface="+mn-ea"/>
              </a:rPr>
              <a:t>1 000</a:t>
            </a:r>
          </a:p>
          <a:p>
            <a:pPr marL="257168" indent="-257168">
              <a:lnSpc>
                <a:spcPct val="125000"/>
              </a:lnSpc>
              <a:spcBef>
                <a:spcPct val="20000"/>
              </a:spcBef>
              <a:buClr>
                <a:schemeClr val="folHlink"/>
              </a:buClr>
              <a:buSzPct val="60000"/>
            </a:pPr>
            <a:r>
              <a:rPr lang="zh-CN" altLang="en-US" sz="1800" dirty="0" smtClean="0">
                <a:latin typeface="微软雅黑" pitchFamily="34" charset="-122"/>
                <a:ea typeface="微软雅黑" pitchFamily="34" charset="-122"/>
                <a:cs typeface="+mn-ea"/>
              </a:rPr>
              <a:t>       贷</a:t>
            </a:r>
            <a:r>
              <a:rPr lang="zh-CN" altLang="en-US" sz="1800" dirty="0">
                <a:latin typeface="微软雅黑" pitchFamily="34" charset="-122"/>
                <a:ea typeface="微软雅黑" pitchFamily="34" charset="-122"/>
                <a:cs typeface="+mn-ea"/>
              </a:rPr>
              <a:t>：银行存款                               </a:t>
            </a:r>
            <a:r>
              <a:rPr lang="zh-CN" altLang="en-US" sz="1800" dirty="0" smtClean="0">
                <a:latin typeface="微软雅黑" pitchFamily="34" charset="-122"/>
                <a:ea typeface="微软雅黑" pitchFamily="34" charset="-122"/>
                <a:cs typeface="+mn-ea"/>
              </a:rPr>
              <a:t>                </a:t>
            </a:r>
            <a:r>
              <a:rPr lang="en-US" altLang="zh-CN" sz="1800" dirty="0">
                <a:latin typeface="微软雅黑" pitchFamily="34" charset="-122"/>
                <a:ea typeface="微软雅黑" pitchFamily="34" charset="-122"/>
                <a:cs typeface="+mn-ea"/>
              </a:rPr>
              <a:t>1 000</a:t>
            </a:r>
          </a:p>
        </p:txBody>
      </p:sp>
      <p:sp>
        <p:nvSpPr>
          <p:cNvPr id="53" name="矩形 52"/>
          <p:cNvSpPr/>
          <p:nvPr/>
        </p:nvSpPr>
        <p:spPr>
          <a:xfrm>
            <a:off x="827388" y="3530967"/>
            <a:ext cx="1024904" cy="507831"/>
          </a:xfrm>
          <a:prstGeom prst="rect">
            <a:avLst/>
          </a:prstGeom>
        </p:spPr>
        <p:txBody>
          <a:bodyPr wrap="square">
            <a:spAutoFit/>
          </a:bodyPr>
          <a:lstStyle/>
          <a:p>
            <a:pPr algn="ctr">
              <a:lnSpc>
                <a:spcPct val="150000"/>
              </a:lnSpc>
            </a:pPr>
            <a:r>
              <a:rPr lang="zh-CN" altLang="en-US" sz="1800" b="1" dirty="0">
                <a:solidFill>
                  <a:srgbClr val="084CA1"/>
                </a:solidFill>
                <a:latin typeface="微软雅黑" pitchFamily="34" charset="-122"/>
                <a:ea typeface="微软雅黑" pitchFamily="34" charset="-122"/>
              </a:rPr>
              <a:t>扣款</a:t>
            </a:r>
            <a:r>
              <a:rPr lang="zh-CN" altLang="en-US" sz="1800" b="1" dirty="0" smtClean="0">
                <a:solidFill>
                  <a:srgbClr val="084CA1"/>
                </a:solidFill>
                <a:latin typeface="微软雅黑" pitchFamily="34" charset="-122"/>
                <a:ea typeface="微软雅黑" pitchFamily="34" charset="-122"/>
              </a:rPr>
              <a:t>时：</a:t>
            </a:r>
            <a:endParaRPr lang="zh-CN" altLang="en-US" sz="1800" b="1" dirty="0">
              <a:solidFill>
                <a:srgbClr val="084CA1"/>
              </a:solidFill>
              <a:latin typeface="微软雅黑" pitchFamily="34" charset="-122"/>
              <a:ea typeface="微软雅黑" pitchFamily="34" charset="-122"/>
            </a:endParaRPr>
          </a:p>
        </p:txBody>
      </p:sp>
      <p:sp>
        <p:nvSpPr>
          <p:cNvPr id="54" name="Rectangle 7"/>
          <p:cNvSpPr/>
          <p:nvPr/>
        </p:nvSpPr>
        <p:spPr>
          <a:xfrm>
            <a:off x="2000780" y="3581955"/>
            <a:ext cx="6120680" cy="1061287"/>
          </a:xfrm>
          <a:prstGeom prst="rect">
            <a:avLst/>
          </a:prstGeom>
          <a:noFill/>
          <a:ln w="9525">
            <a:noFill/>
          </a:ln>
        </p:spPr>
        <p:txBody>
          <a:bodyPr lIns="68579" tIns="34289" rIns="68579" bIns="34289"/>
          <a:lstStyle/>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借：应付职工薪酬                                        </a:t>
            </a:r>
            <a:r>
              <a:rPr lang="en-US" altLang="zh-CN" sz="1800" dirty="0">
                <a:latin typeface="微软雅黑" pitchFamily="34" charset="-122"/>
                <a:ea typeface="微软雅黑" pitchFamily="34" charset="-122"/>
                <a:cs typeface="+mn-ea"/>
              </a:rPr>
              <a:t>1 000</a:t>
            </a:r>
          </a:p>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       贷：其他应收款</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李红                             </a:t>
            </a:r>
            <a:r>
              <a:rPr lang="en-US" altLang="zh-CN" sz="1800" dirty="0">
                <a:latin typeface="微软雅黑" pitchFamily="34" charset="-122"/>
                <a:ea typeface="微软雅黑" pitchFamily="34" charset="-122"/>
                <a:cs typeface="+mn-ea"/>
              </a:rPr>
              <a:t>1 000</a:t>
            </a:r>
          </a:p>
        </p:txBody>
      </p:sp>
    </p:spTree>
    <p:custDataLst>
      <p:tags r:id="rId1"/>
    </p:custDataLst>
    <p:extLst>
      <p:ext uri="{BB962C8B-B14F-4D97-AF65-F5344CB8AC3E}">
        <p14:creationId xmlns:p14="http://schemas.microsoft.com/office/powerpoint/2010/main" val="2086113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barn(inVertical)">
                                      <p:cBhvr>
                                        <p:cTn id="7" dur="500"/>
                                        <p:tgtEl>
                                          <p:spTgt spid="3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4"/>
                                        </p:tgtEl>
                                        <p:attrNameLst>
                                          <p:attrName>style.visibility</p:attrName>
                                        </p:attrNameLst>
                                      </p:cBhvr>
                                      <p:to>
                                        <p:strVal val="visible"/>
                                      </p:to>
                                    </p:set>
                                    <p:animEffect transition="in" filter="barn(inVertical)">
                                      <p:cBhvr>
                                        <p:cTn id="12"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54"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a:solidFill>
                  <a:schemeClr val="bg1"/>
                </a:solidFill>
                <a:latin typeface="微软雅黑"/>
                <a:ea typeface="微软雅黑"/>
              </a:rPr>
              <a:t>6</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2291382"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应收款项减值</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4" name="组合 3"/>
          <p:cNvGrpSpPr/>
          <p:nvPr/>
        </p:nvGrpSpPr>
        <p:grpSpPr>
          <a:xfrm>
            <a:off x="781808" y="1550738"/>
            <a:ext cx="7532884" cy="2736379"/>
            <a:chOff x="1300480" y="2038350"/>
            <a:chExt cx="10247630" cy="3809365"/>
          </a:xfrm>
        </p:grpSpPr>
        <p:pic>
          <p:nvPicPr>
            <p:cNvPr id="14" name="图片 13"/>
            <p:cNvPicPr>
              <a:picLocks noChangeAspect="1"/>
            </p:cNvPicPr>
            <p:nvPr/>
          </p:nvPicPr>
          <p:blipFill>
            <a:blip r:embed="rId8"/>
            <a:stretch>
              <a:fillRect/>
            </a:stretch>
          </p:blipFill>
          <p:spPr>
            <a:xfrm>
              <a:off x="5833745" y="2038350"/>
              <a:ext cx="5714365" cy="3809365"/>
            </a:xfrm>
            <a:prstGeom prst="rect">
              <a:avLst/>
            </a:prstGeom>
          </p:spPr>
        </p:pic>
        <p:sp>
          <p:nvSpPr>
            <p:cNvPr id="15" name="矩形 14"/>
            <p:cNvSpPr/>
            <p:nvPr/>
          </p:nvSpPr>
          <p:spPr>
            <a:xfrm>
              <a:off x="1300480" y="2523490"/>
              <a:ext cx="5973445" cy="2738120"/>
            </a:xfrm>
            <a:prstGeom prst="rect">
              <a:avLst/>
            </a:prstGeom>
            <a:solidFill>
              <a:srgbClr val="084CA1"/>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6" name="矩形 15"/>
            <p:cNvSpPr/>
            <p:nvPr/>
          </p:nvSpPr>
          <p:spPr>
            <a:xfrm>
              <a:off x="1725930" y="3015615"/>
              <a:ext cx="5123181" cy="1863808"/>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en-US" altLang="zh-CN" sz="1800" b="0" i="0" u="none" strike="noStrike" kern="100" cap="none" spc="0" normalizeH="0" baseline="0" noProof="0" dirty="0">
                  <a:ln>
                    <a:noFill/>
                  </a:ln>
                  <a:solidFill>
                    <a:srgbClr val="FFFFFF"/>
                  </a:solidFill>
                  <a:effectLst/>
                  <a:uLnTx/>
                  <a:uFillTx/>
                  <a:latin typeface="微软雅黑" pitchFamily="34" charset="-122"/>
                  <a:ea typeface="微软雅黑" pitchFamily="34" charset="-122"/>
                  <a:cs typeface="+mn-ea"/>
                  <a:sym typeface="+mn-lt"/>
                </a:rPr>
                <a:t>       </a:t>
              </a:r>
              <a:r>
                <a:rPr kumimoji="0" lang="zh-CN" altLang="en-US" sz="1800" b="1" i="0" u="none" strike="noStrike" kern="100" cap="none" spc="0" normalizeH="0" baseline="0" noProof="0" dirty="0">
                  <a:ln>
                    <a:noFill/>
                  </a:ln>
                  <a:solidFill>
                    <a:srgbClr val="FFC000"/>
                  </a:solidFill>
                  <a:effectLst/>
                  <a:uLnTx/>
                  <a:uFillTx/>
                  <a:latin typeface="微软雅黑" pitchFamily="34" charset="-122"/>
                  <a:ea typeface="微软雅黑" pitchFamily="34" charset="-122"/>
                  <a:cs typeface="+mn-ea"/>
                  <a:sym typeface="+mn-lt"/>
                </a:rPr>
                <a:t>应收款项减值损失</a:t>
              </a:r>
              <a:r>
                <a:rPr kumimoji="0" lang="zh-CN" altLang="en-US" sz="1800" b="0" i="0" u="none" strike="noStrike" kern="100" cap="none" spc="0" normalizeH="0" baseline="0" noProof="0" dirty="0">
                  <a:ln>
                    <a:noFill/>
                  </a:ln>
                  <a:solidFill>
                    <a:srgbClr val="FFFFFF"/>
                  </a:solidFill>
                  <a:effectLst/>
                  <a:uLnTx/>
                  <a:uFillTx/>
                  <a:latin typeface="微软雅黑" pitchFamily="34" charset="-122"/>
                  <a:ea typeface="微软雅黑" pitchFamily="34" charset="-122"/>
                  <a:cs typeface="+mn-ea"/>
                  <a:sym typeface="+mn-lt"/>
                </a:rPr>
                <a:t>也称</a:t>
              </a:r>
              <a:r>
                <a:rPr kumimoji="0" lang="zh-CN" altLang="en-US" sz="1800" b="1" i="0" u="none" strike="noStrike" kern="100" cap="none" spc="0" normalizeH="0" baseline="0" noProof="0" dirty="0">
                  <a:ln>
                    <a:noFill/>
                  </a:ln>
                  <a:solidFill>
                    <a:srgbClr val="FFC000"/>
                  </a:solidFill>
                  <a:effectLst/>
                  <a:uLnTx/>
                  <a:uFillTx/>
                  <a:latin typeface="微软雅黑" pitchFamily="34" charset="-122"/>
                  <a:ea typeface="微软雅黑" pitchFamily="34" charset="-122"/>
                  <a:cs typeface="+mn-ea"/>
                  <a:sym typeface="+mn-lt"/>
                </a:rPr>
                <a:t>坏账损失</a:t>
              </a:r>
              <a:r>
                <a:rPr kumimoji="0" lang="zh-CN" altLang="en-US" sz="1800" b="0" i="0" u="none" strike="noStrike" kern="100" cap="none" spc="0" normalizeH="0" baseline="0" noProof="0" dirty="0">
                  <a:ln>
                    <a:noFill/>
                  </a:ln>
                  <a:solidFill>
                    <a:srgbClr val="FFFFFF"/>
                  </a:solidFill>
                  <a:effectLst/>
                  <a:uLnTx/>
                  <a:uFillTx/>
                  <a:latin typeface="微软雅黑" pitchFamily="34" charset="-122"/>
                  <a:ea typeface="微软雅黑" pitchFamily="34" charset="-122"/>
                  <a:cs typeface="+mn-ea"/>
                  <a:sym typeface="+mn-lt"/>
                </a:rPr>
                <a:t>，</a:t>
              </a:r>
              <a:r>
                <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mn-ea"/>
                </a:rPr>
                <a:t>由于发生</a:t>
              </a:r>
              <a:r>
                <a:rPr kumimoji="0" lang="zh-CN" altLang="en-US" sz="1800" b="1" i="0" u="none" strike="noStrike" kern="100" cap="none" spc="0" normalizeH="0" baseline="0" noProof="0" dirty="0">
                  <a:ln>
                    <a:noFill/>
                  </a:ln>
                  <a:solidFill>
                    <a:srgbClr val="FFC000"/>
                  </a:solidFill>
                  <a:effectLst/>
                  <a:uLnTx/>
                  <a:uFillTx/>
                  <a:latin typeface="微软雅黑" pitchFamily="34" charset="-122"/>
                  <a:ea typeface="微软雅黑" pitchFamily="34" charset="-122"/>
                  <a:cs typeface="+mn-ea"/>
                  <a:sym typeface="+mn-ea"/>
                </a:rPr>
                <a:t>坏帐</a:t>
              </a:r>
              <a:r>
                <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mn-ea"/>
                </a:rPr>
                <a:t>（企业</a:t>
              </a:r>
              <a:r>
                <a:rPr kumimoji="0" lang="zh-CN" altLang="en-US" sz="1800" b="1" i="0" u="none" strike="noStrike" kern="100" cap="none" spc="0" normalizeH="0" baseline="0" noProof="0" dirty="0">
                  <a:ln>
                    <a:noFill/>
                  </a:ln>
                  <a:solidFill>
                    <a:srgbClr val="FFC000"/>
                  </a:solidFill>
                  <a:effectLst/>
                  <a:uLnTx/>
                  <a:uFillTx/>
                  <a:latin typeface="微软雅黑" pitchFamily="34" charset="-122"/>
                  <a:ea typeface="微软雅黑" pitchFamily="34" charset="-122"/>
                  <a:cs typeface="+mn-ea"/>
                  <a:sym typeface="+mn-ea"/>
                </a:rPr>
                <a:t>无法收回</a:t>
              </a:r>
              <a:r>
                <a:rPr kumimoji="0" lang="zh-CN" altLang="en-US" sz="1800" b="0" i="0" u="none" strike="noStrike" kern="0" cap="none" spc="0" normalizeH="0" baseline="0" noProof="0" dirty="0">
                  <a:ln>
                    <a:noFill/>
                  </a:ln>
                  <a:solidFill>
                    <a:srgbClr val="FFC000"/>
                  </a:solidFill>
                  <a:effectLst/>
                  <a:uLnTx/>
                  <a:uFillTx/>
                  <a:latin typeface="微软雅黑" pitchFamily="34" charset="-122"/>
                  <a:ea typeface="微软雅黑" pitchFamily="34" charset="-122"/>
                  <a:sym typeface="+mn-ea"/>
                </a:rPr>
                <a:t>的</a:t>
              </a:r>
              <a:r>
                <a:rPr kumimoji="0" lang="zh-CN" altLang="en-US" sz="1800" b="1" i="0" u="none" strike="noStrike" kern="100" cap="none" spc="0" normalizeH="0" baseline="0" noProof="0" dirty="0">
                  <a:ln>
                    <a:noFill/>
                  </a:ln>
                  <a:solidFill>
                    <a:srgbClr val="FFC000"/>
                  </a:solidFill>
                  <a:effectLst/>
                  <a:uLnTx/>
                  <a:uFillTx/>
                  <a:latin typeface="微软雅黑" pitchFamily="34" charset="-122"/>
                  <a:ea typeface="微软雅黑" pitchFamily="34" charset="-122"/>
                  <a:cs typeface="+mn-ea"/>
                  <a:sym typeface="+mn-ea"/>
                </a:rPr>
                <a:t>应收款项</a:t>
              </a:r>
              <a:r>
                <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mn-ea"/>
                </a:rPr>
                <a:t>）而产生的损失。</a:t>
              </a:r>
              <a:endParaRPr kumimoji="0" lang="zh-CN" altLang="en-US" sz="1800" b="0" i="0" u="none" strike="noStrike" kern="100" cap="none" spc="0" normalizeH="0" baseline="0" noProof="0" dirty="0">
                <a:ln>
                  <a:noFill/>
                </a:ln>
                <a:solidFill>
                  <a:srgbClr val="FFFFFF"/>
                </a:solidFill>
                <a:effectLst/>
                <a:uLnTx/>
                <a:uFillTx/>
                <a:latin typeface="微软雅黑" pitchFamily="34" charset="-122"/>
                <a:ea typeface="微软雅黑" pitchFamily="34" charset="-122"/>
                <a:cs typeface="+mn-ea"/>
                <a:sym typeface="+mn-ea"/>
              </a:endParaRPr>
            </a:p>
          </p:txBody>
        </p:sp>
        <p:sp>
          <p:nvSpPr>
            <p:cNvPr id="17" name="矩形 16"/>
            <p:cNvSpPr/>
            <p:nvPr/>
          </p:nvSpPr>
          <p:spPr>
            <a:xfrm>
              <a:off x="1498600" y="2778125"/>
              <a:ext cx="5521960" cy="2301240"/>
            </a:xfrm>
            <a:prstGeom prst="rect">
              <a:avLst/>
            </a:prstGeom>
            <a:noFill/>
            <a:ln w="22225" cmpd="sng">
              <a:solidFill>
                <a:srgbClr val="FFFFFF"/>
              </a:solidFill>
              <a:prstDash val="sysDot"/>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sp>
        <p:nvSpPr>
          <p:cNvPr id="19" name="矩形 18"/>
          <p:cNvSpPr/>
          <p:nvPr/>
        </p:nvSpPr>
        <p:spPr>
          <a:xfrm>
            <a:off x="1421258" y="649144"/>
            <a:ext cx="3382689"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（一）</a:t>
            </a:r>
            <a:r>
              <a:rPr lang="zh-CN" altLang="zh-CN" sz="1800" b="1" dirty="0">
                <a:solidFill>
                  <a:srgbClr val="084CA1"/>
                </a:solidFill>
                <a:ea typeface="微软雅黑"/>
                <a:cs typeface="+mn-ea"/>
              </a:rPr>
              <a:t>应收款项减值损失的确认</a:t>
            </a:r>
          </a:p>
        </p:txBody>
      </p:sp>
    </p:spTree>
    <p:custDataLst>
      <p:tags r:id="rId1"/>
    </p:custDataLst>
    <p:extLst>
      <p:ext uri="{BB962C8B-B14F-4D97-AF65-F5344CB8AC3E}">
        <p14:creationId xmlns:p14="http://schemas.microsoft.com/office/powerpoint/2010/main" val="14460481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a:solidFill>
                  <a:schemeClr val="bg1"/>
                </a:solidFill>
                <a:latin typeface="微软雅黑"/>
                <a:ea typeface="微软雅黑"/>
              </a:rPr>
              <a:t>6</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2291382"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应收款项减值</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9" name="矩形 18"/>
          <p:cNvSpPr/>
          <p:nvPr/>
        </p:nvSpPr>
        <p:spPr>
          <a:xfrm>
            <a:off x="1421258" y="649144"/>
            <a:ext cx="3382689"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（一）</a:t>
            </a:r>
            <a:r>
              <a:rPr lang="zh-CN" altLang="zh-CN" sz="1800" b="1" dirty="0">
                <a:solidFill>
                  <a:srgbClr val="084CA1"/>
                </a:solidFill>
                <a:ea typeface="微软雅黑"/>
                <a:cs typeface="+mn-ea"/>
              </a:rPr>
              <a:t>应收款项减值损失的确认</a:t>
            </a:r>
          </a:p>
        </p:txBody>
      </p:sp>
      <p:pic>
        <p:nvPicPr>
          <p:cNvPr id="13" name="图片 12"/>
          <p:cNvPicPr>
            <a:picLocks noChangeAspect="1"/>
          </p:cNvPicPr>
          <p:nvPr/>
        </p:nvPicPr>
        <p:blipFill>
          <a:blip r:embed="rId8"/>
          <a:stretch>
            <a:fillRect/>
          </a:stretch>
        </p:blipFill>
        <p:spPr>
          <a:xfrm>
            <a:off x="4499992" y="1407611"/>
            <a:ext cx="4536755" cy="3024336"/>
          </a:xfrm>
          <a:prstGeom prst="rect">
            <a:avLst/>
          </a:prstGeom>
        </p:spPr>
      </p:pic>
      <p:sp>
        <p:nvSpPr>
          <p:cNvPr id="18" name="矩形 17"/>
          <p:cNvSpPr/>
          <p:nvPr/>
        </p:nvSpPr>
        <p:spPr>
          <a:xfrm>
            <a:off x="933971" y="1635646"/>
            <a:ext cx="5510237" cy="2592288"/>
          </a:xfrm>
          <a:prstGeom prst="rect">
            <a:avLst/>
          </a:prstGeom>
          <a:solidFill>
            <a:srgbClr val="084CA1"/>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20" name="矩形 19"/>
          <p:cNvSpPr/>
          <p:nvPr/>
        </p:nvSpPr>
        <p:spPr>
          <a:xfrm>
            <a:off x="1187624" y="2075449"/>
            <a:ext cx="4989497" cy="1754326"/>
          </a:xfrm>
          <a:prstGeom prst="rect">
            <a:avLst/>
          </a:prstGeom>
        </p:spPr>
        <p:txBody>
          <a:bodyPr wrap="square">
            <a:spAutoFit/>
          </a:bodyPr>
          <a:lstStyle/>
          <a:p>
            <a:pPr lvl="0">
              <a:lnSpc>
                <a:spcPct val="150000"/>
              </a:lnSpc>
            </a:pPr>
            <a:r>
              <a:rPr lang="zh-CN" altLang="en-US" sz="1800" kern="100" dirty="0" smtClean="0">
                <a:solidFill>
                  <a:schemeClr val="bg1">
                    <a:lumMod val="95000"/>
                  </a:schemeClr>
                </a:solidFill>
                <a:latin typeface="微软雅黑" pitchFamily="34" charset="-122"/>
                <a:ea typeface="微软雅黑" pitchFamily="34" charset="-122"/>
                <a:cs typeface="+mn-ea"/>
                <a:sym typeface="+mn-lt"/>
              </a:rPr>
              <a:t>       </a:t>
            </a:r>
            <a:r>
              <a:rPr lang="zh-CN" altLang="en-US" sz="1800" b="1" kern="100" dirty="0" smtClean="0">
                <a:solidFill>
                  <a:srgbClr val="FFC000"/>
                </a:solidFill>
                <a:latin typeface="微软雅黑" pitchFamily="34" charset="-122"/>
                <a:ea typeface="微软雅黑" pitchFamily="34" charset="-122"/>
                <a:cs typeface="+mn-ea"/>
                <a:sym typeface="+mn-lt"/>
              </a:rPr>
              <a:t>坏账</a:t>
            </a:r>
            <a:r>
              <a:rPr lang="zh-CN" altLang="en-US" sz="1800" kern="100" dirty="0">
                <a:solidFill>
                  <a:schemeClr val="bg1">
                    <a:lumMod val="95000"/>
                  </a:schemeClr>
                </a:solidFill>
                <a:latin typeface="微软雅黑" pitchFamily="34" charset="-122"/>
                <a:ea typeface="微软雅黑" pitchFamily="34" charset="-122"/>
                <a:cs typeface="+mn-ea"/>
                <a:sym typeface="+mn-lt"/>
              </a:rPr>
              <a:t>是</a:t>
            </a:r>
            <a:r>
              <a:rPr lang="zh-CN" altLang="en-US" sz="1800" kern="100" dirty="0" smtClean="0">
                <a:solidFill>
                  <a:schemeClr val="bg1">
                    <a:lumMod val="95000"/>
                  </a:schemeClr>
                </a:solidFill>
                <a:latin typeface="微软雅黑" pitchFamily="34" charset="-122"/>
                <a:ea typeface="微软雅黑" pitchFamily="34" charset="-122"/>
                <a:cs typeface="+mn-ea"/>
                <a:sym typeface="+mn-lt"/>
              </a:rPr>
              <a:t>指</a:t>
            </a:r>
            <a:r>
              <a:rPr lang="zh-CN" altLang="zh-CN" sz="1800" dirty="0">
                <a:solidFill>
                  <a:schemeClr val="bg1">
                    <a:lumMod val="95000"/>
                  </a:schemeClr>
                </a:solidFill>
                <a:latin typeface="微软雅黑" pitchFamily="34" charset="-122"/>
                <a:ea typeface="微软雅黑" pitchFamily="34" charset="-122"/>
              </a:rPr>
              <a:t>企业的各项应收款项，可能会因购货人拒付、破产、死亡等原因而无法收回，这类无法收回的应收款项</a:t>
            </a:r>
            <a:r>
              <a:rPr lang="zh-CN" altLang="en-US" sz="1800" kern="100" dirty="0" smtClean="0">
                <a:solidFill>
                  <a:schemeClr val="bg1">
                    <a:lumMod val="95000"/>
                  </a:schemeClr>
                </a:solidFill>
                <a:latin typeface="微软雅黑" pitchFamily="34" charset="-122"/>
                <a:ea typeface="微软雅黑" pitchFamily="34" charset="-122"/>
                <a:cs typeface="+mn-ea"/>
                <a:sym typeface="+mn-lt"/>
              </a:rPr>
              <a:t>。</a:t>
            </a:r>
            <a:r>
              <a:rPr lang="zh-CN" altLang="en-US" sz="1800" kern="100" dirty="0">
                <a:solidFill>
                  <a:schemeClr val="bg1"/>
                </a:solidFill>
                <a:latin typeface="微软雅黑" pitchFamily="34" charset="-122"/>
                <a:ea typeface="微软雅黑" pitchFamily="34" charset="-122"/>
                <a:cs typeface="+mn-ea"/>
                <a:sym typeface="+mn-lt"/>
              </a:rPr>
              <a:t>由于发生坏账而产生的损失</a:t>
            </a:r>
            <a:r>
              <a:rPr lang="zh-CN" altLang="en-US" sz="1800" kern="100" dirty="0" smtClean="0">
                <a:solidFill>
                  <a:schemeClr val="bg1"/>
                </a:solidFill>
                <a:latin typeface="微软雅黑" pitchFamily="34" charset="-122"/>
                <a:ea typeface="微软雅黑" pitchFamily="34" charset="-122"/>
                <a:cs typeface="+mn-ea"/>
                <a:sym typeface="+mn-lt"/>
              </a:rPr>
              <a:t>，称为</a:t>
            </a:r>
            <a:r>
              <a:rPr lang="zh-CN" altLang="en-US" sz="1800" b="1" kern="100" dirty="0">
                <a:solidFill>
                  <a:srgbClr val="FFC000"/>
                </a:solidFill>
                <a:latin typeface="微软雅黑" pitchFamily="34" charset="-122"/>
                <a:ea typeface="微软雅黑" pitchFamily="34" charset="-122"/>
                <a:cs typeface="+mn-ea"/>
                <a:sym typeface="+mn-lt"/>
              </a:rPr>
              <a:t>坏账损失</a:t>
            </a:r>
            <a:r>
              <a:rPr lang="zh-CN" altLang="en-US" sz="1800" kern="100" dirty="0">
                <a:solidFill>
                  <a:schemeClr val="bg1"/>
                </a:solidFill>
                <a:latin typeface="微软雅黑" pitchFamily="34" charset="-122"/>
                <a:ea typeface="微软雅黑" pitchFamily="34" charset="-122"/>
                <a:cs typeface="+mn-ea"/>
                <a:sym typeface="+mn-lt"/>
              </a:rPr>
              <a:t>。</a:t>
            </a:r>
            <a:endParaRPr kumimoji="0" lang="zh-CN" altLang="en-US" sz="1800" b="0" i="0" u="none" strike="noStrike" kern="100" cap="none" spc="0" normalizeH="0" baseline="0" noProof="0" dirty="0">
              <a:ln>
                <a:noFill/>
              </a:ln>
              <a:solidFill>
                <a:schemeClr val="bg1"/>
              </a:solidFill>
              <a:effectLst/>
              <a:uLnTx/>
              <a:uFillTx/>
              <a:latin typeface="微软雅黑" pitchFamily="34" charset="-122"/>
              <a:ea typeface="微软雅黑" pitchFamily="34" charset="-122"/>
              <a:cs typeface="+mn-ea"/>
              <a:sym typeface="+mn-lt"/>
            </a:endParaRPr>
          </a:p>
        </p:txBody>
      </p:sp>
      <p:sp>
        <p:nvSpPr>
          <p:cNvPr id="21" name="矩形 20"/>
          <p:cNvSpPr/>
          <p:nvPr/>
        </p:nvSpPr>
        <p:spPr>
          <a:xfrm>
            <a:off x="1134422" y="2113804"/>
            <a:ext cx="5093762" cy="1668691"/>
          </a:xfrm>
          <a:prstGeom prst="rect">
            <a:avLst/>
          </a:prstGeom>
          <a:noFill/>
          <a:ln w="22225" cmpd="sng">
            <a:solidFill>
              <a:srgbClr val="FFFFFF"/>
            </a:solidFill>
            <a:prstDash val="sysDot"/>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13072179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a:solidFill>
                  <a:schemeClr val="bg1"/>
                </a:solidFill>
                <a:latin typeface="微软雅黑"/>
                <a:ea typeface="微软雅黑"/>
              </a:rPr>
              <a:t>6</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2291382"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应收款项减值</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3" name="矩形 12"/>
          <p:cNvSpPr/>
          <p:nvPr/>
        </p:nvSpPr>
        <p:spPr>
          <a:xfrm>
            <a:off x="1421258" y="649144"/>
            <a:ext cx="3382689"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（一）</a:t>
            </a:r>
            <a:r>
              <a:rPr lang="zh-CN" altLang="zh-CN" sz="1800" b="1" dirty="0">
                <a:solidFill>
                  <a:srgbClr val="084CA1"/>
                </a:solidFill>
                <a:ea typeface="微软雅黑"/>
                <a:cs typeface="+mn-ea"/>
              </a:rPr>
              <a:t>应收款项减值损失的确认</a:t>
            </a:r>
          </a:p>
        </p:txBody>
      </p:sp>
      <p:sp>
        <p:nvSpPr>
          <p:cNvPr id="18" name="矩形 17"/>
          <p:cNvSpPr/>
          <p:nvPr/>
        </p:nvSpPr>
        <p:spPr>
          <a:xfrm>
            <a:off x="1259632" y="1522445"/>
            <a:ext cx="7128791" cy="1224136"/>
          </a:xfrm>
          <a:prstGeom prst="rect">
            <a:avLst/>
          </a:prstGeom>
          <a:solidFill>
            <a:schemeClr val="accent1">
              <a:lumMod val="40000"/>
              <a:lumOff val="60000"/>
            </a:schemeClr>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9" name="椭圆 18"/>
          <p:cNvSpPr/>
          <p:nvPr/>
        </p:nvSpPr>
        <p:spPr>
          <a:xfrm>
            <a:off x="1619672" y="2787361"/>
            <a:ext cx="425861" cy="432461"/>
          </a:xfrm>
          <a:prstGeom prst="ellipse">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华文新魏" pitchFamily="2" charset="-122"/>
                <a:ea typeface="华文新魏" pitchFamily="2" charset="-122"/>
              </a:rPr>
              <a:t>1</a:t>
            </a:r>
          </a:p>
        </p:txBody>
      </p:sp>
      <p:sp>
        <p:nvSpPr>
          <p:cNvPr id="20" name="矩形 19"/>
          <p:cNvSpPr/>
          <p:nvPr/>
        </p:nvSpPr>
        <p:spPr>
          <a:xfrm>
            <a:off x="1331640" y="1448533"/>
            <a:ext cx="7200800" cy="1338828"/>
          </a:xfrm>
          <a:prstGeom prst="rect">
            <a:avLst/>
          </a:prstGeom>
        </p:spPr>
        <p:txBody>
          <a:bodyPr wrap="square">
            <a:spAutoFit/>
          </a:bodyPr>
          <a:lstStyle/>
          <a:p>
            <a:pPr lvl="0">
              <a:lnSpc>
                <a:spcPct val="150000"/>
              </a:lnSpc>
            </a:pPr>
            <a:r>
              <a:rPr lang="zh-CN" altLang="en-US" sz="1800" kern="100" dirty="0" smtClean="0">
                <a:latin typeface="微软雅黑" pitchFamily="34" charset="-122"/>
                <a:ea typeface="微软雅黑" pitchFamily="34" charset="-122"/>
                <a:cs typeface="+mn-ea"/>
                <a:sym typeface="+mn-lt"/>
              </a:rPr>
              <a:t>       企业</a:t>
            </a:r>
            <a:r>
              <a:rPr lang="zh-CN" altLang="en-US" sz="1800" kern="100" dirty="0">
                <a:latin typeface="微软雅黑" pitchFamily="34" charset="-122"/>
                <a:ea typeface="微软雅黑" pitchFamily="34" charset="-122"/>
                <a:cs typeface="+mn-ea"/>
                <a:sym typeface="+mn-lt"/>
              </a:rPr>
              <a:t>应当在期末对应收款项进行检查，并预计可能产生的</a:t>
            </a:r>
            <a:r>
              <a:rPr lang="zh-CN" altLang="en-US" sz="1800" kern="100" dirty="0" smtClean="0">
                <a:latin typeface="微软雅黑" pitchFamily="34" charset="-122"/>
                <a:ea typeface="微软雅黑" pitchFamily="34" charset="-122"/>
                <a:cs typeface="+mn-ea"/>
                <a:sym typeface="+mn-lt"/>
              </a:rPr>
              <a:t>坏账损失</a:t>
            </a:r>
            <a:r>
              <a:rPr lang="zh-CN" altLang="en-US" sz="1800" kern="100" dirty="0">
                <a:latin typeface="微软雅黑" pitchFamily="34" charset="-122"/>
                <a:ea typeface="微软雅黑" pitchFamily="34" charset="-122"/>
                <a:cs typeface="+mn-ea"/>
                <a:sym typeface="+mn-lt"/>
              </a:rPr>
              <a:t>。对预计可能发生的坏账损失，计提坏账准备。一般来讲，企业的应收款项符合下列条件之一的，应确认为坏账：</a:t>
            </a:r>
            <a:endParaRPr kumimoji="0" lang="zh-CN" altLang="en-US" sz="1800" b="0" i="0" u="none" strike="noStrike" kern="100" cap="none" spc="0" normalizeH="0" baseline="0" noProof="0" dirty="0">
              <a:ln>
                <a:noFill/>
              </a:ln>
              <a:effectLst/>
              <a:uLnTx/>
              <a:uFillTx/>
              <a:latin typeface="微软雅黑" pitchFamily="34" charset="-122"/>
              <a:ea typeface="微软雅黑" pitchFamily="34" charset="-122"/>
              <a:cs typeface="+mn-ea"/>
              <a:sym typeface="+mn-lt"/>
            </a:endParaRPr>
          </a:p>
        </p:txBody>
      </p:sp>
      <p:sp>
        <p:nvSpPr>
          <p:cNvPr id="21" name="椭圆 20"/>
          <p:cNvSpPr/>
          <p:nvPr/>
        </p:nvSpPr>
        <p:spPr>
          <a:xfrm>
            <a:off x="1615226" y="3372222"/>
            <a:ext cx="425861" cy="432461"/>
          </a:xfrm>
          <a:prstGeom prst="ellipse">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latin typeface="华文新魏" pitchFamily="2" charset="-122"/>
                <a:ea typeface="华文新魏" pitchFamily="2" charset="-122"/>
              </a:rPr>
              <a:t>2</a:t>
            </a:r>
            <a:endParaRPr lang="en-US" altLang="zh-CN" sz="2400" dirty="0">
              <a:latin typeface="华文新魏" pitchFamily="2" charset="-122"/>
              <a:ea typeface="华文新魏" pitchFamily="2" charset="-122"/>
            </a:endParaRPr>
          </a:p>
        </p:txBody>
      </p:sp>
      <p:sp>
        <p:nvSpPr>
          <p:cNvPr id="22" name="矩形 21"/>
          <p:cNvSpPr/>
          <p:nvPr/>
        </p:nvSpPr>
        <p:spPr>
          <a:xfrm>
            <a:off x="2051720" y="2715766"/>
            <a:ext cx="6480720" cy="507831"/>
          </a:xfrm>
          <a:prstGeom prst="rect">
            <a:avLst/>
          </a:prstGeom>
        </p:spPr>
        <p:txBody>
          <a:bodyPr wrap="square">
            <a:spAutoFit/>
          </a:bodyPr>
          <a:lstStyle/>
          <a:p>
            <a:pPr lvl="0">
              <a:lnSpc>
                <a:spcPct val="150000"/>
              </a:lnSpc>
            </a:pPr>
            <a:r>
              <a:rPr lang="zh-CN" altLang="en-US" sz="1800" kern="100" dirty="0">
                <a:latin typeface="微软雅黑" pitchFamily="34" charset="-122"/>
                <a:ea typeface="微软雅黑" pitchFamily="34" charset="-122"/>
                <a:cs typeface="+mn-ea"/>
                <a:sym typeface="+mn-lt"/>
              </a:rPr>
              <a:t>债务人死亡，以其遗产清偿后仍然无法收回；</a:t>
            </a:r>
            <a:endParaRPr kumimoji="0" lang="zh-CN" altLang="en-US" sz="1800" b="0" i="0" u="none" strike="noStrike" kern="100" cap="none" spc="0" normalizeH="0" baseline="0" noProof="0" dirty="0">
              <a:ln>
                <a:noFill/>
              </a:ln>
              <a:effectLst/>
              <a:uLnTx/>
              <a:uFillTx/>
              <a:latin typeface="微软雅黑" pitchFamily="34" charset="-122"/>
              <a:ea typeface="微软雅黑" pitchFamily="34" charset="-122"/>
              <a:cs typeface="+mn-ea"/>
              <a:sym typeface="+mn-lt"/>
            </a:endParaRPr>
          </a:p>
        </p:txBody>
      </p:sp>
      <p:sp>
        <p:nvSpPr>
          <p:cNvPr id="23" name="矩形 22"/>
          <p:cNvSpPr/>
          <p:nvPr/>
        </p:nvSpPr>
        <p:spPr>
          <a:xfrm>
            <a:off x="2051720" y="3291830"/>
            <a:ext cx="6480720" cy="507831"/>
          </a:xfrm>
          <a:prstGeom prst="rect">
            <a:avLst/>
          </a:prstGeom>
        </p:spPr>
        <p:txBody>
          <a:bodyPr wrap="square">
            <a:spAutoFit/>
          </a:bodyPr>
          <a:lstStyle/>
          <a:p>
            <a:pPr lvl="0">
              <a:lnSpc>
                <a:spcPct val="150000"/>
              </a:lnSpc>
            </a:pPr>
            <a:r>
              <a:rPr lang="zh-CN" altLang="en-US" sz="1800" kern="100" dirty="0">
                <a:latin typeface="微软雅黑" pitchFamily="34" charset="-122"/>
                <a:ea typeface="微软雅黑" pitchFamily="34" charset="-122"/>
                <a:cs typeface="+mn-ea"/>
                <a:sym typeface="+mn-lt"/>
              </a:rPr>
              <a:t>债务人破产，以其破产清偿后仍然无法收回；</a:t>
            </a:r>
            <a:endParaRPr kumimoji="0" lang="zh-CN" altLang="en-US" sz="1800" b="0" i="0" u="none" strike="noStrike" kern="100" cap="none" spc="0" normalizeH="0" baseline="0" noProof="0" dirty="0">
              <a:ln>
                <a:noFill/>
              </a:ln>
              <a:effectLst/>
              <a:uLnTx/>
              <a:uFillTx/>
              <a:latin typeface="微软雅黑" pitchFamily="34" charset="-122"/>
              <a:ea typeface="微软雅黑" pitchFamily="34" charset="-122"/>
              <a:cs typeface="+mn-ea"/>
              <a:sym typeface="+mn-lt"/>
            </a:endParaRPr>
          </a:p>
        </p:txBody>
      </p:sp>
      <p:sp>
        <p:nvSpPr>
          <p:cNvPr id="24" name="椭圆 23"/>
          <p:cNvSpPr/>
          <p:nvPr/>
        </p:nvSpPr>
        <p:spPr>
          <a:xfrm>
            <a:off x="1615226" y="3948286"/>
            <a:ext cx="425861" cy="432461"/>
          </a:xfrm>
          <a:prstGeom prst="ellipse">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latin typeface="华文新魏" pitchFamily="2" charset="-122"/>
                <a:ea typeface="华文新魏" pitchFamily="2" charset="-122"/>
              </a:rPr>
              <a:t>3</a:t>
            </a:r>
            <a:endParaRPr lang="en-US" altLang="zh-CN" sz="2400" dirty="0">
              <a:latin typeface="华文新魏" pitchFamily="2" charset="-122"/>
              <a:ea typeface="华文新魏" pitchFamily="2" charset="-122"/>
            </a:endParaRPr>
          </a:p>
        </p:txBody>
      </p:sp>
      <p:sp>
        <p:nvSpPr>
          <p:cNvPr id="25" name="矩形 24"/>
          <p:cNvSpPr/>
          <p:nvPr/>
        </p:nvSpPr>
        <p:spPr>
          <a:xfrm>
            <a:off x="2051720" y="3867894"/>
            <a:ext cx="6480720" cy="923330"/>
          </a:xfrm>
          <a:prstGeom prst="rect">
            <a:avLst/>
          </a:prstGeom>
        </p:spPr>
        <p:txBody>
          <a:bodyPr wrap="square">
            <a:spAutoFit/>
          </a:bodyPr>
          <a:lstStyle/>
          <a:p>
            <a:pPr lvl="0">
              <a:lnSpc>
                <a:spcPct val="150000"/>
              </a:lnSpc>
            </a:pPr>
            <a:r>
              <a:rPr lang="zh-CN" altLang="en-US" sz="1800" kern="100" dirty="0" smtClean="0">
                <a:latin typeface="微软雅黑" pitchFamily="34" charset="-122"/>
                <a:ea typeface="微软雅黑" pitchFamily="34" charset="-122"/>
                <a:cs typeface="+mn-ea"/>
                <a:sym typeface="+mn-lt"/>
              </a:rPr>
              <a:t>债务人</a:t>
            </a:r>
            <a:r>
              <a:rPr lang="zh-CN" altLang="en-US" sz="1800" kern="100" dirty="0">
                <a:latin typeface="微软雅黑" pitchFamily="34" charset="-122"/>
                <a:ea typeface="微软雅黑" pitchFamily="34" charset="-122"/>
                <a:cs typeface="+mn-ea"/>
                <a:sym typeface="+mn-lt"/>
              </a:rPr>
              <a:t>较长时间内未能履行偿债义务，并有足够证据表明无法收回或者收回</a:t>
            </a:r>
            <a:r>
              <a:rPr lang="zh-CN" altLang="en-US" sz="1800" kern="100" dirty="0" smtClean="0">
                <a:latin typeface="微软雅黑" pitchFamily="34" charset="-122"/>
                <a:ea typeface="微软雅黑" pitchFamily="34" charset="-122"/>
                <a:cs typeface="+mn-ea"/>
                <a:sym typeface="+mn-lt"/>
              </a:rPr>
              <a:t>可能性</a:t>
            </a:r>
            <a:r>
              <a:rPr lang="zh-CN" altLang="en-US" sz="1800" kern="100" dirty="0">
                <a:latin typeface="微软雅黑" pitchFamily="34" charset="-122"/>
                <a:ea typeface="微软雅黑" pitchFamily="34" charset="-122"/>
                <a:cs typeface="+mn-ea"/>
                <a:sym typeface="+mn-lt"/>
              </a:rPr>
              <a:t>很小。</a:t>
            </a:r>
          </a:p>
        </p:txBody>
      </p:sp>
    </p:spTree>
    <p:custDataLst>
      <p:tags r:id="rId1"/>
    </p:custDataLst>
    <p:extLst>
      <p:ext uri="{BB962C8B-B14F-4D97-AF65-F5344CB8AC3E}">
        <p14:creationId xmlns:p14="http://schemas.microsoft.com/office/powerpoint/2010/main" val="28153547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应收票据</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4953631"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（二）应收票据</a:t>
            </a:r>
            <a:r>
              <a:rPr lang="zh-CN" altLang="zh-CN" sz="1800" b="1" dirty="0" smtClean="0">
                <a:solidFill>
                  <a:srgbClr val="084CA1"/>
                </a:solidFill>
                <a:ea typeface="微软雅黑"/>
                <a:cs typeface="+mn-ea"/>
              </a:rPr>
              <a:t>的</a:t>
            </a:r>
            <a:r>
              <a:rPr lang="zh-CN" altLang="zh-CN" sz="1800" b="1" dirty="0">
                <a:solidFill>
                  <a:srgbClr val="084CA1"/>
                </a:solidFill>
                <a:ea typeface="微软雅黑"/>
                <a:cs typeface="+mn-ea"/>
              </a:rPr>
              <a:t>核算及账务</a:t>
            </a:r>
            <a:r>
              <a:rPr lang="zh-CN" altLang="zh-CN" sz="1800" b="1" dirty="0" smtClean="0">
                <a:solidFill>
                  <a:srgbClr val="084CA1"/>
                </a:solidFill>
                <a:ea typeface="微软雅黑"/>
                <a:cs typeface="+mn-ea"/>
              </a:rPr>
              <a:t>处理</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开设账户</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cxnSp>
        <p:nvCxnSpPr>
          <p:cNvPr id="21" name="直接连接符 20"/>
          <p:cNvCxnSpPr/>
          <p:nvPr/>
        </p:nvCxnSpPr>
        <p:spPr>
          <a:xfrm>
            <a:off x="1009600" y="1923678"/>
            <a:ext cx="4731757"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3365093" y="1923678"/>
            <a:ext cx="0" cy="2592288"/>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23" name="文本框 6"/>
          <p:cNvSpPr txBox="1"/>
          <p:nvPr/>
        </p:nvSpPr>
        <p:spPr>
          <a:xfrm>
            <a:off x="2456408" y="1463859"/>
            <a:ext cx="1817370" cy="400110"/>
          </a:xfrm>
          <a:prstGeom prst="rect">
            <a:avLst/>
          </a:prstGeom>
          <a:noFill/>
        </p:spPr>
        <p:txBody>
          <a:bodyPr wrap="square" rtlCol="0">
            <a:spAutoFit/>
          </a:bodyPr>
          <a:lstStyle/>
          <a:p>
            <a:pPr algn="ctr"/>
            <a:r>
              <a:rPr lang="zh-CN" altLang="en-US" sz="2000" b="1" dirty="0">
                <a:solidFill>
                  <a:srgbClr val="084CA1"/>
                </a:solidFill>
                <a:latin typeface="微软雅黑" pitchFamily="34" charset="-122"/>
                <a:ea typeface="微软雅黑" pitchFamily="34" charset="-122"/>
              </a:rPr>
              <a:t>应收票据</a:t>
            </a:r>
          </a:p>
        </p:txBody>
      </p:sp>
      <p:sp>
        <p:nvSpPr>
          <p:cNvPr id="24" name="文本框 16"/>
          <p:cNvSpPr txBox="1"/>
          <p:nvPr/>
        </p:nvSpPr>
        <p:spPr>
          <a:xfrm>
            <a:off x="988829" y="1913367"/>
            <a:ext cx="2520280" cy="874407"/>
          </a:xfrm>
          <a:prstGeom prst="rect">
            <a:avLst/>
          </a:prstGeom>
          <a:noFill/>
        </p:spPr>
        <p:txBody>
          <a:bodyPr wrap="square" rtlCol="0">
            <a:spAutoFit/>
          </a:bodyPr>
          <a:lstStyle/>
          <a:p>
            <a:pPr algn="l">
              <a:lnSpc>
                <a:spcPct val="150000"/>
              </a:lnSpc>
            </a:pPr>
            <a:r>
              <a:rPr lang="zh-CN" altLang="en-US" sz="1800" dirty="0">
                <a:latin typeface="微软雅黑" pitchFamily="34" charset="-122"/>
                <a:ea typeface="微软雅黑" pitchFamily="34" charset="-122"/>
              </a:rPr>
              <a:t>① </a:t>
            </a:r>
            <a:r>
              <a:rPr lang="zh-CN" altLang="en-US" sz="1800" dirty="0" smtClean="0">
                <a:latin typeface="微软雅黑" pitchFamily="34" charset="-122"/>
                <a:ea typeface="微软雅黑" pitchFamily="34" charset="-122"/>
              </a:rPr>
              <a:t>取得应收票据</a:t>
            </a:r>
            <a:r>
              <a:rPr lang="zh-CN" altLang="en-US" sz="1800" dirty="0">
                <a:latin typeface="微软雅黑" pitchFamily="34" charset="-122"/>
                <a:ea typeface="微软雅黑" pitchFamily="34" charset="-122"/>
              </a:rPr>
              <a:t>的</a:t>
            </a:r>
            <a:r>
              <a:rPr lang="zh-CN" altLang="en-US" sz="1800" b="1" dirty="0" smtClean="0">
                <a:solidFill>
                  <a:srgbClr val="C00000"/>
                </a:solidFill>
                <a:latin typeface="微软雅黑" pitchFamily="34" charset="-122"/>
                <a:ea typeface="微软雅黑" pitchFamily="34" charset="-122"/>
              </a:rPr>
              <a:t>面值和计提的票据利息</a:t>
            </a:r>
            <a:endParaRPr lang="en-US" altLang="zh-CN" sz="1800" b="1" dirty="0" smtClean="0">
              <a:solidFill>
                <a:srgbClr val="C00000"/>
              </a:solidFill>
              <a:latin typeface="微软雅黑" pitchFamily="34" charset="-122"/>
              <a:ea typeface="微软雅黑" pitchFamily="34" charset="-122"/>
            </a:endParaRPr>
          </a:p>
        </p:txBody>
      </p:sp>
      <p:sp>
        <p:nvSpPr>
          <p:cNvPr id="25" name="文本框 17"/>
          <p:cNvSpPr txBox="1"/>
          <p:nvPr/>
        </p:nvSpPr>
        <p:spPr>
          <a:xfrm>
            <a:off x="3365093" y="1962893"/>
            <a:ext cx="3079115" cy="369332"/>
          </a:xfrm>
          <a:prstGeom prst="rect">
            <a:avLst/>
          </a:prstGeom>
          <a:noFill/>
        </p:spPr>
        <p:txBody>
          <a:bodyPr wrap="square" rtlCol="0">
            <a:spAutoFit/>
          </a:bodyPr>
          <a:lstStyle/>
          <a:p>
            <a:pPr algn="l"/>
            <a:r>
              <a:rPr lang="zh-CN" altLang="en-US" sz="1800">
                <a:latin typeface="微软雅黑" pitchFamily="34" charset="-122"/>
                <a:ea typeface="微软雅黑" pitchFamily="34" charset="-122"/>
              </a:rPr>
              <a:t>② 到期前向银行贴现</a:t>
            </a:r>
          </a:p>
        </p:txBody>
      </p:sp>
      <p:sp>
        <p:nvSpPr>
          <p:cNvPr id="26" name="文本框 18"/>
          <p:cNvSpPr txBox="1"/>
          <p:nvPr/>
        </p:nvSpPr>
        <p:spPr>
          <a:xfrm>
            <a:off x="3365093" y="2382525"/>
            <a:ext cx="3079115" cy="369332"/>
          </a:xfrm>
          <a:prstGeom prst="rect">
            <a:avLst/>
          </a:prstGeom>
          <a:noFill/>
        </p:spPr>
        <p:txBody>
          <a:bodyPr wrap="square" rtlCol="0">
            <a:spAutoFit/>
          </a:bodyPr>
          <a:lstStyle/>
          <a:p>
            <a:pPr algn="l"/>
            <a:r>
              <a:rPr lang="zh-CN" altLang="en-US" sz="1800">
                <a:latin typeface="微软雅黑" pitchFamily="34" charset="-122"/>
                <a:ea typeface="微软雅黑" pitchFamily="34" charset="-122"/>
              </a:rPr>
              <a:t>③ 背书转让</a:t>
            </a:r>
          </a:p>
        </p:txBody>
      </p:sp>
      <p:sp>
        <p:nvSpPr>
          <p:cNvPr id="27" name="文本框 19"/>
          <p:cNvSpPr txBox="1"/>
          <p:nvPr/>
        </p:nvSpPr>
        <p:spPr>
          <a:xfrm>
            <a:off x="3365093" y="2700210"/>
            <a:ext cx="3079115" cy="507831"/>
          </a:xfrm>
          <a:prstGeom prst="rect">
            <a:avLst/>
          </a:prstGeom>
          <a:noFill/>
        </p:spPr>
        <p:txBody>
          <a:bodyPr wrap="square" rtlCol="0">
            <a:spAutoFit/>
          </a:bodyPr>
          <a:lstStyle/>
          <a:p>
            <a:pPr algn="l">
              <a:lnSpc>
                <a:spcPct val="150000"/>
              </a:lnSpc>
            </a:pPr>
            <a:r>
              <a:rPr lang="zh-CN" altLang="en-US" sz="1800" dirty="0">
                <a:latin typeface="微软雅黑" pitchFamily="34" charset="-122"/>
                <a:ea typeface="微软雅黑" pitchFamily="34" charset="-122"/>
              </a:rPr>
              <a:t>④ 到期</a:t>
            </a:r>
            <a:r>
              <a:rPr lang="zh-CN" altLang="en-US" sz="1800" dirty="0" smtClean="0">
                <a:latin typeface="微软雅黑" pitchFamily="34" charset="-122"/>
                <a:ea typeface="微软雅黑" pitchFamily="34" charset="-122"/>
              </a:rPr>
              <a:t>收的回</a:t>
            </a:r>
            <a:r>
              <a:rPr lang="zh-CN" altLang="en-US" sz="1800" dirty="0">
                <a:latin typeface="微软雅黑" pitchFamily="34" charset="-122"/>
                <a:ea typeface="微软雅黑" pitchFamily="34" charset="-122"/>
              </a:rPr>
              <a:t>票款</a:t>
            </a:r>
            <a:endParaRPr lang="zh-CN" altLang="en-US" sz="1800" dirty="0">
              <a:solidFill>
                <a:srgbClr val="C00000"/>
              </a:solidFill>
              <a:latin typeface="微软雅黑" pitchFamily="34" charset="-122"/>
              <a:ea typeface="微软雅黑" pitchFamily="34" charset="-122"/>
            </a:endParaRPr>
          </a:p>
        </p:txBody>
      </p:sp>
      <p:cxnSp>
        <p:nvCxnSpPr>
          <p:cNvPr id="28" name="直接连接符 27"/>
          <p:cNvCxnSpPr/>
          <p:nvPr/>
        </p:nvCxnSpPr>
        <p:spPr>
          <a:xfrm>
            <a:off x="1009600" y="3219822"/>
            <a:ext cx="4731757"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29" name="文本框 21"/>
          <p:cNvSpPr txBox="1"/>
          <p:nvPr/>
        </p:nvSpPr>
        <p:spPr>
          <a:xfrm>
            <a:off x="1060837" y="3177138"/>
            <a:ext cx="2321486" cy="1338828"/>
          </a:xfrm>
          <a:prstGeom prst="rect">
            <a:avLst/>
          </a:prstGeom>
          <a:noFill/>
        </p:spPr>
        <p:txBody>
          <a:bodyPr wrap="square" rtlCol="0">
            <a:spAutoFit/>
          </a:bodyPr>
          <a:lstStyle/>
          <a:p>
            <a:pPr algn="l">
              <a:lnSpc>
                <a:spcPct val="150000"/>
              </a:lnSpc>
            </a:pPr>
            <a:r>
              <a:rPr lang="zh-CN" altLang="en-US" sz="1800" dirty="0">
                <a:latin typeface="微软雅黑" pitchFamily="34" charset="-122"/>
                <a:ea typeface="微软雅黑" pitchFamily="34" charset="-122"/>
              </a:rPr>
              <a:t>余额：企业持有的未到期商业汇票的</a:t>
            </a:r>
            <a:r>
              <a:rPr lang="zh-CN" altLang="en-US" sz="1800" b="1" dirty="0">
                <a:solidFill>
                  <a:srgbClr val="C00000"/>
                </a:solidFill>
                <a:latin typeface="微软雅黑" pitchFamily="34" charset="-122"/>
                <a:ea typeface="微软雅黑" pitchFamily="34" charset="-122"/>
              </a:rPr>
              <a:t>票面金额</a:t>
            </a:r>
          </a:p>
        </p:txBody>
      </p:sp>
      <p:sp>
        <p:nvSpPr>
          <p:cNvPr id="30" name="圆角矩形 29"/>
          <p:cNvSpPr/>
          <p:nvPr/>
        </p:nvSpPr>
        <p:spPr>
          <a:xfrm>
            <a:off x="5868144" y="1132798"/>
            <a:ext cx="3024336" cy="3943702"/>
          </a:xfrm>
          <a:prstGeom prst="roundRect">
            <a:avLst>
              <a:gd name="adj" fmla="val 3178"/>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pPr>
            <a:r>
              <a:rPr lang="zh-CN" altLang="en-US" sz="1800" dirty="0">
                <a:solidFill>
                  <a:schemeClr val="bg1"/>
                </a:solidFill>
                <a:latin typeface="微软雅黑" pitchFamily="34" charset="-122"/>
                <a:ea typeface="微软雅黑" pitchFamily="34" charset="-122"/>
              </a:rPr>
              <a:t>本</a:t>
            </a:r>
            <a:r>
              <a:rPr lang="zh-CN" altLang="en-US" sz="1800" dirty="0" smtClean="0">
                <a:solidFill>
                  <a:schemeClr val="bg1"/>
                </a:solidFill>
                <a:latin typeface="微软雅黑" pitchFamily="34" charset="-122"/>
                <a:ea typeface="微软雅黑" pitchFamily="34" charset="-122"/>
              </a:rPr>
              <a:t>科目</a:t>
            </a:r>
            <a:r>
              <a:rPr lang="zh-CN" altLang="en-US" sz="1800" dirty="0">
                <a:solidFill>
                  <a:schemeClr val="bg1"/>
                </a:solidFill>
                <a:latin typeface="微软雅黑" pitchFamily="34" charset="-122"/>
                <a:ea typeface="微软雅黑" pitchFamily="34" charset="-122"/>
              </a:rPr>
              <a:t>应</a:t>
            </a:r>
            <a:r>
              <a:rPr lang="zh-CN" altLang="en-US" sz="1800" dirty="0" smtClean="0">
                <a:solidFill>
                  <a:schemeClr val="bg1"/>
                </a:solidFill>
                <a:latin typeface="微软雅黑" pitchFamily="34" charset="-122"/>
                <a:ea typeface="微软雅黑" pitchFamily="34" charset="-122"/>
              </a:rPr>
              <a:t>设置“</a:t>
            </a:r>
            <a:r>
              <a:rPr lang="zh-CN" altLang="en-US" sz="1800" b="1" dirty="0" smtClean="0">
                <a:solidFill>
                  <a:srgbClr val="FFC000"/>
                </a:solidFill>
                <a:latin typeface="微软雅黑" pitchFamily="34" charset="-122"/>
                <a:ea typeface="微软雅黑" pitchFamily="34" charset="-122"/>
              </a:rPr>
              <a:t>应收票据备查簿</a:t>
            </a:r>
            <a:r>
              <a:rPr lang="zh-CN" altLang="en-US" sz="1800" dirty="0" smtClean="0">
                <a:solidFill>
                  <a:schemeClr val="bg1"/>
                </a:solidFill>
                <a:latin typeface="微软雅黑" pitchFamily="34" charset="-122"/>
                <a:ea typeface="微软雅黑" pitchFamily="34" charset="-122"/>
              </a:rPr>
              <a:t>”，需</a:t>
            </a:r>
            <a:r>
              <a:rPr lang="zh-CN" altLang="en-US" sz="1800" dirty="0">
                <a:solidFill>
                  <a:schemeClr val="bg1"/>
                </a:solidFill>
                <a:latin typeface="微软雅黑" pitchFamily="34" charset="-122"/>
                <a:ea typeface="微软雅黑" pitchFamily="34" charset="-122"/>
              </a:rPr>
              <a:t>登记内容包括：商业汇票的</a:t>
            </a:r>
            <a:r>
              <a:rPr lang="zh-CN" altLang="en-US" sz="1800" dirty="0">
                <a:solidFill>
                  <a:srgbClr val="FFC000"/>
                </a:solidFill>
                <a:latin typeface="微软雅黑" pitchFamily="34" charset="-122"/>
                <a:ea typeface="微软雅黑" pitchFamily="34" charset="-122"/>
              </a:rPr>
              <a:t>种类、号数、出票日、票面金额、交易合同号、付款人、承兑人、背书人的姓名及</a:t>
            </a:r>
            <a:r>
              <a:rPr lang="zh-CN" altLang="en-US" sz="1800" dirty="0" smtClean="0">
                <a:solidFill>
                  <a:srgbClr val="FFC000"/>
                </a:solidFill>
                <a:latin typeface="微软雅黑" pitchFamily="34" charset="-122"/>
                <a:ea typeface="微软雅黑" pitchFamily="34" charset="-122"/>
              </a:rPr>
              <a:t>单位名称、</a:t>
            </a:r>
            <a:r>
              <a:rPr lang="zh-CN" altLang="en-US" sz="1800" dirty="0">
                <a:solidFill>
                  <a:srgbClr val="FFC000"/>
                </a:solidFill>
                <a:latin typeface="微软雅黑" pitchFamily="34" charset="-122"/>
                <a:ea typeface="微软雅黑" pitchFamily="34" charset="-122"/>
              </a:rPr>
              <a:t>到期日、背书转让日、贴现日、贴现率、贴现净额、收款日、收回金额、退票情况</a:t>
            </a:r>
            <a:r>
              <a:rPr lang="zh-CN" altLang="en-US" sz="1800" dirty="0">
                <a:solidFill>
                  <a:schemeClr val="bg1"/>
                </a:solidFill>
                <a:latin typeface="微软雅黑" pitchFamily="34" charset="-122"/>
                <a:ea typeface="微软雅黑" pitchFamily="34" charset="-122"/>
              </a:rPr>
              <a:t>等</a:t>
            </a:r>
            <a:r>
              <a:rPr lang="zh-CN" altLang="en-US" sz="1800" dirty="0" smtClean="0">
                <a:solidFill>
                  <a:schemeClr val="bg1"/>
                </a:solidFill>
                <a:latin typeface="微软雅黑" pitchFamily="34" charset="-122"/>
                <a:ea typeface="微软雅黑" pitchFamily="34" charset="-122"/>
              </a:rPr>
              <a:t>。</a:t>
            </a:r>
            <a:endParaRPr lang="zh-CN" altLang="en-US" sz="1800" dirty="0">
              <a:solidFill>
                <a:schemeClr val="bg1"/>
              </a:solidFill>
              <a:latin typeface="微软雅黑" pitchFamily="34" charset="-122"/>
              <a:ea typeface="微软雅黑" pitchFamily="34" charset="-122"/>
            </a:endParaRPr>
          </a:p>
        </p:txBody>
      </p:sp>
      <p:sp>
        <p:nvSpPr>
          <p:cNvPr id="31" name="TextBox 30"/>
          <p:cNvSpPr txBox="1"/>
          <p:nvPr/>
        </p:nvSpPr>
        <p:spPr>
          <a:xfrm>
            <a:off x="1062640" y="1494465"/>
            <a:ext cx="866221" cy="408656"/>
          </a:xfrm>
          <a:prstGeom prst="rect">
            <a:avLst/>
          </a:prstGeom>
          <a:noFill/>
        </p:spPr>
        <p:txBody>
          <a:bodyPr wrap="square" rtlCol="0">
            <a:spAutoFit/>
          </a:bodyPr>
          <a:lstStyle/>
          <a:p>
            <a:r>
              <a:rPr lang="zh-CN" altLang="en-US" sz="1800" b="1" dirty="0" smtClean="0">
                <a:latin typeface="Microsoft YaHei"/>
                <a:ea typeface="Microsoft YaHei"/>
                <a:sym typeface="Microsoft YaHei"/>
              </a:rPr>
              <a:t>借方</a:t>
            </a:r>
            <a:endParaRPr lang="zh-CN" altLang="en-US" sz="1800" b="1" dirty="0">
              <a:latin typeface="Microsoft YaHei"/>
              <a:ea typeface="Microsoft YaHei"/>
              <a:sym typeface="Microsoft YaHei"/>
            </a:endParaRPr>
          </a:p>
        </p:txBody>
      </p:sp>
      <p:sp>
        <p:nvSpPr>
          <p:cNvPr id="32" name="TextBox 31"/>
          <p:cNvSpPr txBox="1"/>
          <p:nvPr/>
        </p:nvSpPr>
        <p:spPr>
          <a:xfrm>
            <a:off x="4932973" y="1494465"/>
            <a:ext cx="712420" cy="408656"/>
          </a:xfrm>
          <a:prstGeom prst="rect">
            <a:avLst/>
          </a:prstGeom>
          <a:noFill/>
        </p:spPr>
        <p:txBody>
          <a:bodyPr wrap="square" rtlCol="0">
            <a:spAutoFit/>
          </a:bodyPr>
          <a:lstStyle/>
          <a:p>
            <a:r>
              <a:rPr lang="zh-CN" altLang="en-US" sz="1800" b="1" dirty="0">
                <a:latin typeface="Microsoft YaHei"/>
                <a:ea typeface="Microsoft YaHei"/>
                <a:sym typeface="Microsoft YaHei"/>
              </a:rPr>
              <a:t>贷</a:t>
            </a:r>
            <a:r>
              <a:rPr lang="zh-CN" altLang="en-US" sz="1800" b="1" dirty="0" smtClean="0">
                <a:latin typeface="Microsoft YaHei"/>
                <a:ea typeface="Microsoft YaHei"/>
                <a:sym typeface="Microsoft YaHei"/>
              </a:rPr>
              <a:t>方</a:t>
            </a:r>
            <a:endParaRPr lang="zh-CN" altLang="en-US" sz="1800" b="1" dirty="0">
              <a:latin typeface="Microsoft YaHei"/>
              <a:ea typeface="Microsoft YaHei"/>
              <a:sym typeface="Microsoft YaHei"/>
            </a:endParaRPr>
          </a:p>
        </p:txBody>
      </p:sp>
    </p:spTree>
    <p:custDataLst>
      <p:tags r:id="rId1"/>
    </p:custDataLst>
    <p:extLst>
      <p:ext uri="{BB962C8B-B14F-4D97-AF65-F5344CB8AC3E}">
        <p14:creationId xmlns:p14="http://schemas.microsoft.com/office/powerpoint/2010/main" val="355843569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a:solidFill>
                  <a:schemeClr val="bg1"/>
                </a:solidFill>
                <a:latin typeface="微软雅黑"/>
                <a:ea typeface="微软雅黑"/>
              </a:rPr>
              <a:t>6</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2291382"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应收款项减值</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3" name="矩形 12"/>
          <p:cNvSpPr/>
          <p:nvPr/>
        </p:nvSpPr>
        <p:spPr>
          <a:xfrm>
            <a:off x="1421258" y="649144"/>
            <a:ext cx="3382689"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（一）</a:t>
            </a:r>
            <a:r>
              <a:rPr lang="zh-CN" altLang="zh-CN" sz="1800" b="1" dirty="0">
                <a:solidFill>
                  <a:srgbClr val="084CA1"/>
                </a:solidFill>
                <a:ea typeface="微软雅黑"/>
                <a:cs typeface="+mn-ea"/>
              </a:rPr>
              <a:t>应收款项减值损失的确认</a:t>
            </a:r>
          </a:p>
        </p:txBody>
      </p:sp>
      <p:sp>
        <p:nvSpPr>
          <p:cNvPr id="16" name="矩形 15"/>
          <p:cNvSpPr/>
          <p:nvPr/>
        </p:nvSpPr>
        <p:spPr>
          <a:xfrm>
            <a:off x="1259632" y="1522444"/>
            <a:ext cx="7272808" cy="1614645"/>
          </a:xfrm>
          <a:prstGeom prst="rect">
            <a:avLst/>
          </a:prstGeom>
          <a:solidFill>
            <a:schemeClr val="accent1">
              <a:lumMod val="40000"/>
              <a:lumOff val="60000"/>
            </a:schemeClr>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17" name="椭圆 16"/>
          <p:cNvSpPr/>
          <p:nvPr/>
        </p:nvSpPr>
        <p:spPr>
          <a:xfrm>
            <a:off x="1347647" y="3397748"/>
            <a:ext cx="425861" cy="432461"/>
          </a:xfrm>
          <a:prstGeom prst="ellipse">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华文新魏" pitchFamily="2" charset="-122"/>
                <a:ea typeface="华文新魏" pitchFamily="2" charset="-122"/>
              </a:rPr>
              <a:t>1</a:t>
            </a:r>
          </a:p>
        </p:txBody>
      </p:sp>
      <p:sp>
        <p:nvSpPr>
          <p:cNvPr id="26" name="矩形 25"/>
          <p:cNvSpPr/>
          <p:nvPr/>
        </p:nvSpPr>
        <p:spPr>
          <a:xfrm>
            <a:off x="1331640" y="1448533"/>
            <a:ext cx="7344816" cy="1754326"/>
          </a:xfrm>
          <a:prstGeom prst="rect">
            <a:avLst/>
          </a:prstGeom>
        </p:spPr>
        <p:txBody>
          <a:bodyPr wrap="square">
            <a:spAutoFit/>
          </a:bodyPr>
          <a:lstStyle/>
          <a:p>
            <a:pPr lvl="0">
              <a:lnSpc>
                <a:spcPct val="150000"/>
              </a:lnSpc>
            </a:pPr>
            <a:r>
              <a:rPr lang="zh-CN" altLang="en-US" sz="1800" kern="100" dirty="0" smtClean="0">
                <a:latin typeface="微软雅黑" pitchFamily="34" charset="-122"/>
                <a:ea typeface="微软雅黑" pitchFamily="34" charset="-122"/>
                <a:cs typeface="+mn-ea"/>
                <a:sym typeface="+mn-lt"/>
              </a:rPr>
              <a:t>         另外</a:t>
            </a:r>
            <a:r>
              <a:rPr lang="zh-CN" altLang="en-US" sz="1800" kern="100" dirty="0">
                <a:latin typeface="微软雅黑" pitchFamily="34" charset="-122"/>
                <a:ea typeface="微软雅黑" pitchFamily="34" charset="-122"/>
                <a:cs typeface="+mn-ea"/>
                <a:sym typeface="+mn-lt"/>
              </a:rPr>
              <a:t>，除有确凿证据表明该项应收款项不能收回或收回的可能性不大外</a:t>
            </a:r>
            <a:r>
              <a:rPr lang="en-US" altLang="zh-CN" sz="1800" kern="100" dirty="0">
                <a:latin typeface="微软雅黑" pitchFamily="34" charset="-122"/>
                <a:ea typeface="微软雅黑" pitchFamily="34" charset="-122"/>
                <a:cs typeface="+mn-ea"/>
                <a:sym typeface="+mn-lt"/>
              </a:rPr>
              <a:t>(</a:t>
            </a:r>
            <a:r>
              <a:rPr lang="zh-CN" altLang="en-US" sz="1800" kern="100" dirty="0">
                <a:latin typeface="微软雅黑" pitchFamily="34" charset="-122"/>
                <a:ea typeface="微软雅黑" pitchFamily="34" charset="-122"/>
                <a:cs typeface="+mn-ea"/>
                <a:sym typeface="+mn-lt"/>
              </a:rPr>
              <a:t>如债务单位已撤销、破产、资不抵债、现金流量严重不足、发生严重的自然灾害等导致停产而在短时间内无法偿付债务等</a:t>
            </a:r>
            <a:r>
              <a:rPr lang="en-US" altLang="zh-CN" sz="1800" kern="100" dirty="0">
                <a:latin typeface="微软雅黑" pitchFamily="34" charset="-122"/>
                <a:ea typeface="微软雅黑" pitchFamily="34" charset="-122"/>
                <a:cs typeface="+mn-ea"/>
                <a:sym typeface="+mn-lt"/>
              </a:rPr>
              <a:t>)</a:t>
            </a:r>
            <a:r>
              <a:rPr lang="zh-CN" altLang="en-US" sz="1800" kern="100" dirty="0">
                <a:latin typeface="微软雅黑" pitchFamily="34" charset="-122"/>
                <a:ea typeface="微软雅黑" pitchFamily="34" charset="-122"/>
                <a:cs typeface="+mn-ea"/>
                <a:sym typeface="+mn-lt"/>
              </a:rPr>
              <a:t>，下列情况</a:t>
            </a:r>
            <a:r>
              <a:rPr lang="zh-CN" altLang="en-US" sz="1800" b="1" kern="100" dirty="0">
                <a:solidFill>
                  <a:srgbClr val="C00000"/>
                </a:solidFill>
                <a:latin typeface="微软雅黑" pitchFamily="34" charset="-122"/>
                <a:ea typeface="微软雅黑" pitchFamily="34" charset="-122"/>
                <a:cs typeface="+mn-ea"/>
                <a:sym typeface="+mn-lt"/>
              </a:rPr>
              <a:t>不能全额计提坏账准备</a:t>
            </a:r>
            <a:r>
              <a:rPr lang="zh-CN" altLang="en-US" sz="1800" kern="100" dirty="0">
                <a:latin typeface="微软雅黑" pitchFamily="34" charset="-122"/>
                <a:ea typeface="微软雅黑" pitchFamily="34" charset="-122"/>
                <a:cs typeface="+mn-ea"/>
                <a:sym typeface="+mn-lt"/>
              </a:rPr>
              <a:t>：</a:t>
            </a:r>
            <a:endParaRPr kumimoji="0" lang="zh-CN" altLang="en-US" sz="1800" b="0" i="0" u="none" strike="noStrike" kern="100" cap="none" spc="0" normalizeH="0" baseline="0" noProof="0" dirty="0">
              <a:ln>
                <a:noFill/>
              </a:ln>
              <a:effectLst/>
              <a:uLnTx/>
              <a:uFillTx/>
              <a:latin typeface="微软雅黑" pitchFamily="34" charset="-122"/>
              <a:ea typeface="微软雅黑" pitchFamily="34" charset="-122"/>
              <a:cs typeface="+mn-ea"/>
              <a:sym typeface="+mn-lt"/>
            </a:endParaRPr>
          </a:p>
        </p:txBody>
      </p:sp>
      <p:sp>
        <p:nvSpPr>
          <p:cNvPr id="27" name="椭圆 26"/>
          <p:cNvSpPr/>
          <p:nvPr/>
        </p:nvSpPr>
        <p:spPr>
          <a:xfrm>
            <a:off x="4567554" y="3397748"/>
            <a:ext cx="425861" cy="432461"/>
          </a:xfrm>
          <a:prstGeom prst="ellipse">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latin typeface="华文新魏" pitchFamily="2" charset="-122"/>
                <a:ea typeface="华文新魏" pitchFamily="2" charset="-122"/>
              </a:rPr>
              <a:t>2</a:t>
            </a:r>
            <a:endParaRPr lang="en-US" altLang="zh-CN" sz="2400" dirty="0">
              <a:latin typeface="华文新魏" pitchFamily="2" charset="-122"/>
              <a:ea typeface="华文新魏" pitchFamily="2" charset="-122"/>
            </a:endParaRPr>
          </a:p>
        </p:txBody>
      </p:sp>
      <p:sp>
        <p:nvSpPr>
          <p:cNvPr id="28" name="矩形 27"/>
          <p:cNvSpPr/>
          <p:nvPr/>
        </p:nvSpPr>
        <p:spPr>
          <a:xfrm>
            <a:off x="1779695" y="3360063"/>
            <a:ext cx="2648289" cy="507831"/>
          </a:xfrm>
          <a:prstGeom prst="rect">
            <a:avLst/>
          </a:prstGeom>
        </p:spPr>
        <p:txBody>
          <a:bodyPr wrap="square">
            <a:spAutoFit/>
          </a:bodyPr>
          <a:lstStyle/>
          <a:p>
            <a:pPr lvl="0">
              <a:lnSpc>
                <a:spcPct val="150000"/>
              </a:lnSpc>
            </a:pPr>
            <a:r>
              <a:rPr lang="zh-CN" altLang="en-US" sz="1800" kern="100" dirty="0">
                <a:latin typeface="微软雅黑" pitchFamily="34" charset="-122"/>
                <a:ea typeface="微软雅黑" pitchFamily="34" charset="-122"/>
                <a:cs typeface="+mn-ea"/>
                <a:sym typeface="+mn-lt"/>
              </a:rPr>
              <a:t>当年发生的应收款项；</a:t>
            </a:r>
            <a:endParaRPr kumimoji="0" lang="zh-CN" altLang="en-US" sz="1800" b="0" i="0" u="none" strike="noStrike" kern="100" cap="none" spc="0" normalizeH="0" baseline="0" noProof="0" dirty="0">
              <a:ln>
                <a:noFill/>
              </a:ln>
              <a:effectLst/>
              <a:uLnTx/>
              <a:uFillTx/>
              <a:latin typeface="微软雅黑" pitchFamily="34" charset="-122"/>
              <a:ea typeface="微软雅黑" pitchFamily="34" charset="-122"/>
              <a:cs typeface="+mn-ea"/>
              <a:sym typeface="+mn-lt"/>
            </a:endParaRPr>
          </a:p>
        </p:txBody>
      </p:sp>
      <p:sp>
        <p:nvSpPr>
          <p:cNvPr id="29" name="矩形 28"/>
          <p:cNvSpPr/>
          <p:nvPr/>
        </p:nvSpPr>
        <p:spPr>
          <a:xfrm>
            <a:off x="5004048" y="3360063"/>
            <a:ext cx="3240360" cy="507831"/>
          </a:xfrm>
          <a:prstGeom prst="rect">
            <a:avLst/>
          </a:prstGeom>
        </p:spPr>
        <p:txBody>
          <a:bodyPr wrap="square">
            <a:spAutoFit/>
          </a:bodyPr>
          <a:lstStyle/>
          <a:p>
            <a:pPr lvl="0">
              <a:lnSpc>
                <a:spcPct val="150000"/>
              </a:lnSpc>
            </a:pPr>
            <a:r>
              <a:rPr lang="zh-CN" altLang="en-US" sz="1800" kern="100" dirty="0">
                <a:latin typeface="微软雅黑" pitchFamily="34" charset="-122"/>
                <a:ea typeface="微软雅黑" pitchFamily="34" charset="-122"/>
                <a:cs typeface="+mn-ea"/>
                <a:sym typeface="+mn-lt"/>
              </a:rPr>
              <a:t>计划对应收款项进行重组；</a:t>
            </a:r>
            <a:endParaRPr kumimoji="0" lang="zh-CN" altLang="en-US" sz="1800" b="0" i="0" u="none" strike="noStrike" kern="100" cap="none" spc="0" normalizeH="0" baseline="0" noProof="0" dirty="0">
              <a:ln>
                <a:noFill/>
              </a:ln>
              <a:effectLst/>
              <a:uLnTx/>
              <a:uFillTx/>
              <a:latin typeface="微软雅黑" pitchFamily="34" charset="-122"/>
              <a:ea typeface="微软雅黑" pitchFamily="34" charset="-122"/>
              <a:cs typeface="+mn-ea"/>
              <a:sym typeface="+mn-lt"/>
            </a:endParaRPr>
          </a:p>
        </p:txBody>
      </p:sp>
      <p:sp>
        <p:nvSpPr>
          <p:cNvPr id="30" name="椭圆 29"/>
          <p:cNvSpPr/>
          <p:nvPr/>
        </p:nvSpPr>
        <p:spPr>
          <a:xfrm>
            <a:off x="1331640" y="4083505"/>
            <a:ext cx="425861" cy="432461"/>
          </a:xfrm>
          <a:prstGeom prst="ellipse">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latin typeface="华文新魏" pitchFamily="2" charset="-122"/>
                <a:ea typeface="华文新魏" pitchFamily="2" charset="-122"/>
              </a:rPr>
              <a:t>3</a:t>
            </a:r>
            <a:endParaRPr lang="en-US" altLang="zh-CN" sz="2400" dirty="0">
              <a:latin typeface="华文新魏" pitchFamily="2" charset="-122"/>
              <a:ea typeface="华文新魏" pitchFamily="2" charset="-122"/>
            </a:endParaRPr>
          </a:p>
        </p:txBody>
      </p:sp>
      <p:sp>
        <p:nvSpPr>
          <p:cNvPr id="31" name="矩形 30"/>
          <p:cNvSpPr/>
          <p:nvPr/>
        </p:nvSpPr>
        <p:spPr>
          <a:xfrm>
            <a:off x="1768134" y="4011910"/>
            <a:ext cx="2990629" cy="507831"/>
          </a:xfrm>
          <a:prstGeom prst="rect">
            <a:avLst/>
          </a:prstGeom>
        </p:spPr>
        <p:txBody>
          <a:bodyPr wrap="square">
            <a:spAutoFit/>
          </a:bodyPr>
          <a:lstStyle/>
          <a:p>
            <a:pPr lvl="0">
              <a:lnSpc>
                <a:spcPct val="150000"/>
              </a:lnSpc>
            </a:pPr>
            <a:r>
              <a:rPr lang="zh-CN" altLang="en-US" sz="1800" kern="100" dirty="0">
                <a:latin typeface="微软雅黑" pitchFamily="34" charset="-122"/>
                <a:ea typeface="微软雅黑" pitchFamily="34" charset="-122"/>
                <a:cs typeface="+mn-ea"/>
                <a:sym typeface="+mn-lt"/>
              </a:rPr>
              <a:t>与关联方发生的应收款项；</a:t>
            </a:r>
          </a:p>
        </p:txBody>
      </p:sp>
      <p:sp>
        <p:nvSpPr>
          <p:cNvPr id="32" name="椭圆 31"/>
          <p:cNvSpPr/>
          <p:nvPr/>
        </p:nvSpPr>
        <p:spPr>
          <a:xfrm>
            <a:off x="4572000" y="4083505"/>
            <a:ext cx="425861" cy="432461"/>
          </a:xfrm>
          <a:prstGeom prst="ellipse">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smtClean="0">
                <a:latin typeface="华文新魏" pitchFamily="2" charset="-122"/>
                <a:ea typeface="华文新魏" pitchFamily="2" charset="-122"/>
              </a:rPr>
              <a:t>4</a:t>
            </a:r>
            <a:endParaRPr lang="en-US" altLang="zh-CN" sz="2400" dirty="0">
              <a:latin typeface="华文新魏" pitchFamily="2" charset="-122"/>
              <a:ea typeface="华文新魏" pitchFamily="2" charset="-122"/>
            </a:endParaRPr>
          </a:p>
        </p:txBody>
      </p:sp>
      <p:sp>
        <p:nvSpPr>
          <p:cNvPr id="33" name="矩形 32"/>
          <p:cNvSpPr/>
          <p:nvPr/>
        </p:nvSpPr>
        <p:spPr>
          <a:xfrm>
            <a:off x="5020055" y="4010094"/>
            <a:ext cx="2990629" cy="923330"/>
          </a:xfrm>
          <a:prstGeom prst="rect">
            <a:avLst/>
          </a:prstGeom>
        </p:spPr>
        <p:txBody>
          <a:bodyPr wrap="square">
            <a:spAutoFit/>
          </a:bodyPr>
          <a:lstStyle/>
          <a:p>
            <a:pPr lvl="0">
              <a:lnSpc>
                <a:spcPct val="150000"/>
              </a:lnSpc>
            </a:pPr>
            <a:r>
              <a:rPr lang="zh-CN" altLang="en-US" sz="1800" kern="100" dirty="0">
                <a:latin typeface="微软雅黑" pitchFamily="34" charset="-122"/>
                <a:ea typeface="微软雅黑" pitchFamily="34" charset="-122"/>
                <a:cs typeface="+mn-ea"/>
                <a:sym typeface="+mn-lt"/>
              </a:rPr>
              <a:t>其他已逾期，但无确凿证据表明不能收回的应收款项。</a:t>
            </a:r>
          </a:p>
        </p:txBody>
      </p:sp>
    </p:spTree>
    <p:custDataLst>
      <p:tags r:id="rId1"/>
    </p:custDataLst>
    <p:extLst>
      <p:ext uri="{BB962C8B-B14F-4D97-AF65-F5344CB8AC3E}">
        <p14:creationId xmlns:p14="http://schemas.microsoft.com/office/powerpoint/2010/main" val="264674158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a:solidFill>
                  <a:schemeClr val="bg1"/>
                </a:solidFill>
                <a:latin typeface="微软雅黑"/>
                <a:ea typeface="微软雅黑"/>
              </a:rPr>
              <a:t>6</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2291382"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应收款项减值</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3" name="矩形 12"/>
          <p:cNvSpPr/>
          <p:nvPr/>
        </p:nvSpPr>
        <p:spPr>
          <a:xfrm>
            <a:off x="1421258" y="649144"/>
            <a:ext cx="3382689"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（一）</a:t>
            </a:r>
            <a:r>
              <a:rPr lang="zh-CN" altLang="zh-CN" sz="1800" b="1" dirty="0">
                <a:solidFill>
                  <a:srgbClr val="084CA1"/>
                </a:solidFill>
                <a:ea typeface="微软雅黑"/>
                <a:cs typeface="+mn-ea"/>
              </a:rPr>
              <a:t>应收款项减值损失的确认</a:t>
            </a:r>
          </a:p>
        </p:txBody>
      </p:sp>
      <p:sp>
        <p:nvSpPr>
          <p:cNvPr id="18" name="矩形 17"/>
          <p:cNvSpPr/>
          <p:nvPr/>
        </p:nvSpPr>
        <p:spPr>
          <a:xfrm>
            <a:off x="1619672" y="1669151"/>
            <a:ext cx="6913141" cy="2585323"/>
          </a:xfrm>
          <a:prstGeom prst="rect">
            <a:avLst/>
          </a:prstGeom>
        </p:spPr>
        <p:txBody>
          <a:bodyPr wrap="square">
            <a:spAutoFit/>
          </a:bodyPr>
          <a:lstStyle/>
          <a:p>
            <a:pPr>
              <a:lnSpc>
                <a:spcPct val="150000"/>
              </a:lnSpc>
            </a:pPr>
            <a:r>
              <a:rPr lang="zh-CN" altLang="en-US" sz="1800" b="1" dirty="0">
                <a:solidFill>
                  <a:srgbClr val="C00000"/>
                </a:solidFill>
                <a:latin typeface="微软雅黑" pitchFamily="34" charset="-122"/>
                <a:ea typeface="微软雅黑" pitchFamily="34" charset="-122"/>
              </a:rPr>
              <a:t>直接转销</a:t>
            </a:r>
            <a:r>
              <a:rPr lang="zh-CN" altLang="en-US" sz="1800" b="1" dirty="0" smtClean="0">
                <a:solidFill>
                  <a:srgbClr val="C00000"/>
                </a:solidFill>
                <a:latin typeface="微软雅黑" pitchFamily="34" charset="-122"/>
                <a:ea typeface="微软雅黑" pitchFamily="34" charset="-122"/>
              </a:rPr>
              <a:t>法</a:t>
            </a:r>
            <a:r>
              <a:rPr lang="zh-CN" altLang="en-US" sz="1800" dirty="0" smtClean="0">
                <a:latin typeface="微软雅黑" pitchFamily="34" charset="-122"/>
                <a:ea typeface="微软雅黑" pitchFamily="34" charset="-122"/>
              </a:rPr>
              <a:t>：对</a:t>
            </a:r>
            <a:r>
              <a:rPr lang="zh-CN" altLang="en-US" sz="1800" dirty="0">
                <a:latin typeface="微软雅黑" pitchFamily="34" charset="-122"/>
                <a:ea typeface="微软雅黑" pitchFamily="34" charset="-122"/>
              </a:rPr>
              <a:t>日常核算中应收款项可能发生的坏账损失不予考虑，只有在实际发生坏账时，才作为坏账损失计入当期损益，同时直接冲销应收</a:t>
            </a:r>
            <a:r>
              <a:rPr lang="zh-CN" altLang="en-US" sz="1800" dirty="0" smtClean="0">
                <a:latin typeface="微软雅黑" pitchFamily="34" charset="-122"/>
                <a:ea typeface="微软雅黑" pitchFamily="34" charset="-122"/>
              </a:rPr>
              <a:t>款项。</a:t>
            </a:r>
            <a:endParaRPr lang="en-US" altLang="zh-CN" sz="1800" dirty="0" smtClean="0">
              <a:latin typeface="微软雅黑" pitchFamily="34" charset="-122"/>
              <a:ea typeface="微软雅黑" pitchFamily="34" charset="-122"/>
            </a:endParaRPr>
          </a:p>
          <a:p>
            <a:pPr>
              <a:lnSpc>
                <a:spcPct val="150000"/>
              </a:lnSpc>
            </a:pPr>
            <a:r>
              <a:rPr lang="zh-CN" altLang="zh-CN" sz="1800" b="1" dirty="0" smtClean="0">
                <a:solidFill>
                  <a:srgbClr val="C00000"/>
                </a:solidFill>
                <a:latin typeface="微软雅黑" pitchFamily="34" charset="-122"/>
                <a:ea typeface="微软雅黑" pitchFamily="34" charset="-122"/>
              </a:rPr>
              <a:t>备</a:t>
            </a:r>
            <a:r>
              <a:rPr lang="zh-CN" altLang="zh-CN" sz="1800" b="1" dirty="0">
                <a:solidFill>
                  <a:srgbClr val="C00000"/>
                </a:solidFill>
                <a:latin typeface="微软雅黑" pitchFamily="34" charset="-122"/>
                <a:ea typeface="微软雅黑" pitchFamily="34" charset="-122"/>
              </a:rPr>
              <a:t>抵</a:t>
            </a:r>
            <a:r>
              <a:rPr lang="zh-CN" altLang="zh-CN" sz="1800" b="1" dirty="0" smtClean="0">
                <a:solidFill>
                  <a:srgbClr val="C00000"/>
                </a:solidFill>
                <a:latin typeface="微软雅黑" pitchFamily="34" charset="-122"/>
                <a:ea typeface="微软雅黑" pitchFamily="34" charset="-122"/>
              </a:rPr>
              <a:t>法</a:t>
            </a:r>
            <a:r>
              <a:rPr lang="zh-CN" altLang="en-US" sz="1800"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采用</a:t>
            </a:r>
            <a:r>
              <a:rPr lang="zh-CN" altLang="zh-CN" sz="1800" dirty="0">
                <a:latin typeface="微软雅黑" pitchFamily="34" charset="-122"/>
                <a:ea typeface="微软雅黑" pitchFamily="34" charset="-122"/>
              </a:rPr>
              <a:t>一定的方法按期估计坏账损失，计入当期费用，同时建立坏账准备，</a:t>
            </a:r>
            <a:r>
              <a:rPr lang="zh-CN" altLang="zh-CN" sz="1800" dirty="0" smtClean="0">
                <a:latin typeface="微软雅黑" pitchFamily="34" charset="-122"/>
                <a:ea typeface="微软雅黑" pitchFamily="34" charset="-122"/>
              </a:rPr>
              <a:t>当某</a:t>
            </a:r>
            <a:r>
              <a:rPr lang="zh-CN" altLang="zh-CN" sz="1800" dirty="0">
                <a:latin typeface="微软雅黑" pitchFamily="34" charset="-122"/>
                <a:ea typeface="微软雅黑" pitchFamily="34" charset="-122"/>
              </a:rPr>
              <a:t>一应收款项全部或部分被确认为坏账时，应根据其金额冲减坏账准备，同时转销相应的应收款项的一种方法。</a:t>
            </a:r>
          </a:p>
        </p:txBody>
      </p:sp>
      <p:sp>
        <p:nvSpPr>
          <p:cNvPr id="19" name="禁止符 18"/>
          <p:cNvSpPr/>
          <p:nvPr/>
        </p:nvSpPr>
        <p:spPr>
          <a:xfrm>
            <a:off x="1254636" y="1752660"/>
            <a:ext cx="365036" cy="365036"/>
          </a:xfrm>
          <a:prstGeom prst="noSmoking">
            <a:avLst>
              <a:gd name="adj" fmla="val 8231"/>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微软雅黑" pitchFamily="34" charset="-122"/>
              <a:ea typeface="微软雅黑" pitchFamily="34" charset="-122"/>
            </a:endParaRPr>
          </a:p>
        </p:txBody>
      </p:sp>
      <p:grpSp>
        <p:nvGrpSpPr>
          <p:cNvPr id="20" name="组合 19"/>
          <p:cNvGrpSpPr/>
          <p:nvPr/>
        </p:nvGrpSpPr>
        <p:grpSpPr>
          <a:xfrm>
            <a:off x="1221130" y="2967794"/>
            <a:ext cx="432048" cy="432048"/>
            <a:chOff x="1221130" y="2967794"/>
            <a:chExt cx="432048" cy="432048"/>
          </a:xfrm>
        </p:grpSpPr>
        <p:sp>
          <p:nvSpPr>
            <p:cNvPr id="21" name="TextBox 20"/>
            <p:cNvSpPr txBox="1"/>
            <p:nvPr/>
          </p:nvSpPr>
          <p:spPr>
            <a:xfrm>
              <a:off x="1236811" y="2983763"/>
              <a:ext cx="400687" cy="369332"/>
            </a:xfrm>
            <a:prstGeom prst="rect">
              <a:avLst/>
            </a:prstGeom>
            <a:noFill/>
          </p:spPr>
          <p:txBody>
            <a:bodyPr wrap="square" rtlCol="0">
              <a:spAutoFit/>
            </a:bodyPr>
            <a:lstStyle/>
            <a:p>
              <a:pPr algn="ctr"/>
              <a:r>
                <a:rPr lang="zh-CN" altLang="en-US" sz="1800" b="1" dirty="0" smtClean="0">
                  <a:solidFill>
                    <a:srgbClr val="C00000"/>
                  </a:solidFill>
                  <a:latin typeface="微软雅黑" pitchFamily="34" charset="-122"/>
                  <a:ea typeface="微软雅黑" pitchFamily="34" charset="-122"/>
                </a:rPr>
                <a:t>√</a:t>
              </a:r>
              <a:endParaRPr lang="zh-CN" altLang="en-US" sz="1800" b="1" dirty="0">
                <a:solidFill>
                  <a:srgbClr val="C00000"/>
                </a:solidFill>
                <a:latin typeface="微软雅黑" pitchFamily="34" charset="-122"/>
                <a:ea typeface="微软雅黑" pitchFamily="34" charset="-122"/>
              </a:endParaRPr>
            </a:p>
          </p:txBody>
        </p:sp>
        <p:sp>
          <p:nvSpPr>
            <p:cNvPr id="22" name="同心圆 21"/>
            <p:cNvSpPr/>
            <p:nvPr/>
          </p:nvSpPr>
          <p:spPr>
            <a:xfrm>
              <a:off x="1221130" y="2967794"/>
              <a:ext cx="432048" cy="432048"/>
            </a:xfrm>
            <a:prstGeom prst="donut">
              <a:avLst>
                <a:gd name="adj" fmla="val 13977"/>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微软雅黑" pitchFamily="34" charset="-122"/>
                <a:ea typeface="微软雅黑" pitchFamily="34" charset="-122"/>
              </a:endParaRPr>
            </a:p>
          </p:txBody>
        </p:sp>
      </p:grpSp>
    </p:spTree>
    <p:custDataLst>
      <p:tags r:id="rId1"/>
    </p:custDataLst>
    <p:extLst>
      <p:ext uri="{BB962C8B-B14F-4D97-AF65-F5344CB8AC3E}">
        <p14:creationId xmlns:p14="http://schemas.microsoft.com/office/powerpoint/2010/main" val="264772975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a:solidFill>
                  <a:schemeClr val="bg1"/>
                </a:solidFill>
                <a:latin typeface="微软雅黑"/>
                <a:ea typeface="微软雅黑"/>
              </a:rPr>
              <a:t>6</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2291382"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应收款项减值</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3" name="矩形 12"/>
          <p:cNvSpPr/>
          <p:nvPr/>
        </p:nvSpPr>
        <p:spPr>
          <a:xfrm>
            <a:off x="1421258" y="649144"/>
            <a:ext cx="5876961"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应收款项减值损失</a:t>
            </a:r>
            <a:r>
              <a:rPr lang="zh-CN" altLang="zh-CN" sz="1800" b="1" dirty="0" smtClean="0">
                <a:solidFill>
                  <a:srgbClr val="084CA1"/>
                </a:solidFill>
                <a:ea typeface="微软雅黑"/>
                <a:cs typeface="+mn-ea"/>
              </a:rPr>
              <a:t>的核算</a:t>
            </a:r>
            <a:r>
              <a:rPr lang="zh-CN" altLang="zh-CN" sz="1800" b="1" dirty="0">
                <a:solidFill>
                  <a:srgbClr val="084CA1"/>
                </a:solidFill>
                <a:ea typeface="微软雅黑"/>
                <a:cs typeface="+mn-ea"/>
              </a:rPr>
              <a:t>及账务</a:t>
            </a:r>
            <a:r>
              <a:rPr lang="zh-CN" altLang="zh-CN" sz="1800" b="1" dirty="0" smtClean="0">
                <a:solidFill>
                  <a:srgbClr val="084CA1"/>
                </a:solidFill>
                <a:ea typeface="微软雅黑"/>
                <a:cs typeface="+mn-ea"/>
              </a:rPr>
              <a:t>处理</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开设账户</a:t>
            </a:r>
            <a:endParaRPr lang="zh-CN" altLang="zh-CN" sz="1800" b="1" dirty="0">
              <a:solidFill>
                <a:srgbClr val="084CA1"/>
              </a:solidFill>
              <a:ea typeface="微软雅黑"/>
              <a:cs typeface="+mn-ea"/>
            </a:endParaRPr>
          </a:p>
        </p:txBody>
      </p:sp>
      <p:cxnSp>
        <p:nvCxnSpPr>
          <p:cNvPr id="15" name="直接连接符 14"/>
          <p:cNvCxnSpPr/>
          <p:nvPr/>
        </p:nvCxnSpPr>
        <p:spPr>
          <a:xfrm>
            <a:off x="1618914" y="2164070"/>
            <a:ext cx="5840412" cy="12976"/>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V="1">
            <a:off x="4447838" y="2164072"/>
            <a:ext cx="13101" cy="2438838"/>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1542538" y="1768545"/>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借方</a:t>
            </a:r>
            <a:endParaRPr lang="zh-CN" altLang="en-US" sz="1800" b="1" dirty="0">
              <a:latin typeface="微软雅黑" pitchFamily="34" charset="-122"/>
              <a:ea typeface="微软雅黑" pitchFamily="34" charset="-122"/>
            </a:endParaRPr>
          </a:p>
        </p:txBody>
      </p:sp>
      <p:sp>
        <p:nvSpPr>
          <p:cNvPr id="23" name="TextBox 22"/>
          <p:cNvSpPr txBox="1"/>
          <p:nvPr/>
        </p:nvSpPr>
        <p:spPr>
          <a:xfrm>
            <a:off x="6823475" y="1807714"/>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贷方</a:t>
            </a:r>
            <a:endParaRPr lang="zh-CN" altLang="en-US" sz="1800" b="1" dirty="0">
              <a:latin typeface="微软雅黑" pitchFamily="34" charset="-122"/>
              <a:ea typeface="微软雅黑" pitchFamily="34" charset="-122"/>
            </a:endParaRPr>
          </a:p>
        </p:txBody>
      </p:sp>
      <p:sp>
        <p:nvSpPr>
          <p:cNvPr id="25" name="TextBox 24"/>
          <p:cNvSpPr txBox="1"/>
          <p:nvPr/>
        </p:nvSpPr>
        <p:spPr>
          <a:xfrm>
            <a:off x="1542538" y="2332233"/>
            <a:ext cx="2996582" cy="507831"/>
          </a:xfrm>
          <a:prstGeom prst="rect">
            <a:avLst/>
          </a:prstGeom>
          <a:noFill/>
        </p:spPr>
        <p:txBody>
          <a:bodyPr wrap="square" rtlCol="0">
            <a:spAutoFit/>
          </a:bodyPr>
          <a:lstStyle/>
          <a:p>
            <a:pPr>
              <a:lnSpc>
                <a:spcPct val="150000"/>
              </a:lnSpc>
              <a:spcBef>
                <a:spcPct val="0"/>
              </a:spcBef>
            </a:pPr>
            <a:r>
              <a:rPr lang="zh-CN" altLang="en-US" sz="1800" dirty="0">
                <a:latin typeface="微软雅黑" pitchFamily="34" charset="-122"/>
                <a:ea typeface="微软雅黑" pitchFamily="34" charset="-122"/>
              </a:rPr>
              <a:t>当期计提的坏账准备金额</a:t>
            </a:r>
          </a:p>
        </p:txBody>
      </p:sp>
      <p:sp>
        <p:nvSpPr>
          <p:cNvPr id="26" name="TextBox 25"/>
          <p:cNvSpPr txBox="1"/>
          <p:nvPr/>
        </p:nvSpPr>
        <p:spPr>
          <a:xfrm>
            <a:off x="4475028" y="2325884"/>
            <a:ext cx="2994778" cy="507831"/>
          </a:xfrm>
          <a:prstGeom prst="rect">
            <a:avLst/>
          </a:prstGeom>
          <a:noFill/>
        </p:spPr>
        <p:txBody>
          <a:bodyPr wrap="square" rtlCol="0">
            <a:spAutoFit/>
          </a:bodyPr>
          <a:lstStyle/>
          <a:p>
            <a:pPr>
              <a:lnSpc>
                <a:spcPct val="150000"/>
              </a:lnSpc>
              <a:spcBef>
                <a:spcPct val="0"/>
              </a:spcBef>
            </a:pPr>
            <a:r>
              <a:rPr lang="zh-CN" altLang="en-US" sz="1800" dirty="0">
                <a:latin typeface="微软雅黑" pitchFamily="34" charset="-122"/>
                <a:ea typeface="微软雅黑" pitchFamily="34" charset="-122"/>
                <a:sym typeface="+mn-ea"/>
              </a:rPr>
              <a:t>冲减的坏账准备金额</a:t>
            </a:r>
            <a:endParaRPr lang="zh-CN" altLang="en-US" sz="1800" dirty="0">
              <a:latin typeface="微软雅黑" pitchFamily="34" charset="-122"/>
              <a:ea typeface="微软雅黑" pitchFamily="34" charset="-122"/>
            </a:endParaRPr>
          </a:p>
        </p:txBody>
      </p:sp>
      <p:cxnSp>
        <p:nvCxnSpPr>
          <p:cNvPr id="27" name="直接连接符 26"/>
          <p:cNvCxnSpPr/>
          <p:nvPr/>
        </p:nvCxnSpPr>
        <p:spPr>
          <a:xfrm flipV="1">
            <a:off x="1618914" y="3051731"/>
            <a:ext cx="5840412" cy="11758"/>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1499046" y="3240741"/>
            <a:ext cx="3025579" cy="875881"/>
          </a:xfrm>
          <a:prstGeom prst="rect">
            <a:avLst/>
          </a:prstGeom>
        </p:spPr>
        <p:txBody>
          <a:bodyPr wrap="square">
            <a:spAutoFit/>
          </a:bodyPr>
          <a:lstStyle/>
          <a:p>
            <a:pPr>
              <a:lnSpc>
                <a:spcPct val="150000"/>
              </a:lnSpc>
              <a:spcBef>
                <a:spcPct val="0"/>
              </a:spcBef>
            </a:pPr>
            <a:r>
              <a:rPr lang="zh-CN" altLang="en-US" sz="1800" b="1" dirty="0">
                <a:latin typeface="微软雅黑" pitchFamily="34" charset="-122"/>
                <a:ea typeface="微软雅黑" pitchFamily="34" charset="-122"/>
              </a:rPr>
              <a:t>期末余额</a:t>
            </a:r>
            <a:r>
              <a:rPr lang="zh-CN" altLang="en-US" sz="1800" b="1" dirty="0" smtClean="0">
                <a:latin typeface="微软雅黑" pitchFamily="34" charset="-122"/>
                <a:ea typeface="微软雅黑" pitchFamily="34" charset="-122"/>
              </a:rPr>
              <a:t>：</a:t>
            </a:r>
            <a:r>
              <a:rPr lang="zh-CN" altLang="en-US" sz="1800" dirty="0">
                <a:latin typeface="微软雅黑" pitchFamily="34" charset="-122"/>
                <a:ea typeface="微软雅黑" pitchFamily="34" charset="-122"/>
              </a:rPr>
              <a:t>企业当期的坏账损失及其他损失</a:t>
            </a:r>
          </a:p>
        </p:txBody>
      </p:sp>
      <p:grpSp>
        <p:nvGrpSpPr>
          <p:cNvPr id="29" name="ïšļíďé"/>
          <p:cNvGrpSpPr/>
          <p:nvPr/>
        </p:nvGrpSpPr>
        <p:grpSpPr>
          <a:xfrm>
            <a:off x="395536" y="1452654"/>
            <a:ext cx="8320952" cy="3412660"/>
            <a:chOff x="1660525" y="3814763"/>
            <a:chExt cx="10310812" cy="6083300"/>
          </a:xfrm>
          <a:solidFill>
            <a:srgbClr val="084CA1"/>
          </a:solidFill>
        </p:grpSpPr>
        <p:sp>
          <p:nvSpPr>
            <p:cNvPr id="30" name="î$ḷïdè"/>
            <p:cNvSpPr/>
            <p:nvPr/>
          </p:nvSpPr>
          <p:spPr bwMode="auto">
            <a:xfrm>
              <a:off x="2898775" y="4237038"/>
              <a:ext cx="7829550" cy="4830763"/>
            </a:xfrm>
            <a:custGeom>
              <a:avLst/>
              <a:gdLst>
                <a:gd name="T0" fmla="*/ 0 w 4932"/>
                <a:gd name="T1" fmla="*/ 3043 h 3043"/>
                <a:gd name="T2" fmla="*/ 4932 w 4932"/>
                <a:gd name="T3" fmla="*/ 3043 h 3043"/>
                <a:gd name="T4" fmla="*/ 4932 w 4932"/>
                <a:gd name="T5" fmla="*/ 0 h 3043"/>
                <a:gd name="T6" fmla="*/ 0 w 4932"/>
                <a:gd name="T7" fmla="*/ 0 h 3043"/>
                <a:gd name="T8" fmla="*/ 0 w 4932"/>
                <a:gd name="T9" fmla="*/ 3043 h 3043"/>
                <a:gd name="T10" fmla="*/ 41 w 4932"/>
                <a:gd name="T11" fmla="*/ 40 h 3043"/>
                <a:gd name="T12" fmla="*/ 4891 w 4932"/>
                <a:gd name="T13" fmla="*/ 40 h 3043"/>
                <a:gd name="T14" fmla="*/ 4891 w 4932"/>
                <a:gd name="T15" fmla="*/ 3003 h 3043"/>
                <a:gd name="T16" fmla="*/ 41 w 4932"/>
                <a:gd name="T17" fmla="*/ 3003 h 3043"/>
                <a:gd name="T18" fmla="*/ 41 w 4932"/>
                <a:gd name="T19" fmla="*/ 40 h 30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32" h="3043">
                  <a:moveTo>
                    <a:pt x="0" y="3043"/>
                  </a:moveTo>
                  <a:lnTo>
                    <a:pt x="4932" y="3043"/>
                  </a:lnTo>
                  <a:lnTo>
                    <a:pt x="4932" y="0"/>
                  </a:lnTo>
                  <a:lnTo>
                    <a:pt x="0" y="0"/>
                  </a:lnTo>
                  <a:lnTo>
                    <a:pt x="0" y="3043"/>
                  </a:lnTo>
                  <a:close/>
                  <a:moveTo>
                    <a:pt x="41" y="40"/>
                  </a:moveTo>
                  <a:lnTo>
                    <a:pt x="4891" y="40"/>
                  </a:lnTo>
                  <a:lnTo>
                    <a:pt x="4891" y="3003"/>
                  </a:lnTo>
                  <a:lnTo>
                    <a:pt x="41" y="3003"/>
                  </a:lnTo>
                  <a:lnTo>
                    <a:pt x="41" y="40"/>
                  </a:lnTo>
                  <a:close/>
                </a:path>
              </a:pathLst>
            </a:custGeom>
            <a:grp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31" name="ïSļidè"/>
            <p:cNvSpPr/>
            <p:nvPr/>
          </p:nvSpPr>
          <p:spPr bwMode="auto">
            <a:xfrm>
              <a:off x="6777038" y="4057651"/>
              <a:ext cx="76200" cy="71438"/>
            </a:xfrm>
            <a:prstGeom prst="ellipse">
              <a:avLst/>
            </a:prstGeom>
            <a:grp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32" name="ï$líḍè"/>
            <p:cNvSpPr/>
            <p:nvPr/>
          </p:nvSpPr>
          <p:spPr bwMode="auto">
            <a:xfrm>
              <a:off x="1660525" y="3814763"/>
              <a:ext cx="10310812" cy="6083300"/>
            </a:xfrm>
            <a:custGeom>
              <a:avLst/>
              <a:gdLst>
                <a:gd name="T0" fmla="*/ 2333 w 2547"/>
                <a:gd name="T1" fmla="*/ 1380 h 1525"/>
                <a:gd name="T2" fmla="*/ 2333 w 2547"/>
                <a:gd name="T3" fmla="*/ 115 h 1525"/>
                <a:gd name="T4" fmla="*/ 2218 w 2547"/>
                <a:gd name="T5" fmla="*/ 0 h 1525"/>
                <a:gd name="T6" fmla="*/ 329 w 2547"/>
                <a:gd name="T7" fmla="*/ 0 h 1525"/>
                <a:gd name="T8" fmla="*/ 214 w 2547"/>
                <a:gd name="T9" fmla="*/ 115 h 1525"/>
                <a:gd name="T10" fmla="*/ 214 w 2547"/>
                <a:gd name="T11" fmla="*/ 1380 h 1525"/>
                <a:gd name="T12" fmla="*/ 0 w 2547"/>
                <a:gd name="T13" fmla="*/ 1380 h 1525"/>
                <a:gd name="T14" fmla="*/ 0 w 2547"/>
                <a:gd name="T15" fmla="*/ 1418 h 1525"/>
                <a:gd name="T16" fmla="*/ 107 w 2547"/>
                <a:gd name="T17" fmla="*/ 1525 h 1525"/>
                <a:gd name="T18" fmla="*/ 2440 w 2547"/>
                <a:gd name="T19" fmla="*/ 1525 h 1525"/>
                <a:gd name="T20" fmla="*/ 2547 w 2547"/>
                <a:gd name="T21" fmla="*/ 1418 h 1525"/>
                <a:gd name="T22" fmla="*/ 2547 w 2547"/>
                <a:gd name="T23" fmla="*/ 1380 h 1525"/>
                <a:gd name="T24" fmla="*/ 2333 w 2547"/>
                <a:gd name="T25" fmla="*/ 1380 h 1525"/>
                <a:gd name="T26" fmla="*/ 246 w 2547"/>
                <a:gd name="T27" fmla="*/ 115 h 1525"/>
                <a:gd name="T28" fmla="*/ 329 w 2547"/>
                <a:gd name="T29" fmla="*/ 32 h 1525"/>
                <a:gd name="T30" fmla="*/ 2218 w 2547"/>
                <a:gd name="T31" fmla="*/ 32 h 1525"/>
                <a:gd name="T32" fmla="*/ 2301 w 2547"/>
                <a:gd name="T33" fmla="*/ 115 h 1525"/>
                <a:gd name="T34" fmla="*/ 2301 w 2547"/>
                <a:gd name="T35" fmla="*/ 1380 h 1525"/>
                <a:gd name="T36" fmla="*/ 246 w 2547"/>
                <a:gd name="T37" fmla="*/ 1380 h 1525"/>
                <a:gd name="T38" fmla="*/ 246 w 2547"/>
                <a:gd name="T39" fmla="*/ 115 h 1525"/>
                <a:gd name="T40" fmla="*/ 1486 w 2547"/>
                <a:gd name="T41" fmla="*/ 1412 h 1525"/>
                <a:gd name="T42" fmla="*/ 1446 w 2547"/>
                <a:gd name="T43" fmla="*/ 1448 h 1525"/>
                <a:gd name="T44" fmla="*/ 1100 w 2547"/>
                <a:gd name="T45" fmla="*/ 1448 h 1525"/>
                <a:gd name="T46" fmla="*/ 1061 w 2547"/>
                <a:gd name="T47" fmla="*/ 1412 h 1525"/>
                <a:gd name="T48" fmla="*/ 1486 w 2547"/>
                <a:gd name="T49" fmla="*/ 1412 h 1525"/>
                <a:gd name="T50" fmla="*/ 2515 w 2547"/>
                <a:gd name="T51" fmla="*/ 1418 h 1525"/>
                <a:gd name="T52" fmla="*/ 2440 w 2547"/>
                <a:gd name="T53" fmla="*/ 1493 h 1525"/>
                <a:gd name="T54" fmla="*/ 107 w 2547"/>
                <a:gd name="T55" fmla="*/ 1493 h 1525"/>
                <a:gd name="T56" fmla="*/ 32 w 2547"/>
                <a:gd name="T57" fmla="*/ 1418 h 1525"/>
                <a:gd name="T58" fmla="*/ 32 w 2547"/>
                <a:gd name="T59" fmla="*/ 1412 h 1525"/>
                <a:gd name="T60" fmla="*/ 1045 w 2547"/>
                <a:gd name="T61" fmla="*/ 1412 h 1525"/>
                <a:gd name="T62" fmla="*/ 1100 w 2547"/>
                <a:gd name="T63" fmla="*/ 1464 h 1525"/>
                <a:gd name="T64" fmla="*/ 1446 w 2547"/>
                <a:gd name="T65" fmla="*/ 1464 h 1525"/>
                <a:gd name="T66" fmla="*/ 1502 w 2547"/>
                <a:gd name="T67" fmla="*/ 1412 h 1525"/>
                <a:gd name="T68" fmla="*/ 2515 w 2547"/>
                <a:gd name="T69" fmla="*/ 1412 h 1525"/>
                <a:gd name="T70" fmla="*/ 2515 w 2547"/>
                <a:gd name="T71" fmla="*/ 1418 h 1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47" h="1525">
                  <a:moveTo>
                    <a:pt x="2333" y="1380"/>
                  </a:moveTo>
                  <a:cubicBezTo>
                    <a:pt x="2333" y="115"/>
                    <a:pt x="2333" y="115"/>
                    <a:pt x="2333" y="115"/>
                  </a:cubicBezTo>
                  <a:cubicBezTo>
                    <a:pt x="2333" y="51"/>
                    <a:pt x="2281" y="0"/>
                    <a:pt x="2218" y="0"/>
                  </a:cubicBezTo>
                  <a:cubicBezTo>
                    <a:pt x="329" y="0"/>
                    <a:pt x="329" y="0"/>
                    <a:pt x="329" y="0"/>
                  </a:cubicBezTo>
                  <a:cubicBezTo>
                    <a:pt x="265" y="0"/>
                    <a:pt x="214" y="51"/>
                    <a:pt x="214" y="115"/>
                  </a:cubicBezTo>
                  <a:cubicBezTo>
                    <a:pt x="214" y="1380"/>
                    <a:pt x="214" y="1380"/>
                    <a:pt x="214" y="1380"/>
                  </a:cubicBezTo>
                  <a:cubicBezTo>
                    <a:pt x="0" y="1380"/>
                    <a:pt x="0" y="1380"/>
                    <a:pt x="0" y="1380"/>
                  </a:cubicBezTo>
                  <a:cubicBezTo>
                    <a:pt x="0" y="1418"/>
                    <a:pt x="0" y="1418"/>
                    <a:pt x="0" y="1418"/>
                  </a:cubicBezTo>
                  <a:cubicBezTo>
                    <a:pt x="0" y="1477"/>
                    <a:pt x="48" y="1525"/>
                    <a:pt x="107" y="1525"/>
                  </a:cubicBezTo>
                  <a:cubicBezTo>
                    <a:pt x="2440" y="1525"/>
                    <a:pt x="2440" y="1525"/>
                    <a:pt x="2440" y="1525"/>
                  </a:cubicBezTo>
                  <a:cubicBezTo>
                    <a:pt x="2499" y="1525"/>
                    <a:pt x="2547" y="1477"/>
                    <a:pt x="2547" y="1418"/>
                  </a:cubicBezTo>
                  <a:cubicBezTo>
                    <a:pt x="2547" y="1380"/>
                    <a:pt x="2547" y="1380"/>
                    <a:pt x="2547" y="1380"/>
                  </a:cubicBezTo>
                  <a:lnTo>
                    <a:pt x="2333" y="1380"/>
                  </a:lnTo>
                  <a:close/>
                  <a:moveTo>
                    <a:pt x="246" y="115"/>
                  </a:moveTo>
                  <a:cubicBezTo>
                    <a:pt x="246" y="69"/>
                    <a:pt x="283" y="32"/>
                    <a:pt x="329" y="32"/>
                  </a:cubicBezTo>
                  <a:cubicBezTo>
                    <a:pt x="2218" y="32"/>
                    <a:pt x="2218" y="32"/>
                    <a:pt x="2218" y="32"/>
                  </a:cubicBezTo>
                  <a:cubicBezTo>
                    <a:pt x="2264" y="32"/>
                    <a:pt x="2301" y="69"/>
                    <a:pt x="2301" y="115"/>
                  </a:cubicBezTo>
                  <a:cubicBezTo>
                    <a:pt x="2301" y="1380"/>
                    <a:pt x="2301" y="1380"/>
                    <a:pt x="2301" y="1380"/>
                  </a:cubicBezTo>
                  <a:cubicBezTo>
                    <a:pt x="246" y="1380"/>
                    <a:pt x="246" y="1380"/>
                    <a:pt x="246" y="1380"/>
                  </a:cubicBezTo>
                  <a:lnTo>
                    <a:pt x="246" y="115"/>
                  </a:lnTo>
                  <a:close/>
                  <a:moveTo>
                    <a:pt x="1486" y="1412"/>
                  </a:moveTo>
                  <a:cubicBezTo>
                    <a:pt x="1485" y="1432"/>
                    <a:pt x="1467" y="1448"/>
                    <a:pt x="1446" y="1448"/>
                  </a:cubicBezTo>
                  <a:cubicBezTo>
                    <a:pt x="1100" y="1448"/>
                    <a:pt x="1100" y="1448"/>
                    <a:pt x="1100" y="1448"/>
                  </a:cubicBezTo>
                  <a:cubicBezTo>
                    <a:pt x="1080" y="1448"/>
                    <a:pt x="1062" y="1432"/>
                    <a:pt x="1061" y="1412"/>
                  </a:cubicBezTo>
                  <a:lnTo>
                    <a:pt x="1486" y="1412"/>
                  </a:lnTo>
                  <a:close/>
                  <a:moveTo>
                    <a:pt x="2515" y="1418"/>
                  </a:moveTo>
                  <a:cubicBezTo>
                    <a:pt x="2515" y="1460"/>
                    <a:pt x="2481" y="1493"/>
                    <a:pt x="2440" y="1493"/>
                  </a:cubicBezTo>
                  <a:cubicBezTo>
                    <a:pt x="107" y="1493"/>
                    <a:pt x="107" y="1493"/>
                    <a:pt x="107" y="1493"/>
                  </a:cubicBezTo>
                  <a:cubicBezTo>
                    <a:pt x="66" y="1493"/>
                    <a:pt x="32" y="1460"/>
                    <a:pt x="32" y="1418"/>
                  </a:cubicBezTo>
                  <a:cubicBezTo>
                    <a:pt x="32" y="1412"/>
                    <a:pt x="32" y="1412"/>
                    <a:pt x="32" y="1412"/>
                  </a:cubicBezTo>
                  <a:cubicBezTo>
                    <a:pt x="1045" y="1412"/>
                    <a:pt x="1045" y="1412"/>
                    <a:pt x="1045" y="1412"/>
                  </a:cubicBezTo>
                  <a:cubicBezTo>
                    <a:pt x="1046" y="1441"/>
                    <a:pt x="1071" y="1464"/>
                    <a:pt x="1100" y="1464"/>
                  </a:cubicBezTo>
                  <a:cubicBezTo>
                    <a:pt x="1446" y="1464"/>
                    <a:pt x="1446" y="1464"/>
                    <a:pt x="1446" y="1464"/>
                  </a:cubicBezTo>
                  <a:cubicBezTo>
                    <a:pt x="1476" y="1464"/>
                    <a:pt x="1501" y="1441"/>
                    <a:pt x="1502" y="1412"/>
                  </a:cubicBezTo>
                  <a:cubicBezTo>
                    <a:pt x="2515" y="1412"/>
                    <a:pt x="2515" y="1412"/>
                    <a:pt x="2515" y="1412"/>
                  </a:cubicBezTo>
                  <a:lnTo>
                    <a:pt x="2515" y="1418"/>
                  </a:lnTo>
                  <a:close/>
                </a:path>
              </a:pathLst>
            </a:custGeom>
            <a:grp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cs typeface="+mn-ea"/>
                <a:sym typeface="+mn-lt"/>
              </a:endParaRPr>
            </a:p>
          </p:txBody>
        </p:sp>
      </p:grpSp>
      <p:sp>
        <p:nvSpPr>
          <p:cNvPr id="33" name="TextBox 32"/>
          <p:cNvSpPr txBox="1"/>
          <p:nvPr/>
        </p:nvSpPr>
        <p:spPr>
          <a:xfrm>
            <a:off x="3550138" y="1756670"/>
            <a:ext cx="1771650" cy="369332"/>
          </a:xfrm>
          <a:prstGeom prst="rect">
            <a:avLst/>
          </a:prstGeom>
          <a:noFill/>
        </p:spPr>
        <p:txBody>
          <a:bodyPr wrap="square" rtlCol="0">
            <a:spAutoFit/>
          </a:bodyPr>
          <a:lstStyle/>
          <a:p>
            <a:pPr algn="ctr"/>
            <a:r>
              <a:rPr lang="zh-CN" altLang="en-US" sz="1800" b="1" dirty="0">
                <a:solidFill>
                  <a:srgbClr val="084CA1"/>
                </a:solidFill>
                <a:latin typeface="微软雅黑" pitchFamily="34" charset="-122"/>
                <a:ea typeface="微软雅黑" pitchFamily="34" charset="-122"/>
              </a:rPr>
              <a:t>资产减值损失</a:t>
            </a:r>
          </a:p>
        </p:txBody>
      </p:sp>
    </p:spTree>
    <p:custDataLst>
      <p:tags r:id="rId1"/>
    </p:custDataLst>
    <p:extLst>
      <p:ext uri="{BB962C8B-B14F-4D97-AF65-F5344CB8AC3E}">
        <p14:creationId xmlns:p14="http://schemas.microsoft.com/office/powerpoint/2010/main" val="296019129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a:solidFill>
                  <a:schemeClr val="bg1"/>
                </a:solidFill>
                <a:latin typeface="微软雅黑"/>
                <a:ea typeface="微软雅黑"/>
              </a:rPr>
              <a:t>6</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2291382"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应收款项减值</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3" name="矩形 12"/>
          <p:cNvSpPr/>
          <p:nvPr/>
        </p:nvSpPr>
        <p:spPr>
          <a:xfrm>
            <a:off x="1421258" y="649144"/>
            <a:ext cx="5876961"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应收款项减值损失</a:t>
            </a:r>
            <a:r>
              <a:rPr lang="zh-CN" altLang="zh-CN" sz="1800" b="1" dirty="0" smtClean="0">
                <a:solidFill>
                  <a:srgbClr val="084CA1"/>
                </a:solidFill>
                <a:ea typeface="微软雅黑"/>
                <a:cs typeface="+mn-ea"/>
              </a:rPr>
              <a:t>的核算</a:t>
            </a:r>
            <a:r>
              <a:rPr lang="zh-CN" altLang="zh-CN" sz="1800" b="1" dirty="0">
                <a:solidFill>
                  <a:srgbClr val="084CA1"/>
                </a:solidFill>
                <a:ea typeface="微软雅黑"/>
                <a:cs typeface="+mn-ea"/>
              </a:rPr>
              <a:t>及账务</a:t>
            </a:r>
            <a:r>
              <a:rPr lang="zh-CN" altLang="zh-CN" sz="1800" b="1" dirty="0" smtClean="0">
                <a:solidFill>
                  <a:srgbClr val="084CA1"/>
                </a:solidFill>
                <a:ea typeface="微软雅黑"/>
                <a:cs typeface="+mn-ea"/>
              </a:rPr>
              <a:t>处理</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开设账户</a:t>
            </a:r>
            <a:endParaRPr lang="zh-CN" altLang="zh-CN" sz="1800" b="1" dirty="0">
              <a:solidFill>
                <a:srgbClr val="084CA1"/>
              </a:solidFill>
              <a:ea typeface="微软雅黑"/>
              <a:cs typeface="+mn-ea"/>
            </a:endParaRPr>
          </a:p>
        </p:txBody>
      </p:sp>
      <p:cxnSp>
        <p:nvCxnSpPr>
          <p:cNvPr id="15" name="直接连接符 14"/>
          <p:cNvCxnSpPr/>
          <p:nvPr/>
        </p:nvCxnSpPr>
        <p:spPr>
          <a:xfrm>
            <a:off x="1604824" y="2034546"/>
            <a:ext cx="5854502"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V="1">
            <a:off x="4447838" y="2021572"/>
            <a:ext cx="13101" cy="2438838"/>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1542538" y="1626045"/>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借方</a:t>
            </a:r>
            <a:endParaRPr lang="zh-CN" altLang="en-US" sz="1800" b="1" dirty="0">
              <a:latin typeface="微软雅黑" pitchFamily="34" charset="-122"/>
              <a:ea typeface="微软雅黑" pitchFamily="34" charset="-122"/>
            </a:endParaRPr>
          </a:p>
        </p:txBody>
      </p:sp>
      <p:sp>
        <p:nvSpPr>
          <p:cNvPr id="23" name="TextBox 22"/>
          <p:cNvSpPr txBox="1"/>
          <p:nvPr/>
        </p:nvSpPr>
        <p:spPr>
          <a:xfrm>
            <a:off x="6823475" y="1665214"/>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贷方</a:t>
            </a:r>
            <a:endParaRPr lang="zh-CN" altLang="en-US" sz="1800" b="1" dirty="0">
              <a:latin typeface="微软雅黑" pitchFamily="34" charset="-122"/>
              <a:ea typeface="微软雅黑" pitchFamily="34" charset="-122"/>
            </a:endParaRPr>
          </a:p>
        </p:txBody>
      </p:sp>
      <p:sp>
        <p:nvSpPr>
          <p:cNvPr id="24" name="TextBox 23"/>
          <p:cNvSpPr txBox="1"/>
          <p:nvPr/>
        </p:nvSpPr>
        <p:spPr>
          <a:xfrm>
            <a:off x="3562013" y="1626045"/>
            <a:ext cx="1771650" cy="369332"/>
          </a:xfrm>
          <a:prstGeom prst="rect">
            <a:avLst/>
          </a:prstGeom>
          <a:noFill/>
        </p:spPr>
        <p:txBody>
          <a:bodyPr wrap="square" rtlCol="0">
            <a:spAutoFit/>
          </a:bodyPr>
          <a:lstStyle/>
          <a:p>
            <a:pPr algn="ctr"/>
            <a:r>
              <a:rPr lang="zh-CN" altLang="en-US" sz="1800" b="1" dirty="0" smtClean="0">
                <a:solidFill>
                  <a:srgbClr val="084CA1"/>
                </a:solidFill>
                <a:latin typeface="微软雅黑" pitchFamily="34" charset="-122"/>
                <a:ea typeface="微软雅黑" pitchFamily="34" charset="-122"/>
              </a:rPr>
              <a:t>坏账准备</a:t>
            </a:r>
            <a:endParaRPr lang="zh-CN" altLang="en-US" sz="1800" b="1" dirty="0">
              <a:solidFill>
                <a:srgbClr val="084CA1"/>
              </a:solidFill>
              <a:latin typeface="微软雅黑" pitchFamily="34" charset="-122"/>
              <a:ea typeface="微软雅黑" pitchFamily="34" charset="-122"/>
            </a:endParaRPr>
          </a:p>
        </p:txBody>
      </p:sp>
      <p:sp>
        <p:nvSpPr>
          <p:cNvPr id="25" name="TextBox 24"/>
          <p:cNvSpPr txBox="1"/>
          <p:nvPr/>
        </p:nvSpPr>
        <p:spPr>
          <a:xfrm>
            <a:off x="1542538" y="2094733"/>
            <a:ext cx="2996582" cy="874407"/>
          </a:xfrm>
          <a:prstGeom prst="rect">
            <a:avLst/>
          </a:prstGeom>
          <a:noFill/>
        </p:spPr>
        <p:txBody>
          <a:bodyPr wrap="square" rtlCol="0">
            <a:spAutoFit/>
          </a:bodyPr>
          <a:lstStyle/>
          <a:p>
            <a:pPr lvl="0">
              <a:lnSpc>
                <a:spcPct val="150000"/>
              </a:lnSpc>
              <a:spcBef>
                <a:spcPct val="0"/>
              </a:spcBef>
            </a:pPr>
            <a:r>
              <a:rPr lang="zh-CN" altLang="en-US" sz="1800" dirty="0" smtClean="0">
                <a:latin typeface="微软雅黑" pitchFamily="34" charset="-122"/>
                <a:ea typeface="微软雅黑" pitchFamily="34" charset="-122"/>
              </a:rPr>
              <a:t>实际发生的坏账损失；</a:t>
            </a:r>
            <a:endParaRPr lang="en-US" altLang="zh-CN" sz="1800" dirty="0" smtClean="0">
              <a:latin typeface="微软雅黑" pitchFamily="34" charset="-122"/>
              <a:ea typeface="微软雅黑" pitchFamily="34" charset="-122"/>
            </a:endParaRPr>
          </a:p>
          <a:p>
            <a:pPr lvl="0">
              <a:lnSpc>
                <a:spcPct val="150000"/>
              </a:lnSpc>
              <a:spcBef>
                <a:spcPct val="0"/>
              </a:spcBef>
            </a:pPr>
            <a:r>
              <a:rPr lang="zh-CN" altLang="en-US" sz="1800" dirty="0" smtClean="0">
                <a:latin typeface="微软雅黑" pitchFamily="34" charset="-122"/>
                <a:ea typeface="微软雅黑" pitchFamily="34" charset="-122"/>
              </a:rPr>
              <a:t>无法收回而转销的坏账准备</a:t>
            </a:r>
            <a:endParaRPr lang="zh-CN" altLang="en-US" sz="1800" dirty="0">
              <a:latin typeface="微软雅黑" pitchFamily="34" charset="-122"/>
              <a:ea typeface="微软雅黑" pitchFamily="34" charset="-122"/>
            </a:endParaRPr>
          </a:p>
        </p:txBody>
      </p:sp>
      <p:sp>
        <p:nvSpPr>
          <p:cNvPr id="26" name="TextBox 25"/>
          <p:cNvSpPr txBox="1"/>
          <p:nvPr/>
        </p:nvSpPr>
        <p:spPr>
          <a:xfrm>
            <a:off x="4475028" y="2088384"/>
            <a:ext cx="2994778" cy="1289905"/>
          </a:xfrm>
          <a:prstGeom prst="rect">
            <a:avLst/>
          </a:prstGeom>
          <a:noFill/>
        </p:spPr>
        <p:txBody>
          <a:bodyPr wrap="square" rtlCol="0">
            <a:spAutoFit/>
          </a:bodyPr>
          <a:lstStyle/>
          <a:p>
            <a:pPr lvl="0">
              <a:lnSpc>
                <a:spcPct val="150000"/>
              </a:lnSpc>
              <a:spcBef>
                <a:spcPct val="0"/>
              </a:spcBef>
            </a:pPr>
            <a:r>
              <a:rPr lang="zh-CN" altLang="en-US" sz="1800" dirty="0" smtClean="0">
                <a:latin typeface="微软雅黑" pitchFamily="34" charset="-122"/>
                <a:ea typeface="微软雅黑" pitchFamily="34" charset="-122"/>
              </a:rPr>
              <a:t>当期计提的坏账准备金额；</a:t>
            </a:r>
            <a:endParaRPr lang="en-US" altLang="zh-CN" sz="1800" dirty="0" smtClean="0">
              <a:latin typeface="微软雅黑" pitchFamily="34" charset="-122"/>
              <a:ea typeface="微软雅黑" pitchFamily="34" charset="-122"/>
            </a:endParaRPr>
          </a:p>
          <a:p>
            <a:pPr lvl="0">
              <a:lnSpc>
                <a:spcPct val="150000"/>
              </a:lnSpc>
              <a:spcBef>
                <a:spcPct val="0"/>
              </a:spcBef>
            </a:pPr>
            <a:r>
              <a:rPr lang="zh-CN" altLang="en-US" sz="1800" dirty="0">
                <a:latin typeface="微软雅黑" pitchFamily="34" charset="-122"/>
                <a:ea typeface="微软雅黑" pitchFamily="34" charset="-122"/>
              </a:rPr>
              <a:t>已</a:t>
            </a:r>
            <a:r>
              <a:rPr lang="zh-CN" altLang="en-US" sz="1800" dirty="0" smtClean="0">
                <a:latin typeface="微软雅黑" pitchFamily="34" charset="-122"/>
                <a:ea typeface="微软雅黑" pitchFamily="34" charset="-122"/>
              </a:rPr>
              <a:t>确认并转销的应收款项以后又收回的金额</a:t>
            </a:r>
            <a:endParaRPr lang="zh-CN" altLang="en-US" sz="1800" dirty="0">
              <a:latin typeface="微软雅黑" pitchFamily="34" charset="-122"/>
              <a:ea typeface="微软雅黑" pitchFamily="34" charset="-122"/>
            </a:endParaRPr>
          </a:p>
        </p:txBody>
      </p:sp>
      <p:cxnSp>
        <p:nvCxnSpPr>
          <p:cNvPr id="27" name="直接连接符 26"/>
          <p:cNvCxnSpPr/>
          <p:nvPr/>
        </p:nvCxnSpPr>
        <p:spPr>
          <a:xfrm>
            <a:off x="1604824" y="3491004"/>
            <a:ext cx="5840412"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4549002" y="3537080"/>
            <a:ext cx="3025579" cy="923330"/>
          </a:xfrm>
          <a:prstGeom prst="rect">
            <a:avLst/>
          </a:prstGeom>
        </p:spPr>
        <p:txBody>
          <a:bodyPr wrap="square">
            <a:spAutoFit/>
          </a:bodyPr>
          <a:lstStyle/>
          <a:p>
            <a:pPr lvl="0">
              <a:lnSpc>
                <a:spcPct val="150000"/>
              </a:lnSpc>
              <a:spcBef>
                <a:spcPct val="0"/>
              </a:spcBef>
            </a:pPr>
            <a:r>
              <a:rPr lang="zh-CN" altLang="en-US" sz="1800" b="1" dirty="0">
                <a:latin typeface="微软雅黑" pitchFamily="34" charset="-122"/>
                <a:ea typeface="微软雅黑" pitchFamily="34" charset="-122"/>
              </a:rPr>
              <a:t>期末余额：</a:t>
            </a:r>
            <a:r>
              <a:rPr lang="zh-CN" altLang="en-US" sz="1800" dirty="0">
                <a:latin typeface="微软雅黑" pitchFamily="34" charset="-122"/>
                <a:ea typeface="微软雅黑" pitchFamily="34" charset="-122"/>
              </a:rPr>
              <a:t>已计提但尚未转销的坏账准备</a:t>
            </a:r>
          </a:p>
        </p:txBody>
      </p:sp>
      <p:grpSp>
        <p:nvGrpSpPr>
          <p:cNvPr id="29" name="ïšļíďé"/>
          <p:cNvGrpSpPr/>
          <p:nvPr/>
        </p:nvGrpSpPr>
        <p:grpSpPr>
          <a:xfrm>
            <a:off x="395536" y="1310153"/>
            <a:ext cx="8320952" cy="3709869"/>
            <a:chOff x="1660525" y="3814763"/>
            <a:chExt cx="10310812" cy="6083300"/>
          </a:xfrm>
          <a:solidFill>
            <a:srgbClr val="084CA1"/>
          </a:solidFill>
        </p:grpSpPr>
        <p:sp>
          <p:nvSpPr>
            <p:cNvPr id="30" name="î$ḷïdè"/>
            <p:cNvSpPr/>
            <p:nvPr/>
          </p:nvSpPr>
          <p:spPr bwMode="auto">
            <a:xfrm>
              <a:off x="2898775" y="4237038"/>
              <a:ext cx="7829550" cy="4830763"/>
            </a:xfrm>
            <a:custGeom>
              <a:avLst/>
              <a:gdLst>
                <a:gd name="T0" fmla="*/ 0 w 4932"/>
                <a:gd name="T1" fmla="*/ 3043 h 3043"/>
                <a:gd name="T2" fmla="*/ 4932 w 4932"/>
                <a:gd name="T3" fmla="*/ 3043 h 3043"/>
                <a:gd name="T4" fmla="*/ 4932 w 4932"/>
                <a:gd name="T5" fmla="*/ 0 h 3043"/>
                <a:gd name="T6" fmla="*/ 0 w 4932"/>
                <a:gd name="T7" fmla="*/ 0 h 3043"/>
                <a:gd name="T8" fmla="*/ 0 w 4932"/>
                <a:gd name="T9" fmla="*/ 3043 h 3043"/>
                <a:gd name="T10" fmla="*/ 41 w 4932"/>
                <a:gd name="T11" fmla="*/ 40 h 3043"/>
                <a:gd name="T12" fmla="*/ 4891 w 4932"/>
                <a:gd name="T13" fmla="*/ 40 h 3043"/>
                <a:gd name="T14" fmla="*/ 4891 w 4932"/>
                <a:gd name="T15" fmla="*/ 3003 h 3043"/>
                <a:gd name="T16" fmla="*/ 41 w 4932"/>
                <a:gd name="T17" fmla="*/ 3003 h 3043"/>
                <a:gd name="T18" fmla="*/ 41 w 4932"/>
                <a:gd name="T19" fmla="*/ 40 h 30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32" h="3043">
                  <a:moveTo>
                    <a:pt x="0" y="3043"/>
                  </a:moveTo>
                  <a:lnTo>
                    <a:pt x="4932" y="3043"/>
                  </a:lnTo>
                  <a:lnTo>
                    <a:pt x="4932" y="0"/>
                  </a:lnTo>
                  <a:lnTo>
                    <a:pt x="0" y="0"/>
                  </a:lnTo>
                  <a:lnTo>
                    <a:pt x="0" y="3043"/>
                  </a:lnTo>
                  <a:close/>
                  <a:moveTo>
                    <a:pt x="41" y="40"/>
                  </a:moveTo>
                  <a:lnTo>
                    <a:pt x="4891" y="40"/>
                  </a:lnTo>
                  <a:lnTo>
                    <a:pt x="4891" y="3003"/>
                  </a:lnTo>
                  <a:lnTo>
                    <a:pt x="41" y="3003"/>
                  </a:lnTo>
                  <a:lnTo>
                    <a:pt x="41" y="40"/>
                  </a:lnTo>
                  <a:close/>
                </a:path>
              </a:pathLst>
            </a:custGeom>
            <a:grp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31" name="ïSļidè"/>
            <p:cNvSpPr/>
            <p:nvPr/>
          </p:nvSpPr>
          <p:spPr bwMode="auto">
            <a:xfrm>
              <a:off x="6777038" y="4057651"/>
              <a:ext cx="76200" cy="71438"/>
            </a:xfrm>
            <a:prstGeom prst="ellipse">
              <a:avLst/>
            </a:prstGeom>
            <a:grp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32" name="ï$líḍè"/>
            <p:cNvSpPr/>
            <p:nvPr/>
          </p:nvSpPr>
          <p:spPr bwMode="auto">
            <a:xfrm>
              <a:off x="1660525" y="3814763"/>
              <a:ext cx="10310812" cy="6083300"/>
            </a:xfrm>
            <a:custGeom>
              <a:avLst/>
              <a:gdLst>
                <a:gd name="T0" fmla="*/ 2333 w 2547"/>
                <a:gd name="T1" fmla="*/ 1380 h 1525"/>
                <a:gd name="T2" fmla="*/ 2333 w 2547"/>
                <a:gd name="T3" fmla="*/ 115 h 1525"/>
                <a:gd name="T4" fmla="*/ 2218 w 2547"/>
                <a:gd name="T5" fmla="*/ 0 h 1525"/>
                <a:gd name="T6" fmla="*/ 329 w 2547"/>
                <a:gd name="T7" fmla="*/ 0 h 1525"/>
                <a:gd name="T8" fmla="*/ 214 w 2547"/>
                <a:gd name="T9" fmla="*/ 115 h 1525"/>
                <a:gd name="T10" fmla="*/ 214 w 2547"/>
                <a:gd name="T11" fmla="*/ 1380 h 1525"/>
                <a:gd name="T12" fmla="*/ 0 w 2547"/>
                <a:gd name="T13" fmla="*/ 1380 h 1525"/>
                <a:gd name="T14" fmla="*/ 0 w 2547"/>
                <a:gd name="T15" fmla="*/ 1418 h 1525"/>
                <a:gd name="T16" fmla="*/ 107 w 2547"/>
                <a:gd name="T17" fmla="*/ 1525 h 1525"/>
                <a:gd name="T18" fmla="*/ 2440 w 2547"/>
                <a:gd name="T19" fmla="*/ 1525 h 1525"/>
                <a:gd name="T20" fmla="*/ 2547 w 2547"/>
                <a:gd name="T21" fmla="*/ 1418 h 1525"/>
                <a:gd name="T22" fmla="*/ 2547 w 2547"/>
                <a:gd name="T23" fmla="*/ 1380 h 1525"/>
                <a:gd name="T24" fmla="*/ 2333 w 2547"/>
                <a:gd name="T25" fmla="*/ 1380 h 1525"/>
                <a:gd name="T26" fmla="*/ 246 w 2547"/>
                <a:gd name="T27" fmla="*/ 115 h 1525"/>
                <a:gd name="T28" fmla="*/ 329 w 2547"/>
                <a:gd name="T29" fmla="*/ 32 h 1525"/>
                <a:gd name="T30" fmla="*/ 2218 w 2547"/>
                <a:gd name="T31" fmla="*/ 32 h 1525"/>
                <a:gd name="T32" fmla="*/ 2301 w 2547"/>
                <a:gd name="T33" fmla="*/ 115 h 1525"/>
                <a:gd name="T34" fmla="*/ 2301 w 2547"/>
                <a:gd name="T35" fmla="*/ 1380 h 1525"/>
                <a:gd name="T36" fmla="*/ 246 w 2547"/>
                <a:gd name="T37" fmla="*/ 1380 h 1525"/>
                <a:gd name="T38" fmla="*/ 246 w 2547"/>
                <a:gd name="T39" fmla="*/ 115 h 1525"/>
                <a:gd name="T40" fmla="*/ 1486 w 2547"/>
                <a:gd name="T41" fmla="*/ 1412 h 1525"/>
                <a:gd name="T42" fmla="*/ 1446 w 2547"/>
                <a:gd name="T43" fmla="*/ 1448 h 1525"/>
                <a:gd name="T44" fmla="*/ 1100 w 2547"/>
                <a:gd name="T45" fmla="*/ 1448 h 1525"/>
                <a:gd name="T46" fmla="*/ 1061 w 2547"/>
                <a:gd name="T47" fmla="*/ 1412 h 1525"/>
                <a:gd name="T48" fmla="*/ 1486 w 2547"/>
                <a:gd name="T49" fmla="*/ 1412 h 1525"/>
                <a:gd name="T50" fmla="*/ 2515 w 2547"/>
                <a:gd name="T51" fmla="*/ 1418 h 1525"/>
                <a:gd name="T52" fmla="*/ 2440 w 2547"/>
                <a:gd name="T53" fmla="*/ 1493 h 1525"/>
                <a:gd name="T54" fmla="*/ 107 w 2547"/>
                <a:gd name="T55" fmla="*/ 1493 h 1525"/>
                <a:gd name="T56" fmla="*/ 32 w 2547"/>
                <a:gd name="T57" fmla="*/ 1418 h 1525"/>
                <a:gd name="T58" fmla="*/ 32 w 2547"/>
                <a:gd name="T59" fmla="*/ 1412 h 1525"/>
                <a:gd name="T60" fmla="*/ 1045 w 2547"/>
                <a:gd name="T61" fmla="*/ 1412 h 1525"/>
                <a:gd name="T62" fmla="*/ 1100 w 2547"/>
                <a:gd name="T63" fmla="*/ 1464 h 1525"/>
                <a:gd name="T64" fmla="*/ 1446 w 2547"/>
                <a:gd name="T65" fmla="*/ 1464 h 1525"/>
                <a:gd name="T66" fmla="*/ 1502 w 2547"/>
                <a:gd name="T67" fmla="*/ 1412 h 1525"/>
                <a:gd name="T68" fmla="*/ 2515 w 2547"/>
                <a:gd name="T69" fmla="*/ 1412 h 1525"/>
                <a:gd name="T70" fmla="*/ 2515 w 2547"/>
                <a:gd name="T71" fmla="*/ 1418 h 1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47" h="1525">
                  <a:moveTo>
                    <a:pt x="2333" y="1380"/>
                  </a:moveTo>
                  <a:cubicBezTo>
                    <a:pt x="2333" y="115"/>
                    <a:pt x="2333" y="115"/>
                    <a:pt x="2333" y="115"/>
                  </a:cubicBezTo>
                  <a:cubicBezTo>
                    <a:pt x="2333" y="51"/>
                    <a:pt x="2281" y="0"/>
                    <a:pt x="2218" y="0"/>
                  </a:cubicBezTo>
                  <a:cubicBezTo>
                    <a:pt x="329" y="0"/>
                    <a:pt x="329" y="0"/>
                    <a:pt x="329" y="0"/>
                  </a:cubicBezTo>
                  <a:cubicBezTo>
                    <a:pt x="265" y="0"/>
                    <a:pt x="214" y="51"/>
                    <a:pt x="214" y="115"/>
                  </a:cubicBezTo>
                  <a:cubicBezTo>
                    <a:pt x="214" y="1380"/>
                    <a:pt x="214" y="1380"/>
                    <a:pt x="214" y="1380"/>
                  </a:cubicBezTo>
                  <a:cubicBezTo>
                    <a:pt x="0" y="1380"/>
                    <a:pt x="0" y="1380"/>
                    <a:pt x="0" y="1380"/>
                  </a:cubicBezTo>
                  <a:cubicBezTo>
                    <a:pt x="0" y="1418"/>
                    <a:pt x="0" y="1418"/>
                    <a:pt x="0" y="1418"/>
                  </a:cubicBezTo>
                  <a:cubicBezTo>
                    <a:pt x="0" y="1477"/>
                    <a:pt x="48" y="1525"/>
                    <a:pt x="107" y="1525"/>
                  </a:cubicBezTo>
                  <a:cubicBezTo>
                    <a:pt x="2440" y="1525"/>
                    <a:pt x="2440" y="1525"/>
                    <a:pt x="2440" y="1525"/>
                  </a:cubicBezTo>
                  <a:cubicBezTo>
                    <a:pt x="2499" y="1525"/>
                    <a:pt x="2547" y="1477"/>
                    <a:pt x="2547" y="1418"/>
                  </a:cubicBezTo>
                  <a:cubicBezTo>
                    <a:pt x="2547" y="1380"/>
                    <a:pt x="2547" y="1380"/>
                    <a:pt x="2547" y="1380"/>
                  </a:cubicBezTo>
                  <a:lnTo>
                    <a:pt x="2333" y="1380"/>
                  </a:lnTo>
                  <a:close/>
                  <a:moveTo>
                    <a:pt x="246" y="115"/>
                  </a:moveTo>
                  <a:cubicBezTo>
                    <a:pt x="246" y="69"/>
                    <a:pt x="283" y="32"/>
                    <a:pt x="329" y="32"/>
                  </a:cubicBezTo>
                  <a:cubicBezTo>
                    <a:pt x="2218" y="32"/>
                    <a:pt x="2218" y="32"/>
                    <a:pt x="2218" y="32"/>
                  </a:cubicBezTo>
                  <a:cubicBezTo>
                    <a:pt x="2264" y="32"/>
                    <a:pt x="2301" y="69"/>
                    <a:pt x="2301" y="115"/>
                  </a:cubicBezTo>
                  <a:cubicBezTo>
                    <a:pt x="2301" y="1380"/>
                    <a:pt x="2301" y="1380"/>
                    <a:pt x="2301" y="1380"/>
                  </a:cubicBezTo>
                  <a:cubicBezTo>
                    <a:pt x="246" y="1380"/>
                    <a:pt x="246" y="1380"/>
                    <a:pt x="246" y="1380"/>
                  </a:cubicBezTo>
                  <a:lnTo>
                    <a:pt x="246" y="115"/>
                  </a:lnTo>
                  <a:close/>
                  <a:moveTo>
                    <a:pt x="1486" y="1412"/>
                  </a:moveTo>
                  <a:cubicBezTo>
                    <a:pt x="1485" y="1432"/>
                    <a:pt x="1467" y="1448"/>
                    <a:pt x="1446" y="1448"/>
                  </a:cubicBezTo>
                  <a:cubicBezTo>
                    <a:pt x="1100" y="1448"/>
                    <a:pt x="1100" y="1448"/>
                    <a:pt x="1100" y="1448"/>
                  </a:cubicBezTo>
                  <a:cubicBezTo>
                    <a:pt x="1080" y="1448"/>
                    <a:pt x="1062" y="1432"/>
                    <a:pt x="1061" y="1412"/>
                  </a:cubicBezTo>
                  <a:lnTo>
                    <a:pt x="1486" y="1412"/>
                  </a:lnTo>
                  <a:close/>
                  <a:moveTo>
                    <a:pt x="2515" y="1418"/>
                  </a:moveTo>
                  <a:cubicBezTo>
                    <a:pt x="2515" y="1460"/>
                    <a:pt x="2481" y="1493"/>
                    <a:pt x="2440" y="1493"/>
                  </a:cubicBezTo>
                  <a:cubicBezTo>
                    <a:pt x="107" y="1493"/>
                    <a:pt x="107" y="1493"/>
                    <a:pt x="107" y="1493"/>
                  </a:cubicBezTo>
                  <a:cubicBezTo>
                    <a:pt x="66" y="1493"/>
                    <a:pt x="32" y="1460"/>
                    <a:pt x="32" y="1418"/>
                  </a:cubicBezTo>
                  <a:cubicBezTo>
                    <a:pt x="32" y="1412"/>
                    <a:pt x="32" y="1412"/>
                    <a:pt x="32" y="1412"/>
                  </a:cubicBezTo>
                  <a:cubicBezTo>
                    <a:pt x="1045" y="1412"/>
                    <a:pt x="1045" y="1412"/>
                    <a:pt x="1045" y="1412"/>
                  </a:cubicBezTo>
                  <a:cubicBezTo>
                    <a:pt x="1046" y="1441"/>
                    <a:pt x="1071" y="1464"/>
                    <a:pt x="1100" y="1464"/>
                  </a:cubicBezTo>
                  <a:cubicBezTo>
                    <a:pt x="1446" y="1464"/>
                    <a:pt x="1446" y="1464"/>
                    <a:pt x="1446" y="1464"/>
                  </a:cubicBezTo>
                  <a:cubicBezTo>
                    <a:pt x="1476" y="1464"/>
                    <a:pt x="1501" y="1441"/>
                    <a:pt x="1502" y="1412"/>
                  </a:cubicBezTo>
                  <a:cubicBezTo>
                    <a:pt x="2515" y="1412"/>
                    <a:pt x="2515" y="1412"/>
                    <a:pt x="2515" y="1412"/>
                  </a:cubicBezTo>
                  <a:lnTo>
                    <a:pt x="2515" y="1418"/>
                  </a:lnTo>
                  <a:close/>
                </a:path>
              </a:pathLst>
            </a:custGeom>
            <a:grp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cs typeface="+mn-ea"/>
                <a:sym typeface="+mn-lt"/>
              </a:endParaRPr>
            </a:p>
          </p:txBody>
        </p:sp>
      </p:grpSp>
    </p:spTree>
    <p:custDataLst>
      <p:tags r:id="rId1"/>
    </p:custDataLst>
    <p:extLst>
      <p:ext uri="{BB962C8B-B14F-4D97-AF65-F5344CB8AC3E}">
        <p14:creationId xmlns:p14="http://schemas.microsoft.com/office/powerpoint/2010/main" val="195436232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a:solidFill>
                  <a:schemeClr val="bg1"/>
                </a:solidFill>
                <a:latin typeface="微软雅黑"/>
                <a:ea typeface="微软雅黑"/>
              </a:rPr>
              <a:t>6</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2291382"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应收款项减值</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3" name="矩形 12"/>
          <p:cNvSpPr/>
          <p:nvPr/>
        </p:nvSpPr>
        <p:spPr>
          <a:xfrm>
            <a:off x="1421258" y="649144"/>
            <a:ext cx="5876961"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应收款项减值损失</a:t>
            </a:r>
            <a:r>
              <a:rPr lang="zh-CN" altLang="zh-CN" sz="1800" b="1" dirty="0" smtClean="0">
                <a:solidFill>
                  <a:srgbClr val="084CA1"/>
                </a:solidFill>
                <a:ea typeface="微软雅黑"/>
                <a:cs typeface="+mn-ea"/>
              </a:rPr>
              <a:t>的核算</a:t>
            </a:r>
            <a:r>
              <a:rPr lang="zh-CN" altLang="zh-CN" sz="1800" b="1" dirty="0">
                <a:solidFill>
                  <a:srgbClr val="084CA1"/>
                </a:solidFill>
                <a:ea typeface="微软雅黑"/>
                <a:cs typeface="+mn-ea"/>
              </a:rPr>
              <a:t>及账务</a:t>
            </a:r>
            <a:r>
              <a:rPr lang="zh-CN" altLang="zh-CN" sz="1800" b="1" dirty="0" smtClean="0">
                <a:solidFill>
                  <a:srgbClr val="084CA1"/>
                </a:solidFill>
                <a:ea typeface="微软雅黑"/>
                <a:cs typeface="+mn-ea"/>
              </a:rPr>
              <a:t>处理</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计算公式</a:t>
            </a:r>
            <a:endParaRPr lang="zh-CN" altLang="zh-CN" sz="1800" b="1" dirty="0">
              <a:solidFill>
                <a:srgbClr val="084CA1"/>
              </a:solidFill>
              <a:ea typeface="微软雅黑"/>
              <a:cs typeface="+mn-ea"/>
            </a:endParaRPr>
          </a:p>
        </p:txBody>
      </p:sp>
      <p:grpSp>
        <p:nvGrpSpPr>
          <p:cNvPr id="22" name="组合 21"/>
          <p:cNvGrpSpPr/>
          <p:nvPr/>
        </p:nvGrpSpPr>
        <p:grpSpPr>
          <a:xfrm>
            <a:off x="806388" y="1851670"/>
            <a:ext cx="7438020" cy="648072"/>
            <a:chOff x="806388" y="1851670"/>
            <a:chExt cx="7438020" cy="648072"/>
          </a:xfrm>
        </p:grpSpPr>
        <p:sp>
          <p:nvSpPr>
            <p:cNvPr id="33" name="圆角矩形 32"/>
            <p:cNvSpPr/>
            <p:nvPr/>
          </p:nvSpPr>
          <p:spPr>
            <a:xfrm>
              <a:off x="806388" y="1851670"/>
              <a:ext cx="1461356" cy="648072"/>
            </a:xfrm>
            <a:prstGeom prst="roundRect">
              <a:avLst/>
            </a:prstGeom>
            <a:no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dirty="0">
                  <a:solidFill>
                    <a:schemeClr val="tx1"/>
                  </a:solidFill>
                  <a:latin typeface="微软雅黑" pitchFamily="34" charset="-122"/>
                  <a:ea typeface="微软雅黑" pitchFamily="34" charset="-122"/>
                </a:rPr>
                <a:t>当期应计提</a:t>
              </a:r>
            </a:p>
            <a:p>
              <a:pPr algn="ctr"/>
              <a:r>
                <a:rPr lang="zh-CN" altLang="en-US" sz="1800" dirty="0">
                  <a:solidFill>
                    <a:schemeClr val="tx1"/>
                  </a:solidFill>
                  <a:latin typeface="微软雅黑" pitchFamily="34" charset="-122"/>
                  <a:ea typeface="微软雅黑" pitchFamily="34" charset="-122"/>
                </a:rPr>
                <a:t>的坏账</a:t>
              </a:r>
              <a:r>
                <a:rPr lang="zh-CN" altLang="en-US" sz="1800" dirty="0" smtClean="0">
                  <a:solidFill>
                    <a:schemeClr val="tx1"/>
                  </a:solidFill>
                  <a:latin typeface="微软雅黑" pitchFamily="34" charset="-122"/>
                  <a:ea typeface="微软雅黑" pitchFamily="34" charset="-122"/>
                </a:rPr>
                <a:t>准备</a:t>
              </a:r>
              <a:endParaRPr lang="zh-CN" altLang="en-US" sz="1800" dirty="0">
                <a:solidFill>
                  <a:schemeClr val="tx1"/>
                </a:solidFill>
                <a:latin typeface="微软雅黑" pitchFamily="34" charset="-122"/>
                <a:ea typeface="微软雅黑" pitchFamily="34" charset="-122"/>
              </a:endParaRPr>
            </a:p>
          </p:txBody>
        </p:sp>
        <p:sp>
          <p:nvSpPr>
            <p:cNvPr id="34" name="等于号 33"/>
            <p:cNvSpPr/>
            <p:nvPr/>
          </p:nvSpPr>
          <p:spPr>
            <a:xfrm>
              <a:off x="2343603" y="2049692"/>
              <a:ext cx="432048" cy="252028"/>
            </a:xfrm>
            <a:prstGeom prst="mathEqual">
              <a:avLst>
                <a:gd name="adj1" fmla="val 23520"/>
                <a:gd name="adj2" fmla="val 11760"/>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微软雅黑" pitchFamily="34" charset="-122"/>
                <a:ea typeface="微软雅黑" pitchFamily="34" charset="-122"/>
              </a:endParaRPr>
            </a:p>
          </p:txBody>
        </p:sp>
        <p:sp>
          <p:nvSpPr>
            <p:cNvPr id="35" name="圆角矩形 34"/>
            <p:cNvSpPr/>
            <p:nvPr/>
          </p:nvSpPr>
          <p:spPr>
            <a:xfrm>
              <a:off x="2851510" y="1851670"/>
              <a:ext cx="2360860" cy="648072"/>
            </a:xfrm>
            <a:prstGeom prst="roundRect">
              <a:avLst/>
            </a:prstGeom>
            <a:no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1800" dirty="0">
                  <a:solidFill>
                    <a:schemeClr val="tx1"/>
                  </a:solidFill>
                  <a:latin typeface="微软雅黑" pitchFamily="34" charset="-122"/>
                  <a:ea typeface="微软雅黑" pitchFamily="34" charset="-122"/>
                </a:rPr>
                <a:t>当期按应收款项计算</a:t>
              </a:r>
            </a:p>
            <a:p>
              <a:pPr algn="ctr"/>
              <a:r>
                <a:rPr lang="zh-CN" altLang="zh-CN" sz="1800" dirty="0">
                  <a:solidFill>
                    <a:schemeClr val="tx1"/>
                  </a:solidFill>
                  <a:latin typeface="微软雅黑" pitchFamily="34" charset="-122"/>
                  <a:ea typeface="微软雅黑" pitchFamily="34" charset="-122"/>
                </a:rPr>
                <a:t>应提坏账准备金额</a:t>
              </a:r>
            </a:p>
          </p:txBody>
        </p:sp>
        <p:sp>
          <p:nvSpPr>
            <p:cNvPr id="36" name="加号 35"/>
            <p:cNvSpPr/>
            <p:nvPr/>
          </p:nvSpPr>
          <p:spPr>
            <a:xfrm>
              <a:off x="5288229" y="1986685"/>
              <a:ext cx="432048" cy="378042"/>
            </a:xfrm>
            <a:prstGeom prst="mathPlus">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微软雅黑" pitchFamily="34" charset="-122"/>
                <a:ea typeface="微软雅黑" pitchFamily="34" charset="-122"/>
              </a:endParaRPr>
            </a:p>
          </p:txBody>
        </p:sp>
        <p:sp>
          <p:nvSpPr>
            <p:cNvPr id="37" name="圆角矩形 36"/>
            <p:cNvSpPr/>
            <p:nvPr/>
          </p:nvSpPr>
          <p:spPr>
            <a:xfrm>
              <a:off x="5796136" y="1851670"/>
              <a:ext cx="2448272" cy="648072"/>
            </a:xfrm>
            <a:prstGeom prst="roundRect">
              <a:avLst/>
            </a:prstGeom>
            <a:no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1800" dirty="0">
                  <a:solidFill>
                    <a:schemeClr val="tx1"/>
                  </a:solidFill>
                  <a:latin typeface="微软雅黑" pitchFamily="34" charset="-122"/>
                  <a:ea typeface="微软雅黑" pitchFamily="34" charset="-122"/>
                </a:rPr>
                <a:t>“坏账准备” 的贷方</a:t>
              </a:r>
            </a:p>
            <a:p>
              <a:pPr algn="ctr"/>
              <a:r>
                <a:rPr lang="zh-CN" altLang="zh-CN" sz="1800" dirty="0">
                  <a:solidFill>
                    <a:schemeClr val="tx1"/>
                  </a:solidFill>
                  <a:latin typeface="微软雅黑" pitchFamily="34" charset="-122"/>
                  <a:ea typeface="微软雅黑" pitchFamily="34" charset="-122"/>
                </a:rPr>
                <a:t>（</a:t>
              </a:r>
              <a:r>
                <a:rPr lang="zh-CN" altLang="zh-CN" sz="1800" dirty="0" smtClean="0">
                  <a:solidFill>
                    <a:schemeClr val="tx1"/>
                  </a:solidFill>
                  <a:latin typeface="微软雅黑" pitchFamily="34" charset="-122"/>
                  <a:ea typeface="微软雅黑" pitchFamily="34" charset="-122"/>
                </a:rPr>
                <a:t>或</a:t>
              </a:r>
              <a:r>
                <a:rPr lang="zh-CN" altLang="en-US" sz="1800" dirty="0" smtClean="0">
                  <a:solidFill>
                    <a:schemeClr val="tx1"/>
                  </a:solidFill>
                  <a:latin typeface="微软雅黑" pitchFamily="34" charset="-122"/>
                  <a:ea typeface="微软雅黑" pitchFamily="34" charset="-122"/>
                </a:rPr>
                <a:t>－</a:t>
              </a:r>
              <a:r>
                <a:rPr lang="zh-CN" altLang="zh-CN" sz="1800" dirty="0" smtClean="0">
                  <a:solidFill>
                    <a:schemeClr val="tx1"/>
                  </a:solidFill>
                  <a:latin typeface="微软雅黑" pitchFamily="34" charset="-122"/>
                  <a:ea typeface="微软雅黑" pitchFamily="34" charset="-122"/>
                </a:rPr>
                <a:t>借方</a:t>
              </a:r>
              <a:r>
                <a:rPr lang="zh-CN" altLang="zh-CN" sz="1800" dirty="0">
                  <a:solidFill>
                    <a:schemeClr val="tx1"/>
                  </a:solidFill>
                  <a:latin typeface="微软雅黑" pitchFamily="34" charset="-122"/>
                  <a:ea typeface="微软雅黑" pitchFamily="34" charset="-122"/>
                </a:rPr>
                <a:t>）余额</a:t>
              </a:r>
            </a:p>
          </p:txBody>
        </p:sp>
      </p:grpSp>
      <p:sp>
        <p:nvSpPr>
          <p:cNvPr id="38" name="下箭头 37"/>
          <p:cNvSpPr/>
          <p:nvPr/>
        </p:nvSpPr>
        <p:spPr>
          <a:xfrm>
            <a:off x="3887924" y="2643758"/>
            <a:ext cx="288032" cy="360040"/>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grpSp>
        <p:nvGrpSpPr>
          <p:cNvPr id="39" name="组合 38"/>
          <p:cNvGrpSpPr/>
          <p:nvPr/>
        </p:nvGrpSpPr>
        <p:grpSpPr>
          <a:xfrm>
            <a:off x="1331640" y="3147814"/>
            <a:ext cx="5400600" cy="648072"/>
            <a:chOff x="1331640" y="3147814"/>
            <a:chExt cx="5400600" cy="648072"/>
          </a:xfrm>
        </p:grpSpPr>
        <p:sp>
          <p:nvSpPr>
            <p:cNvPr id="40" name="圆角矩形 39"/>
            <p:cNvSpPr/>
            <p:nvPr/>
          </p:nvSpPr>
          <p:spPr>
            <a:xfrm>
              <a:off x="1331640" y="3147814"/>
              <a:ext cx="2360860" cy="648072"/>
            </a:xfrm>
            <a:prstGeom prst="roundRect">
              <a:avLst/>
            </a:prstGeom>
            <a:no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dirty="0">
                  <a:solidFill>
                    <a:schemeClr val="tx1"/>
                  </a:solidFill>
                  <a:latin typeface="微软雅黑" pitchFamily="34" charset="-122"/>
                  <a:ea typeface="微软雅黑" pitchFamily="34" charset="-122"/>
                </a:rPr>
                <a:t>本期 “应收款项”科目的期末余额</a:t>
              </a:r>
              <a:endParaRPr lang="zh-CN" altLang="zh-CN" sz="1800" dirty="0">
                <a:solidFill>
                  <a:schemeClr val="tx1"/>
                </a:solidFill>
                <a:latin typeface="微软雅黑" pitchFamily="34" charset="-122"/>
                <a:ea typeface="微软雅黑" pitchFamily="34" charset="-122"/>
              </a:endParaRPr>
            </a:p>
          </p:txBody>
        </p:sp>
        <p:sp>
          <p:nvSpPr>
            <p:cNvPr id="41" name="圆角矩形 40"/>
            <p:cNvSpPr/>
            <p:nvPr/>
          </p:nvSpPr>
          <p:spPr>
            <a:xfrm>
              <a:off x="4371380" y="3147814"/>
              <a:ext cx="2360860" cy="648072"/>
            </a:xfrm>
            <a:prstGeom prst="roundRect">
              <a:avLst/>
            </a:prstGeom>
            <a:no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dirty="0">
                  <a:solidFill>
                    <a:schemeClr val="tx1"/>
                  </a:solidFill>
                  <a:latin typeface="微软雅黑" pitchFamily="34" charset="-122"/>
                  <a:ea typeface="微软雅黑" pitchFamily="34" charset="-122"/>
                </a:rPr>
                <a:t>坏账准备计提比例</a:t>
              </a:r>
            </a:p>
          </p:txBody>
        </p:sp>
        <p:sp>
          <p:nvSpPr>
            <p:cNvPr id="42" name="乘号 41"/>
            <p:cNvSpPr/>
            <p:nvPr/>
          </p:nvSpPr>
          <p:spPr>
            <a:xfrm>
              <a:off x="3817680" y="3282829"/>
              <a:ext cx="432048" cy="378042"/>
            </a:xfrm>
            <a:prstGeom prst="mathMultiply">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微软雅黑" pitchFamily="34" charset="-122"/>
                <a:ea typeface="微软雅黑" pitchFamily="34" charset="-122"/>
              </a:endParaRPr>
            </a:p>
          </p:txBody>
        </p:sp>
      </p:grpSp>
    </p:spTree>
    <p:custDataLst>
      <p:tags r:id="rId1"/>
    </p:custDataLst>
    <p:extLst>
      <p:ext uri="{BB962C8B-B14F-4D97-AF65-F5344CB8AC3E}">
        <p14:creationId xmlns:p14="http://schemas.microsoft.com/office/powerpoint/2010/main" val="411763248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a:solidFill>
                  <a:schemeClr val="bg1"/>
                </a:solidFill>
                <a:latin typeface="微软雅黑"/>
                <a:ea typeface="微软雅黑"/>
              </a:rPr>
              <a:t>6</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2291382"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应收款项减值</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3" name="矩形 12"/>
          <p:cNvSpPr/>
          <p:nvPr/>
        </p:nvSpPr>
        <p:spPr>
          <a:xfrm>
            <a:off x="1421258" y="649144"/>
            <a:ext cx="7492788"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应收款项减值损失</a:t>
            </a:r>
            <a:r>
              <a:rPr lang="zh-CN" altLang="zh-CN" sz="1800" b="1" dirty="0" smtClean="0">
                <a:solidFill>
                  <a:srgbClr val="084CA1"/>
                </a:solidFill>
                <a:ea typeface="微软雅黑"/>
                <a:cs typeface="+mn-ea"/>
              </a:rPr>
              <a:t>的核算</a:t>
            </a:r>
            <a:r>
              <a:rPr lang="zh-CN" altLang="zh-CN" sz="1800" b="1" dirty="0">
                <a:solidFill>
                  <a:srgbClr val="084CA1"/>
                </a:solidFill>
                <a:ea typeface="微软雅黑"/>
                <a:cs typeface="+mn-ea"/>
              </a:rPr>
              <a:t>及账务</a:t>
            </a:r>
            <a:r>
              <a:rPr lang="zh-CN" altLang="zh-CN" sz="1800" b="1" dirty="0" smtClean="0">
                <a:solidFill>
                  <a:srgbClr val="084CA1"/>
                </a:solidFill>
                <a:ea typeface="微软雅黑"/>
                <a:cs typeface="+mn-ea"/>
              </a:rPr>
              <a:t>处理</a:t>
            </a:r>
            <a:r>
              <a:rPr lang="en-US" altLang="zh-CN" sz="1800" b="1" dirty="0">
                <a:solidFill>
                  <a:srgbClr val="084CA1"/>
                </a:solidFill>
                <a:ea typeface="微软雅黑"/>
                <a:cs typeface="+mn-ea"/>
              </a:rPr>
              <a:t>——</a:t>
            </a:r>
            <a:r>
              <a:rPr lang="zh-CN" altLang="en-US" sz="1800" b="1" dirty="0">
                <a:solidFill>
                  <a:srgbClr val="084CA1"/>
                </a:solidFill>
                <a:ea typeface="微软雅黑"/>
                <a:cs typeface="+mn-ea"/>
              </a:rPr>
              <a:t>账务处理（直接转销法）</a:t>
            </a:r>
            <a:endParaRPr lang="zh-CN" altLang="zh-CN" sz="1800" b="1" dirty="0">
              <a:solidFill>
                <a:srgbClr val="084CA1"/>
              </a:solidFill>
              <a:ea typeface="微软雅黑"/>
              <a:cs typeface="+mn-ea"/>
            </a:endParaRPr>
          </a:p>
        </p:txBody>
      </p:sp>
      <p:grpSp>
        <p:nvGrpSpPr>
          <p:cNvPr id="20" name="组合 19"/>
          <p:cNvGrpSpPr/>
          <p:nvPr/>
        </p:nvGrpSpPr>
        <p:grpSpPr>
          <a:xfrm>
            <a:off x="1032149" y="1453838"/>
            <a:ext cx="1383660" cy="1267623"/>
            <a:chOff x="1715" y="4363"/>
            <a:chExt cx="3628" cy="3490"/>
          </a:xfrm>
        </p:grpSpPr>
        <p:sp>
          <p:nvSpPr>
            <p:cNvPr id="21" name="椭圆 20"/>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3"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4" name="椭圆 23"/>
          <p:cNvSpPr/>
          <p:nvPr/>
        </p:nvSpPr>
        <p:spPr>
          <a:xfrm>
            <a:off x="2707186" y="1341604"/>
            <a:ext cx="361170" cy="30837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1</a:t>
            </a:r>
          </a:p>
        </p:txBody>
      </p:sp>
      <p:sp>
        <p:nvSpPr>
          <p:cNvPr id="25" name="椭圆 24"/>
          <p:cNvSpPr/>
          <p:nvPr/>
        </p:nvSpPr>
        <p:spPr>
          <a:xfrm>
            <a:off x="2707186" y="1933283"/>
            <a:ext cx="361170" cy="30837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a:ln>
                  <a:noFill/>
                </a:ln>
                <a:solidFill>
                  <a:srgbClr val="FFFFFF"/>
                </a:solidFill>
                <a:effectLst/>
                <a:uLnTx/>
                <a:uFillTx/>
                <a:latin typeface="微软雅黑" pitchFamily="34" charset="-122"/>
                <a:ea typeface="微软雅黑" pitchFamily="34" charset="-122"/>
              </a:rPr>
              <a:t>2</a:t>
            </a:r>
          </a:p>
        </p:txBody>
      </p:sp>
      <p:sp>
        <p:nvSpPr>
          <p:cNvPr id="27" name="文本框 14"/>
          <p:cNvSpPr txBox="1"/>
          <p:nvPr/>
        </p:nvSpPr>
        <p:spPr>
          <a:xfrm>
            <a:off x="3094671" y="1267145"/>
            <a:ext cx="3674263" cy="507831"/>
          </a:xfrm>
          <a:prstGeom prst="rect">
            <a:avLst/>
          </a:prstGeom>
          <a:noFill/>
        </p:spPr>
        <p:txBody>
          <a:bodyPr wrap="square" rtlCol="0">
            <a:spAutoFit/>
          </a:bodyPr>
          <a:lstStyle/>
          <a:p>
            <a:pPr defTabSz="914400">
              <a:lnSpc>
                <a:spcPct val="150000"/>
              </a:lnSpc>
            </a:pPr>
            <a:r>
              <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核算</a:t>
            </a:r>
            <a:r>
              <a:rPr kumimoji="0" lang="zh-CN" altLang="en-US"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时点：</a:t>
            </a:r>
            <a:r>
              <a:rPr lang="zh-CN" altLang="en-US" sz="1800" kern="0" dirty="0">
                <a:solidFill>
                  <a:sysClr val="windowText" lastClr="000000"/>
                </a:solidFill>
                <a:latin typeface="微软雅黑" pitchFamily="34" charset="-122"/>
                <a:ea typeface="微软雅黑" pitchFamily="34" charset="-122"/>
              </a:rPr>
              <a:t>资产负债表</a:t>
            </a:r>
            <a:r>
              <a:rPr lang="zh-CN" altLang="en-US" sz="1800" kern="0" dirty="0" smtClean="0">
                <a:solidFill>
                  <a:sysClr val="windowText" lastClr="000000"/>
                </a:solidFill>
                <a:latin typeface="微软雅黑" pitchFamily="34" charset="-122"/>
                <a:ea typeface="微软雅黑" pitchFamily="34" charset="-122"/>
              </a:rPr>
              <a:t>日</a:t>
            </a:r>
            <a:endParaRPr lang="zh-CN" altLang="en-US" sz="1800" kern="0" dirty="0">
              <a:solidFill>
                <a:sysClr val="windowText" lastClr="000000"/>
              </a:solidFill>
              <a:latin typeface="微软雅黑" pitchFamily="34" charset="-122"/>
              <a:ea typeface="微软雅黑" pitchFamily="34" charset="-122"/>
            </a:endParaRPr>
          </a:p>
        </p:txBody>
      </p:sp>
      <p:sp>
        <p:nvSpPr>
          <p:cNvPr id="28" name="文本框 19"/>
          <p:cNvSpPr txBox="1"/>
          <p:nvPr/>
        </p:nvSpPr>
        <p:spPr>
          <a:xfrm>
            <a:off x="3095053" y="1835577"/>
            <a:ext cx="1302997" cy="458908"/>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核算分录</a:t>
            </a:r>
            <a:endParaRPr kumimoji="0" lang="en-US" altLang="zh-CN"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sp>
        <p:nvSpPr>
          <p:cNvPr id="29" name="文本框 3"/>
          <p:cNvSpPr txBox="1"/>
          <p:nvPr/>
        </p:nvSpPr>
        <p:spPr>
          <a:xfrm>
            <a:off x="3068356" y="2145068"/>
            <a:ext cx="4094916" cy="3258206"/>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 typeface="Wingdings" panose="05000000000000000000" charset="0"/>
              <a:buNone/>
              <a:tabLst/>
              <a:defRPr/>
            </a:pPr>
            <a:r>
              <a:rPr kumimoji="0" lang="zh-CN" altLang="en-US" sz="1800" b="0" i="0" u="sng"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a:t>
            </a:r>
            <a:r>
              <a:rPr kumimoji="0" lang="en-US" altLang="zh-CN" sz="1800" b="0" i="0" u="sng"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1</a:t>
            </a:r>
            <a:r>
              <a:rPr kumimoji="0" lang="zh-CN" altLang="en-US" sz="1800" b="0" i="0" u="sng"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）确认无法收回坏账时：</a:t>
            </a:r>
          </a:p>
          <a:p>
            <a:pPr marL="0" marR="0" lvl="0" indent="0" defTabSz="914400" eaLnBrk="1" fontAlgn="auto" latinLnBrk="0" hangingPunct="1">
              <a:lnSpc>
                <a:spcPct val="130000"/>
              </a:lnSpc>
              <a:spcBef>
                <a:spcPts val="0"/>
              </a:spcBef>
              <a:spcAft>
                <a:spcPts val="0"/>
              </a:spcAft>
              <a:buClrTx/>
              <a:buSzTx/>
              <a:buFont typeface="Wingdings" panose="05000000000000000000" charset="0"/>
              <a:buNone/>
              <a:tabLst/>
              <a:defRPr/>
            </a:pP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借：资产减值损失</a:t>
            </a:r>
            <a:r>
              <a:rPr kumimoji="0" lang="en-US"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坏账损失</a:t>
            </a:r>
          </a:p>
          <a:p>
            <a:pPr marL="0" marR="0" lvl="0" indent="0" defTabSz="914400" eaLnBrk="1" fontAlgn="auto" latinLnBrk="0" hangingPunct="1">
              <a:lnSpc>
                <a:spcPct val="130000"/>
              </a:lnSpc>
              <a:spcBef>
                <a:spcPts val="0"/>
              </a:spcBef>
              <a:spcAft>
                <a:spcPts val="0"/>
              </a:spcAft>
              <a:buClrTx/>
              <a:buSzTx/>
              <a:buFont typeface="Wingdings" panose="05000000000000000000" charset="0"/>
              <a:buNone/>
              <a:tabLst/>
              <a:defRPr/>
            </a:pP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    贷：应收账款</a:t>
            </a:r>
            <a:r>
              <a:rPr kumimoji="0" lang="en-US"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——XX</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公司</a:t>
            </a:r>
          </a:p>
          <a:p>
            <a:pPr marL="0" marR="0" lvl="0" indent="0" defTabSz="914400" eaLnBrk="1" fontAlgn="auto" latinLnBrk="0" hangingPunct="1">
              <a:lnSpc>
                <a:spcPct val="130000"/>
              </a:lnSpc>
              <a:spcBef>
                <a:spcPts val="0"/>
              </a:spcBef>
              <a:spcAft>
                <a:spcPts val="0"/>
              </a:spcAft>
              <a:buClrTx/>
              <a:buSzTx/>
              <a:buFont typeface="Wingdings" panose="05000000000000000000" charset="0"/>
              <a:buNone/>
              <a:tabLst/>
              <a:defRPr/>
            </a:pPr>
            <a:r>
              <a:rPr kumimoji="0" lang="zh-CN" altLang="en-US" sz="1800" b="0" i="0" u="sng"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a:t>
            </a:r>
            <a:r>
              <a:rPr kumimoji="0" lang="en-US" altLang="zh-CN" sz="1800" b="0" i="0" u="sng"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2</a:t>
            </a:r>
            <a:r>
              <a:rPr kumimoji="0" lang="zh-CN" altLang="en-US" sz="1800" b="0" i="0" u="sng"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）确认后又收到坏账</a:t>
            </a:r>
          </a:p>
          <a:p>
            <a:pPr marL="0" marR="0" lvl="0" indent="0" defTabSz="914400" eaLnBrk="1" fontAlgn="auto" latinLnBrk="0" hangingPunct="1">
              <a:lnSpc>
                <a:spcPct val="130000"/>
              </a:lnSpc>
              <a:spcBef>
                <a:spcPts val="0"/>
              </a:spcBef>
              <a:spcAft>
                <a:spcPts val="0"/>
              </a:spcAft>
              <a:buClrTx/>
              <a:buSzTx/>
              <a:buFont typeface="Wingdings" panose="05000000000000000000" charset="0"/>
              <a:buNone/>
              <a:tabLst/>
              <a:defRPr/>
            </a:pP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借：应收账款</a:t>
            </a:r>
            <a:r>
              <a:rPr kumimoji="0" lang="en-US"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——XX</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公司</a:t>
            </a:r>
          </a:p>
          <a:p>
            <a:pPr marL="0" marR="0" lvl="0" indent="0" defTabSz="914400" eaLnBrk="1" fontAlgn="auto" latinLnBrk="0" hangingPunct="1">
              <a:lnSpc>
                <a:spcPct val="130000"/>
              </a:lnSpc>
              <a:spcBef>
                <a:spcPts val="0"/>
              </a:spcBef>
              <a:spcAft>
                <a:spcPts val="0"/>
              </a:spcAft>
              <a:buClrTx/>
              <a:buSzTx/>
              <a:buFont typeface="Wingdings" panose="05000000000000000000" charset="0"/>
              <a:buNone/>
              <a:tabLst/>
              <a:defRPr/>
            </a:pP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    贷：资产减值损失</a:t>
            </a:r>
            <a:r>
              <a:rPr kumimoji="0" lang="en-US"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坏账损失</a:t>
            </a:r>
          </a:p>
          <a:p>
            <a:pPr marL="0" marR="0" lvl="0" indent="0" defTabSz="914400" eaLnBrk="1" fontAlgn="auto" latinLnBrk="0" hangingPunct="1">
              <a:lnSpc>
                <a:spcPct val="130000"/>
              </a:lnSpc>
              <a:spcBef>
                <a:spcPts val="0"/>
              </a:spcBef>
              <a:spcAft>
                <a:spcPts val="0"/>
              </a:spcAft>
              <a:buClrTx/>
              <a:buSzTx/>
              <a:buFont typeface="Wingdings" panose="05000000000000000000" charset="0"/>
              <a:buNone/>
              <a:tabLst/>
              <a:defRPr/>
            </a:pP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借：银行存款</a:t>
            </a:r>
          </a:p>
          <a:p>
            <a:pPr marL="0" marR="0" lvl="0" indent="0" defTabSz="914400" eaLnBrk="1" fontAlgn="auto" latinLnBrk="0" hangingPunct="1">
              <a:lnSpc>
                <a:spcPct val="130000"/>
              </a:lnSpc>
              <a:spcBef>
                <a:spcPts val="0"/>
              </a:spcBef>
              <a:spcAft>
                <a:spcPts val="0"/>
              </a:spcAft>
              <a:buClrTx/>
              <a:buSzTx/>
              <a:buFont typeface="Wingdings" panose="05000000000000000000" charset="0"/>
              <a:buNone/>
              <a:tabLst/>
              <a:defRPr/>
            </a:pP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    贷：应收账款</a:t>
            </a:r>
            <a:r>
              <a:rPr kumimoji="0" lang="en-US"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——XX</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公司</a:t>
            </a:r>
          </a:p>
        </p:txBody>
      </p:sp>
    </p:spTree>
    <p:custDataLst>
      <p:tags r:id="rId1"/>
    </p:custDataLst>
    <p:extLst>
      <p:ext uri="{BB962C8B-B14F-4D97-AF65-F5344CB8AC3E}">
        <p14:creationId xmlns:p14="http://schemas.microsoft.com/office/powerpoint/2010/main" val="256185146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a:solidFill>
                  <a:schemeClr val="bg1"/>
                </a:solidFill>
                <a:latin typeface="微软雅黑"/>
                <a:ea typeface="微软雅黑"/>
              </a:rPr>
              <a:t>6</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2291382"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应收款项减值</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3" name="矩形 12"/>
          <p:cNvSpPr/>
          <p:nvPr/>
        </p:nvSpPr>
        <p:spPr>
          <a:xfrm>
            <a:off x="1421258" y="649144"/>
            <a:ext cx="7031123"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应收款项减值损失</a:t>
            </a:r>
            <a:r>
              <a:rPr lang="zh-CN" altLang="zh-CN" sz="1800" b="1" dirty="0" smtClean="0">
                <a:solidFill>
                  <a:srgbClr val="084CA1"/>
                </a:solidFill>
                <a:ea typeface="微软雅黑"/>
                <a:cs typeface="+mn-ea"/>
              </a:rPr>
              <a:t>的核算</a:t>
            </a:r>
            <a:r>
              <a:rPr lang="zh-CN" altLang="zh-CN" sz="1800" b="1" dirty="0">
                <a:solidFill>
                  <a:srgbClr val="084CA1"/>
                </a:solidFill>
                <a:ea typeface="微软雅黑"/>
                <a:cs typeface="+mn-ea"/>
              </a:rPr>
              <a:t>及账务处理</a:t>
            </a:r>
            <a:r>
              <a:rPr lang="en-US" altLang="zh-CN" sz="1800" b="1" dirty="0">
                <a:solidFill>
                  <a:srgbClr val="084CA1"/>
                </a:solidFill>
                <a:ea typeface="微软雅黑"/>
                <a:cs typeface="+mn-ea"/>
              </a:rPr>
              <a:t>——</a:t>
            </a:r>
            <a:r>
              <a:rPr lang="zh-CN" altLang="en-US" sz="1800" b="1" dirty="0">
                <a:solidFill>
                  <a:srgbClr val="084CA1"/>
                </a:solidFill>
                <a:ea typeface="微软雅黑"/>
                <a:cs typeface="+mn-ea"/>
              </a:rPr>
              <a:t>账务处理（备抵法）</a:t>
            </a:r>
            <a:endParaRPr lang="zh-CN" altLang="zh-CN" sz="1800" b="1" dirty="0">
              <a:solidFill>
                <a:srgbClr val="084CA1"/>
              </a:solidFill>
              <a:ea typeface="微软雅黑"/>
              <a:cs typeface="+mn-ea"/>
            </a:endParaRPr>
          </a:p>
        </p:txBody>
      </p:sp>
      <p:grpSp>
        <p:nvGrpSpPr>
          <p:cNvPr id="34" name="组合 33"/>
          <p:cNvGrpSpPr/>
          <p:nvPr/>
        </p:nvGrpSpPr>
        <p:grpSpPr>
          <a:xfrm>
            <a:off x="457431" y="1507876"/>
            <a:ext cx="1325940" cy="1346835"/>
            <a:chOff x="1715" y="4363"/>
            <a:chExt cx="3628" cy="3490"/>
          </a:xfrm>
        </p:grpSpPr>
        <p:sp>
          <p:nvSpPr>
            <p:cNvPr id="35" name="椭圆 34"/>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36"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37" name="椭圆 36"/>
          <p:cNvSpPr/>
          <p:nvPr/>
        </p:nvSpPr>
        <p:spPr>
          <a:xfrm>
            <a:off x="2123992" y="1540340"/>
            <a:ext cx="346104" cy="327639"/>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1</a:t>
            </a:r>
          </a:p>
        </p:txBody>
      </p:sp>
      <p:sp>
        <p:nvSpPr>
          <p:cNvPr id="38" name="椭圆 37"/>
          <p:cNvSpPr/>
          <p:nvPr/>
        </p:nvSpPr>
        <p:spPr>
          <a:xfrm>
            <a:off x="2123992" y="2193886"/>
            <a:ext cx="346104" cy="327639"/>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2</a:t>
            </a:r>
          </a:p>
        </p:txBody>
      </p:sp>
      <p:sp>
        <p:nvSpPr>
          <p:cNvPr id="40" name="文本框 14"/>
          <p:cNvSpPr txBox="1"/>
          <p:nvPr/>
        </p:nvSpPr>
        <p:spPr>
          <a:xfrm>
            <a:off x="2495679" y="1455738"/>
            <a:ext cx="4023873" cy="507831"/>
          </a:xfrm>
          <a:prstGeom prst="rect">
            <a:avLst/>
          </a:prstGeom>
          <a:noFill/>
        </p:spPr>
        <p:txBody>
          <a:bodyPr wrap="square" rtlCol="0">
            <a:spAutoFit/>
          </a:bodyPr>
          <a:lstStyle/>
          <a:p>
            <a:pPr defTabSz="914400">
              <a:lnSpc>
                <a:spcPct val="150000"/>
              </a:lnSpc>
            </a:pPr>
            <a:r>
              <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核算</a:t>
            </a:r>
            <a:r>
              <a:rPr kumimoji="0" lang="zh-CN" altLang="en-US"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时点：</a:t>
            </a:r>
            <a:r>
              <a:rPr lang="zh-CN" altLang="en-US" sz="1800" kern="0" dirty="0">
                <a:solidFill>
                  <a:sysClr val="windowText" lastClr="000000"/>
                </a:solidFill>
                <a:latin typeface="微软雅黑" pitchFamily="34" charset="-122"/>
                <a:ea typeface="微软雅黑" pitchFamily="34" charset="-122"/>
              </a:rPr>
              <a:t>资产负债表</a:t>
            </a:r>
            <a:r>
              <a:rPr lang="zh-CN" altLang="en-US" sz="1800" kern="0" dirty="0" smtClean="0">
                <a:solidFill>
                  <a:sysClr val="windowText" lastClr="000000"/>
                </a:solidFill>
                <a:latin typeface="微软雅黑" pitchFamily="34" charset="-122"/>
                <a:ea typeface="微软雅黑" pitchFamily="34" charset="-122"/>
              </a:rPr>
              <a:t>日</a:t>
            </a:r>
            <a:endParaRPr lang="zh-CN" altLang="en-US" sz="1800" kern="0" dirty="0">
              <a:solidFill>
                <a:sysClr val="windowText" lastClr="000000"/>
              </a:solidFill>
              <a:latin typeface="微软雅黑" pitchFamily="34" charset="-122"/>
              <a:ea typeface="微软雅黑" pitchFamily="34" charset="-122"/>
            </a:endParaRPr>
          </a:p>
        </p:txBody>
      </p:sp>
      <p:sp>
        <p:nvSpPr>
          <p:cNvPr id="41" name="文本框 18"/>
          <p:cNvSpPr txBox="1"/>
          <p:nvPr/>
        </p:nvSpPr>
        <p:spPr>
          <a:xfrm>
            <a:off x="2495314" y="2403428"/>
            <a:ext cx="6007418" cy="2585323"/>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0" i="0" u="sng"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a:t>
            </a:r>
            <a:r>
              <a:rPr kumimoji="0" lang="en-US" altLang="zh-CN" sz="1800" b="0" i="0" u="sng"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1</a:t>
            </a:r>
            <a:r>
              <a:rPr kumimoji="0" lang="zh-CN" altLang="en-US" sz="1800" b="0" i="0" u="sng"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）发生减值时：</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借：资产减值损失</a:t>
            </a:r>
            <a:r>
              <a:rPr kumimoji="0" lang="en-US"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计提坏账准备</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    贷：坏账准备</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注意：</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本期应计提的坏账准备</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a:t>
            </a:r>
            <a:r>
              <a:rPr kumimoji="0" lang="zh-CN" altLang="en-US" sz="18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计提前余额，按</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差额计提</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sym typeface="+mn-ea"/>
              </a:rPr>
              <a:t>本期应计提的坏账准备</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sym typeface="+mn-ea"/>
              </a:rPr>
              <a:t>＜</a:t>
            </a:r>
            <a:r>
              <a:rPr kumimoji="0" lang="zh-CN" altLang="en-US" sz="18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sym typeface="+mn-ea"/>
              </a:rPr>
              <a:t>计提前余额，按</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sym typeface="+mn-ea"/>
              </a:rPr>
              <a:t>差额</a:t>
            </a:r>
            <a:r>
              <a:rPr kumimoji="0" lang="zh-CN" altLang="en-US" sz="18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sym typeface="+mn-ea"/>
              </a:rPr>
              <a:t>作</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sym typeface="+mn-ea"/>
              </a:rPr>
              <a:t>相反分录</a:t>
            </a:r>
          </a:p>
        </p:txBody>
      </p:sp>
      <p:sp>
        <p:nvSpPr>
          <p:cNvPr id="42" name="文本框 19"/>
          <p:cNvSpPr txBox="1"/>
          <p:nvPr/>
        </p:nvSpPr>
        <p:spPr>
          <a:xfrm>
            <a:off x="2495314" y="2048985"/>
            <a:ext cx="2497284" cy="458908"/>
          </a:xfrm>
          <a:prstGeom prst="rect">
            <a:avLst/>
          </a:prstGeom>
          <a:noFill/>
        </p:spPr>
        <p:txBody>
          <a:bodyPr wrap="square" rtlCol="0" anchor="ctr">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核算分录（备抵法）</a:t>
            </a:r>
            <a:endParaRPr kumimoji="0" lang="en-US" altLang="zh-CN"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413889117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a:solidFill>
                  <a:schemeClr val="bg1"/>
                </a:solidFill>
                <a:latin typeface="微软雅黑"/>
                <a:ea typeface="微软雅黑"/>
              </a:rPr>
              <a:t>6</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2291382"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应收款项减值</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2" name="文本框 18"/>
          <p:cNvSpPr txBox="1"/>
          <p:nvPr/>
        </p:nvSpPr>
        <p:spPr>
          <a:xfrm>
            <a:off x="2405528" y="1655790"/>
            <a:ext cx="5254323" cy="3416320"/>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0" i="0" u="sng" strike="noStrike" kern="0" cap="none" spc="0" normalizeH="0" baseline="0" noProof="0" dirty="0">
                <a:ln>
                  <a:noFill/>
                </a:ln>
                <a:solidFill>
                  <a:srgbClr val="000000"/>
                </a:solidFill>
                <a:effectLst/>
                <a:uLnTx/>
                <a:uFillTx/>
                <a:latin typeface="微软雅黑" pitchFamily="34" charset="-122"/>
                <a:ea typeface="微软雅黑" pitchFamily="34" charset="-122"/>
                <a:sym typeface="+mn-ea"/>
              </a:rPr>
              <a:t>（</a:t>
            </a:r>
            <a:r>
              <a:rPr kumimoji="0" lang="en-US" altLang="zh-CN" sz="1800" b="0" i="0" u="sng" strike="noStrike" kern="0" cap="none" spc="0" normalizeH="0" baseline="0" noProof="0" dirty="0">
                <a:ln>
                  <a:noFill/>
                </a:ln>
                <a:solidFill>
                  <a:srgbClr val="000000"/>
                </a:solidFill>
                <a:effectLst/>
                <a:uLnTx/>
                <a:uFillTx/>
                <a:latin typeface="微软雅黑" pitchFamily="34" charset="-122"/>
                <a:ea typeface="微软雅黑" pitchFamily="34" charset="-122"/>
                <a:sym typeface="+mn-ea"/>
              </a:rPr>
              <a:t>2</a:t>
            </a:r>
            <a:r>
              <a:rPr kumimoji="0" lang="zh-CN" altLang="en-US" sz="1800" b="0" i="0" u="sng" strike="noStrike" kern="0" cap="none" spc="0" normalizeH="0" baseline="0" noProof="0" dirty="0">
                <a:ln>
                  <a:noFill/>
                </a:ln>
                <a:solidFill>
                  <a:srgbClr val="000000"/>
                </a:solidFill>
                <a:effectLst/>
                <a:uLnTx/>
                <a:uFillTx/>
                <a:latin typeface="微软雅黑" pitchFamily="34" charset="-122"/>
                <a:ea typeface="微软雅黑" pitchFamily="34" charset="-122"/>
                <a:sym typeface="+mn-ea"/>
              </a:rPr>
              <a:t>）实际发生坏账，报管理层批准后确认为坏账：</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000000"/>
                </a:solidFill>
                <a:effectLst/>
                <a:uLnTx/>
                <a:uFillTx/>
                <a:latin typeface="微软雅黑" pitchFamily="34" charset="-122"/>
                <a:ea typeface="微软雅黑" pitchFamily="34" charset="-122"/>
                <a:sym typeface="+mn-ea"/>
              </a:rPr>
              <a:t>借：坏账准备</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000000"/>
                </a:solidFill>
                <a:effectLst/>
                <a:uLnTx/>
                <a:uFillTx/>
                <a:latin typeface="微软雅黑" pitchFamily="34" charset="-122"/>
                <a:ea typeface="微软雅黑" pitchFamily="34" charset="-122"/>
                <a:sym typeface="+mn-ea"/>
              </a:rPr>
              <a:t>    贷：应收</a:t>
            </a:r>
            <a:r>
              <a:rPr kumimoji="0" lang="zh-CN" altLang="en-US" sz="1800" b="0" i="0" u="none" strike="noStrike" kern="0" cap="none" spc="0" normalizeH="0" baseline="0" noProof="0" dirty="0" smtClean="0">
                <a:ln>
                  <a:noFill/>
                </a:ln>
                <a:solidFill>
                  <a:srgbClr val="000000"/>
                </a:solidFill>
                <a:effectLst/>
                <a:uLnTx/>
                <a:uFillTx/>
                <a:latin typeface="微软雅黑" pitchFamily="34" charset="-122"/>
                <a:ea typeface="微软雅黑" pitchFamily="34" charset="-122"/>
                <a:sym typeface="+mn-ea"/>
              </a:rPr>
              <a:t>账款等</a:t>
            </a:r>
            <a:endParaRPr kumimoji="0" lang="zh-CN" altLang="en-US" sz="1800" b="0" i="0" u="none" strike="noStrike" kern="0" cap="none" spc="0" normalizeH="0" baseline="0" noProof="0" dirty="0">
              <a:ln>
                <a:noFill/>
              </a:ln>
              <a:solidFill>
                <a:srgbClr val="000000"/>
              </a:solidFill>
              <a:effectLst/>
              <a:uLnTx/>
              <a:uFillTx/>
              <a:latin typeface="微软雅黑" pitchFamily="34" charset="-122"/>
              <a:ea typeface="微软雅黑" pitchFamily="34" charset="-122"/>
              <a:sym typeface="+mn-ea"/>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0" i="0" u="sng" strike="noStrike" kern="0" cap="none" spc="0" normalizeH="0" baseline="0" noProof="0" dirty="0">
                <a:ln>
                  <a:noFill/>
                </a:ln>
                <a:solidFill>
                  <a:srgbClr val="000000"/>
                </a:solidFill>
                <a:effectLst/>
                <a:uLnTx/>
                <a:uFillTx/>
                <a:latin typeface="微软雅黑" pitchFamily="34" charset="-122"/>
                <a:ea typeface="微软雅黑" pitchFamily="34" charset="-122"/>
                <a:sym typeface="+mn-ea"/>
              </a:rPr>
              <a:t>（</a:t>
            </a:r>
            <a:r>
              <a:rPr kumimoji="0" lang="en-US" altLang="zh-CN" sz="1800" b="0" i="0" u="sng" strike="noStrike" kern="0" cap="none" spc="0" normalizeH="0" baseline="0" noProof="0" dirty="0">
                <a:ln>
                  <a:noFill/>
                </a:ln>
                <a:solidFill>
                  <a:srgbClr val="000000"/>
                </a:solidFill>
                <a:effectLst/>
                <a:uLnTx/>
                <a:uFillTx/>
                <a:latin typeface="微软雅黑" pitchFamily="34" charset="-122"/>
                <a:ea typeface="微软雅黑" pitchFamily="34" charset="-122"/>
                <a:sym typeface="+mn-ea"/>
              </a:rPr>
              <a:t>3</a:t>
            </a:r>
            <a:r>
              <a:rPr kumimoji="0" lang="zh-CN" altLang="en-US" sz="1800" b="0" i="0" u="sng" strike="noStrike" kern="0" cap="none" spc="0" normalizeH="0" baseline="0" noProof="0" dirty="0">
                <a:ln>
                  <a:noFill/>
                </a:ln>
                <a:solidFill>
                  <a:srgbClr val="000000"/>
                </a:solidFill>
                <a:effectLst/>
                <a:uLnTx/>
                <a:uFillTx/>
                <a:latin typeface="微软雅黑" pitchFamily="34" charset="-122"/>
                <a:ea typeface="微软雅黑" pitchFamily="34" charset="-122"/>
                <a:sym typeface="+mn-ea"/>
              </a:rPr>
              <a:t>）确认并转销的应收款项以后又收回的：</a:t>
            </a:r>
          </a:p>
          <a:p>
            <a:pPr lvl="0" defTabSz="914400">
              <a:lnSpc>
                <a:spcPct val="150000"/>
              </a:lnSpc>
              <a:defRPr/>
            </a:pPr>
            <a:r>
              <a:rPr kumimoji="0" lang="zh-CN" altLang="en-US" sz="1800" b="0" i="0" u="none" strike="noStrike" kern="0" cap="none" spc="0" normalizeH="0" baseline="0" noProof="0" dirty="0">
                <a:ln>
                  <a:noFill/>
                </a:ln>
                <a:solidFill>
                  <a:srgbClr val="000000"/>
                </a:solidFill>
                <a:effectLst/>
                <a:uLnTx/>
                <a:uFillTx/>
                <a:latin typeface="微软雅黑" pitchFamily="34" charset="-122"/>
                <a:ea typeface="微软雅黑" pitchFamily="34" charset="-122"/>
                <a:sym typeface="+mn-ea"/>
              </a:rPr>
              <a:t>借：应收账款（实际收回金额</a:t>
            </a:r>
            <a:r>
              <a:rPr lang="zh-CN" altLang="en-US" sz="1800" kern="0" dirty="0">
                <a:solidFill>
                  <a:srgbClr val="000000"/>
                </a:solidFill>
                <a:latin typeface="微软雅黑" pitchFamily="34" charset="-122"/>
                <a:ea typeface="微软雅黑" pitchFamily="34" charset="-122"/>
                <a:sym typeface="+mn-ea"/>
              </a:rPr>
              <a:t>）等</a:t>
            </a:r>
            <a:endParaRPr kumimoji="0" lang="zh-CN" altLang="en-US" sz="1800" b="0" i="0" u="none" strike="noStrike" kern="0" cap="none" spc="0" normalizeH="0" baseline="0" noProof="0" dirty="0">
              <a:ln>
                <a:noFill/>
              </a:ln>
              <a:solidFill>
                <a:srgbClr val="000000"/>
              </a:solidFill>
              <a:effectLst/>
              <a:uLnTx/>
              <a:uFillTx/>
              <a:latin typeface="微软雅黑" pitchFamily="34" charset="-122"/>
              <a:ea typeface="微软雅黑" pitchFamily="34" charset="-122"/>
              <a:sym typeface="+mn-ea"/>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000000"/>
                </a:solidFill>
                <a:effectLst/>
                <a:uLnTx/>
                <a:uFillTx/>
                <a:latin typeface="微软雅黑" pitchFamily="34" charset="-122"/>
                <a:ea typeface="微软雅黑" pitchFamily="34" charset="-122"/>
                <a:sym typeface="+mn-ea"/>
              </a:rPr>
              <a:t>    贷：坏账准备（实际收回金额）</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000000"/>
                </a:solidFill>
                <a:effectLst/>
                <a:uLnTx/>
                <a:uFillTx/>
                <a:latin typeface="微软雅黑" pitchFamily="34" charset="-122"/>
                <a:ea typeface="微软雅黑" pitchFamily="34" charset="-122"/>
                <a:sym typeface="+mn-ea"/>
              </a:rPr>
              <a:t>借：银行存款</a:t>
            </a:r>
            <a:r>
              <a:rPr kumimoji="0" lang="en-US" altLang="zh-CN" sz="1800" b="0" i="0" u="none" strike="noStrike" kern="0" cap="none" spc="0" normalizeH="0" baseline="0" noProof="0" dirty="0">
                <a:ln>
                  <a:noFill/>
                </a:ln>
                <a:solidFill>
                  <a:srgbClr val="000000"/>
                </a:solidFill>
                <a:effectLst/>
                <a:uLnTx/>
                <a:uFillTx/>
                <a:latin typeface="微软雅黑" pitchFamily="34" charset="-122"/>
                <a:ea typeface="微软雅黑" pitchFamily="34" charset="-122"/>
                <a:sym typeface="+mn-ea"/>
              </a:rPr>
              <a:t>/</a:t>
            </a:r>
            <a:r>
              <a:rPr kumimoji="0" lang="zh-CN" altLang="en-US" sz="1800" b="0" i="0" u="none" strike="noStrike" kern="0" cap="none" spc="0" normalizeH="0" baseline="0" noProof="0" dirty="0">
                <a:ln>
                  <a:noFill/>
                </a:ln>
                <a:solidFill>
                  <a:srgbClr val="000000"/>
                </a:solidFill>
                <a:effectLst/>
                <a:uLnTx/>
                <a:uFillTx/>
                <a:latin typeface="微软雅黑" pitchFamily="34" charset="-122"/>
                <a:ea typeface="微软雅黑" pitchFamily="34" charset="-122"/>
                <a:sym typeface="+mn-ea"/>
              </a:rPr>
              <a:t>库存现金</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sym typeface="+mn-ea"/>
              </a:rPr>
              <a:t>（实际收回金额）</a:t>
            </a:r>
            <a:endParaRPr kumimoji="0" lang="zh-CN" altLang="en-US" sz="1800" b="0" i="0" u="none" strike="noStrike" kern="0" cap="none" spc="0" normalizeH="0" baseline="0" noProof="0" dirty="0">
              <a:ln>
                <a:noFill/>
              </a:ln>
              <a:solidFill>
                <a:srgbClr val="000000"/>
              </a:solidFill>
              <a:effectLst/>
              <a:uLnTx/>
              <a:uFillTx/>
              <a:latin typeface="微软雅黑" pitchFamily="34" charset="-122"/>
              <a:ea typeface="微软雅黑" pitchFamily="34" charset="-122"/>
              <a:sym typeface="+mn-ea"/>
            </a:endParaRPr>
          </a:p>
          <a:p>
            <a:pPr lvl="0" defTabSz="914400">
              <a:lnSpc>
                <a:spcPct val="150000"/>
              </a:lnSpc>
              <a:defRPr/>
            </a:pPr>
            <a:r>
              <a:rPr kumimoji="0" lang="zh-CN" altLang="en-US" sz="1800" b="0" i="0" u="none" strike="noStrike" kern="0" cap="none" spc="0" normalizeH="0" baseline="0" noProof="0" dirty="0">
                <a:ln>
                  <a:noFill/>
                </a:ln>
                <a:solidFill>
                  <a:srgbClr val="000000"/>
                </a:solidFill>
                <a:effectLst/>
                <a:uLnTx/>
                <a:uFillTx/>
                <a:latin typeface="微软雅黑" pitchFamily="34" charset="-122"/>
                <a:ea typeface="微软雅黑" pitchFamily="34" charset="-122"/>
                <a:sym typeface="+mn-ea"/>
              </a:rPr>
              <a:t>    贷：应收账款</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sym typeface="+mn-ea"/>
              </a:rPr>
              <a:t>（实际收回金额</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sym typeface="+mn-ea"/>
              </a:rPr>
              <a:t>）</a:t>
            </a:r>
            <a:r>
              <a:rPr lang="zh-CN" altLang="en-US" sz="1800" kern="0" dirty="0">
                <a:solidFill>
                  <a:srgbClr val="000000"/>
                </a:solidFill>
                <a:latin typeface="微软雅黑" pitchFamily="34" charset="-122"/>
                <a:ea typeface="微软雅黑" pitchFamily="34" charset="-122"/>
                <a:sym typeface="+mn-ea"/>
              </a:rPr>
              <a:t>等</a:t>
            </a:r>
            <a:endParaRPr kumimoji="0" lang="zh-CN" altLang="en-US" sz="1800" b="0" i="0" u="none" strike="noStrike" kern="0" cap="none" spc="0" normalizeH="0" baseline="0" noProof="0" dirty="0">
              <a:ln>
                <a:noFill/>
              </a:ln>
              <a:solidFill>
                <a:srgbClr val="000000"/>
              </a:solidFill>
              <a:effectLst/>
              <a:uLnTx/>
              <a:uFillTx/>
              <a:latin typeface="微软雅黑" pitchFamily="34" charset="-122"/>
              <a:ea typeface="微软雅黑" pitchFamily="34" charset="-122"/>
              <a:sym typeface="+mn-ea"/>
            </a:endParaRPr>
          </a:p>
        </p:txBody>
      </p:sp>
      <p:sp>
        <p:nvSpPr>
          <p:cNvPr id="23" name="文本框 19"/>
          <p:cNvSpPr txBox="1"/>
          <p:nvPr/>
        </p:nvSpPr>
        <p:spPr>
          <a:xfrm>
            <a:off x="2583391" y="1273210"/>
            <a:ext cx="2240245" cy="458908"/>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核算分录（备抵法）</a:t>
            </a:r>
            <a:endParaRPr kumimoji="0" lang="en-US" altLang="zh-CN"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grpSp>
        <p:nvGrpSpPr>
          <p:cNvPr id="25" name="组合 24"/>
          <p:cNvGrpSpPr/>
          <p:nvPr/>
        </p:nvGrpSpPr>
        <p:grpSpPr>
          <a:xfrm>
            <a:off x="457431" y="1507877"/>
            <a:ext cx="1325940" cy="1144442"/>
            <a:chOff x="1715" y="4363"/>
            <a:chExt cx="3628" cy="3490"/>
          </a:xfrm>
        </p:grpSpPr>
        <p:sp>
          <p:nvSpPr>
            <p:cNvPr id="26" name="椭圆 25"/>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7"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15" name="矩形 14"/>
          <p:cNvSpPr/>
          <p:nvPr/>
        </p:nvSpPr>
        <p:spPr>
          <a:xfrm>
            <a:off x="1421258" y="649144"/>
            <a:ext cx="7031123"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应收款项减值损失</a:t>
            </a:r>
            <a:r>
              <a:rPr lang="zh-CN" altLang="zh-CN" sz="1800" b="1" dirty="0" smtClean="0">
                <a:solidFill>
                  <a:srgbClr val="084CA1"/>
                </a:solidFill>
                <a:ea typeface="微软雅黑"/>
                <a:cs typeface="+mn-ea"/>
              </a:rPr>
              <a:t>的核算</a:t>
            </a:r>
            <a:r>
              <a:rPr lang="zh-CN" altLang="zh-CN" sz="1800" b="1" dirty="0">
                <a:solidFill>
                  <a:srgbClr val="084CA1"/>
                </a:solidFill>
                <a:ea typeface="微软雅黑"/>
                <a:cs typeface="+mn-ea"/>
              </a:rPr>
              <a:t>及账务处理</a:t>
            </a:r>
            <a:r>
              <a:rPr lang="en-US" altLang="zh-CN" sz="1800" b="1" dirty="0">
                <a:solidFill>
                  <a:srgbClr val="084CA1"/>
                </a:solidFill>
                <a:ea typeface="微软雅黑"/>
                <a:cs typeface="+mn-ea"/>
              </a:rPr>
              <a:t>——</a:t>
            </a:r>
            <a:r>
              <a:rPr lang="zh-CN" altLang="en-US" sz="1800" b="1" dirty="0">
                <a:solidFill>
                  <a:srgbClr val="084CA1"/>
                </a:solidFill>
                <a:ea typeface="微软雅黑"/>
                <a:cs typeface="+mn-ea"/>
              </a:rPr>
              <a:t>账务处理（备抵法）</a:t>
            </a:r>
            <a:endParaRPr lang="zh-CN" altLang="zh-CN" sz="1800" b="1" dirty="0">
              <a:solidFill>
                <a:srgbClr val="084CA1"/>
              </a:solidFill>
              <a:ea typeface="微软雅黑"/>
              <a:cs typeface="+mn-ea"/>
            </a:endParaRPr>
          </a:p>
        </p:txBody>
      </p:sp>
      <p:sp>
        <p:nvSpPr>
          <p:cNvPr id="14" name="椭圆 13"/>
          <p:cNvSpPr/>
          <p:nvPr/>
        </p:nvSpPr>
        <p:spPr>
          <a:xfrm>
            <a:off x="2256454" y="1401575"/>
            <a:ext cx="346104" cy="327639"/>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2</a:t>
            </a:r>
          </a:p>
        </p:txBody>
      </p:sp>
    </p:spTree>
    <p:custDataLst>
      <p:tags r:id="rId1"/>
    </p:custDataLst>
    <p:extLst>
      <p:ext uri="{BB962C8B-B14F-4D97-AF65-F5344CB8AC3E}">
        <p14:creationId xmlns:p14="http://schemas.microsoft.com/office/powerpoint/2010/main" val="14716806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a:solidFill>
                  <a:schemeClr val="bg1"/>
                </a:solidFill>
                <a:latin typeface="微软雅黑"/>
                <a:ea typeface="微软雅黑"/>
              </a:rPr>
              <a:t>6</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2291382"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应收款项减值</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3" name="矩形 12"/>
          <p:cNvSpPr/>
          <p:nvPr/>
        </p:nvSpPr>
        <p:spPr>
          <a:xfrm>
            <a:off x="1421258" y="649144"/>
            <a:ext cx="5876961"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应收款项减值损失</a:t>
            </a:r>
            <a:r>
              <a:rPr lang="zh-CN" altLang="zh-CN" sz="1800" b="1" dirty="0" smtClean="0">
                <a:solidFill>
                  <a:srgbClr val="084CA1"/>
                </a:solidFill>
                <a:ea typeface="微软雅黑"/>
                <a:cs typeface="+mn-ea"/>
              </a:rPr>
              <a:t>的核算</a:t>
            </a:r>
            <a:r>
              <a:rPr lang="zh-CN" altLang="zh-CN" sz="1800" b="1" dirty="0">
                <a:solidFill>
                  <a:srgbClr val="084CA1"/>
                </a:solidFill>
                <a:ea typeface="微软雅黑"/>
                <a:cs typeface="+mn-ea"/>
              </a:rPr>
              <a:t>及账务处理</a:t>
            </a:r>
            <a:r>
              <a:rPr lang="en-US" altLang="zh-CN" sz="1800" b="1" dirty="0">
                <a:solidFill>
                  <a:srgbClr val="084CA1"/>
                </a:solidFill>
                <a:ea typeface="微软雅黑"/>
                <a:cs typeface="+mn-ea"/>
              </a:rPr>
              <a:t>——</a:t>
            </a:r>
            <a:r>
              <a:rPr lang="zh-CN" altLang="en-US" sz="1800" b="1" dirty="0">
                <a:solidFill>
                  <a:srgbClr val="084CA1"/>
                </a:solidFill>
                <a:ea typeface="微软雅黑"/>
                <a:cs typeface="+mn-ea"/>
                <a:sym typeface="+mn-lt"/>
              </a:rPr>
              <a:t>估计方法</a:t>
            </a:r>
          </a:p>
        </p:txBody>
      </p:sp>
      <p:sp>
        <p:nvSpPr>
          <p:cNvPr id="15" name="椭圆 14"/>
          <p:cNvSpPr/>
          <p:nvPr/>
        </p:nvSpPr>
        <p:spPr>
          <a:xfrm>
            <a:off x="3161638" y="1705610"/>
            <a:ext cx="2682240" cy="2569210"/>
          </a:xfrm>
          <a:prstGeom prst="ellipse">
            <a:avLst/>
          </a:prstGeom>
          <a:noFill/>
          <a:ln w="25400" cap="flat" cmpd="sng" algn="ctr">
            <a:solidFill>
              <a:srgbClr val="066DCA">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nvGrpSpPr>
          <p:cNvPr id="16" name="组合 15"/>
          <p:cNvGrpSpPr/>
          <p:nvPr/>
        </p:nvGrpSpPr>
        <p:grpSpPr>
          <a:xfrm>
            <a:off x="3032733" y="1891665"/>
            <a:ext cx="630555" cy="631190"/>
            <a:chOff x="13202" y="4217"/>
            <a:chExt cx="993" cy="994"/>
          </a:xfrm>
        </p:grpSpPr>
        <p:sp>
          <p:nvSpPr>
            <p:cNvPr id="18" name="圆角矩形 17"/>
            <p:cNvSpPr/>
            <p:nvPr/>
          </p:nvSpPr>
          <p:spPr>
            <a:xfrm>
              <a:off x="13202" y="4217"/>
              <a:ext cx="993" cy="994"/>
            </a:xfrm>
            <a:prstGeom prst="roundRect">
              <a:avLst/>
            </a:prstGeom>
            <a:solidFill>
              <a:srgbClr val="F0F0F0">
                <a:lumMod val="2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9" name=" 18"/>
            <p:cNvSpPr/>
            <p:nvPr/>
          </p:nvSpPr>
          <p:spPr bwMode="auto">
            <a:xfrm>
              <a:off x="13417" y="4442"/>
              <a:ext cx="568" cy="547"/>
            </a:xfrm>
            <a:custGeom>
              <a:avLst/>
              <a:gdLst>
                <a:gd name="T0" fmla="*/ 1362577 w 3409"/>
                <a:gd name="T1" fmla="*/ 0 h 3216"/>
                <a:gd name="T2" fmla="*/ 1238994 w 3409"/>
                <a:gd name="T3" fmla="*/ 128869 h 3216"/>
                <a:gd name="T4" fmla="*/ 338532 w 3409"/>
                <a:gd name="T5" fmla="*/ 620579 h 3216"/>
                <a:gd name="T6" fmla="*/ 302091 w 3409"/>
                <a:gd name="T7" fmla="*/ 646458 h 3216"/>
                <a:gd name="T8" fmla="*/ 128336 w 3409"/>
                <a:gd name="T9" fmla="*/ 1570197 h 3216"/>
                <a:gd name="T10" fmla="*/ 1298145 w 3409"/>
                <a:gd name="T11" fmla="*/ 1152428 h 3216"/>
                <a:gd name="T12" fmla="*/ 1426481 w 3409"/>
                <a:gd name="T13" fmla="*/ 1634632 h 3216"/>
                <a:gd name="T14" fmla="*/ 1362577 w 3409"/>
                <a:gd name="T15" fmla="*/ 1698538 h 3216"/>
                <a:gd name="T16" fmla="*/ 0 w 3409"/>
                <a:gd name="T17" fmla="*/ 1698538 h 3216"/>
                <a:gd name="T18" fmla="*/ 0 w 3409"/>
                <a:gd name="T19" fmla="*/ 574102 h 3216"/>
                <a:gd name="T20" fmla="*/ 7922 w 3409"/>
                <a:gd name="T21" fmla="*/ 543469 h 3216"/>
                <a:gd name="T22" fmla="*/ 303147 w 3409"/>
                <a:gd name="T23" fmla="*/ 0 h 3216"/>
                <a:gd name="T24" fmla="*/ 214421 w 3409"/>
                <a:gd name="T25" fmla="*/ 1143978 h 3216"/>
                <a:gd name="T26" fmla="*/ 371804 w 3409"/>
                <a:gd name="T27" fmla="*/ 1037819 h 3216"/>
                <a:gd name="T28" fmla="*/ 424617 w 3409"/>
                <a:gd name="T29" fmla="*/ 1292917 h 3216"/>
                <a:gd name="T30" fmla="*/ 414054 w 3409"/>
                <a:gd name="T31" fmla="*/ 1375309 h 3216"/>
                <a:gd name="T32" fmla="*/ 649072 w 3409"/>
                <a:gd name="T33" fmla="*/ 1408054 h 3216"/>
                <a:gd name="T34" fmla="*/ 908913 w 3409"/>
                <a:gd name="T35" fmla="*/ 1447666 h 3216"/>
                <a:gd name="T36" fmla="*/ 742552 w 3409"/>
                <a:gd name="T37" fmla="*/ 1344676 h 3216"/>
                <a:gd name="T38" fmla="*/ 592034 w 3409"/>
                <a:gd name="T39" fmla="*/ 1330416 h 3216"/>
                <a:gd name="T40" fmla="*/ 604181 w 3409"/>
                <a:gd name="T41" fmla="*/ 1279185 h 3216"/>
                <a:gd name="T42" fmla="*/ 665973 w 3409"/>
                <a:gd name="T43" fmla="*/ 1070565 h 3216"/>
                <a:gd name="T44" fmla="*/ 433067 w 3409"/>
                <a:gd name="T45" fmla="*/ 1185702 h 3216"/>
                <a:gd name="T46" fmla="*/ 474261 w 3409"/>
                <a:gd name="T47" fmla="*/ 954899 h 3216"/>
                <a:gd name="T48" fmla="*/ 354904 w 3409"/>
                <a:gd name="T49" fmla="*/ 173234 h 3216"/>
                <a:gd name="T50" fmla="*/ 281494 w 3409"/>
                <a:gd name="T51" fmla="*/ 577799 h 3216"/>
                <a:gd name="T52" fmla="*/ 960669 w 3409"/>
                <a:gd name="T53" fmla="*/ 921626 h 3216"/>
                <a:gd name="T54" fmla="*/ 931622 w 3409"/>
                <a:gd name="T55" fmla="*/ 1204716 h 3216"/>
                <a:gd name="T56" fmla="*/ 946410 w 3409"/>
                <a:gd name="T57" fmla="*/ 1309818 h 3216"/>
                <a:gd name="T58" fmla="*/ 1019292 w 3409"/>
                <a:gd name="T59" fmla="*/ 1256474 h 3216"/>
                <a:gd name="T60" fmla="*/ 960669 w 3409"/>
                <a:gd name="T61" fmla="*/ 921626 h 3216"/>
                <a:gd name="T62" fmla="*/ 1629283 w 3409"/>
                <a:gd name="T63" fmla="*/ 193304 h 3216"/>
                <a:gd name="T64" fmla="*/ 1383702 w 3409"/>
                <a:gd name="T65" fmla="*/ 199642 h 3216"/>
                <a:gd name="T66" fmla="*/ 1647767 w 3409"/>
                <a:gd name="T67" fmla="*/ 353862 h 3216"/>
                <a:gd name="T68" fmla="*/ 1476653 w 3409"/>
                <a:gd name="T69" fmla="*/ 773743 h 3216"/>
                <a:gd name="T70" fmla="*/ 1793003 w 3409"/>
                <a:gd name="T71" fmla="*/ 366538 h 3216"/>
                <a:gd name="T72" fmla="*/ 1770294 w 3409"/>
                <a:gd name="T73" fmla="*/ 314251 h 3216"/>
                <a:gd name="T74" fmla="*/ 1352014 w 3409"/>
                <a:gd name="T75" fmla="*/ 252985 h 3216"/>
                <a:gd name="T76" fmla="*/ 1255894 w 3409"/>
                <a:gd name="T77" fmla="*/ 1023559 h 3216"/>
                <a:gd name="T78" fmla="*/ 1352014 w 3409"/>
                <a:gd name="T79" fmla="*/ 252985 h 321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409" h="3216">
                  <a:moveTo>
                    <a:pt x="646" y="0"/>
                  </a:moveTo>
                  <a:cubicBezTo>
                    <a:pt x="2580" y="0"/>
                    <a:pt x="2580" y="0"/>
                    <a:pt x="2580" y="0"/>
                  </a:cubicBezTo>
                  <a:cubicBezTo>
                    <a:pt x="2701" y="0"/>
                    <a:pt x="2701" y="0"/>
                    <a:pt x="2701" y="0"/>
                  </a:cubicBezTo>
                  <a:cubicBezTo>
                    <a:pt x="2346" y="244"/>
                    <a:pt x="2346" y="244"/>
                    <a:pt x="2346" y="244"/>
                  </a:cubicBezTo>
                  <a:cubicBezTo>
                    <a:pt x="810" y="244"/>
                    <a:pt x="810" y="244"/>
                    <a:pt x="810" y="244"/>
                  </a:cubicBezTo>
                  <a:cubicBezTo>
                    <a:pt x="641" y="1175"/>
                    <a:pt x="641" y="1175"/>
                    <a:pt x="641" y="1175"/>
                  </a:cubicBezTo>
                  <a:cubicBezTo>
                    <a:pt x="630" y="1234"/>
                    <a:pt x="630" y="1234"/>
                    <a:pt x="630" y="1234"/>
                  </a:cubicBezTo>
                  <a:cubicBezTo>
                    <a:pt x="572" y="1224"/>
                    <a:pt x="572" y="1224"/>
                    <a:pt x="572" y="1224"/>
                  </a:cubicBezTo>
                  <a:cubicBezTo>
                    <a:pt x="243" y="1169"/>
                    <a:pt x="243" y="1169"/>
                    <a:pt x="243" y="1169"/>
                  </a:cubicBezTo>
                  <a:cubicBezTo>
                    <a:pt x="243" y="2973"/>
                    <a:pt x="243" y="2973"/>
                    <a:pt x="243" y="2973"/>
                  </a:cubicBezTo>
                  <a:cubicBezTo>
                    <a:pt x="2458" y="2973"/>
                    <a:pt x="2458" y="2973"/>
                    <a:pt x="2458" y="2973"/>
                  </a:cubicBezTo>
                  <a:cubicBezTo>
                    <a:pt x="2458" y="2182"/>
                    <a:pt x="2458" y="2182"/>
                    <a:pt x="2458" y="2182"/>
                  </a:cubicBezTo>
                  <a:cubicBezTo>
                    <a:pt x="2701" y="1862"/>
                    <a:pt x="2701" y="1862"/>
                    <a:pt x="2701" y="1862"/>
                  </a:cubicBezTo>
                  <a:cubicBezTo>
                    <a:pt x="2701" y="3095"/>
                    <a:pt x="2701" y="3095"/>
                    <a:pt x="2701" y="3095"/>
                  </a:cubicBezTo>
                  <a:cubicBezTo>
                    <a:pt x="2701" y="3216"/>
                    <a:pt x="2701" y="3216"/>
                    <a:pt x="2701" y="3216"/>
                  </a:cubicBezTo>
                  <a:cubicBezTo>
                    <a:pt x="2580" y="3216"/>
                    <a:pt x="2580" y="3216"/>
                    <a:pt x="2580" y="3216"/>
                  </a:cubicBezTo>
                  <a:cubicBezTo>
                    <a:pt x="122" y="3216"/>
                    <a:pt x="122" y="3216"/>
                    <a:pt x="122" y="3216"/>
                  </a:cubicBezTo>
                  <a:cubicBezTo>
                    <a:pt x="0" y="3216"/>
                    <a:pt x="0" y="3216"/>
                    <a:pt x="0" y="3216"/>
                  </a:cubicBezTo>
                  <a:cubicBezTo>
                    <a:pt x="0" y="3095"/>
                    <a:pt x="0" y="3095"/>
                    <a:pt x="0" y="3095"/>
                  </a:cubicBezTo>
                  <a:cubicBezTo>
                    <a:pt x="0" y="1087"/>
                    <a:pt x="0" y="1087"/>
                    <a:pt x="0" y="1087"/>
                  </a:cubicBezTo>
                  <a:cubicBezTo>
                    <a:pt x="0" y="1057"/>
                    <a:pt x="0" y="1057"/>
                    <a:pt x="0" y="1057"/>
                  </a:cubicBezTo>
                  <a:cubicBezTo>
                    <a:pt x="15" y="1029"/>
                    <a:pt x="15" y="1029"/>
                    <a:pt x="15" y="1029"/>
                  </a:cubicBezTo>
                  <a:cubicBezTo>
                    <a:pt x="539" y="64"/>
                    <a:pt x="539" y="64"/>
                    <a:pt x="539" y="64"/>
                  </a:cubicBezTo>
                  <a:cubicBezTo>
                    <a:pt x="574" y="0"/>
                    <a:pt x="574" y="0"/>
                    <a:pt x="574" y="0"/>
                  </a:cubicBezTo>
                  <a:cubicBezTo>
                    <a:pt x="646" y="0"/>
                    <a:pt x="646" y="0"/>
                    <a:pt x="646" y="0"/>
                  </a:cubicBezTo>
                  <a:close/>
                  <a:moveTo>
                    <a:pt x="406" y="2166"/>
                  </a:moveTo>
                  <a:cubicBezTo>
                    <a:pt x="567" y="2251"/>
                    <a:pt x="567" y="2251"/>
                    <a:pt x="567" y="2251"/>
                  </a:cubicBezTo>
                  <a:cubicBezTo>
                    <a:pt x="572" y="2241"/>
                    <a:pt x="717" y="1843"/>
                    <a:pt x="704" y="1965"/>
                  </a:cubicBezTo>
                  <a:cubicBezTo>
                    <a:pt x="692" y="2084"/>
                    <a:pt x="615" y="2249"/>
                    <a:pt x="647" y="2358"/>
                  </a:cubicBezTo>
                  <a:cubicBezTo>
                    <a:pt x="670" y="2436"/>
                    <a:pt x="719" y="2473"/>
                    <a:pt x="804" y="2448"/>
                  </a:cubicBezTo>
                  <a:cubicBezTo>
                    <a:pt x="839" y="2438"/>
                    <a:pt x="880" y="2419"/>
                    <a:pt x="923" y="2395"/>
                  </a:cubicBezTo>
                  <a:cubicBezTo>
                    <a:pt x="858" y="2470"/>
                    <a:pt x="802" y="2543"/>
                    <a:pt x="784" y="2604"/>
                  </a:cubicBezTo>
                  <a:cubicBezTo>
                    <a:pt x="758" y="2691"/>
                    <a:pt x="781" y="2756"/>
                    <a:pt x="879" y="2785"/>
                  </a:cubicBezTo>
                  <a:cubicBezTo>
                    <a:pt x="1012" y="2824"/>
                    <a:pt x="1133" y="2736"/>
                    <a:pt x="1229" y="2666"/>
                  </a:cubicBezTo>
                  <a:cubicBezTo>
                    <a:pt x="1239" y="2658"/>
                    <a:pt x="1248" y="2651"/>
                    <a:pt x="1257" y="2645"/>
                  </a:cubicBezTo>
                  <a:cubicBezTo>
                    <a:pt x="1367" y="2786"/>
                    <a:pt x="1720" y="2741"/>
                    <a:pt x="1721" y="2741"/>
                  </a:cubicBezTo>
                  <a:cubicBezTo>
                    <a:pt x="1698" y="2560"/>
                    <a:pt x="1698" y="2560"/>
                    <a:pt x="1698" y="2560"/>
                  </a:cubicBezTo>
                  <a:cubicBezTo>
                    <a:pt x="1697" y="2560"/>
                    <a:pt x="1415" y="2596"/>
                    <a:pt x="1406" y="2546"/>
                  </a:cubicBezTo>
                  <a:cubicBezTo>
                    <a:pt x="1388" y="2453"/>
                    <a:pt x="1337" y="2426"/>
                    <a:pt x="1262" y="2440"/>
                  </a:cubicBezTo>
                  <a:cubicBezTo>
                    <a:pt x="1216" y="2449"/>
                    <a:pt x="1172" y="2481"/>
                    <a:pt x="1121" y="2519"/>
                  </a:cubicBezTo>
                  <a:cubicBezTo>
                    <a:pt x="1079" y="2549"/>
                    <a:pt x="1030" y="2585"/>
                    <a:pt x="988" y="2602"/>
                  </a:cubicBezTo>
                  <a:cubicBezTo>
                    <a:pt x="1024" y="2552"/>
                    <a:pt x="1085" y="2486"/>
                    <a:pt x="1144" y="2422"/>
                  </a:cubicBezTo>
                  <a:cubicBezTo>
                    <a:pt x="1232" y="2326"/>
                    <a:pt x="1316" y="2235"/>
                    <a:pt x="1334" y="2167"/>
                  </a:cubicBezTo>
                  <a:cubicBezTo>
                    <a:pt x="1354" y="2089"/>
                    <a:pt x="1327" y="2045"/>
                    <a:pt x="1261" y="2027"/>
                  </a:cubicBezTo>
                  <a:cubicBezTo>
                    <a:pt x="1195" y="2010"/>
                    <a:pt x="1095" y="2074"/>
                    <a:pt x="984" y="2145"/>
                  </a:cubicBezTo>
                  <a:cubicBezTo>
                    <a:pt x="928" y="2181"/>
                    <a:pt x="869" y="2218"/>
                    <a:pt x="820" y="2245"/>
                  </a:cubicBezTo>
                  <a:cubicBezTo>
                    <a:pt x="826" y="2173"/>
                    <a:pt x="849" y="2064"/>
                    <a:pt x="868" y="1971"/>
                  </a:cubicBezTo>
                  <a:cubicBezTo>
                    <a:pt x="882" y="1905"/>
                    <a:pt x="894" y="1846"/>
                    <a:pt x="898" y="1808"/>
                  </a:cubicBezTo>
                  <a:cubicBezTo>
                    <a:pt x="990" y="1069"/>
                    <a:pt x="408" y="2163"/>
                    <a:pt x="406" y="2166"/>
                  </a:cubicBezTo>
                  <a:close/>
                  <a:moveTo>
                    <a:pt x="672" y="328"/>
                  </a:moveTo>
                  <a:cubicBezTo>
                    <a:pt x="279" y="1052"/>
                    <a:pt x="279" y="1052"/>
                    <a:pt x="279" y="1052"/>
                  </a:cubicBezTo>
                  <a:cubicBezTo>
                    <a:pt x="533" y="1094"/>
                    <a:pt x="533" y="1094"/>
                    <a:pt x="533" y="1094"/>
                  </a:cubicBezTo>
                  <a:cubicBezTo>
                    <a:pt x="672" y="328"/>
                    <a:pt x="672" y="328"/>
                    <a:pt x="672" y="328"/>
                  </a:cubicBezTo>
                  <a:close/>
                  <a:moveTo>
                    <a:pt x="1819" y="1745"/>
                  </a:moveTo>
                  <a:cubicBezTo>
                    <a:pt x="1730" y="2262"/>
                    <a:pt x="1730" y="2262"/>
                    <a:pt x="1730" y="2262"/>
                  </a:cubicBezTo>
                  <a:cubicBezTo>
                    <a:pt x="1764" y="2281"/>
                    <a:pt x="1764" y="2281"/>
                    <a:pt x="1764" y="2281"/>
                  </a:cubicBezTo>
                  <a:cubicBezTo>
                    <a:pt x="1723" y="2439"/>
                    <a:pt x="1723" y="2439"/>
                    <a:pt x="1723" y="2439"/>
                  </a:cubicBezTo>
                  <a:cubicBezTo>
                    <a:pt x="1792" y="2480"/>
                    <a:pt x="1792" y="2480"/>
                    <a:pt x="1792" y="2480"/>
                  </a:cubicBezTo>
                  <a:cubicBezTo>
                    <a:pt x="1905" y="2364"/>
                    <a:pt x="1905" y="2364"/>
                    <a:pt x="1905" y="2364"/>
                  </a:cubicBezTo>
                  <a:cubicBezTo>
                    <a:pt x="1930" y="2379"/>
                    <a:pt x="1930" y="2379"/>
                    <a:pt x="1930" y="2379"/>
                  </a:cubicBezTo>
                  <a:cubicBezTo>
                    <a:pt x="2319" y="2038"/>
                    <a:pt x="2319" y="2038"/>
                    <a:pt x="2319" y="2038"/>
                  </a:cubicBezTo>
                  <a:cubicBezTo>
                    <a:pt x="1819" y="1745"/>
                    <a:pt x="1819" y="1745"/>
                    <a:pt x="1819" y="1745"/>
                  </a:cubicBezTo>
                  <a:close/>
                  <a:moveTo>
                    <a:pt x="3094" y="444"/>
                  </a:moveTo>
                  <a:cubicBezTo>
                    <a:pt x="3085" y="366"/>
                    <a:pt x="3085" y="366"/>
                    <a:pt x="3085" y="366"/>
                  </a:cubicBezTo>
                  <a:cubicBezTo>
                    <a:pt x="2885" y="248"/>
                    <a:pt x="2885" y="248"/>
                    <a:pt x="2885" y="248"/>
                  </a:cubicBezTo>
                  <a:cubicBezTo>
                    <a:pt x="2620" y="378"/>
                    <a:pt x="2620" y="378"/>
                    <a:pt x="2620" y="378"/>
                  </a:cubicBezTo>
                  <a:cubicBezTo>
                    <a:pt x="2848" y="511"/>
                    <a:pt x="2848" y="511"/>
                    <a:pt x="2848" y="511"/>
                  </a:cubicBezTo>
                  <a:cubicBezTo>
                    <a:pt x="3120" y="670"/>
                    <a:pt x="3120" y="670"/>
                    <a:pt x="3120" y="670"/>
                  </a:cubicBezTo>
                  <a:cubicBezTo>
                    <a:pt x="3201" y="718"/>
                    <a:pt x="3201" y="718"/>
                    <a:pt x="3201" y="718"/>
                  </a:cubicBezTo>
                  <a:cubicBezTo>
                    <a:pt x="3126" y="1003"/>
                    <a:pt x="2993" y="1253"/>
                    <a:pt x="2796" y="1465"/>
                  </a:cubicBezTo>
                  <a:cubicBezTo>
                    <a:pt x="2929" y="1589"/>
                    <a:pt x="2929" y="1589"/>
                    <a:pt x="2929" y="1589"/>
                  </a:cubicBezTo>
                  <a:cubicBezTo>
                    <a:pt x="3163" y="1336"/>
                    <a:pt x="3316" y="1037"/>
                    <a:pt x="3395" y="694"/>
                  </a:cubicBezTo>
                  <a:cubicBezTo>
                    <a:pt x="3409" y="629"/>
                    <a:pt x="3409" y="629"/>
                    <a:pt x="3409" y="629"/>
                  </a:cubicBezTo>
                  <a:cubicBezTo>
                    <a:pt x="3352" y="595"/>
                    <a:pt x="3352" y="595"/>
                    <a:pt x="3352" y="595"/>
                  </a:cubicBezTo>
                  <a:cubicBezTo>
                    <a:pt x="3094" y="444"/>
                    <a:pt x="3094" y="444"/>
                    <a:pt x="3094" y="444"/>
                  </a:cubicBezTo>
                  <a:close/>
                  <a:moveTo>
                    <a:pt x="2560" y="479"/>
                  </a:moveTo>
                  <a:cubicBezTo>
                    <a:pt x="2250" y="824"/>
                    <a:pt x="2026" y="1215"/>
                    <a:pt x="1878" y="1645"/>
                  </a:cubicBezTo>
                  <a:cubicBezTo>
                    <a:pt x="2044" y="1743"/>
                    <a:pt x="2211" y="1841"/>
                    <a:pt x="2378" y="1938"/>
                  </a:cubicBezTo>
                  <a:cubicBezTo>
                    <a:pt x="2664" y="1579"/>
                    <a:pt x="2893" y="1191"/>
                    <a:pt x="3060" y="772"/>
                  </a:cubicBezTo>
                  <a:cubicBezTo>
                    <a:pt x="2894" y="675"/>
                    <a:pt x="2727" y="577"/>
                    <a:pt x="2560" y="47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微软雅黑" pitchFamily="34" charset="-122"/>
                <a:ea typeface="微软雅黑" pitchFamily="34" charset="-122"/>
              </a:endParaRPr>
            </a:p>
          </p:txBody>
        </p:sp>
      </p:grpSp>
      <p:grpSp>
        <p:nvGrpSpPr>
          <p:cNvPr id="20" name="组合 19"/>
          <p:cNvGrpSpPr/>
          <p:nvPr/>
        </p:nvGrpSpPr>
        <p:grpSpPr>
          <a:xfrm>
            <a:off x="3064483" y="3472180"/>
            <a:ext cx="630555" cy="631190"/>
            <a:chOff x="13060" y="6203"/>
            <a:chExt cx="993" cy="994"/>
          </a:xfrm>
        </p:grpSpPr>
        <p:sp>
          <p:nvSpPr>
            <p:cNvPr id="24" name="圆角矩形 23"/>
            <p:cNvSpPr/>
            <p:nvPr/>
          </p:nvSpPr>
          <p:spPr>
            <a:xfrm>
              <a:off x="13060" y="6203"/>
              <a:ext cx="993" cy="994"/>
            </a:xfrm>
            <a:prstGeom prst="roundRect">
              <a:avLst/>
            </a:prstGeom>
            <a:solidFill>
              <a:srgbClr val="3B79C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8" name=" 25"/>
            <p:cNvSpPr/>
            <p:nvPr/>
          </p:nvSpPr>
          <p:spPr bwMode="auto">
            <a:xfrm>
              <a:off x="13225" y="6436"/>
              <a:ext cx="662" cy="528"/>
            </a:xfrm>
            <a:custGeom>
              <a:avLst/>
              <a:gdLst/>
              <a:ahLst/>
              <a:cxnLst/>
              <a:rect l="0" t="0" r="r" b="b"/>
              <a:pathLst>
                <a:path w="5226050" h="3657600">
                  <a:moveTo>
                    <a:pt x="3327400" y="1387475"/>
                  </a:moveTo>
                  <a:lnTo>
                    <a:pt x="3327400" y="1631950"/>
                  </a:lnTo>
                  <a:lnTo>
                    <a:pt x="3092450" y="1631950"/>
                  </a:lnTo>
                  <a:lnTo>
                    <a:pt x="3092450" y="1622425"/>
                  </a:lnTo>
                  <a:lnTo>
                    <a:pt x="3327400" y="1387475"/>
                  </a:lnTo>
                  <a:close/>
                  <a:moveTo>
                    <a:pt x="3648075" y="1212850"/>
                  </a:moveTo>
                  <a:lnTo>
                    <a:pt x="3886200" y="1212850"/>
                  </a:lnTo>
                  <a:lnTo>
                    <a:pt x="3886200" y="1631950"/>
                  </a:lnTo>
                  <a:lnTo>
                    <a:pt x="3648075" y="1631950"/>
                  </a:lnTo>
                  <a:lnTo>
                    <a:pt x="3648075" y="1212850"/>
                  </a:lnTo>
                  <a:close/>
                  <a:moveTo>
                    <a:pt x="3498850" y="1212850"/>
                  </a:moveTo>
                  <a:lnTo>
                    <a:pt x="3606800" y="1212850"/>
                  </a:lnTo>
                  <a:lnTo>
                    <a:pt x="3606800" y="1631950"/>
                  </a:lnTo>
                  <a:lnTo>
                    <a:pt x="3368675" y="1631950"/>
                  </a:lnTo>
                  <a:lnTo>
                    <a:pt x="3368675" y="1343025"/>
                  </a:lnTo>
                  <a:lnTo>
                    <a:pt x="3498850" y="1212850"/>
                  </a:lnTo>
                  <a:close/>
                  <a:moveTo>
                    <a:pt x="2470150" y="1060450"/>
                  </a:moveTo>
                  <a:lnTo>
                    <a:pt x="2489200" y="1060450"/>
                  </a:lnTo>
                  <a:lnTo>
                    <a:pt x="2511425" y="1060450"/>
                  </a:lnTo>
                  <a:lnTo>
                    <a:pt x="2530475" y="1066800"/>
                  </a:lnTo>
                  <a:lnTo>
                    <a:pt x="2549525" y="1076325"/>
                  </a:lnTo>
                  <a:lnTo>
                    <a:pt x="2565400" y="1089025"/>
                  </a:lnTo>
                  <a:lnTo>
                    <a:pt x="2578100" y="1104900"/>
                  </a:lnTo>
                  <a:lnTo>
                    <a:pt x="2590800" y="1123950"/>
                  </a:lnTo>
                  <a:lnTo>
                    <a:pt x="2597150" y="1143000"/>
                  </a:lnTo>
                  <a:lnTo>
                    <a:pt x="2600325" y="1165225"/>
                  </a:lnTo>
                  <a:lnTo>
                    <a:pt x="2597150" y="1187450"/>
                  </a:lnTo>
                  <a:lnTo>
                    <a:pt x="2590800" y="1206500"/>
                  </a:lnTo>
                  <a:lnTo>
                    <a:pt x="2581275" y="1225550"/>
                  </a:lnTo>
                  <a:lnTo>
                    <a:pt x="2568575" y="1241425"/>
                  </a:lnTo>
                  <a:lnTo>
                    <a:pt x="2552700" y="1254125"/>
                  </a:lnTo>
                  <a:lnTo>
                    <a:pt x="2533650" y="1266825"/>
                  </a:lnTo>
                  <a:lnTo>
                    <a:pt x="2514600" y="1273175"/>
                  </a:lnTo>
                  <a:lnTo>
                    <a:pt x="1568371" y="1588585"/>
                  </a:lnTo>
                  <a:lnTo>
                    <a:pt x="1470025" y="2333625"/>
                  </a:lnTo>
                  <a:lnTo>
                    <a:pt x="1463675" y="2362200"/>
                  </a:lnTo>
                  <a:lnTo>
                    <a:pt x="1457325" y="2387600"/>
                  </a:lnTo>
                  <a:lnTo>
                    <a:pt x="1444625" y="2409825"/>
                  </a:lnTo>
                  <a:lnTo>
                    <a:pt x="1441450" y="2414588"/>
                  </a:lnTo>
                  <a:lnTo>
                    <a:pt x="1441450" y="3508375"/>
                  </a:lnTo>
                  <a:lnTo>
                    <a:pt x="1438275" y="3536950"/>
                  </a:lnTo>
                  <a:lnTo>
                    <a:pt x="1431925" y="3565525"/>
                  </a:lnTo>
                  <a:lnTo>
                    <a:pt x="1416050" y="3590925"/>
                  </a:lnTo>
                  <a:lnTo>
                    <a:pt x="1400175" y="3613150"/>
                  </a:lnTo>
                  <a:lnTo>
                    <a:pt x="1377950" y="3632200"/>
                  </a:lnTo>
                  <a:lnTo>
                    <a:pt x="1352550" y="3644900"/>
                  </a:lnTo>
                  <a:lnTo>
                    <a:pt x="1323975" y="3654425"/>
                  </a:lnTo>
                  <a:lnTo>
                    <a:pt x="1292225" y="3657600"/>
                  </a:lnTo>
                  <a:lnTo>
                    <a:pt x="1263650" y="3654425"/>
                  </a:lnTo>
                  <a:lnTo>
                    <a:pt x="1235075" y="3644900"/>
                  </a:lnTo>
                  <a:lnTo>
                    <a:pt x="1209675" y="3632200"/>
                  </a:lnTo>
                  <a:lnTo>
                    <a:pt x="1187450" y="3613150"/>
                  </a:lnTo>
                  <a:lnTo>
                    <a:pt x="1168400" y="3590925"/>
                  </a:lnTo>
                  <a:lnTo>
                    <a:pt x="1155700" y="3565525"/>
                  </a:lnTo>
                  <a:lnTo>
                    <a:pt x="1146175" y="3536950"/>
                  </a:lnTo>
                  <a:lnTo>
                    <a:pt x="1143000" y="3508375"/>
                  </a:lnTo>
                  <a:lnTo>
                    <a:pt x="1143000" y="2473801"/>
                  </a:lnTo>
                  <a:lnTo>
                    <a:pt x="1139825" y="2473325"/>
                  </a:lnTo>
                  <a:lnTo>
                    <a:pt x="1031875" y="2459831"/>
                  </a:lnTo>
                  <a:lnTo>
                    <a:pt x="1031875" y="3508375"/>
                  </a:lnTo>
                  <a:lnTo>
                    <a:pt x="1028700" y="3536950"/>
                  </a:lnTo>
                  <a:lnTo>
                    <a:pt x="1019175" y="3565525"/>
                  </a:lnTo>
                  <a:lnTo>
                    <a:pt x="1006475" y="3590925"/>
                  </a:lnTo>
                  <a:lnTo>
                    <a:pt x="987425" y="3613150"/>
                  </a:lnTo>
                  <a:lnTo>
                    <a:pt x="965200" y="3632200"/>
                  </a:lnTo>
                  <a:lnTo>
                    <a:pt x="939800" y="3644900"/>
                  </a:lnTo>
                  <a:lnTo>
                    <a:pt x="911225" y="3654425"/>
                  </a:lnTo>
                  <a:lnTo>
                    <a:pt x="882650" y="3657600"/>
                  </a:lnTo>
                  <a:lnTo>
                    <a:pt x="850900" y="3654425"/>
                  </a:lnTo>
                  <a:lnTo>
                    <a:pt x="822325" y="3644900"/>
                  </a:lnTo>
                  <a:lnTo>
                    <a:pt x="796925" y="3632200"/>
                  </a:lnTo>
                  <a:lnTo>
                    <a:pt x="774700" y="3613150"/>
                  </a:lnTo>
                  <a:lnTo>
                    <a:pt x="755650" y="3590925"/>
                  </a:lnTo>
                  <a:lnTo>
                    <a:pt x="742950" y="3565525"/>
                  </a:lnTo>
                  <a:lnTo>
                    <a:pt x="733425" y="3536950"/>
                  </a:lnTo>
                  <a:lnTo>
                    <a:pt x="730250" y="3508375"/>
                  </a:lnTo>
                  <a:lnTo>
                    <a:pt x="730250" y="2397125"/>
                  </a:lnTo>
                  <a:lnTo>
                    <a:pt x="733425" y="2368550"/>
                  </a:lnTo>
                  <a:lnTo>
                    <a:pt x="742950" y="2339975"/>
                  </a:lnTo>
                  <a:lnTo>
                    <a:pt x="743744" y="2338388"/>
                  </a:lnTo>
                  <a:lnTo>
                    <a:pt x="742950" y="2336800"/>
                  </a:lnTo>
                  <a:lnTo>
                    <a:pt x="736600" y="2314575"/>
                  </a:lnTo>
                  <a:lnTo>
                    <a:pt x="730250" y="2292350"/>
                  </a:lnTo>
                  <a:lnTo>
                    <a:pt x="730250" y="2263775"/>
                  </a:lnTo>
                  <a:lnTo>
                    <a:pt x="733425" y="2235200"/>
                  </a:lnTo>
                  <a:lnTo>
                    <a:pt x="825831" y="1545236"/>
                  </a:lnTo>
                  <a:lnTo>
                    <a:pt x="679450" y="1892300"/>
                  </a:lnTo>
                  <a:lnTo>
                    <a:pt x="669925" y="1911350"/>
                  </a:lnTo>
                  <a:lnTo>
                    <a:pt x="669217" y="1912766"/>
                  </a:lnTo>
                  <a:lnTo>
                    <a:pt x="666750" y="1917700"/>
                  </a:lnTo>
                  <a:lnTo>
                    <a:pt x="657225" y="1936750"/>
                  </a:lnTo>
                  <a:lnTo>
                    <a:pt x="641350" y="1952625"/>
                  </a:lnTo>
                  <a:lnTo>
                    <a:pt x="625475" y="1962150"/>
                  </a:lnTo>
                  <a:lnTo>
                    <a:pt x="606425" y="1971675"/>
                  </a:lnTo>
                  <a:lnTo>
                    <a:pt x="584200" y="1974850"/>
                  </a:lnTo>
                  <a:lnTo>
                    <a:pt x="561975" y="1974850"/>
                  </a:lnTo>
                  <a:lnTo>
                    <a:pt x="542925" y="1971675"/>
                  </a:lnTo>
                  <a:lnTo>
                    <a:pt x="76200" y="1774825"/>
                  </a:lnTo>
                  <a:lnTo>
                    <a:pt x="57150" y="1765300"/>
                  </a:lnTo>
                  <a:lnTo>
                    <a:pt x="38100" y="1752600"/>
                  </a:lnTo>
                  <a:lnTo>
                    <a:pt x="25400" y="1739900"/>
                  </a:lnTo>
                  <a:lnTo>
                    <a:pt x="12700" y="1720850"/>
                  </a:lnTo>
                  <a:lnTo>
                    <a:pt x="3175" y="1704975"/>
                  </a:lnTo>
                  <a:lnTo>
                    <a:pt x="0" y="1682750"/>
                  </a:lnTo>
                  <a:lnTo>
                    <a:pt x="0" y="1660525"/>
                  </a:lnTo>
                  <a:lnTo>
                    <a:pt x="3175" y="1641475"/>
                  </a:lnTo>
                  <a:lnTo>
                    <a:pt x="12700" y="1619250"/>
                  </a:lnTo>
                  <a:lnTo>
                    <a:pt x="22225" y="1603375"/>
                  </a:lnTo>
                  <a:lnTo>
                    <a:pt x="38100" y="1587500"/>
                  </a:lnTo>
                  <a:lnTo>
                    <a:pt x="53975" y="1574800"/>
                  </a:lnTo>
                  <a:lnTo>
                    <a:pt x="73025" y="1568450"/>
                  </a:lnTo>
                  <a:lnTo>
                    <a:pt x="95250" y="1562100"/>
                  </a:lnTo>
                  <a:lnTo>
                    <a:pt x="114300" y="1562100"/>
                  </a:lnTo>
                  <a:lnTo>
                    <a:pt x="136525" y="1568450"/>
                  </a:lnTo>
                  <a:lnTo>
                    <a:pt x="516862" y="1728864"/>
                  </a:lnTo>
                  <a:lnTo>
                    <a:pt x="669925" y="1368425"/>
                  </a:lnTo>
                  <a:lnTo>
                    <a:pt x="679450" y="1346200"/>
                  </a:lnTo>
                  <a:lnTo>
                    <a:pt x="688975" y="1330325"/>
                  </a:lnTo>
                  <a:lnTo>
                    <a:pt x="704850" y="1314450"/>
                  </a:lnTo>
                  <a:lnTo>
                    <a:pt x="714375" y="1304925"/>
                  </a:lnTo>
                  <a:lnTo>
                    <a:pt x="730250" y="1295400"/>
                  </a:lnTo>
                  <a:lnTo>
                    <a:pt x="746125" y="1285875"/>
                  </a:lnTo>
                  <a:lnTo>
                    <a:pt x="787400" y="1273175"/>
                  </a:lnTo>
                  <a:lnTo>
                    <a:pt x="831850" y="1260475"/>
                  </a:lnTo>
                  <a:lnTo>
                    <a:pt x="882650" y="1254125"/>
                  </a:lnTo>
                  <a:lnTo>
                    <a:pt x="936625" y="1250950"/>
                  </a:lnTo>
                  <a:lnTo>
                    <a:pt x="990600" y="1250950"/>
                  </a:lnTo>
                  <a:lnTo>
                    <a:pt x="1092200" y="1250950"/>
                  </a:lnTo>
                  <a:lnTo>
                    <a:pt x="1171575" y="1260475"/>
                  </a:lnTo>
                  <a:lnTo>
                    <a:pt x="1301750" y="1276350"/>
                  </a:lnTo>
                  <a:lnTo>
                    <a:pt x="1377950" y="1289050"/>
                  </a:lnTo>
                  <a:lnTo>
                    <a:pt x="1473200" y="1311275"/>
                  </a:lnTo>
                  <a:lnTo>
                    <a:pt x="1524000" y="1323975"/>
                  </a:lnTo>
                  <a:lnTo>
                    <a:pt x="1571625" y="1339850"/>
                  </a:lnTo>
                  <a:lnTo>
                    <a:pt x="1604727" y="1351672"/>
                  </a:lnTo>
                  <a:lnTo>
                    <a:pt x="2470150" y="1060450"/>
                  </a:lnTo>
                  <a:close/>
                  <a:moveTo>
                    <a:pt x="4162425" y="914400"/>
                  </a:moveTo>
                  <a:lnTo>
                    <a:pt x="4162425" y="1631950"/>
                  </a:lnTo>
                  <a:lnTo>
                    <a:pt x="3924300" y="1631950"/>
                  </a:lnTo>
                  <a:lnTo>
                    <a:pt x="3924300" y="1168400"/>
                  </a:lnTo>
                  <a:lnTo>
                    <a:pt x="4162425" y="914400"/>
                  </a:lnTo>
                  <a:close/>
                  <a:moveTo>
                    <a:pt x="1193800" y="593725"/>
                  </a:moveTo>
                  <a:lnTo>
                    <a:pt x="1228725" y="596900"/>
                  </a:lnTo>
                  <a:lnTo>
                    <a:pt x="1260475" y="603250"/>
                  </a:lnTo>
                  <a:lnTo>
                    <a:pt x="1289050" y="612775"/>
                  </a:lnTo>
                  <a:lnTo>
                    <a:pt x="1317625" y="625475"/>
                  </a:lnTo>
                  <a:lnTo>
                    <a:pt x="1346200" y="638175"/>
                  </a:lnTo>
                  <a:lnTo>
                    <a:pt x="1371600" y="657225"/>
                  </a:lnTo>
                  <a:lnTo>
                    <a:pt x="1397000" y="676275"/>
                  </a:lnTo>
                  <a:lnTo>
                    <a:pt x="1419225" y="698500"/>
                  </a:lnTo>
                  <a:lnTo>
                    <a:pt x="1438275" y="720725"/>
                  </a:lnTo>
                  <a:lnTo>
                    <a:pt x="1454150" y="746125"/>
                  </a:lnTo>
                  <a:lnTo>
                    <a:pt x="1470025" y="771525"/>
                  </a:lnTo>
                  <a:lnTo>
                    <a:pt x="1482725" y="800100"/>
                  </a:lnTo>
                  <a:lnTo>
                    <a:pt x="1492250" y="828675"/>
                  </a:lnTo>
                  <a:lnTo>
                    <a:pt x="1498600" y="860425"/>
                  </a:lnTo>
                  <a:lnTo>
                    <a:pt x="1501775" y="892175"/>
                  </a:lnTo>
                  <a:lnTo>
                    <a:pt x="1501775" y="923925"/>
                  </a:lnTo>
                  <a:lnTo>
                    <a:pt x="1498600" y="955675"/>
                  </a:lnTo>
                  <a:lnTo>
                    <a:pt x="1495425" y="987425"/>
                  </a:lnTo>
                  <a:lnTo>
                    <a:pt x="1485900" y="1019175"/>
                  </a:lnTo>
                  <a:lnTo>
                    <a:pt x="1473200" y="1047750"/>
                  </a:lnTo>
                  <a:lnTo>
                    <a:pt x="1457325" y="1073150"/>
                  </a:lnTo>
                  <a:lnTo>
                    <a:pt x="1441450" y="1101725"/>
                  </a:lnTo>
                  <a:lnTo>
                    <a:pt x="1422400" y="1123950"/>
                  </a:lnTo>
                  <a:lnTo>
                    <a:pt x="1400175" y="1146175"/>
                  </a:lnTo>
                  <a:lnTo>
                    <a:pt x="1377950" y="1165225"/>
                  </a:lnTo>
                  <a:lnTo>
                    <a:pt x="1352550" y="1184275"/>
                  </a:lnTo>
                  <a:lnTo>
                    <a:pt x="1327150" y="1196975"/>
                  </a:lnTo>
                  <a:lnTo>
                    <a:pt x="1298575" y="1209675"/>
                  </a:lnTo>
                  <a:lnTo>
                    <a:pt x="1270000" y="1219200"/>
                  </a:lnTo>
                  <a:lnTo>
                    <a:pt x="1238250" y="1225550"/>
                  </a:lnTo>
                  <a:lnTo>
                    <a:pt x="1206500" y="1228725"/>
                  </a:lnTo>
                  <a:lnTo>
                    <a:pt x="1174750" y="1231900"/>
                  </a:lnTo>
                  <a:lnTo>
                    <a:pt x="1143000" y="1228725"/>
                  </a:lnTo>
                  <a:lnTo>
                    <a:pt x="1111250" y="1222375"/>
                  </a:lnTo>
                  <a:lnTo>
                    <a:pt x="1079500" y="1212850"/>
                  </a:lnTo>
                  <a:lnTo>
                    <a:pt x="1050925" y="1200150"/>
                  </a:lnTo>
                  <a:lnTo>
                    <a:pt x="1022350" y="1187450"/>
                  </a:lnTo>
                  <a:lnTo>
                    <a:pt x="996950" y="1168400"/>
                  </a:lnTo>
                  <a:lnTo>
                    <a:pt x="974725" y="1149350"/>
                  </a:lnTo>
                  <a:lnTo>
                    <a:pt x="952500" y="1130300"/>
                  </a:lnTo>
                  <a:lnTo>
                    <a:pt x="933450" y="1104900"/>
                  </a:lnTo>
                  <a:lnTo>
                    <a:pt x="914400" y="1079500"/>
                  </a:lnTo>
                  <a:lnTo>
                    <a:pt x="901700" y="1054100"/>
                  </a:lnTo>
                  <a:lnTo>
                    <a:pt x="889000" y="1025525"/>
                  </a:lnTo>
                  <a:lnTo>
                    <a:pt x="879475" y="996950"/>
                  </a:lnTo>
                  <a:lnTo>
                    <a:pt x="873125" y="965200"/>
                  </a:lnTo>
                  <a:lnTo>
                    <a:pt x="866775" y="936625"/>
                  </a:lnTo>
                  <a:lnTo>
                    <a:pt x="866775" y="904875"/>
                  </a:lnTo>
                  <a:lnTo>
                    <a:pt x="869950" y="869950"/>
                  </a:lnTo>
                  <a:lnTo>
                    <a:pt x="876300" y="838200"/>
                  </a:lnTo>
                  <a:lnTo>
                    <a:pt x="885825" y="809625"/>
                  </a:lnTo>
                  <a:lnTo>
                    <a:pt x="895350" y="777875"/>
                  </a:lnTo>
                  <a:lnTo>
                    <a:pt x="911225" y="752475"/>
                  </a:lnTo>
                  <a:lnTo>
                    <a:pt x="927100" y="727075"/>
                  </a:lnTo>
                  <a:lnTo>
                    <a:pt x="946150" y="701675"/>
                  </a:lnTo>
                  <a:lnTo>
                    <a:pt x="968375" y="679450"/>
                  </a:lnTo>
                  <a:lnTo>
                    <a:pt x="990600" y="660400"/>
                  </a:lnTo>
                  <a:lnTo>
                    <a:pt x="1016000" y="644525"/>
                  </a:lnTo>
                  <a:lnTo>
                    <a:pt x="1044575" y="628650"/>
                  </a:lnTo>
                  <a:lnTo>
                    <a:pt x="1073150" y="615950"/>
                  </a:lnTo>
                  <a:lnTo>
                    <a:pt x="1101725" y="606425"/>
                  </a:lnTo>
                  <a:lnTo>
                    <a:pt x="1130300" y="600075"/>
                  </a:lnTo>
                  <a:lnTo>
                    <a:pt x="1162050" y="596900"/>
                  </a:lnTo>
                  <a:lnTo>
                    <a:pt x="1193800" y="593725"/>
                  </a:lnTo>
                  <a:close/>
                  <a:moveTo>
                    <a:pt x="3930650" y="523875"/>
                  </a:moveTo>
                  <a:lnTo>
                    <a:pt x="4273550" y="523875"/>
                  </a:lnTo>
                  <a:lnTo>
                    <a:pt x="4289425" y="527050"/>
                  </a:lnTo>
                  <a:lnTo>
                    <a:pt x="4295775" y="527050"/>
                  </a:lnTo>
                  <a:lnTo>
                    <a:pt x="4302125" y="530225"/>
                  </a:lnTo>
                  <a:lnTo>
                    <a:pt x="4311650" y="533400"/>
                  </a:lnTo>
                  <a:lnTo>
                    <a:pt x="4318000" y="536575"/>
                  </a:lnTo>
                  <a:lnTo>
                    <a:pt x="4327525" y="546100"/>
                  </a:lnTo>
                  <a:lnTo>
                    <a:pt x="4337050" y="558800"/>
                  </a:lnTo>
                  <a:lnTo>
                    <a:pt x="4340225" y="565150"/>
                  </a:lnTo>
                  <a:lnTo>
                    <a:pt x="4343400" y="571500"/>
                  </a:lnTo>
                  <a:lnTo>
                    <a:pt x="4346575" y="581025"/>
                  </a:lnTo>
                  <a:lnTo>
                    <a:pt x="4349750" y="587375"/>
                  </a:lnTo>
                  <a:lnTo>
                    <a:pt x="4349750" y="603250"/>
                  </a:lnTo>
                  <a:lnTo>
                    <a:pt x="4349750" y="908050"/>
                  </a:lnTo>
                  <a:lnTo>
                    <a:pt x="4349750" y="920750"/>
                  </a:lnTo>
                  <a:lnTo>
                    <a:pt x="4343400" y="936625"/>
                  </a:lnTo>
                  <a:lnTo>
                    <a:pt x="4337050" y="949325"/>
                  </a:lnTo>
                  <a:lnTo>
                    <a:pt x="4327525" y="962025"/>
                  </a:lnTo>
                  <a:lnTo>
                    <a:pt x="4318000" y="971550"/>
                  </a:lnTo>
                  <a:lnTo>
                    <a:pt x="4305300" y="977900"/>
                  </a:lnTo>
                  <a:lnTo>
                    <a:pt x="4289425" y="981075"/>
                  </a:lnTo>
                  <a:lnTo>
                    <a:pt x="4273550" y="984250"/>
                  </a:lnTo>
                  <a:lnTo>
                    <a:pt x="4257675" y="981075"/>
                  </a:lnTo>
                  <a:lnTo>
                    <a:pt x="4244975" y="977900"/>
                  </a:lnTo>
                  <a:lnTo>
                    <a:pt x="4229100" y="971550"/>
                  </a:lnTo>
                  <a:lnTo>
                    <a:pt x="4219575" y="962025"/>
                  </a:lnTo>
                  <a:lnTo>
                    <a:pt x="4210050" y="949325"/>
                  </a:lnTo>
                  <a:lnTo>
                    <a:pt x="4203700" y="936625"/>
                  </a:lnTo>
                  <a:lnTo>
                    <a:pt x="4197350" y="920750"/>
                  </a:lnTo>
                  <a:lnTo>
                    <a:pt x="4197350" y="908050"/>
                  </a:lnTo>
                  <a:lnTo>
                    <a:pt x="4197350" y="787400"/>
                  </a:lnTo>
                  <a:lnTo>
                    <a:pt x="3873500" y="1127125"/>
                  </a:lnTo>
                  <a:lnTo>
                    <a:pt x="3863975" y="1136650"/>
                  </a:lnTo>
                  <a:lnTo>
                    <a:pt x="3851275" y="1146175"/>
                  </a:lnTo>
                  <a:lnTo>
                    <a:pt x="3838575" y="1152525"/>
                  </a:lnTo>
                  <a:lnTo>
                    <a:pt x="3825875" y="1158875"/>
                  </a:lnTo>
                  <a:lnTo>
                    <a:pt x="3813175" y="1158875"/>
                  </a:lnTo>
                  <a:lnTo>
                    <a:pt x="3810000" y="1158875"/>
                  </a:lnTo>
                  <a:lnTo>
                    <a:pt x="3806825" y="1158875"/>
                  </a:lnTo>
                  <a:lnTo>
                    <a:pt x="3473450" y="1162050"/>
                  </a:lnTo>
                  <a:lnTo>
                    <a:pt x="3022600" y="1612900"/>
                  </a:lnTo>
                  <a:lnTo>
                    <a:pt x="3009900" y="1622425"/>
                  </a:lnTo>
                  <a:lnTo>
                    <a:pt x="2997200" y="1628775"/>
                  </a:lnTo>
                  <a:lnTo>
                    <a:pt x="2981325" y="1631950"/>
                  </a:lnTo>
                  <a:lnTo>
                    <a:pt x="2968625" y="1635125"/>
                  </a:lnTo>
                  <a:lnTo>
                    <a:pt x="2952750" y="1631950"/>
                  </a:lnTo>
                  <a:lnTo>
                    <a:pt x="2940050" y="1628775"/>
                  </a:lnTo>
                  <a:lnTo>
                    <a:pt x="2924175" y="1622425"/>
                  </a:lnTo>
                  <a:lnTo>
                    <a:pt x="2914650" y="1612900"/>
                  </a:lnTo>
                  <a:lnTo>
                    <a:pt x="2901950" y="1600200"/>
                  </a:lnTo>
                  <a:lnTo>
                    <a:pt x="2895600" y="1587500"/>
                  </a:lnTo>
                  <a:lnTo>
                    <a:pt x="2892425" y="1571625"/>
                  </a:lnTo>
                  <a:lnTo>
                    <a:pt x="2889250" y="1555750"/>
                  </a:lnTo>
                  <a:lnTo>
                    <a:pt x="2892425" y="1543050"/>
                  </a:lnTo>
                  <a:lnTo>
                    <a:pt x="2895600" y="1527175"/>
                  </a:lnTo>
                  <a:lnTo>
                    <a:pt x="2901950" y="1514475"/>
                  </a:lnTo>
                  <a:lnTo>
                    <a:pt x="2914650" y="1501775"/>
                  </a:lnTo>
                  <a:lnTo>
                    <a:pt x="3371850" y="1044575"/>
                  </a:lnTo>
                  <a:lnTo>
                    <a:pt x="3381375" y="1031875"/>
                  </a:lnTo>
                  <a:lnTo>
                    <a:pt x="3394075" y="1019175"/>
                  </a:lnTo>
                  <a:lnTo>
                    <a:pt x="3409950" y="1012825"/>
                  </a:lnTo>
                  <a:lnTo>
                    <a:pt x="3425825" y="1009650"/>
                  </a:lnTo>
                  <a:lnTo>
                    <a:pt x="3435350" y="1006475"/>
                  </a:lnTo>
                  <a:lnTo>
                    <a:pt x="3438525" y="1006475"/>
                  </a:lnTo>
                  <a:lnTo>
                    <a:pt x="3441700" y="1006475"/>
                  </a:lnTo>
                  <a:lnTo>
                    <a:pt x="3775075" y="1006475"/>
                  </a:lnTo>
                  <a:lnTo>
                    <a:pt x="4086225" y="679450"/>
                  </a:lnTo>
                  <a:lnTo>
                    <a:pt x="3930650" y="679450"/>
                  </a:lnTo>
                  <a:lnTo>
                    <a:pt x="3914775" y="676275"/>
                  </a:lnTo>
                  <a:lnTo>
                    <a:pt x="3902075" y="673100"/>
                  </a:lnTo>
                  <a:lnTo>
                    <a:pt x="3886200" y="666750"/>
                  </a:lnTo>
                  <a:lnTo>
                    <a:pt x="3876675" y="657225"/>
                  </a:lnTo>
                  <a:lnTo>
                    <a:pt x="3867150" y="644525"/>
                  </a:lnTo>
                  <a:lnTo>
                    <a:pt x="3860800" y="631825"/>
                  </a:lnTo>
                  <a:lnTo>
                    <a:pt x="3854450" y="615950"/>
                  </a:lnTo>
                  <a:lnTo>
                    <a:pt x="3854450" y="603250"/>
                  </a:lnTo>
                  <a:lnTo>
                    <a:pt x="3854450" y="587375"/>
                  </a:lnTo>
                  <a:lnTo>
                    <a:pt x="3860800" y="571500"/>
                  </a:lnTo>
                  <a:lnTo>
                    <a:pt x="3867150" y="558800"/>
                  </a:lnTo>
                  <a:lnTo>
                    <a:pt x="3876675" y="546100"/>
                  </a:lnTo>
                  <a:lnTo>
                    <a:pt x="3886200" y="536575"/>
                  </a:lnTo>
                  <a:lnTo>
                    <a:pt x="3902075" y="530225"/>
                  </a:lnTo>
                  <a:lnTo>
                    <a:pt x="3914775" y="527050"/>
                  </a:lnTo>
                  <a:lnTo>
                    <a:pt x="3930650" y="523875"/>
                  </a:lnTo>
                  <a:close/>
                  <a:moveTo>
                    <a:pt x="3302000" y="285750"/>
                  </a:moveTo>
                  <a:lnTo>
                    <a:pt x="3333750" y="317500"/>
                  </a:lnTo>
                  <a:lnTo>
                    <a:pt x="2622550" y="1104900"/>
                  </a:lnTo>
                  <a:lnTo>
                    <a:pt x="2543175" y="1028700"/>
                  </a:lnTo>
                  <a:lnTo>
                    <a:pt x="3302000" y="285750"/>
                  </a:lnTo>
                  <a:close/>
                  <a:moveTo>
                    <a:pt x="2543175" y="0"/>
                  </a:moveTo>
                  <a:lnTo>
                    <a:pt x="4841875" y="0"/>
                  </a:lnTo>
                  <a:lnTo>
                    <a:pt x="4879975" y="3175"/>
                  </a:lnTo>
                  <a:lnTo>
                    <a:pt x="4918075" y="6350"/>
                  </a:lnTo>
                  <a:lnTo>
                    <a:pt x="4956175" y="15875"/>
                  </a:lnTo>
                  <a:lnTo>
                    <a:pt x="4991100" y="28575"/>
                  </a:lnTo>
                  <a:lnTo>
                    <a:pt x="5026025" y="47625"/>
                  </a:lnTo>
                  <a:lnTo>
                    <a:pt x="5057775" y="66675"/>
                  </a:lnTo>
                  <a:lnTo>
                    <a:pt x="5086350" y="88900"/>
                  </a:lnTo>
                  <a:lnTo>
                    <a:pt x="5111750" y="111125"/>
                  </a:lnTo>
                  <a:lnTo>
                    <a:pt x="5137150" y="139700"/>
                  </a:lnTo>
                  <a:lnTo>
                    <a:pt x="5159375" y="168275"/>
                  </a:lnTo>
                  <a:lnTo>
                    <a:pt x="5178425" y="200025"/>
                  </a:lnTo>
                  <a:lnTo>
                    <a:pt x="5194300" y="234950"/>
                  </a:lnTo>
                  <a:lnTo>
                    <a:pt x="5207000" y="269875"/>
                  </a:lnTo>
                  <a:lnTo>
                    <a:pt x="5216525" y="304800"/>
                  </a:lnTo>
                  <a:lnTo>
                    <a:pt x="5222875" y="342900"/>
                  </a:lnTo>
                  <a:lnTo>
                    <a:pt x="5226050" y="384175"/>
                  </a:lnTo>
                  <a:lnTo>
                    <a:pt x="5226050" y="1739900"/>
                  </a:lnTo>
                  <a:lnTo>
                    <a:pt x="5222875" y="1778000"/>
                  </a:lnTo>
                  <a:lnTo>
                    <a:pt x="5216525" y="1816100"/>
                  </a:lnTo>
                  <a:lnTo>
                    <a:pt x="5207000" y="1854200"/>
                  </a:lnTo>
                  <a:lnTo>
                    <a:pt x="5194300" y="1889125"/>
                  </a:lnTo>
                  <a:lnTo>
                    <a:pt x="5178425" y="1920875"/>
                  </a:lnTo>
                  <a:lnTo>
                    <a:pt x="5159375" y="1952625"/>
                  </a:lnTo>
                  <a:lnTo>
                    <a:pt x="5137150" y="1984375"/>
                  </a:lnTo>
                  <a:lnTo>
                    <a:pt x="5111750" y="2009775"/>
                  </a:lnTo>
                  <a:lnTo>
                    <a:pt x="5086350" y="2035175"/>
                  </a:lnTo>
                  <a:lnTo>
                    <a:pt x="5057775" y="2057400"/>
                  </a:lnTo>
                  <a:lnTo>
                    <a:pt x="5026025" y="2076450"/>
                  </a:lnTo>
                  <a:lnTo>
                    <a:pt x="4991100" y="2092325"/>
                  </a:lnTo>
                  <a:lnTo>
                    <a:pt x="4956175" y="2105025"/>
                  </a:lnTo>
                  <a:lnTo>
                    <a:pt x="4918075" y="2114550"/>
                  </a:lnTo>
                  <a:lnTo>
                    <a:pt x="4879975" y="2120900"/>
                  </a:lnTo>
                  <a:lnTo>
                    <a:pt x="4841875" y="2120900"/>
                  </a:lnTo>
                  <a:lnTo>
                    <a:pt x="2543175" y="2120900"/>
                  </a:lnTo>
                  <a:lnTo>
                    <a:pt x="2505075" y="2120900"/>
                  </a:lnTo>
                  <a:lnTo>
                    <a:pt x="2466975" y="2114550"/>
                  </a:lnTo>
                  <a:lnTo>
                    <a:pt x="2428875" y="2105025"/>
                  </a:lnTo>
                  <a:lnTo>
                    <a:pt x="2393950" y="2092325"/>
                  </a:lnTo>
                  <a:lnTo>
                    <a:pt x="2362200" y="2076450"/>
                  </a:lnTo>
                  <a:lnTo>
                    <a:pt x="2330450" y="2057400"/>
                  </a:lnTo>
                  <a:lnTo>
                    <a:pt x="2298700" y="2035175"/>
                  </a:lnTo>
                  <a:lnTo>
                    <a:pt x="2273300" y="2009775"/>
                  </a:lnTo>
                  <a:lnTo>
                    <a:pt x="2247900" y="1984375"/>
                  </a:lnTo>
                  <a:lnTo>
                    <a:pt x="2225675" y="1952625"/>
                  </a:lnTo>
                  <a:lnTo>
                    <a:pt x="2206625" y="1920875"/>
                  </a:lnTo>
                  <a:lnTo>
                    <a:pt x="2190750" y="1889125"/>
                  </a:lnTo>
                  <a:lnTo>
                    <a:pt x="2178050" y="1854200"/>
                  </a:lnTo>
                  <a:lnTo>
                    <a:pt x="2168525" y="1816100"/>
                  </a:lnTo>
                  <a:lnTo>
                    <a:pt x="2162175" y="1778000"/>
                  </a:lnTo>
                  <a:lnTo>
                    <a:pt x="2159000" y="1739900"/>
                  </a:lnTo>
                  <a:lnTo>
                    <a:pt x="2159000" y="1435100"/>
                  </a:lnTo>
                  <a:lnTo>
                    <a:pt x="2241550" y="1406525"/>
                  </a:lnTo>
                  <a:lnTo>
                    <a:pt x="2324100" y="1374775"/>
                  </a:lnTo>
                  <a:lnTo>
                    <a:pt x="2324100" y="1739900"/>
                  </a:lnTo>
                  <a:lnTo>
                    <a:pt x="2324100" y="1762125"/>
                  </a:lnTo>
                  <a:lnTo>
                    <a:pt x="2327275" y="1784350"/>
                  </a:lnTo>
                  <a:lnTo>
                    <a:pt x="2333625" y="1803400"/>
                  </a:lnTo>
                  <a:lnTo>
                    <a:pt x="2339975" y="1825625"/>
                  </a:lnTo>
                  <a:lnTo>
                    <a:pt x="2349500" y="1844675"/>
                  </a:lnTo>
                  <a:lnTo>
                    <a:pt x="2362200" y="1863725"/>
                  </a:lnTo>
                  <a:lnTo>
                    <a:pt x="2374900" y="1879600"/>
                  </a:lnTo>
                  <a:lnTo>
                    <a:pt x="2387600" y="1895475"/>
                  </a:lnTo>
                  <a:lnTo>
                    <a:pt x="2403475" y="1908175"/>
                  </a:lnTo>
                  <a:lnTo>
                    <a:pt x="2419350" y="1920875"/>
                  </a:lnTo>
                  <a:lnTo>
                    <a:pt x="2438400" y="1933575"/>
                  </a:lnTo>
                  <a:lnTo>
                    <a:pt x="2457450" y="1943100"/>
                  </a:lnTo>
                  <a:lnTo>
                    <a:pt x="2476500" y="1949450"/>
                  </a:lnTo>
                  <a:lnTo>
                    <a:pt x="2498725" y="1955800"/>
                  </a:lnTo>
                  <a:lnTo>
                    <a:pt x="2520950" y="1958975"/>
                  </a:lnTo>
                  <a:lnTo>
                    <a:pt x="2543175" y="1958975"/>
                  </a:lnTo>
                  <a:lnTo>
                    <a:pt x="4841875" y="1958975"/>
                  </a:lnTo>
                  <a:lnTo>
                    <a:pt x="4864100" y="1958975"/>
                  </a:lnTo>
                  <a:lnTo>
                    <a:pt x="4886325" y="1955800"/>
                  </a:lnTo>
                  <a:lnTo>
                    <a:pt x="4908550" y="1949450"/>
                  </a:lnTo>
                  <a:lnTo>
                    <a:pt x="4927600" y="1943100"/>
                  </a:lnTo>
                  <a:lnTo>
                    <a:pt x="4946650" y="1933575"/>
                  </a:lnTo>
                  <a:lnTo>
                    <a:pt x="4965700" y="1920875"/>
                  </a:lnTo>
                  <a:lnTo>
                    <a:pt x="4981575" y="1908175"/>
                  </a:lnTo>
                  <a:lnTo>
                    <a:pt x="4997450" y="1895475"/>
                  </a:lnTo>
                  <a:lnTo>
                    <a:pt x="5013325" y="1879600"/>
                  </a:lnTo>
                  <a:lnTo>
                    <a:pt x="5026025" y="1863725"/>
                  </a:lnTo>
                  <a:lnTo>
                    <a:pt x="5035550" y="1844675"/>
                  </a:lnTo>
                  <a:lnTo>
                    <a:pt x="5045075" y="1825625"/>
                  </a:lnTo>
                  <a:lnTo>
                    <a:pt x="5051425" y="1803400"/>
                  </a:lnTo>
                  <a:lnTo>
                    <a:pt x="5057775" y="1784350"/>
                  </a:lnTo>
                  <a:lnTo>
                    <a:pt x="5060950" y="1762125"/>
                  </a:lnTo>
                  <a:lnTo>
                    <a:pt x="5060950" y="1739900"/>
                  </a:lnTo>
                  <a:lnTo>
                    <a:pt x="5060950" y="384175"/>
                  </a:lnTo>
                  <a:lnTo>
                    <a:pt x="5060950" y="361950"/>
                  </a:lnTo>
                  <a:lnTo>
                    <a:pt x="5057775" y="339725"/>
                  </a:lnTo>
                  <a:lnTo>
                    <a:pt x="5051425" y="317500"/>
                  </a:lnTo>
                  <a:lnTo>
                    <a:pt x="5045075" y="298450"/>
                  </a:lnTo>
                  <a:lnTo>
                    <a:pt x="5035550" y="279400"/>
                  </a:lnTo>
                  <a:lnTo>
                    <a:pt x="5026025" y="260350"/>
                  </a:lnTo>
                  <a:lnTo>
                    <a:pt x="5013325" y="244475"/>
                  </a:lnTo>
                  <a:lnTo>
                    <a:pt x="4997450" y="228600"/>
                  </a:lnTo>
                  <a:lnTo>
                    <a:pt x="4981575" y="212725"/>
                  </a:lnTo>
                  <a:lnTo>
                    <a:pt x="4965700" y="200025"/>
                  </a:lnTo>
                  <a:lnTo>
                    <a:pt x="4946650" y="190500"/>
                  </a:lnTo>
                  <a:lnTo>
                    <a:pt x="4927600" y="180975"/>
                  </a:lnTo>
                  <a:lnTo>
                    <a:pt x="4908550" y="171450"/>
                  </a:lnTo>
                  <a:lnTo>
                    <a:pt x="4886325" y="168275"/>
                  </a:lnTo>
                  <a:lnTo>
                    <a:pt x="4864100" y="165100"/>
                  </a:lnTo>
                  <a:lnTo>
                    <a:pt x="4841875" y="161925"/>
                  </a:lnTo>
                  <a:lnTo>
                    <a:pt x="2543175" y="161925"/>
                  </a:lnTo>
                  <a:lnTo>
                    <a:pt x="2520950" y="165100"/>
                  </a:lnTo>
                  <a:lnTo>
                    <a:pt x="2498725" y="168275"/>
                  </a:lnTo>
                  <a:lnTo>
                    <a:pt x="2476500" y="171450"/>
                  </a:lnTo>
                  <a:lnTo>
                    <a:pt x="2457450" y="180975"/>
                  </a:lnTo>
                  <a:lnTo>
                    <a:pt x="2438400" y="190500"/>
                  </a:lnTo>
                  <a:lnTo>
                    <a:pt x="2419350" y="200025"/>
                  </a:lnTo>
                  <a:lnTo>
                    <a:pt x="2403475" y="212725"/>
                  </a:lnTo>
                  <a:lnTo>
                    <a:pt x="2387600" y="228600"/>
                  </a:lnTo>
                  <a:lnTo>
                    <a:pt x="2374900" y="244475"/>
                  </a:lnTo>
                  <a:lnTo>
                    <a:pt x="2362200" y="260350"/>
                  </a:lnTo>
                  <a:lnTo>
                    <a:pt x="2349500" y="279400"/>
                  </a:lnTo>
                  <a:lnTo>
                    <a:pt x="2339975" y="298450"/>
                  </a:lnTo>
                  <a:lnTo>
                    <a:pt x="2333625" y="317500"/>
                  </a:lnTo>
                  <a:lnTo>
                    <a:pt x="2327275" y="339725"/>
                  </a:lnTo>
                  <a:lnTo>
                    <a:pt x="2324100" y="361950"/>
                  </a:lnTo>
                  <a:lnTo>
                    <a:pt x="2324100" y="384175"/>
                  </a:lnTo>
                  <a:lnTo>
                    <a:pt x="2324100" y="1066800"/>
                  </a:lnTo>
                  <a:lnTo>
                    <a:pt x="2241550" y="1089025"/>
                  </a:lnTo>
                  <a:lnTo>
                    <a:pt x="2159000" y="1117600"/>
                  </a:lnTo>
                  <a:lnTo>
                    <a:pt x="2159000" y="384175"/>
                  </a:lnTo>
                  <a:lnTo>
                    <a:pt x="2162175" y="342900"/>
                  </a:lnTo>
                  <a:lnTo>
                    <a:pt x="2168525" y="304800"/>
                  </a:lnTo>
                  <a:lnTo>
                    <a:pt x="2178050" y="269875"/>
                  </a:lnTo>
                  <a:lnTo>
                    <a:pt x="2190750" y="234950"/>
                  </a:lnTo>
                  <a:lnTo>
                    <a:pt x="2206625" y="200025"/>
                  </a:lnTo>
                  <a:lnTo>
                    <a:pt x="2225675" y="168275"/>
                  </a:lnTo>
                  <a:lnTo>
                    <a:pt x="2247900" y="139700"/>
                  </a:lnTo>
                  <a:lnTo>
                    <a:pt x="2273300" y="111125"/>
                  </a:lnTo>
                  <a:lnTo>
                    <a:pt x="2298700" y="88900"/>
                  </a:lnTo>
                  <a:lnTo>
                    <a:pt x="2330450" y="66675"/>
                  </a:lnTo>
                  <a:lnTo>
                    <a:pt x="2362200" y="47625"/>
                  </a:lnTo>
                  <a:lnTo>
                    <a:pt x="2393950" y="28575"/>
                  </a:lnTo>
                  <a:lnTo>
                    <a:pt x="2428875" y="15875"/>
                  </a:lnTo>
                  <a:lnTo>
                    <a:pt x="2466975" y="6350"/>
                  </a:lnTo>
                  <a:lnTo>
                    <a:pt x="2505075" y="3175"/>
                  </a:lnTo>
                  <a:lnTo>
                    <a:pt x="254317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grpSp>
      <p:grpSp>
        <p:nvGrpSpPr>
          <p:cNvPr id="29" name="组合 28"/>
          <p:cNvGrpSpPr/>
          <p:nvPr/>
        </p:nvGrpSpPr>
        <p:grpSpPr>
          <a:xfrm>
            <a:off x="5318733" y="3472180"/>
            <a:ext cx="630555" cy="631190"/>
            <a:chOff x="17128" y="6203"/>
            <a:chExt cx="993" cy="994"/>
          </a:xfrm>
        </p:grpSpPr>
        <p:sp>
          <p:nvSpPr>
            <p:cNvPr id="30" name="圆角矩形 29"/>
            <p:cNvSpPr/>
            <p:nvPr/>
          </p:nvSpPr>
          <p:spPr>
            <a:xfrm>
              <a:off x="17128" y="6203"/>
              <a:ext cx="993" cy="994"/>
            </a:xfrm>
            <a:prstGeom prst="roundRect">
              <a:avLst/>
            </a:prstGeom>
            <a:solidFill>
              <a:srgbClr val="FFFFFF">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31" name=" 31"/>
            <p:cNvSpPr/>
            <p:nvPr/>
          </p:nvSpPr>
          <p:spPr bwMode="auto">
            <a:xfrm>
              <a:off x="17401" y="6437"/>
              <a:ext cx="405" cy="527"/>
            </a:xfrm>
            <a:custGeom>
              <a:avLst/>
              <a:gdLst>
                <a:gd name="T0" fmla="*/ 808831 w 3808"/>
                <a:gd name="T1" fmla="*/ 1295383 h 4578"/>
                <a:gd name="T2" fmla="*/ 620770 w 3808"/>
                <a:gd name="T3" fmla="*/ 1061107 h 4578"/>
                <a:gd name="T4" fmla="*/ 609952 w 3808"/>
                <a:gd name="T5" fmla="*/ 993696 h 4578"/>
                <a:gd name="T6" fmla="*/ 804254 w 3808"/>
                <a:gd name="T7" fmla="*/ 1136009 h 4578"/>
                <a:gd name="T8" fmla="*/ 1261510 w 3808"/>
                <a:gd name="T9" fmla="*/ 605039 h 4578"/>
                <a:gd name="T10" fmla="*/ 997309 w 3808"/>
                <a:gd name="T11" fmla="*/ 385328 h 4578"/>
                <a:gd name="T12" fmla="*/ 1018112 w 3808"/>
                <a:gd name="T13" fmla="*/ 332896 h 4578"/>
                <a:gd name="T14" fmla="*/ 991900 w 3808"/>
                <a:gd name="T15" fmla="*/ 304600 h 4578"/>
                <a:gd name="T16" fmla="*/ 1025601 w 3808"/>
                <a:gd name="T17" fmla="*/ 199322 h 4578"/>
                <a:gd name="T18" fmla="*/ 992316 w 3808"/>
                <a:gd name="T19" fmla="*/ 5410 h 4578"/>
                <a:gd name="T20" fmla="*/ 833379 w 3808"/>
                <a:gd name="T21" fmla="*/ 32457 h 4578"/>
                <a:gd name="T22" fmla="*/ 644901 w 3808"/>
                <a:gd name="T23" fmla="*/ 86969 h 4578"/>
                <a:gd name="T24" fmla="*/ 529651 w 3808"/>
                <a:gd name="T25" fmla="*/ 12484 h 4578"/>
                <a:gd name="T26" fmla="*/ 540469 w 3808"/>
                <a:gd name="T27" fmla="*/ 193496 h 4578"/>
                <a:gd name="T28" fmla="*/ 583324 w 3808"/>
                <a:gd name="T29" fmla="*/ 312507 h 4578"/>
                <a:gd name="T30" fmla="*/ 583324 w 3808"/>
                <a:gd name="T31" fmla="*/ 347877 h 4578"/>
                <a:gd name="T32" fmla="*/ 568345 w 3808"/>
                <a:gd name="T33" fmla="*/ 414872 h 4578"/>
                <a:gd name="T34" fmla="*/ 277516 w 3808"/>
                <a:gd name="T35" fmla="*/ 646651 h 4578"/>
                <a:gd name="T36" fmla="*/ 123155 w 3808"/>
                <a:gd name="T37" fmla="*/ 909223 h 4578"/>
                <a:gd name="T38" fmla="*/ 10818 w 3808"/>
                <a:gd name="T39" fmla="*/ 1299545 h 4578"/>
                <a:gd name="T40" fmla="*/ 22468 w 3808"/>
                <a:gd name="T41" fmla="*/ 1617461 h 4578"/>
                <a:gd name="T42" fmla="*/ 102352 w 3808"/>
                <a:gd name="T43" fmla="*/ 1767680 h 4578"/>
                <a:gd name="T44" fmla="*/ 251303 w 3808"/>
                <a:gd name="T45" fmla="*/ 1865469 h 4578"/>
                <a:gd name="T46" fmla="*/ 780539 w 3808"/>
                <a:gd name="T47" fmla="*/ 1905000 h 4578"/>
                <a:gd name="T48" fmla="*/ 1293547 w 3808"/>
                <a:gd name="T49" fmla="*/ 1877120 h 4578"/>
                <a:gd name="T50" fmla="*/ 1458725 w 3808"/>
                <a:gd name="T51" fmla="*/ 1792231 h 4578"/>
                <a:gd name="T52" fmla="*/ 1551092 w 3808"/>
                <a:gd name="T53" fmla="*/ 1651166 h 4578"/>
                <a:gd name="T54" fmla="*/ 1582297 w 3808"/>
                <a:gd name="T55" fmla="*/ 1380272 h 4578"/>
                <a:gd name="T56" fmla="*/ 1490762 w 3808"/>
                <a:gd name="T57" fmla="*/ 981628 h 4578"/>
                <a:gd name="T58" fmla="*/ 1336402 w 3808"/>
                <a:gd name="T59" fmla="*/ 681606 h 4578"/>
                <a:gd name="T60" fmla="*/ 1097164 w 3808"/>
                <a:gd name="T61" fmla="*/ 1433119 h 4578"/>
                <a:gd name="T62" fmla="*/ 1012287 w 3808"/>
                <a:gd name="T63" fmla="*/ 1537566 h 4578"/>
                <a:gd name="T64" fmla="*/ 917008 w 3808"/>
                <a:gd name="T65" fmla="*/ 1662818 h 4578"/>
                <a:gd name="T66" fmla="*/ 866664 w 3808"/>
                <a:gd name="T67" fmla="*/ 1689866 h 4578"/>
                <a:gd name="T68" fmla="*/ 825890 w 3808"/>
                <a:gd name="T69" fmla="*/ 1654495 h 4578"/>
                <a:gd name="T70" fmla="*/ 762648 w 3808"/>
                <a:gd name="T71" fmla="*/ 1664898 h 4578"/>
                <a:gd name="T72" fmla="*/ 714800 w 3808"/>
                <a:gd name="T73" fmla="*/ 1689033 h 4578"/>
                <a:gd name="T74" fmla="*/ 671113 w 3808"/>
                <a:gd name="T75" fmla="*/ 1651166 h 4578"/>
                <a:gd name="T76" fmla="*/ 550871 w 3808"/>
                <a:gd name="T77" fmla="*/ 1504692 h 4578"/>
                <a:gd name="T78" fmla="*/ 478059 w 3808"/>
                <a:gd name="T79" fmla="*/ 1349895 h 4578"/>
                <a:gd name="T80" fmla="*/ 529651 w 3808"/>
                <a:gd name="T81" fmla="*/ 1306202 h 4578"/>
                <a:gd name="T82" fmla="*/ 594141 w 3808"/>
                <a:gd name="T83" fmla="*/ 1367372 h 4578"/>
                <a:gd name="T84" fmla="*/ 639909 w 3808"/>
                <a:gd name="T85" fmla="*/ 1456006 h 4578"/>
                <a:gd name="T86" fmla="*/ 543381 w 3808"/>
                <a:gd name="T87" fmla="*/ 1186776 h 4578"/>
                <a:gd name="T88" fmla="*/ 488045 w 3808"/>
                <a:gd name="T89" fmla="*/ 1064020 h 4578"/>
                <a:gd name="T90" fmla="*/ 536308 w 3808"/>
                <a:gd name="T91" fmla="*/ 909223 h 4578"/>
                <a:gd name="T92" fmla="*/ 661544 w 3808"/>
                <a:gd name="T93" fmla="*/ 747353 h 4578"/>
                <a:gd name="T94" fmla="*/ 703567 w 3808"/>
                <a:gd name="T95" fmla="*/ 706157 h 4578"/>
                <a:gd name="T96" fmla="*/ 758071 w 3808"/>
                <a:gd name="T97" fmla="*/ 727379 h 4578"/>
                <a:gd name="T98" fmla="*/ 827554 w 3808"/>
                <a:gd name="T99" fmla="*/ 742359 h 4578"/>
                <a:gd name="T100" fmla="*/ 871241 w 3808"/>
                <a:gd name="T101" fmla="*/ 704492 h 4578"/>
                <a:gd name="T102" fmla="*/ 924913 w 3808"/>
                <a:gd name="T103" fmla="*/ 734453 h 4578"/>
                <a:gd name="T104" fmla="*/ 1015616 w 3808"/>
                <a:gd name="T105" fmla="*/ 876766 h 4578"/>
                <a:gd name="T106" fmla="*/ 1082602 w 3808"/>
                <a:gd name="T107" fmla="*/ 981628 h 4578"/>
                <a:gd name="T108" fmla="*/ 1068456 w 3808"/>
                <a:gd name="T109" fmla="*/ 1092733 h 4578"/>
                <a:gd name="T110" fmla="*/ 990236 w 3808"/>
                <a:gd name="T111" fmla="*/ 1074007 h 4578"/>
                <a:gd name="T112" fmla="*/ 948629 w 3808"/>
                <a:gd name="T113" fmla="*/ 974138 h 4578"/>
                <a:gd name="T114" fmla="*/ 1066376 w 3808"/>
                <a:gd name="T115" fmla="*/ 1236294 h 4578"/>
                <a:gd name="T116" fmla="*/ 1109230 w 3808"/>
                <a:gd name="T117" fmla="*/ 1312028 h 4578"/>
                <a:gd name="T118" fmla="*/ 934899 w 3808"/>
                <a:gd name="T119" fmla="*/ 1481389 h 4578"/>
                <a:gd name="T120" fmla="*/ 982330 w 3808"/>
                <a:gd name="T121" fmla="*/ 1422716 h 4578"/>
                <a:gd name="T122" fmla="*/ 975257 w 3808"/>
                <a:gd name="T123" fmla="*/ 1356553 h 457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808" h="4578">
                  <a:moveTo>
                    <a:pt x="1815" y="3080"/>
                  </a:moveTo>
                  <a:lnTo>
                    <a:pt x="1829" y="3629"/>
                  </a:lnTo>
                  <a:lnTo>
                    <a:pt x="1878" y="3637"/>
                  </a:lnTo>
                  <a:lnTo>
                    <a:pt x="1903" y="3639"/>
                  </a:lnTo>
                  <a:lnTo>
                    <a:pt x="1930" y="3641"/>
                  </a:lnTo>
                  <a:lnTo>
                    <a:pt x="1946" y="3640"/>
                  </a:lnTo>
                  <a:lnTo>
                    <a:pt x="1961" y="3638"/>
                  </a:lnTo>
                  <a:lnTo>
                    <a:pt x="1975" y="3636"/>
                  </a:lnTo>
                  <a:lnTo>
                    <a:pt x="1991" y="3635"/>
                  </a:lnTo>
                  <a:lnTo>
                    <a:pt x="1998" y="3125"/>
                  </a:lnTo>
                  <a:lnTo>
                    <a:pt x="1971" y="3119"/>
                  </a:lnTo>
                  <a:lnTo>
                    <a:pt x="1944" y="3113"/>
                  </a:lnTo>
                  <a:lnTo>
                    <a:pt x="1878" y="3096"/>
                  </a:lnTo>
                  <a:lnTo>
                    <a:pt x="1815" y="3080"/>
                  </a:lnTo>
                  <a:close/>
                  <a:moveTo>
                    <a:pt x="1458" y="2434"/>
                  </a:moveTo>
                  <a:lnTo>
                    <a:pt x="1458" y="2434"/>
                  </a:lnTo>
                  <a:lnTo>
                    <a:pt x="1458" y="2450"/>
                  </a:lnTo>
                  <a:lnTo>
                    <a:pt x="1459" y="2465"/>
                  </a:lnTo>
                  <a:lnTo>
                    <a:pt x="1461" y="2481"/>
                  </a:lnTo>
                  <a:lnTo>
                    <a:pt x="1464" y="2495"/>
                  </a:lnTo>
                  <a:lnTo>
                    <a:pt x="1469" y="2509"/>
                  </a:lnTo>
                  <a:lnTo>
                    <a:pt x="1475" y="2523"/>
                  </a:lnTo>
                  <a:lnTo>
                    <a:pt x="1483" y="2537"/>
                  </a:lnTo>
                  <a:lnTo>
                    <a:pt x="1492" y="2550"/>
                  </a:lnTo>
                  <a:lnTo>
                    <a:pt x="1502" y="2563"/>
                  </a:lnTo>
                  <a:lnTo>
                    <a:pt x="1513" y="2574"/>
                  </a:lnTo>
                  <a:lnTo>
                    <a:pt x="1525" y="2586"/>
                  </a:lnTo>
                  <a:lnTo>
                    <a:pt x="1538" y="2597"/>
                  </a:lnTo>
                  <a:lnTo>
                    <a:pt x="1554" y="2266"/>
                  </a:lnTo>
                  <a:lnTo>
                    <a:pt x="1532" y="2284"/>
                  </a:lnTo>
                  <a:lnTo>
                    <a:pt x="1514" y="2303"/>
                  </a:lnTo>
                  <a:lnTo>
                    <a:pt x="1498" y="2324"/>
                  </a:lnTo>
                  <a:lnTo>
                    <a:pt x="1491" y="2334"/>
                  </a:lnTo>
                  <a:lnTo>
                    <a:pt x="1484" y="2344"/>
                  </a:lnTo>
                  <a:lnTo>
                    <a:pt x="1478" y="2355"/>
                  </a:lnTo>
                  <a:lnTo>
                    <a:pt x="1474" y="2366"/>
                  </a:lnTo>
                  <a:lnTo>
                    <a:pt x="1469" y="2377"/>
                  </a:lnTo>
                  <a:lnTo>
                    <a:pt x="1466" y="2388"/>
                  </a:lnTo>
                  <a:lnTo>
                    <a:pt x="1463" y="2399"/>
                  </a:lnTo>
                  <a:lnTo>
                    <a:pt x="1460" y="2410"/>
                  </a:lnTo>
                  <a:lnTo>
                    <a:pt x="1459" y="2423"/>
                  </a:lnTo>
                  <a:lnTo>
                    <a:pt x="1458" y="2434"/>
                  </a:lnTo>
                  <a:close/>
                  <a:moveTo>
                    <a:pt x="1894" y="2175"/>
                  </a:moveTo>
                  <a:lnTo>
                    <a:pt x="1894" y="2175"/>
                  </a:lnTo>
                  <a:lnTo>
                    <a:pt x="1875" y="2176"/>
                  </a:lnTo>
                  <a:lnTo>
                    <a:pt x="1856" y="2178"/>
                  </a:lnTo>
                  <a:lnTo>
                    <a:pt x="1839" y="2180"/>
                  </a:lnTo>
                  <a:lnTo>
                    <a:pt x="1820" y="2182"/>
                  </a:lnTo>
                  <a:lnTo>
                    <a:pt x="1812" y="2698"/>
                  </a:lnTo>
                  <a:lnTo>
                    <a:pt x="1869" y="2714"/>
                  </a:lnTo>
                  <a:lnTo>
                    <a:pt x="1933" y="2730"/>
                  </a:lnTo>
                  <a:lnTo>
                    <a:pt x="1966" y="2740"/>
                  </a:lnTo>
                  <a:lnTo>
                    <a:pt x="2000" y="2750"/>
                  </a:lnTo>
                  <a:lnTo>
                    <a:pt x="1996" y="2185"/>
                  </a:lnTo>
                  <a:lnTo>
                    <a:pt x="1947" y="2178"/>
                  </a:lnTo>
                  <a:lnTo>
                    <a:pt x="1921" y="2176"/>
                  </a:lnTo>
                  <a:lnTo>
                    <a:pt x="1908" y="2175"/>
                  </a:lnTo>
                  <a:lnTo>
                    <a:pt x="1894" y="2175"/>
                  </a:lnTo>
                  <a:close/>
                  <a:moveTo>
                    <a:pt x="3118" y="1530"/>
                  </a:moveTo>
                  <a:lnTo>
                    <a:pt x="3118" y="1530"/>
                  </a:lnTo>
                  <a:lnTo>
                    <a:pt x="3099" y="1512"/>
                  </a:lnTo>
                  <a:lnTo>
                    <a:pt x="3078" y="1494"/>
                  </a:lnTo>
                  <a:lnTo>
                    <a:pt x="3032" y="1454"/>
                  </a:lnTo>
                  <a:lnTo>
                    <a:pt x="2980" y="1413"/>
                  </a:lnTo>
                  <a:lnTo>
                    <a:pt x="2926" y="1371"/>
                  </a:lnTo>
                  <a:lnTo>
                    <a:pt x="2810" y="1285"/>
                  </a:lnTo>
                  <a:lnTo>
                    <a:pt x="2694" y="1197"/>
                  </a:lnTo>
                  <a:lnTo>
                    <a:pt x="2637" y="1154"/>
                  </a:lnTo>
                  <a:lnTo>
                    <a:pt x="2584" y="1113"/>
                  </a:lnTo>
                  <a:lnTo>
                    <a:pt x="2534" y="1071"/>
                  </a:lnTo>
                  <a:lnTo>
                    <a:pt x="2511" y="1052"/>
                  </a:lnTo>
                  <a:lnTo>
                    <a:pt x="2490" y="1032"/>
                  </a:lnTo>
                  <a:lnTo>
                    <a:pt x="2470" y="1013"/>
                  </a:lnTo>
                  <a:lnTo>
                    <a:pt x="2451" y="995"/>
                  </a:lnTo>
                  <a:lnTo>
                    <a:pt x="2435" y="976"/>
                  </a:lnTo>
                  <a:lnTo>
                    <a:pt x="2421" y="959"/>
                  </a:lnTo>
                  <a:lnTo>
                    <a:pt x="2407" y="943"/>
                  </a:lnTo>
                  <a:lnTo>
                    <a:pt x="2397" y="926"/>
                  </a:lnTo>
                  <a:lnTo>
                    <a:pt x="2389" y="911"/>
                  </a:lnTo>
                  <a:lnTo>
                    <a:pt x="2384" y="897"/>
                  </a:lnTo>
                  <a:lnTo>
                    <a:pt x="2371" y="857"/>
                  </a:lnTo>
                  <a:lnTo>
                    <a:pt x="2386" y="854"/>
                  </a:lnTo>
                  <a:lnTo>
                    <a:pt x="2401" y="850"/>
                  </a:lnTo>
                  <a:lnTo>
                    <a:pt x="2413" y="844"/>
                  </a:lnTo>
                  <a:lnTo>
                    <a:pt x="2425" y="836"/>
                  </a:lnTo>
                  <a:lnTo>
                    <a:pt x="2434" y="826"/>
                  </a:lnTo>
                  <a:lnTo>
                    <a:pt x="2438" y="821"/>
                  </a:lnTo>
                  <a:lnTo>
                    <a:pt x="2441" y="816"/>
                  </a:lnTo>
                  <a:lnTo>
                    <a:pt x="2444" y="811"/>
                  </a:lnTo>
                  <a:lnTo>
                    <a:pt x="2445" y="805"/>
                  </a:lnTo>
                  <a:lnTo>
                    <a:pt x="2447" y="800"/>
                  </a:lnTo>
                  <a:lnTo>
                    <a:pt x="2447" y="794"/>
                  </a:lnTo>
                  <a:lnTo>
                    <a:pt x="2446" y="787"/>
                  </a:lnTo>
                  <a:lnTo>
                    <a:pt x="2445" y="781"/>
                  </a:lnTo>
                  <a:lnTo>
                    <a:pt x="2443" y="775"/>
                  </a:lnTo>
                  <a:lnTo>
                    <a:pt x="2440" y="768"/>
                  </a:lnTo>
                  <a:lnTo>
                    <a:pt x="2436" y="763"/>
                  </a:lnTo>
                  <a:lnTo>
                    <a:pt x="2432" y="757"/>
                  </a:lnTo>
                  <a:lnTo>
                    <a:pt x="2427" y="753"/>
                  </a:lnTo>
                  <a:lnTo>
                    <a:pt x="2421" y="748"/>
                  </a:lnTo>
                  <a:lnTo>
                    <a:pt x="2414" y="744"/>
                  </a:lnTo>
                  <a:lnTo>
                    <a:pt x="2407" y="740"/>
                  </a:lnTo>
                  <a:lnTo>
                    <a:pt x="2400" y="737"/>
                  </a:lnTo>
                  <a:lnTo>
                    <a:pt x="2392" y="735"/>
                  </a:lnTo>
                  <a:lnTo>
                    <a:pt x="2384" y="732"/>
                  </a:lnTo>
                  <a:lnTo>
                    <a:pt x="2376" y="731"/>
                  </a:lnTo>
                  <a:lnTo>
                    <a:pt x="2367" y="730"/>
                  </a:lnTo>
                  <a:lnTo>
                    <a:pt x="2358" y="730"/>
                  </a:lnTo>
                  <a:lnTo>
                    <a:pt x="2353" y="730"/>
                  </a:lnTo>
                  <a:lnTo>
                    <a:pt x="2354" y="716"/>
                  </a:lnTo>
                  <a:lnTo>
                    <a:pt x="2356" y="704"/>
                  </a:lnTo>
                  <a:lnTo>
                    <a:pt x="2359" y="692"/>
                  </a:lnTo>
                  <a:lnTo>
                    <a:pt x="2363" y="680"/>
                  </a:lnTo>
                  <a:lnTo>
                    <a:pt x="2372" y="655"/>
                  </a:lnTo>
                  <a:lnTo>
                    <a:pt x="2383" y="631"/>
                  </a:lnTo>
                  <a:lnTo>
                    <a:pt x="2396" y="604"/>
                  </a:lnTo>
                  <a:lnTo>
                    <a:pt x="2410" y="577"/>
                  </a:lnTo>
                  <a:lnTo>
                    <a:pt x="2446" y="515"/>
                  </a:lnTo>
                  <a:lnTo>
                    <a:pt x="2465" y="479"/>
                  </a:lnTo>
                  <a:lnTo>
                    <a:pt x="2486" y="438"/>
                  </a:lnTo>
                  <a:lnTo>
                    <a:pt x="2508" y="394"/>
                  </a:lnTo>
                  <a:lnTo>
                    <a:pt x="2531" y="343"/>
                  </a:lnTo>
                  <a:lnTo>
                    <a:pt x="2554" y="287"/>
                  </a:lnTo>
                  <a:lnTo>
                    <a:pt x="2579" y="222"/>
                  </a:lnTo>
                  <a:lnTo>
                    <a:pt x="2603" y="152"/>
                  </a:lnTo>
                  <a:lnTo>
                    <a:pt x="2615" y="114"/>
                  </a:lnTo>
                  <a:lnTo>
                    <a:pt x="2627" y="74"/>
                  </a:lnTo>
                  <a:lnTo>
                    <a:pt x="2581" y="59"/>
                  </a:lnTo>
                  <a:lnTo>
                    <a:pt x="2536" y="47"/>
                  </a:lnTo>
                  <a:lnTo>
                    <a:pt x="2494" y="36"/>
                  </a:lnTo>
                  <a:lnTo>
                    <a:pt x="2455" y="27"/>
                  </a:lnTo>
                  <a:lnTo>
                    <a:pt x="2419" y="19"/>
                  </a:lnTo>
                  <a:lnTo>
                    <a:pt x="2385" y="13"/>
                  </a:lnTo>
                  <a:lnTo>
                    <a:pt x="2352" y="8"/>
                  </a:lnTo>
                  <a:lnTo>
                    <a:pt x="2322" y="3"/>
                  </a:lnTo>
                  <a:lnTo>
                    <a:pt x="2293" y="1"/>
                  </a:lnTo>
                  <a:lnTo>
                    <a:pt x="2267" y="0"/>
                  </a:lnTo>
                  <a:lnTo>
                    <a:pt x="2241" y="1"/>
                  </a:lnTo>
                  <a:lnTo>
                    <a:pt x="2217" y="2"/>
                  </a:lnTo>
                  <a:lnTo>
                    <a:pt x="2193" y="5"/>
                  </a:lnTo>
                  <a:lnTo>
                    <a:pt x="2171" y="10"/>
                  </a:lnTo>
                  <a:lnTo>
                    <a:pt x="2150" y="15"/>
                  </a:lnTo>
                  <a:lnTo>
                    <a:pt x="2128" y="21"/>
                  </a:lnTo>
                  <a:lnTo>
                    <a:pt x="2107" y="28"/>
                  </a:lnTo>
                  <a:lnTo>
                    <a:pt x="2086" y="36"/>
                  </a:lnTo>
                  <a:lnTo>
                    <a:pt x="2066" y="44"/>
                  </a:lnTo>
                  <a:lnTo>
                    <a:pt x="2045" y="54"/>
                  </a:lnTo>
                  <a:lnTo>
                    <a:pt x="2003" y="78"/>
                  </a:lnTo>
                  <a:lnTo>
                    <a:pt x="1957" y="103"/>
                  </a:lnTo>
                  <a:lnTo>
                    <a:pt x="1908" y="132"/>
                  </a:lnTo>
                  <a:lnTo>
                    <a:pt x="1853" y="163"/>
                  </a:lnTo>
                  <a:lnTo>
                    <a:pt x="1791" y="198"/>
                  </a:lnTo>
                  <a:lnTo>
                    <a:pt x="1757" y="215"/>
                  </a:lnTo>
                  <a:lnTo>
                    <a:pt x="1722" y="234"/>
                  </a:lnTo>
                  <a:lnTo>
                    <a:pt x="1695" y="238"/>
                  </a:lnTo>
                  <a:lnTo>
                    <a:pt x="1670" y="240"/>
                  </a:lnTo>
                  <a:lnTo>
                    <a:pt x="1646" y="240"/>
                  </a:lnTo>
                  <a:lnTo>
                    <a:pt x="1625" y="237"/>
                  </a:lnTo>
                  <a:lnTo>
                    <a:pt x="1605" y="233"/>
                  </a:lnTo>
                  <a:lnTo>
                    <a:pt x="1585" y="227"/>
                  </a:lnTo>
                  <a:lnTo>
                    <a:pt x="1567" y="218"/>
                  </a:lnTo>
                  <a:lnTo>
                    <a:pt x="1550" y="209"/>
                  </a:lnTo>
                  <a:lnTo>
                    <a:pt x="1532" y="199"/>
                  </a:lnTo>
                  <a:lnTo>
                    <a:pt x="1517" y="188"/>
                  </a:lnTo>
                  <a:lnTo>
                    <a:pt x="1502" y="176"/>
                  </a:lnTo>
                  <a:lnTo>
                    <a:pt x="1486" y="162"/>
                  </a:lnTo>
                  <a:lnTo>
                    <a:pt x="1458" y="136"/>
                  </a:lnTo>
                  <a:lnTo>
                    <a:pt x="1428" y="109"/>
                  </a:lnTo>
                  <a:lnTo>
                    <a:pt x="1414" y="97"/>
                  </a:lnTo>
                  <a:lnTo>
                    <a:pt x="1399" y="85"/>
                  </a:lnTo>
                  <a:lnTo>
                    <a:pt x="1384" y="73"/>
                  </a:lnTo>
                  <a:lnTo>
                    <a:pt x="1367" y="63"/>
                  </a:lnTo>
                  <a:lnTo>
                    <a:pt x="1350" y="53"/>
                  </a:lnTo>
                  <a:lnTo>
                    <a:pt x="1333" y="45"/>
                  </a:lnTo>
                  <a:lnTo>
                    <a:pt x="1313" y="38"/>
                  </a:lnTo>
                  <a:lnTo>
                    <a:pt x="1294" y="33"/>
                  </a:lnTo>
                  <a:lnTo>
                    <a:pt x="1273" y="30"/>
                  </a:lnTo>
                  <a:lnTo>
                    <a:pt x="1250" y="30"/>
                  </a:lnTo>
                  <a:lnTo>
                    <a:pt x="1226" y="31"/>
                  </a:lnTo>
                  <a:lnTo>
                    <a:pt x="1200" y="35"/>
                  </a:lnTo>
                  <a:lnTo>
                    <a:pt x="1173" y="41"/>
                  </a:lnTo>
                  <a:lnTo>
                    <a:pt x="1143" y="50"/>
                  </a:lnTo>
                  <a:lnTo>
                    <a:pt x="1112" y="64"/>
                  </a:lnTo>
                  <a:lnTo>
                    <a:pt x="1078" y="79"/>
                  </a:lnTo>
                  <a:lnTo>
                    <a:pt x="1113" y="151"/>
                  </a:lnTo>
                  <a:lnTo>
                    <a:pt x="1147" y="216"/>
                  </a:lnTo>
                  <a:lnTo>
                    <a:pt x="1180" y="276"/>
                  </a:lnTo>
                  <a:lnTo>
                    <a:pt x="1211" y="330"/>
                  </a:lnTo>
                  <a:lnTo>
                    <a:pt x="1242" y="379"/>
                  </a:lnTo>
                  <a:lnTo>
                    <a:pt x="1272" y="424"/>
                  </a:lnTo>
                  <a:lnTo>
                    <a:pt x="1299" y="465"/>
                  </a:lnTo>
                  <a:lnTo>
                    <a:pt x="1324" y="503"/>
                  </a:lnTo>
                  <a:lnTo>
                    <a:pt x="1370" y="568"/>
                  </a:lnTo>
                  <a:lnTo>
                    <a:pt x="1391" y="597"/>
                  </a:lnTo>
                  <a:lnTo>
                    <a:pt x="1409" y="625"/>
                  </a:lnTo>
                  <a:lnTo>
                    <a:pt x="1424" y="652"/>
                  </a:lnTo>
                  <a:lnTo>
                    <a:pt x="1438" y="678"/>
                  </a:lnTo>
                  <a:lnTo>
                    <a:pt x="1443" y="691"/>
                  </a:lnTo>
                  <a:lnTo>
                    <a:pt x="1448" y="704"/>
                  </a:lnTo>
                  <a:lnTo>
                    <a:pt x="1452" y="717"/>
                  </a:lnTo>
                  <a:lnTo>
                    <a:pt x="1456" y="731"/>
                  </a:lnTo>
                  <a:lnTo>
                    <a:pt x="1440" y="733"/>
                  </a:lnTo>
                  <a:lnTo>
                    <a:pt x="1425" y="738"/>
                  </a:lnTo>
                  <a:lnTo>
                    <a:pt x="1413" y="744"/>
                  </a:lnTo>
                  <a:lnTo>
                    <a:pt x="1402" y="751"/>
                  </a:lnTo>
                  <a:lnTo>
                    <a:pt x="1393" y="760"/>
                  </a:lnTo>
                  <a:lnTo>
                    <a:pt x="1389" y="765"/>
                  </a:lnTo>
                  <a:lnTo>
                    <a:pt x="1386" y="770"/>
                  </a:lnTo>
                  <a:lnTo>
                    <a:pt x="1383" y="777"/>
                  </a:lnTo>
                  <a:lnTo>
                    <a:pt x="1382" y="782"/>
                  </a:lnTo>
                  <a:lnTo>
                    <a:pt x="1381" y="788"/>
                  </a:lnTo>
                  <a:lnTo>
                    <a:pt x="1379" y="794"/>
                  </a:lnTo>
                  <a:lnTo>
                    <a:pt x="1381" y="800"/>
                  </a:lnTo>
                  <a:lnTo>
                    <a:pt x="1382" y="805"/>
                  </a:lnTo>
                  <a:lnTo>
                    <a:pt x="1383" y="811"/>
                  </a:lnTo>
                  <a:lnTo>
                    <a:pt x="1386" y="816"/>
                  </a:lnTo>
                  <a:lnTo>
                    <a:pt x="1389" y="821"/>
                  </a:lnTo>
                  <a:lnTo>
                    <a:pt x="1393" y="826"/>
                  </a:lnTo>
                  <a:lnTo>
                    <a:pt x="1402" y="836"/>
                  </a:lnTo>
                  <a:lnTo>
                    <a:pt x="1413" y="844"/>
                  </a:lnTo>
                  <a:lnTo>
                    <a:pt x="1425" y="850"/>
                  </a:lnTo>
                  <a:lnTo>
                    <a:pt x="1440" y="854"/>
                  </a:lnTo>
                  <a:lnTo>
                    <a:pt x="1456" y="857"/>
                  </a:lnTo>
                  <a:lnTo>
                    <a:pt x="1454" y="866"/>
                  </a:lnTo>
                  <a:lnTo>
                    <a:pt x="1452" y="876"/>
                  </a:lnTo>
                  <a:lnTo>
                    <a:pt x="1447" y="892"/>
                  </a:lnTo>
                  <a:lnTo>
                    <a:pt x="1439" y="907"/>
                  </a:lnTo>
                  <a:lnTo>
                    <a:pt x="1428" y="924"/>
                  </a:lnTo>
                  <a:lnTo>
                    <a:pt x="1416" y="941"/>
                  </a:lnTo>
                  <a:lnTo>
                    <a:pt x="1402" y="959"/>
                  </a:lnTo>
                  <a:lnTo>
                    <a:pt x="1385" y="977"/>
                  </a:lnTo>
                  <a:lnTo>
                    <a:pt x="1366" y="997"/>
                  </a:lnTo>
                  <a:lnTo>
                    <a:pt x="1346" y="1016"/>
                  </a:lnTo>
                  <a:lnTo>
                    <a:pt x="1324" y="1035"/>
                  </a:lnTo>
                  <a:lnTo>
                    <a:pt x="1301" y="1056"/>
                  </a:lnTo>
                  <a:lnTo>
                    <a:pt x="1250" y="1098"/>
                  </a:lnTo>
                  <a:lnTo>
                    <a:pt x="1195" y="1141"/>
                  </a:lnTo>
                  <a:lnTo>
                    <a:pt x="1136" y="1185"/>
                  </a:lnTo>
                  <a:lnTo>
                    <a:pt x="1015" y="1275"/>
                  </a:lnTo>
                  <a:lnTo>
                    <a:pt x="894" y="1363"/>
                  </a:lnTo>
                  <a:lnTo>
                    <a:pt x="837" y="1407"/>
                  </a:lnTo>
                  <a:lnTo>
                    <a:pt x="783" y="1450"/>
                  </a:lnTo>
                  <a:lnTo>
                    <a:pt x="734" y="1491"/>
                  </a:lnTo>
                  <a:lnTo>
                    <a:pt x="710" y="1511"/>
                  </a:lnTo>
                  <a:lnTo>
                    <a:pt x="690" y="1530"/>
                  </a:lnTo>
                  <a:lnTo>
                    <a:pt x="667" y="1554"/>
                  </a:lnTo>
                  <a:lnTo>
                    <a:pt x="644" y="1579"/>
                  </a:lnTo>
                  <a:lnTo>
                    <a:pt x="621" y="1608"/>
                  </a:lnTo>
                  <a:lnTo>
                    <a:pt x="596" y="1638"/>
                  </a:lnTo>
                  <a:lnTo>
                    <a:pt x="572" y="1673"/>
                  </a:lnTo>
                  <a:lnTo>
                    <a:pt x="547" y="1709"/>
                  </a:lnTo>
                  <a:lnTo>
                    <a:pt x="522" y="1747"/>
                  </a:lnTo>
                  <a:lnTo>
                    <a:pt x="496" y="1788"/>
                  </a:lnTo>
                  <a:lnTo>
                    <a:pt x="471" y="1832"/>
                  </a:lnTo>
                  <a:lnTo>
                    <a:pt x="445" y="1877"/>
                  </a:lnTo>
                  <a:lnTo>
                    <a:pt x="420" y="1923"/>
                  </a:lnTo>
                  <a:lnTo>
                    <a:pt x="394" y="1973"/>
                  </a:lnTo>
                  <a:lnTo>
                    <a:pt x="369" y="2023"/>
                  </a:lnTo>
                  <a:lnTo>
                    <a:pt x="344" y="2076"/>
                  </a:lnTo>
                  <a:lnTo>
                    <a:pt x="320" y="2130"/>
                  </a:lnTo>
                  <a:lnTo>
                    <a:pt x="296" y="2185"/>
                  </a:lnTo>
                  <a:lnTo>
                    <a:pt x="271" y="2242"/>
                  </a:lnTo>
                  <a:lnTo>
                    <a:pt x="248" y="2300"/>
                  </a:lnTo>
                  <a:lnTo>
                    <a:pt x="225" y="2359"/>
                  </a:lnTo>
                  <a:lnTo>
                    <a:pt x="203" y="2421"/>
                  </a:lnTo>
                  <a:lnTo>
                    <a:pt x="183" y="2482"/>
                  </a:lnTo>
                  <a:lnTo>
                    <a:pt x="161" y="2544"/>
                  </a:lnTo>
                  <a:lnTo>
                    <a:pt x="142" y="2606"/>
                  </a:lnTo>
                  <a:lnTo>
                    <a:pt x="123" y="2670"/>
                  </a:lnTo>
                  <a:lnTo>
                    <a:pt x="106" y="2734"/>
                  </a:lnTo>
                  <a:lnTo>
                    <a:pt x="89" y="2798"/>
                  </a:lnTo>
                  <a:lnTo>
                    <a:pt x="74" y="2863"/>
                  </a:lnTo>
                  <a:lnTo>
                    <a:pt x="60" y="2928"/>
                  </a:lnTo>
                  <a:lnTo>
                    <a:pt x="47" y="2993"/>
                  </a:lnTo>
                  <a:lnTo>
                    <a:pt x="36" y="3058"/>
                  </a:lnTo>
                  <a:lnTo>
                    <a:pt x="26" y="3123"/>
                  </a:lnTo>
                  <a:lnTo>
                    <a:pt x="17" y="3189"/>
                  </a:lnTo>
                  <a:lnTo>
                    <a:pt x="10" y="3253"/>
                  </a:lnTo>
                  <a:lnTo>
                    <a:pt x="5" y="3317"/>
                  </a:lnTo>
                  <a:lnTo>
                    <a:pt x="2" y="3380"/>
                  </a:lnTo>
                  <a:lnTo>
                    <a:pt x="0" y="3443"/>
                  </a:lnTo>
                  <a:lnTo>
                    <a:pt x="1" y="3506"/>
                  </a:lnTo>
                  <a:lnTo>
                    <a:pt x="3" y="3567"/>
                  </a:lnTo>
                  <a:lnTo>
                    <a:pt x="7" y="3629"/>
                  </a:lnTo>
                  <a:lnTo>
                    <a:pt x="14" y="3688"/>
                  </a:lnTo>
                  <a:lnTo>
                    <a:pt x="23" y="3747"/>
                  </a:lnTo>
                  <a:lnTo>
                    <a:pt x="28" y="3775"/>
                  </a:lnTo>
                  <a:lnTo>
                    <a:pt x="34" y="3804"/>
                  </a:lnTo>
                  <a:lnTo>
                    <a:pt x="40" y="3832"/>
                  </a:lnTo>
                  <a:lnTo>
                    <a:pt x="47" y="3860"/>
                  </a:lnTo>
                  <a:lnTo>
                    <a:pt x="54" y="3887"/>
                  </a:lnTo>
                  <a:lnTo>
                    <a:pt x="62" y="3915"/>
                  </a:lnTo>
                  <a:lnTo>
                    <a:pt x="71" y="3941"/>
                  </a:lnTo>
                  <a:lnTo>
                    <a:pt x="81" y="3968"/>
                  </a:lnTo>
                  <a:lnTo>
                    <a:pt x="91" y="3993"/>
                  </a:lnTo>
                  <a:lnTo>
                    <a:pt x="102" y="4019"/>
                  </a:lnTo>
                  <a:lnTo>
                    <a:pt x="113" y="4044"/>
                  </a:lnTo>
                  <a:lnTo>
                    <a:pt x="124" y="4069"/>
                  </a:lnTo>
                  <a:lnTo>
                    <a:pt x="138" y="4093"/>
                  </a:lnTo>
                  <a:lnTo>
                    <a:pt x="151" y="4116"/>
                  </a:lnTo>
                  <a:lnTo>
                    <a:pt x="165" y="4140"/>
                  </a:lnTo>
                  <a:lnTo>
                    <a:pt x="179" y="4162"/>
                  </a:lnTo>
                  <a:lnTo>
                    <a:pt x="195" y="4185"/>
                  </a:lnTo>
                  <a:lnTo>
                    <a:pt x="211" y="4206"/>
                  </a:lnTo>
                  <a:lnTo>
                    <a:pt x="228" y="4227"/>
                  </a:lnTo>
                  <a:lnTo>
                    <a:pt x="246" y="4248"/>
                  </a:lnTo>
                  <a:lnTo>
                    <a:pt x="264" y="4268"/>
                  </a:lnTo>
                  <a:lnTo>
                    <a:pt x="283" y="4288"/>
                  </a:lnTo>
                  <a:lnTo>
                    <a:pt x="303" y="4307"/>
                  </a:lnTo>
                  <a:lnTo>
                    <a:pt x="324" y="4325"/>
                  </a:lnTo>
                  <a:lnTo>
                    <a:pt x="346" y="4343"/>
                  </a:lnTo>
                  <a:lnTo>
                    <a:pt x="367" y="4360"/>
                  </a:lnTo>
                  <a:lnTo>
                    <a:pt x="390" y="4376"/>
                  </a:lnTo>
                  <a:lnTo>
                    <a:pt x="414" y="4391"/>
                  </a:lnTo>
                  <a:lnTo>
                    <a:pt x="439" y="4407"/>
                  </a:lnTo>
                  <a:lnTo>
                    <a:pt x="465" y="4421"/>
                  </a:lnTo>
                  <a:lnTo>
                    <a:pt x="490" y="4435"/>
                  </a:lnTo>
                  <a:lnTo>
                    <a:pt x="518" y="4449"/>
                  </a:lnTo>
                  <a:lnTo>
                    <a:pt x="545" y="4461"/>
                  </a:lnTo>
                  <a:lnTo>
                    <a:pt x="575" y="4472"/>
                  </a:lnTo>
                  <a:lnTo>
                    <a:pt x="604" y="4483"/>
                  </a:lnTo>
                  <a:lnTo>
                    <a:pt x="635" y="4493"/>
                  </a:lnTo>
                  <a:lnTo>
                    <a:pt x="666" y="4503"/>
                  </a:lnTo>
                  <a:lnTo>
                    <a:pt x="699" y="4511"/>
                  </a:lnTo>
                  <a:lnTo>
                    <a:pt x="732" y="4519"/>
                  </a:lnTo>
                  <a:lnTo>
                    <a:pt x="766" y="4526"/>
                  </a:lnTo>
                  <a:lnTo>
                    <a:pt x="801" y="4532"/>
                  </a:lnTo>
                  <a:lnTo>
                    <a:pt x="838" y="4537"/>
                  </a:lnTo>
                  <a:lnTo>
                    <a:pt x="874" y="4541"/>
                  </a:lnTo>
                  <a:lnTo>
                    <a:pt x="912" y="4545"/>
                  </a:lnTo>
                  <a:lnTo>
                    <a:pt x="952" y="4548"/>
                  </a:lnTo>
                  <a:lnTo>
                    <a:pt x="991" y="4549"/>
                  </a:lnTo>
                  <a:lnTo>
                    <a:pt x="1475" y="4566"/>
                  </a:lnTo>
                  <a:lnTo>
                    <a:pt x="1751" y="4575"/>
                  </a:lnTo>
                  <a:lnTo>
                    <a:pt x="1876" y="4578"/>
                  </a:lnTo>
                  <a:lnTo>
                    <a:pt x="1904" y="4578"/>
                  </a:lnTo>
                  <a:lnTo>
                    <a:pt x="1933" y="4578"/>
                  </a:lnTo>
                  <a:lnTo>
                    <a:pt x="2057" y="4575"/>
                  </a:lnTo>
                  <a:lnTo>
                    <a:pt x="2333" y="4566"/>
                  </a:lnTo>
                  <a:lnTo>
                    <a:pt x="2817" y="4549"/>
                  </a:lnTo>
                  <a:lnTo>
                    <a:pt x="2857" y="4548"/>
                  </a:lnTo>
                  <a:lnTo>
                    <a:pt x="2896" y="4545"/>
                  </a:lnTo>
                  <a:lnTo>
                    <a:pt x="2934" y="4541"/>
                  </a:lnTo>
                  <a:lnTo>
                    <a:pt x="2971" y="4537"/>
                  </a:lnTo>
                  <a:lnTo>
                    <a:pt x="3007" y="4532"/>
                  </a:lnTo>
                  <a:lnTo>
                    <a:pt x="3042" y="4526"/>
                  </a:lnTo>
                  <a:lnTo>
                    <a:pt x="3077" y="4519"/>
                  </a:lnTo>
                  <a:lnTo>
                    <a:pt x="3109" y="4511"/>
                  </a:lnTo>
                  <a:lnTo>
                    <a:pt x="3142" y="4503"/>
                  </a:lnTo>
                  <a:lnTo>
                    <a:pt x="3173" y="4493"/>
                  </a:lnTo>
                  <a:lnTo>
                    <a:pt x="3204" y="4483"/>
                  </a:lnTo>
                  <a:lnTo>
                    <a:pt x="3234" y="4472"/>
                  </a:lnTo>
                  <a:lnTo>
                    <a:pt x="3263" y="4461"/>
                  </a:lnTo>
                  <a:lnTo>
                    <a:pt x="3291" y="4449"/>
                  </a:lnTo>
                  <a:lnTo>
                    <a:pt x="3318" y="4435"/>
                  </a:lnTo>
                  <a:lnTo>
                    <a:pt x="3345" y="4421"/>
                  </a:lnTo>
                  <a:lnTo>
                    <a:pt x="3369" y="4407"/>
                  </a:lnTo>
                  <a:lnTo>
                    <a:pt x="3394" y="4391"/>
                  </a:lnTo>
                  <a:lnTo>
                    <a:pt x="3418" y="4376"/>
                  </a:lnTo>
                  <a:lnTo>
                    <a:pt x="3441" y="4360"/>
                  </a:lnTo>
                  <a:lnTo>
                    <a:pt x="3463" y="4343"/>
                  </a:lnTo>
                  <a:lnTo>
                    <a:pt x="3484" y="4325"/>
                  </a:lnTo>
                  <a:lnTo>
                    <a:pt x="3506" y="4307"/>
                  </a:lnTo>
                  <a:lnTo>
                    <a:pt x="3525" y="4288"/>
                  </a:lnTo>
                  <a:lnTo>
                    <a:pt x="3544" y="4268"/>
                  </a:lnTo>
                  <a:lnTo>
                    <a:pt x="3563" y="4248"/>
                  </a:lnTo>
                  <a:lnTo>
                    <a:pt x="3580" y="4227"/>
                  </a:lnTo>
                  <a:lnTo>
                    <a:pt x="3597" y="4206"/>
                  </a:lnTo>
                  <a:lnTo>
                    <a:pt x="3614" y="4185"/>
                  </a:lnTo>
                  <a:lnTo>
                    <a:pt x="3629" y="4162"/>
                  </a:lnTo>
                  <a:lnTo>
                    <a:pt x="3643" y="4140"/>
                  </a:lnTo>
                  <a:lnTo>
                    <a:pt x="3657" y="4116"/>
                  </a:lnTo>
                  <a:lnTo>
                    <a:pt x="3671" y="4093"/>
                  </a:lnTo>
                  <a:lnTo>
                    <a:pt x="3684" y="4069"/>
                  </a:lnTo>
                  <a:lnTo>
                    <a:pt x="3695" y="4044"/>
                  </a:lnTo>
                  <a:lnTo>
                    <a:pt x="3706" y="4019"/>
                  </a:lnTo>
                  <a:lnTo>
                    <a:pt x="3717" y="3993"/>
                  </a:lnTo>
                  <a:lnTo>
                    <a:pt x="3728" y="3968"/>
                  </a:lnTo>
                  <a:lnTo>
                    <a:pt x="3737" y="3941"/>
                  </a:lnTo>
                  <a:lnTo>
                    <a:pt x="3746" y="3915"/>
                  </a:lnTo>
                  <a:lnTo>
                    <a:pt x="3754" y="3887"/>
                  </a:lnTo>
                  <a:lnTo>
                    <a:pt x="3761" y="3860"/>
                  </a:lnTo>
                  <a:lnTo>
                    <a:pt x="3768" y="3832"/>
                  </a:lnTo>
                  <a:lnTo>
                    <a:pt x="3774" y="3804"/>
                  </a:lnTo>
                  <a:lnTo>
                    <a:pt x="3781" y="3775"/>
                  </a:lnTo>
                  <a:lnTo>
                    <a:pt x="3786" y="3747"/>
                  </a:lnTo>
                  <a:lnTo>
                    <a:pt x="3794" y="3688"/>
                  </a:lnTo>
                  <a:lnTo>
                    <a:pt x="3801" y="3629"/>
                  </a:lnTo>
                  <a:lnTo>
                    <a:pt x="3805" y="3567"/>
                  </a:lnTo>
                  <a:lnTo>
                    <a:pt x="3807" y="3506"/>
                  </a:lnTo>
                  <a:lnTo>
                    <a:pt x="3808" y="3443"/>
                  </a:lnTo>
                  <a:lnTo>
                    <a:pt x="3806" y="3380"/>
                  </a:lnTo>
                  <a:lnTo>
                    <a:pt x="3803" y="3317"/>
                  </a:lnTo>
                  <a:lnTo>
                    <a:pt x="3798" y="3253"/>
                  </a:lnTo>
                  <a:lnTo>
                    <a:pt x="3791" y="3189"/>
                  </a:lnTo>
                  <a:lnTo>
                    <a:pt x="3783" y="3123"/>
                  </a:lnTo>
                  <a:lnTo>
                    <a:pt x="3772" y="3058"/>
                  </a:lnTo>
                  <a:lnTo>
                    <a:pt x="3761" y="2993"/>
                  </a:lnTo>
                  <a:lnTo>
                    <a:pt x="3749" y="2928"/>
                  </a:lnTo>
                  <a:lnTo>
                    <a:pt x="3735" y="2863"/>
                  </a:lnTo>
                  <a:lnTo>
                    <a:pt x="3719" y="2798"/>
                  </a:lnTo>
                  <a:lnTo>
                    <a:pt x="3702" y="2734"/>
                  </a:lnTo>
                  <a:lnTo>
                    <a:pt x="3685" y="2670"/>
                  </a:lnTo>
                  <a:lnTo>
                    <a:pt x="3666" y="2606"/>
                  </a:lnTo>
                  <a:lnTo>
                    <a:pt x="3647" y="2544"/>
                  </a:lnTo>
                  <a:lnTo>
                    <a:pt x="3626" y="2482"/>
                  </a:lnTo>
                  <a:lnTo>
                    <a:pt x="3605" y="2421"/>
                  </a:lnTo>
                  <a:lnTo>
                    <a:pt x="3583" y="2359"/>
                  </a:lnTo>
                  <a:lnTo>
                    <a:pt x="3561" y="2300"/>
                  </a:lnTo>
                  <a:lnTo>
                    <a:pt x="3537" y="2242"/>
                  </a:lnTo>
                  <a:lnTo>
                    <a:pt x="3513" y="2185"/>
                  </a:lnTo>
                  <a:lnTo>
                    <a:pt x="3488" y="2130"/>
                  </a:lnTo>
                  <a:lnTo>
                    <a:pt x="3464" y="2076"/>
                  </a:lnTo>
                  <a:lnTo>
                    <a:pt x="3439" y="2023"/>
                  </a:lnTo>
                  <a:lnTo>
                    <a:pt x="3414" y="1973"/>
                  </a:lnTo>
                  <a:lnTo>
                    <a:pt x="3388" y="1923"/>
                  </a:lnTo>
                  <a:lnTo>
                    <a:pt x="3363" y="1877"/>
                  </a:lnTo>
                  <a:lnTo>
                    <a:pt x="3337" y="1832"/>
                  </a:lnTo>
                  <a:lnTo>
                    <a:pt x="3312" y="1788"/>
                  </a:lnTo>
                  <a:lnTo>
                    <a:pt x="3287" y="1747"/>
                  </a:lnTo>
                  <a:lnTo>
                    <a:pt x="3261" y="1709"/>
                  </a:lnTo>
                  <a:lnTo>
                    <a:pt x="3237" y="1673"/>
                  </a:lnTo>
                  <a:lnTo>
                    <a:pt x="3212" y="1638"/>
                  </a:lnTo>
                  <a:lnTo>
                    <a:pt x="3188" y="1608"/>
                  </a:lnTo>
                  <a:lnTo>
                    <a:pt x="3164" y="1579"/>
                  </a:lnTo>
                  <a:lnTo>
                    <a:pt x="3141" y="1554"/>
                  </a:lnTo>
                  <a:lnTo>
                    <a:pt x="3118" y="1530"/>
                  </a:lnTo>
                  <a:close/>
                  <a:moveTo>
                    <a:pt x="2672" y="3305"/>
                  </a:moveTo>
                  <a:lnTo>
                    <a:pt x="2672" y="3305"/>
                  </a:lnTo>
                  <a:lnTo>
                    <a:pt x="2669" y="3323"/>
                  </a:lnTo>
                  <a:lnTo>
                    <a:pt x="2667" y="3340"/>
                  </a:lnTo>
                  <a:lnTo>
                    <a:pt x="2663" y="3359"/>
                  </a:lnTo>
                  <a:lnTo>
                    <a:pt x="2659" y="3376"/>
                  </a:lnTo>
                  <a:lnTo>
                    <a:pt x="2654" y="3393"/>
                  </a:lnTo>
                  <a:lnTo>
                    <a:pt x="2649" y="3410"/>
                  </a:lnTo>
                  <a:lnTo>
                    <a:pt x="2643" y="3427"/>
                  </a:lnTo>
                  <a:lnTo>
                    <a:pt x="2637" y="3444"/>
                  </a:lnTo>
                  <a:lnTo>
                    <a:pt x="2629" y="3460"/>
                  </a:lnTo>
                  <a:lnTo>
                    <a:pt x="2621" y="3477"/>
                  </a:lnTo>
                  <a:lnTo>
                    <a:pt x="2604" y="3509"/>
                  </a:lnTo>
                  <a:lnTo>
                    <a:pt x="2584" y="3542"/>
                  </a:lnTo>
                  <a:lnTo>
                    <a:pt x="2561" y="3574"/>
                  </a:lnTo>
                  <a:lnTo>
                    <a:pt x="2549" y="3589"/>
                  </a:lnTo>
                  <a:lnTo>
                    <a:pt x="2537" y="3603"/>
                  </a:lnTo>
                  <a:lnTo>
                    <a:pt x="2523" y="3617"/>
                  </a:lnTo>
                  <a:lnTo>
                    <a:pt x="2509" y="3632"/>
                  </a:lnTo>
                  <a:lnTo>
                    <a:pt x="2495" y="3645"/>
                  </a:lnTo>
                  <a:lnTo>
                    <a:pt x="2481" y="3658"/>
                  </a:lnTo>
                  <a:lnTo>
                    <a:pt x="2465" y="3670"/>
                  </a:lnTo>
                  <a:lnTo>
                    <a:pt x="2449" y="3683"/>
                  </a:lnTo>
                  <a:lnTo>
                    <a:pt x="2433" y="3695"/>
                  </a:lnTo>
                  <a:lnTo>
                    <a:pt x="2416" y="3706"/>
                  </a:lnTo>
                  <a:lnTo>
                    <a:pt x="2398" y="3717"/>
                  </a:lnTo>
                  <a:lnTo>
                    <a:pt x="2380" y="3727"/>
                  </a:lnTo>
                  <a:lnTo>
                    <a:pt x="2342" y="3748"/>
                  </a:lnTo>
                  <a:lnTo>
                    <a:pt x="2302" y="3766"/>
                  </a:lnTo>
                  <a:lnTo>
                    <a:pt x="2283" y="3774"/>
                  </a:lnTo>
                  <a:lnTo>
                    <a:pt x="2263" y="3780"/>
                  </a:lnTo>
                  <a:lnTo>
                    <a:pt x="2242" y="3785"/>
                  </a:lnTo>
                  <a:lnTo>
                    <a:pt x="2223" y="3792"/>
                  </a:lnTo>
                  <a:lnTo>
                    <a:pt x="2210" y="3970"/>
                  </a:lnTo>
                  <a:lnTo>
                    <a:pt x="2209" y="3979"/>
                  </a:lnTo>
                  <a:lnTo>
                    <a:pt x="2207" y="3987"/>
                  </a:lnTo>
                  <a:lnTo>
                    <a:pt x="2204" y="3996"/>
                  </a:lnTo>
                  <a:lnTo>
                    <a:pt x="2200" y="4004"/>
                  </a:lnTo>
                  <a:lnTo>
                    <a:pt x="2194" y="4013"/>
                  </a:lnTo>
                  <a:lnTo>
                    <a:pt x="2188" y="4020"/>
                  </a:lnTo>
                  <a:lnTo>
                    <a:pt x="2181" y="4027"/>
                  </a:lnTo>
                  <a:lnTo>
                    <a:pt x="2174" y="4033"/>
                  </a:lnTo>
                  <a:lnTo>
                    <a:pt x="2166" y="4039"/>
                  </a:lnTo>
                  <a:lnTo>
                    <a:pt x="2157" y="4045"/>
                  </a:lnTo>
                  <a:lnTo>
                    <a:pt x="2148" y="4049"/>
                  </a:lnTo>
                  <a:lnTo>
                    <a:pt x="2137" y="4053"/>
                  </a:lnTo>
                  <a:lnTo>
                    <a:pt x="2127" y="4056"/>
                  </a:lnTo>
                  <a:lnTo>
                    <a:pt x="2117" y="4059"/>
                  </a:lnTo>
                  <a:lnTo>
                    <a:pt x="2106" y="4060"/>
                  </a:lnTo>
                  <a:lnTo>
                    <a:pt x="2095" y="4061"/>
                  </a:lnTo>
                  <a:lnTo>
                    <a:pt x="2083" y="4061"/>
                  </a:lnTo>
                  <a:lnTo>
                    <a:pt x="2072" y="4060"/>
                  </a:lnTo>
                  <a:lnTo>
                    <a:pt x="2061" y="4058"/>
                  </a:lnTo>
                  <a:lnTo>
                    <a:pt x="2052" y="4055"/>
                  </a:lnTo>
                  <a:lnTo>
                    <a:pt x="2042" y="4052"/>
                  </a:lnTo>
                  <a:lnTo>
                    <a:pt x="2032" y="4048"/>
                  </a:lnTo>
                  <a:lnTo>
                    <a:pt x="2024" y="4043"/>
                  </a:lnTo>
                  <a:lnTo>
                    <a:pt x="2016" y="4038"/>
                  </a:lnTo>
                  <a:lnTo>
                    <a:pt x="2009" y="4032"/>
                  </a:lnTo>
                  <a:lnTo>
                    <a:pt x="2003" y="4025"/>
                  </a:lnTo>
                  <a:lnTo>
                    <a:pt x="1998" y="4018"/>
                  </a:lnTo>
                  <a:lnTo>
                    <a:pt x="1993" y="4011"/>
                  </a:lnTo>
                  <a:lnTo>
                    <a:pt x="1990" y="4002"/>
                  </a:lnTo>
                  <a:lnTo>
                    <a:pt x="1987" y="3993"/>
                  </a:lnTo>
                  <a:lnTo>
                    <a:pt x="1986" y="3985"/>
                  </a:lnTo>
                  <a:lnTo>
                    <a:pt x="1985" y="3976"/>
                  </a:lnTo>
                  <a:lnTo>
                    <a:pt x="1987" y="3833"/>
                  </a:lnTo>
                  <a:lnTo>
                    <a:pt x="1973" y="3834"/>
                  </a:lnTo>
                  <a:lnTo>
                    <a:pt x="1960" y="3835"/>
                  </a:lnTo>
                  <a:lnTo>
                    <a:pt x="1946" y="3836"/>
                  </a:lnTo>
                  <a:lnTo>
                    <a:pt x="1932" y="3837"/>
                  </a:lnTo>
                  <a:lnTo>
                    <a:pt x="1906" y="3836"/>
                  </a:lnTo>
                  <a:lnTo>
                    <a:pt x="1882" y="3835"/>
                  </a:lnTo>
                  <a:lnTo>
                    <a:pt x="1834" y="3832"/>
                  </a:lnTo>
                  <a:lnTo>
                    <a:pt x="1838" y="3976"/>
                  </a:lnTo>
                  <a:lnTo>
                    <a:pt x="1837" y="3985"/>
                  </a:lnTo>
                  <a:lnTo>
                    <a:pt x="1836" y="3993"/>
                  </a:lnTo>
                  <a:lnTo>
                    <a:pt x="1833" y="4001"/>
                  </a:lnTo>
                  <a:lnTo>
                    <a:pt x="1830" y="4010"/>
                  </a:lnTo>
                  <a:lnTo>
                    <a:pt x="1825" y="4017"/>
                  </a:lnTo>
                  <a:lnTo>
                    <a:pt x="1820" y="4024"/>
                  </a:lnTo>
                  <a:lnTo>
                    <a:pt x="1813" y="4031"/>
                  </a:lnTo>
                  <a:lnTo>
                    <a:pt x="1806" y="4037"/>
                  </a:lnTo>
                  <a:lnTo>
                    <a:pt x="1798" y="4042"/>
                  </a:lnTo>
                  <a:lnTo>
                    <a:pt x="1790" y="4047"/>
                  </a:lnTo>
                  <a:lnTo>
                    <a:pt x="1781" y="4051"/>
                  </a:lnTo>
                  <a:lnTo>
                    <a:pt x="1772" y="4054"/>
                  </a:lnTo>
                  <a:lnTo>
                    <a:pt x="1762" y="4057"/>
                  </a:lnTo>
                  <a:lnTo>
                    <a:pt x="1750" y="4059"/>
                  </a:lnTo>
                  <a:lnTo>
                    <a:pt x="1740" y="4060"/>
                  </a:lnTo>
                  <a:lnTo>
                    <a:pt x="1729" y="4060"/>
                  </a:lnTo>
                  <a:lnTo>
                    <a:pt x="1718" y="4059"/>
                  </a:lnTo>
                  <a:lnTo>
                    <a:pt x="1706" y="4058"/>
                  </a:lnTo>
                  <a:lnTo>
                    <a:pt x="1695" y="4055"/>
                  </a:lnTo>
                  <a:lnTo>
                    <a:pt x="1685" y="4052"/>
                  </a:lnTo>
                  <a:lnTo>
                    <a:pt x="1675" y="4048"/>
                  </a:lnTo>
                  <a:lnTo>
                    <a:pt x="1666" y="4043"/>
                  </a:lnTo>
                  <a:lnTo>
                    <a:pt x="1658" y="4038"/>
                  </a:lnTo>
                  <a:lnTo>
                    <a:pt x="1649" y="4032"/>
                  </a:lnTo>
                  <a:lnTo>
                    <a:pt x="1641" y="4026"/>
                  </a:lnTo>
                  <a:lnTo>
                    <a:pt x="1635" y="4019"/>
                  </a:lnTo>
                  <a:lnTo>
                    <a:pt x="1629" y="4011"/>
                  </a:lnTo>
                  <a:lnTo>
                    <a:pt x="1624" y="4002"/>
                  </a:lnTo>
                  <a:lnTo>
                    <a:pt x="1620" y="3994"/>
                  </a:lnTo>
                  <a:lnTo>
                    <a:pt x="1617" y="3986"/>
                  </a:lnTo>
                  <a:lnTo>
                    <a:pt x="1614" y="3977"/>
                  </a:lnTo>
                  <a:lnTo>
                    <a:pt x="1613" y="3968"/>
                  </a:lnTo>
                  <a:lnTo>
                    <a:pt x="1600" y="3789"/>
                  </a:lnTo>
                  <a:lnTo>
                    <a:pt x="1573" y="3780"/>
                  </a:lnTo>
                  <a:lnTo>
                    <a:pt x="1547" y="3770"/>
                  </a:lnTo>
                  <a:lnTo>
                    <a:pt x="1521" y="3760"/>
                  </a:lnTo>
                  <a:lnTo>
                    <a:pt x="1498" y="3749"/>
                  </a:lnTo>
                  <a:lnTo>
                    <a:pt x="1474" y="3737"/>
                  </a:lnTo>
                  <a:lnTo>
                    <a:pt x="1452" y="3724"/>
                  </a:lnTo>
                  <a:lnTo>
                    <a:pt x="1429" y="3711"/>
                  </a:lnTo>
                  <a:lnTo>
                    <a:pt x="1409" y="3697"/>
                  </a:lnTo>
                  <a:lnTo>
                    <a:pt x="1387" y="3678"/>
                  </a:lnTo>
                  <a:lnTo>
                    <a:pt x="1365" y="3659"/>
                  </a:lnTo>
                  <a:lnTo>
                    <a:pt x="1345" y="3639"/>
                  </a:lnTo>
                  <a:lnTo>
                    <a:pt x="1324" y="3616"/>
                  </a:lnTo>
                  <a:lnTo>
                    <a:pt x="1305" y="3594"/>
                  </a:lnTo>
                  <a:lnTo>
                    <a:pt x="1287" y="3569"/>
                  </a:lnTo>
                  <a:lnTo>
                    <a:pt x="1269" y="3544"/>
                  </a:lnTo>
                  <a:lnTo>
                    <a:pt x="1252" y="3518"/>
                  </a:lnTo>
                  <a:lnTo>
                    <a:pt x="1237" y="3489"/>
                  </a:lnTo>
                  <a:lnTo>
                    <a:pt x="1222" y="3460"/>
                  </a:lnTo>
                  <a:lnTo>
                    <a:pt x="1207" y="3432"/>
                  </a:lnTo>
                  <a:lnTo>
                    <a:pt x="1194" y="3401"/>
                  </a:lnTo>
                  <a:lnTo>
                    <a:pt x="1182" y="3370"/>
                  </a:lnTo>
                  <a:lnTo>
                    <a:pt x="1170" y="3338"/>
                  </a:lnTo>
                  <a:lnTo>
                    <a:pt x="1159" y="3306"/>
                  </a:lnTo>
                  <a:lnTo>
                    <a:pt x="1149" y="3272"/>
                  </a:lnTo>
                  <a:lnTo>
                    <a:pt x="1148" y="3258"/>
                  </a:lnTo>
                  <a:lnTo>
                    <a:pt x="1149" y="3244"/>
                  </a:lnTo>
                  <a:lnTo>
                    <a:pt x="1151" y="3230"/>
                  </a:lnTo>
                  <a:lnTo>
                    <a:pt x="1154" y="3217"/>
                  </a:lnTo>
                  <a:lnTo>
                    <a:pt x="1158" y="3205"/>
                  </a:lnTo>
                  <a:lnTo>
                    <a:pt x="1165" y="3194"/>
                  </a:lnTo>
                  <a:lnTo>
                    <a:pt x="1172" y="3183"/>
                  </a:lnTo>
                  <a:lnTo>
                    <a:pt x="1179" y="3173"/>
                  </a:lnTo>
                  <a:lnTo>
                    <a:pt x="1188" y="3165"/>
                  </a:lnTo>
                  <a:lnTo>
                    <a:pt x="1197" y="3157"/>
                  </a:lnTo>
                  <a:lnTo>
                    <a:pt x="1208" y="3151"/>
                  </a:lnTo>
                  <a:lnTo>
                    <a:pt x="1220" y="3146"/>
                  </a:lnTo>
                  <a:lnTo>
                    <a:pt x="1232" y="3142"/>
                  </a:lnTo>
                  <a:lnTo>
                    <a:pt x="1245" y="3140"/>
                  </a:lnTo>
                  <a:lnTo>
                    <a:pt x="1258" y="3139"/>
                  </a:lnTo>
                  <a:lnTo>
                    <a:pt x="1273" y="3139"/>
                  </a:lnTo>
                  <a:lnTo>
                    <a:pt x="1288" y="3141"/>
                  </a:lnTo>
                  <a:lnTo>
                    <a:pt x="1302" y="3145"/>
                  </a:lnTo>
                  <a:lnTo>
                    <a:pt x="1316" y="3149"/>
                  </a:lnTo>
                  <a:lnTo>
                    <a:pt x="1330" y="3155"/>
                  </a:lnTo>
                  <a:lnTo>
                    <a:pt x="1343" y="3163"/>
                  </a:lnTo>
                  <a:lnTo>
                    <a:pt x="1355" y="3171"/>
                  </a:lnTo>
                  <a:lnTo>
                    <a:pt x="1367" y="3181"/>
                  </a:lnTo>
                  <a:lnTo>
                    <a:pt x="1378" y="3192"/>
                  </a:lnTo>
                  <a:lnTo>
                    <a:pt x="1389" y="3203"/>
                  </a:lnTo>
                  <a:lnTo>
                    <a:pt x="1398" y="3215"/>
                  </a:lnTo>
                  <a:lnTo>
                    <a:pt x="1407" y="3228"/>
                  </a:lnTo>
                  <a:lnTo>
                    <a:pt x="1414" y="3243"/>
                  </a:lnTo>
                  <a:lnTo>
                    <a:pt x="1420" y="3256"/>
                  </a:lnTo>
                  <a:lnTo>
                    <a:pt x="1424" y="3271"/>
                  </a:lnTo>
                  <a:lnTo>
                    <a:pt x="1428" y="3286"/>
                  </a:lnTo>
                  <a:lnTo>
                    <a:pt x="1430" y="3302"/>
                  </a:lnTo>
                  <a:lnTo>
                    <a:pt x="1436" y="3321"/>
                  </a:lnTo>
                  <a:lnTo>
                    <a:pt x="1441" y="3339"/>
                  </a:lnTo>
                  <a:lnTo>
                    <a:pt x="1447" y="3358"/>
                  </a:lnTo>
                  <a:lnTo>
                    <a:pt x="1454" y="3375"/>
                  </a:lnTo>
                  <a:lnTo>
                    <a:pt x="1461" y="3391"/>
                  </a:lnTo>
                  <a:lnTo>
                    <a:pt x="1469" y="3407"/>
                  </a:lnTo>
                  <a:lnTo>
                    <a:pt x="1477" y="3421"/>
                  </a:lnTo>
                  <a:lnTo>
                    <a:pt x="1486" y="3435"/>
                  </a:lnTo>
                  <a:lnTo>
                    <a:pt x="1496" y="3449"/>
                  </a:lnTo>
                  <a:lnTo>
                    <a:pt x="1506" y="3463"/>
                  </a:lnTo>
                  <a:lnTo>
                    <a:pt x="1516" y="3475"/>
                  </a:lnTo>
                  <a:lnTo>
                    <a:pt x="1527" y="3487"/>
                  </a:lnTo>
                  <a:lnTo>
                    <a:pt x="1538" y="3499"/>
                  </a:lnTo>
                  <a:lnTo>
                    <a:pt x="1551" y="3510"/>
                  </a:lnTo>
                  <a:lnTo>
                    <a:pt x="1577" y="3533"/>
                  </a:lnTo>
                  <a:lnTo>
                    <a:pt x="1542" y="2990"/>
                  </a:lnTo>
                  <a:lnTo>
                    <a:pt x="1507" y="2977"/>
                  </a:lnTo>
                  <a:lnTo>
                    <a:pt x="1474" y="2962"/>
                  </a:lnTo>
                  <a:lnTo>
                    <a:pt x="1446" y="2949"/>
                  </a:lnTo>
                  <a:lnTo>
                    <a:pt x="1420" y="2937"/>
                  </a:lnTo>
                  <a:lnTo>
                    <a:pt x="1389" y="2918"/>
                  </a:lnTo>
                  <a:lnTo>
                    <a:pt x="1359" y="2897"/>
                  </a:lnTo>
                  <a:lnTo>
                    <a:pt x="1345" y="2886"/>
                  </a:lnTo>
                  <a:lnTo>
                    <a:pt x="1332" y="2875"/>
                  </a:lnTo>
                  <a:lnTo>
                    <a:pt x="1318" y="2864"/>
                  </a:lnTo>
                  <a:lnTo>
                    <a:pt x="1306" y="2852"/>
                  </a:lnTo>
                  <a:lnTo>
                    <a:pt x="1294" y="2840"/>
                  </a:lnTo>
                  <a:lnTo>
                    <a:pt x="1283" y="2827"/>
                  </a:lnTo>
                  <a:lnTo>
                    <a:pt x="1273" y="2815"/>
                  </a:lnTo>
                  <a:lnTo>
                    <a:pt x="1262" y="2801"/>
                  </a:lnTo>
                  <a:lnTo>
                    <a:pt x="1252" y="2787"/>
                  </a:lnTo>
                  <a:lnTo>
                    <a:pt x="1243" y="2774"/>
                  </a:lnTo>
                  <a:lnTo>
                    <a:pt x="1235" y="2760"/>
                  </a:lnTo>
                  <a:lnTo>
                    <a:pt x="1227" y="2744"/>
                  </a:lnTo>
                  <a:lnTo>
                    <a:pt x="1212" y="2715"/>
                  </a:lnTo>
                  <a:lnTo>
                    <a:pt x="1200" y="2684"/>
                  </a:lnTo>
                  <a:lnTo>
                    <a:pt x="1190" y="2654"/>
                  </a:lnTo>
                  <a:lnTo>
                    <a:pt x="1182" y="2622"/>
                  </a:lnTo>
                  <a:lnTo>
                    <a:pt x="1177" y="2590"/>
                  </a:lnTo>
                  <a:lnTo>
                    <a:pt x="1173" y="2557"/>
                  </a:lnTo>
                  <a:lnTo>
                    <a:pt x="1172" y="2523"/>
                  </a:lnTo>
                  <a:lnTo>
                    <a:pt x="1173" y="2490"/>
                  </a:lnTo>
                  <a:lnTo>
                    <a:pt x="1175" y="2458"/>
                  </a:lnTo>
                  <a:lnTo>
                    <a:pt x="1179" y="2429"/>
                  </a:lnTo>
                  <a:lnTo>
                    <a:pt x="1185" y="2399"/>
                  </a:lnTo>
                  <a:lnTo>
                    <a:pt x="1192" y="2370"/>
                  </a:lnTo>
                  <a:lnTo>
                    <a:pt x="1201" y="2341"/>
                  </a:lnTo>
                  <a:lnTo>
                    <a:pt x="1212" y="2314"/>
                  </a:lnTo>
                  <a:lnTo>
                    <a:pt x="1225" y="2286"/>
                  </a:lnTo>
                  <a:lnTo>
                    <a:pt x="1239" y="2260"/>
                  </a:lnTo>
                  <a:lnTo>
                    <a:pt x="1254" y="2234"/>
                  </a:lnTo>
                  <a:lnTo>
                    <a:pt x="1270" y="2209"/>
                  </a:lnTo>
                  <a:lnTo>
                    <a:pt x="1289" y="2185"/>
                  </a:lnTo>
                  <a:lnTo>
                    <a:pt x="1308" y="2163"/>
                  </a:lnTo>
                  <a:lnTo>
                    <a:pt x="1329" y="2140"/>
                  </a:lnTo>
                  <a:lnTo>
                    <a:pt x="1350" y="2120"/>
                  </a:lnTo>
                  <a:lnTo>
                    <a:pt x="1372" y="2101"/>
                  </a:lnTo>
                  <a:lnTo>
                    <a:pt x="1396" y="2082"/>
                  </a:lnTo>
                  <a:lnTo>
                    <a:pt x="1413" y="2069"/>
                  </a:lnTo>
                  <a:lnTo>
                    <a:pt x="1432" y="2058"/>
                  </a:lnTo>
                  <a:lnTo>
                    <a:pt x="1453" y="2046"/>
                  </a:lnTo>
                  <a:lnTo>
                    <a:pt x="1474" y="2034"/>
                  </a:lnTo>
                  <a:lnTo>
                    <a:pt x="1498" y="2024"/>
                  </a:lnTo>
                  <a:lnTo>
                    <a:pt x="1521" y="2013"/>
                  </a:lnTo>
                  <a:lnTo>
                    <a:pt x="1547" y="2003"/>
                  </a:lnTo>
                  <a:lnTo>
                    <a:pt x="1574" y="1993"/>
                  </a:lnTo>
                  <a:lnTo>
                    <a:pt x="1590" y="1796"/>
                  </a:lnTo>
                  <a:lnTo>
                    <a:pt x="1592" y="1786"/>
                  </a:lnTo>
                  <a:lnTo>
                    <a:pt x="1594" y="1777"/>
                  </a:lnTo>
                  <a:lnTo>
                    <a:pt x="1599" y="1768"/>
                  </a:lnTo>
                  <a:lnTo>
                    <a:pt x="1603" y="1758"/>
                  </a:lnTo>
                  <a:lnTo>
                    <a:pt x="1609" y="1749"/>
                  </a:lnTo>
                  <a:lnTo>
                    <a:pt x="1615" y="1741"/>
                  </a:lnTo>
                  <a:lnTo>
                    <a:pt x="1622" y="1734"/>
                  </a:lnTo>
                  <a:lnTo>
                    <a:pt x="1630" y="1727"/>
                  </a:lnTo>
                  <a:lnTo>
                    <a:pt x="1639" y="1720"/>
                  </a:lnTo>
                  <a:lnTo>
                    <a:pt x="1648" y="1714"/>
                  </a:lnTo>
                  <a:lnTo>
                    <a:pt x="1659" y="1709"/>
                  </a:lnTo>
                  <a:lnTo>
                    <a:pt x="1669" y="1704"/>
                  </a:lnTo>
                  <a:lnTo>
                    <a:pt x="1680" y="1700"/>
                  </a:lnTo>
                  <a:lnTo>
                    <a:pt x="1691" y="1697"/>
                  </a:lnTo>
                  <a:lnTo>
                    <a:pt x="1703" y="1695"/>
                  </a:lnTo>
                  <a:lnTo>
                    <a:pt x="1716" y="1694"/>
                  </a:lnTo>
                  <a:lnTo>
                    <a:pt x="1727" y="1694"/>
                  </a:lnTo>
                  <a:lnTo>
                    <a:pt x="1739" y="1695"/>
                  </a:lnTo>
                  <a:lnTo>
                    <a:pt x="1750" y="1697"/>
                  </a:lnTo>
                  <a:lnTo>
                    <a:pt x="1760" y="1700"/>
                  </a:lnTo>
                  <a:lnTo>
                    <a:pt x="1771" y="1703"/>
                  </a:lnTo>
                  <a:lnTo>
                    <a:pt x="1781" y="1708"/>
                  </a:lnTo>
                  <a:lnTo>
                    <a:pt x="1789" y="1713"/>
                  </a:lnTo>
                  <a:lnTo>
                    <a:pt x="1797" y="1719"/>
                  </a:lnTo>
                  <a:lnTo>
                    <a:pt x="1805" y="1725"/>
                  </a:lnTo>
                  <a:lnTo>
                    <a:pt x="1811" y="1732"/>
                  </a:lnTo>
                  <a:lnTo>
                    <a:pt x="1818" y="1740"/>
                  </a:lnTo>
                  <a:lnTo>
                    <a:pt x="1822" y="1748"/>
                  </a:lnTo>
                  <a:lnTo>
                    <a:pt x="1826" y="1756"/>
                  </a:lnTo>
                  <a:lnTo>
                    <a:pt x="1829" y="1766"/>
                  </a:lnTo>
                  <a:lnTo>
                    <a:pt x="1830" y="1775"/>
                  </a:lnTo>
                  <a:lnTo>
                    <a:pt x="1831" y="1784"/>
                  </a:lnTo>
                  <a:lnTo>
                    <a:pt x="1826" y="1944"/>
                  </a:lnTo>
                  <a:lnTo>
                    <a:pt x="1849" y="1943"/>
                  </a:lnTo>
                  <a:lnTo>
                    <a:pt x="1861" y="1942"/>
                  </a:lnTo>
                  <a:lnTo>
                    <a:pt x="1873" y="1941"/>
                  </a:lnTo>
                  <a:lnTo>
                    <a:pt x="1904" y="1942"/>
                  </a:lnTo>
                  <a:lnTo>
                    <a:pt x="1934" y="1944"/>
                  </a:lnTo>
                  <a:lnTo>
                    <a:pt x="1992" y="1949"/>
                  </a:lnTo>
                  <a:lnTo>
                    <a:pt x="1989" y="1784"/>
                  </a:lnTo>
                  <a:lnTo>
                    <a:pt x="1990" y="1774"/>
                  </a:lnTo>
                  <a:lnTo>
                    <a:pt x="1991" y="1765"/>
                  </a:lnTo>
                  <a:lnTo>
                    <a:pt x="1994" y="1755"/>
                  </a:lnTo>
                  <a:lnTo>
                    <a:pt x="1998" y="1747"/>
                  </a:lnTo>
                  <a:lnTo>
                    <a:pt x="2002" y="1739"/>
                  </a:lnTo>
                  <a:lnTo>
                    <a:pt x="2008" y="1731"/>
                  </a:lnTo>
                  <a:lnTo>
                    <a:pt x="2015" y="1725"/>
                  </a:lnTo>
                  <a:lnTo>
                    <a:pt x="2022" y="1718"/>
                  </a:lnTo>
                  <a:lnTo>
                    <a:pt x="2030" y="1712"/>
                  </a:lnTo>
                  <a:lnTo>
                    <a:pt x="2040" y="1707"/>
                  </a:lnTo>
                  <a:lnTo>
                    <a:pt x="2049" y="1702"/>
                  </a:lnTo>
                  <a:lnTo>
                    <a:pt x="2059" y="1698"/>
                  </a:lnTo>
                  <a:lnTo>
                    <a:pt x="2070" y="1696"/>
                  </a:lnTo>
                  <a:lnTo>
                    <a:pt x="2081" y="1694"/>
                  </a:lnTo>
                  <a:lnTo>
                    <a:pt x="2094" y="1693"/>
                  </a:lnTo>
                  <a:lnTo>
                    <a:pt x="2105" y="1693"/>
                  </a:lnTo>
                  <a:lnTo>
                    <a:pt x="2117" y="1694"/>
                  </a:lnTo>
                  <a:lnTo>
                    <a:pt x="2129" y="1695"/>
                  </a:lnTo>
                  <a:lnTo>
                    <a:pt x="2140" y="1698"/>
                  </a:lnTo>
                  <a:lnTo>
                    <a:pt x="2152" y="1702"/>
                  </a:lnTo>
                  <a:lnTo>
                    <a:pt x="2162" y="1707"/>
                  </a:lnTo>
                  <a:lnTo>
                    <a:pt x="2172" y="1712"/>
                  </a:lnTo>
                  <a:lnTo>
                    <a:pt x="2181" y="1718"/>
                  </a:lnTo>
                  <a:lnTo>
                    <a:pt x="2190" y="1724"/>
                  </a:lnTo>
                  <a:lnTo>
                    <a:pt x="2199" y="1731"/>
                  </a:lnTo>
                  <a:lnTo>
                    <a:pt x="2206" y="1739"/>
                  </a:lnTo>
                  <a:lnTo>
                    <a:pt x="2213" y="1747"/>
                  </a:lnTo>
                  <a:lnTo>
                    <a:pt x="2218" y="1755"/>
                  </a:lnTo>
                  <a:lnTo>
                    <a:pt x="2223" y="1765"/>
                  </a:lnTo>
                  <a:lnTo>
                    <a:pt x="2226" y="1774"/>
                  </a:lnTo>
                  <a:lnTo>
                    <a:pt x="2229" y="1783"/>
                  </a:lnTo>
                  <a:lnTo>
                    <a:pt x="2230" y="1793"/>
                  </a:lnTo>
                  <a:lnTo>
                    <a:pt x="2246" y="2001"/>
                  </a:lnTo>
                  <a:lnTo>
                    <a:pt x="2256" y="2004"/>
                  </a:lnTo>
                  <a:lnTo>
                    <a:pt x="2266" y="2007"/>
                  </a:lnTo>
                  <a:lnTo>
                    <a:pt x="2307" y="2024"/>
                  </a:lnTo>
                  <a:lnTo>
                    <a:pt x="2344" y="2043"/>
                  </a:lnTo>
                  <a:lnTo>
                    <a:pt x="2379" y="2063"/>
                  </a:lnTo>
                  <a:lnTo>
                    <a:pt x="2395" y="2073"/>
                  </a:lnTo>
                  <a:lnTo>
                    <a:pt x="2411" y="2084"/>
                  </a:lnTo>
                  <a:lnTo>
                    <a:pt x="2427" y="2096"/>
                  </a:lnTo>
                  <a:lnTo>
                    <a:pt x="2441" y="2107"/>
                  </a:lnTo>
                  <a:lnTo>
                    <a:pt x="2454" y="2119"/>
                  </a:lnTo>
                  <a:lnTo>
                    <a:pt x="2467" y="2130"/>
                  </a:lnTo>
                  <a:lnTo>
                    <a:pt x="2481" y="2143"/>
                  </a:lnTo>
                  <a:lnTo>
                    <a:pt x="2493" y="2156"/>
                  </a:lnTo>
                  <a:lnTo>
                    <a:pt x="2504" y="2169"/>
                  </a:lnTo>
                  <a:lnTo>
                    <a:pt x="2514" y="2182"/>
                  </a:lnTo>
                  <a:lnTo>
                    <a:pt x="2525" y="2196"/>
                  </a:lnTo>
                  <a:lnTo>
                    <a:pt x="2535" y="2211"/>
                  </a:lnTo>
                  <a:lnTo>
                    <a:pt x="2544" y="2227"/>
                  </a:lnTo>
                  <a:lnTo>
                    <a:pt x="2553" y="2244"/>
                  </a:lnTo>
                  <a:lnTo>
                    <a:pt x="2562" y="2262"/>
                  </a:lnTo>
                  <a:lnTo>
                    <a:pt x="2570" y="2280"/>
                  </a:lnTo>
                  <a:lnTo>
                    <a:pt x="2587" y="2319"/>
                  </a:lnTo>
                  <a:lnTo>
                    <a:pt x="2602" y="2359"/>
                  </a:lnTo>
                  <a:lnTo>
                    <a:pt x="2615" y="2403"/>
                  </a:lnTo>
                  <a:lnTo>
                    <a:pt x="2626" y="2447"/>
                  </a:lnTo>
                  <a:lnTo>
                    <a:pt x="2637" y="2493"/>
                  </a:lnTo>
                  <a:lnTo>
                    <a:pt x="2637" y="2508"/>
                  </a:lnTo>
                  <a:lnTo>
                    <a:pt x="2636" y="2523"/>
                  </a:lnTo>
                  <a:lnTo>
                    <a:pt x="2633" y="2539"/>
                  </a:lnTo>
                  <a:lnTo>
                    <a:pt x="2628" y="2553"/>
                  </a:lnTo>
                  <a:lnTo>
                    <a:pt x="2623" y="2566"/>
                  </a:lnTo>
                  <a:lnTo>
                    <a:pt x="2616" y="2578"/>
                  </a:lnTo>
                  <a:lnTo>
                    <a:pt x="2609" y="2590"/>
                  </a:lnTo>
                  <a:lnTo>
                    <a:pt x="2600" y="2601"/>
                  </a:lnTo>
                  <a:lnTo>
                    <a:pt x="2591" y="2611"/>
                  </a:lnTo>
                  <a:lnTo>
                    <a:pt x="2580" y="2619"/>
                  </a:lnTo>
                  <a:lnTo>
                    <a:pt x="2568" y="2626"/>
                  </a:lnTo>
                  <a:lnTo>
                    <a:pt x="2556" y="2632"/>
                  </a:lnTo>
                  <a:lnTo>
                    <a:pt x="2543" y="2637"/>
                  </a:lnTo>
                  <a:lnTo>
                    <a:pt x="2529" y="2642"/>
                  </a:lnTo>
                  <a:lnTo>
                    <a:pt x="2514" y="2644"/>
                  </a:lnTo>
                  <a:lnTo>
                    <a:pt x="2500" y="2644"/>
                  </a:lnTo>
                  <a:lnTo>
                    <a:pt x="2485" y="2643"/>
                  </a:lnTo>
                  <a:lnTo>
                    <a:pt x="2470" y="2640"/>
                  </a:lnTo>
                  <a:lnTo>
                    <a:pt x="2454" y="2635"/>
                  </a:lnTo>
                  <a:lnTo>
                    <a:pt x="2440" y="2629"/>
                  </a:lnTo>
                  <a:lnTo>
                    <a:pt x="2427" y="2622"/>
                  </a:lnTo>
                  <a:lnTo>
                    <a:pt x="2413" y="2614"/>
                  </a:lnTo>
                  <a:lnTo>
                    <a:pt x="2401" y="2604"/>
                  </a:lnTo>
                  <a:lnTo>
                    <a:pt x="2390" y="2594"/>
                  </a:lnTo>
                  <a:lnTo>
                    <a:pt x="2380" y="2581"/>
                  </a:lnTo>
                  <a:lnTo>
                    <a:pt x="2371" y="2569"/>
                  </a:lnTo>
                  <a:lnTo>
                    <a:pt x="2363" y="2555"/>
                  </a:lnTo>
                  <a:lnTo>
                    <a:pt x="2355" y="2541"/>
                  </a:lnTo>
                  <a:lnTo>
                    <a:pt x="2349" y="2525"/>
                  </a:lnTo>
                  <a:lnTo>
                    <a:pt x="2345" y="2510"/>
                  </a:lnTo>
                  <a:lnTo>
                    <a:pt x="2342" y="2494"/>
                  </a:lnTo>
                  <a:lnTo>
                    <a:pt x="2341" y="2478"/>
                  </a:lnTo>
                  <a:lnTo>
                    <a:pt x="2335" y="2453"/>
                  </a:lnTo>
                  <a:lnTo>
                    <a:pt x="2329" y="2432"/>
                  </a:lnTo>
                  <a:lnTo>
                    <a:pt x="2321" y="2411"/>
                  </a:lnTo>
                  <a:lnTo>
                    <a:pt x="2313" y="2392"/>
                  </a:lnTo>
                  <a:lnTo>
                    <a:pt x="2302" y="2374"/>
                  </a:lnTo>
                  <a:lnTo>
                    <a:pt x="2291" y="2357"/>
                  </a:lnTo>
                  <a:lnTo>
                    <a:pt x="2280" y="2341"/>
                  </a:lnTo>
                  <a:lnTo>
                    <a:pt x="2268" y="2325"/>
                  </a:lnTo>
                  <a:lnTo>
                    <a:pt x="2278" y="2832"/>
                  </a:lnTo>
                  <a:lnTo>
                    <a:pt x="2328" y="2847"/>
                  </a:lnTo>
                  <a:lnTo>
                    <a:pt x="2372" y="2864"/>
                  </a:lnTo>
                  <a:lnTo>
                    <a:pt x="2409" y="2878"/>
                  </a:lnTo>
                  <a:lnTo>
                    <a:pt x="2442" y="2891"/>
                  </a:lnTo>
                  <a:lnTo>
                    <a:pt x="2473" y="2906"/>
                  </a:lnTo>
                  <a:lnTo>
                    <a:pt x="2501" y="2923"/>
                  </a:lnTo>
                  <a:lnTo>
                    <a:pt x="2514" y="2932"/>
                  </a:lnTo>
                  <a:lnTo>
                    <a:pt x="2528" y="2941"/>
                  </a:lnTo>
                  <a:lnTo>
                    <a:pt x="2540" y="2950"/>
                  </a:lnTo>
                  <a:lnTo>
                    <a:pt x="2551" y="2960"/>
                  </a:lnTo>
                  <a:lnTo>
                    <a:pt x="2563" y="2971"/>
                  </a:lnTo>
                  <a:lnTo>
                    <a:pt x="2573" y="2981"/>
                  </a:lnTo>
                  <a:lnTo>
                    <a:pt x="2584" y="2992"/>
                  </a:lnTo>
                  <a:lnTo>
                    <a:pt x="2594" y="3003"/>
                  </a:lnTo>
                  <a:lnTo>
                    <a:pt x="2603" y="3015"/>
                  </a:lnTo>
                  <a:lnTo>
                    <a:pt x="2612" y="3028"/>
                  </a:lnTo>
                  <a:lnTo>
                    <a:pt x="2620" y="3040"/>
                  </a:lnTo>
                  <a:lnTo>
                    <a:pt x="2628" y="3053"/>
                  </a:lnTo>
                  <a:lnTo>
                    <a:pt x="2636" y="3066"/>
                  </a:lnTo>
                  <a:lnTo>
                    <a:pt x="2642" y="3080"/>
                  </a:lnTo>
                  <a:lnTo>
                    <a:pt x="2648" y="3094"/>
                  </a:lnTo>
                  <a:lnTo>
                    <a:pt x="2653" y="3108"/>
                  </a:lnTo>
                  <a:lnTo>
                    <a:pt x="2658" y="3122"/>
                  </a:lnTo>
                  <a:lnTo>
                    <a:pt x="2662" y="3138"/>
                  </a:lnTo>
                  <a:lnTo>
                    <a:pt x="2666" y="3153"/>
                  </a:lnTo>
                  <a:lnTo>
                    <a:pt x="2669" y="3168"/>
                  </a:lnTo>
                  <a:lnTo>
                    <a:pt x="2671" y="3184"/>
                  </a:lnTo>
                  <a:lnTo>
                    <a:pt x="2673" y="3201"/>
                  </a:lnTo>
                  <a:lnTo>
                    <a:pt x="2675" y="3234"/>
                  </a:lnTo>
                  <a:lnTo>
                    <a:pt x="2674" y="3269"/>
                  </a:lnTo>
                  <a:lnTo>
                    <a:pt x="2672" y="3305"/>
                  </a:lnTo>
                  <a:close/>
                  <a:moveTo>
                    <a:pt x="2291" y="3213"/>
                  </a:moveTo>
                  <a:lnTo>
                    <a:pt x="2291" y="3213"/>
                  </a:lnTo>
                  <a:lnTo>
                    <a:pt x="2285" y="3210"/>
                  </a:lnTo>
                  <a:lnTo>
                    <a:pt x="2279" y="3207"/>
                  </a:lnTo>
                  <a:lnTo>
                    <a:pt x="2266" y="3202"/>
                  </a:lnTo>
                  <a:lnTo>
                    <a:pt x="2240" y="3563"/>
                  </a:lnTo>
                  <a:lnTo>
                    <a:pt x="2247" y="3560"/>
                  </a:lnTo>
                  <a:lnTo>
                    <a:pt x="2250" y="3558"/>
                  </a:lnTo>
                  <a:lnTo>
                    <a:pt x="2254" y="3557"/>
                  </a:lnTo>
                  <a:lnTo>
                    <a:pt x="2267" y="3546"/>
                  </a:lnTo>
                  <a:lnTo>
                    <a:pt x="2279" y="3536"/>
                  </a:lnTo>
                  <a:lnTo>
                    <a:pt x="2291" y="3526"/>
                  </a:lnTo>
                  <a:lnTo>
                    <a:pt x="2301" y="3514"/>
                  </a:lnTo>
                  <a:lnTo>
                    <a:pt x="2312" y="3503"/>
                  </a:lnTo>
                  <a:lnTo>
                    <a:pt x="2321" y="3492"/>
                  </a:lnTo>
                  <a:lnTo>
                    <a:pt x="2330" y="3480"/>
                  </a:lnTo>
                  <a:lnTo>
                    <a:pt x="2338" y="3469"/>
                  </a:lnTo>
                  <a:lnTo>
                    <a:pt x="2344" y="3456"/>
                  </a:lnTo>
                  <a:lnTo>
                    <a:pt x="2350" y="3444"/>
                  </a:lnTo>
                  <a:lnTo>
                    <a:pt x="2356" y="3432"/>
                  </a:lnTo>
                  <a:lnTo>
                    <a:pt x="2361" y="3419"/>
                  </a:lnTo>
                  <a:lnTo>
                    <a:pt x="2365" y="3407"/>
                  </a:lnTo>
                  <a:lnTo>
                    <a:pt x="2368" y="3393"/>
                  </a:lnTo>
                  <a:lnTo>
                    <a:pt x="2371" y="3380"/>
                  </a:lnTo>
                  <a:lnTo>
                    <a:pt x="2372" y="3366"/>
                  </a:lnTo>
                  <a:lnTo>
                    <a:pt x="2373" y="3355"/>
                  </a:lnTo>
                  <a:lnTo>
                    <a:pt x="2373" y="3342"/>
                  </a:lnTo>
                  <a:lnTo>
                    <a:pt x="2372" y="3331"/>
                  </a:lnTo>
                  <a:lnTo>
                    <a:pt x="2371" y="3320"/>
                  </a:lnTo>
                  <a:lnTo>
                    <a:pt x="2368" y="3309"/>
                  </a:lnTo>
                  <a:lnTo>
                    <a:pt x="2365" y="3299"/>
                  </a:lnTo>
                  <a:lnTo>
                    <a:pt x="2361" y="3288"/>
                  </a:lnTo>
                  <a:lnTo>
                    <a:pt x="2356" y="3278"/>
                  </a:lnTo>
                  <a:lnTo>
                    <a:pt x="2350" y="3269"/>
                  </a:lnTo>
                  <a:lnTo>
                    <a:pt x="2344" y="3260"/>
                  </a:lnTo>
                  <a:lnTo>
                    <a:pt x="2337" y="3252"/>
                  </a:lnTo>
                  <a:lnTo>
                    <a:pt x="2330" y="3243"/>
                  </a:lnTo>
                  <a:lnTo>
                    <a:pt x="2321" y="3235"/>
                  </a:lnTo>
                  <a:lnTo>
                    <a:pt x="2312" y="3227"/>
                  </a:lnTo>
                  <a:lnTo>
                    <a:pt x="2301" y="3220"/>
                  </a:lnTo>
                  <a:lnTo>
                    <a:pt x="2291" y="321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grpSp>
      <p:sp>
        <p:nvSpPr>
          <p:cNvPr id="32" name="文本框 14"/>
          <p:cNvSpPr txBox="1"/>
          <p:nvPr/>
        </p:nvSpPr>
        <p:spPr>
          <a:xfrm>
            <a:off x="967078" y="1699895"/>
            <a:ext cx="1949450" cy="923330"/>
          </a:xfrm>
          <a:prstGeom prst="rect">
            <a:avLst/>
          </a:prstGeom>
          <a:noFill/>
        </p:spPr>
        <p:txBody>
          <a:bodyPr wrap="square" rtlCol="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rPr>
              <a:t>应收账款余额百分比法</a:t>
            </a:r>
          </a:p>
        </p:txBody>
      </p:sp>
      <p:sp>
        <p:nvSpPr>
          <p:cNvPr id="33" name="文本框 11"/>
          <p:cNvSpPr txBox="1"/>
          <p:nvPr/>
        </p:nvSpPr>
        <p:spPr>
          <a:xfrm>
            <a:off x="513688" y="3241040"/>
            <a:ext cx="2402840" cy="923330"/>
          </a:xfrm>
          <a:prstGeom prst="rect">
            <a:avLst/>
          </a:prstGeom>
          <a:noFill/>
        </p:spPr>
        <p:txBody>
          <a:bodyPr wrap="square" rtlCol="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rPr>
              <a:t>账龄分析法</a:t>
            </a:r>
            <a:r>
              <a:rPr kumimoji="0" lang="zh-CN" altLang="en-US" sz="1800" b="1" i="0" u="none" strike="noStrike" kern="0" cap="none" spc="0" normalizeH="0" baseline="0" noProof="0">
                <a:ln>
                  <a:noFill/>
                </a:ln>
                <a:solidFill>
                  <a:srgbClr val="C00000"/>
                </a:solidFill>
                <a:effectLst/>
                <a:uLnTx/>
                <a:uFillTx/>
                <a:latin typeface="微软雅黑" pitchFamily="34" charset="-122"/>
                <a:ea typeface="微软雅黑" pitchFamily="34" charset="-122"/>
              </a:rPr>
              <a:t>（实际工作最常用）</a:t>
            </a:r>
          </a:p>
        </p:txBody>
      </p:sp>
      <p:sp>
        <p:nvSpPr>
          <p:cNvPr id="34" name="文本框 12"/>
          <p:cNvSpPr txBox="1"/>
          <p:nvPr/>
        </p:nvSpPr>
        <p:spPr>
          <a:xfrm>
            <a:off x="6094068" y="3472180"/>
            <a:ext cx="1697355" cy="507831"/>
          </a:xfrm>
          <a:prstGeom prst="rect">
            <a:avLst/>
          </a:prstGeom>
          <a:noFill/>
        </p:spPr>
        <p:txBody>
          <a:bodyPr wrap="square" rtlCol="0">
            <a:spAutoFit/>
          </a:bodyPr>
          <a:lstStyle/>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rPr>
              <a:t>个别认定法</a:t>
            </a:r>
          </a:p>
        </p:txBody>
      </p:sp>
      <p:grpSp>
        <p:nvGrpSpPr>
          <p:cNvPr id="35" name="组合 34"/>
          <p:cNvGrpSpPr/>
          <p:nvPr/>
        </p:nvGrpSpPr>
        <p:grpSpPr>
          <a:xfrm>
            <a:off x="5298413" y="1891665"/>
            <a:ext cx="630555" cy="631190"/>
            <a:chOff x="16802" y="4217"/>
            <a:chExt cx="993" cy="994"/>
          </a:xfrm>
        </p:grpSpPr>
        <p:sp>
          <p:nvSpPr>
            <p:cNvPr id="36" name="圆角矩形 35"/>
            <p:cNvSpPr/>
            <p:nvPr/>
          </p:nvSpPr>
          <p:spPr>
            <a:xfrm>
              <a:off x="16802" y="4217"/>
              <a:ext cx="993" cy="994"/>
            </a:xfrm>
            <a:prstGeom prst="roundRect">
              <a:avLst/>
            </a:prstGeom>
            <a:solidFill>
              <a:srgbClr val="066DCA">
                <a:lumMod val="40000"/>
                <a:lumOff val="6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37" name=" 33"/>
            <p:cNvSpPr/>
            <p:nvPr/>
          </p:nvSpPr>
          <p:spPr bwMode="auto">
            <a:xfrm>
              <a:off x="17046" y="4462"/>
              <a:ext cx="527" cy="527"/>
            </a:xfrm>
            <a:custGeom>
              <a:avLst/>
              <a:gdLst>
                <a:gd name="T0" fmla="*/ 354414 w 2295525"/>
                <a:gd name="T1" fmla="*/ 1437494 h 1735138"/>
                <a:gd name="T2" fmla="*/ 223983 w 2295525"/>
                <a:gd name="T3" fmla="*/ 1389407 h 1735138"/>
                <a:gd name="T4" fmla="*/ 200120 w 2295525"/>
                <a:gd name="T5" fmla="*/ 1433678 h 1735138"/>
                <a:gd name="T6" fmla="*/ 1871799 w 2295525"/>
                <a:gd name="T7" fmla="*/ 1202082 h 1735138"/>
                <a:gd name="T8" fmla="*/ 1862595 w 2295525"/>
                <a:gd name="T9" fmla="*/ 1430571 h 1735138"/>
                <a:gd name="T10" fmla="*/ 1585813 w 2295525"/>
                <a:gd name="T11" fmla="*/ 1207999 h 1735138"/>
                <a:gd name="T12" fmla="*/ 1490656 w 2295525"/>
                <a:gd name="T13" fmla="*/ 1402297 h 1735138"/>
                <a:gd name="T14" fmla="*/ 1152749 w 2295525"/>
                <a:gd name="T15" fmla="*/ 1383558 h 1735138"/>
                <a:gd name="T16" fmla="*/ 1090837 w 2295525"/>
                <a:gd name="T17" fmla="*/ 1220821 h 1735138"/>
                <a:gd name="T18" fmla="*/ 783516 w 2295525"/>
                <a:gd name="T19" fmla="*/ 1424982 h 1735138"/>
                <a:gd name="T20" fmla="*/ 1483025 w 2295525"/>
                <a:gd name="T21" fmla="*/ 1122300 h 1735138"/>
                <a:gd name="T22" fmla="*/ 1518730 w 2295525"/>
                <a:gd name="T23" fmla="*/ 1215802 h 1735138"/>
                <a:gd name="T24" fmla="*/ 1183050 w 2295525"/>
                <a:gd name="T25" fmla="*/ 1170419 h 1735138"/>
                <a:gd name="T26" fmla="*/ 1093135 w 2295525"/>
                <a:gd name="T27" fmla="*/ 1129269 h 1735138"/>
                <a:gd name="T28" fmla="*/ 556942 w 2295525"/>
                <a:gd name="T29" fmla="*/ 1349470 h 1735138"/>
                <a:gd name="T30" fmla="*/ 575056 w 2295525"/>
                <a:gd name="T31" fmla="*/ 1122300 h 1735138"/>
                <a:gd name="T32" fmla="*/ 1862842 w 2295525"/>
                <a:gd name="T33" fmla="*/ 1073163 h 1735138"/>
                <a:gd name="T34" fmla="*/ 1818708 w 2295525"/>
                <a:gd name="T35" fmla="*/ 1141187 h 1735138"/>
                <a:gd name="T36" fmla="*/ 1616812 w 2295525"/>
                <a:gd name="T37" fmla="*/ 1141187 h 1735138"/>
                <a:gd name="T38" fmla="*/ 1710350 w 2295525"/>
                <a:gd name="T39" fmla="*/ 973592 h 1735138"/>
                <a:gd name="T40" fmla="*/ 1049969 w 2295525"/>
                <a:gd name="T41" fmla="*/ 1053775 h 1735138"/>
                <a:gd name="T42" fmla="*/ 1014682 w 2295525"/>
                <a:gd name="T43" fmla="*/ 1139873 h 1735138"/>
                <a:gd name="T44" fmla="*/ 810877 w 2295525"/>
                <a:gd name="T45" fmla="*/ 1148088 h 1735138"/>
                <a:gd name="T46" fmla="*/ 894641 w 2295525"/>
                <a:gd name="T47" fmla="*/ 977206 h 1735138"/>
                <a:gd name="T48" fmla="*/ 1442943 w 2295525"/>
                <a:gd name="T49" fmla="*/ 1075103 h 1735138"/>
                <a:gd name="T50" fmla="*/ 1436373 w 2295525"/>
                <a:gd name="T51" fmla="*/ 1150050 h 1735138"/>
                <a:gd name="T52" fmla="*/ 1208721 w 2295525"/>
                <a:gd name="T53" fmla="*/ 1078390 h 1735138"/>
                <a:gd name="T54" fmla="*/ 1323368 w 2295525"/>
                <a:gd name="T55" fmla="*/ 948876 h 1735138"/>
                <a:gd name="T56" fmla="*/ 1621695 w 2295525"/>
                <a:gd name="T57" fmla="*/ 933562 h 1735138"/>
                <a:gd name="T58" fmla="*/ 1479674 w 2295525"/>
                <a:gd name="T59" fmla="*/ 1082709 h 1735138"/>
                <a:gd name="T60" fmla="*/ 1414939 w 2295525"/>
                <a:gd name="T61" fmla="*/ 921326 h 1735138"/>
                <a:gd name="T62" fmla="*/ 734217 w 2295525"/>
                <a:gd name="T63" fmla="*/ 885923 h 1735138"/>
                <a:gd name="T64" fmla="*/ 821379 w 2295525"/>
                <a:gd name="T65" fmla="*/ 995880 h 1735138"/>
                <a:gd name="T66" fmla="*/ 569798 w 2295525"/>
                <a:gd name="T67" fmla="*/ 1011399 h 1735138"/>
                <a:gd name="T68" fmla="*/ 708465 w 2295525"/>
                <a:gd name="T69" fmla="*/ 874696 h 1735138"/>
                <a:gd name="T70" fmla="*/ 1179427 w 2295525"/>
                <a:gd name="T71" fmla="*/ 987627 h 1735138"/>
                <a:gd name="T72" fmla="*/ 1053942 w 2295525"/>
                <a:gd name="T73" fmla="*/ 998854 h 1735138"/>
                <a:gd name="T74" fmla="*/ 1081279 w 2295525"/>
                <a:gd name="T75" fmla="*/ 872390 h 1735138"/>
                <a:gd name="T76" fmla="*/ 630962 w 2295525"/>
                <a:gd name="T77" fmla="*/ 582190 h 1735138"/>
                <a:gd name="T78" fmla="*/ 650134 w 2295525"/>
                <a:gd name="T79" fmla="*/ 606180 h 1735138"/>
                <a:gd name="T80" fmla="*/ 568156 w 2295525"/>
                <a:gd name="T81" fmla="*/ 576931 h 1735138"/>
                <a:gd name="T82" fmla="*/ 423066 w 2295525"/>
                <a:gd name="T83" fmla="*/ 442769 h 1735138"/>
                <a:gd name="T84" fmla="*/ 467582 w 2295525"/>
                <a:gd name="T85" fmla="*/ 701168 h 1735138"/>
                <a:gd name="T86" fmla="*/ 431639 w 2295525"/>
                <a:gd name="T87" fmla="*/ 840254 h 1735138"/>
                <a:gd name="T88" fmla="*/ 233461 w 2295525"/>
                <a:gd name="T89" fmla="*/ 1059432 h 1735138"/>
                <a:gd name="T90" fmla="*/ 24401 w 2295525"/>
                <a:gd name="T91" fmla="*/ 753902 h 1735138"/>
                <a:gd name="T92" fmla="*/ 24071 w 2295525"/>
                <a:gd name="T93" fmla="*/ 496162 h 1735138"/>
                <a:gd name="T94" fmla="*/ 271712 w 2295525"/>
                <a:gd name="T95" fmla="*/ 589107 h 1735138"/>
                <a:gd name="T96" fmla="*/ 114945 w 2295525"/>
                <a:gd name="T97" fmla="*/ 167158 h 1735138"/>
                <a:gd name="T98" fmla="*/ 805855 w 2295525"/>
                <a:gd name="T99" fmla="*/ 635663 h 1735138"/>
                <a:gd name="T100" fmla="*/ 259204 w 2295525"/>
                <a:gd name="T101" fmla="*/ 33300 h 1735138"/>
                <a:gd name="T102" fmla="*/ 328699 w 2295525"/>
                <a:gd name="T103" fmla="*/ 129902 h 1735138"/>
                <a:gd name="T104" fmla="*/ 367892 w 2295525"/>
                <a:gd name="T105" fmla="*/ 169466 h 1735138"/>
                <a:gd name="T106" fmla="*/ 336932 w 2295525"/>
                <a:gd name="T107" fmla="*/ 328712 h 1735138"/>
                <a:gd name="T108" fmla="*/ 211447 w 2295525"/>
                <a:gd name="T109" fmla="*/ 381464 h 1735138"/>
                <a:gd name="T110" fmla="*/ 106711 w 2295525"/>
                <a:gd name="T111" fmla="*/ 261452 h 1735138"/>
                <a:gd name="T112" fmla="*/ 105065 w 2295525"/>
                <a:gd name="T113" fmla="*/ 98581 h 1735138"/>
                <a:gd name="T114" fmla="*/ 1739362 w 2295525"/>
                <a:gd name="T115" fmla="*/ 11210 h 1735138"/>
                <a:gd name="T116" fmla="*/ 1780178 w 2295525"/>
                <a:gd name="T117" fmla="*/ 665335 h 1735138"/>
                <a:gd name="T118" fmla="*/ 801905 w 2295525"/>
                <a:gd name="T119" fmla="*/ 719736 h 1735138"/>
                <a:gd name="T120" fmla="*/ 728501 w 2295525"/>
                <a:gd name="T121" fmla="*/ 578954 h 1735138"/>
                <a:gd name="T122" fmla="*/ 797296 w 2295525"/>
                <a:gd name="T123" fmla="*/ 2967 h 173513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295525" h="1735138">
                  <a:moveTo>
                    <a:pt x="350837" y="1671638"/>
                  </a:moveTo>
                  <a:lnTo>
                    <a:pt x="438244" y="1671638"/>
                  </a:lnTo>
                  <a:lnTo>
                    <a:pt x="442634" y="1674019"/>
                  </a:lnTo>
                  <a:lnTo>
                    <a:pt x="452213" y="1680766"/>
                  </a:lnTo>
                  <a:lnTo>
                    <a:pt x="458599" y="1685132"/>
                  </a:lnTo>
                  <a:lnTo>
                    <a:pt x="465384" y="1690291"/>
                  </a:lnTo>
                  <a:lnTo>
                    <a:pt x="472169" y="1695847"/>
                  </a:lnTo>
                  <a:lnTo>
                    <a:pt x="478156" y="1701404"/>
                  </a:lnTo>
                  <a:lnTo>
                    <a:pt x="483743" y="1706960"/>
                  </a:lnTo>
                  <a:lnTo>
                    <a:pt x="488533" y="1712913"/>
                  </a:lnTo>
                  <a:lnTo>
                    <a:pt x="490129" y="1715691"/>
                  </a:lnTo>
                  <a:lnTo>
                    <a:pt x="490928" y="1718072"/>
                  </a:lnTo>
                  <a:lnTo>
                    <a:pt x="491726" y="1720454"/>
                  </a:lnTo>
                  <a:lnTo>
                    <a:pt x="492125" y="1723232"/>
                  </a:lnTo>
                  <a:lnTo>
                    <a:pt x="491726" y="1725216"/>
                  </a:lnTo>
                  <a:lnTo>
                    <a:pt x="490928" y="1727201"/>
                  </a:lnTo>
                  <a:lnTo>
                    <a:pt x="489331" y="1729582"/>
                  </a:lnTo>
                  <a:lnTo>
                    <a:pt x="486537" y="1730772"/>
                  </a:lnTo>
                  <a:lnTo>
                    <a:pt x="483743" y="1732360"/>
                  </a:lnTo>
                  <a:lnTo>
                    <a:pt x="479752" y="1733551"/>
                  </a:lnTo>
                  <a:lnTo>
                    <a:pt x="475362" y="1734344"/>
                  </a:lnTo>
                  <a:lnTo>
                    <a:pt x="469774" y="1734741"/>
                  </a:lnTo>
                  <a:lnTo>
                    <a:pt x="462590" y="1735138"/>
                  </a:lnTo>
                  <a:lnTo>
                    <a:pt x="455805" y="1735138"/>
                  </a:lnTo>
                  <a:lnTo>
                    <a:pt x="449419" y="1734741"/>
                  </a:lnTo>
                  <a:lnTo>
                    <a:pt x="443432" y="1733947"/>
                  </a:lnTo>
                  <a:lnTo>
                    <a:pt x="437446" y="1733154"/>
                  </a:lnTo>
                  <a:lnTo>
                    <a:pt x="431858" y="1731566"/>
                  </a:lnTo>
                  <a:lnTo>
                    <a:pt x="427069" y="1730376"/>
                  </a:lnTo>
                  <a:lnTo>
                    <a:pt x="421481" y="1727994"/>
                  </a:lnTo>
                  <a:lnTo>
                    <a:pt x="416691" y="1726010"/>
                  </a:lnTo>
                  <a:lnTo>
                    <a:pt x="411902" y="1724026"/>
                  </a:lnTo>
                  <a:lnTo>
                    <a:pt x="402722" y="1718866"/>
                  </a:lnTo>
                  <a:lnTo>
                    <a:pt x="394341" y="1712913"/>
                  </a:lnTo>
                  <a:lnTo>
                    <a:pt x="385560" y="1706960"/>
                  </a:lnTo>
                  <a:lnTo>
                    <a:pt x="381968" y="1704579"/>
                  </a:lnTo>
                  <a:lnTo>
                    <a:pt x="379573" y="1703785"/>
                  </a:lnTo>
                  <a:lnTo>
                    <a:pt x="377578" y="1703785"/>
                  </a:lnTo>
                  <a:lnTo>
                    <a:pt x="376780" y="1704182"/>
                  </a:lnTo>
                  <a:lnTo>
                    <a:pt x="376380" y="1705372"/>
                  </a:lnTo>
                  <a:lnTo>
                    <a:pt x="375582" y="1706563"/>
                  </a:lnTo>
                  <a:lnTo>
                    <a:pt x="375183" y="1707357"/>
                  </a:lnTo>
                  <a:lnTo>
                    <a:pt x="373986" y="1707754"/>
                  </a:lnTo>
                  <a:lnTo>
                    <a:pt x="364008" y="1707357"/>
                  </a:lnTo>
                  <a:lnTo>
                    <a:pt x="358420" y="1706563"/>
                  </a:lnTo>
                  <a:lnTo>
                    <a:pt x="356425" y="1706166"/>
                  </a:lnTo>
                  <a:lnTo>
                    <a:pt x="355227" y="1705769"/>
                  </a:lnTo>
                  <a:lnTo>
                    <a:pt x="353232" y="1697435"/>
                  </a:lnTo>
                  <a:lnTo>
                    <a:pt x="352433" y="1690688"/>
                  </a:lnTo>
                  <a:lnTo>
                    <a:pt x="351635" y="1685132"/>
                  </a:lnTo>
                  <a:lnTo>
                    <a:pt x="351236" y="1680766"/>
                  </a:lnTo>
                  <a:lnTo>
                    <a:pt x="351635" y="1677988"/>
                  </a:lnTo>
                  <a:lnTo>
                    <a:pt x="351635" y="1676004"/>
                  </a:lnTo>
                  <a:lnTo>
                    <a:pt x="352433" y="1674019"/>
                  </a:lnTo>
                  <a:lnTo>
                    <a:pt x="350837" y="1671638"/>
                  </a:lnTo>
                  <a:close/>
                  <a:moveTo>
                    <a:pt x="168275" y="1670050"/>
                  </a:moveTo>
                  <a:lnTo>
                    <a:pt x="265566" y="1670050"/>
                  </a:lnTo>
                  <a:lnTo>
                    <a:pt x="269899" y="1672491"/>
                  </a:lnTo>
                  <a:lnTo>
                    <a:pt x="281322" y="1679406"/>
                  </a:lnTo>
                  <a:lnTo>
                    <a:pt x="288018" y="1683881"/>
                  </a:lnTo>
                  <a:lnTo>
                    <a:pt x="295502" y="1689170"/>
                  </a:lnTo>
                  <a:lnTo>
                    <a:pt x="302986" y="1694458"/>
                  </a:lnTo>
                  <a:lnTo>
                    <a:pt x="309682" y="1700560"/>
                  </a:lnTo>
                  <a:lnTo>
                    <a:pt x="315984" y="1706255"/>
                  </a:lnTo>
                  <a:lnTo>
                    <a:pt x="318742" y="1709510"/>
                  </a:lnTo>
                  <a:lnTo>
                    <a:pt x="321105" y="1711950"/>
                  </a:lnTo>
                  <a:lnTo>
                    <a:pt x="322681" y="1714798"/>
                  </a:lnTo>
                  <a:lnTo>
                    <a:pt x="323862" y="1717646"/>
                  </a:lnTo>
                  <a:lnTo>
                    <a:pt x="325044" y="1720086"/>
                  </a:lnTo>
                  <a:lnTo>
                    <a:pt x="325438" y="1722934"/>
                  </a:lnTo>
                  <a:lnTo>
                    <a:pt x="325044" y="1724968"/>
                  </a:lnTo>
                  <a:lnTo>
                    <a:pt x="323862" y="1727002"/>
                  </a:lnTo>
                  <a:lnTo>
                    <a:pt x="321893" y="1728629"/>
                  </a:lnTo>
                  <a:lnTo>
                    <a:pt x="319529" y="1730663"/>
                  </a:lnTo>
                  <a:lnTo>
                    <a:pt x="315984" y="1732290"/>
                  </a:lnTo>
                  <a:lnTo>
                    <a:pt x="312046" y="1733104"/>
                  </a:lnTo>
                  <a:lnTo>
                    <a:pt x="306531" y="1734324"/>
                  </a:lnTo>
                  <a:lnTo>
                    <a:pt x="300229" y="1734731"/>
                  </a:lnTo>
                  <a:lnTo>
                    <a:pt x="292351" y="1735138"/>
                  </a:lnTo>
                  <a:lnTo>
                    <a:pt x="285261" y="1735138"/>
                  </a:lnTo>
                  <a:lnTo>
                    <a:pt x="278171" y="1734731"/>
                  </a:lnTo>
                  <a:lnTo>
                    <a:pt x="271475" y="1733918"/>
                  </a:lnTo>
                  <a:lnTo>
                    <a:pt x="264778" y="1732697"/>
                  </a:lnTo>
                  <a:lnTo>
                    <a:pt x="258476" y="1731477"/>
                  </a:lnTo>
                  <a:lnTo>
                    <a:pt x="252568" y="1729850"/>
                  </a:lnTo>
                  <a:lnTo>
                    <a:pt x="247053" y="1727816"/>
                  </a:lnTo>
                  <a:lnTo>
                    <a:pt x="241145" y="1725782"/>
                  </a:lnTo>
                  <a:lnTo>
                    <a:pt x="236024" y="1723748"/>
                  </a:lnTo>
                  <a:lnTo>
                    <a:pt x="225783" y="1718052"/>
                  </a:lnTo>
                  <a:lnTo>
                    <a:pt x="215936" y="1712357"/>
                  </a:lnTo>
                  <a:lnTo>
                    <a:pt x="206876" y="1706255"/>
                  </a:lnTo>
                  <a:lnTo>
                    <a:pt x="202543" y="1703814"/>
                  </a:lnTo>
                  <a:lnTo>
                    <a:pt x="200180" y="1703001"/>
                  </a:lnTo>
                  <a:lnTo>
                    <a:pt x="198211" y="1703001"/>
                  </a:lnTo>
                  <a:lnTo>
                    <a:pt x="197423" y="1703408"/>
                  </a:lnTo>
                  <a:lnTo>
                    <a:pt x="196241" y="1704628"/>
                  </a:lnTo>
                  <a:lnTo>
                    <a:pt x="195847" y="1705848"/>
                  </a:lnTo>
                  <a:lnTo>
                    <a:pt x="195060" y="1706662"/>
                  </a:lnTo>
                  <a:lnTo>
                    <a:pt x="193878" y="1707069"/>
                  </a:lnTo>
                  <a:lnTo>
                    <a:pt x="182455" y="1706662"/>
                  </a:lnTo>
                  <a:lnTo>
                    <a:pt x="176941" y="1705848"/>
                  </a:lnTo>
                  <a:lnTo>
                    <a:pt x="174183" y="1705442"/>
                  </a:lnTo>
                  <a:lnTo>
                    <a:pt x="173002" y="1705035"/>
                  </a:lnTo>
                  <a:lnTo>
                    <a:pt x="171032" y="1696492"/>
                  </a:lnTo>
                  <a:lnTo>
                    <a:pt x="169457" y="1689576"/>
                  </a:lnTo>
                  <a:lnTo>
                    <a:pt x="169063" y="1683881"/>
                  </a:lnTo>
                  <a:lnTo>
                    <a:pt x="168669" y="1679406"/>
                  </a:lnTo>
                  <a:lnTo>
                    <a:pt x="169063" y="1676152"/>
                  </a:lnTo>
                  <a:lnTo>
                    <a:pt x="169063" y="1674118"/>
                  </a:lnTo>
                  <a:lnTo>
                    <a:pt x="169457" y="1672491"/>
                  </a:lnTo>
                  <a:lnTo>
                    <a:pt x="168275" y="1670050"/>
                  </a:lnTo>
                  <a:close/>
                  <a:moveTo>
                    <a:pt x="1942197" y="1444625"/>
                  </a:moveTo>
                  <a:lnTo>
                    <a:pt x="2238486" y="1444625"/>
                  </a:lnTo>
                  <a:lnTo>
                    <a:pt x="2244427" y="1445021"/>
                  </a:lnTo>
                  <a:lnTo>
                    <a:pt x="2249973" y="1445812"/>
                  </a:lnTo>
                  <a:lnTo>
                    <a:pt x="2255518" y="1447000"/>
                  </a:lnTo>
                  <a:lnTo>
                    <a:pt x="2260272" y="1448978"/>
                  </a:lnTo>
                  <a:lnTo>
                    <a:pt x="2265421" y="1451748"/>
                  </a:lnTo>
                  <a:lnTo>
                    <a:pt x="2270174" y="1454123"/>
                  </a:lnTo>
                  <a:lnTo>
                    <a:pt x="2274532" y="1457289"/>
                  </a:lnTo>
                  <a:lnTo>
                    <a:pt x="2278493" y="1461246"/>
                  </a:lnTo>
                  <a:lnTo>
                    <a:pt x="2282454" y="1465204"/>
                  </a:lnTo>
                  <a:lnTo>
                    <a:pt x="2285623" y="1469557"/>
                  </a:lnTo>
                  <a:lnTo>
                    <a:pt x="2287999" y="1474306"/>
                  </a:lnTo>
                  <a:lnTo>
                    <a:pt x="2290772" y="1479451"/>
                  </a:lnTo>
                  <a:lnTo>
                    <a:pt x="2292356" y="1484200"/>
                  </a:lnTo>
                  <a:lnTo>
                    <a:pt x="2293941" y="1489740"/>
                  </a:lnTo>
                  <a:lnTo>
                    <a:pt x="2294733" y="1495280"/>
                  </a:lnTo>
                  <a:lnTo>
                    <a:pt x="2295525" y="1501217"/>
                  </a:lnTo>
                  <a:lnTo>
                    <a:pt x="2295525" y="1665451"/>
                  </a:lnTo>
                  <a:lnTo>
                    <a:pt x="2294733" y="1671387"/>
                  </a:lnTo>
                  <a:lnTo>
                    <a:pt x="2293941" y="1676927"/>
                  </a:lnTo>
                  <a:lnTo>
                    <a:pt x="2292356" y="1682468"/>
                  </a:lnTo>
                  <a:lnTo>
                    <a:pt x="2290772" y="1688008"/>
                  </a:lnTo>
                  <a:lnTo>
                    <a:pt x="2287999" y="1692361"/>
                  </a:lnTo>
                  <a:lnTo>
                    <a:pt x="2285623" y="1697110"/>
                  </a:lnTo>
                  <a:lnTo>
                    <a:pt x="2282454" y="1701859"/>
                  </a:lnTo>
                  <a:lnTo>
                    <a:pt x="2278493" y="1705421"/>
                  </a:lnTo>
                  <a:lnTo>
                    <a:pt x="2274532" y="1709378"/>
                  </a:lnTo>
                  <a:lnTo>
                    <a:pt x="2270174" y="1712544"/>
                  </a:lnTo>
                  <a:lnTo>
                    <a:pt x="2265421" y="1715315"/>
                  </a:lnTo>
                  <a:lnTo>
                    <a:pt x="2260272" y="1717689"/>
                  </a:lnTo>
                  <a:lnTo>
                    <a:pt x="2255518" y="1719668"/>
                  </a:lnTo>
                  <a:lnTo>
                    <a:pt x="2249973" y="1720855"/>
                  </a:lnTo>
                  <a:lnTo>
                    <a:pt x="2244427" y="1722042"/>
                  </a:lnTo>
                  <a:lnTo>
                    <a:pt x="2238486" y="1722438"/>
                  </a:lnTo>
                  <a:lnTo>
                    <a:pt x="1942197" y="1722438"/>
                  </a:lnTo>
                  <a:lnTo>
                    <a:pt x="1936652" y="1722042"/>
                  </a:lnTo>
                  <a:lnTo>
                    <a:pt x="1931106" y="1720855"/>
                  </a:lnTo>
                  <a:lnTo>
                    <a:pt x="1925561" y="1719668"/>
                  </a:lnTo>
                  <a:lnTo>
                    <a:pt x="1920412" y="1717689"/>
                  </a:lnTo>
                  <a:lnTo>
                    <a:pt x="1915262" y="1715315"/>
                  </a:lnTo>
                  <a:lnTo>
                    <a:pt x="1910905" y="1712544"/>
                  </a:lnTo>
                  <a:lnTo>
                    <a:pt x="1906548" y="1709378"/>
                  </a:lnTo>
                  <a:lnTo>
                    <a:pt x="1902191" y="1705421"/>
                  </a:lnTo>
                  <a:lnTo>
                    <a:pt x="1899022" y="1701859"/>
                  </a:lnTo>
                  <a:lnTo>
                    <a:pt x="1895457" y="1697110"/>
                  </a:lnTo>
                  <a:lnTo>
                    <a:pt x="1892684" y="1692361"/>
                  </a:lnTo>
                  <a:lnTo>
                    <a:pt x="1890307" y="1688008"/>
                  </a:lnTo>
                  <a:lnTo>
                    <a:pt x="1888327" y="1682468"/>
                  </a:lnTo>
                  <a:lnTo>
                    <a:pt x="1887139" y="1676927"/>
                  </a:lnTo>
                  <a:lnTo>
                    <a:pt x="1886346" y="1671387"/>
                  </a:lnTo>
                  <a:lnTo>
                    <a:pt x="1885950" y="1665451"/>
                  </a:lnTo>
                  <a:lnTo>
                    <a:pt x="1885950" y="1501217"/>
                  </a:lnTo>
                  <a:lnTo>
                    <a:pt x="1886346" y="1495280"/>
                  </a:lnTo>
                  <a:lnTo>
                    <a:pt x="1887139" y="1489740"/>
                  </a:lnTo>
                  <a:lnTo>
                    <a:pt x="1888327" y="1484200"/>
                  </a:lnTo>
                  <a:lnTo>
                    <a:pt x="1890307" y="1479451"/>
                  </a:lnTo>
                  <a:lnTo>
                    <a:pt x="1892684" y="1474306"/>
                  </a:lnTo>
                  <a:lnTo>
                    <a:pt x="1895457" y="1469557"/>
                  </a:lnTo>
                  <a:lnTo>
                    <a:pt x="1899022" y="1465204"/>
                  </a:lnTo>
                  <a:lnTo>
                    <a:pt x="1902191" y="1461246"/>
                  </a:lnTo>
                  <a:lnTo>
                    <a:pt x="1906548" y="1457289"/>
                  </a:lnTo>
                  <a:lnTo>
                    <a:pt x="1910905" y="1454123"/>
                  </a:lnTo>
                  <a:lnTo>
                    <a:pt x="1915262" y="1451748"/>
                  </a:lnTo>
                  <a:lnTo>
                    <a:pt x="1920412" y="1448978"/>
                  </a:lnTo>
                  <a:lnTo>
                    <a:pt x="1925561" y="1447000"/>
                  </a:lnTo>
                  <a:lnTo>
                    <a:pt x="1931106" y="1445812"/>
                  </a:lnTo>
                  <a:lnTo>
                    <a:pt x="1936652" y="1445021"/>
                  </a:lnTo>
                  <a:lnTo>
                    <a:pt x="1942197" y="1444625"/>
                  </a:lnTo>
                  <a:close/>
                  <a:moveTo>
                    <a:pt x="1445637" y="1444625"/>
                  </a:moveTo>
                  <a:lnTo>
                    <a:pt x="1743650" y="1444625"/>
                  </a:lnTo>
                  <a:lnTo>
                    <a:pt x="1749627" y="1445021"/>
                  </a:lnTo>
                  <a:lnTo>
                    <a:pt x="1755204" y="1445812"/>
                  </a:lnTo>
                  <a:lnTo>
                    <a:pt x="1760384" y="1447000"/>
                  </a:lnTo>
                  <a:lnTo>
                    <a:pt x="1765563" y="1448978"/>
                  </a:lnTo>
                  <a:lnTo>
                    <a:pt x="1770743" y="1451748"/>
                  </a:lnTo>
                  <a:lnTo>
                    <a:pt x="1775524" y="1454123"/>
                  </a:lnTo>
                  <a:lnTo>
                    <a:pt x="1779508" y="1457289"/>
                  </a:lnTo>
                  <a:lnTo>
                    <a:pt x="1783890" y="1461246"/>
                  </a:lnTo>
                  <a:lnTo>
                    <a:pt x="1787476" y="1465204"/>
                  </a:lnTo>
                  <a:lnTo>
                    <a:pt x="1790663" y="1469557"/>
                  </a:lnTo>
                  <a:lnTo>
                    <a:pt x="1793452" y="1474306"/>
                  </a:lnTo>
                  <a:lnTo>
                    <a:pt x="1796241" y="1479451"/>
                  </a:lnTo>
                  <a:lnTo>
                    <a:pt x="1797835" y="1484200"/>
                  </a:lnTo>
                  <a:lnTo>
                    <a:pt x="1799428" y="1489740"/>
                  </a:lnTo>
                  <a:lnTo>
                    <a:pt x="1800225" y="1495280"/>
                  </a:lnTo>
                  <a:lnTo>
                    <a:pt x="1800225" y="1501217"/>
                  </a:lnTo>
                  <a:lnTo>
                    <a:pt x="1800225" y="1665451"/>
                  </a:lnTo>
                  <a:lnTo>
                    <a:pt x="1800225" y="1671387"/>
                  </a:lnTo>
                  <a:lnTo>
                    <a:pt x="1799428" y="1676927"/>
                  </a:lnTo>
                  <a:lnTo>
                    <a:pt x="1797835" y="1682468"/>
                  </a:lnTo>
                  <a:lnTo>
                    <a:pt x="1796241" y="1688008"/>
                  </a:lnTo>
                  <a:lnTo>
                    <a:pt x="1793452" y="1692361"/>
                  </a:lnTo>
                  <a:lnTo>
                    <a:pt x="1790663" y="1697110"/>
                  </a:lnTo>
                  <a:lnTo>
                    <a:pt x="1787476" y="1701859"/>
                  </a:lnTo>
                  <a:lnTo>
                    <a:pt x="1783890" y="1705421"/>
                  </a:lnTo>
                  <a:lnTo>
                    <a:pt x="1779508" y="1709378"/>
                  </a:lnTo>
                  <a:lnTo>
                    <a:pt x="1775524" y="1712544"/>
                  </a:lnTo>
                  <a:lnTo>
                    <a:pt x="1770743" y="1715315"/>
                  </a:lnTo>
                  <a:lnTo>
                    <a:pt x="1765563" y="1717689"/>
                  </a:lnTo>
                  <a:lnTo>
                    <a:pt x="1760384" y="1719668"/>
                  </a:lnTo>
                  <a:lnTo>
                    <a:pt x="1755204" y="1720855"/>
                  </a:lnTo>
                  <a:lnTo>
                    <a:pt x="1749627" y="1722042"/>
                  </a:lnTo>
                  <a:lnTo>
                    <a:pt x="1743650" y="1722438"/>
                  </a:lnTo>
                  <a:lnTo>
                    <a:pt x="1445637" y="1722438"/>
                  </a:lnTo>
                  <a:lnTo>
                    <a:pt x="1439661" y="1722042"/>
                  </a:lnTo>
                  <a:lnTo>
                    <a:pt x="1434083" y="1720855"/>
                  </a:lnTo>
                  <a:lnTo>
                    <a:pt x="1428904" y="1719668"/>
                  </a:lnTo>
                  <a:lnTo>
                    <a:pt x="1423724" y="1717689"/>
                  </a:lnTo>
                  <a:lnTo>
                    <a:pt x="1418545" y="1715315"/>
                  </a:lnTo>
                  <a:lnTo>
                    <a:pt x="1413764" y="1712544"/>
                  </a:lnTo>
                  <a:lnTo>
                    <a:pt x="1409780" y="1709378"/>
                  </a:lnTo>
                  <a:lnTo>
                    <a:pt x="1405397" y="1705421"/>
                  </a:lnTo>
                  <a:lnTo>
                    <a:pt x="1401811" y="1701859"/>
                  </a:lnTo>
                  <a:lnTo>
                    <a:pt x="1398624" y="1697110"/>
                  </a:lnTo>
                  <a:lnTo>
                    <a:pt x="1395835" y="1692361"/>
                  </a:lnTo>
                  <a:lnTo>
                    <a:pt x="1393046" y="1688008"/>
                  </a:lnTo>
                  <a:lnTo>
                    <a:pt x="1391453" y="1682468"/>
                  </a:lnTo>
                  <a:lnTo>
                    <a:pt x="1389859" y="1676927"/>
                  </a:lnTo>
                  <a:lnTo>
                    <a:pt x="1389062" y="1671387"/>
                  </a:lnTo>
                  <a:lnTo>
                    <a:pt x="1389062" y="1665451"/>
                  </a:lnTo>
                  <a:lnTo>
                    <a:pt x="1389062" y="1501217"/>
                  </a:lnTo>
                  <a:lnTo>
                    <a:pt x="1389062" y="1495280"/>
                  </a:lnTo>
                  <a:lnTo>
                    <a:pt x="1389859" y="1489740"/>
                  </a:lnTo>
                  <a:lnTo>
                    <a:pt x="1391453" y="1484200"/>
                  </a:lnTo>
                  <a:lnTo>
                    <a:pt x="1393046" y="1479451"/>
                  </a:lnTo>
                  <a:lnTo>
                    <a:pt x="1395835" y="1474306"/>
                  </a:lnTo>
                  <a:lnTo>
                    <a:pt x="1398624" y="1469557"/>
                  </a:lnTo>
                  <a:lnTo>
                    <a:pt x="1401811" y="1465204"/>
                  </a:lnTo>
                  <a:lnTo>
                    <a:pt x="1405397" y="1461246"/>
                  </a:lnTo>
                  <a:lnTo>
                    <a:pt x="1409780" y="1457289"/>
                  </a:lnTo>
                  <a:lnTo>
                    <a:pt x="1413764" y="1454123"/>
                  </a:lnTo>
                  <a:lnTo>
                    <a:pt x="1418545" y="1451748"/>
                  </a:lnTo>
                  <a:lnTo>
                    <a:pt x="1423724" y="1448978"/>
                  </a:lnTo>
                  <a:lnTo>
                    <a:pt x="1428904" y="1447000"/>
                  </a:lnTo>
                  <a:lnTo>
                    <a:pt x="1434083" y="1445812"/>
                  </a:lnTo>
                  <a:lnTo>
                    <a:pt x="1439661" y="1445021"/>
                  </a:lnTo>
                  <a:lnTo>
                    <a:pt x="1445637" y="1444625"/>
                  </a:lnTo>
                  <a:close/>
                  <a:moveTo>
                    <a:pt x="971098" y="1444625"/>
                  </a:moveTo>
                  <a:lnTo>
                    <a:pt x="1267674" y="1444625"/>
                  </a:lnTo>
                  <a:lnTo>
                    <a:pt x="1273224" y="1445021"/>
                  </a:lnTo>
                  <a:lnTo>
                    <a:pt x="1278775" y="1445812"/>
                  </a:lnTo>
                  <a:lnTo>
                    <a:pt x="1284326" y="1447000"/>
                  </a:lnTo>
                  <a:lnTo>
                    <a:pt x="1289481" y="1448978"/>
                  </a:lnTo>
                  <a:lnTo>
                    <a:pt x="1294635" y="1451748"/>
                  </a:lnTo>
                  <a:lnTo>
                    <a:pt x="1298996" y="1454123"/>
                  </a:lnTo>
                  <a:lnTo>
                    <a:pt x="1303358" y="1457289"/>
                  </a:lnTo>
                  <a:lnTo>
                    <a:pt x="1307719" y="1461246"/>
                  </a:lnTo>
                  <a:lnTo>
                    <a:pt x="1311288" y="1465204"/>
                  </a:lnTo>
                  <a:lnTo>
                    <a:pt x="1314459" y="1469557"/>
                  </a:lnTo>
                  <a:lnTo>
                    <a:pt x="1317235" y="1474306"/>
                  </a:lnTo>
                  <a:lnTo>
                    <a:pt x="1319614" y="1479451"/>
                  </a:lnTo>
                  <a:lnTo>
                    <a:pt x="1321596" y="1484200"/>
                  </a:lnTo>
                  <a:lnTo>
                    <a:pt x="1323182" y="1489740"/>
                  </a:lnTo>
                  <a:lnTo>
                    <a:pt x="1323975" y="1495280"/>
                  </a:lnTo>
                  <a:lnTo>
                    <a:pt x="1323975" y="1501217"/>
                  </a:lnTo>
                  <a:lnTo>
                    <a:pt x="1323975" y="1665451"/>
                  </a:lnTo>
                  <a:lnTo>
                    <a:pt x="1323975" y="1671387"/>
                  </a:lnTo>
                  <a:lnTo>
                    <a:pt x="1323182" y="1676927"/>
                  </a:lnTo>
                  <a:lnTo>
                    <a:pt x="1321596" y="1682468"/>
                  </a:lnTo>
                  <a:lnTo>
                    <a:pt x="1319614" y="1688008"/>
                  </a:lnTo>
                  <a:lnTo>
                    <a:pt x="1317235" y="1692361"/>
                  </a:lnTo>
                  <a:lnTo>
                    <a:pt x="1314459" y="1697110"/>
                  </a:lnTo>
                  <a:lnTo>
                    <a:pt x="1311288" y="1701859"/>
                  </a:lnTo>
                  <a:lnTo>
                    <a:pt x="1307719" y="1705421"/>
                  </a:lnTo>
                  <a:lnTo>
                    <a:pt x="1303358" y="1709378"/>
                  </a:lnTo>
                  <a:lnTo>
                    <a:pt x="1298996" y="1712544"/>
                  </a:lnTo>
                  <a:lnTo>
                    <a:pt x="1294635" y="1715315"/>
                  </a:lnTo>
                  <a:lnTo>
                    <a:pt x="1289481" y="1717689"/>
                  </a:lnTo>
                  <a:lnTo>
                    <a:pt x="1284326" y="1719668"/>
                  </a:lnTo>
                  <a:lnTo>
                    <a:pt x="1278775" y="1720855"/>
                  </a:lnTo>
                  <a:lnTo>
                    <a:pt x="1273224" y="1722042"/>
                  </a:lnTo>
                  <a:lnTo>
                    <a:pt x="1267674" y="1722438"/>
                  </a:lnTo>
                  <a:lnTo>
                    <a:pt x="971098" y="1722438"/>
                  </a:lnTo>
                  <a:lnTo>
                    <a:pt x="965151" y="1722042"/>
                  </a:lnTo>
                  <a:lnTo>
                    <a:pt x="959600" y="1720855"/>
                  </a:lnTo>
                  <a:lnTo>
                    <a:pt x="954049" y="1719668"/>
                  </a:lnTo>
                  <a:lnTo>
                    <a:pt x="949291" y="1717689"/>
                  </a:lnTo>
                  <a:lnTo>
                    <a:pt x="944137" y="1715315"/>
                  </a:lnTo>
                  <a:lnTo>
                    <a:pt x="939379" y="1712544"/>
                  </a:lnTo>
                  <a:lnTo>
                    <a:pt x="935414" y="1709378"/>
                  </a:lnTo>
                  <a:lnTo>
                    <a:pt x="931053" y="1705421"/>
                  </a:lnTo>
                  <a:lnTo>
                    <a:pt x="927088" y="1701859"/>
                  </a:lnTo>
                  <a:lnTo>
                    <a:pt x="924312" y="1697110"/>
                  </a:lnTo>
                  <a:lnTo>
                    <a:pt x="921140" y="1692361"/>
                  </a:lnTo>
                  <a:lnTo>
                    <a:pt x="918762" y="1688008"/>
                  </a:lnTo>
                  <a:lnTo>
                    <a:pt x="917176" y="1682468"/>
                  </a:lnTo>
                  <a:lnTo>
                    <a:pt x="915590" y="1676927"/>
                  </a:lnTo>
                  <a:lnTo>
                    <a:pt x="914400" y="1671387"/>
                  </a:lnTo>
                  <a:lnTo>
                    <a:pt x="914400" y="1665451"/>
                  </a:lnTo>
                  <a:lnTo>
                    <a:pt x="914400" y="1501217"/>
                  </a:lnTo>
                  <a:lnTo>
                    <a:pt x="914400" y="1495280"/>
                  </a:lnTo>
                  <a:lnTo>
                    <a:pt x="915590" y="1489740"/>
                  </a:lnTo>
                  <a:lnTo>
                    <a:pt x="917176" y="1484200"/>
                  </a:lnTo>
                  <a:lnTo>
                    <a:pt x="918762" y="1479451"/>
                  </a:lnTo>
                  <a:lnTo>
                    <a:pt x="921140" y="1474306"/>
                  </a:lnTo>
                  <a:lnTo>
                    <a:pt x="924312" y="1469557"/>
                  </a:lnTo>
                  <a:lnTo>
                    <a:pt x="927088" y="1465204"/>
                  </a:lnTo>
                  <a:lnTo>
                    <a:pt x="931053" y="1461246"/>
                  </a:lnTo>
                  <a:lnTo>
                    <a:pt x="935414" y="1457289"/>
                  </a:lnTo>
                  <a:lnTo>
                    <a:pt x="939379" y="1454123"/>
                  </a:lnTo>
                  <a:lnTo>
                    <a:pt x="944137" y="1451748"/>
                  </a:lnTo>
                  <a:lnTo>
                    <a:pt x="949291" y="1448978"/>
                  </a:lnTo>
                  <a:lnTo>
                    <a:pt x="954049" y="1447000"/>
                  </a:lnTo>
                  <a:lnTo>
                    <a:pt x="959600" y="1445812"/>
                  </a:lnTo>
                  <a:lnTo>
                    <a:pt x="965151" y="1445021"/>
                  </a:lnTo>
                  <a:lnTo>
                    <a:pt x="971098" y="1444625"/>
                  </a:lnTo>
                  <a:close/>
                  <a:moveTo>
                    <a:pt x="1787045" y="1350963"/>
                  </a:moveTo>
                  <a:lnTo>
                    <a:pt x="1913358" y="1350963"/>
                  </a:lnTo>
                  <a:lnTo>
                    <a:pt x="1913358" y="1366815"/>
                  </a:lnTo>
                  <a:lnTo>
                    <a:pt x="1914148" y="1381479"/>
                  </a:lnTo>
                  <a:lnTo>
                    <a:pt x="1915332" y="1395746"/>
                  </a:lnTo>
                  <a:lnTo>
                    <a:pt x="1917700" y="1409617"/>
                  </a:lnTo>
                  <a:lnTo>
                    <a:pt x="1910200" y="1412391"/>
                  </a:lnTo>
                  <a:lnTo>
                    <a:pt x="1903095" y="1414769"/>
                  </a:lnTo>
                  <a:lnTo>
                    <a:pt x="1896385" y="1418732"/>
                  </a:lnTo>
                  <a:lnTo>
                    <a:pt x="1890069" y="1422299"/>
                  </a:lnTo>
                  <a:lnTo>
                    <a:pt x="1883753" y="1427055"/>
                  </a:lnTo>
                  <a:lnTo>
                    <a:pt x="1877833" y="1431810"/>
                  </a:lnTo>
                  <a:lnTo>
                    <a:pt x="1872306" y="1437359"/>
                  </a:lnTo>
                  <a:lnTo>
                    <a:pt x="1867570" y="1442907"/>
                  </a:lnTo>
                  <a:lnTo>
                    <a:pt x="1863228" y="1448852"/>
                  </a:lnTo>
                  <a:lnTo>
                    <a:pt x="1859280" y="1455589"/>
                  </a:lnTo>
                  <a:lnTo>
                    <a:pt x="1856122" y="1462326"/>
                  </a:lnTo>
                  <a:lnTo>
                    <a:pt x="1852965" y="1469460"/>
                  </a:lnTo>
                  <a:lnTo>
                    <a:pt x="1850596" y="1476990"/>
                  </a:lnTo>
                  <a:lnTo>
                    <a:pt x="1849017" y="1484916"/>
                  </a:lnTo>
                  <a:lnTo>
                    <a:pt x="1847833" y="1492842"/>
                  </a:lnTo>
                  <a:lnTo>
                    <a:pt x="1847438" y="1500768"/>
                  </a:lnTo>
                  <a:lnTo>
                    <a:pt x="1847438" y="1628776"/>
                  </a:lnTo>
                  <a:lnTo>
                    <a:pt x="1837570" y="1628776"/>
                  </a:lnTo>
                  <a:lnTo>
                    <a:pt x="1837570" y="1500768"/>
                  </a:lnTo>
                  <a:lnTo>
                    <a:pt x="1837175" y="1492842"/>
                  </a:lnTo>
                  <a:lnTo>
                    <a:pt x="1836386" y="1485312"/>
                  </a:lnTo>
                  <a:lnTo>
                    <a:pt x="1834412" y="1478178"/>
                  </a:lnTo>
                  <a:lnTo>
                    <a:pt x="1832439" y="1470252"/>
                  </a:lnTo>
                  <a:lnTo>
                    <a:pt x="1830070" y="1463515"/>
                  </a:lnTo>
                  <a:lnTo>
                    <a:pt x="1826518" y="1456778"/>
                  </a:lnTo>
                  <a:lnTo>
                    <a:pt x="1822965" y="1450833"/>
                  </a:lnTo>
                  <a:lnTo>
                    <a:pt x="1818623" y="1444888"/>
                  </a:lnTo>
                  <a:lnTo>
                    <a:pt x="1813886" y="1438944"/>
                  </a:lnTo>
                  <a:lnTo>
                    <a:pt x="1809150" y="1433792"/>
                  </a:lnTo>
                  <a:lnTo>
                    <a:pt x="1803623" y="1428640"/>
                  </a:lnTo>
                  <a:lnTo>
                    <a:pt x="1798097" y="1424280"/>
                  </a:lnTo>
                  <a:lnTo>
                    <a:pt x="1791781" y="1420317"/>
                  </a:lnTo>
                  <a:lnTo>
                    <a:pt x="1785466" y="1416354"/>
                  </a:lnTo>
                  <a:lnTo>
                    <a:pt x="1778755" y="1413580"/>
                  </a:lnTo>
                  <a:lnTo>
                    <a:pt x="1771650" y="1411202"/>
                  </a:lnTo>
                  <a:lnTo>
                    <a:pt x="1774808" y="1406446"/>
                  </a:lnTo>
                  <a:lnTo>
                    <a:pt x="1777571" y="1401294"/>
                  </a:lnTo>
                  <a:lnTo>
                    <a:pt x="1779940" y="1394953"/>
                  </a:lnTo>
                  <a:lnTo>
                    <a:pt x="1782308" y="1388216"/>
                  </a:lnTo>
                  <a:lnTo>
                    <a:pt x="1784282" y="1380290"/>
                  </a:lnTo>
                  <a:lnTo>
                    <a:pt x="1785466" y="1371571"/>
                  </a:lnTo>
                  <a:lnTo>
                    <a:pt x="1786650" y="1361663"/>
                  </a:lnTo>
                  <a:lnTo>
                    <a:pt x="1787045" y="1350963"/>
                  </a:lnTo>
                  <a:close/>
                  <a:moveTo>
                    <a:pt x="1316831" y="1350963"/>
                  </a:moveTo>
                  <a:lnTo>
                    <a:pt x="1412875" y="1350963"/>
                  </a:lnTo>
                  <a:lnTo>
                    <a:pt x="1413272" y="1360950"/>
                  </a:lnTo>
                  <a:lnTo>
                    <a:pt x="1414066" y="1370138"/>
                  </a:lnTo>
                  <a:lnTo>
                    <a:pt x="1415653" y="1378527"/>
                  </a:lnTo>
                  <a:lnTo>
                    <a:pt x="1416844" y="1386116"/>
                  </a:lnTo>
                  <a:lnTo>
                    <a:pt x="1418828" y="1392907"/>
                  </a:lnTo>
                  <a:lnTo>
                    <a:pt x="1420813" y="1398900"/>
                  </a:lnTo>
                  <a:lnTo>
                    <a:pt x="1423194" y="1404492"/>
                  </a:lnTo>
                  <a:lnTo>
                    <a:pt x="1425575" y="1408886"/>
                  </a:lnTo>
                  <a:lnTo>
                    <a:pt x="1419622" y="1410884"/>
                  </a:lnTo>
                  <a:lnTo>
                    <a:pt x="1413272" y="1412881"/>
                  </a:lnTo>
                  <a:lnTo>
                    <a:pt x="1407716" y="1414878"/>
                  </a:lnTo>
                  <a:lnTo>
                    <a:pt x="1402556" y="1418074"/>
                  </a:lnTo>
                  <a:lnTo>
                    <a:pt x="1397000" y="1420870"/>
                  </a:lnTo>
                  <a:lnTo>
                    <a:pt x="1391841" y="1424466"/>
                  </a:lnTo>
                  <a:lnTo>
                    <a:pt x="1386681" y="1427661"/>
                  </a:lnTo>
                  <a:lnTo>
                    <a:pt x="1382316" y="1432056"/>
                  </a:lnTo>
                  <a:lnTo>
                    <a:pt x="1377950" y="1436050"/>
                  </a:lnTo>
                  <a:lnTo>
                    <a:pt x="1374378" y="1440844"/>
                  </a:lnTo>
                  <a:lnTo>
                    <a:pt x="1370410" y="1445638"/>
                  </a:lnTo>
                  <a:lnTo>
                    <a:pt x="1366441" y="1450431"/>
                  </a:lnTo>
                  <a:lnTo>
                    <a:pt x="1363663" y="1456024"/>
                  </a:lnTo>
                  <a:lnTo>
                    <a:pt x="1360885" y="1461616"/>
                  </a:lnTo>
                  <a:lnTo>
                    <a:pt x="1358106" y="1467209"/>
                  </a:lnTo>
                  <a:lnTo>
                    <a:pt x="1356519" y="1473201"/>
                  </a:lnTo>
                  <a:lnTo>
                    <a:pt x="1352947" y="1464413"/>
                  </a:lnTo>
                  <a:lnTo>
                    <a:pt x="1348978" y="1456423"/>
                  </a:lnTo>
                  <a:lnTo>
                    <a:pt x="1344216" y="1448833"/>
                  </a:lnTo>
                  <a:lnTo>
                    <a:pt x="1339056" y="1441643"/>
                  </a:lnTo>
                  <a:lnTo>
                    <a:pt x="1332706" y="1434852"/>
                  </a:lnTo>
                  <a:lnTo>
                    <a:pt x="1325960" y="1428860"/>
                  </a:lnTo>
                  <a:lnTo>
                    <a:pt x="1318816" y="1423267"/>
                  </a:lnTo>
                  <a:lnTo>
                    <a:pt x="1311275" y="1418873"/>
                  </a:lnTo>
                  <a:lnTo>
                    <a:pt x="1314053" y="1401696"/>
                  </a:lnTo>
                  <a:lnTo>
                    <a:pt x="1316038" y="1384918"/>
                  </a:lnTo>
                  <a:lnTo>
                    <a:pt x="1316435" y="1376130"/>
                  </a:lnTo>
                  <a:lnTo>
                    <a:pt x="1316831" y="1367741"/>
                  </a:lnTo>
                  <a:lnTo>
                    <a:pt x="1317228" y="1359352"/>
                  </a:lnTo>
                  <a:lnTo>
                    <a:pt x="1316831" y="1350963"/>
                  </a:lnTo>
                  <a:close/>
                  <a:moveTo>
                    <a:pt x="692943" y="1350963"/>
                  </a:moveTo>
                  <a:lnTo>
                    <a:pt x="941785" y="1350963"/>
                  </a:lnTo>
                  <a:lnTo>
                    <a:pt x="941785" y="1366815"/>
                  </a:lnTo>
                  <a:lnTo>
                    <a:pt x="942578" y="1381479"/>
                  </a:lnTo>
                  <a:lnTo>
                    <a:pt x="944166" y="1395746"/>
                  </a:lnTo>
                  <a:lnTo>
                    <a:pt x="946150" y="1409617"/>
                  </a:lnTo>
                  <a:lnTo>
                    <a:pt x="938610" y="1412391"/>
                  </a:lnTo>
                  <a:lnTo>
                    <a:pt x="931466" y="1414769"/>
                  </a:lnTo>
                  <a:lnTo>
                    <a:pt x="924719" y="1418732"/>
                  </a:lnTo>
                  <a:lnTo>
                    <a:pt x="917972" y="1422299"/>
                  </a:lnTo>
                  <a:lnTo>
                    <a:pt x="912019" y="1427055"/>
                  </a:lnTo>
                  <a:lnTo>
                    <a:pt x="906066" y="1431810"/>
                  </a:lnTo>
                  <a:lnTo>
                    <a:pt x="900906" y="1437359"/>
                  </a:lnTo>
                  <a:lnTo>
                    <a:pt x="896144" y="1442907"/>
                  </a:lnTo>
                  <a:lnTo>
                    <a:pt x="891381" y="1448852"/>
                  </a:lnTo>
                  <a:lnTo>
                    <a:pt x="887809" y="1455589"/>
                  </a:lnTo>
                  <a:lnTo>
                    <a:pt x="883841" y="1462326"/>
                  </a:lnTo>
                  <a:lnTo>
                    <a:pt x="881459" y="1469460"/>
                  </a:lnTo>
                  <a:lnTo>
                    <a:pt x="878681" y="1476990"/>
                  </a:lnTo>
                  <a:lnTo>
                    <a:pt x="877094" y="1484916"/>
                  </a:lnTo>
                  <a:lnTo>
                    <a:pt x="876300" y="1492842"/>
                  </a:lnTo>
                  <a:lnTo>
                    <a:pt x="875903" y="1500768"/>
                  </a:lnTo>
                  <a:lnTo>
                    <a:pt x="875903" y="1628776"/>
                  </a:lnTo>
                  <a:lnTo>
                    <a:pt x="692943" y="1628776"/>
                  </a:lnTo>
                  <a:lnTo>
                    <a:pt x="686990" y="1628776"/>
                  </a:lnTo>
                  <a:lnTo>
                    <a:pt x="681434" y="1627983"/>
                  </a:lnTo>
                  <a:lnTo>
                    <a:pt x="675878" y="1626002"/>
                  </a:lnTo>
                  <a:lnTo>
                    <a:pt x="671115" y="1624417"/>
                  </a:lnTo>
                  <a:lnTo>
                    <a:pt x="665956" y="1622039"/>
                  </a:lnTo>
                  <a:lnTo>
                    <a:pt x="661193" y="1618868"/>
                  </a:lnTo>
                  <a:lnTo>
                    <a:pt x="657224" y="1616094"/>
                  </a:lnTo>
                  <a:lnTo>
                    <a:pt x="652859" y="1612131"/>
                  </a:lnTo>
                  <a:lnTo>
                    <a:pt x="648890" y="1608168"/>
                  </a:lnTo>
                  <a:lnTo>
                    <a:pt x="646112" y="1603809"/>
                  </a:lnTo>
                  <a:lnTo>
                    <a:pt x="643334" y="1599053"/>
                  </a:lnTo>
                  <a:lnTo>
                    <a:pt x="640556" y="1594297"/>
                  </a:lnTo>
                  <a:lnTo>
                    <a:pt x="638968" y="1589145"/>
                  </a:lnTo>
                  <a:lnTo>
                    <a:pt x="637381" y="1583597"/>
                  </a:lnTo>
                  <a:lnTo>
                    <a:pt x="636587" y="1578048"/>
                  </a:lnTo>
                  <a:lnTo>
                    <a:pt x="636587" y="1572104"/>
                  </a:lnTo>
                  <a:lnTo>
                    <a:pt x="636587" y="1407635"/>
                  </a:lnTo>
                  <a:lnTo>
                    <a:pt x="636587" y="1401691"/>
                  </a:lnTo>
                  <a:lnTo>
                    <a:pt x="637381" y="1396142"/>
                  </a:lnTo>
                  <a:lnTo>
                    <a:pt x="638968" y="1390990"/>
                  </a:lnTo>
                  <a:lnTo>
                    <a:pt x="640556" y="1385442"/>
                  </a:lnTo>
                  <a:lnTo>
                    <a:pt x="643334" y="1380686"/>
                  </a:lnTo>
                  <a:lnTo>
                    <a:pt x="646112" y="1375534"/>
                  </a:lnTo>
                  <a:lnTo>
                    <a:pt x="648890" y="1371571"/>
                  </a:lnTo>
                  <a:lnTo>
                    <a:pt x="652859" y="1367608"/>
                  </a:lnTo>
                  <a:lnTo>
                    <a:pt x="657224" y="1364041"/>
                  </a:lnTo>
                  <a:lnTo>
                    <a:pt x="661193" y="1360474"/>
                  </a:lnTo>
                  <a:lnTo>
                    <a:pt x="665956" y="1357700"/>
                  </a:lnTo>
                  <a:lnTo>
                    <a:pt x="671115" y="1355322"/>
                  </a:lnTo>
                  <a:lnTo>
                    <a:pt x="675878" y="1353341"/>
                  </a:lnTo>
                  <a:lnTo>
                    <a:pt x="681434" y="1352152"/>
                  </a:lnTo>
                  <a:lnTo>
                    <a:pt x="686990" y="1351359"/>
                  </a:lnTo>
                  <a:lnTo>
                    <a:pt x="692943" y="1350963"/>
                  </a:lnTo>
                  <a:close/>
                  <a:moveTo>
                    <a:pt x="2082006" y="1166813"/>
                  </a:moveTo>
                  <a:lnTo>
                    <a:pt x="2083990" y="1169978"/>
                  </a:lnTo>
                  <a:lnTo>
                    <a:pt x="2086768" y="1172747"/>
                  </a:lnTo>
                  <a:lnTo>
                    <a:pt x="2089547" y="1175120"/>
                  </a:lnTo>
                  <a:lnTo>
                    <a:pt x="2093515" y="1176702"/>
                  </a:lnTo>
                  <a:lnTo>
                    <a:pt x="2096293" y="1177494"/>
                  </a:lnTo>
                  <a:lnTo>
                    <a:pt x="2100262" y="1177494"/>
                  </a:lnTo>
                  <a:lnTo>
                    <a:pt x="2107803" y="1177098"/>
                  </a:lnTo>
                  <a:lnTo>
                    <a:pt x="2116137" y="1176702"/>
                  </a:lnTo>
                  <a:lnTo>
                    <a:pt x="2125662" y="1177098"/>
                  </a:lnTo>
                  <a:lnTo>
                    <a:pt x="2135584" y="1177889"/>
                  </a:lnTo>
                  <a:lnTo>
                    <a:pt x="2144315" y="1179076"/>
                  </a:lnTo>
                  <a:lnTo>
                    <a:pt x="2152650" y="1180658"/>
                  </a:lnTo>
                  <a:lnTo>
                    <a:pt x="2161381" y="1183427"/>
                  </a:lnTo>
                  <a:lnTo>
                    <a:pt x="2169318" y="1186196"/>
                  </a:lnTo>
                  <a:lnTo>
                    <a:pt x="2176462" y="1189756"/>
                  </a:lnTo>
                  <a:lnTo>
                    <a:pt x="2183606" y="1193317"/>
                  </a:lnTo>
                  <a:lnTo>
                    <a:pt x="2190353" y="1197668"/>
                  </a:lnTo>
                  <a:lnTo>
                    <a:pt x="2196703" y="1202810"/>
                  </a:lnTo>
                  <a:lnTo>
                    <a:pt x="2202656" y="1208348"/>
                  </a:lnTo>
                  <a:lnTo>
                    <a:pt x="2207815" y="1213886"/>
                  </a:lnTo>
                  <a:lnTo>
                    <a:pt x="2212975" y="1220611"/>
                  </a:lnTo>
                  <a:lnTo>
                    <a:pt x="2217737" y="1227731"/>
                  </a:lnTo>
                  <a:lnTo>
                    <a:pt x="2222500" y="1234852"/>
                  </a:lnTo>
                  <a:lnTo>
                    <a:pt x="2226072" y="1243554"/>
                  </a:lnTo>
                  <a:lnTo>
                    <a:pt x="2231628" y="1256213"/>
                  </a:lnTo>
                  <a:lnTo>
                    <a:pt x="2236787" y="1268476"/>
                  </a:lnTo>
                  <a:lnTo>
                    <a:pt x="2240756" y="1280343"/>
                  </a:lnTo>
                  <a:lnTo>
                    <a:pt x="2244725" y="1291814"/>
                  </a:lnTo>
                  <a:lnTo>
                    <a:pt x="2247503" y="1302890"/>
                  </a:lnTo>
                  <a:lnTo>
                    <a:pt x="2250281" y="1313175"/>
                  </a:lnTo>
                  <a:lnTo>
                    <a:pt x="2252265" y="1323460"/>
                  </a:lnTo>
                  <a:lnTo>
                    <a:pt x="2253853" y="1333350"/>
                  </a:lnTo>
                  <a:lnTo>
                    <a:pt x="2254647" y="1342843"/>
                  </a:lnTo>
                  <a:lnTo>
                    <a:pt x="2255043" y="1352337"/>
                  </a:lnTo>
                  <a:lnTo>
                    <a:pt x="2255837" y="1361831"/>
                  </a:lnTo>
                  <a:lnTo>
                    <a:pt x="2255043" y="1371325"/>
                  </a:lnTo>
                  <a:lnTo>
                    <a:pt x="2254647" y="1380027"/>
                  </a:lnTo>
                  <a:lnTo>
                    <a:pt x="2253853" y="1389126"/>
                  </a:lnTo>
                  <a:lnTo>
                    <a:pt x="2252662" y="1398619"/>
                  </a:lnTo>
                  <a:lnTo>
                    <a:pt x="2251075" y="1408113"/>
                  </a:lnTo>
                  <a:lnTo>
                    <a:pt x="2245122" y="1407322"/>
                  </a:lnTo>
                  <a:lnTo>
                    <a:pt x="2239168" y="1406926"/>
                  </a:lnTo>
                  <a:lnTo>
                    <a:pt x="2220118" y="1406926"/>
                  </a:lnTo>
                  <a:lnTo>
                    <a:pt x="2219722" y="1396246"/>
                  </a:lnTo>
                  <a:lnTo>
                    <a:pt x="2219325" y="1385961"/>
                  </a:lnTo>
                  <a:lnTo>
                    <a:pt x="2218928" y="1382401"/>
                  </a:lnTo>
                  <a:lnTo>
                    <a:pt x="2218134" y="1379632"/>
                  </a:lnTo>
                  <a:lnTo>
                    <a:pt x="2216547" y="1377258"/>
                  </a:lnTo>
                  <a:lnTo>
                    <a:pt x="2214165" y="1374489"/>
                  </a:lnTo>
                  <a:lnTo>
                    <a:pt x="2212181" y="1372907"/>
                  </a:lnTo>
                  <a:lnTo>
                    <a:pt x="2209403" y="1371325"/>
                  </a:lnTo>
                  <a:lnTo>
                    <a:pt x="2206228" y="1370534"/>
                  </a:lnTo>
                  <a:lnTo>
                    <a:pt x="2203053" y="1369742"/>
                  </a:lnTo>
                  <a:lnTo>
                    <a:pt x="2199878" y="1369742"/>
                  </a:lnTo>
                  <a:lnTo>
                    <a:pt x="2196703" y="1370929"/>
                  </a:lnTo>
                  <a:lnTo>
                    <a:pt x="2193925" y="1372116"/>
                  </a:lnTo>
                  <a:lnTo>
                    <a:pt x="2191543" y="1373698"/>
                  </a:lnTo>
                  <a:lnTo>
                    <a:pt x="2189559" y="1376072"/>
                  </a:lnTo>
                  <a:lnTo>
                    <a:pt x="2187178" y="1378841"/>
                  </a:lnTo>
                  <a:lnTo>
                    <a:pt x="2185987" y="1381214"/>
                  </a:lnTo>
                  <a:lnTo>
                    <a:pt x="2185590" y="1384774"/>
                  </a:lnTo>
                  <a:lnTo>
                    <a:pt x="2184003" y="1395455"/>
                  </a:lnTo>
                  <a:lnTo>
                    <a:pt x="2182018" y="1406926"/>
                  </a:lnTo>
                  <a:lnTo>
                    <a:pt x="2013743" y="1406926"/>
                  </a:lnTo>
                  <a:lnTo>
                    <a:pt x="2010965" y="1399015"/>
                  </a:lnTo>
                  <a:lnTo>
                    <a:pt x="2009775" y="1395850"/>
                  </a:lnTo>
                  <a:lnTo>
                    <a:pt x="2008584" y="1393477"/>
                  </a:lnTo>
                  <a:lnTo>
                    <a:pt x="2006600" y="1391499"/>
                  </a:lnTo>
                  <a:lnTo>
                    <a:pt x="2003822" y="1389126"/>
                  </a:lnTo>
                  <a:lnTo>
                    <a:pt x="2001440" y="1387939"/>
                  </a:lnTo>
                  <a:lnTo>
                    <a:pt x="1998662" y="1387148"/>
                  </a:lnTo>
                  <a:lnTo>
                    <a:pt x="1995090" y="1386752"/>
                  </a:lnTo>
                  <a:lnTo>
                    <a:pt x="1992312" y="1386752"/>
                  </a:lnTo>
                  <a:lnTo>
                    <a:pt x="1988740" y="1387543"/>
                  </a:lnTo>
                  <a:lnTo>
                    <a:pt x="1986359" y="1388730"/>
                  </a:lnTo>
                  <a:lnTo>
                    <a:pt x="1983581" y="1390708"/>
                  </a:lnTo>
                  <a:lnTo>
                    <a:pt x="1981597" y="1393081"/>
                  </a:lnTo>
                  <a:lnTo>
                    <a:pt x="1980009" y="1395455"/>
                  </a:lnTo>
                  <a:lnTo>
                    <a:pt x="1978818" y="1398224"/>
                  </a:lnTo>
                  <a:lnTo>
                    <a:pt x="1978025" y="1400993"/>
                  </a:lnTo>
                  <a:lnTo>
                    <a:pt x="1978025" y="1404553"/>
                  </a:lnTo>
                  <a:lnTo>
                    <a:pt x="1978025" y="1406926"/>
                  </a:lnTo>
                  <a:lnTo>
                    <a:pt x="1952625" y="1406926"/>
                  </a:lnTo>
                  <a:lnTo>
                    <a:pt x="1949847" y="1390708"/>
                  </a:lnTo>
                  <a:lnTo>
                    <a:pt x="1949053" y="1382005"/>
                  </a:lnTo>
                  <a:lnTo>
                    <a:pt x="1948259" y="1373698"/>
                  </a:lnTo>
                  <a:lnTo>
                    <a:pt x="1947862" y="1364996"/>
                  </a:lnTo>
                  <a:lnTo>
                    <a:pt x="1947862" y="1355897"/>
                  </a:lnTo>
                  <a:lnTo>
                    <a:pt x="1948259" y="1346404"/>
                  </a:lnTo>
                  <a:lnTo>
                    <a:pt x="1949053" y="1337305"/>
                  </a:lnTo>
                  <a:lnTo>
                    <a:pt x="1950243" y="1327020"/>
                  </a:lnTo>
                  <a:lnTo>
                    <a:pt x="1952228" y="1316736"/>
                  </a:lnTo>
                  <a:lnTo>
                    <a:pt x="1954609" y="1305659"/>
                  </a:lnTo>
                  <a:lnTo>
                    <a:pt x="1958181" y="1294188"/>
                  </a:lnTo>
                  <a:lnTo>
                    <a:pt x="1961356" y="1282716"/>
                  </a:lnTo>
                  <a:lnTo>
                    <a:pt x="1966118" y="1270453"/>
                  </a:lnTo>
                  <a:lnTo>
                    <a:pt x="1971675" y="1257399"/>
                  </a:lnTo>
                  <a:lnTo>
                    <a:pt x="1977231" y="1243554"/>
                  </a:lnTo>
                  <a:lnTo>
                    <a:pt x="1980803" y="1237225"/>
                  </a:lnTo>
                  <a:lnTo>
                    <a:pt x="1984772" y="1230896"/>
                  </a:lnTo>
                  <a:lnTo>
                    <a:pt x="1988740" y="1224567"/>
                  </a:lnTo>
                  <a:lnTo>
                    <a:pt x="1993106" y="1218238"/>
                  </a:lnTo>
                  <a:lnTo>
                    <a:pt x="1994693" y="1215864"/>
                  </a:lnTo>
                  <a:lnTo>
                    <a:pt x="1996281" y="1213491"/>
                  </a:lnTo>
                  <a:lnTo>
                    <a:pt x="2001440" y="1208744"/>
                  </a:lnTo>
                  <a:lnTo>
                    <a:pt x="2006600" y="1203601"/>
                  </a:lnTo>
                  <a:lnTo>
                    <a:pt x="2011362" y="1198855"/>
                  </a:lnTo>
                  <a:lnTo>
                    <a:pt x="2016522" y="1194899"/>
                  </a:lnTo>
                  <a:lnTo>
                    <a:pt x="2022078" y="1190943"/>
                  </a:lnTo>
                  <a:lnTo>
                    <a:pt x="2027634" y="1186987"/>
                  </a:lnTo>
                  <a:lnTo>
                    <a:pt x="2033190" y="1184218"/>
                  </a:lnTo>
                  <a:lnTo>
                    <a:pt x="2038350" y="1181449"/>
                  </a:lnTo>
                  <a:lnTo>
                    <a:pt x="2043906" y="1178285"/>
                  </a:lnTo>
                  <a:lnTo>
                    <a:pt x="2049859" y="1176307"/>
                  </a:lnTo>
                  <a:lnTo>
                    <a:pt x="2060972" y="1171956"/>
                  </a:lnTo>
                  <a:lnTo>
                    <a:pt x="2071290" y="1169187"/>
                  </a:lnTo>
                  <a:lnTo>
                    <a:pt x="2082006" y="1166813"/>
                  </a:lnTo>
                  <a:close/>
                  <a:moveTo>
                    <a:pt x="1110232" y="1166813"/>
                  </a:moveTo>
                  <a:lnTo>
                    <a:pt x="1112219" y="1169978"/>
                  </a:lnTo>
                  <a:lnTo>
                    <a:pt x="1115000" y="1172747"/>
                  </a:lnTo>
                  <a:lnTo>
                    <a:pt x="1118179" y="1175120"/>
                  </a:lnTo>
                  <a:lnTo>
                    <a:pt x="1121359" y="1176702"/>
                  </a:lnTo>
                  <a:lnTo>
                    <a:pt x="1124935" y="1177494"/>
                  </a:lnTo>
                  <a:lnTo>
                    <a:pt x="1128114" y="1177494"/>
                  </a:lnTo>
                  <a:lnTo>
                    <a:pt x="1136062" y="1177098"/>
                  </a:lnTo>
                  <a:lnTo>
                    <a:pt x="1144407" y="1176702"/>
                  </a:lnTo>
                  <a:lnTo>
                    <a:pt x="1154342" y="1177098"/>
                  </a:lnTo>
                  <a:lnTo>
                    <a:pt x="1163879" y="1177889"/>
                  </a:lnTo>
                  <a:lnTo>
                    <a:pt x="1173019" y="1179076"/>
                  </a:lnTo>
                  <a:lnTo>
                    <a:pt x="1181364" y="1180658"/>
                  </a:lnTo>
                  <a:lnTo>
                    <a:pt x="1189709" y="1183427"/>
                  </a:lnTo>
                  <a:lnTo>
                    <a:pt x="1197259" y="1186196"/>
                  </a:lnTo>
                  <a:lnTo>
                    <a:pt x="1204810" y="1189756"/>
                  </a:lnTo>
                  <a:lnTo>
                    <a:pt x="1211963" y="1193317"/>
                  </a:lnTo>
                  <a:lnTo>
                    <a:pt x="1218718" y="1197668"/>
                  </a:lnTo>
                  <a:lnTo>
                    <a:pt x="1225077" y="1202810"/>
                  </a:lnTo>
                  <a:lnTo>
                    <a:pt x="1231037" y="1208348"/>
                  </a:lnTo>
                  <a:lnTo>
                    <a:pt x="1236601" y="1213886"/>
                  </a:lnTo>
                  <a:lnTo>
                    <a:pt x="1241767" y="1220611"/>
                  </a:lnTo>
                  <a:lnTo>
                    <a:pt x="1246138" y="1227731"/>
                  </a:lnTo>
                  <a:lnTo>
                    <a:pt x="1250907" y="1234852"/>
                  </a:lnTo>
                  <a:lnTo>
                    <a:pt x="1254881" y="1243554"/>
                  </a:lnTo>
                  <a:lnTo>
                    <a:pt x="1260444" y="1256213"/>
                  </a:lnTo>
                  <a:lnTo>
                    <a:pt x="1265213" y="1268476"/>
                  </a:lnTo>
                  <a:lnTo>
                    <a:pt x="1269584" y="1280343"/>
                  </a:lnTo>
                  <a:lnTo>
                    <a:pt x="1273160" y="1291814"/>
                  </a:lnTo>
                  <a:lnTo>
                    <a:pt x="1276339" y="1302890"/>
                  </a:lnTo>
                  <a:lnTo>
                    <a:pt x="1278724" y="1313175"/>
                  </a:lnTo>
                  <a:lnTo>
                    <a:pt x="1281108" y="1323460"/>
                  </a:lnTo>
                  <a:lnTo>
                    <a:pt x="1282300" y="1333350"/>
                  </a:lnTo>
                  <a:lnTo>
                    <a:pt x="1283492" y="1342843"/>
                  </a:lnTo>
                  <a:lnTo>
                    <a:pt x="1283890" y="1352337"/>
                  </a:lnTo>
                  <a:lnTo>
                    <a:pt x="1284287" y="1361831"/>
                  </a:lnTo>
                  <a:lnTo>
                    <a:pt x="1283890" y="1371325"/>
                  </a:lnTo>
                  <a:lnTo>
                    <a:pt x="1283492" y="1380027"/>
                  </a:lnTo>
                  <a:lnTo>
                    <a:pt x="1282300" y="1389126"/>
                  </a:lnTo>
                  <a:lnTo>
                    <a:pt x="1281506" y="1398619"/>
                  </a:lnTo>
                  <a:lnTo>
                    <a:pt x="1279519" y="1408113"/>
                  </a:lnTo>
                  <a:lnTo>
                    <a:pt x="1273558" y="1407322"/>
                  </a:lnTo>
                  <a:lnTo>
                    <a:pt x="1267994" y="1406926"/>
                  </a:lnTo>
                  <a:lnTo>
                    <a:pt x="1248920" y="1406926"/>
                  </a:lnTo>
                  <a:lnTo>
                    <a:pt x="1248125" y="1385961"/>
                  </a:lnTo>
                  <a:lnTo>
                    <a:pt x="1247728" y="1382401"/>
                  </a:lnTo>
                  <a:lnTo>
                    <a:pt x="1246138" y="1379632"/>
                  </a:lnTo>
                  <a:lnTo>
                    <a:pt x="1244946" y="1377258"/>
                  </a:lnTo>
                  <a:lnTo>
                    <a:pt x="1242959" y="1374489"/>
                  </a:lnTo>
                  <a:lnTo>
                    <a:pt x="1240575" y="1372907"/>
                  </a:lnTo>
                  <a:lnTo>
                    <a:pt x="1237793" y="1371325"/>
                  </a:lnTo>
                  <a:lnTo>
                    <a:pt x="1235011" y="1370534"/>
                  </a:lnTo>
                  <a:lnTo>
                    <a:pt x="1231435" y="1369742"/>
                  </a:lnTo>
                  <a:lnTo>
                    <a:pt x="1228653" y="1369742"/>
                  </a:lnTo>
                  <a:lnTo>
                    <a:pt x="1225077" y="1370929"/>
                  </a:lnTo>
                  <a:lnTo>
                    <a:pt x="1222692" y="1372116"/>
                  </a:lnTo>
                  <a:lnTo>
                    <a:pt x="1220308" y="1373698"/>
                  </a:lnTo>
                  <a:lnTo>
                    <a:pt x="1217526" y="1376072"/>
                  </a:lnTo>
                  <a:lnTo>
                    <a:pt x="1215937" y="1378841"/>
                  </a:lnTo>
                  <a:lnTo>
                    <a:pt x="1214745" y="1381214"/>
                  </a:lnTo>
                  <a:lnTo>
                    <a:pt x="1214347" y="1384774"/>
                  </a:lnTo>
                  <a:lnTo>
                    <a:pt x="1211963" y="1395455"/>
                  </a:lnTo>
                  <a:lnTo>
                    <a:pt x="1209976" y="1406926"/>
                  </a:lnTo>
                  <a:lnTo>
                    <a:pt x="1041881" y="1406926"/>
                  </a:lnTo>
                  <a:lnTo>
                    <a:pt x="1039497" y="1399015"/>
                  </a:lnTo>
                  <a:lnTo>
                    <a:pt x="1038305" y="1395850"/>
                  </a:lnTo>
                  <a:lnTo>
                    <a:pt x="1036715" y="1393477"/>
                  </a:lnTo>
                  <a:lnTo>
                    <a:pt x="1034728" y="1391499"/>
                  </a:lnTo>
                  <a:lnTo>
                    <a:pt x="1032344" y="1389126"/>
                  </a:lnTo>
                  <a:lnTo>
                    <a:pt x="1029960" y="1387939"/>
                  </a:lnTo>
                  <a:lnTo>
                    <a:pt x="1026780" y="1387148"/>
                  </a:lnTo>
                  <a:lnTo>
                    <a:pt x="1023601" y="1386752"/>
                  </a:lnTo>
                  <a:lnTo>
                    <a:pt x="1020422" y="1386752"/>
                  </a:lnTo>
                  <a:lnTo>
                    <a:pt x="1017243" y="1387543"/>
                  </a:lnTo>
                  <a:lnTo>
                    <a:pt x="1014461" y="1388730"/>
                  </a:lnTo>
                  <a:lnTo>
                    <a:pt x="1012077" y="1390708"/>
                  </a:lnTo>
                  <a:lnTo>
                    <a:pt x="1010090" y="1393081"/>
                  </a:lnTo>
                  <a:lnTo>
                    <a:pt x="1008103" y="1395455"/>
                  </a:lnTo>
                  <a:lnTo>
                    <a:pt x="1006911" y="1398224"/>
                  </a:lnTo>
                  <a:lnTo>
                    <a:pt x="1006116" y="1400993"/>
                  </a:lnTo>
                  <a:lnTo>
                    <a:pt x="1006116" y="1404553"/>
                  </a:lnTo>
                  <a:lnTo>
                    <a:pt x="1006116" y="1406926"/>
                  </a:lnTo>
                  <a:lnTo>
                    <a:pt x="980684" y="1406926"/>
                  </a:lnTo>
                  <a:lnTo>
                    <a:pt x="978299" y="1390708"/>
                  </a:lnTo>
                  <a:lnTo>
                    <a:pt x="977107" y="1382005"/>
                  </a:lnTo>
                  <a:lnTo>
                    <a:pt x="976710" y="1373698"/>
                  </a:lnTo>
                  <a:lnTo>
                    <a:pt x="976312" y="1364996"/>
                  </a:lnTo>
                  <a:lnTo>
                    <a:pt x="976312" y="1355897"/>
                  </a:lnTo>
                  <a:lnTo>
                    <a:pt x="976710" y="1346404"/>
                  </a:lnTo>
                  <a:lnTo>
                    <a:pt x="977504" y="1337305"/>
                  </a:lnTo>
                  <a:lnTo>
                    <a:pt x="978697" y="1327020"/>
                  </a:lnTo>
                  <a:lnTo>
                    <a:pt x="980286" y="1316736"/>
                  </a:lnTo>
                  <a:lnTo>
                    <a:pt x="983068" y="1305659"/>
                  </a:lnTo>
                  <a:lnTo>
                    <a:pt x="985850" y="1294188"/>
                  </a:lnTo>
                  <a:lnTo>
                    <a:pt x="989823" y="1282716"/>
                  </a:lnTo>
                  <a:lnTo>
                    <a:pt x="994195" y="1270453"/>
                  </a:lnTo>
                  <a:lnTo>
                    <a:pt x="999758" y="1257399"/>
                  </a:lnTo>
                  <a:lnTo>
                    <a:pt x="1005719" y="1243554"/>
                  </a:lnTo>
                  <a:lnTo>
                    <a:pt x="1008898" y="1237225"/>
                  </a:lnTo>
                  <a:lnTo>
                    <a:pt x="1012872" y="1230500"/>
                  </a:lnTo>
                  <a:lnTo>
                    <a:pt x="1016846" y="1224567"/>
                  </a:lnTo>
                  <a:lnTo>
                    <a:pt x="1021217" y="1218238"/>
                  </a:lnTo>
                  <a:lnTo>
                    <a:pt x="1023204" y="1215864"/>
                  </a:lnTo>
                  <a:lnTo>
                    <a:pt x="1024793" y="1213491"/>
                  </a:lnTo>
                  <a:lnTo>
                    <a:pt x="1029960" y="1208744"/>
                  </a:lnTo>
                  <a:lnTo>
                    <a:pt x="1034331" y="1203601"/>
                  </a:lnTo>
                  <a:lnTo>
                    <a:pt x="1039894" y="1198855"/>
                  </a:lnTo>
                  <a:lnTo>
                    <a:pt x="1045060" y="1194899"/>
                  </a:lnTo>
                  <a:lnTo>
                    <a:pt x="1050624" y="1190943"/>
                  </a:lnTo>
                  <a:lnTo>
                    <a:pt x="1055790" y="1186987"/>
                  </a:lnTo>
                  <a:lnTo>
                    <a:pt x="1061353" y="1184218"/>
                  </a:lnTo>
                  <a:lnTo>
                    <a:pt x="1066917" y="1181449"/>
                  </a:lnTo>
                  <a:lnTo>
                    <a:pt x="1072480" y="1178285"/>
                  </a:lnTo>
                  <a:lnTo>
                    <a:pt x="1078043" y="1176307"/>
                  </a:lnTo>
                  <a:lnTo>
                    <a:pt x="1089170" y="1171956"/>
                  </a:lnTo>
                  <a:lnTo>
                    <a:pt x="1099900" y="1169187"/>
                  </a:lnTo>
                  <a:lnTo>
                    <a:pt x="1110232" y="1166813"/>
                  </a:lnTo>
                  <a:close/>
                  <a:moveTo>
                    <a:pt x="1601784" y="1141413"/>
                  </a:moveTo>
                  <a:lnTo>
                    <a:pt x="1608513" y="1141413"/>
                  </a:lnTo>
                  <a:lnTo>
                    <a:pt x="1616826" y="1141413"/>
                  </a:lnTo>
                  <a:lnTo>
                    <a:pt x="1628701" y="1141809"/>
                  </a:lnTo>
                  <a:lnTo>
                    <a:pt x="1639785" y="1142996"/>
                  </a:lnTo>
                  <a:lnTo>
                    <a:pt x="1644139" y="1143392"/>
                  </a:lnTo>
                  <a:lnTo>
                    <a:pt x="1656410" y="1145766"/>
                  </a:lnTo>
                  <a:lnTo>
                    <a:pt x="1668285" y="1149327"/>
                  </a:lnTo>
                  <a:lnTo>
                    <a:pt x="1673431" y="1150910"/>
                  </a:lnTo>
                  <a:lnTo>
                    <a:pt x="1682140" y="1154075"/>
                  </a:lnTo>
                  <a:lnTo>
                    <a:pt x="1690453" y="1157241"/>
                  </a:lnTo>
                  <a:lnTo>
                    <a:pt x="1694807" y="1158823"/>
                  </a:lnTo>
                  <a:lnTo>
                    <a:pt x="1703516" y="1163572"/>
                  </a:lnTo>
                  <a:lnTo>
                    <a:pt x="1711828" y="1167924"/>
                  </a:lnTo>
                  <a:lnTo>
                    <a:pt x="1714995" y="1169903"/>
                  </a:lnTo>
                  <a:lnTo>
                    <a:pt x="1726079" y="1177421"/>
                  </a:lnTo>
                  <a:lnTo>
                    <a:pt x="1729245" y="1179399"/>
                  </a:lnTo>
                  <a:lnTo>
                    <a:pt x="1739142" y="1186918"/>
                  </a:lnTo>
                  <a:lnTo>
                    <a:pt x="1740329" y="1188105"/>
                  </a:lnTo>
                  <a:lnTo>
                    <a:pt x="1745475" y="1192853"/>
                  </a:lnTo>
                  <a:lnTo>
                    <a:pt x="1747058" y="1194436"/>
                  </a:lnTo>
                  <a:lnTo>
                    <a:pt x="1748642" y="1196018"/>
                  </a:lnTo>
                  <a:lnTo>
                    <a:pt x="1743100" y="1240732"/>
                  </a:lnTo>
                  <a:lnTo>
                    <a:pt x="1739142" y="1274761"/>
                  </a:lnTo>
                  <a:lnTo>
                    <a:pt x="1736766" y="1296128"/>
                  </a:lnTo>
                  <a:lnTo>
                    <a:pt x="1738746" y="1294150"/>
                  </a:lnTo>
                  <a:lnTo>
                    <a:pt x="1739537" y="1293358"/>
                  </a:lnTo>
                  <a:lnTo>
                    <a:pt x="1740725" y="1293358"/>
                  </a:lnTo>
                  <a:lnTo>
                    <a:pt x="1741912" y="1293754"/>
                  </a:lnTo>
                  <a:lnTo>
                    <a:pt x="1743100" y="1294150"/>
                  </a:lnTo>
                  <a:lnTo>
                    <a:pt x="1744288" y="1295733"/>
                  </a:lnTo>
                  <a:lnTo>
                    <a:pt x="1745079" y="1297315"/>
                  </a:lnTo>
                  <a:lnTo>
                    <a:pt x="1747454" y="1301668"/>
                  </a:lnTo>
                  <a:lnTo>
                    <a:pt x="1749038" y="1307603"/>
                  </a:lnTo>
                  <a:lnTo>
                    <a:pt x="1750621" y="1315121"/>
                  </a:lnTo>
                  <a:lnTo>
                    <a:pt x="1751809" y="1323827"/>
                  </a:lnTo>
                  <a:lnTo>
                    <a:pt x="1752204" y="1332928"/>
                  </a:lnTo>
                  <a:lnTo>
                    <a:pt x="1752600" y="1343216"/>
                  </a:lnTo>
                  <a:lnTo>
                    <a:pt x="1752204" y="1352712"/>
                  </a:lnTo>
                  <a:lnTo>
                    <a:pt x="1751809" y="1361813"/>
                  </a:lnTo>
                  <a:lnTo>
                    <a:pt x="1750621" y="1370518"/>
                  </a:lnTo>
                  <a:lnTo>
                    <a:pt x="1749038" y="1378036"/>
                  </a:lnTo>
                  <a:lnTo>
                    <a:pt x="1747454" y="1383972"/>
                  </a:lnTo>
                  <a:lnTo>
                    <a:pt x="1745079" y="1388324"/>
                  </a:lnTo>
                  <a:lnTo>
                    <a:pt x="1744288" y="1390303"/>
                  </a:lnTo>
                  <a:lnTo>
                    <a:pt x="1743100" y="1391490"/>
                  </a:lnTo>
                  <a:lnTo>
                    <a:pt x="1741912" y="1391886"/>
                  </a:lnTo>
                  <a:lnTo>
                    <a:pt x="1740725" y="1392281"/>
                  </a:lnTo>
                  <a:lnTo>
                    <a:pt x="1739142" y="1391886"/>
                  </a:lnTo>
                  <a:lnTo>
                    <a:pt x="1737954" y="1391094"/>
                  </a:lnTo>
                  <a:lnTo>
                    <a:pt x="1736766" y="1389511"/>
                  </a:lnTo>
                  <a:lnTo>
                    <a:pt x="1735975" y="1387929"/>
                  </a:lnTo>
                  <a:lnTo>
                    <a:pt x="1733996" y="1382785"/>
                  </a:lnTo>
                  <a:lnTo>
                    <a:pt x="1731620" y="1376849"/>
                  </a:lnTo>
                  <a:lnTo>
                    <a:pt x="1730829" y="1384367"/>
                  </a:lnTo>
                  <a:lnTo>
                    <a:pt x="1729641" y="1391886"/>
                  </a:lnTo>
                  <a:lnTo>
                    <a:pt x="1725683" y="1406526"/>
                  </a:lnTo>
                  <a:lnTo>
                    <a:pt x="1475905" y="1406526"/>
                  </a:lnTo>
                  <a:lnTo>
                    <a:pt x="1471551" y="1394260"/>
                  </a:lnTo>
                  <a:lnTo>
                    <a:pt x="1469968" y="1388324"/>
                  </a:lnTo>
                  <a:lnTo>
                    <a:pt x="1467592" y="1381993"/>
                  </a:lnTo>
                  <a:lnTo>
                    <a:pt x="1466009" y="1387137"/>
                  </a:lnTo>
                  <a:lnTo>
                    <a:pt x="1464426" y="1391490"/>
                  </a:lnTo>
                  <a:lnTo>
                    <a:pt x="1463238" y="1392677"/>
                  </a:lnTo>
                  <a:lnTo>
                    <a:pt x="1462051" y="1393864"/>
                  </a:lnTo>
                  <a:lnTo>
                    <a:pt x="1460863" y="1394260"/>
                  </a:lnTo>
                  <a:lnTo>
                    <a:pt x="1459676" y="1394655"/>
                  </a:lnTo>
                  <a:lnTo>
                    <a:pt x="1458884" y="1394260"/>
                  </a:lnTo>
                  <a:lnTo>
                    <a:pt x="1457696" y="1393468"/>
                  </a:lnTo>
                  <a:lnTo>
                    <a:pt x="1456509" y="1392281"/>
                  </a:lnTo>
                  <a:lnTo>
                    <a:pt x="1454925" y="1391094"/>
                  </a:lnTo>
                  <a:lnTo>
                    <a:pt x="1452946" y="1386346"/>
                  </a:lnTo>
                  <a:lnTo>
                    <a:pt x="1451363" y="1380015"/>
                  </a:lnTo>
                  <a:lnTo>
                    <a:pt x="1450175" y="1372892"/>
                  </a:lnTo>
                  <a:lnTo>
                    <a:pt x="1448592" y="1364583"/>
                  </a:lnTo>
                  <a:lnTo>
                    <a:pt x="1447800" y="1355086"/>
                  </a:lnTo>
                  <a:lnTo>
                    <a:pt x="1447800" y="1345194"/>
                  </a:lnTo>
                  <a:lnTo>
                    <a:pt x="1447800" y="1334906"/>
                  </a:lnTo>
                  <a:lnTo>
                    <a:pt x="1448592" y="1325805"/>
                  </a:lnTo>
                  <a:lnTo>
                    <a:pt x="1450175" y="1317496"/>
                  </a:lnTo>
                  <a:lnTo>
                    <a:pt x="1451363" y="1310373"/>
                  </a:lnTo>
                  <a:lnTo>
                    <a:pt x="1452946" y="1304438"/>
                  </a:lnTo>
                  <a:lnTo>
                    <a:pt x="1454925" y="1299689"/>
                  </a:lnTo>
                  <a:lnTo>
                    <a:pt x="1456509" y="1298107"/>
                  </a:lnTo>
                  <a:lnTo>
                    <a:pt x="1457696" y="1296920"/>
                  </a:lnTo>
                  <a:lnTo>
                    <a:pt x="1458884" y="1296128"/>
                  </a:lnTo>
                  <a:lnTo>
                    <a:pt x="1459676" y="1296128"/>
                  </a:lnTo>
                  <a:lnTo>
                    <a:pt x="1460467" y="1296128"/>
                  </a:lnTo>
                  <a:lnTo>
                    <a:pt x="1461259" y="1296524"/>
                  </a:lnTo>
                  <a:lnTo>
                    <a:pt x="1462051" y="1283466"/>
                  </a:lnTo>
                  <a:lnTo>
                    <a:pt x="1462446" y="1277531"/>
                  </a:lnTo>
                  <a:lnTo>
                    <a:pt x="1464030" y="1271991"/>
                  </a:lnTo>
                  <a:lnTo>
                    <a:pt x="1462051" y="1258142"/>
                  </a:lnTo>
                  <a:lnTo>
                    <a:pt x="1460071" y="1245480"/>
                  </a:lnTo>
                  <a:lnTo>
                    <a:pt x="1456905" y="1223717"/>
                  </a:lnTo>
                  <a:lnTo>
                    <a:pt x="1453738" y="1208681"/>
                  </a:lnTo>
                  <a:lnTo>
                    <a:pt x="1452550" y="1203537"/>
                  </a:lnTo>
                  <a:lnTo>
                    <a:pt x="1458488" y="1199975"/>
                  </a:lnTo>
                  <a:lnTo>
                    <a:pt x="1465217" y="1196018"/>
                  </a:lnTo>
                  <a:lnTo>
                    <a:pt x="1471551" y="1191270"/>
                  </a:lnTo>
                  <a:lnTo>
                    <a:pt x="1477884" y="1186522"/>
                  </a:lnTo>
                  <a:lnTo>
                    <a:pt x="1489760" y="1177421"/>
                  </a:lnTo>
                  <a:lnTo>
                    <a:pt x="1495302" y="1173464"/>
                  </a:lnTo>
                  <a:lnTo>
                    <a:pt x="1500843" y="1170299"/>
                  </a:lnTo>
                  <a:lnTo>
                    <a:pt x="1515490" y="1163176"/>
                  </a:lnTo>
                  <a:lnTo>
                    <a:pt x="1530136" y="1157241"/>
                  </a:lnTo>
                  <a:lnTo>
                    <a:pt x="1539636" y="1154075"/>
                  </a:lnTo>
                  <a:lnTo>
                    <a:pt x="1548741" y="1150910"/>
                  </a:lnTo>
                  <a:lnTo>
                    <a:pt x="1558241" y="1148536"/>
                  </a:lnTo>
                  <a:lnTo>
                    <a:pt x="1568533" y="1145766"/>
                  </a:lnTo>
                  <a:lnTo>
                    <a:pt x="1576450" y="1144183"/>
                  </a:lnTo>
                  <a:lnTo>
                    <a:pt x="1583971" y="1142996"/>
                  </a:lnTo>
                  <a:lnTo>
                    <a:pt x="1594658" y="1142204"/>
                  </a:lnTo>
                  <a:lnTo>
                    <a:pt x="1601784" y="1141413"/>
                  </a:lnTo>
                  <a:close/>
                  <a:moveTo>
                    <a:pt x="1832358" y="1052513"/>
                  </a:moveTo>
                  <a:lnTo>
                    <a:pt x="1843104" y="1052513"/>
                  </a:lnTo>
                  <a:lnTo>
                    <a:pt x="1847083" y="1052911"/>
                  </a:lnTo>
                  <a:lnTo>
                    <a:pt x="1839522" y="1055300"/>
                  </a:lnTo>
                  <a:lnTo>
                    <a:pt x="1831960" y="1058882"/>
                  </a:lnTo>
                  <a:lnTo>
                    <a:pt x="1825194" y="1062067"/>
                  </a:lnTo>
                  <a:lnTo>
                    <a:pt x="1818428" y="1065650"/>
                  </a:lnTo>
                  <a:lnTo>
                    <a:pt x="1820418" y="1066446"/>
                  </a:lnTo>
                  <a:lnTo>
                    <a:pt x="1828776" y="1066048"/>
                  </a:lnTo>
                  <a:lnTo>
                    <a:pt x="1837532" y="1065650"/>
                  </a:lnTo>
                  <a:lnTo>
                    <a:pt x="1846685" y="1066048"/>
                  </a:lnTo>
                  <a:lnTo>
                    <a:pt x="1856237" y="1066446"/>
                  </a:lnTo>
                  <a:lnTo>
                    <a:pt x="1865789" y="1067640"/>
                  </a:lnTo>
                  <a:lnTo>
                    <a:pt x="1876137" y="1069631"/>
                  </a:lnTo>
                  <a:lnTo>
                    <a:pt x="1885688" y="1072417"/>
                  </a:lnTo>
                  <a:lnTo>
                    <a:pt x="1895638" y="1075602"/>
                  </a:lnTo>
                  <a:lnTo>
                    <a:pt x="1905588" y="1079981"/>
                  </a:lnTo>
                  <a:lnTo>
                    <a:pt x="1910761" y="1082369"/>
                  </a:lnTo>
                  <a:lnTo>
                    <a:pt x="1915139" y="1085156"/>
                  </a:lnTo>
                  <a:lnTo>
                    <a:pt x="1919915" y="1088340"/>
                  </a:lnTo>
                  <a:lnTo>
                    <a:pt x="1924691" y="1091525"/>
                  </a:lnTo>
                  <a:lnTo>
                    <a:pt x="1929069" y="1095506"/>
                  </a:lnTo>
                  <a:lnTo>
                    <a:pt x="1933845" y="1099487"/>
                  </a:lnTo>
                  <a:lnTo>
                    <a:pt x="1938223" y="1103468"/>
                  </a:lnTo>
                  <a:lnTo>
                    <a:pt x="1942202" y="1108245"/>
                  </a:lnTo>
                  <a:lnTo>
                    <a:pt x="1946580" y="1112623"/>
                  </a:lnTo>
                  <a:lnTo>
                    <a:pt x="1950162" y="1118197"/>
                  </a:lnTo>
                  <a:lnTo>
                    <a:pt x="1954142" y="1123770"/>
                  </a:lnTo>
                  <a:lnTo>
                    <a:pt x="1957724" y="1129741"/>
                  </a:lnTo>
                  <a:lnTo>
                    <a:pt x="1960908" y="1136110"/>
                  </a:lnTo>
                  <a:lnTo>
                    <a:pt x="1964490" y="1142878"/>
                  </a:lnTo>
                  <a:lnTo>
                    <a:pt x="1968868" y="1152830"/>
                  </a:lnTo>
                  <a:lnTo>
                    <a:pt x="1972847" y="1163180"/>
                  </a:lnTo>
                  <a:lnTo>
                    <a:pt x="1979613" y="1182288"/>
                  </a:lnTo>
                  <a:lnTo>
                    <a:pt x="1975633" y="1185871"/>
                  </a:lnTo>
                  <a:lnTo>
                    <a:pt x="1972051" y="1190249"/>
                  </a:lnTo>
                  <a:lnTo>
                    <a:pt x="1967674" y="1192638"/>
                  </a:lnTo>
                  <a:lnTo>
                    <a:pt x="1965684" y="1193832"/>
                  </a:lnTo>
                  <a:lnTo>
                    <a:pt x="1963694" y="1195823"/>
                  </a:lnTo>
                  <a:lnTo>
                    <a:pt x="1962102" y="1197415"/>
                  </a:lnTo>
                  <a:lnTo>
                    <a:pt x="1961306" y="1199007"/>
                  </a:lnTo>
                  <a:lnTo>
                    <a:pt x="1960112" y="1201396"/>
                  </a:lnTo>
                  <a:lnTo>
                    <a:pt x="1959316" y="1202988"/>
                  </a:lnTo>
                  <a:lnTo>
                    <a:pt x="1958918" y="1205377"/>
                  </a:lnTo>
                  <a:lnTo>
                    <a:pt x="1958918" y="1207367"/>
                  </a:lnTo>
                  <a:lnTo>
                    <a:pt x="1952152" y="1218115"/>
                  </a:lnTo>
                  <a:lnTo>
                    <a:pt x="1946580" y="1229262"/>
                  </a:lnTo>
                  <a:lnTo>
                    <a:pt x="1941008" y="1240806"/>
                  </a:lnTo>
                  <a:lnTo>
                    <a:pt x="1936233" y="1252350"/>
                  </a:lnTo>
                  <a:lnTo>
                    <a:pt x="1932253" y="1263895"/>
                  </a:lnTo>
                  <a:lnTo>
                    <a:pt x="1928273" y="1274245"/>
                  </a:lnTo>
                  <a:lnTo>
                    <a:pt x="1925089" y="1284993"/>
                  </a:lnTo>
                  <a:lnTo>
                    <a:pt x="1921905" y="1294945"/>
                  </a:lnTo>
                  <a:lnTo>
                    <a:pt x="1919915" y="1304897"/>
                  </a:lnTo>
                  <a:lnTo>
                    <a:pt x="1917925" y="1314451"/>
                  </a:lnTo>
                  <a:lnTo>
                    <a:pt x="1784997" y="1314451"/>
                  </a:lnTo>
                  <a:lnTo>
                    <a:pt x="1783007" y="1303305"/>
                  </a:lnTo>
                  <a:lnTo>
                    <a:pt x="1780222" y="1293353"/>
                  </a:lnTo>
                  <a:lnTo>
                    <a:pt x="1778630" y="1288974"/>
                  </a:lnTo>
                  <a:lnTo>
                    <a:pt x="1777038" y="1284993"/>
                  </a:lnTo>
                  <a:lnTo>
                    <a:pt x="1775446" y="1281410"/>
                  </a:lnTo>
                  <a:lnTo>
                    <a:pt x="1773058" y="1278226"/>
                  </a:lnTo>
                  <a:lnTo>
                    <a:pt x="1782609" y="1200202"/>
                  </a:lnTo>
                  <a:lnTo>
                    <a:pt x="1783007" y="1196619"/>
                  </a:lnTo>
                  <a:lnTo>
                    <a:pt x="1783007" y="1192638"/>
                  </a:lnTo>
                  <a:lnTo>
                    <a:pt x="1782211" y="1189453"/>
                  </a:lnTo>
                  <a:lnTo>
                    <a:pt x="1781416" y="1185472"/>
                  </a:lnTo>
                  <a:lnTo>
                    <a:pt x="1779824" y="1182288"/>
                  </a:lnTo>
                  <a:lnTo>
                    <a:pt x="1778232" y="1178705"/>
                  </a:lnTo>
                  <a:lnTo>
                    <a:pt x="1776242" y="1175919"/>
                  </a:lnTo>
                  <a:lnTo>
                    <a:pt x="1774252" y="1172734"/>
                  </a:lnTo>
                  <a:lnTo>
                    <a:pt x="1767884" y="1166763"/>
                  </a:lnTo>
                  <a:lnTo>
                    <a:pt x="1761516" y="1161588"/>
                  </a:lnTo>
                  <a:lnTo>
                    <a:pt x="1752362" y="1154422"/>
                  </a:lnTo>
                  <a:lnTo>
                    <a:pt x="1741219" y="1146460"/>
                  </a:lnTo>
                  <a:lnTo>
                    <a:pt x="1734851" y="1142480"/>
                  </a:lnTo>
                  <a:lnTo>
                    <a:pt x="1728085" y="1138101"/>
                  </a:lnTo>
                  <a:lnTo>
                    <a:pt x="1720921" y="1134518"/>
                  </a:lnTo>
                  <a:lnTo>
                    <a:pt x="1712564" y="1130139"/>
                  </a:lnTo>
                  <a:lnTo>
                    <a:pt x="1704206" y="1126158"/>
                  </a:lnTo>
                  <a:lnTo>
                    <a:pt x="1695450" y="1122576"/>
                  </a:lnTo>
                  <a:lnTo>
                    <a:pt x="1698236" y="1118197"/>
                  </a:lnTo>
                  <a:lnTo>
                    <a:pt x="1701420" y="1114216"/>
                  </a:lnTo>
                  <a:lnTo>
                    <a:pt x="1697440" y="1114614"/>
                  </a:lnTo>
                  <a:lnTo>
                    <a:pt x="1701420" y="1111827"/>
                  </a:lnTo>
                  <a:lnTo>
                    <a:pt x="1705002" y="1109041"/>
                  </a:lnTo>
                  <a:lnTo>
                    <a:pt x="1710176" y="1103069"/>
                  </a:lnTo>
                  <a:lnTo>
                    <a:pt x="1715748" y="1097894"/>
                  </a:lnTo>
                  <a:lnTo>
                    <a:pt x="1721319" y="1093117"/>
                  </a:lnTo>
                  <a:lnTo>
                    <a:pt x="1726891" y="1088340"/>
                  </a:lnTo>
                  <a:lnTo>
                    <a:pt x="1732463" y="1083962"/>
                  </a:lnTo>
                  <a:lnTo>
                    <a:pt x="1738035" y="1080379"/>
                  </a:lnTo>
                  <a:lnTo>
                    <a:pt x="1744005" y="1076398"/>
                  </a:lnTo>
                  <a:lnTo>
                    <a:pt x="1749975" y="1073611"/>
                  </a:lnTo>
                  <a:lnTo>
                    <a:pt x="1755944" y="1070427"/>
                  </a:lnTo>
                  <a:lnTo>
                    <a:pt x="1761914" y="1067640"/>
                  </a:lnTo>
                  <a:lnTo>
                    <a:pt x="1773456" y="1063261"/>
                  </a:lnTo>
                  <a:lnTo>
                    <a:pt x="1784997" y="1059679"/>
                  </a:lnTo>
                  <a:lnTo>
                    <a:pt x="1796539" y="1056892"/>
                  </a:lnTo>
                  <a:lnTo>
                    <a:pt x="1806489" y="1054902"/>
                  </a:lnTo>
                  <a:lnTo>
                    <a:pt x="1816438" y="1053707"/>
                  </a:lnTo>
                  <a:lnTo>
                    <a:pt x="1824796" y="1052911"/>
                  </a:lnTo>
                  <a:lnTo>
                    <a:pt x="1832358" y="1052513"/>
                  </a:lnTo>
                  <a:close/>
                  <a:moveTo>
                    <a:pt x="861259" y="1052513"/>
                  </a:moveTo>
                  <a:lnTo>
                    <a:pt x="871603" y="1052513"/>
                  </a:lnTo>
                  <a:lnTo>
                    <a:pt x="875581" y="1052911"/>
                  </a:lnTo>
                  <a:lnTo>
                    <a:pt x="868022" y="1055295"/>
                  </a:lnTo>
                  <a:lnTo>
                    <a:pt x="860861" y="1058873"/>
                  </a:lnTo>
                  <a:lnTo>
                    <a:pt x="854098" y="1062053"/>
                  </a:lnTo>
                  <a:lnTo>
                    <a:pt x="847335" y="1065630"/>
                  </a:lnTo>
                  <a:lnTo>
                    <a:pt x="849324" y="1066425"/>
                  </a:lnTo>
                  <a:lnTo>
                    <a:pt x="857281" y="1066027"/>
                  </a:lnTo>
                  <a:lnTo>
                    <a:pt x="866033" y="1065630"/>
                  </a:lnTo>
                  <a:lnTo>
                    <a:pt x="875183" y="1066027"/>
                  </a:lnTo>
                  <a:lnTo>
                    <a:pt x="884732" y="1066425"/>
                  </a:lnTo>
                  <a:lnTo>
                    <a:pt x="894678" y="1067617"/>
                  </a:lnTo>
                  <a:lnTo>
                    <a:pt x="904624" y="1069605"/>
                  </a:lnTo>
                  <a:lnTo>
                    <a:pt x="914172" y="1072387"/>
                  </a:lnTo>
                  <a:lnTo>
                    <a:pt x="924516" y="1075567"/>
                  </a:lnTo>
                  <a:lnTo>
                    <a:pt x="934064" y="1079939"/>
                  </a:lnTo>
                  <a:lnTo>
                    <a:pt x="939236" y="1082324"/>
                  </a:lnTo>
                  <a:lnTo>
                    <a:pt x="944010" y="1085106"/>
                  </a:lnTo>
                  <a:lnTo>
                    <a:pt x="948784" y="1088286"/>
                  </a:lnTo>
                  <a:lnTo>
                    <a:pt x="953160" y="1091466"/>
                  </a:lnTo>
                  <a:lnTo>
                    <a:pt x="957934" y="1095441"/>
                  </a:lnTo>
                  <a:lnTo>
                    <a:pt x="962708" y="1099415"/>
                  </a:lnTo>
                  <a:lnTo>
                    <a:pt x="966687" y="1103390"/>
                  </a:lnTo>
                  <a:lnTo>
                    <a:pt x="971063" y="1108160"/>
                  </a:lnTo>
                  <a:lnTo>
                    <a:pt x="974644" y="1112532"/>
                  </a:lnTo>
                  <a:lnTo>
                    <a:pt x="979020" y="1118097"/>
                  </a:lnTo>
                  <a:lnTo>
                    <a:pt x="982998" y="1123662"/>
                  </a:lnTo>
                  <a:lnTo>
                    <a:pt x="986181" y="1129624"/>
                  </a:lnTo>
                  <a:lnTo>
                    <a:pt x="989762" y="1135983"/>
                  </a:lnTo>
                  <a:lnTo>
                    <a:pt x="992944" y="1142741"/>
                  </a:lnTo>
                  <a:lnTo>
                    <a:pt x="997321" y="1152678"/>
                  </a:lnTo>
                  <a:lnTo>
                    <a:pt x="1001299" y="1163012"/>
                  </a:lnTo>
                  <a:lnTo>
                    <a:pt x="1008062" y="1182091"/>
                  </a:lnTo>
                  <a:lnTo>
                    <a:pt x="1004482" y="1185668"/>
                  </a:lnTo>
                  <a:lnTo>
                    <a:pt x="1000105" y="1190040"/>
                  </a:lnTo>
                  <a:lnTo>
                    <a:pt x="996525" y="1192425"/>
                  </a:lnTo>
                  <a:lnTo>
                    <a:pt x="994138" y="1193618"/>
                  </a:lnTo>
                  <a:lnTo>
                    <a:pt x="992546" y="1195605"/>
                  </a:lnTo>
                  <a:lnTo>
                    <a:pt x="990955" y="1197195"/>
                  </a:lnTo>
                  <a:lnTo>
                    <a:pt x="989762" y="1198785"/>
                  </a:lnTo>
                  <a:lnTo>
                    <a:pt x="988568" y="1201170"/>
                  </a:lnTo>
                  <a:lnTo>
                    <a:pt x="987772" y="1202760"/>
                  </a:lnTo>
                  <a:lnTo>
                    <a:pt x="987375" y="1205145"/>
                  </a:lnTo>
                  <a:lnTo>
                    <a:pt x="987375" y="1207132"/>
                  </a:lnTo>
                  <a:lnTo>
                    <a:pt x="980611" y="1217864"/>
                  </a:lnTo>
                  <a:lnTo>
                    <a:pt x="975041" y="1228993"/>
                  </a:lnTo>
                  <a:lnTo>
                    <a:pt x="969870" y="1240520"/>
                  </a:lnTo>
                  <a:lnTo>
                    <a:pt x="965095" y="1252047"/>
                  </a:lnTo>
                  <a:lnTo>
                    <a:pt x="960321" y="1263574"/>
                  </a:lnTo>
                  <a:lnTo>
                    <a:pt x="956741" y="1273908"/>
                  </a:lnTo>
                  <a:lnTo>
                    <a:pt x="953558" y="1284640"/>
                  </a:lnTo>
                  <a:lnTo>
                    <a:pt x="950773" y="1294577"/>
                  </a:lnTo>
                  <a:lnTo>
                    <a:pt x="948784" y="1304514"/>
                  </a:lnTo>
                  <a:lnTo>
                    <a:pt x="946397" y="1314054"/>
                  </a:lnTo>
                  <a:lnTo>
                    <a:pt x="746283" y="1314054"/>
                  </a:lnTo>
                  <a:lnTo>
                    <a:pt x="745487" y="1310874"/>
                  </a:lnTo>
                  <a:lnTo>
                    <a:pt x="745487" y="1314054"/>
                  </a:lnTo>
                  <a:lnTo>
                    <a:pt x="692972" y="1314054"/>
                  </a:lnTo>
                  <a:lnTo>
                    <a:pt x="688994" y="1314054"/>
                  </a:lnTo>
                  <a:lnTo>
                    <a:pt x="685811" y="1314451"/>
                  </a:lnTo>
                  <a:lnTo>
                    <a:pt x="683026" y="1296565"/>
                  </a:lnTo>
                  <a:lnTo>
                    <a:pt x="681833" y="1287423"/>
                  </a:lnTo>
                  <a:lnTo>
                    <a:pt x="681435" y="1278281"/>
                  </a:lnTo>
                  <a:lnTo>
                    <a:pt x="681037" y="1268344"/>
                  </a:lnTo>
                  <a:lnTo>
                    <a:pt x="681435" y="1258804"/>
                  </a:lnTo>
                  <a:lnTo>
                    <a:pt x="681833" y="1249265"/>
                  </a:lnTo>
                  <a:lnTo>
                    <a:pt x="682628" y="1238930"/>
                  </a:lnTo>
                  <a:lnTo>
                    <a:pt x="684617" y="1228596"/>
                  </a:lnTo>
                  <a:lnTo>
                    <a:pt x="686607" y="1217466"/>
                  </a:lnTo>
                  <a:lnTo>
                    <a:pt x="688994" y="1205940"/>
                  </a:lnTo>
                  <a:lnTo>
                    <a:pt x="692176" y="1194810"/>
                  </a:lnTo>
                  <a:lnTo>
                    <a:pt x="696155" y="1182488"/>
                  </a:lnTo>
                  <a:lnTo>
                    <a:pt x="700929" y="1169769"/>
                  </a:lnTo>
                  <a:lnTo>
                    <a:pt x="706499" y="1156255"/>
                  </a:lnTo>
                  <a:lnTo>
                    <a:pt x="712466" y="1142741"/>
                  </a:lnTo>
                  <a:lnTo>
                    <a:pt x="716445" y="1134791"/>
                  </a:lnTo>
                  <a:lnTo>
                    <a:pt x="720821" y="1127636"/>
                  </a:lnTo>
                  <a:lnTo>
                    <a:pt x="725595" y="1120482"/>
                  </a:lnTo>
                  <a:lnTo>
                    <a:pt x="729971" y="1114122"/>
                  </a:lnTo>
                  <a:lnTo>
                    <a:pt x="726391" y="1114520"/>
                  </a:lnTo>
                  <a:lnTo>
                    <a:pt x="729971" y="1111737"/>
                  </a:lnTo>
                  <a:lnTo>
                    <a:pt x="733950" y="1108955"/>
                  </a:lnTo>
                  <a:lnTo>
                    <a:pt x="739122" y="1102993"/>
                  </a:lnTo>
                  <a:lnTo>
                    <a:pt x="744294" y="1097826"/>
                  </a:lnTo>
                  <a:lnTo>
                    <a:pt x="749863" y="1093056"/>
                  </a:lnTo>
                  <a:lnTo>
                    <a:pt x="755433" y="1088286"/>
                  </a:lnTo>
                  <a:lnTo>
                    <a:pt x="761401" y="1083914"/>
                  </a:lnTo>
                  <a:lnTo>
                    <a:pt x="766970" y="1080337"/>
                  </a:lnTo>
                  <a:lnTo>
                    <a:pt x="772938" y="1076362"/>
                  </a:lnTo>
                  <a:lnTo>
                    <a:pt x="778508" y="1073579"/>
                  </a:lnTo>
                  <a:lnTo>
                    <a:pt x="784475" y="1070400"/>
                  </a:lnTo>
                  <a:lnTo>
                    <a:pt x="790443" y="1067617"/>
                  </a:lnTo>
                  <a:lnTo>
                    <a:pt x="802378" y="1063245"/>
                  </a:lnTo>
                  <a:lnTo>
                    <a:pt x="813916" y="1059668"/>
                  </a:lnTo>
                  <a:lnTo>
                    <a:pt x="824658" y="1056885"/>
                  </a:lnTo>
                  <a:lnTo>
                    <a:pt x="835399" y="1054898"/>
                  </a:lnTo>
                  <a:lnTo>
                    <a:pt x="844947" y="1053705"/>
                  </a:lnTo>
                  <a:lnTo>
                    <a:pt x="853700" y="1052911"/>
                  </a:lnTo>
                  <a:lnTo>
                    <a:pt x="861259" y="1052513"/>
                  </a:lnTo>
                  <a:close/>
                  <a:moveTo>
                    <a:pt x="1326357" y="1047750"/>
                  </a:moveTo>
                  <a:lnTo>
                    <a:pt x="1337469" y="1047750"/>
                  </a:lnTo>
                  <a:lnTo>
                    <a:pt x="1348582" y="1048148"/>
                  </a:lnTo>
                  <a:lnTo>
                    <a:pt x="1358901" y="1048942"/>
                  </a:lnTo>
                  <a:lnTo>
                    <a:pt x="1368822" y="1050532"/>
                  </a:lnTo>
                  <a:lnTo>
                    <a:pt x="1378347" y="1052520"/>
                  </a:lnTo>
                  <a:lnTo>
                    <a:pt x="1387476" y="1054904"/>
                  </a:lnTo>
                  <a:lnTo>
                    <a:pt x="1396604" y="1057289"/>
                  </a:lnTo>
                  <a:lnTo>
                    <a:pt x="1404541" y="1060469"/>
                  </a:lnTo>
                  <a:lnTo>
                    <a:pt x="1412479" y="1063251"/>
                  </a:lnTo>
                  <a:lnTo>
                    <a:pt x="1419623" y="1066828"/>
                  </a:lnTo>
                  <a:lnTo>
                    <a:pt x="1426766" y="1070008"/>
                  </a:lnTo>
                  <a:lnTo>
                    <a:pt x="1433116" y="1073983"/>
                  </a:lnTo>
                  <a:lnTo>
                    <a:pt x="1444626" y="1081137"/>
                  </a:lnTo>
                  <a:lnTo>
                    <a:pt x="1454151" y="1087894"/>
                  </a:lnTo>
                  <a:lnTo>
                    <a:pt x="1461691" y="1093856"/>
                  </a:lnTo>
                  <a:lnTo>
                    <a:pt x="1466851" y="1098228"/>
                  </a:lnTo>
                  <a:lnTo>
                    <a:pt x="1471613" y="1102600"/>
                  </a:lnTo>
                  <a:lnTo>
                    <a:pt x="1465660" y="1153079"/>
                  </a:lnTo>
                  <a:lnTo>
                    <a:pt x="1458913" y="1157848"/>
                  </a:lnTo>
                  <a:lnTo>
                    <a:pt x="1447404" y="1166195"/>
                  </a:lnTo>
                  <a:lnTo>
                    <a:pt x="1441848" y="1170170"/>
                  </a:lnTo>
                  <a:lnTo>
                    <a:pt x="1437482" y="1172555"/>
                  </a:lnTo>
                  <a:lnTo>
                    <a:pt x="1434704" y="1174542"/>
                  </a:lnTo>
                  <a:lnTo>
                    <a:pt x="1432323" y="1175734"/>
                  </a:lnTo>
                  <a:lnTo>
                    <a:pt x="1427560" y="1179311"/>
                  </a:lnTo>
                  <a:lnTo>
                    <a:pt x="1424385" y="1184081"/>
                  </a:lnTo>
                  <a:lnTo>
                    <a:pt x="1421210" y="1188851"/>
                  </a:lnTo>
                  <a:lnTo>
                    <a:pt x="1419226" y="1194018"/>
                  </a:lnTo>
                  <a:lnTo>
                    <a:pt x="1418035" y="1199582"/>
                  </a:lnTo>
                  <a:lnTo>
                    <a:pt x="1418035" y="1205544"/>
                  </a:lnTo>
                  <a:lnTo>
                    <a:pt x="1418432" y="1208724"/>
                  </a:lnTo>
                  <a:lnTo>
                    <a:pt x="1418829" y="1211506"/>
                  </a:lnTo>
                  <a:lnTo>
                    <a:pt x="1419623" y="1216673"/>
                  </a:lnTo>
                  <a:lnTo>
                    <a:pt x="1422401" y="1229392"/>
                  </a:lnTo>
                  <a:lnTo>
                    <a:pt x="1425576" y="1248073"/>
                  </a:lnTo>
                  <a:lnTo>
                    <a:pt x="1427163" y="1259202"/>
                  </a:lnTo>
                  <a:lnTo>
                    <a:pt x="1429148" y="1271524"/>
                  </a:lnTo>
                  <a:lnTo>
                    <a:pt x="1427560" y="1279076"/>
                  </a:lnTo>
                  <a:lnTo>
                    <a:pt x="1425973" y="1282255"/>
                  </a:lnTo>
                  <a:lnTo>
                    <a:pt x="1423988" y="1285832"/>
                  </a:lnTo>
                  <a:lnTo>
                    <a:pt x="1422401" y="1289807"/>
                  </a:lnTo>
                  <a:lnTo>
                    <a:pt x="1420416" y="1293782"/>
                  </a:lnTo>
                  <a:lnTo>
                    <a:pt x="1418035" y="1303718"/>
                  </a:lnTo>
                  <a:lnTo>
                    <a:pt x="1416051" y="1314450"/>
                  </a:lnTo>
                  <a:lnTo>
                    <a:pt x="1312863" y="1314450"/>
                  </a:lnTo>
                  <a:lnTo>
                    <a:pt x="1310879" y="1304911"/>
                  </a:lnTo>
                  <a:lnTo>
                    <a:pt x="1308894" y="1294974"/>
                  </a:lnTo>
                  <a:lnTo>
                    <a:pt x="1305719" y="1285038"/>
                  </a:lnTo>
                  <a:lnTo>
                    <a:pt x="1302544" y="1274306"/>
                  </a:lnTo>
                  <a:lnTo>
                    <a:pt x="1298972" y="1263972"/>
                  </a:lnTo>
                  <a:lnTo>
                    <a:pt x="1295004" y="1252843"/>
                  </a:lnTo>
                  <a:lnTo>
                    <a:pt x="1290241" y="1240919"/>
                  </a:lnTo>
                  <a:lnTo>
                    <a:pt x="1285082" y="1229392"/>
                  </a:lnTo>
                  <a:lnTo>
                    <a:pt x="1280319" y="1219456"/>
                  </a:lnTo>
                  <a:lnTo>
                    <a:pt x="1275160" y="1210711"/>
                  </a:lnTo>
                  <a:lnTo>
                    <a:pt x="1270000" y="1202365"/>
                  </a:lnTo>
                  <a:lnTo>
                    <a:pt x="1264047" y="1194813"/>
                  </a:lnTo>
                  <a:lnTo>
                    <a:pt x="1258094" y="1188056"/>
                  </a:lnTo>
                  <a:lnTo>
                    <a:pt x="1251744" y="1181696"/>
                  </a:lnTo>
                  <a:lnTo>
                    <a:pt x="1244997" y="1175734"/>
                  </a:lnTo>
                  <a:lnTo>
                    <a:pt x="1238250" y="1170567"/>
                  </a:lnTo>
                  <a:lnTo>
                    <a:pt x="1231503" y="1165400"/>
                  </a:lnTo>
                  <a:lnTo>
                    <a:pt x="1224757" y="1161823"/>
                  </a:lnTo>
                  <a:lnTo>
                    <a:pt x="1217613" y="1157848"/>
                  </a:lnTo>
                  <a:lnTo>
                    <a:pt x="1210469" y="1154669"/>
                  </a:lnTo>
                  <a:lnTo>
                    <a:pt x="1202928" y="1151886"/>
                  </a:lnTo>
                  <a:lnTo>
                    <a:pt x="1195785" y="1149501"/>
                  </a:lnTo>
                  <a:lnTo>
                    <a:pt x="1188641" y="1147912"/>
                  </a:lnTo>
                  <a:lnTo>
                    <a:pt x="1181497" y="1145924"/>
                  </a:lnTo>
                  <a:lnTo>
                    <a:pt x="1179116" y="1131218"/>
                  </a:lnTo>
                  <a:lnTo>
                    <a:pt x="1176735" y="1120486"/>
                  </a:lnTo>
                  <a:lnTo>
                    <a:pt x="1174750" y="1110152"/>
                  </a:lnTo>
                  <a:lnTo>
                    <a:pt x="1180703" y="1106973"/>
                  </a:lnTo>
                  <a:lnTo>
                    <a:pt x="1187053" y="1102998"/>
                  </a:lnTo>
                  <a:lnTo>
                    <a:pt x="1193800" y="1098228"/>
                  </a:lnTo>
                  <a:lnTo>
                    <a:pt x="1200150" y="1093856"/>
                  </a:lnTo>
                  <a:lnTo>
                    <a:pt x="1212453" y="1084317"/>
                  </a:lnTo>
                  <a:lnTo>
                    <a:pt x="1217613" y="1080342"/>
                  </a:lnTo>
                  <a:lnTo>
                    <a:pt x="1223169" y="1077163"/>
                  </a:lnTo>
                  <a:lnTo>
                    <a:pt x="1237060" y="1070406"/>
                  </a:lnTo>
                  <a:lnTo>
                    <a:pt x="1250950" y="1064444"/>
                  </a:lnTo>
                  <a:lnTo>
                    <a:pt x="1264444" y="1059674"/>
                  </a:lnTo>
                  <a:lnTo>
                    <a:pt x="1277541" y="1055699"/>
                  </a:lnTo>
                  <a:lnTo>
                    <a:pt x="1290241" y="1052520"/>
                  </a:lnTo>
                  <a:lnTo>
                    <a:pt x="1302941" y="1050135"/>
                  </a:lnTo>
                  <a:lnTo>
                    <a:pt x="1314847" y="1048545"/>
                  </a:lnTo>
                  <a:lnTo>
                    <a:pt x="1326357" y="1047750"/>
                  </a:lnTo>
                  <a:close/>
                  <a:moveTo>
                    <a:pt x="525022" y="1035050"/>
                  </a:moveTo>
                  <a:lnTo>
                    <a:pt x="554037" y="1036676"/>
                  </a:lnTo>
                  <a:lnTo>
                    <a:pt x="512762" y="1068388"/>
                  </a:lnTo>
                  <a:lnTo>
                    <a:pt x="525022" y="1035050"/>
                  </a:lnTo>
                  <a:close/>
                  <a:moveTo>
                    <a:pt x="174832" y="915044"/>
                  </a:moveTo>
                  <a:lnTo>
                    <a:pt x="50860" y="916631"/>
                  </a:lnTo>
                  <a:lnTo>
                    <a:pt x="57218" y="934484"/>
                  </a:lnTo>
                  <a:lnTo>
                    <a:pt x="174832" y="915044"/>
                  </a:lnTo>
                  <a:close/>
                  <a:moveTo>
                    <a:pt x="403703" y="711119"/>
                  </a:moveTo>
                  <a:lnTo>
                    <a:pt x="403703" y="723418"/>
                  </a:lnTo>
                  <a:lnTo>
                    <a:pt x="512179" y="715086"/>
                  </a:lnTo>
                  <a:lnTo>
                    <a:pt x="403703" y="711119"/>
                  </a:lnTo>
                  <a:close/>
                  <a:moveTo>
                    <a:pt x="773852" y="677863"/>
                  </a:moveTo>
                  <a:lnTo>
                    <a:pt x="777038" y="678259"/>
                  </a:lnTo>
                  <a:lnTo>
                    <a:pt x="778632" y="678259"/>
                  </a:lnTo>
                  <a:lnTo>
                    <a:pt x="779428" y="679050"/>
                  </a:lnTo>
                  <a:lnTo>
                    <a:pt x="780225" y="679446"/>
                  </a:lnTo>
                  <a:lnTo>
                    <a:pt x="780623" y="680632"/>
                  </a:lnTo>
                  <a:lnTo>
                    <a:pt x="780623" y="681423"/>
                  </a:lnTo>
                  <a:lnTo>
                    <a:pt x="780225" y="682215"/>
                  </a:lnTo>
                  <a:lnTo>
                    <a:pt x="779428" y="684588"/>
                  </a:lnTo>
                  <a:lnTo>
                    <a:pt x="777038" y="687357"/>
                  </a:lnTo>
                  <a:lnTo>
                    <a:pt x="774648" y="689731"/>
                  </a:lnTo>
                  <a:lnTo>
                    <a:pt x="771860" y="692500"/>
                  </a:lnTo>
                  <a:lnTo>
                    <a:pt x="767877" y="695665"/>
                  </a:lnTo>
                  <a:lnTo>
                    <a:pt x="763894" y="698038"/>
                  </a:lnTo>
                  <a:lnTo>
                    <a:pt x="760309" y="700808"/>
                  </a:lnTo>
                  <a:lnTo>
                    <a:pt x="755927" y="702785"/>
                  </a:lnTo>
                  <a:lnTo>
                    <a:pt x="752342" y="704368"/>
                  </a:lnTo>
                  <a:lnTo>
                    <a:pt x="748758" y="705555"/>
                  </a:lnTo>
                  <a:lnTo>
                    <a:pt x="745969" y="705950"/>
                  </a:lnTo>
                  <a:lnTo>
                    <a:pt x="742783" y="706346"/>
                  </a:lnTo>
                  <a:lnTo>
                    <a:pt x="740791" y="706741"/>
                  </a:lnTo>
                  <a:lnTo>
                    <a:pt x="738800" y="707928"/>
                  </a:lnTo>
                  <a:lnTo>
                    <a:pt x="737605" y="708719"/>
                  </a:lnTo>
                  <a:lnTo>
                    <a:pt x="736011" y="709906"/>
                  </a:lnTo>
                  <a:lnTo>
                    <a:pt x="735215" y="711093"/>
                  </a:lnTo>
                  <a:lnTo>
                    <a:pt x="734816" y="712280"/>
                  </a:lnTo>
                  <a:lnTo>
                    <a:pt x="734816" y="713467"/>
                  </a:lnTo>
                  <a:lnTo>
                    <a:pt x="735215" y="715049"/>
                  </a:lnTo>
                  <a:lnTo>
                    <a:pt x="736011" y="716236"/>
                  </a:lnTo>
                  <a:lnTo>
                    <a:pt x="738003" y="717027"/>
                  </a:lnTo>
                  <a:lnTo>
                    <a:pt x="739596" y="717818"/>
                  </a:lnTo>
                  <a:lnTo>
                    <a:pt x="741986" y="718609"/>
                  </a:lnTo>
                  <a:lnTo>
                    <a:pt x="745173" y="719005"/>
                  </a:lnTo>
                  <a:lnTo>
                    <a:pt x="748359" y="719400"/>
                  </a:lnTo>
                  <a:lnTo>
                    <a:pt x="752342" y="719005"/>
                  </a:lnTo>
                  <a:lnTo>
                    <a:pt x="760707" y="719005"/>
                  </a:lnTo>
                  <a:lnTo>
                    <a:pt x="763894" y="719400"/>
                  </a:lnTo>
                  <a:lnTo>
                    <a:pt x="767877" y="719796"/>
                  </a:lnTo>
                  <a:lnTo>
                    <a:pt x="770665" y="720983"/>
                  </a:lnTo>
                  <a:lnTo>
                    <a:pt x="773852" y="722169"/>
                  </a:lnTo>
                  <a:lnTo>
                    <a:pt x="776640" y="723356"/>
                  </a:lnTo>
                  <a:lnTo>
                    <a:pt x="779428" y="724939"/>
                  </a:lnTo>
                  <a:lnTo>
                    <a:pt x="781420" y="726917"/>
                  </a:lnTo>
                  <a:lnTo>
                    <a:pt x="783411" y="729686"/>
                  </a:lnTo>
                  <a:lnTo>
                    <a:pt x="785403" y="732455"/>
                  </a:lnTo>
                  <a:lnTo>
                    <a:pt x="786598" y="736015"/>
                  </a:lnTo>
                  <a:lnTo>
                    <a:pt x="787793" y="739180"/>
                  </a:lnTo>
                  <a:lnTo>
                    <a:pt x="788191" y="743531"/>
                  </a:lnTo>
                  <a:lnTo>
                    <a:pt x="788988" y="747883"/>
                  </a:lnTo>
                  <a:lnTo>
                    <a:pt x="788988" y="752630"/>
                  </a:lnTo>
                  <a:lnTo>
                    <a:pt x="788590" y="756982"/>
                  </a:lnTo>
                  <a:lnTo>
                    <a:pt x="787793" y="760542"/>
                  </a:lnTo>
                  <a:lnTo>
                    <a:pt x="786200" y="764102"/>
                  </a:lnTo>
                  <a:lnTo>
                    <a:pt x="783810" y="767267"/>
                  </a:lnTo>
                  <a:lnTo>
                    <a:pt x="781420" y="770827"/>
                  </a:lnTo>
                  <a:lnTo>
                    <a:pt x="778632" y="773596"/>
                  </a:lnTo>
                  <a:lnTo>
                    <a:pt x="775445" y="776761"/>
                  </a:lnTo>
                  <a:lnTo>
                    <a:pt x="771860" y="779135"/>
                  </a:lnTo>
                  <a:lnTo>
                    <a:pt x="767479" y="781113"/>
                  </a:lnTo>
                  <a:lnTo>
                    <a:pt x="763097" y="783486"/>
                  </a:lnTo>
                  <a:lnTo>
                    <a:pt x="753936" y="787442"/>
                  </a:lnTo>
                  <a:lnTo>
                    <a:pt x="744376" y="790607"/>
                  </a:lnTo>
                  <a:lnTo>
                    <a:pt x="734020" y="792980"/>
                  </a:lnTo>
                  <a:lnTo>
                    <a:pt x="724062" y="795354"/>
                  </a:lnTo>
                  <a:lnTo>
                    <a:pt x="714104" y="796936"/>
                  </a:lnTo>
                  <a:lnTo>
                    <a:pt x="704942" y="798123"/>
                  </a:lnTo>
                  <a:lnTo>
                    <a:pt x="696179" y="798914"/>
                  </a:lnTo>
                  <a:lnTo>
                    <a:pt x="684230" y="799705"/>
                  </a:lnTo>
                  <a:lnTo>
                    <a:pt x="679450" y="800101"/>
                  </a:lnTo>
                  <a:lnTo>
                    <a:pt x="682636" y="698830"/>
                  </a:lnTo>
                  <a:lnTo>
                    <a:pt x="683433" y="697247"/>
                  </a:lnTo>
                  <a:lnTo>
                    <a:pt x="683831" y="695665"/>
                  </a:lnTo>
                  <a:lnTo>
                    <a:pt x="684628" y="694478"/>
                  </a:lnTo>
                  <a:lnTo>
                    <a:pt x="685425" y="692896"/>
                  </a:lnTo>
                  <a:lnTo>
                    <a:pt x="688213" y="690522"/>
                  </a:lnTo>
                  <a:lnTo>
                    <a:pt x="692196" y="688940"/>
                  </a:lnTo>
                  <a:lnTo>
                    <a:pt x="696976" y="687357"/>
                  </a:lnTo>
                  <a:lnTo>
                    <a:pt x="701756" y="685775"/>
                  </a:lnTo>
                  <a:lnTo>
                    <a:pt x="707731" y="684588"/>
                  </a:lnTo>
                  <a:lnTo>
                    <a:pt x="714104" y="683797"/>
                  </a:lnTo>
                  <a:lnTo>
                    <a:pt x="727647" y="682610"/>
                  </a:lnTo>
                  <a:lnTo>
                    <a:pt x="741588" y="681819"/>
                  </a:lnTo>
                  <a:lnTo>
                    <a:pt x="755529" y="680632"/>
                  </a:lnTo>
                  <a:lnTo>
                    <a:pt x="762300" y="679446"/>
                  </a:lnTo>
                  <a:lnTo>
                    <a:pt x="768275" y="678654"/>
                  </a:lnTo>
                  <a:lnTo>
                    <a:pt x="773852" y="677863"/>
                  </a:lnTo>
                  <a:close/>
                  <a:moveTo>
                    <a:pt x="425557" y="466725"/>
                  </a:moveTo>
                  <a:lnTo>
                    <a:pt x="429928" y="467122"/>
                  </a:lnTo>
                  <a:lnTo>
                    <a:pt x="434299" y="467519"/>
                  </a:lnTo>
                  <a:lnTo>
                    <a:pt x="438272" y="467915"/>
                  </a:lnTo>
                  <a:lnTo>
                    <a:pt x="442643" y="468709"/>
                  </a:lnTo>
                  <a:lnTo>
                    <a:pt x="446219" y="470296"/>
                  </a:lnTo>
                  <a:lnTo>
                    <a:pt x="453769" y="473073"/>
                  </a:lnTo>
                  <a:lnTo>
                    <a:pt x="461716" y="477040"/>
                  </a:lnTo>
                  <a:lnTo>
                    <a:pt x="468471" y="481801"/>
                  </a:lnTo>
                  <a:lnTo>
                    <a:pt x="475225" y="487356"/>
                  </a:lnTo>
                  <a:lnTo>
                    <a:pt x="481980" y="493307"/>
                  </a:lnTo>
                  <a:lnTo>
                    <a:pt x="487543" y="500052"/>
                  </a:lnTo>
                  <a:lnTo>
                    <a:pt x="493503" y="507590"/>
                  </a:lnTo>
                  <a:lnTo>
                    <a:pt x="499066" y="515524"/>
                  </a:lnTo>
                  <a:lnTo>
                    <a:pt x="504629" y="524253"/>
                  </a:lnTo>
                  <a:lnTo>
                    <a:pt x="509795" y="532981"/>
                  </a:lnTo>
                  <a:lnTo>
                    <a:pt x="514165" y="542106"/>
                  </a:lnTo>
                  <a:lnTo>
                    <a:pt x="518933" y="552025"/>
                  </a:lnTo>
                  <a:lnTo>
                    <a:pt x="523304" y="561943"/>
                  </a:lnTo>
                  <a:lnTo>
                    <a:pt x="526880" y="572259"/>
                  </a:lnTo>
                  <a:lnTo>
                    <a:pt x="530854" y="582177"/>
                  </a:lnTo>
                  <a:lnTo>
                    <a:pt x="534033" y="592889"/>
                  </a:lnTo>
                  <a:lnTo>
                    <a:pt x="540390" y="613520"/>
                  </a:lnTo>
                  <a:lnTo>
                    <a:pt x="545953" y="634150"/>
                  </a:lnTo>
                  <a:lnTo>
                    <a:pt x="550721" y="653988"/>
                  </a:lnTo>
                  <a:lnTo>
                    <a:pt x="554297" y="673031"/>
                  </a:lnTo>
                  <a:lnTo>
                    <a:pt x="557873" y="690091"/>
                  </a:lnTo>
                  <a:lnTo>
                    <a:pt x="559860" y="705167"/>
                  </a:lnTo>
                  <a:lnTo>
                    <a:pt x="592045" y="701597"/>
                  </a:lnTo>
                  <a:lnTo>
                    <a:pt x="621449" y="697629"/>
                  </a:lnTo>
                  <a:lnTo>
                    <a:pt x="647673" y="694455"/>
                  </a:lnTo>
                  <a:lnTo>
                    <a:pt x="669925" y="690488"/>
                  </a:lnTo>
                  <a:lnTo>
                    <a:pt x="669527" y="696042"/>
                  </a:lnTo>
                  <a:lnTo>
                    <a:pt x="669130" y="702390"/>
                  </a:lnTo>
                  <a:lnTo>
                    <a:pt x="668733" y="716276"/>
                  </a:lnTo>
                  <a:lnTo>
                    <a:pt x="668733" y="750396"/>
                  </a:lnTo>
                  <a:lnTo>
                    <a:pt x="669130" y="768646"/>
                  </a:lnTo>
                  <a:lnTo>
                    <a:pt x="668733" y="786103"/>
                  </a:lnTo>
                  <a:lnTo>
                    <a:pt x="667938" y="803559"/>
                  </a:lnTo>
                  <a:lnTo>
                    <a:pt x="667143" y="811494"/>
                  </a:lnTo>
                  <a:lnTo>
                    <a:pt x="666349" y="819032"/>
                  </a:lnTo>
                  <a:lnTo>
                    <a:pt x="645289" y="825380"/>
                  </a:lnTo>
                  <a:lnTo>
                    <a:pt x="620654" y="831331"/>
                  </a:lnTo>
                  <a:lnTo>
                    <a:pt x="593237" y="837679"/>
                  </a:lnTo>
                  <a:lnTo>
                    <a:pt x="563436" y="844027"/>
                  </a:lnTo>
                  <a:lnTo>
                    <a:pt x="561052" y="872593"/>
                  </a:lnTo>
                  <a:lnTo>
                    <a:pt x="558668" y="896000"/>
                  </a:lnTo>
                  <a:lnTo>
                    <a:pt x="557873" y="905125"/>
                  </a:lnTo>
                  <a:lnTo>
                    <a:pt x="557079" y="916631"/>
                  </a:lnTo>
                  <a:lnTo>
                    <a:pt x="556681" y="928930"/>
                  </a:lnTo>
                  <a:lnTo>
                    <a:pt x="556284" y="942022"/>
                  </a:lnTo>
                  <a:lnTo>
                    <a:pt x="556284" y="955908"/>
                  </a:lnTo>
                  <a:lnTo>
                    <a:pt x="556284" y="970588"/>
                  </a:lnTo>
                  <a:lnTo>
                    <a:pt x="557079" y="984474"/>
                  </a:lnTo>
                  <a:lnTo>
                    <a:pt x="558271" y="997566"/>
                  </a:lnTo>
                  <a:lnTo>
                    <a:pt x="558668" y="1004311"/>
                  </a:lnTo>
                  <a:lnTo>
                    <a:pt x="558668" y="1009469"/>
                  </a:lnTo>
                  <a:lnTo>
                    <a:pt x="558271" y="1014626"/>
                  </a:lnTo>
                  <a:lnTo>
                    <a:pt x="557079" y="1018991"/>
                  </a:lnTo>
                  <a:lnTo>
                    <a:pt x="555489" y="1022164"/>
                  </a:lnTo>
                  <a:lnTo>
                    <a:pt x="553900" y="1024942"/>
                  </a:lnTo>
                  <a:lnTo>
                    <a:pt x="552310" y="1026925"/>
                  </a:lnTo>
                  <a:lnTo>
                    <a:pt x="549926" y="1028512"/>
                  </a:lnTo>
                  <a:lnTo>
                    <a:pt x="547145" y="1029306"/>
                  </a:lnTo>
                  <a:lnTo>
                    <a:pt x="544761" y="1030099"/>
                  </a:lnTo>
                  <a:lnTo>
                    <a:pt x="541582" y="1030496"/>
                  </a:lnTo>
                  <a:lnTo>
                    <a:pt x="538801" y="1030496"/>
                  </a:lnTo>
                  <a:lnTo>
                    <a:pt x="532046" y="1030099"/>
                  </a:lnTo>
                  <a:lnTo>
                    <a:pt x="525688" y="1028909"/>
                  </a:lnTo>
                  <a:lnTo>
                    <a:pt x="524894" y="1028512"/>
                  </a:lnTo>
                  <a:lnTo>
                    <a:pt x="524099" y="1027719"/>
                  </a:lnTo>
                  <a:lnTo>
                    <a:pt x="522510" y="1023751"/>
                  </a:lnTo>
                  <a:lnTo>
                    <a:pt x="520920" y="1018594"/>
                  </a:lnTo>
                  <a:lnTo>
                    <a:pt x="520125" y="1011452"/>
                  </a:lnTo>
                  <a:lnTo>
                    <a:pt x="519331" y="1002327"/>
                  </a:lnTo>
                  <a:lnTo>
                    <a:pt x="518536" y="992409"/>
                  </a:lnTo>
                  <a:lnTo>
                    <a:pt x="517741" y="968207"/>
                  </a:lnTo>
                  <a:lnTo>
                    <a:pt x="517344" y="941229"/>
                  </a:lnTo>
                  <a:lnTo>
                    <a:pt x="516947" y="911870"/>
                  </a:lnTo>
                  <a:lnTo>
                    <a:pt x="516549" y="853152"/>
                  </a:lnTo>
                  <a:lnTo>
                    <a:pt x="513768" y="853549"/>
                  </a:lnTo>
                  <a:lnTo>
                    <a:pt x="513768" y="976142"/>
                  </a:lnTo>
                  <a:lnTo>
                    <a:pt x="508602" y="1036050"/>
                  </a:lnTo>
                  <a:lnTo>
                    <a:pt x="504232" y="1082469"/>
                  </a:lnTo>
                  <a:lnTo>
                    <a:pt x="500258" y="1124127"/>
                  </a:lnTo>
                  <a:lnTo>
                    <a:pt x="499861" y="1128095"/>
                  </a:lnTo>
                  <a:lnTo>
                    <a:pt x="497874" y="1134443"/>
                  </a:lnTo>
                  <a:lnTo>
                    <a:pt x="495490" y="1141187"/>
                  </a:lnTo>
                  <a:lnTo>
                    <a:pt x="492311" y="1147535"/>
                  </a:lnTo>
                  <a:lnTo>
                    <a:pt x="489530" y="1153883"/>
                  </a:lnTo>
                  <a:lnTo>
                    <a:pt x="485954" y="1160231"/>
                  </a:lnTo>
                  <a:lnTo>
                    <a:pt x="482378" y="1166579"/>
                  </a:lnTo>
                  <a:lnTo>
                    <a:pt x="474828" y="1178481"/>
                  </a:lnTo>
                  <a:lnTo>
                    <a:pt x="438670" y="1654175"/>
                  </a:lnTo>
                  <a:lnTo>
                    <a:pt x="342512" y="1654175"/>
                  </a:lnTo>
                  <a:lnTo>
                    <a:pt x="294433" y="1276080"/>
                  </a:lnTo>
                  <a:lnTo>
                    <a:pt x="288473" y="1276873"/>
                  </a:lnTo>
                  <a:lnTo>
                    <a:pt x="282115" y="1277270"/>
                  </a:lnTo>
                  <a:lnTo>
                    <a:pt x="281718" y="1276873"/>
                  </a:lnTo>
                  <a:lnTo>
                    <a:pt x="281321" y="1276873"/>
                  </a:lnTo>
                  <a:lnTo>
                    <a:pt x="282115" y="1275683"/>
                  </a:lnTo>
                  <a:lnTo>
                    <a:pt x="282115" y="1275286"/>
                  </a:lnTo>
                  <a:lnTo>
                    <a:pt x="281321" y="1275286"/>
                  </a:lnTo>
                  <a:lnTo>
                    <a:pt x="281321" y="1276873"/>
                  </a:lnTo>
                  <a:lnTo>
                    <a:pt x="282910" y="1650208"/>
                  </a:lnTo>
                  <a:lnTo>
                    <a:pt x="170859" y="1653778"/>
                  </a:lnTo>
                  <a:lnTo>
                    <a:pt x="119998" y="1254655"/>
                  </a:lnTo>
                  <a:lnTo>
                    <a:pt x="116422" y="1253069"/>
                  </a:lnTo>
                  <a:lnTo>
                    <a:pt x="112846" y="1251482"/>
                  </a:lnTo>
                  <a:lnTo>
                    <a:pt x="109667" y="1249498"/>
                  </a:lnTo>
                  <a:lnTo>
                    <a:pt x="106489" y="1246721"/>
                  </a:lnTo>
                  <a:lnTo>
                    <a:pt x="103707" y="1243943"/>
                  </a:lnTo>
                  <a:lnTo>
                    <a:pt x="100528" y="1240373"/>
                  </a:lnTo>
                  <a:lnTo>
                    <a:pt x="98144" y="1236802"/>
                  </a:lnTo>
                  <a:lnTo>
                    <a:pt x="96158" y="1232438"/>
                  </a:lnTo>
                  <a:lnTo>
                    <a:pt x="91389" y="1223710"/>
                  </a:lnTo>
                  <a:lnTo>
                    <a:pt x="87416" y="1214188"/>
                  </a:lnTo>
                  <a:lnTo>
                    <a:pt x="84237" y="1203872"/>
                  </a:lnTo>
                  <a:lnTo>
                    <a:pt x="81853" y="1193557"/>
                  </a:lnTo>
                  <a:lnTo>
                    <a:pt x="79072" y="1182845"/>
                  </a:lnTo>
                  <a:lnTo>
                    <a:pt x="77085" y="1172133"/>
                  </a:lnTo>
                  <a:lnTo>
                    <a:pt x="73906" y="1153486"/>
                  </a:lnTo>
                  <a:lnTo>
                    <a:pt x="71522" y="1137616"/>
                  </a:lnTo>
                  <a:lnTo>
                    <a:pt x="70330" y="1132062"/>
                  </a:lnTo>
                  <a:lnTo>
                    <a:pt x="69535" y="1128491"/>
                  </a:lnTo>
                  <a:lnTo>
                    <a:pt x="69138" y="1124127"/>
                  </a:lnTo>
                  <a:lnTo>
                    <a:pt x="63178" y="1061839"/>
                  </a:lnTo>
                  <a:lnTo>
                    <a:pt x="56820" y="994392"/>
                  </a:lnTo>
                  <a:lnTo>
                    <a:pt x="50065" y="909490"/>
                  </a:lnTo>
                  <a:lnTo>
                    <a:pt x="42119" y="909490"/>
                  </a:lnTo>
                  <a:lnTo>
                    <a:pt x="35364" y="908299"/>
                  </a:lnTo>
                  <a:lnTo>
                    <a:pt x="29403" y="907506"/>
                  </a:lnTo>
                  <a:lnTo>
                    <a:pt x="24238" y="906316"/>
                  </a:lnTo>
                  <a:lnTo>
                    <a:pt x="20662" y="905125"/>
                  </a:lnTo>
                  <a:lnTo>
                    <a:pt x="17880" y="903935"/>
                  </a:lnTo>
                  <a:lnTo>
                    <a:pt x="17086" y="902745"/>
                  </a:lnTo>
                  <a:lnTo>
                    <a:pt x="16688" y="901555"/>
                  </a:lnTo>
                  <a:lnTo>
                    <a:pt x="16291" y="900761"/>
                  </a:lnTo>
                  <a:lnTo>
                    <a:pt x="16291" y="899571"/>
                  </a:lnTo>
                  <a:lnTo>
                    <a:pt x="14702" y="894413"/>
                  </a:lnTo>
                  <a:lnTo>
                    <a:pt x="12318" y="887669"/>
                  </a:lnTo>
                  <a:lnTo>
                    <a:pt x="10331" y="879734"/>
                  </a:lnTo>
                  <a:lnTo>
                    <a:pt x="8344" y="870212"/>
                  </a:lnTo>
                  <a:lnTo>
                    <a:pt x="6755" y="859103"/>
                  </a:lnTo>
                  <a:lnTo>
                    <a:pt x="4768" y="847201"/>
                  </a:lnTo>
                  <a:lnTo>
                    <a:pt x="3179" y="834109"/>
                  </a:lnTo>
                  <a:lnTo>
                    <a:pt x="1987" y="819826"/>
                  </a:lnTo>
                  <a:lnTo>
                    <a:pt x="795" y="805146"/>
                  </a:lnTo>
                  <a:lnTo>
                    <a:pt x="397" y="789277"/>
                  </a:lnTo>
                  <a:lnTo>
                    <a:pt x="0" y="773010"/>
                  </a:lnTo>
                  <a:lnTo>
                    <a:pt x="0" y="756347"/>
                  </a:lnTo>
                  <a:lnTo>
                    <a:pt x="795" y="738494"/>
                  </a:lnTo>
                  <a:lnTo>
                    <a:pt x="1987" y="721434"/>
                  </a:lnTo>
                  <a:lnTo>
                    <a:pt x="3576" y="703184"/>
                  </a:lnTo>
                  <a:lnTo>
                    <a:pt x="5563" y="684934"/>
                  </a:lnTo>
                  <a:lnTo>
                    <a:pt x="9139" y="667477"/>
                  </a:lnTo>
                  <a:lnTo>
                    <a:pt x="12715" y="649227"/>
                  </a:lnTo>
                  <a:lnTo>
                    <a:pt x="17483" y="631770"/>
                  </a:lnTo>
                  <a:lnTo>
                    <a:pt x="22649" y="614313"/>
                  </a:lnTo>
                  <a:lnTo>
                    <a:pt x="25430" y="605982"/>
                  </a:lnTo>
                  <a:lnTo>
                    <a:pt x="29006" y="597253"/>
                  </a:lnTo>
                  <a:lnTo>
                    <a:pt x="32185" y="588922"/>
                  </a:lnTo>
                  <a:lnTo>
                    <a:pt x="36158" y="580987"/>
                  </a:lnTo>
                  <a:lnTo>
                    <a:pt x="40132" y="573052"/>
                  </a:lnTo>
                  <a:lnTo>
                    <a:pt x="44503" y="565117"/>
                  </a:lnTo>
                  <a:lnTo>
                    <a:pt x="48873" y="557579"/>
                  </a:lnTo>
                  <a:lnTo>
                    <a:pt x="53244" y="549644"/>
                  </a:lnTo>
                  <a:lnTo>
                    <a:pt x="58410" y="542503"/>
                  </a:lnTo>
                  <a:lnTo>
                    <a:pt x="63973" y="535362"/>
                  </a:lnTo>
                  <a:lnTo>
                    <a:pt x="69535" y="528617"/>
                  </a:lnTo>
                  <a:lnTo>
                    <a:pt x="75496" y="522269"/>
                  </a:lnTo>
                  <a:lnTo>
                    <a:pt x="81456" y="515921"/>
                  </a:lnTo>
                  <a:lnTo>
                    <a:pt x="87416" y="509970"/>
                  </a:lnTo>
                  <a:lnTo>
                    <a:pt x="94171" y="504416"/>
                  </a:lnTo>
                  <a:lnTo>
                    <a:pt x="101720" y="498861"/>
                  </a:lnTo>
                  <a:lnTo>
                    <a:pt x="108873" y="493704"/>
                  </a:lnTo>
                  <a:lnTo>
                    <a:pt x="116422" y="488943"/>
                  </a:lnTo>
                  <a:lnTo>
                    <a:pt x="124369" y="484579"/>
                  </a:lnTo>
                  <a:lnTo>
                    <a:pt x="132713" y="480611"/>
                  </a:lnTo>
                  <a:lnTo>
                    <a:pt x="141455" y="477040"/>
                  </a:lnTo>
                  <a:lnTo>
                    <a:pt x="150594" y="473470"/>
                  </a:lnTo>
                  <a:lnTo>
                    <a:pt x="159733" y="470693"/>
                  </a:lnTo>
                  <a:lnTo>
                    <a:pt x="169667" y="467915"/>
                  </a:lnTo>
                  <a:lnTo>
                    <a:pt x="172845" y="467915"/>
                  </a:lnTo>
                  <a:lnTo>
                    <a:pt x="179998" y="468312"/>
                  </a:lnTo>
                  <a:lnTo>
                    <a:pt x="200262" y="469502"/>
                  </a:lnTo>
                  <a:lnTo>
                    <a:pt x="231652" y="471883"/>
                  </a:lnTo>
                  <a:lnTo>
                    <a:pt x="312711" y="730162"/>
                  </a:lnTo>
                  <a:lnTo>
                    <a:pt x="329400" y="728575"/>
                  </a:lnTo>
                  <a:lnTo>
                    <a:pt x="327413" y="709135"/>
                  </a:lnTo>
                  <a:lnTo>
                    <a:pt x="322247" y="527427"/>
                  </a:lnTo>
                  <a:lnTo>
                    <a:pt x="315492" y="509970"/>
                  </a:lnTo>
                  <a:lnTo>
                    <a:pt x="329002" y="486959"/>
                  </a:lnTo>
                  <a:lnTo>
                    <a:pt x="359598" y="486562"/>
                  </a:lnTo>
                  <a:lnTo>
                    <a:pt x="371916" y="509970"/>
                  </a:lnTo>
                  <a:lnTo>
                    <a:pt x="366353" y="530601"/>
                  </a:lnTo>
                  <a:lnTo>
                    <a:pt x="393372" y="722624"/>
                  </a:lnTo>
                  <a:lnTo>
                    <a:pt x="402114" y="721831"/>
                  </a:lnTo>
                  <a:lnTo>
                    <a:pt x="397346" y="476247"/>
                  </a:lnTo>
                  <a:lnTo>
                    <a:pt x="403703" y="473073"/>
                  </a:lnTo>
                  <a:lnTo>
                    <a:pt x="408869" y="470693"/>
                  </a:lnTo>
                  <a:lnTo>
                    <a:pt x="411253" y="468709"/>
                  </a:lnTo>
                  <a:lnTo>
                    <a:pt x="412047" y="467915"/>
                  </a:lnTo>
                  <a:lnTo>
                    <a:pt x="416816" y="467122"/>
                  </a:lnTo>
                  <a:lnTo>
                    <a:pt x="421584" y="467122"/>
                  </a:lnTo>
                  <a:lnTo>
                    <a:pt x="425557" y="466725"/>
                  </a:lnTo>
                  <a:close/>
                  <a:moveTo>
                    <a:pt x="2003425" y="196850"/>
                  </a:moveTo>
                  <a:lnTo>
                    <a:pt x="2003425" y="720725"/>
                  </a:lnTo>
                  <a:lnTo>
                    <a:pt x="1071562" y="720328"/>
                  </a:lnTo>
                  <a:lnTo>
                    <a:pt x="1251744" y="585391"/>
                  </a:lnTo>
                  <a:lnTo>
                    <a:pt x="1404144" y="665163"/>
                  </a:lnTo>
                  <a:lnTo>
                    <a:pt x="1657350" y="399256"/>
                  </a:lnTo>
                  <a:lnTo>
                    <a:pt x="1796653" y="458788"/>
                  </a:lnTo>
                  <a:lnTo>
                    <a:pt x="2003425" y="196850"/>
                  </a:lnTo>
                  <a:close/>
                  <a:moveTo>
                    <a:pt x="140097" y="182563"/>
                  </a:moveTo>
                  <a:lnTo>
                    <a:pt x="138509" y="201216"/>
                  </a:lnTo>
                  <a:lnTo>
                    <a:pt x="137319" y="215107"/>
                  </a:lnTo>
                  <a:lnTo>
                    <a:pt x="137716" y="215504"/>
                  </a:lnTo>
                  <a:lnTo>
                    <a:pt x="138509" y="201216"/>
                  </a:lnTo>
                  <a:lnTo>
                    <a:pt x="139303" y="194469"/>
                  </a:lnTo>
                  <a:lnTo>
                    <a:pt x="140097" y="188516"/>
                  </a:lnTo>
                  <a:lnTo>
                    <a:pt x="140097" y="182563"/>
                  </a:lnTo>
                  <a:close/>
                  <a:moveTo>
                    <a:pt x="164306" y="111125"/>
                  </a:moveTo>
                  <a:lnTo>
                    <a:pt x="162719" y="111522"/>
                  </a:lnTo>
                  <a:lnTo>
                    <a:pt x="161131" y="111919"/>
                  </a:lnTo>
                  <a:lnTo>
                    <a:pt x="159544" y="112713"/>
                  </a:lnTo>
                  <a:lnTo>
                    <a:pt x="158353" y="113507"/>
                  </a:lnTo>
                  <a:lnTo>
                    <a:pt x="155972" y="117078"/>
                  </a:lnTo>
                  <a:lnTo>
                    <a:pt x="153591" y="120650"/>
                  </a:lnTo>
                  <a:lnTo>
                    <a:pt x="158353" y="115491"/>
                  </a:lnTo>
                  <a:lnTo>
                    <a:pt x="161131" y="113110"/>
                  </a:lnTo>
                  <a:lnTo>
                    <a:pt x="164306" y="111125"/>
                  </a:lnTo>
                  <a:close/>
                  <a:moveTo>
                    <a:pt x="988111" y="91679"/>
                  </a:moveTo>
                  <a:lnTo>
                    <a:pt x="984541" y="92075"/>
                  </a:lnTo>
                  <a:lnTo>
                    <a:pt x="980971" y="93266"/>
                  </a:lnTo>
                  <a:lnTo>
                    <a:pt x="977798" y="94853"/>
                  </a:lnTo>
                  <a:lnTo>
                    <a:pt x="975022" y="97632"/>
                  </a:lnTo>
                  <a:lnTo>
                    <a:pt x="972642" y="100013"/>
                  </a:lnTo>
                  <a:lnTo>
                    <a:pt x="971055" y="103188"/>
                  </a:lnTo>
                  <a:lnTo>
                    <a:pt x="970262" y="106760"/>
                  </a:lnTo>
                  <a:lnTo>
                    <a:pt x="969865" y="110332"/>
                  </a:lnTo>
                  <a:lnTo>
                    <a:pt x="969865" y="578644"/>
                  </a:lnTo>
                  <a:lnTo>
                    <a:pt x="1457734" y="287338"/>
                  </a:lnTo>
                  <a:lnTo>
                    <a:pt x="1494622" y="333375"/>
                  </a:lnTo>
                  <a:lnTo>
                    <a:pt x="969865" y="642938"/>
                  </a:lnTo>
                  <a:lnTo>
                    <a:pt x="969865" y="758032"/>
                  </a:lnTo>
                  <a:lnTo>
                    <a:pt x="970262" y="762001"/>
                  </a:lnTo>
                  <a:lnTo>
                    <a:pt x="971055" y="765176"/>
                  </a:lnTo>
                  <a:lnTo>
                    <a:pt x="972642" y="768747"/>
                  </a:lnTo>
                  <a:lnTo>
                    <a:pt x="975022" y="771129"/>
                  </a:lnTo>
                  <a:lnTo>
                    <a:pt x="977798" y="773510"/>
                  </a:lnTo>
                  <a:lnTo>
                    <a:pt x="980971" y="775494"/>
                  </a:lnTo>
                  <a:lnTo>
                    <a:pt x="984541" y="776685"/>
                  </a:lnTo>
                  <a:lnTo>
                    <a:pt x="988111" y="776685"/>
                  </a:lnTo>
                  <a:lnTo>
                    <a:pt x="2043178" y="776685"/>
                  </a:lnTo>
                  <a:lnTo>
                    <a:pt x="2047144" y="776685"/>
                  </a:lnTo>
                  <a:lnTo>
                    <a:pt x="2050714" y="775494"/>
                  </a:lnTo>
                  <a:lnTo>
                    <a:pt x="2053887" y="773510"/>
                  </a:lnTo>
                  <a:lnTo>
                    <a:pt x="2056663" y="771129"/>
                  </a:lnTo>
                  <a:lnTo>
                    <a:pt x="2059043" y="768747"/>
                  </a:lnTo>
                  <a:lnTo>
                    <a:pt x="2060630" y="765176"/>
                  </a:lnTo>
                  <a:lnTo>
                    <a:pt x="2061820" y="762001"/>
                  </a:lnTo>
                  <a:lnTo>
                    <a:pt x="2062216" y="758032"/>
                  </a:lnTo>
                  <a:lnTo>
                    <a:pt x="2062216" y="110332"/>
                  </a:lnTo>
                  <a:lnTo>
                    <a:pt x="2061820" y="106760"/>
                  </a:lnTo>
                  <a:lnTo>
                    <a:pt x="2060630" y="103188"/>
                  </a:lnTo>
                  <a:lnTo>
                    <a:pt x="2059043" y="100013"/>
                  </a:lnTo>
                  <a:lnTo>
                    <a:pt x="2056663" y="97632"/>
                  </a:lnTo>
                  <a:lnTo>
                    <a:pt x="2053887" y="94853"/>
                  </a:lnTo>
                  <a:lnTo>
                    <a:pt x="2050714" y="93266"/>
                  </a:lnTo>
                  <a:lnTo>
                    <a:pt x="2047144" y="92075"/>
                  </a:lnTo>
                  <a:lnTo>
                    <a:pt x="2043178" y="91679"/>
                  </a:lnTo>
                  <a:lnTo>
                    <a:pt x="988111" y="91679"/>
                  </a:lnTo>
                  <a:close/>
                  <a:moveTo>
                    <a:pt x="273050" y="38100"/>
                  </a:moveTo>
                  <a:lnTo>
                    <a:pt x="286544" y="38497"/>
                  </a:lnTo>
                  <a:lnTo>
                    <a:pt x="299641" y="38894"/>
                  </a:lnTo>
                  <a:lnTo>
                    <a:pt x="312341" y="40085"/>
                  </a:lnTo>
                  <a:lnTo>
                    <a:pt x="323850" y="42466"/>
                  </a:lnTo>
                  <a:lnTo>
                    <a:pt x="335756" y="44847"/>
                  </a:lnTo>
                  <a:lnTo>
                    <a:pt x="347266" y="47229"/>
                  </a:lnTo>
                  <a:lnTo>
                    <a:pt x="357981" y="50800"/>
                  </a:lnTo>
                  <a:lnTo>
                    <a:pt x="368697" y="53975"/>
                  </a:lnTo>
                  <a:lnTo>
                    <a:pt x="378222" y="57944"/>
                  </a:lnTo>
                  <a:lnTo>
                    <a:pt x="387747" y="61516"/>
                  </a:lnTo>
                  <a:lnTo>
                    <a:pt x="396478" y="65881"/>
                  </a:lnTo>
                  <a:lnTo>
                    <a:pt x="404813" y="70247"/>
                  </a:lnTo>
                  <a:lnTo>
                    <a:pt x="412750" y="74216"/>
                  </a:lnTo>
                  <a:lnTo>
                    <a:pt x="419894" y="78582"/>
                  </a:lnTo>
                  <a:lnTo>
                    <a:pt x="432197" y="86519"/>
                  </a:lnTo>
                  <a:lnTo>
                    <a:pt x="442516" y="93266"/>
                  </a:lnTo>
                  <a:lnTo>
                    <a:pt x="449660" y="99219"/>
                  </a:lnTo>
                  <a:lnTo>
                    <a:pt x="455613" y="104378"/>
                  </a:lnTo>
                  <a:lnTo>
                    <a:pt x="454025" y="107553"/>
                  </a:lnTo>
                  <a:lnTo>
                    <a:pt x="451644" y="111522"/>
                  </a:lnTo>
                  <a:lnTo>
                    <a:pt x="448866" y="116285"/>
                  </a:lnTo>
                  <a:lnTo>
                    <a:pt x="444897" y="122238"/>
                  </a:lnTo>
                  <a:lnTo>
                    <a:pt x="440532" y="128588"/>
                  </a:lnTo>
                  <a:lnTo>
                    <a:pt x="434578" y="134938"/>
                  </a:lnTo>
                  <a:lnTo>
                    <a:pt x="427832" y="141288"/>
                  </a:lnTo>
                  <a:lnTo>
                    <a:pt x="423863" y="144066"/>
                  </a:lnTo>
                  <a:lnTo>
                    <a:pt x="420291" y="146844"/>
                  </a:lnTo>
                  <a:lnTo>
                    <a:pt x="415925" y="149225"/>
                  </a:lnTo>
                  <a:lnTo>
                    <a:pt x="411163" y="151607"/>
                  </a:lnTo>
                  <a:lnTo>
                    <a:pt x="406797" y="153591"/>
                  </a:lnTo>
                  <a:lnTo>
                    <a:pt x="401638" y="155179"/>
                  </a:lnTo>
                  <a:lnTo>
                    <a:pt x="396082" y="156369"/>
                  </a:lnTo>
                  <a:lnTo>
                    <a:pt x="390525" y="157560"/>
                  </a:lnTo>
                  <a:lnTo>
                    <a:pt x="384572" y="157957"/>
                  </a:lnTo>
                  <a:lnTo>
                    <a:pt x="379016" y="157957"/>
                  </a:lnTo>
                  <a:lnTo>
                    <a:pt x="372666" y="157560"/>
                  </a:lnTo>
                  <a:lnTo>
                    <a:pt x="365919" y="155973"/>
                  </a:lnTo>
                  <a:lnTo>
                    <a:pt x="358775" y="154385"/>
                  </a:lnTo>
                  <a:lnTo>
                    <a:pt x="351235" y="152003"/>
                  </a:lnTo>
                  <a:lnTo>
                    <a:pt x="343694" y="148828"/>
                  </a:lnTo>
                  <a:lnTo>
                    <a:pt x="335756" y="145257"/>
                  </a:lnTo>
                  <a:lnTo>
                    <a:pt x="327025" y="140891"/>
                  </a:lnTo>
                  <a:lnTo>
                    <a:pt x="317103" y="136525"/>
                  </a:lnTo>
                  <a:lnTo>
                    <a:pt x="355203" y="155179"/>
                  </a:lnTo>
                  <a:lnTo>
                    <a:pt x="373063" y="163116"/>
                  </a:lnTo>
                  <a:lnTo>
                    <a:pt x="381397" y="166688"/>
                  </a:lnTo>
                  <a:lnTo>
                    <a:pt x="389335" y="169466"/>
                  </a:lnTo>
                  <a:lnTo>
                    <a:pt x="397272" y="172244"/>
                  </a:lnTo>
                  <a:lnTo>
                    <a:pt x="404813" y="173832"/>
                  </a:lnTo>
                  <a:lnTo>
                    <a:pt x="411957" y="175023"/>
                  </a:lnTo>
                  <a:lnTo>
                    <a:pt x="418703" y="175419"/>
                  </a:lnTo>
                  <a:lnTo>
                    <a:pt x="425053" y="175023"/>
                  </a:lnTo>
                  <a:lnTo>
                    <a:pt x="428228" y="174625"/>
                  </a:lnTo>
                  <a:lnTo>
                    <a:pt x="431007" y="173832"/>
                  </a:lnTo>
                  <a:lnTo>
                    <a:pt x="434182" y="173038"/>
                  </a:lnTo>
                  <a:lnTo>
                    <a:pt x="436563" y="171847"/>
                  </a:lnTo>
                  <a:lnTo>
                    <a:pt x="438944" y="169863"/>
                  </a:lnTo>
                  <a:lnTo>
                    <a:pt x="441722" y="168276"/>
                  </a:lnTo>
                  <a:lnTo>
                    <a:pt x="442913" y="180976"/>
                  </a:lnTo>
                  <a:lnTo>
                    <a:pt x="443310" y="192882"/>
                  </a:lnTo>
                  <a:lnTo>
                    <a:pt x="443310" y="203994"/>
                  </a:lnTo>
                  <a:lnTo>
                    <a:pt x="442913" y="215107"/>
                  </a:lnTo>
                  <a:lnTo>
                    <a:pt x="444500" y="213122"/>
                  </a:lnTo>
                  <a:lnTo>
                    <a:pt x="445691" y="212328"/>
                  </a:lnTo>
                  <a:lnTo>
                    <a:pt x="446882" y="212328"/>
                  </a:lnTo>
                  <a:lnTo>
                    <a:pt x="447675" y="212726"/>
                  </a:lnTo>
                  <a:lnTo>
                    <a:pt x="448072" y="213519"/>
                  </a:lnTo>
                  <a:lnTo>
                    <a:pt x="448866" y="216297"/>
                  </a:lnTo>
                  <a:lnTo>
                    <a:pt x="448866" y="221457"/>
                  </a:lnTo>
                  <a:lnTo>
                    <a:pt x="448866" y="228204"/>
                  </a:lnTo>
                  <a:lnTo>
                    <a:pt x="447675" y="244079"/>
                  </a:lnTo>
                  <a:lnTo>
                    <a:pt x="445294" y="262335"/>
                  </a:lnTo>
                  <a:lnTo>
                    <a:pt x="443310" y="279797"/>
                  </a:lnTo>
                  <a:lnTo>
                    <a:pt x="440928" y="294482"/>
                  </a:lnTo>
                  <a:lnTo>
                    <a:pt x="439738" y="300038"/>
                  </a:lnTo>
                  <a:lnTo>
                    <a:pt x="438547" y="303213"/>
                  </a:lnTo>
                  <a:lnTo>
                    <a:pt x="437753" y="304800"/>
                  </a:lnTo>
                  <a:lnTo>
                    <a:pt x="437357" y="304800"/>
                  </a:lnTo>
                  <a:lnTo>
                    <a:pt x="436960" y="304007"/>
                  </a:lnTo>
                  <a:lnTo>
                    <a:pt x="435769" y="313929"/>
                  </a:lnTo>
                  <a:lnTo>
                    <a:pt x="434182" y="323057"/>
                  </a:lnTo>
                  <a:lnTo>
                    <a:pt x="432197" y="332185"/>
                  </a:lnTo>
                  <a:lnTo>
                    <a:pt x="429816" y="341313"/>
                  </a:lnTo>
                  <a:lnTo>
                    <a:pt x="427435" y="349647"/>
                  </a:lnTo>
                  <a:lnTo>
                    <a:pt x="424260" y="357982"/>
                  </a:lnTo>
                  <a:lnTo>
                    <a:pt x="421482" y="365919"/>
                  </a:lnTo>
                  <a:lnTo>
                    <a:pt x="417513" y="373460"/>
                  </a:lnTo>
                  <a:lnTo>
                    <a:pt x="413941" y="381397"/>
                  </a:lnTo>
                  <a:lnTo>
                    <a:pt x="409972" y="388938"/>
                  </a:lnTo>
                  <a:lnTo>
                    <a:pt x="406003" y="395685"/>
                  </a:lnTo>
                  <a:lnTo>
                    <a:pt x="401241" y="402432"/>
                  </a:lnTo>
                  <a:lnTo>
                    <a:pt x="396875" y="408782"/>
                  </a:lnTo>
                  <a:lnTo>
                    <a:pt x="391716" y="415132"/>
                  </a:lnTo>
                  <a:lnTo>
                    <a:pt x="386953" y="420688"/>
                  </a:lnTo>
                  <a:lnTo>
                    <a:pt x="381794" y="426244"/>
                  </a:lnTo>
                  <a:lnTo>
                    <a:pt x="376635" y="431801"/>
                  </a:lnTo>
                  <a:lnTo>
                    <a:pt x="371078" y="436563"/>
                  </a:lnTo>
                  <a:lnTo>
                    <a:pt x="365919" y="440929"/>
                  </a:lnTo>
                  <a:lnTo>
                    <a:pt x="360363" y="445691"/>
                  </a:lnTo>
                  <a:lnTo>
                    <a:pt x="354806" y="449660"/>
                  </a:lnTo>
                  <a:lnTo>
                    <a:pt x="349250" y="453232"/>
                  </a:lnTo>
                  <a:lnTo>
                    <a:pt x="343297" y="456804"/>
                  </a:lnTo>
                  <a:lnTo>
                    <a:pt x="337741" y="459582"/>
                  </a:lnTo>
                  <a:lnTo>
                    <a:pt x="332185" y="462757"/>
                  </a:lnTo>
                  <a:lnTo>
                    <a:pt x="326628" y="464741"/>
                  </a:lnTo>
                  <a:lnTo>
                    <a:pt x="320675" y="466726"/>
                  </a:lnTo>
                  <a:lnTo>
                    <a:pt x="315119" y="468313"/>
                  </a:lnTo>
                  <a:lnTo>
                    <a:pt x="309563" y="469901"/>
                  </a:lnTo>
                  <a:lnTo>
                    <a:pt x="304403" y="470694"/>
                  </a:lnTo>
                  <a:lnTo>
                    <a:pt x="298847" y="471091"/>
                  </a:lnTo>
                  <a:lnTo>
                    <a:pt x="293688" y="471488"/>
                  </a:lnTo>
                  <a:lnTo>
                    <a:pt x="288925" y="471091"/>
                  </a:lnTo>
                  <a:lnTo>
                    <a:pt x="284956" y="470694"/>
                  </a:lnTo>
                  <a:lnTo>
                    <a:pt x="280194" y="469901"/>
                  </a:lnTo>
                  <a:lnTo>
                    <a:pt x="275034" y="467916"/>
                  </a:lnTo>
                  <a:lnTo>
                    <a:pt x="270669" y="466329"/>
                  </a:lnTo>
                  <a:lnTo>
                    <a:pt x="265509" y="464344"/>
                  </a:lnTo>
                  <a:lnTo>
                    <a:pt x="259953" y="462360"/>
                  </a:lnTo>
                  <a:lnTo>
                    <a:pt x="254794" y="459185"/>
                  </a:lnTo>
                  <a:lnTo>
                    <a:pt x="244078" y="452438"/>
                  </a:lnTo>
                  <a:lnTo>
                    <a:pt x="232966" y="444898"/>
                  </a:lnTo>
                  <a:lnTo>
                    <a:pt x="221853" y="435769"/>
                  </a:lnTo>
                  <a:lnTo>
                    <a:pt x="211534" y="425450"/>
                  </a:lnTo>
                  <a:lnTo>
                    <a:pt x="200819" y="413941"/>
                  </a:lnTo>
                  <a:lnTo>
                    <a:pt x="190500" y="402035"/>
                  </a:lnTo>
                  <a:lnTo>
                    <a:pt x="185737" y="395685"/>
                  </a:lnTo>
                  <a:lnTo>
                    <a:pt x="180578" y="388938"/>
                  </a:lnTo>
                  <a:lnTo>
                    <a:pt x="176609" y="381794"/>
                  </a:lnTo>
                  <a:lnTo>
                    <a:pt x="171847" y="374651"/>
                  </a:lnTo>
                  <a:lnTo>
                    <a:pt x="167481" y="367507"/>
                  </a:lnTo>
                  <a:lnTo>
                    <a:pt x="163512" y="359569"/>
                  </a:lnTo>
                  <a:lnTo>
                    <a:pt x="159544" y="351632"/>
                  </a:lnTo>
                  <a:lnTo>
                    <a:pt x="156369" y="343694"/>
                  </a:lnTo>
                  <a:lnTo>
                    <a:pt x="152797" y="335757"/>
                  </a:lnTo>
                  <a:lnTo>
                    <a:pt x="150019" y="327422"/>
                  </a:lnTo>
                  <a:lnTo>
                    <a:pt x="147241" y="318691"/>
                  </a:lnTo>
                  <a:lnTo>
                    <a:pt x="144859" y="310357"/>
                  </a:lnTo>
                  <a:lnTo>
                    <a:pt x="142875" y="316310"/>
                  </a:lnTo>
                  <a:lnTo>
                    <a:pt x="140494" y="320676"/>
                  </a:lnTo>
                  <a:lnTo>
                    <a:pt x="139700" y="322263"/>
                  </a:lnTo>
                  <a:lnTo>
                    <a:pt x="138509" y="323057"/>
                  </a:lnTo>
                  <a:lnTo>
                    <a:pt x="137319" y="323851"/>
                  </a:lnTo>
                  <a:lnTo>
                    <a:pt x="136128" y="324247"/>
                  </a:lnTo>
                  <a:lnTo>
                    <a:pt x="134541" y="323851"/>
                  </a:lnTo>
                  <a:lnTo>
                    <a:pt x="133350" y="323057"/>
                  </a:lnTo>
                  <a:lnTo>
                    <a:pt x="132159" y="321866"/>
                  </a:lnTo>
                  <a:lnTo>
                    <a:pt x="130969" y="319485"/>
                  </a:lnTo>
                  <a:lnTo>
                    <a:pt x="128587" y="314722"/>
                  </a:lnTo>
                  <a:lnTo>
                    <a:pt x="126603" y="308372"/>
                  </a:lnTo>
                  <a:lnTo>
                    <a:pt x="125016" y="300038"/>
                  </a:lnTo>
                  <a:lnTo>
                    <a:pt x="123825" y="290513"/>
                  </a:lnTo>
                  <a:lnTo>
                    <a:pt x="123031" y="280591"/>
                  </a:lnTo>
                  <a:lnTo>
                    <a:pt x="122634" y="269478"/>
                  </a:lnTo>
                  <a:lnTo>
                    <a:pt x="123031" y="259557"/>
                  </a:lnTo>
                  <a:lnTo>
                    <a:pt x="123428" y="250032"/>
                  </a:lnTo>
                  <a:lnTo>
                    <a:pt x="124619" y="241300"/>
                  </a:lnTo>
                  <a:lnTo>
                    <a:pt x="125809" y="233760"/>
                  </a:lnTo>
                  <a:lnTo>
                    <a:pt x="127397" y="227013"/>
                  </a:lnTo>
                  <a:lnTo>
                    <a:pt x="129778" y="221854"/>
                  </a:lnTo>
                  <a:lnTo>
                    <a:pt x="131762" y="217488"/>
                  </a:lnTo>
                  <a:lnTo>
                    <a:pt x="132953" y="216297"/>
                  </a:lnTo>
                  <a:lnTo>
                    <a:pt x="134144" y="215504"/>
                  </a:lnTo>
                  <a:lnTo>
                    <a:pt x="130572" y="211138"/>
                  </a:lnTo>
                  <a:lnTo>
                    <a:pt x="127000" y="207169"/>
                  </a:lnTo>
                  <a:lnTo>
                    <a:pt x="124619" y="202407"/>
                  </a:lnTo>
                  <a:lnTo>
                    <a:pt x="122634" y="197247"/>
                  </a:lnTo>
                  <a:lnTo>
                    <a:pt x="120253" y="192485"/>
                  </a:lnTo>
                  <a:lnTo>
                    <a:pt x="119062" y="186928"/>
                  </a:lnTo>
                  <a:lnTo>
                    <a:pt x="118269" y="181372"/>
                  </a:lnTo>
                  <a:lnTo>
                    <a:pt x="117475" y="175816"/>
                  </a:lnTo>
                  <a:lnTo>
                    <a:pt x="117475" y="170260"/>
                  </a:lnTo>
                  <a:lnTo>
                    <a:pt x="117475" y="164704"/>
                  </a:lnTo>
                  <a:lnTo>
                    <a:pt x="117872" y="158751"/>
                  </a:lnTo>
                  <a:lnTo>
                    <a:pt x="118269" y="152797"/>
                  </a:lnTo>
                  <a:lnTo>
                    <a:pt x="120253" y="140891"/>
                  </a:lnTo>
                  <a:lnTo>
                    <a:pt x="123428" y="129381"/>
                  </a:lnTo>
                  <a:lnTo>
                    <a:pt x="126603" y="118666"/>
                  </a:lnTo>
                  <a:lnTo>
                    <a:pt x="130969" y="107951"/>
                  </a:lnTo>
                  <a:lnTo>
                    <a:pt x="135334" y="98426"/>
                  </a:lnTo>
                  <a:lnTo>
                    <a:pt x="139700" y="90091"/>
                  </a:lnTo>
                  <a:lnTo>
                    <a:pt x="144066" y="82154"/>
                  </a:lnTo>
                  <a:lnTo>
                    <a:pt x="148034" y="76597"/>
                  </a:lnTo>
                  <a:lnTo>
                    <a:pt x="152003" y="72231"/>
                  </a:lnTo>
                  <a:lnTo>
                    <a:pt x="153194" y="70644"/>
                  </a:lnTo>
                  <a:lnTo>
                    <a:pt x="154781" y="69850"/>
                  </a:lnTo>
                  <a:lnTo>
                    <a:pt x="170656" y="61913"/>
                  </a:lnTo>
                  <a:lnTo>
                    <a:pt x="186134" y="55960"/>
                  </a:lnTo>
                  <a:lnTo>
                    <a:pt x="201216" y="50403"/>
                  </a:lnTo>
                  <a:lnTo>
                    <a:pt x="216297" y="46038"/>
                  </a:lnTo>
                  <a:lnTo>
                    <a:pt x="230981" y="42863"/>
                  </a:lnTo>
                  <a:lnTo>
                    <a:pt x="245269" y="40482"/>
                  </a:lnTo>
                  <a:lnTo>
                    <a:pt x="259556" y="38894"/>
                  </a:lnTo>
                  <a:lnTo>
                    <a:pt x="273050" y="38100"/>
                  </a:lnTo>
                  <a:close/>
                  <a:moveTo>
                    <a:pt x="982954" y="0"/>
                  </a:moveTo>
                  <a:lnTo>
                    <a:pt x="988111" y="0"/>
                  </a:lnTo>
                  <a:lnTo>
                    <a:pt x="2043178" y="0"/>
                  </a:lnTo>
                  <a:lnTo>
                    <a:pt x="2049127" y="0"/>
                  </a:lnTo>
                  <a:lnTo>
                    <a:pt x="2054680" y="397"/>
                  </a:lnTo>
                  <a:lnTo>
                    <a:pt x="2060233" y="1191"/>
                  </a:lnTo>
                  <a:lnTo>
                    <a:pt x="2065786" y="1985"/>
                  </a:lnTo>
                  <a:lnTo>
                    <a:pt x="2070942" y="3572"/>
                  </a:lnTo>
                  <a:lnTo>
                    <a:pt x="2076099" y="5160"/>
                  </a:lnTo>
                  <a:lnTo>
                    <a:pt x="2081255" y="6747"/>
                  </a:lnTo>
                  <a:lnTo>
                    <a:pt x="2086411" y="8732"/>
                  </a:lnTo>
                  <a:lnTo>
                    <a:pt x="2091171" y="11113"/>
                  </a:lnTo>
                  <a:lnTo>
                    <a:pt x="2095931" y="13494"/>
                  </a:lnTo>
                  <a:lnTo>
                    <a:pt x="2100691" y="16272"/>
                  </a:lnTo>
                  <a:lnTo>
                    <a:pt x="2105054" y="19050"/>
                  </a:lnTo>
                  <a:lnTo>
                    <a:pt x="2109417" y="21828"/>
                  </a:lnTo>
                  <a:lnTo>
                    <a:pt x="2113780" y="25401"/>
                  </a:lnTo>
                  <a:lnTo>
                    <a:pt x="2121713" y="32544"/>
                  </a:lnTo>
                  <a:lnTo>
                    <a:pt x="2128852" y="40085"/>
                  </a:lnTo>
                  <a:lnTo>
                    <a:pt x="2131629" y="44451"/>
                  </a:lnTo>
                  <a:lnTo>
                    <a:pt x="2135198" y="48816"/>
                  </a:lnTo>
                  <a:lnTo>
                    <a:pt x="2137578" y="53182"/>
                  </a:lnTo>
                  <a:lnTo>
                    <a:pt x="2140751" y="57944"/>
                  </a:lnTo>
                  <a:lnTo>
                    <a:pt x="2143131" y="62707"/>
                  </a:lnTo>
                  <a:lnTo>
                    <a:pt x="2145114" y="67469"/>
                  </a:lnTo>
                  <a:lnTo>
                    <a:pt x="2147494" y="72628"/>
                  </a:lnTo>
                  <a:lnTo>
                    <a:pt x="2149081" y="77788"/>
                  </a:lnTo>
                  <a:lnTo>
                    <a:pt x="2150271" y="82947"/>
                  </a:lnTo>
                  <a:lnTo>
                    <a:pt x="2151461" y="88107"/>
                  </a:lnTo>
                  <a:lnTo>
                    <a:pt x="2152254" y="93663"/>
                  </a:lnTo>
                  <a:lnTo>
                    <a:pt x="2153444" y="99219"/>
                  </a:lnTo>
                  <a:lnTo>
                    <a:pt x="2153841" y="105172"/>
                  </a:lnTo>
                  <a:lnTo>
                    <a:pt x="2154237" y="110332"/>
                  </a:lnTo>
                  <a:lnTo>
                    <a:pt x="2154237" y="758032"/>
                  </a:lnTo>
                  <a:lnTo>
                    <a:pt x="2153841" y="763588"/>
                  </a:lnTo>
                  <a:lnTo>
                    <a:pt x="2153444" y="769144"/>
                  </a:lnTo>
                  <a:lnTo>
                    <a:pt x="2152254" y="775097"/>
                  </a:lnTo>
                  <a:lnTo>
                    <a:pt x="2151461" y="779860"/>
                  </a:lnTo>
                  <a:lnTo>
                    <a:pt x="2150271" y="785416"/>
                  </a:lnTo>
                  <a:lnTo>
                    <a:pt x="2149081" y="790972"/>
                  </a:lnTo>
                  <a:lnTo>
                    <a:pt x="2147494" y="796132"/>
                  </a:lnTo>
                  <a:lnTo>
                    <a:pt x="2145114" y="800894"/>
                  </a:lnTo>
                  <a:lnTo>
                    <a:pt x="2143131" y="805657"/>
                  </a:lnTo>
                  <a:lnTo>
                    <a:pt x="2140751" y="810816"/>
                  </a:lnTo>
                  <a:lnTo>
                    <a:pt x="2137578" y="815579"/>
                  </a:lnTo>
                  <a:lnTo>
                    <a:pt x="2135198" y="819547"/>
                  </a:lnTo>
                  <a:lnTo>
                    <a:pt x="2131629" y="824310"/>
                  </a:lnTo>
                  <a:lnTo>
                    <a:pt x="2128852" y="827882"/>
                  </a:lnTo>
                  <a:lnTo>
                    <a:pt x="2124886" y="832247"/>
                  </a:lnTo>
                  <a:lnTo>
                    <a:pt x="2121713" y="836216"/>
                  </a:lnTo>
                  <a:lnTo>
                    <a:pt x="2117350" y="839788"/>
                  </a:lnTo>
                  <a:lnTo>
                    <a:pt x="2113780" y="843360"/>
                  </a:lnTo>
                  <a:lnTo>
                    <a:pt x="2109417" y="846535"/>
                  </a:lnTo>
                  <a:lnTo>
                    <a:pt x="2105054" y="849710"/>
                  </a:lnTo>
                  <a:lnTo>
                    <a:pt x="2100691" y="852488"/>
                  </a:lnTo>
                  <a:lnTo>
                    <a:pt x="2095931" y="854869"/>
                  </a:lnTo>
                  <a:lnTo>
                    <a:pt x="2091171" y="857647"/>
                  </a:lnTo>
                  <a:lnTo>
                    <a:pt x="2086411" y="859632"/>
                  </a:lnTo>
                  <a:lnTo>
                    <a:pt x="2081255" y="861616"/>
                  </a:lnTo>
                  <a:lnTo>
                    <a:pt x="2076099" y="863601"/>
                  </a:lnTo>
                  <a:lnTo>
                    <a:pt x="2070942" y="865188"/>
                  </a:lnTo>
                  <a:lnTo>
                    <a:pt x="2065786" y="866379"/>
                  </a:lnTo>
                  <a:lnTo>
                    <a:pt x="2060233" y="867172"/>
                  </a:lnTo>
                  <a:lnTo>
                    <a:pt x="2054680" y="867966"/>
                  </a:lnTo>
                  <a:lnTo>
                    <a:pt x="2049127" y="868363"/>
                  </a:lnTo>
                  <a:lnTo>
                    <a:pt x="2043178" y="868363"/>
                  </a:lnTo>
                  <a:lnTo>
                    <a:pt x="988111" y="868363"/>
                  </a:lnTo>
                  <a:lnTo>
                    <a:pt x="982954" y="868363"/>
                  </a:lnTo>
                  <a:lnTo>
                    <a:pt x="977401" y="867966"/>
                  </a:lnTo>
                  <a:lnTo>
                    <a:pt x="971452" y="867172"/>
                  </a:lnTo>
                  <a:lnTo>
                    <a:pt x="966295" y="866379"/>
                  </a:lnTo>
                  <a:lnTo>
                    <a:pt x="960742" y="865188"/>
                  </a:lnTo>
                  <a:lnTo>
                    <a:pt x="955586" y="863601"/>
                  </a:lnTo>
                  <a:lnTo>
                    <a:pt x="950430" y="861616"/>
                  </a:lnTo>
                  <a:lnTo>
                    <a:pt x="945273" y="859632"/>
                  </a:lnTo>
                  <a:lnTo>
                    <a:pt x="940514" y="857647"/>
                  </a:lnTo>
                  <a:lnTo>
                    <a:pt x="935754" y="854869"/>
                  </a:lnTo>
                  <a:lnTo>
                    <a:pt x="930994" y="852488"/>
                  </a:lnTo>
                  <a:lnTo>
                    <a:pt x="926631" y="849710"/>
                  </a:lnTo>
                  <a:lnTo>
                    <a:pt x="922268" y="846535"/>
                  </a:lnTo>
                  <a:lnTo>
                    <a:pt x="918302" y="843360"/>
                  </a:lnTo>
                  <a:lnTo>
                    <a:pt x="913939" y="839788"/>
                  </a:lnTo>
                  <a:lnTo>
                    <a:pt x="910369" y="836216"/>
                  </a:lnTo>
                  <a:lnTo>
                    <a:pt x="906402" y="832247"/>
                  </a:lnTo>
                  <a:lnTo>
                    <a:pt x="903229" y="827882"/>
                  </a:lnTo>
                  <a:lnTo>
                    <a:pt x="899659" y="824310"/>
                  </a:lnTo>
                  <a:lnTo>
                    <a:pt x="896883" y="819547"/>
                  </a:lnTo>
                  <a:lnTo>
                    <a:pt x="893710" y="815579"/>
                  </a:lnTo>
                  <a:lnTo>
                    <a:pt x="891330" y="810816"/>
                  </a:lnTo>
                  <a:lnTo>
                    <a:pt x="888950" y="805657"/>
                  </a:lnTo>
                  <a:lnTo>
                    <a:pt x="886570" y="800894"/>
                  </a:lnTo>
                  <a:lnTo>
                    <a:pt x="884587" y="796132"/>
                  </a:lnTo>
                  <a:lnTo>
                    <a:pt x="883001" y="790972"/>
                  </a:lnTo>
                  <a:lnTo>
                    <a:pt x="881414" y="785416"/>
                  </a:lnTo>
                  <a:lnTo>
                    <a:pt x="879827" y="779860"/>
                  </a:lnTo>
                  <a:lnTo>
                    <a:pt x="879034" y="775097"/>
                  </a:lnTo>
                  <a:lnTo>
                    <a:pt x="878241" y="769144"/>
                  </a:lnTo>
                  <a:lnTo>
                    <a:pt x="877844" y="763588"/>
                  </a:lnTo>
                  <a:lnTo>
                    <a:pt x="877844" y="758032"/>
                  </a:lnTo>
                  <a:lnTo>
                    <a:pt x="877844" y="696913"/>
                  </a:lnTo>
                  <a:lnTo>
                    <a:pt x="833420" y="723504"/>
                  </a:lnTo>
                  <a:lnTo>
                    <a:pt x="804862" y="676672"/>
                  </a:lnTo>
                  <a:lnTo>
                    <a:pt x="877844" y="633413"/>
                  </a:lnTo>
                  <a:lnTo>
                    <a:pt x="877844" y="110332"/>
                  </a:lnTo>
                  <a:lnTo>
                    <a:pt x="877844" y="105172"/>
                  </a:lnTo>
                  <a:lnTo>
                    <a:pt x="878241" y="99219"/>
                  </a:lnTo>
                  <a:lnTo>
                    <a:pt x="879034" y="93663"/>
                  </a:lnTo>
                  <a:lnTo>
                    <a:pt x="879827" y="88107"/>
                  </a:lnTo>
                  <a:lnTo>
                    <a:pt x="881414" y="82947"/>
                  </a:lnTo>
                  <a:lnTo>
                    <a:pt x="883001" y="77788"/>
                  </a:lnTo>
                  <a:lnTo>
                    <a:pt x="884587" y="72628"/>
                  </a:lnTo>
                  <a:lnTo>
                    <a:pt x="886570" y="67469"/>
                  </a:lnTo>
                  <a:lnTo>
                    <a:pt x="888950" y="62707"/>
                  </a:lnTo>
                  <a:lnTo>
                    <a:pt x="891330" y="57944"/>
                  </a:lnTo>
                  <a:lnTo>
                    <a:pt x="893710" y="53182"/>
                  </a:lnTo>
                  <a:lnTo>
                    <a:pt x="896883" y="48816"/>
                  </a:lnTo>
                  <a:lnTo>
                    <a:pt x="899659" y="44451"/>
                  </a:lnTo>
                  <a:lnTo>
                    <a:pt x="903229" y="40085"/>
                  </a:lnTo>
                  <a:lnTo>
                    <a:pt x="910369" y="32544"/>
                  </a:lnTo>
                  <a:lnTo>
                    <a:pt x="918302" y="25401"/>
                  </a:lnTo>
                  <a:lnTo>
                    <a:pt x="922268" y="21828"/>
                  </a:lnTo>
                  <a:lnTo>
                    <a:pt x="926631" y="19050"/>
                  </a:lnTo>
                  <a:lnTo>
                    <a:pt x="930994" y="16272"/>
                  </a:lnTo>
                  <a:lnTo>
                    <a:pt x="935754" y="13494"/>
                  </a:lnTo>
                  <a:lnTo>
                    <a:pt x="940514" y="11113"/>
                  </a:lnTo>
                  <a:lnTo>
                    <a:pt x="945273" y="8732"/>
                  </a:lnTo>
                  <a:lnTo>
                    <a:pt x="950430" y="6747"/>
                  </a:lnTo>
                  <a:lnTo>
                    <a:pt x="955586" y="5160"/>
                  </a:lnTo>
                  <a:lnTo>
                    <a:pt x="960742" y="3572"/>
                  </a:lnTo>
                  <a:lnTo>
                    <a:pt x="966295" y="1985"/>
                  </a:lnTo>
                  <a:lnTo>
                    <a:pt x="971452" y="1191"/>
                  </a:lnTo>
                  <a:lnTo>
                    <a:pt x="977401" y="397"/>
                  </a:lnTo>
                  <a:lnTo>
                    <a:pt x="982954" y="0"/>
                  </a:lnTo>
                  <a:close/>
                </a:path>
              </a:pathLst>
            </a:custGeom>
            <a:solidFill>
              <a:srgbClr val="FFFFF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grpSp>
      <p:sp>
        <p:nvSpPr>
          <p:cNvPr id="38" name="文本框 13"/>
          <p:cNvSpPr txBox="1"/>
          <p:nvPr/>
        </p:nvSpPr>
        <p:spPr>
          <a:xfrm>
            <a:off x="6094068" y="1891665"/>
            <a:ext cx="2056130" cy="507831"/>
          </a:xfrm>
          <a:prstGeom prst="rect">
            <a:avLst/>
          </a:prstGeom>
          <a:noFill/>
        </p:spPr>
        <p:txBody>
          <a:bodyPr wrap="square" rtlCol="0">
            <a:spAutoFit/>
          </a:bodyPr>
          <a:lstStyle/>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销售百分比法</a:t>
            </a:r>
          </a:p>
        </p:txBody>
      </p:sp>
    </p:spTree>
    <p:custDataLst>
      <p:tags r:id="rId1"/>
    </p:custDataLst>
    <p:extLst>
      <p:ext uri="{BB962C8B-B14F-4D97-AF65-F5344CB8AC3E}">
        <p14:creationId xmlns:p14="http://schemas.microsoft.com/office/powerpoint/2010/main" val="39860319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a:solidFill>
                  <a:schemeClr val="bg1"/>
                </a:solidFill>
                <a:latin typeface="微软雅黑"/>
                <a:ea typeface="微软雅黑"/>
              </a:rPr>
              <a:t>6</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2291382"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应收款项减值</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3" name="组合 2"/>
          <p:cNvGrpSpPr/>
          <p:nvPr/>
        </p:nvGrpSpPr>
        <p:grpSpPr>
          <a:xfrm>
            <a:off x="7167310" y="2475373"/>
            <a:ext cx="1689166" cy="1531997"/>
            <a:chOff x="6169237" y="1917401"/>
            <a:chExt cx="2154625" cy="2025211"/>
          </a:xfrm>
        </p:grpSpPr>
        <p:sp>
          <p:nvSpPr>
            <p:cNvPr id="26" name="椭圆 25"/>
            <p:cNvSpPr/>
            <p:nvPr/>
          </p:nvSpPr>
          <p:spPr>
            <a:xfrm>
              <a:off x="6264487" y="1917401"/>
              <a:ext cx="1981955" cy="2025211"/>
            </a:xfrm>
            <a:prstGeom prst="ellipse">
              <a:avLst/>
            </a:prstGeom>
            <a:noFill/>
            <a:ln w="254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grpSp>
          <p:nvGrpSpPr>
            <p:cNvPr id="27" name="组合 26"/>
            <p:cNvGrpSpPr/>
            <p:nvPr/>
          </p:nvGrpSpPr>
          <p:grpSpPr>
            <a:xfrm>
              <a:off x="6169237" y="2064061"/>
              <a:ext cx="465459" cy="497543"/>
              <a:chOff x="13202" y="4217"/>
              <a:chExt cx="992" cy="994"/>
            </a:xfrm>
          </p:grpSpPr>
          <p:sp>
            <p:nvSpPr>
              <p:cNvPr id="39" name="圆角矩形 38"/>
              <p:cNvSpPr/>
              <p:nvPr/>
            </p:nvSpPr>
            <p:spPr>
              <a:xfrm>
                <a:off x="13202" y="4217"/>
                <a:ext cx="993" cy="994"/>
              </a:xfrm>
              <a:prstGeom prst="round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40" name=" 18"/>
              <p:cNvSpPr/>
              <p:nvPr/>
            </p:nvSpPr>
            <p:spPr bwMode="auto">
              <a:xfrm>
                <a:off x="13417" y="4442"/>
                <a:ext cx="568" cy="547"/>
              </a:xfrm>
              <a:custGeom>
                <a:avLst/>
                <a:gdLst>
                  <a:gd name="T0" fmla="*/ 1362577 w 3409"/>
                  <a:gd name="T1" fmla="*/ 0 h 3216"/>
                  <a:gd name="T2" fmla="*/ 1238994 w 3409"/>
                  <a:gd name="T3" fmla="*/ 128869 h 3216"/>
                  <a:gd name="T4" fmla="*/ 338532 w 3409"/>
                  <a:gd name="T5" fmla="*/ 620579 h 3216"/>
                  <a:gd name="T6" fmla="*/ 302091 w 3409"/>
                  <a:gd name="T7" fmla="*/ 646458 h 3216"/>
                  <a:gd name="T8" fmla="*/ 128336 w 3409"/>
                  <a:gd name="T9" fmla="*/ 1570197 h 3216"/>
                  <a:gd name="T10" fmla="*/ 1298145 w 3409"/>
                  <a:gd name="T11" fmla="*/ 1152428 h 3216"/>
                  <a:gd name="T12" fmla="*/ 1426481 w 3409"/>
                  <a:gd name="T13" fmla="*/ 1634632 h 3216"/>
                  <a:gd name="T14" fmla="*/ 1362577 w 3409"/>
                  <a:gd name="T15" fmla="*/ 1698538 h 3216"/>
                  <a:gd name="T16" fmla="*/ 0 w 3409"/>
                  <a:gd name="T17" fmla="*/ 1698538 h 3216"/>
                  <a:gd name="T18" fmla="*/ 0 w 3409"/>
                  <a:gd name="T19" fmla="*/ 574102 h 3216"/>
                  <a:gd name="T20" fmla="*/ 7922 w 3409"/>
                  <a:gd name="T21" fmla="*/ 543469 h 3216"/>
                  <a:gd name="T22" fmla="*/ 303147 w 3409"/>
                  <a:gd name="T23" fmla="*/ 0 h 3216"/>
                  <a:gd name="T24" fmla="*/ 214421 w 3409"/>
                  <a:gd name="T25" fmla="*/ 1143978 h 3216"/>
                  <a:gd name="T26" fmla="*/ 371804 w 3409"/>
                  <a:gd name="T27" fmla="*/ 1037819 h 3216"/>
                  <a:gd name="T28" fmla="*/ 424617 w 3409"/>
                  <a:gd name="T29" fmla="*/ 1292917 h 3216"/>
                  <a:gd name="T30" fmla="*/ 414054 w 3409"/>
                  <a:gd name="T31" fmla="*/ 1375309 h 3216"/>
                  <a:gd name="T32" fmla="*/ 649072 w 3409"/>
                  <a:gd name="T33" fmla="*/ 1408054 h 3216"/>
                  <a:gd name="T34" fmla="*/ 908913 w 3409"/>
                  <a:gd name="T35" fmla="*/ 1447666 h 3216"/>
                  <a:gd name="T36" fmla="*/ 742552 w 3409"/>
                  <a:gd name="T37" fmla="*/ 1344676 h 3216"/>
                  <a:gd name="T38" fmla="*/ 592034 w 3409"/>
                  <a:gd name="T39" fmla="*/ 1330416 h 3216"/>
                  <a:gd name="T40" fmla="*/ 604181 w 3409"/>
                  <a:gd name="T41" fmla="*/ 1279185 h 3216"/>
                  <a:gd name="T42" fmla="*/ 665973 w 3409"/>
                  <a:gd name="T43" fmla="*/ 1070565 h 3216"/>
                  <a:gd name="T44" fmla="*/ 433067 w 3409"/>
                  <a:gd name="T45" fmla="*/ 1185702 h 3216"/>
                  <a:gd name="T46" fmla="*/ 474261 w 3409"/>
                  <a:gd name="T47" fmla="*/ 954899 h 3216"/>
                  <a:gd name="T48" fmla="*/ 354904 w 3409"/>
                  <a:gd name="T49" fmla="*/ 173234 h 3216"/>
                  <a:gd name="T50" fmla="*/ 281494 w 3409"/>
                  <a:gd name="T51" fmla="*/ 577799 h 3216"/>
                  <a:gd name="T52" fmla="*/ 960669 w 3409"/>
                  <a:gd name="T53" fmla="*/ 921626 h 3216"/>
                  <a:gd name="T54" fmla="*/ 931622 w 3409"/>
                  <a:gd name="T55" fmla="*/ 1204716 h 3216"/>
                  <a:gd name="T56" fmla="*/ 946410 w 3409"/>
                  <a:gd name="T57" fmla="*/ 1309818 h 3216"/>
                  <a:gd name="T58" fmla="*/ 1019292 w 3409"/>
                  <a:gd name="T59" fmla="*/ 1256474 h 3216"/>
                  <a:gd name="T60" fmla="*/ 960669 w 3409"/>
                  <a:gd name="T61" fmla="*/ 921626 h 3216"/>
                  <a:gd name="T62" fmla="*/ 1629283 w 3409"/>
                  <a:gd name="T63" fmla="*/ 193304 h 3216"/>
                  <a:gd name="T64" fmla="*/ 1383702 w 3409"/>
                  <a:gd name="T65" fmla="*/ 199642 h 3216"/>
                  <a:gd name="T66" fmla="*/ 1647767 w 3409"/>
                  <a:gd name="T67" fmla="*/ 353862 h 3216"/>
                  <a:gd name="T68" fmla="*/ 1476653 w 3409"/>
                  <a:gd name="T69" fmla="*/ 773743 h 3216"/>
                  <a:gd name="T70" fmla="*/ 1793003 w 3409"/>
                  <a:gd name="T71" fmla="*/ 366538 h 3216"/>
                  <a:gd name="T72" fmla="*/ 1770294 w 3409"/>
                  <a:gd name="T73" fmla="*/ 314251 h 3216"/>
                  <a:gd name="T74" fmla="*/ 1352014 w 3409"/>
                  <a:gd name="T75" fmla="*/ 252985 h 3216"/>
                  <a:gd name="T76" fmla="*/ 1255894 w 3409"/>
                  <a:gd name="T77" fmla="*/ 1023559 h 3216"/>
                  <a:gd name="T78" fmla="*/ 1352014 w 3409"/>
                  <a:gd name="T79" fmla="*/ 252985 h 321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409" h="3216">
                    <a:moveTo>
                      <a:pt x="646" y="0"/>
                    </a:moveTo>
                    <a:cubicBezTo>
                      <a:pt x="2580" y="0"/>
                      <a:pt x="2580" y="0"/>
                      <a:pt x="2580" y="0"/>
                    </a:cubicBezTo>
                    <a:cubicBezTo>
                      <a:pt x="2701" y="0"/>
                      <a:pt x="2701" y="0"/>
                      <a:pt x="2701" y="0"/>
                    </a:cubicBezTo>
                    <a:cubicBezTo>
                      <a:pt x="2346" y="244"/>
                      <a:pt x="2346" y="244"/>
                      <a:pt x="2346" y="244"/>
                    </a:cubicBezTo>
                    <a:cubicBezTo>
                      <a:pt x="810" y="244"/>
                      <a:pt x="810" y="244"/>
                      <a:pt x="810" y="244"/>
                    </a:cubicBezTo>
                    <a:cubicBezTo>
                      <a:pt x="641" y="1175"/>
                      <a:pt x="641" y="1175"/>
                      <a:pt x="641" y="1175"/>
                    </a:cubicBezTo>
                    <a:cubicBezTo>
                      <a:pt x="630" y="1234"/>
                      <a:pt x="630" y="1234"/>
                      <a:pt x="630" y="1234"/>
                    </a:cubicBezTo>
                    <a:cubicBezTo>
                      <a:pt x="572" y="1224"/>
                      <a:pt x="572" y="1224"/>
                      <a:pt x="572" y="1224"/>
                    </a:cubicBezTo>
                    <a:cubicBezTo>
                      <a:pt x="243" y="1169"/>
                      <a:pt x="243" y="1169"/>
                      <a:pt x="243" y="1169"/>
                    </a:cubicBezTo>
                    <a:cubicBezTo>
                      <a:pt x="243" y="2973"/>
                      <a:pt x="243" y="2973"/>
                      <a:pt x="243" y="2973"/>
                    </a:cubicBezTo>
                    <a:cubicBezTo>
                      <a:pt x="2458" y="2973"/>
                      <a:pt x="2458" y="2973"/>
                      <a:pt x="2458" y="2973"/>
                    </a:cubicBezTo>
                    <a:cubicBezTo>
                      <a:pt x="2458" y="2182"/>
                      <a:pt x="2458" y="2182"/>
                      <a:pt x="2458" y="2182"/>
                    </a:cubicBezTo>
                    <a:cubicBezTo>
                      <a:pt x="2701" y="1862"/>
                      <a:pt x="2701" y="1862"/>
                      <a:pt x="2701" y="1862"/>
                    </a:cubicBezTo>
                    <a:cubicBezTo>
                      <a:pt x="2701" y="3095"/>
                      <a:pt x="2701" y="3095"/>
                      <a:pt x="2701" y="3095"/>
                    </a:cubicBezTo>
                    <a:cubicBezTo>
                      <a:pt x="2701" y="3216"/>
                      <a:pt x="2701" y="3216"/>
                      <a:pt x="2701" y="3216"/>
                    </a:cubicBezTo>
                    <a:cubicBezTo>
                      <a:pt x="2580" y="3216"/>
                      <a:pt x="2580" y="3216"/>
                      <a:pt x="2580" y="3216"/>
                    </a:cubicBezTo>
                    <a:cubicBezTo>
                      <a:pt x="122" y="3216"/>
                      <a:pt x="122" y="3216"/>
                      <a:pt x="122" y="3216"/>
                    </a:cubicBezTo>
                    <a:cubicBezTo>
                      <a:pt x="0" y="3216"/>
                      <a:pt x="0" y="3216"/>
                      <a:pt x="0" y="3216"/>
                    </a:cubicBezTo>
                    <a:cubicBezTo>
                      <a:pt x="0" y="3095"/>
                      <a:pt x="0" y="3095"/>
                      <a:pt x="0" y="3095"/>
                    </a:cubicBezTo>
                    <a:cubicBezTo>
                      <a:pt x="0" y="1087"/>
                      <a:pt x="0" y="1087"/>
                      <a:pt x="0" y="1087"/>
                    </a:cubicBezTo>
                    <a:cubicBezTo>
                      <a:pt x="0" y="1057"/>
                      <a:pt x="0" y="1057"/>
                      <a:pt x="0" y="1057"/>
                    </a:cubicBezTo>
                    <a:cubicBezTo>
                      <a:pt x="15" y="1029"/>
                      <a:pt x="15" y="1029"/>
                      <a:pt x="15" y="1029"/>
                    </a:cubicBezTo>
                    <a:cubicBezTo>
                      <a:pt x="539" y="64"/>
                      <a:pt x="539" y="64"/>
                      <a:pt x="539" y="64"/>
                    </a:cubicBezTo>
                    <a:cubicBezTo>
                      <a:pt x="574" y="0"/>
                      <a:pt x="574" y="0"/>
                      <a:pt x="574" y="0"/>
                    </a:cubicBezTo>
                    <a:cubicBezTo>
                      <a:pt x="646" y="0"/>
                      <a:pt x="646" y="0"/>
                      <a:pt x="646" y="0"/>
                    </a:cubicBezTo>
                    <a:close/>
                    <a:moveTo>
                      <a:pt x="406" y="2166"/>
                    </a:moveTo>
                    <a:cubicBezTo>
                      <a:pt x="567" y="2251"/>
                      <a:pt x="567" y="2251"/>
                      <a:pt x="567" y="2251"/>
                    </a:cubicBezTo>
                    <a:cubicBezTo>
                      <a:pt x="572" y="2241"/>
                      <a:pt x="717" y="1843"/>
                      <a:pt x="704" y="1965"/>
                    </a:cubicBezTo>
                    <a:cubicBezTo>
                      <a:pt x="692" y="2084"/>
                      <a:pt x="615" y="2249"/>
                      <a:pt x="647" y="2358"/>
                    </a:cubicBezTo>
                    <a:cubicBezTo>
                      <a:pt x="670" y="2436"/>
                      <a:pt x="719" y="2473"/>
                      <a:pt x="804" y="2448"/>
                    </a:cubicBezTo>
                    <a:cubicBezTo>
                      <a:pt x="839" y="2438"/>
                      <a:pt x="880" y="2419"/>
                      <a:pt x="923" y="2395"/>
                    </a:cubicBezTo>
                    <a:cubicBezTo>
                      <a:pt x="858" y="2470"/>
                      <a:pt x="802" y="2543"/>
                      <a:pt x="784" y="2604"/>
                    </a:cubicBezTo>
                    <a:cubicBezTo>
                      <a:pt x="758" y="2691"/>
                      <a:pt x="781" y="2756"/>
                      <a:pt x="879" y="2785"/>
                    </a:cubicBezTo>
                    <a:cubicBezTo>
                      <a:pt x="1012" y="2824"/>
                      <a:pt x="1133" y="2736"/>
                      <a:pt x="1229" y="2666"/>
                    </a:cubicBezTo>
                    <a:cubicBezTo>
                      <a:pt x="1239" y="2658"/>
                      <a:pt x="1248" y="2651"/>
                      <a:pt x="1257" y="2645"/>
                    </a:cubicBezTo>
                    <a:cubicBezTo>
                      <a:pt x="1367" y="2786"/>
                      <a:pt x="1720" y="2741"/>
                      <a:pt x="1721" y="2741"/>
                    </a:cubicBezTo>
                    <a:cubicBezTo>
                      <a:pt x="1698" y="2560"/>
                      <a:pt x="1698" y="2560"/>
                      <a:pt x="1698" y="2560"/>
                    </a:cubicBezTo>
                    <a:cubicBezTo>
                      <a:pt x="1697" y="2560"/>
                      <a:pt x="1415" y="2596"/>
                      <a:pt x="1406" y="2546"/>
                    </a:cubicBezTo>
                    <a:cubicBezTo>
                      <a:pt x="1388" y="2453"/>
                      <a:pt x="1337" y="2426"/>
                      <a:pt x="1262" y="2440"/>
                    </a:cubicBezTo>
                    <a:cubicBezTo>
                      <a:pt x="1216" y="2449"/>
                      <a:pt x="1172" y="2481"/>
                      <a:pt x="1121" y="2519"/>
                    </a:cubicBezTo>
                    <a:cubicBezTo>
                      <a:pt x="1079" y="2549"/>
                      <a:pt x="1030" y="2585"/>
                      <a:pt x="988" y="2602"/>
                    </a:cubicBezTo>
                    <a:cubicBezTo>
                      <a:pt x="1024" y="2552"/>
                      <a:pt x="1085" y="2486"/>
                      <a:pt x="1144" y="2422"/>
                    </a:cubicBezTo>
                    <a:cubicBezTo>
                      <a:pt x="1232" y="2326"/>
                      <a:pt x="1316" y="2235"/>
                      <a:pt x="1334" y="2167"/>
                    </a:cubicBezTo>
                    <a:cubicBezTo>
                      <a:pt x="1354" y="2089"/>
                      <a:pt x="1327" y="2045"/>
                      <a:pt x="1261" y="2027"/>
                    </a:cubicBezTo>
                    <a:cubicBezTo>
                      <a:pt x="1195" y="2010"/>
                      <a:pt x="1095" y="2074"/>
                      <a:pt x="984" y="2145"/>
                    </a:cubicBezTo>
                    <a:cubicBezTo>
                      <a:pt x="928" y="2181"/>
                      <a:pt x="869" y="2218"/>
                      <a:pt x="820" y="2245"/>
                    </a:cubicBezTo>
                    <a:cubicBezTo>
                      <a:pt x="826" y="2173"/>
                      <a:pt x="849" y="2064"/>
                      <a:pt x="868" y="1971"/>
                    </a:cubicBezTo>
                    <a:cubicBezTo>
                      <a:pt x="882" y="1905"/>
                      <a:pt x="894" y="1846"/>
                      <a:pt x="898" y="1808"/>
                    </a:cubicBezTo>
                    <a:cubicBezTo>
                      <a:pt x="990" y="1069"/>
                      <a:pt x="408" y="2163"/>
                      <a:pt x="406" y="2166"/>
                    </a:cubicBezTo>
                    <a:close/>
                    <a:moveTo>
                      <a:pt x="672" y="328"/>
                    </a:moveTo>
                    <a:cubicBezTo>
                      <a:pt x="279" y="1052"/>
                      <a:pt x="279" y="1052"/>
                      <a:pt x="279" y="1052"/>
                    </a:cubicBezTo>
                    <a:cubicBezTo>
                      <a:pt x="533" y="1094"/>
                      <a:pt x="533" y="1094"/>
                      <a:pt x="533" y="1094"/>
                    </a:cubicBezTo>
                    <a:cubicBezTo>
                      <a:pt x="672" y="328"/>
                      <a:pt x="672" y="328"/>
                      <a:pt x="672" y="328"/>
                    </a:cubicBezTo>
                    <a:close/>
                    <a:moveTo>
                      <a:pt x="1819" y="1745"/>
                    </a:moveTo>
                    <a:cubicBezTo>
                      <a:pt x="1730" y="2262"/>
                      <a:pt x="1730" y="2262"/>
                      <a:pt x="1730" y="2262"/>
                    </a:cubicBezTo>
                    <a:cubicBezTo>
                      <a:pt x="1764" y="2281"/>
                      <a:pt x="1764" y="2281"/>
                      <a:pt x="1764" y="2281"/>
                    </a:cubicBezTo>
                    <a:cubicBezTo>
                      <a:pt x="1723" y="2439"/>
                      <a:pt x="1723" y="2439"/>
                      <a:pt x="1723" y="2439"/>
                    </a:cubicBezTo>
                    <a:cubicBezTo>
                      <a:pt x="1792" y="2480"/>
                      <a:pt x="1792" y="2480"/>
                      <a:pt x="1792" y="2480"/>
                    </a:cubicBezTo>
                    <a:cubicBezTo>
                      <a:pt x="1905" y="2364"/>
                      <a:pt x="1905" y="2364"/>
                      <a:pt x="1905" y="2364"/>
                    </a:cubicBezTo>
                    <a:cubicBezTo>
                      <a:pt x="1930" y="2379"/>
                      <a:pt x="1930" y="2379"/>
                      <a:pt x="1930" y="2379"/>
                    </a:cubicBezTo>
                    <a:cubicBezTo>
                      <a:pt x="2319" y="2038"/>
                      <a:pt x="2319" y="2038"/>
                      <a:pt x="2319" y="2038"/>
                    </a:cubicBezTo>
                    <a:cubicBezTo>
                      <a:pt x="1819" y="1745"/>
                      <a:pt x="1819" y="1745"/>
                      <a:pt x="1819" y="1745"/>
                    </a:cubicBezTo>
                    <a:close/>
                    <a:moveTo>
                      <a:pt x="3094" y="444"/>
                    </a:moveTo>
                    <a:cubicBezTo>
                      <a:pt x="3085" y="366"/>
                      <a:pt x="3085" y="366"/>
                      <a:pt x="3085" y="366"/>
                    </a:cubicBezTo>
                    <a:cubicBezTo>
                      <a:pt x="2885" y="248"/>
                      <a:pt x="2885" y="248"/>
                      <a:pt x="2885" y="248"/>
                    </a:cubicBezTo>
                    <a:cubicBezTo>
                      <a:pt x="2620" y="378"/>
                      <a:pt x="2620" y="378"/>
                      <a:pt x="2620" y="378"/>
                    </a:cubicBezTo>
                    <a:cubicBezTo>
                      <a:pt x="2848" y="511"/>
                      <a:pt x="2848" y="511"/>
                      <a:pt x="2848" y="511"/>
                    </a:cubicBezTo>
                    <a:cubicBezTo>
                      <a:pt x="3120" y="670"/>
                      <a:pt x="3120" y="670"/>
                      <a:pt x="3120" y="670"/>
                    </a:cubicBezTo>
                    <a:cubicBezTo>
                      <a:pt x="3201" y="718"/>
                      <a:pt x="3201" y="718"/>
                      <a:pt x="3201" y="718"/>
                    </a:cubicBezTo>
                    <a:cubicBezTo>
                      <a:pt x="3126" y="1003"/>
                      <a:pt x="2993" y="1253"/>
                      <a:pt x="2796" y="1465"/>
                    </a:cubicBezTo>
                    <a:cubicBezTo>
                      <a:pt x="2929" y="1589"/>
                      <a:pt x="2929" y="1589"/>
                      <a:pt x="2929" y="1589"/>
                    </a:cubicBezTo>
                    <a:cubicBezTo>
                      <a:pt x="3163" y="1336"/>
                      <a:pt x="3316" y="1037"/>
                      <a:pt x="3395" y="694"/>
                    </a:cubicBezTo>
                    <a:cubicBezTo>
                      <a:pt x="3409" y="629"/>
                      <a:pt x="3409" y="629"/>
                      <a:pt x="3409" y="629"/>
                    </a:cubicBezTo>
                    <a:cubicBezTo>
                      <a:pt x="3352" y="595"/>
                      <a:pt x="3352" y="595"/>
                      <a:pt x="3352" y="595"/>
                    </a:cubicBezTo>
                    <a:cubicBezTo>
                      <a:pt x="3094" y="444"/>
                      <a:pt x="3094" y="444"/>
                      <a:pt x="3094" y="444"/>
                    </a:cubicBezTo>
                    <a:close/>
                    <a:moveTo>
                      <a:pt x="2560" y="479"/>
                    </a:moveTo>
                    <a:cubicBezTo>
                      <a:pt x="2250" y="824"/>
                      <a:pt x="2026" y="1215"/>
                      <a:pt x="1878" y="1645"/>
                    </a:cubicBezTo>
                    <a:cubicBezTo>
                      <a:pt x="2044" y="1743"/>
                      <a:pt x="2211" y="1841"/>
                      <a:pt x="2378" y="1938"/>
                    </a:cubicBezTo>
                    <a:cubicBezTo>
                      <a:pt x="2664" y="1579"/>
                      <a:pt x="2893" y="1191"/>
                      <a:pt x="3060" y="772"/>
                    </a:cubicBezTo>
                    <a:cubicBezTo>
                      <a:pt x="2894" y="675"/>
                      <a:pt x="2727" y="577"/>
                      <a:pt x="2560" y="47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800">
                  <a:latin typeface="微软雅黑" pitchFamily="34" charset="-122"/>
                  <a:ea typeface="微软雅黑" pitchFamily="34" charset="-122"/>
                </a:endParaRPr>
              </a:p>
            </p:txBody>
          </p:sp>
        </p:grpSp>
        <p:grpSp>
          <p:nvGrpSpPr>
            <p:cNvPr id="41" name="组合 40"/>
            <p:cNvGrpSpPr/>
            <p:nvPr/>
          </p:nvGrpSpPr>
          <p:grpSpPr>
            <a:xfrm>
              <a:off x="6192698" y="3309921"/>
              <a:ext cx="465459" cy="497543"/>
              <a:chOff x="13060" y="6203"/>
              <a:chExt cx="992" cy="994"/>
            </a:xfrm>
          </p:grpSpPr>
          <p:sp>
            <p:nvSpPr>
              <p:cNvPr id="42" name="圆角矩形 41"/>
              <p:cNvSpPr/>
              <p:nvPr/>
            </p:nvSpPr>
            <p:spPr>
              <a:xfrm>
                <a:off x="13060" y="6203"/>
                <a:ext cx="993" cy="994"/>
              </a:xfrm>
              <a:prstGeom prst="roundRect">
                <a:avLst/>
              </a:prstGeom>
              <a:solidFill>
                <a:srgbClr val="3B7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43" name=" 25"/>
              <p:cNvSpPr/>
              <p:nvPr/>
            </p:nvSpPr>
            <p:spPr bwMode="auto">
              <a:xfrm>
                <a:off x="13225" y="6436"/>
                <a:ext cx="662" cy="528"/>
              </a:xfrm>
              <a:custGeom>
                <a:avLst/>
                <a:gdLst/>
                <a:ahLst/>
                <a:cxnLst/>
                <a:rect l="0" t="0" r="r" b="b"/>
                <a:pathLst>
                  <a:path w="5226050" h="3657600">
                    <a:moveTo>
                      <a:pt x="3327400" y="1387475"/>
                    </a:moveTo>
                    <a:lnTo>
                      <a:pt x="3327400" y="1631950"/>
                    </a:lnTo>
                    <a:lnTo>
                      <a:pt x="3092450" y="1631950"/>
                    </a:lnTo>
                    <a:lnTo>
                      <a:pt x="3092450" y="1622425"/>
                    </a:lnTo>
                    <a:lnTo>
                      <a:pt x="3327400" y="1387475"/>
                    </a:lnTo>
                    <a:close/>
                    <a:moveTo>
                      <a:pt x="3648075" y="1212850"/>
                    </a:moveTo>
                    <a:lnTo>
                      <a:pt x="3886200" y="1212850"/>
                    </a:lnTo>
                    <a:lnTo>
                      <a:pt x="3886200" y="1631950"/>
                    </a:lnTo>
                    <a:lnTo>
                      <a:pt x="3648075" y="1631950"/>
                    </a:lnTo>
                    <a:lnTo>
                      <a:pt x="3648075" y="1212850"/>
                    </a:lnTo>
                    <a:close/>
                    <a:moveTo>
                      <a:pt x="3498850" y="1212850"/>
                    </a:moveTo>
                    <a:lnTo>
                      <a:pt x="3606800" y="1212850"/>
                    </a:lnTo>
                    <a:lnTo>
                      <a:pt x="3606800" y="1631950"/>
                    </a:lnTo>
                    <a:lnTo>
                      <a:pt x="3368675" y="1631950"/>
                    </a:lnTo>
                    <a:lnTo>
                      <a:pt x="3368675" y="1343025"/>
                    </a:lnTo>
                    <a:lnTo>
                      <a:pt x="3498850" y="1212850"/>
                    </a:lnTo>
                    <a:close/>
                    <a:moveTo>
                      <a:pt x="2470150" y="1060450"/>
                    </a:moveTo>
                    <a:lnTo>
                      <a:pt x="2489200" y="1060450"/>
                    </a:lnTo>
                    <a:lnTo>
                      <a:pt x="2511425" y="1060450"/>
                    </a:lnTo>
                    <a:lnTo>
                      <a:pt x="2530475" y="1066800"/>
                    </a:lnTo>
                    <a:lnTo>
                      <a:pt x="2549525" y="1076325"/>
                    </a:lnTo>
                    <a:lnTo>
                      <a:pt x="2565400" y="1089025"/>
                    </a:lnTo>
                    <a:lnTo>
                      <a:pt x="2578100" y="1104900"/>
                    </a:lnTo>
                    <a:lnTo>
                      <a:pt x="2590800" y="1123950"/>
                    </a:lnTo>
                    <a:lnTo>
                      <a:pt x="2597150" y="1143000"/>
                    </a:lnTo>
                    <a:lnTo>
                      <a:pt x="2600325" y="1165225"/>
                    </a:lnTo>
                    <a:lnTo>
                      <a:pt x="2597150" y="1187450"/>
                    </a:lnTo>
                    <a:lnTo>
                      <a:pt x="2590800" y="1206500"/>
                    </a:lnTo>
                    <a:lnTo>
                      <a:pt x="2581275" y="1225550"/>
                    </a:lnTo>
                    <a:lnTo>
                      <a:pt x="2568575" y="1241425"/>
                    </a:lnTo>
                    <a:lnTo>
                      <a:pt x="2552700" y="1254125"/>
                    </a:lnTo>
                    <a:lnTo>
                      <a:pt x="2533650" y="1266825"/>
                    </a:lnTo>
                    <a:lnTo>
                      <a:pt x="2514600" y="1273175"/>
                    </a:lnTo>
                    <a:lnTo>
                      <a:pt x="1568371" y="1588585"/>
                    </a:lnTo>
                    <a:lnTo>
                      <a:pt x="1470025" y="2333625"/>
                    </a:lnTo>
                    <a:lnTo>
                      <a:pt x="1463675" y="2362200"/>
                    </a:lnTo>
                    <a:lnTo>
                      <a:pt x="1457325" y="2387600"/>
                    </a:lnTo>
                    <a:lnTo>
                      <a:pt x="1444625" y="2409825"/>
                    </a:lnTo>
                    <a:lnTo>
                      <a:pt x="1441450" y="2414588"/>
                    </a:lnTo>
                    <a:lnTo>
                      <a:pt x="1441450" y="3508375"/>
                    </a:lnTo>
                    <a:lnTo>
                      <a:pt x="1438275" y="3536950"/>
                    </a:lnTo>
                    <a:lnTo>
                      <a:pt x="1431925" y="3565525"/>
                    </a:lnTo>
                    <a:lnTo>
                      <a:pt x="1416050" y="3590925"/>
                    </a:lnTo>
                    <a:lnTo>
                      <a:pt x="1400175" y="3613150"/>
                    </a:lnTo>
                    <a:lnTo>
                      <a:pt x="1377950" y="3632200"/>
                    </a:lnTo>
                    <a:lnTo>
                      <a:pt x="1352550" y="3644900"/>
                    </a:lnTo>
                    <a:lnTo>
                      <a:pt x="1323975" y="3654425"/>
                    </a:lnTo>
                    <a:lnTo>
                      <a:pt x="1292225" y="3657600"/>
                    </a:lnTo>
                    <a:lnTo>
                      <a:pt x="1263650" y="3654425"/>
                    </a:lnTo>
                    <a:lnTo>
                      <a:pt x="1235075" y="3644900"/>
                    </a:lnTo>
                    <a:lnTo>
                      <a:pt x="1209675" y="3632200"/>
                    </a:lnTo>
                    <a:lnTo>
                      <a:pt x="1187450" y="3613150"/>
                    </a:lnTo>
                    <a:lnTo>
                      <a:pt x="1168400" y="3590925"/>
                    </a:lnTo>
                    <a:lnTo>
                      <a:pt x="1155700" y="3565525"/>
                    </a:lnTo>
                    <a:lnTo>
                      <a:pt x="1146175" y="3536950"/>
                    </a:lnTo>
                    <a:lnTo>
                      <a:pt x="1143000" y="3508375"/>
                    </a:lnTo>
                    <a:lnTo>
                      <a:pt x="1143000" y="2473801"/>
                    </a:lnTo>
                    <a:lnTo>
                      <a:pt x="1139825" y="2473325"/>
                    </a:lnTo>
                    <a:lnTo>
                      <a:pt x="1031875" y="2459831"/>
                    </a:lnTo>
                    <a:lnTo>
                      <a:pt x="1031875" y="3508375"/>
                    </a:lnTo>
                    <a:lnTo>
                      <a:pt x="1028700" y="3536950"/>
                    </a:lnTo>
                    <a:lnTo>
                      <a:pt x="1019175" y="3565525"/>
                    </a:lnTo>
                    <a:lnTo>
                      <a:pt x="1006475" y="3590925"/>
                    </a:lnTo>
                    <a:lnTo>
                      <a:pt x="987425" y="3613150"/>
                    </a:lnTo>
                    <a:lnTo>
                      <a:pt x="965200" y="3632200"/>
                    </a:lnTo>
                    <a:lnTo>
                      <a:pt x="939800" y="3644900"/>
                    </a:lnTo>
                    <a:lnTo>
                      <a:pt x="911225" y="3654425"/>
                    </a:lnTo>
                    <a:lnTo>
                      <a:pt x="882650" y="3657600"/>
                    </a:lnTo>
                    <a:lnTo>
                      <a:pt x="850900" y="3654425"/>
                    </a:lnTo>
                    <a:lnTo>
                      <a:pt x="822325" y="3644900"/>
                    </a:lnTo>
                    <a:lnTo>
                      <a:pt x="796925" y="3632200"/>
                    </a:lnTo>
                    <a:lnTo>
                      <a:pt x="774700" y="3613150"/>
                    </a:lnTo>
                    <a:lnTo>
                      <a:pt x="755650" y="3590925"/>
                    </a:lnTo>
                    <a:lnTo>
                      <a:pt x="742950" y="3565525"/>
                    </a:lnTo>
                    <a:lnTo>
                      <a:pt x="733425" y="3536950"/>
                    </a:lnTo>
                    <a:lnTo>
                      <a:pt x="730250" y="3508375"/>
                    </a:lnTo>
                    <a:lnTo>
                      <a:pt x="730250" y="2397125"/>
                    </a:lnTo>
                    <a:lnTo>
                      <a:pt x="733425" y="2368550"/>
                    </a:lnTo>
                    <a:lnTo>
                      <a:pt x="742950" y="2339975"/>
                    </a:lnTo>
                    <a:lnTo>
                      <a:pt x="743744" y="2338388"/>
                    </a:lnTo>
                    <a:lnTo>
                      <a:pt x="742950" y="2336800"/>
                    </a:lnTo>
                    <a:lnTo>
                      <a:pt x="736600" y="2314575"/>
                    </a:lnTo>
                    <a:lnTo>
                      <a:pt x="730250" y="2292350"/>
                    </a:lnTo>
                    <a:lnTo>
                      <a:pt x="730250" y="2263775"/>
                    </a:lnTo>
                    <a:lnTo>
                      <a:pt x="733425" y="2235200"/>
                    </a:lnTo>
                    <a:lnTo>
                      <a:pt x="825831" y="1545236"/>
                    </a:lnTo>
                    <a:lnTo>
                      <a:pt x="679450" y="1892300"/>
                    </a:lnTo>
                    <a:lnTo>
                      <a:pt x="669925" y="1911350"/>
                    </a:lnTo>
                    <a:lnTo>
                      <a:pt x="669217" y="1912766"/>
                    </a:lnTo>
                    <a:lnTo>
                      <a:pt x="666750" y="1917700"/>
                    </a:lnTo>
                    <a:lnTo>
                      <a:pt x="657225" y="1936750"/>
                    </a:lnTo>
                    <a:lnTo>
                      <a:pt x="641350" y="1952625"/>
                    </a:lnTo>
                    <a:lnTo>
                      <a:pt x="625475" y="1962150"/>
                    </a:lnTo>
                    <a:lnTo>
                      <a:pt x="606425" y="1971675"/>
                    </a:lnTo>
                    <a:lnTo>
                      <a:pt x="584200" y="1974850"/>
                    </a:lnTo>
                    <a:lnTo>
                      <a:pt x="561975" y="1974850"/>
                    </a:lnTo>
                    <a:lnTo>
                      <a:pt x="542925" y="1971675"/>
                    </a:lnTo>
                    <a:lnTo>
                      <a:pt x="76200" y="1774825"/>
                    </a:lnTo>
                    <a:lnTo>
                      <a:pt x="57150" y="1765300"/>
                    </a:lnTo>
                    <a:lnTo>
                      <a:pt x="38100" y="1752600"/>
                    </a:lnTo>
                    <a:lnTo>
                      <a:pt x="25400" y="1739900"/>
                    </a:lnTo>
                    <a:lnTo>
                      <a:pt x="12700" y="1720850"/>
                    </a:lnTo>
                    <a:lnTo>
                      <a:pt x="3175" y="1704975"/>
                    </a:lnTo>
                    <a:lnTo>
                      <a:pt x="0" y="1682750"/>
                    </a:lnTo>
                    <a:lnTo>
                      <a:pt x="0" y="1660525"/>
                    </a:lnTo>
                    <a:lnTo>
                      <a:pt x="3175" y="1641475"/>
                    </a:lnTo>
                    <a:lnTo>
                      <a:pt x="12700" y="1619250"/>
                    </a:lnTo>
                    <a:lnTo>
                      <a:pt x="22225" y="1603375"/>
                    </a:lnTo>
                    <a:lnTo>
                      <a:pt x="38100" y="1587500"/>
                    </a:lnTo>
                    <a:lnTo>
                      <a:pt x="53975" y="1574800"/>
                    </a:lnTo>
                    <a:lnTo>
                      <a:pt x="73025" y="1568450"/>
                    </a:lnTo>
                    <a:lnTo>
                      <a:pt x="95250" y="1562100"/>
                    </a:lnTo>
                    <a:lnTo>
                      <a:pt x="114300" y="1562100"/>
                    </a:lnTo>
                    <a:lnTo>
                      <a:pt x="136525" y="1568450"/>
                    </a:lnTo>
                    <a:lnTo>
                      <a:pt x="516862" y="1728864"/>
                    </a:lnTo>
                    <a:lnTo>
                      <a:pt x="669925" y="1368425"/>
                    </a:lnTo>
                    <a:lnTo>
                      <a:pt x="679450" y="1346200"/>
                    </a:lnTo>
                    <a:lnTo>
                      <a:pt x="688975" y="1330325"/>
                    </a:lnTo>
                    <a:lnTo>
                      <a:pt x="704850" y="1314450"/>
                    </a:lnTo>
                    <a:lnTo>
                      <a:pt x="714375" y="1304925"/>
                    </a:lnTo>
                    <a:lnTo>
                      <a:pt x="730250" y="1295400"/>
                    </a:lnTo>
                    <a:lnTo>
                      <a:pt x="746125" y="1285875"/>
                    </a:lnTo>
                    <a:lnTo>
                      <a:pt x="787400" y="1273175"/>
                    </a:lnTo>
                    <a:lnTo>
                      <a:pt x="831850" y="1260475"/>
                    </a:lnTo>
                    <a:lnTo>
                      <a:pt x="882650" y="1254125"/>
                    </a:lnTo>
                    <a:lnTo>
                      <a:pt x="936625" y="1250950"/>
                    </a:lnTo>
                    <a:lnTo>
                      <a:pt x="990600" y="1250950"/>
                    </a:lnTo>
                    <a:lnTo>
                      <a:pt x="1092200" y="1250950"/>
                    </a:lnTo>
                    <a:lnTo>
                      <a:pt x="1171575" y="1260475"/>
                    </a:lnTo>
                    <a:lnTo>
                      <a:pt x="1301750" y="1276350"/>
                    </a:lnTo>
                    <a:lnTo>
                      <a:pt x="1377950" y="1289050"/>
                    </a:lnTo>
                    <a:lnTo>
                      <a:pt x="1473200" y="1311275"/>
                    </a:lnTo>
                    <a:lnTo>
                      <a:pt x="1524000" y="1323975"/>
                    </a:lnTo>
                    <a:lnTo>
                      <a:pt x="1571625" y="1339850"/>
                    </a:lnTo>
                    <a:lnTo>
                      <a:pt x="1604727" y="1351672"/>
                    </a:lnTo>
                    <a:lnTo>
                      <a:pt x="2470150" y="1060450"/>
                    </a:lnTo>
                    <a:close/>
                    <a:moveTo>
                      <a:pt x="4162425" y="914400"/>
                    </a:moveTo>
                    <a:lnTo>
                      <a:pt x="4162425" y="1631950"/>
                    </a:lnTo>
                    <a:lnTo>
                      <a:pt x="3924300" y="1631950"/>
                    </a:lnTo>
                    <a:lnTo>
                      <a:pt x="3924300" y="1168400"/>
                    </a:lnTo>
                    <a:lnTo>
                      <a:pt x="4162425" y="914400"/>
                    </a:lnTo>
                    <a:close/>
                    <a:moveTo>
                      <a:pt x="1193800" y="593725"/>
                    </a:moveTo>
                    <a:lnTo>
                      <a:pt x="1228725" y="596900"/>
                    </a:lnTo>
                    <a:lnTo>
                      <a:pt x="1260475" y="603250"/>
                    </a:lnTo>
                    <a:lnTo>
                      <a:pt x="1289050" y="612775"/>
                    </a:lnTo>
                    <a:lnTo>
                      <a:pt x="1317625" y="625475"/>
                    </a:lnTo>
                    <a:lnTo>
                      <a:pt x="1346200" y="638175"/>
                    </a:lnTo>
                    <a:lnTo>
                      <a:pt x="1371600" y="657225"/>
                    </a:lnTo>
                    <a:lnTo>
                      <a:pt x="1397000" y="676275"/>
                    </a:lnTo>
                    <a:lnTo>
                      <a:pt x="1419225" y="698500"/>
                    </a:lnTo>
                    <a:lnTo>
                      <a:pt x="1438275" y="720725"/>
                    </a:lnTo>
                    <a:lnTo>
                      <a:pt x="1454150" y="746125"/>
                    </a:lnTo>
                    <a:lnTo>
                      <a:pt x="1470025" y="771525"/>
                    </a:lnTo>
                    <a:lnTo>
                      <a:pt x="1482725" y="800100"/>
                    </a:lnTo>
                    <a:lnTo>
                      <a:pt x="1492250" y="828675"/>
                    </a:lnTo>
                    <a:lnTo>
                      <a:pt x="1498600" y="860425"/>
                    </a:lnTo>
                    <a:lnTo>
                      <a:pt x="1501775" y="892175"/>
                    </a:lnTo>
                    <a:lnTo>
                      <a:pt x="1501775" y="923925"/>
                    </a:lnTo>
                    <a:lnTo>
                      <a:pt x="1498600" y="955675"/>
                    </a:lnTo>
                    <a:lnTo>
                      <a:pt x="1495425" y="987425"/>
                    </a:lnTo>
                    <a:lnTo>
                      <a:pt x="1485900" y="1019175"/>
                    </a:lnTo>
                    <a:lnTo>
                      <a:pt x="1473200" y="1047750"/>
                    </a:lnTo>
                    <a:lnTo>
                      <a:pt x="1457325" y="1073150"/>
                    </a:lnTo>
                    <a:lnTo>
                      <a:pt x="1441450" y="1101725"/>
                    </a:lnTo>
                    <a:lnTo>
                      <a:pt x="1422400" y="1123950"/>
                    </a:lnTo>
                    <a:lnTo>
                      <a:pt x="1400175" y="1146175"/>
                    </a:lnTo>
                    <a:lnTo>
                      <a:pt x="1377950" y="1165225"/>
                    </a:lnTo>
                    <a:lnTo>
                      <a:pt x="1352550" y="1184275"/>
                    </a:lnTo>
                    <a:lnTo>
                      <a:pt x="1327150" y="1196975"/>
                    </a:lnTo>
                    <a:lnTo>
                      <a:pt x="1298575" y="1209675"/>
                    </a:lnTo>
                    <a:lnTo>
                      <a:pt x="1270000" y="1219200"/>
                    </a:lnTo>
                    <a:lnTo>
                      <a:pt x="1238250" y="1225550"/>
                    </a:lnTo>
                    <a:lnTo>
                      <a:pt x="1206500" y="1228725"/>
                    </a:lnTo>
                    <a:lnTo>
                      <a:pt x="1174750" y="1231900"/>
                    </a:lnTo>
                    <a:lnTo>
                      <a:pt x="1143000" y="1228725"/>
                    </a:lnTo>
                    <a:lnTo>
                      <a:pt x="1111250" y="1222375"/>
                    </a:lnTo>
                    <a:lnTo>
                      <a:pt x="1079500" y="1212850"/>
                    </a:lnTo>
                    <a:lnTo>
                      <a:pt x="1050925" y="1200150"/>
                    </a:lnTo>
                    <a:lnTo>
                      <a:pt x="1022350" y="1187450"/>
                    </a:lnTo>
                    <a:lnTo>
                      <a:pt x="996950" y="1168400"/>
                    </a:lnTo>
                    <a:lnTo>
                      <a:pt x="974725" y="1149350"/>
                    </a:lnTo>
                    <a:lnTo>
                      <a:pt x="952500" y="1130300"/>
                    </a:lnTo>
                    <a:lnTo>
                      <a:pt x="933450" y="1104900"/>
                    </a:lnTo>
                    <a:lnTo>
                      <a:pt x="914400" y="1079500"/>
                    </a:lnTo>
                    <a:lnTo>
                      <a:pt x="901700" y="1054100"/>
                    </a:lnTo>
                    <a:lnTo>
                      <a:pt x="889000" y="1025525"/>
                    </a:lnTo>
                    <a:lnTo>
                      <a:pt x="879475" y="996950"/>
                    </a:lnTo>
                    <a:lnTo>
                      <a:pt x="873125" y="965200"/>
                    </a:lnTo>
                    <a:lnTo>
                      <a:pt x="866775" y="936625"/>
                    </a:lnTo>
                    <a:lnTo>
                      <a:pt x="866775" y="904875"/>
                    </a:lnTo>
                    <a:lnTo>
                      <a:pt x="869950" y="869950"/>
                    </a:lnTo>
                    <a:lnTo>
                      <a:pt x="876300" y="838200"/>
                    </a:lnTo>
                    <a:lnTo>
                      <a:pt x="885825" y="809625"/>
                    </a:lnTo>
                    <a:lnTo>
                      <a:pt x="895350" y="777875"/>
                    </a:lnTo>
                    <a:lnTo>
                      <a:pt x="911225" y="752475"/>
                    </a:lnTo>
                    <a:lnTo>
                      <a:pt x="927100" y="727075"/>
                    </a:lnTo>
                    <a:lnTo>
                      <a:pt x="946150" y="701675"/>
                    </a:lnTo>
                    <a:lnTo>
                      <a:pt x="968375" y="679450"/>
                    </a:lnTo>
                    <a:lnTo>
                      <a:pt x="990600" y="660400"/>
                    </a:lnTo>
                    <a:lnTo>
                      <a:pt x="1016000" y="644525"/>
                    </a:lnTo>
                    <a:lnTo>
                      <a:pt x="1044575" y="628650"/>
                    </a:lnTo>
                    <a:lnTo>
                      <a:pt x="1073150" y="615950"/>
                    </a:lnTo>
                    <a:lnTo>
                      <a:pt x="1101725" y="606425"/>
                    </a:lnTo>
                    <a:lnTo>
                      <a:pt x="1130300" y="600075"/>
                    </a:lnTo>
                    <a:lnTo>
                      <a:pt x="1162050" y="596900"/>
                    </a:lnTo>
                    <a:lnTo>
                      <a:pt x="1193800" y="593725"/>
                    </a:lnTo>
                    <a:close/>
                    <a:moveTo>
                      <a:pt x="3930650" y="523875"/>
                    </a:moveTo>
                    <a:lnTo>
                      <a:pt x="4273550" y="523875"/>
                    </a:lnTo>
                    <a:lnTo>
                      <a:pt x="4289425" y="527050"/>
                    </a:lnTo>
                    <a:lnTo>
                      <a:pt x="4295775" y="527050"/>
                    </a:lnTo>
                    <a:lnTo>
                      <a:pt x="4302125" y="530225"/>
                    </a:lnTo>
                    <a:lnTo>
                      <a:pt x="4311650" y="533400"/>
                    </a:lnTo>
                    <a:lnTo>
                      <a:pt x="4318000" y="536575"/>
                    </a:lnTo>
                    <a:lnTo>
                      <a:pt x="4327525" y="546100"/>
                    </a:lnTo>
                    <a:lnTo>
                      <a:pt x="4337050" y="558800"/>
                    </a:lnTo>
                    <a:lnTo>
                      <a:pt x="4340225" y="565150"/>
                    </a:lnTo>
                    <a:lnTo>
                      <a:pt x="4343400" y="571500"/>
                    </a:lnTo>
                    <a:lnTo>
                      <a:pt x="4346575" y="581025"/>
                    </a:lnTo>
                    <a:lnTo>
                      <a:pt x="4349750" y="587375"/>
                    </a:lnTo>
                    <a:lnTo>
                      <a:pt x="4349750" y="603250"/>
                    </a:lnTo>
                    <a:lnTo>
                      <a:pt x="4349750" y="908050"/>
                    </a:lnTo>
                    <a:lnTo>
                      <a:pt x="4349750" y="920750"/>
                    </a:lnTo>
                    <a:lnTo>
                      <a:pt x="4343400" y="936625"/>
                    </a:lnTo>
                    <a:lnTo>
                      <a:pt x="4337050" y="949325"/>
                    </a:lnTo>
                    <a:lnTo>
                      <a:pt x="4327525" y="962025"/>
                    </a:lnTo>
                    <a:lnTo>
                      <a:pt x="4318000" y="971550"/>
                    </a:lnTo>
                    <a:lnTo>
                      <a:pt x="4305300" y="977900"/>
                    </a:lnTo>
                    <a:lnTo>
                      <a:pt x="4289425" y="981075"/>
                    </a:lnTo>
                    <a:lnTo>
                      <a:pt x="4273550" y="984250"/>
                    </a:lnTo>
                    <a:lnTo>
                      <a:pt x="4257675" y="981075"/>
                    </a:lnTo>
                    <a:lnTo>
                      <a:pt x="4244975" y="977900"/>
                    </a:lnTo>
                    <a:lnTo>
                      <a:pt x="4229100" y="971550"/>
                    </a:lnTo>
                    <a:lnTo>
                      <a:pt x="4219575" y="962025"/>
                    </a:lnTo>
                    <a:lnTo>
                      <a:pt x="4210050" y="949325"/>
                    </a:lnTo>
                    <a:lnTo>
                      <a:pt x="4203700" y="936625"/>
                    </a:lnTo>
                    <a:lnTo>
                      <a:pt x="4197350" y="920750"/>
                    </a:lnTo>
                    <a:lnTo>
                      <a:pt x="4197350" y="908050"/>
                    </a:lnTo>
                    <a:lnTo>
                      <a:pt x="4197350" y="787400"/>
                    </a:lnTo>
                    <a:lnTo>
                      <a:pt x="3873500" y="1127125"/>
                    </a:lnTo>
                    <a:lnTo>
                      <a:pt x="3863975" y="1136650"/>
                    </a:lnTo>
                    <a:lnTo>
                      <a:pt x="3851275" y="1146175"/>
                    </a:lnTo>
                    <a:lnTo>
                      <a:pt x="3838575" y="1152525"/>
                    </a:lnTo>
                    <a:lnTo>
                      <a:pt x="3825875" y="1158875"/>
                    </a:lnTo>
                    <a:lnTo>
                      <a:pt x="3813175" y="1158875"/>
                    </a:lnTo>
                    <a:lnTo>
                      <a:pt x="3810000" y="1158875"/>
                    </a:lnTo>
                    <a:lnTo>
                      <a:pt x="3806825" y="1158875"/>
                    </a:lnTo>
                    <a:lnTo>
                      <a:pt x="3473450" y="1162050"/>
                    </a:lnTo>
                    <a:lnTo>
                      <a:pt x="3022600" y="1612900"/>
                    </a:lnTo>
                    <a:lnTo>
                      <a:pt x="3009900" y="1622425"/>
                    </a:lnTo>
                    <a:lnTo>
                      <a:pt x="2997200" y="1628775"/>
                    </a:lnTo>
                    <a:lnTo>
                      <a:pt x="2981325" y="1631950"/>
                    </a:lnTo>
                    <a:lnTo>
                      <a:pt x="2968625" y="1635125"/>
                    </a:lnTo>
                    <a:lnTo>
                      <a:pt x="2952750" y="1631950"/>
                    </a:lnTo>
                    <a:lnTo>
                      <a:pt x="2940050" y="1628775"/>
                    </a:lnTo>
                    <a:lnTo>
                      <a:pt x="2924175" y="1622425"/>
                    </a:lnTo>
                    <a:lnTo>
                      <a:pt x="2914650" y="1612900"/>
                    </a:lnTo>
                    <a:lnTo>
                      <a:pt x="2901950" y="1600200"/>
                    </a:lnTo>
                    <a:lnTo>
                      <a:pt x="2895600" y="1587500"/>
                    </a:lnTo>
                    <a:lnTo>
                      <a:pt x="2892425" y="1571625"/>
                    </a:lnTo>
                    <a:lnTo>
                      <a:pt x="2889250" y="1555750"/>
                    </a:lnTo>
                    <a:lnTo>
                      <a:pt x="2892425" y="1543050"/>
                    </a:lnTo>
                    <a:lnTo>
                      <a:pt x="2895600" y="1527175"/>
                    </a:lnTo>
                    <a:lnTo>
                      <a:pt x="2901950" y="1514475"/>
                    </a:lnTo>
                    <a:lnTo>
                      <a:pt x="2914650" y="1501775"/>
                    </a:lnTo>
                    <a:lnTo>
                      <a:pt x="3371850" y="1044575"/>
                    </a:lnTo>
                    <a:lnTo>
                      <a:pt x="3381375" y="1031875"/>
                    </a:lnTo>
                    <a:lnTo>
                      <a:pt x="3394075" y="1019175"/>
                    </a:lnTo>
                    <a:lnTo>
                      <a:pt x="3409950" y="1012825"/>
                    </a:lnTo>
                    <a:lnTo>
                      <a:pt x="3425825" y="1009650"/>
                    </a:lnTo>
                    <a:lnTo>
                      <a:pt x="3435350" y="1006475"/>
                    </a:lnTo>
                    <a:lnTo>
                      <a:pt x="3438525" y="1006475"/>
                    </a:lnTo>
                    <a:lnTo>
                      <a:pt x="3441700" y="1006475"/>
                    </a:lnTo>
                    <a:lnTo>
                      <a:pt x="3775075" y="1006475"/>
                    </a:lnTo>
                    <a:lnTo>
                      <a:pt x="4086225" y="679450"/>
                    </a:lnTo>
                    <a:lnTo>
                      <a:pt x="3930650" y="679450"/>
                    </a:lnTo>
                    <a:lnTo>
                      <a:pt x="3914775" y="676275"/>
                    </a:lnTo>
                    <a:lnTo>
                      <a:pt x="3902075" y="673100"/>
                    </a:lnTo>
                    <a:lnTo>
                      <a:pt x="3886200" y="666750"/>
                    </a:lnTo>
                    <a:lnTo>
                      <a:pt x="3876675" y="657225"/>
                    </a:lnTo>
                    <a:lnTo>
                      <a:pt x="3867150" y="644525"/>
                    </a:lnTo>
                    <a:lnTo>
                      <a:pt x="3860800" y="631825"/>
                    </a:lnTo>
                    <a:lnTo>
                      <a:pt x="3854450" y="615950"/>
                    </a:lnTo>
                    <a:lnTo>
                      <a:pt x="3854450" y="603250"/>
                    </a:lnTo>
                    <a:lnTo>
                      <a:pt x="3854450" y="587375"/>
                    </a:lnTo>
                    <a:lnTo>
                      <a:pt x="3860800" y="571500"/>
                    </a:lnTo>
                    <a:lnTo>
                      <a:pt x="3867150" y="558800"/>
                    </a:lnTo>
                    <a:lnTo>
                      <a:pt x="3876675" y="546100"/>
                    </a:lnTo>
                    <a:lnTo>
                      <a:pt x="3886200" y="536575"/>
                    </a:lnTo>
                    <a:lnTo>
                      <a:pt x="3902075" y="530225"/>
                    </a:lnTo>
                    <a:lnTo>
                      <a:pt x="3914775" y="527050"/>
                    </a:lnTo>
                    <a:lnTo>
                      <a:pt x="3930650" y="523875"/>
                    </a:lnTo>
                    <a:close/>
                    <a:moveTo>
                      <a:pt x="3302000" y="285750"/>
                    </a:moveTo>
                    <a:lnTo>
                      <a:pt x="3333750" y="317500"/>
                    </a:lnTo>
                    <a:lnTo>
                      <a:pt x="2622550" y="1104900"/>
                    </a:lnTo>
                    <a:lnTo>
                      <a:pt x="2543175" y="1028700"/>
                    </a:lnTo>
                    <a:lnTo>
                      <a:pt x="3302000" y="285750"/>
                    </a:lnTo>
                    <a:close/>
                    <a:moveTo>
                      <a:pt x="2543175" y="0"/>
                    </a:moveTo>
                    <a:lnTo>
                      <a:pt x="4841875" y="0"/>
                    </a:lnTo>
                    <a:lnTo>
                      <a:pt x="4879975" y="3175"/>
                    </a:lnTo>
                    <a:lnTo>
                      <a:pt x="4918075" y="6350"/>
                    </a:lnTo>
                    <a:lnTo>
                      <a:pt x="4956175" y="15875"/>
                    </a:lnTo>
                    <a:lnTo>
                      <a:pt x="4991100" y="28575"/>
                    </a:lnTo>
                    <a:lnTo>
                      <a:pt x="5026025" y="47625"/>
                    </a:lnTo>
                    <a:lnTo>
                      <a:pt x="5057775" y="66675"/>
                    </a:lnTo>
                    <a:lnTo>
                      <a:pt x="5086350" y="88900"/>
                    </a:lnTo>
                    <a:lnTo>
                      <a:pt x="5111750" y="111125"/>
                    </a:lnTo>
                    <a:lnTo>
                      <a:pt x="5137150" y="139700"/>
                    </a:lnTo>
                    <a:lnTo>
                      <a:pt x="5159375" y="168275"/>
                    </a:lnTo>
                    <a:lnTo>
                      <a:pt x="5178425" y="200025"/>
                    </a:lnTo>
                    <a:lnTo>
                      <a:pt x="5194300" y="234950"/>
                    </a:lnTo>
                    <a:lnTo>
                      <a:pt x="5207000" y="269875"/>
                    </a:lnTo>
                    <a:lnTo>
                      <a:pt x="5216525" y="304800"/>
                    </a:lnTo>
                    <a:lnTo>
                      <a:pt x="5222875" y="342900"/>
                    </a:lnTo>
                    <a:lnTo>
                      <a:pt x="5226050" y="384175"/>
                    </a:lnTo>
                    <a:lnTo>
                      <a:pt x="5226050" y="1739900"/>
                    </a:lnTo>
                    <a:lnTo>
                      <a:pt x="5222875" y="1778000"/>
                    </a:lnTo>
                    <a:lnTo>
                      <a:pt x="5216525" y="1816100"/>
                    </a:lnTo>
                    <a:lnTo>
                      <a:pt x="5207000" y="1854200"/>
                    </a:lnTo>
                    <a:lnTo>
                      <a:pt x="5194300" y="1889125"/>
                    </a:lnTo>
                    <a:lnTo>
                      <a:pt x="5178425" y="1920875"/>
                    </a:lnTo>
                    <a:lnTo>
                      <a:pt x="5159375" y="1952625"/>
                    </a:lnTo>
                    <a:lnTo>
                      <a:pt x="5137150" y="1984375"/>
                    </a:lnTo>
                    <a:lnTo>
                      <a:pt x="5111750" y="2009775"/>
                    </a:lnTo>
                    <a:lnTo>
                      <a:pt x="5086350" y="2035175"/>
                    </a:lnTo>
                    <a:lnTo>
                      <a:pt x="5057775" y="2057400"/>
                    </a:lnTo>
                    <a:lnTo>
                      <a:pt x="5026025" y="2076450"/>
                    </a:lnTo>
                    <a:lnTo>
                      <a:pt x="4991100" y="2092325"/>
                    </a:lnTo>
                    <a:lnTo>
                      <a:pt x="4956175" y="2105025"/>
                    </a:lnTo>
                    <a:lnTo>
                      <a:pt x="4918075" y="2114550"/>
                    </a:lnTo>
                    <a:lnTo>
                      <a:pt x="4879975" y="2120900"/>
                    </a:lnTo>
                    <a:lnTo>
                      <a:pt x="4841875" y="2120900"/>
                    </a:lnTo>
                    <a:lnTo>
                      <a:pt x="2543175" y="2120900"/>
                    </a:lnTo>
                    <a:lnTo>
                      <a:pt x="2505075" y="2120900"/>
                    </a:lnTo>
                    <a:lnTo>
                      <a:pt x="2466975" y="2114550"/>
                    </a:lnTo>
                    <a:lnTo>
                      <a:pt x="2428875" y="2105025"/>
                    </a:lnTo>
                    <a:lnTo>
                      <a:pt x="2393950" y="2092325"/>
                    </a:lnTo>
                    <a:lnTo>
                      <a:pt x="2362200" y="2076450"/>
                    </a:lnTo>
                    <a:lnTo>
                      <a:pt x="2330450" y="2057400"/>
                    </a:lnTo>
                    <a:lnTo>
                      <a:pt x="2298700" y="2035175"/>
                    </a:lnTo>
                    <a:lnTo>
                      <a:pt x="2273300" y="2009775"/>
                    </a:lnTo>
                    <a:lnTo>
                      <a:pt x="2247900" y="1984375"/>
                    </a:lnTo>
                    <a:lnTo>
                      <a:pt x="2225675" y="1952625"/>
                    </a:lnTo>
                    <a:lnTo>
                      <a:pt x="2206625" y="1920875"/>
                    </a:lnTo>
                    <a:lnTo>
                      <a:pt x="2190750" y="1889125"/>
                    </a:lnTo>
                    <a:lnTo>
                      <a:pt x="2178050" y="1854200"/>
                    </a:lnTo>
                    <a:lnTo>
                      <a:pt x="2168525" y="1816100"/>
                    </a:lnTo>
                    <a:lnTo>
                      <a:pt x="2162175" y="1778000"/>
                    </a:lnTo>
                    <a:lnTo>
                      <a:pt x="2159000" y="1739900"/>
                    </a:lnTo>
                    <a:lnTo>
                      <a:pt x="2159000" y="1435100"/>
                    </a:lnTo>
                    <a:lnTo>
                      <a:pt x="2241550" y="1406525"/>
                    </a:lnTo>
                    <a:lnTo>
                      <a:pt x="2324100" y="1374775"/>
                    </a:lnTo>
                    <a:lnTo>
                      <a:pt x="2324100" y="1739900"/>
                    </a:lnTo>
                    <a:lnTo>
                      <a:pt x="2324100" y="1762125"/>
                    </a:lnTo>
                    <a:lnTo>
                      <a:pt x="2327275" y="1784350"/>
                    </a:lnTo>
                    <a:lnTo>
                      <a:pt x="2333625" y="1803400"/>
                    </a:lnTo>
                    <a:lnTo>
                      <a:pt x="2339975" y="1825625"/>
                    </a:lnTo>
                    <a:lnTo>
                      <a:pt x="2349500" y="1844675"/>
                    </a:lnTo>
                    <a:lnTo>
                      <a:pt x="2362200" y="1863725"/>
                    </a:lnTo>
                    <a:lnTo>
                      <a:pt x="2374900" y="1879600"/>
                    </a:lnTo>
                    <a:lnTo>
                      <a:pt x="2387600" y="1895475"/>
                    </a:lnTo>
                    <a:lnTo>
                      <a:pt x="2403475" y="1908175"/>
                    </a:lnTo>
                    <a:lnTo>
                      <a:pt x="2419350" y="1920875"/>
                    </a:lnTo>
                    <a:lnTo>
                      <a:pt x="2438400" y="1933575"/>
                    </a:lnTo>
                    <a:lnTo>
                      <a:pt x="2457450" y="1943100"/>
                    </a:lnTo>
                    <a:lnTo>
                      <a:pt x="2476500" y="1949450"/>
                    </a:lnTo>
                    <a:lnTo>
                      <a:pt x="2498725" y="1955800"/>
                    </a:lnTo>
                    <a:lnTo>
                      <a:pt x="2520950" y="1958975"/>
                    </a:lnTo>
                    <a:lnTo>
                      <a:pt x="2543175" y="1958975"/>
                    </a:lnTo>
                    <a:lnTo>
                      <a:pt x="4841875" y="1958975"/>
                    </a:lnTo>
                    <a:lnTo>
                      <a:pt x="4864100" y="1958975"/>
                    </a:lnTo>
                    <a:lnTo>
                      <a:pt x="4886325" y="1955800"/>
                    </a:lnTo>
                    <a:lnTo>
                      <a:pt x="4908550" y="1949450"/>
                    </a:lnTo>
                    <a:lnTo>
                      <a:pt x="4927600" y="1943100"/>
                    </a:lnTo>
                    <a:lnTo>
                      <a:pt x="4946650" y="1933575"/>
                    </a:lnTo>
                    <a:lnTo>
                      <a:pt x="4965700" y="1920875"/>
                    </a:lnTo>
                    <a:lnTo>
                      <a:pt x="4981575" y="1908175"/>
                    </a:lnTo>
                    <a:lnTo>
                      <a:pt x="4997450" y="1895475"/>
                    </a:lnTo>
                    <a:lnTo>
                      <a:pt x="5013325" y="1879600"/>
                    </a:lnTo>
                    <a:lnTo>
                      <a:pt x="5026025" y="1863725"/>
                    </a:lnTo>
                    <a:lnTo>
                      <a:pt x="5035550" y="1844675"/>
                    </a:lnTo>
                    <a:lnTo>
                      <a:pt x="5045075" y="1825625"/>
                    </a:lnTo>
                    <a:lnTo>
                      <a:pt x="5051425" y="1803400"/>
                    </a:lnTo>
                    <a:lnTo>
                      <a:pt x="5057775" y="1784350"/>
                    </a:lnTo>
                    <a:lnTo>
                      <a:pt x="5060950" y="1762125"/>
                    </a:lnTo>
                    <a:lnTo>
                      <a:pt x="5060950" y="1739900"/>
                    </a:lnTo>
                    <a:lnTo>
                      <a:pt x="5060950" y="384175"/>
                    </a:lnTo>
                    <a:lnTo>
                      <a:pt x="5060950" y="361950"/>
                    </a:lnTo>
                    <a:lnTo>
                      <a:pt x="5057775" y="339725"/>
                    </a:lnTo>
                    <a:lnTo>
                      <a:pt x="5051425" y="317500"/>
                    </a:lnTo>
                    <a:lnTo>
                      <a:pt x="5045075" y="298450"/>
                    </a:lnTo>
                    <a:lnTo>
                      <a:pt x="5035550" y="279400"/>
                    </a:lnTo>
                    <a:lnTo>
                      <a:pt x="5026025" y="260350"/>
                    </a:lnTo>
                    <a:lnTo>
                      <a:pt x="5013325" y="244475"/>
                    </a:lnTo>
                    <a:lnTo>
                      <a:pt x="4997450" y="228600"/>
                    </a:lnTo>
                    <a:lnTo>
                      <a:pt x="4981575" y="212725"/>
                    </a:lnTo>
                    <a:lnTo>
                      <a:pt x="4965700" y="200025"/>
                    </a:lnTo>
                    <a:lnTo>
                      <a:pt x="4946650" y="190500"/>
                    </a:lnTo>
                    <a:lnTo>
                      <a:pt x="4927600" y="180975"/>
                    </a:lnTo>
                    <a:lnTo>
                      <a:pt x="4908550" y="171450"/>
                    </a:lnTo>
                    <a:lnTo>
                      <a:pt x="4886325" y="168275"/>
                    </a:lnTo>
                    <a:lnTo>
                      <a:pt x="4864100" y="165100"/>
                    </a:lnTo>
                    <a:lnTo>
                      <a:pt x="4841875" y="161925"/>
                    </a:lnTo>
                    <a:lnTo>
                      <a:pt x="2543175" y="161925"/>
                    </a:lnTo>
                    <a:lnTo>
                      <a:pt x="2520950" y="165100"/>
                    </a:lnTo>
                    <a:lnTo>
                      <a:pt x="2498725" y="168275"/>
                    </a:lnTo>
                    <a:lnTo>
                      <a:pt x="2476500" y="171450"/>
                    </a:lnTo>
                    <a:lnTo>
                      <a:pt x="2457450" y="180975"/>
                    </a:lnTo>
                    <a:lnTo>
                      <a:pt x="2438400" y="190500"/>
                    </a:lnTo>
                    <a:lnTo>
                      <a:pt x="2419350" y="200025"/>
                    </a:lnTo>
                    <a:lnTo>
                      <a:pt x="2403475" y="212725"/>
                    </a:lnTo>
                    <a:lnTo>
                      <a:pt x="2387600" y="228600"/>
                    </a:lnTo>
                    <a:lnTo>
                      <a:pt x="2374900" y="244475"/>
                    </a:lnTo>
                    <a:lnTo>
                      <a:pt x="2362200" y="260350"/>
                    </a:lnTo>
                    <a:lnTo>
                      <a:pt x="2349500" y="279400"/>
                    </a:lnTo>
                    <a:lnTo>
                      <a:pt x="2339975" y="298450"/>
                    </a:lnTo>
                    <a:lnTo>
                      <a:pt x="2333625" y="317500"/>
                    </a:lnTo>
                    <a:lnTo>
                      <a:pt x="2327275" y="339725"/>
                    </a:lnTo>
                    <a:lnTo>
                      <a:pt x="2324100" y="361950"/>
                    </a:lnTo>
                    <a:lnTo>
                      <a:pt x="2324100" y="384175"/>
                    </a:lnTo>
                    <a:lnTo>
                      <a:pt x="2324100" y="1066800"/>
                    </a:lnTo>
                    <a:lnTo>
                      <a:pt x="2241550" y="1089025"/>
                    </a:lnTo>
                    <a:lnTo>
                      <a:pt x="2159000" y="1117600"/>
                    </a:lnTo>
                    <a:lnTo>
                      <a:pt x="2159000" y="384175"/>
                    </a:lnTo>
                    <a:lnTo>
                      <a:pt x="2162175" y="342900"/>
                    </a:lnTo>
                    <a:lnTo>
                      <a:pt x="2168525" y="304800"/>
                    </a:lnTo>
                    <a:lnTo>
                      <a:pt x="2178050" y="269875"/>
                    </a:lnTo>
                    <a:lnTo>
                      <a:pt x="2190750" y="234950"/>
                    </a:lnTo>
                    <a:lnTo>
                      <a:pt x="2206625" y="200025"/>
                    </a:lnTo>
                    <a:lnTo>
                      <a:pt x="2225675" y="168275"/>
                    </a:lnTo>
                    <a:lnTo>
                      <a:pt x="2247900" y="139700"/>
                    </a:lnTo>
                    <a:lnTo>
                      <a:pt x="2273300" y="111125"/>
                    </a:lnTo>
                    <a:lnTo>
                      <a:pt x="2298700" y="88900"/>
                    </a:lnTo>
                    <a:lnTo>
                      <a:pt x="2330450" y="66675"/>
                    </a:lnTo>
                    <a:lnTo>
                      <a:pt x="2362200" y="47625"/>
                    </a:lnTo>
                    <a:lnTo>
                      <a:pt x="2393950" y="28575"/>
                    </a:lnTo>
                    <a:lnTo>
                      <a:pt x="2428875" y="15875"/>
                    </a:lnTo>
                    <a:lnTo>
                      <a:pt x="2466975" y="6350"/>
                    </a:lnTo>
                    <a:lnTo>
                      <a:pt x="2505075" y="3175"/>
                    </a:lnTo>
                    <a:lnTo>
                      <a:pt x="2543175"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sz="1800">
                  <a:solidFill>
                    <a:srgbClr val="FFFFFF"/>
                  </a:solidFill>
                  <a:latin typeface="微软雅黑" pitchFamily="34" charset="-122"/>
                  <a:ea typeface="微软雅黑" pitchFamily="34" charset="-122"/>
                </a:endParaRPr>
              </a:p>
            </p:txBody>
          </p:sp>
        </p:grpSp>
        <p:grpSp>
          <p:nvGrpSpPr>
            <p:cNvPr id="44" name="组合 43"/>
            <p:cNvGrpSpPr/>
            <p:nvPr/>
          </p:nvGrpSpPr>
          <p:grpSpPr>
            <a:xfrm>
              <a:off x="7858403" y="3309921"/>
              <a:ext cx="465459" cy="497543"/>
              <a:chOff x="17128" y="6203"/>
              <a:chExt cx="992" cy="994"/>
            </a:xfrm>
          </p:grpSpPr>
          <p:sp>
            <p:nvSpPr>
              <p:cNvPr id="45" name="圆角矩形 44"/>
              <p:cNvSpPr/>
              <p:nvPr/>
            </p:nvSpPr>
            <p:spPr>
              <a:xfrm>
                <a:off x="17128" y="6203"/>
                <a:ext cx="993" cy="994"/>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46" name=" 31"/>
              <p:cNvSpPr/>
              <p:nvPr/>
            </p:nvSpPr>
            <p:spPr bwMode="auto">
              <a:xfrm>
                <a:off x="17401" y="6437"/>
                <a:ext cx="405" cy="527"/>
              </a:xfrm>
              <a:custGeom>
                <a:avLst/>
                <a:gdLst>
                  <a:gd name="T0" fmla="*/ 808831 w 3808"/>
                  <a:gd name="T1" fmla="*/ 1295383 h 4578"/>
                  <a:gd name="T2" fmla="*/ 620770 w 3808"/>
                  <a:gd name="T3" fmla="*/ 1061107 h 4578"/>
                  <a:gd name="T4" fmla="*/ 609952 w 3808"/>
                  <a:gd name="T5" fmla="*/ 993696 h 4578"/>
                  <a:gd name="T6" fmla="*/ 804254 w 3808"/>
                  <a:gd name="T7" fmla="*/ 1136009 h 4578"/>
                  <a:gd name="T8" fmla="*/ 1261510 w 3808"/>
                  <a:gd name="T9" fmla="*/ 605039 h 4578"/>
                  <a:gd name="T10" fmla="*/ 997309 w 3808"/>
                  <a:gd name="T11" fmla="*/ 385328 h 4578"/>
                  <a:gd name="T12" fmla="*/ 1018112 w 3808"/>
                  <a:gd name="T13" fmla="*/ 332896 h 4578"/>
                  <a:gd name="T14" fmla="*/ 991900 w 3808"/>
                  <a:gd name="T15" fmla="*/ 304600 h 4578"/>
                  <a:gd name="T16" fmla="*/ 1025601 w 3808"/>
                  <a:gd name="T17" fmla="*/ 199322 h 4578"/>
                  <a:gd name="T18" fmla="*/ 992316 w 3808"/>
                  <a:gd name="T19" fmla="*/ 5410 h 4578"/>
                  <a:gd name="T20" fmla="*/ 833379 w 3808"/>
                  <a:gd name="T21" fmla="*/ 32457 h 4578"/>
                  <a:gd name="T22" fmla="*/ 644901 w 3808"/>
                  <a:gd name="T23" fmla="*/ 86969 h 4578"/>
                  <a:gd name="T24" fmla="*/ 529651 w 3808"/>
                  <a:gd name="T25" fmla="*/ 12484 h 4578"/>
                  <a:gd name="T26" fmla="*/ 540469 w 3808"/>
                  <a:gd name="T27" fmla="*/ 193496 h 4578"/>
                  <a:gd name="T28" fmla="*/ 583324 w 3808"/>
                  <a:gd name="T29" fmla="*/ 312507 h 4578"/>
                  <a:gd name="T30" fmla="*/ 583324 w 3808"/>
                  <a:gd name="T31" fmla="*/ 347877 h 4578"/>
                  <a:gd name="T32" fmla="*/ 568345 w 3808"/>
                  <a:gd name="T33" fmla="*/ 414872 h 4578"/>
                  <a:gd name="T34" fmla="*/ 277516 w 3808"/>
                  <a:gd name="T35" fmla="*/ 646651 h 4578"/>
                  <a:gd name="T36" fmla="*/ 123155 w 3808"/>
                  <a:gd name="T37" fmla="*/ 909223 h 4578"/>
                  <a:gd name="T38" fmla="*/ 10818 w 3808"/>
                  <a:gd name="T39" fmla="*/ 1299545 h 4578"/>
                  <a:gd name="T40" fmla="*/ 22468 w 3808"/>
                  <a:gd name="T41" fmla="*/ 1617461 h 4578"/>
                  <a:gd name="T42" fmla="*/ 102352 w 3808"/>
                  <a:gd name="T43" fmla="*/ 1767680 h 4578"/>
                  <a:gd name="T44" fmla="*/ 251303 w 3808"/>
                  <a:gd name="T45" fmla="*/ 1865469 h 4578"/>
                  <a:gd name="T46" fmla="*/ 780539 w 3808"/>
                  <a:gd name="T47" fmla="*/ 1905000 h 4578"/>
                  <a:gd name="T48" fmla="*/ 1293547 w 3808"/>
                  <a:gd name="T49" fmla="*/ 1877120 h 4578"/>
                  <a:gd name="T50" fmla="*/ 1458725 w 3808"/>
                  <a:gd name="T51" fmla="*/ 1792231 h 4578"/>
                  <a:gd name="T52" fmla="*/ 1551092 w 3808"/>
                  <a:gd name="T53" fmla="*/ 1651166 h 4578"/>
                  <a:gd name="T54" fmla="*/ 1582297 w 3808"/>
                  <a:gd name="T55" fmla="*/ 1380272 h 4578"/>
                  <a:gd name="T56" fmla="*/ 1490762 w 3808"/>
                  <a:gd name="T57" fmla="*/ 981628 h 4578"/>
                  <a:gd name="T58" fmla="*/ 1336402 w 3808"/>
                  <a:gd name="T59" fmla="*/ 681606 h 4578"/>
                  <a:gd name="T60" fmla="*/ 1097164 w 3808"/>
                  <a:gd name="T61" fmla="*/ 1433119 h 4578"/>
                  <a:gd name="T62" fmla="*/ 1012287 w 3808"/>
                  <a:gd name="T63" fmla="*/ 1537566 h 4578"/>
                  <a:gd name="T64" fmla="*/ 917008 w 3808"/>
                  <a:gd name="T65" fmla="*/ 1662818 h 4578"/>
                  <a:gd name="T66" fmla="*/ 866664 w 3808"/>
                  <a:gd name="T67" fmla="*/ 1689866 h 4578"/>
                  <a:gd name="T68" fmla="*/ 825890 w 3808"/>
                  <a:gd name="T69" fmla="*/ 1654495 h 4578"/>
                  <a:gd name="T70" fmla="*/ 762648 w 3808"/>
                  <a:gd name="T71" fmla="*/ 1664898 h 4578"/>
                  <a:gd name="T72" fmla="*/ 714800 w 3808"/>
                  <a:gd name="T73" fmla="*/ 1689033 h 4578"/>
                  <a:gd name="T74" fmla="*/ 671113 w 3808"/>
                  <a:gd name="T75" fmla="*/ 1651166 h 4578"/>
                  <a:gd name="T76" fmla="*/ 550871 w 3808"/>
                  <a:gd name="T77" fmla="*/ 1504692 h 4578"/>
                  <a:gd name="T78" fmla="*/ 478059 w 3808"/>
                  <a:gd name="T79" fmla="*/ 1349895 h 4578"/>
                  <a:gd name="T80" fmla="*/ 529651 w 3808"/>
                  <a:gd name="T81" fmla="*/ 1306202 h 4578"/>
                  <a:gd name="T82" fmla="*/ 594141 w 3808"/>
                  <a:gd name="T83" fmla="*/ 1367372 h 4578"/>
                  <a:gd name="T84" fmla="*/ 639909 w 3808"/>
                  <a:gd name="T85" fmla="*/ 1456006 h 4578"/>
                  <a:gd name="T86" fmla="*/ 543381 w 3808"/>
                  <a:gd name="T87" fmla="*/ 1186776 h 4578"/>
                  <a:gd name="T88" fmla="*/ 488045 w 3808"/>
                  <a:gd name="T89" fmla="*/ 1064020 h 4578"/>
                  <a:gd name="T90" fmla="*/ 536308 w 3808"/>
                  <a:gd name="T91" fmla="*/ 909223 h 4578"/>
                  <a:gd name="T92" fmla="*/ 661544 w 3808"/>
                  <a:gd name="T93" fmla="*/ 747353 h 4578"/>
                  <a:gd name="T94" fmla="*/ 703567 w 3808"/>
                  <a:gd name="T95" fmla="*/ 706157 h 4578"/>
                  <a:gd name="T96" fmla="*/ 758071 w 3808"/>
                  <a:gd name="T97" fmla="*/ 727379 h 4578"/>
                  <a:gd name="T98" fmla="*/ 827554 w 3808"/>
                  <a:gd name="T99" fmla="*/ 742359 h 4578"/>
                  <a:gd name="T100" fmla="*/ 871241 w 3808"/>
                  <a:gd name="T101" fmla="*/ 704492 h 4578"/>
                  <a:gd name="T102" fmla="*/ 924913 w 3808"/>
                  <a:gd name="T103" fmla="*/ 734453 h 4578"/>
                  <a:gd name="T104" fmla="*/ 1015616 w 3808"/>
                  <a:gd name="T105" fmla="*/ 876766 h 4578"/>
                  <a:gd name="T106" fmla="*/ 1082602 w 3808"/>
                  <a:gd name="T107" fmla="*/ 981628 h 4578"/>
                  <a:gd name="T108" fmla="*/ 1068456 w 3808"/>
                  <a:gd name="T109" fmla="*/ 1092733 h 4578"/>
                  <a:gd name="T110" fmla="*/ 990236 w 3808"/>
                  <a:gd name="T111" fmla="*/ 1074007 h 4578"/>
                  <a:gd name="T112" fmla="*/ 948629 w 3808"/>
                  <a:gd name="T113" fmla="*/ 974138 h 4578"/>
                  <a:gd name="T114" fmla="*/ 1066376 w 3808"/>
                  <a:gd name="T115" fmla="*/ 1236294 h 4578"/>
                  <a:gd name="T116" fmla="*/ 1109230 w 3808"/>
                  <a:gd name="T117" fmla="*/ 1312028 h 4578"/>
                  <a:gd name="T118" fmla="*/ 934899 w 3808"/>
                  <a:gd name="T119" fmla="*/ 1481389 h 4578"/>
                  <a:gd name="T120" fmla="*/ 982330 w 3808"/>
                  <a:gd name="T121" fmla="*/ 1422716 h 4578"/>
                  <a:gd name="T122" fmla="*/ 975257 w 3808"/>
                  <a:gd name="T123" fmla="*/ 1356553 h 457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808" h="4578">
                    <a:moveTo>
                      <a:pt x="1815" y="3080"/>
                    </a:moveTo>
                    <a:lnTo>
                      <a:pt x="1829" y="3629"/>
                    </a:lnTo>
                    <a:lnTo>
                      <a:pt x="1878" y="3637"/>
                    </a:lnTo>
                    <a:lnTo>
                      <a:pt x="1903" y="3639"/>
                    </a:lnTo>
                    <a:lnTo>
                      <a:pt x="1930" y="3641"/>
                    </a:lnTo>
                    <a:lnTo>
                      <a:pt x="1946" y="3640"/>
                    </a:lnTo>
                    <a:lnTo>
                      <a:pt x="1961" y="3638"/>
                    </a:lnTo>
                    <a:lnTo>
                      <a:pt x="1975" y="3636"/>
                    </a:lnTo>
                    <a:lnTo>
                      <a:pt x="1991" y="3635"/>
                    </a:lnTo>
                    <a:lnTo>
                      <a:pt x="1998" y="3125"/>
                    </a:lnTo>
                    <a:lnTo>
                      <a:pt x="1971" y="3119"/>
                    </a:lnTo>
                    <a:lnTo>
                      <a:pt x="1944" y="3113"/>
                    </a:lnTo>
                    <a:lnTo>
                      <a:pt x="1878" y="3096"/>
                    </a:lnTo>
                    <a:lnTo>
                      <a:pt x="1815" y="3080"/>
                    </a:lnTo>
                    <a:close/>
                    <a:moveTo>
                      <a:pt x="1458" y="2434"/>
                    </a:moveTo>
                    <a:lnTo>
                      <a:pt x="1458" y="2434"/>
                    </a:lnTo>
                    <a:lnTo>
                      <a:pt x="1458" y="2450"/>
                    </a:lnTo>
                    <a:lnTo>
                      <a:pt x="1459" y="2465"/>
                    </a:lnTo>
                    <a:lnTo>
                      <a:pt x="1461" y="2481"/>
                    </a:lnTo>
                    <a:lnTo>
                      <a:pt x="1464" y="2495"/>
                    </a:lnTo>
                    <a:lnTo>
                      <a:pt x="1469" y="2509"/>
                    </a:lnTo>
                    <a:lnTo>
                      <a:pt x="1475" y="2523"/>
                    </a:lnTo>
                    <a:lnTo>
                      <a:pt x="1483" y="2537"/>
                    </a:lnTo>
                    <a:lnTo>
                      <a:pt x="1492" y="2550"/>
                    </a:lnTo>
                    <a:lnTo>
                      <a:pt x="1502" y="2563"/>
                    </a:lnTo>
                    <a:lnTo>
                      <a:pt x="1513" y="2574"/>
                    </a:lnTo>
                    <a:lnTo>
                      <a:pt x="1525" y="2586"/>
                    </a:lnTo>
                    <a:lnTo>
                      <a:pt x="1538" y="2597"/>
                    </a:lnTo>
                    <a:lnTo>
                      <a:pt x="1554" y="2266"/>
                    </a:lnTo>
                    <a:lnTo>
                      <a:pt x="1532" y="2284"/>
                    </a:lnTo>
                    <a:lnTo>
                      <a:pt x="1514" y="2303"/>
                    </a:lnTo>
                    <a:lnTo>
                      <a:pt x="1498" y="2324"/>
                    </a:lnTo>
                    <a:lnTo>
                      <a:pt x="1491" y="2334"/>
                    </a:lnTo>
                    <a:lnTo>
                      <a:pt x="1484" y="2344"/>
                    </a:lnTo>
                    <a:lnTo>
                      <a:pt x="1478" y="2355"/>
                    </a:lnTo>
                    <a:lnTo>
                      <a:pt x="1474" y="2366"/>
                    </a:lnTo>
                    <a:lnTo>
                      <a:pt x="1469" y="2377"/>
                    </a:lnTo>
                    <a:lnTo>
                      <a:pt x="1466" y="2388"/>
                    </a:lnTo>
                    <a:lnTo>
                      <a:pt x="1463" y="2399"/>
                    </a:lnTo>
                    <a:lnTo>
                      <a:pt x="1460" y="2410"/>
                    </a:lnTo>
                    <a:lnTo>
                      <a:pt x="1459" y="2423"/>
                    </a:lnTo>
                    <a:lnTo>
                      <a:pt x="1458" y="2434"/>
                    </a:lnTo>
                    <a:close/>
                    <a:moveTo>
                      <a:pt x="1894" y="2175"/>
                    </a:moveTo>
                    <a:lnTo>
                      <a:pt x="1894" y="2175"/>
                    </a:lnTo>
                    <a:lnTo>
                      <a:pt x="1875" y="2176"/>
                    </a:lnTo>
                    <a:lnTo>
                      <a:pt x="1856" y="2178"/>
                    </a:lnTo>
                    <a:lnTo>
                      <a:pt x="1839" y="2180"/>
                    </a:lnTo>
                    <a:lnTo>
                      <a:pt x="1820" y="2182"/>
                    </a:lnTo>
                    <a:lnTo>
                      <a:pt x="1812" y="2698"/>
                    </a:lnTo>
                    <a:lnTo>
                      <a:pt x="1869" y="2714"/>
                    </a:lnTo>
                    <a:lnTo>
                      <a:pt x="1933" y="2730"/>
                    </a:lnTo>
                    <a:lnTo>
                      <a:pt x="1966" y="2740"/>
                    </a:lnTo>
                    <a:lnTo>
                      <a:pt x="2000" y="2750"/>
                    </a:lnTo>
                    <a:lnTo>
                      <a:pt x="1996" y="2185"/>
                    </a:lnTo>
                    <a:lnTo>
                      <a:pt x="1947" y="2178"/>
                    </a:lnTo>
                    <a:lnTo>
                      <a:pt x="1921" y="2176"/>
                    </a:lnTo>
                    <a:lnTo>
                      <a:pt x="1908" y="2175"/>
                    </a:lnTo>
                    <a:lnTo>
                      <a:pt x="1894" y="2175"/>
                    </a:lnTo>
                    <a:close/>
                    <a:moveTo>
                      <a:pt x="3118" y="1530"/>
                    </a:moveTo>
                    <a:lnTo>
                      <a:pt x="3118" y="1530"/>
                    </a:lnTo>
                    <a:lnTo>
                      <a:pt x="3099" y="1512"/>
                    </a:lnTo>
                    <a:lnTo>
                      <a:pt x="3078" y="1494"/>
                    </a:lnTo>
                    <a:lnTo>
                      <a:pt x="3032" y="1454"/>
                    </a:lnTo>
                    <a:lnTo>
                      <a:pt x="2980" y="1413"/>
                    </a:lnTo>
                    <a:lnTo>
                      <a:pt x="2926" y="1371"/>
                    </a:lnTo>
                    <a:lnTo>
                      <a:pt x="2810" y="1285"/>
                    </a:lnTo>
                    <a:lnTo>
                      <a:pt x="2694" y="1197"/>
                    </a:lnTo>
                    <a:lnTo>
                      <a:pt x="2637" y="1154"/>
                    </a:lnTo>
                    <a:lnTo>
                      <a:pt x="2584" y="1113"/>
                    </a:lnTo>
                    <a:lnTo>
                      <a:pt x="2534" y="1071"/>
                    </a:lnTo>
                    <a:lnTo>
                      <a:pt x="2511" y="1052"/>
                    </a:lnTo>
                    <a:lnTo>
                      <a:pt x="2490" y="1032"/>
                    </a:lnTo>
                    <a:lnTo>
                      <a:pt x="2470" y="1013"/>
                    </a:lnTo>
                    <a:lnTo>
                      <a:pt x="2451" y="995"/>
                    </a:lnTo>
                    <a:lnTo>
                      <a:pt x="2435" y="976"/>
                    </a:lnTo>
                    <a:lnTo>
                      <a:pt x="2421" y="959"/>
                    </a:lnTo>
                    <a:lnTo>
                      <a:pt x="2407" y="943"/>
                    </a:lnTo>
                    <a:lnTo>
                      <a:pt x="2397" y="926"/>
                    </a:lnTo>
                    <a:lnTo>
                      <a:pt x="2389" y="911"/>
                    </a:lnTo>
                    <a:lnTo>
                      <a:pt x="2384" y="897"/>
                    </a:lnTo>
                    <a:lnTo>
                      <a:pt x="2371" y="857"/>
                    </a:lnTo>
                    <a:lnTo>
                      <a:pt x="2386" y="854"/>
                    </a:lnTo>
                    <a:lnTo>
                      <a:pt x="2401" y="850"/>
                    </a:lnTo>
                    <a:lnTo>
                      <a:pt x="2413" y="844"/>
                    </a:lnTo>
                    <a:lnTo>
                      <a:pt x="2425" y="836"/>
                    </a:lnTo>
                    <a:lnTo>
                      <a:pt x="2434" y="826"/>
                    </a:lnTo>
                    <a:lnTo>
                      <a:pt x="2438" y="821"/>
                    </a:lnTo>
                    <a:lnTo>
                      <a:pt x="2441" y="816"/>
                    </a:lnTo>
                    <a:lnTo>
                      <a:pt x="2444" y="811"/>
                    </a:lnTo>
                    <a:lnTo>
                      <a:pt x="2445" y="805"/>
                    </a:lnTo>
                    <a:lnTo>
                      <a:pt x="2447" y="800"/>
                    </a:lnTo>
                    <a:lnTo>
                      <a:pt x="2447" y="794"/>
                    </a:lnTo>
                    <a:lnTo>
                      <a:pt x="2446" y="787"/>
                    </a:lnTo>
                    <a:lnTo>
                      <a:pt x="2445" y="781"/>
                    </a:lnTo>
                    <a:lnTo>
                      <a:pt x="2443" y="775"/>
                    </a:lnTo>
                    <a:lnTo>
                      <a:pt x="2440" y="768"/>
                    </a:lnTo>
                    <a:lnTo>
                      <a:pt x="2436" y="763"/>
                    </a:lnTo>
                    <a:lnTo>
                      <a:pt x="2432" y="757"/>
                    </a:lnTo>
                    <a:lnTo>
                      <a:pt x="2427" y="753"/>
                    </a:lnTo>
                    <a:lnTo>
                      <a:pt x="2421" y="748"/>
                    </a:lnTo>
                    <a:lnTo>
                      <a:pt x="2414" y="744"/>
                    </a:lnTo>
                    <a:lnTo>
                      <a:pt x="2407" y="740"/>
                    </a:lnTo>
                    <a:lnTo>
                      <a:pt x="2400" y="737"/>
                    </a:lnTo>
                    <a:lnTo>
                      <a:pt x="2392" y="735"/>
                    </a:lnTo>
                    <a:lnTo>
                      <a:pt x="2384" y="732"/>
                    </a:lnTo>
                    <a:lnTo>
                      <a:pt x="2376" y="731"/>
                    </a:lnTo>
                    <a:lnTo>
                      <a:pt x="2367" y="730"/>
                    </a:lnTo>
                    <a:lnTo>
                      <a:pt x="2358" y="730"/>
                    </a:lnTo>
                    <a:lnTo>
                      <a:pt x="2353" y="730"/>
                    </a:lnTo>
                    <a:lnTo>
                      <a:pt x="2354" y="716"/>
                    </a:lnTo>
                    <a:lnTo>
                      <a:pt x="2356" y="704"/>
                    </a:lnTo>
                    <a:lnTo>
                      <a:pt x="2359" y="692"/>
                    </a:lnTo>
                    <a:lnTo>
                      <a:pt x="2363" y="680"/>
                    </a:lnTo>
                    <a:lnTo>
                      <a:pt x="2372" y="655"/>
                    </a:lnTo>
                    <a:lnTo>
                      <a:pt x="2383" y="631"/>
                    </a:lnTo>
                    <a:lnTo>
                      <a:pt x="2396" y="604"/>
                    </a:lnTo>
                    <a:lnTo>
                      <a:pt x="2410" y="577"/>
                    </a:lnTo>
                    <a:lnTo>
                      <a:pt x="2446" y="515"/>
                    </a:lnTo>
                    <a:lnTo>
                      <a:pt x="2465" y="479"/>
                    </a:lnTo>
                    <a:lnTo>
                      <a:pt x="2486" y="438"/>
                    </a:lnTo>
                    <a:lnTo>
                      <a:pt x="2508" y="394"/>
                    </a:lnTo>
                    <a:lnTo>
                      <a:pt x="2531" y="343"/>
                    </a:lnTo>
                    <a:lnTo>
                      <a:pt x="2554" y="287"/>
                    </a:lnTo>
                    <a:lnTo>
                      <a:pt x="2579" y="222"/>
                    </a:lnTo>
                    <a:lnTo>
                      <a:pt x="2603" y="152"/>
                    </a:lnTo>
                    <a:lnTo>
                      <a:pt x="2615" y="114"/>
                    </a:lnTo>
                    <a:lnTo>
                      <a:pt x="2627" y="74"/>
                    </a:lnTo>
                    <a:lnTo>
                      <a:pt x="2581" y="59"/>
                    </a:lnTo>
                    <a:lnTo>
                      <a:pt x="2536" y="47"/>
                    </a:lnTo>
                    <a:lnTo>
                      <a:pt x="2494" y="36"/>
                    </a:lnTo>
                    <a:lnTo>
                      <a:pt x="2455" y="27"/>
                    </a:lnTo>
                    <a:lnTo>
                      <a:pt x="2419" y="19"/>
                    </a:lnTo>
                    <a:lnTo>
                      <a:pt x="2385" y="13"/>
                    </a:lnTo>
                    <a:lnTo>
                      <a:pt x="2352" y="8"/>
                    </a:lnTo>
                    <a:lnTo>
                      <a:pt x="2322" y="3"/>
                    </a:lnTo>
                    <a:lnTo>
                      <a:pt x="2293" y="1"/>
                    </a:lnTo>
                    <a:lnTo>
                      <a:pt x="2267" y="0"/>
                    </a:lnTo>
                    <a:lnTo>
                      <a:pt x="2241" y="1"/>
                    </a:lnTo>
                    <a:lnTo>
                      <a:pt x="2217" y="2"/>
                    </a:lnTo>
                    <a:lnTo>
                      <a:pt x="2193" y="5"/>
                    </a:lnTo>
                    <a:lnTo>
                      <a:pt x="2171" y="10"/>
                    </a:lnTo>
                    <a:lnTo>
                      <a:pt x="2150" y="15"/>
                    </a:lnTo>
                    <a:lnTo>
                      <a:pt x="2128" y="21"/>
                    </a:lnTo>
                    <a:lnTo>
                      <a:pt x="2107" y="28"/>
                    </a:lnTo>
                    <a:lnTo>
                      <a:pt x="2086" y="36"/>
                    </a:lnTo>
                    <a:lnTo>
                      <a:pt x="2066" y="44"/>
                    </a:lnTo>
                    <a:lnTo>
                      <a:pt x="2045" y="54"/>
                    </a:lnTo>
                    <a:lnTo>
                      <a:pt x="2003" y="78"/>
                    </a:lnTo>
                    <a:lnTo>
                      <a:pt x="1957" y="103"/>
                    </a:lnTo>
                    <a:lnTo>
                      <a:pt x="1908" y="132"/>
                    </a:lnTo>
                    <a:lnTo>
                      <a:pt x="1853" y="163"/>
                    </a:lnTo>
                    <a:lnTo>
                      <a:pt x="1791" y="198"/>
                    </a:lnTo>
                    <a:lnTo>
                      <a:pt x="1757" y="215"/>
                    </a:lnTo>
                    <a:lnTo>
                      <a:pt x="1722" y="234"/>
                    </a:lnTo>
                    <a:lnTo>
                      <a:pt x="1695" y="238"/>
                    </a:lnTo>
                    <a:lnTo>
                      <a:pt x="1670" y="240"/>
                    </a:lnTo>
                    <a:lnTo>
                      <a:pt x="1646" y="240"/>
                    </a:lnTo>
                    <a:lnTo>
                      <a:pt x="1625" y="237"/>
                    </a:lnTo>
                    <a:lnTo>
                      <a:pt x="1605" y="233"/>
                    </a:lnTo>
                    <a:lnTo>
                      <a:pt x="1585" y="227"/>
                    </a:lnTo>
                    <a:lnTo>
                      <a:pt x="1567" y="218"/>
                    </a:lnTo>
                    <a:lnTo>
                      <a:pt x="1550" y="209"/>
                    </a:lnTo>
                    <a:lnTo>
                      <a:pt x="1532" y="199"/>
                    </a:lnTo>
                    <a:lnTo>
                      <a:pt x="1517" y="188"/>
                    </a:lnTo>
                    <a:lnTo>
                      <a:pt x="1502" y="176"/>
                    </a:lnTo>
                    <a:lnTo>
                      <a:pt x="1486" y="162"/>
                    </a:lnTo>
                    <a:lnTo>
                      <a:pt x="1458" y="136"/>
                    </a:lnTo>
                    <a:lnTo>
                      <a:pt x="1428" y="109"/>
                    </a:lnTo>
                    <a:lnTo>
                      <a:pt x="1414" y="97"/>
                    </a:lnTo>
                    <a:lnTo>
                      <a:pt x="1399" y="85"/>
                    </a:lnTo>
                    <a:lnTo>
                      <a:pt x="1384" y="73"/>
                    </a:lnTo>
                    <a:lnTo>
                      <a:pt x="1367" y="63"/>
                    </a:lnTo>
                    <a:lnTo>
                      <a:pt x="1350" y="53"/>
                    </a:lnTo>
                    <a:lnTo>
                      <a:pt x="1333" y="45"/>
                    </a:lnTo>
                    <a:lnTo>
                      <a:pt x="1313" y="38"/>
                    </a:lnTo>
                    <a:lnTo>
                      <a:pt x="1294" y="33"/>
                    </a:lnTo>
                    <a:lnTo>
                      <a:pt x="1273" y="30"/>
                    </a:lnTo>
                    <a:lnTo>
                      <a:pt x="1250" y="30"/>
                    </a:lnTo>
                    <a:lnTo>
                      <a:pt x="1226" y="31"/>
                    </a:lnTo>
                    <a:lnTo>
                      <a:pt x="1200" y="35"/>
                    </a:lnTo>
                    <a:lnTo>
                      <a:pt x="1173" y="41"/>
                    </a:lnTo>
                    <a:lnTo>
                      <a:pt x="1143" y="50"/>
                    </a:lnTo>
                    <a:lnTo>
                      <a:pt x="1112" y="64"/>
                    </a:lnTo>
                    <a:lnTo>
                      <a:pt x="1078" y="79"/>
                    </a:lnTo>
                    <a:lnTo>
                      <a:pt x="1113" y="151"/>
                    </a:lnTo>
                    <a:lnTo>
                      <a:pt x="1147" y="216"/>
                    </a:lnTo>
                    <a:lnTo>
                      <a:pt x="1180" y="276"/>
                    </a:lnTo>
                    <a:lnTo>
                      <a:pt x="1211" y="330"/>
                    </a:lnTo>
                    <a:lnTo>
                      <a:pt x="1242" y="379"/>
                    </a:lnTo>
                    <a:lnTo>
                      <a:pt x="1272" y="424"/>
                    </a:lnTo>
                    <a:lnTo>
                      <a:pt x="1299" y="465"/>
                    </a:lnTo>
                    <a:lnTo>
                      <a:pt x="1324" y="503"/>
                    </a:lnTo>
                    <a:lnTo>
                      <a:pt x="1370" y="568"/>
                    </a:lnTo>
                    <a:lnTo>
                      <a:pt x="1391" y="597"/>
                    </a:lnTo>
                    <a:lnTo>
                      <a:pt x="1409" y="625"/>
                    </a:lnTo>
                    <a:lnTo>
                      <a:pt x="1424" y="652"/>
                    </a:lnTo>
                    <a:lnTo>
                      <a:pt x="1438" y="678"/>
                    </a:lnTo>
                    <a:lnTo>
                      <a:pt x="1443" y="691"/>
                    </a:lnTo>
                    <a:lnTo>
                      <a:pt x="1448" y="704"/>
                    </a:lnTo>
                    <a:lnTo>
                      <a:pt x="1452" y="717"/>
                    </a:lnTo>
                    <a:lnTo>
                      <a:pt x="1456" y="731"/>
                    </a:lnTo>
                    <a:lnTo>
                      <a:pt x="1440" y="733"/>
                    </a:lnTo>
                    <a:lnTo>
                      <a:pt x="1425" y="738"/>
                    </a:lnTo>
                    <a:lnTo>
                      <a:pt x="1413" y="744"/>
                    </a:lnTo>
                    <a:lnTo>
                      <a:pt x="1402" y="751"/>
                    </a:lnTo>
                    <a:lnTo>
                      <a:pt x="1393" y="760"/>
                    </a:lnTo>
                    <a:lnTo>
                      <a:pt x="1389" y="765"/>
                    </a:lnTo>
                    <a:lnTo>
                      <a:pt x="1386" y="770"/>
                    </a:lnTo>
                    <a:lnTo>
                      <a:pt x="1383" y="777"/>
                    </a:lnTo>
                    <a:lnTo>
                      <a:pt x="1382" y="782"/>
                    </a:lnTo>
                    <a:lnTo>
                      <a:pt x="1381" y="788"/>
                    </a:lnTo>
                    <a:lnTo>
                      <a:pt x="1379" y="794"/>
                    </a:lnTo>
                    <a:lnTo>
                      <a:pt x="1381" y="800"/>
                    </a:lnTo>
                    <a:lnTo>
                      <a:pt x="1382" y="805"/>
                    </a:lnTo>
                    <a:lnTo>
                      <a:pt x="1383" y="811"/>
                    </a:lnTo>
                    <a:lnTo>
                      <a:pt x="1386" y="816"/>
                    </a:lnTo>
                    <a:lnTo>
                      <a:pt x="1389" y="821"/>
                    </a:lnTo>
                    <a:lnTo>
                      <a:pt x="1393" y="826"/>
                    </a:lnTo>
                    <a:lnTo>
                      <a:pt x="1402" y="836"/>
                    </a:lnTo>
                    <a:lnTo>
                      <a:pt x="1413" y="844"/>
                    </a:lnTo>
                    <a:lnTo>
                      <a:pt x="1425" y="850"/>
                    </a:lnTo>
                    <a:lnTo>
                      <a:pt x="1440" y="854"/>
                    </a:lnTo>
                    <a:lnTo>
                      <a:pt x="1456" y="857"/>
                    </a:lnTo>
                    <a:lnTo>
                      <a:pt x="1454" y="866"/>
                    </a:lnTo>
                    <a:lnTo>
                      <a:pt x="1452" y="876"/>
                    </a:lnTo>
                    <a:lnTo>
                      <a:pt x="1447" y="892"/>
                    </a:lnTo>
                    <a:lnTo>
                      <a:pt x="1439" y="907"/>
                    </a:lnTo>
                    <a:lnTo>
                      <a:pt x="1428" y="924"/>
                    </a:lnTo>
                    <a:lnTo>
                      <a:pt x="1416" y="941"/>
                    </a:lnTo>
                    <a:lnTo>
                      <a:pt x="1402" y="959"/>
                    </a:lnTo>
                    <a:lnTo>
                      <a:pt x="1385" y="977"/>
                    </a:lnTo>
                    <a:lnTo>
                      <a:pt x="1366" y="997"/>
                    </a:lnTo>
                    <a:lnTo>
                      <a:pt x="1346" y="1016"/>
                    </a:lnTo>
                    <a:lnTo>
                      <a:pt x="1324" y="1035"/>
                    </a:lnTo>
                    <a:lnTo>
                      <a:pt x="1301" y="1056"/>
                    </a:lnTo>
                    <a:lnTo>
                      <a:pt x="1250" y="1098"/>
                    </a:lnTo>
                    <a:lnTo>
                      <a:pt x="1195" y="1141"/>
                    </a:lnTo>
                    <a:lnTo>
                      <a:pt x="1136" y="1185"/>
                    </a:lnTo>
                    <a:lnTo>
                      <a:pt x="1015" y="1275"/>
                    </a:lnTo>
                    <a:lnTo>
                      <a:pt x="894" y="1363"/>
                    </a:lnTo>
                    <a:lnTo>
                      <a:pt x="837" y="1407"/>
                    </a:lnTo>
                    <a:lnTo>
                      <a:pt x="783" y="1450"/>
                    </a:lnTo>
                    <a:lnTo>
                      <a:pt x="734" y="1491"/>
                    </a:lnTo>
                    <a:lnTo>
                      <a:pt x="710" y="1511"/>
                    </a:lnTo>
                    <a:lnTo>
                      <a:pt x="690" y="1530"/>
                    </a:lnTo>
                    <a:lnTo>
                      <a:pt x="667" y="1554"/>
                    </a:lnTo>
                    <a:lnTo>
                      <a:pt x="644" y="1579"/>
                    </a:lnTo>
                    <a:lnTo>
                      <a:pt x="621" y="1608"/>
                    </a:lnTo>
                    <a:lnTo>
                      <a:pt x="596" y="1638"/>
                    </a:lnTo>
                    <a:lnTo>
                      <a:pt x="572" y="1673"/>
                    </a:lnTo>
                    <a:lnTo>
                      <a:pt x="547" y="1709"/>
                    </a:lnTo>
                    <a:lnTo>
                      <a:pt x="522" y="1747"/>
                    </a:lnTo>
                    <a:lnTo>
                      <a:pt x="496" y="1788"/>
                    </a:lnTo>
                    <a:lnTo>
                      <a:pt x="471" y="1832"/>
                    </a:lnTo>
                    <a:lnTo>
                      <a:pt x="445" y="1877"/>
                    </a:lnTo>
                    <a:lnTo>
                      <a:pt x="420" y="1923"/>
                    </a:lnTo>
                    <a:lnTo>
                      <a:pt x="394" y="1973"/>
                    </a:lnTo>
                    <a:lnTo>
                      <a:pt x="369" y="2023"/>
                    </a:lnTo>
                    <a:lnTo>
                      <a:pt x="344" y="2076"/>
                    </a:lnTo>
                    <a:lnTo>
                      <a:pt x="320" y="2130"/>
                    </a:lnTo>
                    <a:lnTo>
                      <a:pt x="296" y="2185"/>
                    </a:lnTo>
                    <a:lnTo>
                      <a:pt x="271" y="2242"/>
                    </a:lnTo>
                    <a:lnTo>
                      <a:pt x="248" y="2300"/>
                    </a:lnTo>
                    <a:lnTo>
                      <a:pt x="225" y="2359"/>
                    </a:lnTo>
                    <a:lnTo>
                      <a:pt x="203" y="2421"/>
                    </a:lnTo>
                    <a:lnTo>
                      <a:pt x="183" y="2482"/>
                    </a:lnTo>
                    <a:lnTo>
                      <a:pt x="161" y="2544"/>
                    </a:lnTo>
                    <a:lnTo>
                      <a:pt x="142" y="2606"/>
                    </a:lnTo>
                    <a:lnTo>
                      <a:pt x="123" y="2670"/>
                    </a:lnTo>
                    <a:lnTo>
                      <a:pt x="106" y="2734"/>
                    </a:lnTo>
                    <a:lnTo>
                      <a:pt x="89" y="2798"/>
                    </a:lnTo>
                    <a:lnTo>
                      <a:pt x="74" y="2863"/>
                    </a:lnTo>
                    <a:lnTo>
                      <a:pt x="60" y="2928"/>
                    </a:lnTo>
                    <a:lnTo>
                      <a:pt x="47" y="2993"/>
                    </a:lnTo>
                    <a:lnTo>
                      <a:pt x="36" y="3058"/>
                    </a:lnTo>
                    <a:lnTo>
                      <a:pt x="26" y="3123"/>
                    </a:lnTo>
                    <a:lnTo>
                      <a:pt x="17" y="3189"/>
                    </a:lnTo>
                    <a:lnTo>
                      <a:pt x="10" y="3253"/>
                    </a:lnTo>
                    <a:lnTo>
                      <a:pt x="5" y="3317"/>
                    </a:lnTo>
                    <a:lnTo>
                      <a:pt x="2" y="3380"/>
                    </a:lnTo>
                    <a:lnTo>
                      <a:pt x="0" y="3443"/>
                    </a:lnTo>
                    <a:lnTo>
                      <a:pt x="1" y="3506"/>
                    </a:lnTo>
                    <a:lnTo>
                      <a:pt x="3" y="3567"/>
                    </a:lnTo>
                    <a:lnTo>
                      <a:pt x="7" y="3629"/>
                    </a:lnTo>
                    <a:lnTo>
                      <a:pt x="14" y="3688"/>
                    </a:lnTo>
                    <a:lnTo>
                      <a:pt x="23" y="3747"/>
                    </a:lnTo>
                    <a:lnTo>
                      <a:pt x="28" y="3775"/>
                    </a:lnTo>
                    <a:lnTo>
                      <a:pt x="34" y="3804"/>
                    </a:lnTo>
                    <a:lnTo>
                      <a:pt x="40" y="3832"/>
                    </a:lnTo>
                    <a:lnTo>
                      <a:pt x="47" y="3860"/>
                    </a:lnTo>
                    <a:lnTo>
                      <a:pt x="54" y="3887"/>
                    </a:lnTo>
                    <a:lnTo>
                      <a:pt x="62" y="3915"/>
                    </a:lnTo>
                    <a:lnTo>
                      <a:pt x="71" y="3941"/>
                    </a:lnTo>
                    <a:lnTo>
                      <a:pt x="81" y="3968"/>
                    </a:lnTo>
                    <a:lnTo>
                      <a:pt x="91" y="3993"/>
                    </a:lnTo>
                    <a:lnTo>
                      <a:pt x="102" y="4019"/>
                    </a:lnTo>
                    <a:lnTo>
                      <a:pt x="113" y="4044"/>
                    </a:lnTo>
                    <a:lnTo>
                      <a:pt x="124" y="4069"/>
                    </a:lnTo>
                    <a:lnTo>
                      <a:pt x="138" y="4093"/>
                    </a:lnTo>
                    <a:lnTo>
                      <a:pt x="151" y="4116"/>
                    </a:lnTo>
                    <a:lnTo>
                      <a:pt x="165" y="4140"/>
                    </a:lnTo>
                    <a:lnTo>
                      <a:pt x="179" y="4162"/>
                    </a:lnTo>
                    <a:lnTo>
                      <a:pt x="195" y="4185"/>
                    </a:lnTo>
                    <a:lnTo>
                      <a:pt x="211" y="4206"/>
                    </a:lnTo>
                    <a:lnTo>
                      <a:pt x="228" y="4227"/>
                    </a:lnTo>
                    <a:lnTo>
                      <a:pt x="246" y="4248"/>
                    </a:lnTo>
                    <a:lnTo>
                      <a:pt x="264" y="4268"/>
                    </a:lnTo>
                    <a:lnTo>
                      <a:pt x="283" y="4288"/>
                    </a:lnTo>
                    <a:lnTo>
                      <a:pt x="303" y="4307"/>
                    </a:lnTo>
                    <a:lnTo>
                      <a:pt x="324" y="4325"/>
                    </a:lnTo>
                    <a:lnTo>
                      <a:pt x="346" y="4343"/>
                    </a:lnTo>
                    <a:lnTo>
                      <a:pt x="367" y="4360"/>
                    </a:lnTo>
                    <a:lnTo>
                      <a:pt x="390" y="4376"/>
                    </a:lnTo>
                    <a:lnTo>
                      <a:pt x="414" y="4391"/>
                    </a:lnTo>
                    <a:lnTo>
                      <a:pt x="439" y="4407"/>
                    </a:lnTo>
                    <a:lnTo>
                      <a:pt x="465" y="4421"/>
                    </a:lnTo>
                    <a:lnTo>
                      <a:pt x="490" y="4435"/>
                    </a:lnTo>
                    <a:lnTo>
                      <a:pt x="518" y="4449"/>
                    </a:lnTo>
                    <a:lnTo>
                      <a:pt x="545" y="4461"/>
                    </a:lnTo>
                    <a:lnTo>
                      <a:pt x="575" y="4472"/>
                    </a:lnTo>
                    <a:lnTo>
                      <a:pt x="604" y="4483"/>
                    </a:lnTo>
                    <a:lnTo>
                      <a:pt x="635" y="4493"/>
                    </a:lnTo>
                    <a:lnTo>
                      <a:pt x="666" y="4503"/>
                    </a:lnTo>
                    <a:lnTo>
                      <a:pt x="699" y="4511"/>
                    </a:lnTo>
                    <a:lnTo>
                      <a:pt x="732" y="4519"/>
                    </a:lnTo>
                    <a:lnTo>
                      <a:pt x="766" y="4526"/>
                    </a:lnTo>
                    <a:lnTo>
                      <a:pt x="801" y="4532"/>
                    </a:lnTo>
                    <a:lnTo>
                      <a:pt x="838" y="4537"/>
                    </a:lnTo>
                    <a:lnTo>
                      <a:pt x="874" y="4541"/>
                    </a:lnTo>
                    <a:lnTo>
                      <a:pt x="912" y="4545"/>
                    </a:lnTo>
                    <a:lnTo>
                      <a:pt x="952" y="4548"/>
                    </a:lnTo>
                    <a:lnTo>
                      <a:pt x="991" y="4549"/>
                    </a:lnTo>
                    <a:lnTo>
                      <a:pt x="1475" y="4566"/>
                    </a:lnTo>
                    <a:lnTo>
                      <a:pt x="1751" y="4575"/>
                    </a:lnTo>
                    <a:lnTo>
                      <a:pt x="1876" y="4578"/>
                    </a:lnTo>
                    <a:lnTo>
                      <a:pt x="1904" y="4578"/>
                    </a:lnTo>
                    <a:lnTo>
                      <a:pt x="1933" y="4578"/>
                    </a:lnTo>
                    <a:lnTo>
                      <a:pt x="2057" y="4575"/>
                    </a:lnTo>
                    <a:lnTo>
                      <a:pt x="2333" y="4566"/>
                    </a:lnTo>
                    <a:lnTo>
                      <a:pt x="2817" y="4549"/>
                    </a:lnTo>
                    <a:lnTo>
                      <a:pt x="2857" y="4548"/>
                    </a:lnTo>
                    <a:lnTo>
                      <a:pt x="2896" y="4545"/>
                    </a:lnTo>
                    <a:lnTo>
                      <a:pt x="2934" y="4541"/>
                    </a:lnTo>
                    <a:lnTo>
                      <a:pt x="2971" y="4537"/>
                    </a:lnTo>
                    <a:lnTo>
                      <a:pt x="3007" y="4532"/>
                    </a:lnTo>
                    <a:lnTo>
                      <a:pt x="3042" y="4526"/>
                    </a:lnTo>
                    <a:lnTo>
                      <a:pt x="3077" y="4519"/>
                    </a:lnTo>
                    <a:lnTo>
                      <a:pt x="3109" y="4511"/>
                    </a:lnTo>
                    <a:lnTo>
                      <a:pt x="3142" y="4503"/>
                    </a:lnTo>
                    <a:lnTo>
                      <a:pt x="3173" y="4493"/>
                    </a:lnTo>
                    <a:lnTo>
                      <a:pt x="3204" y="4483"/>
                    </a:lnTo>
                    <a:lnTo>
                      <a:pt x="3234" y="4472"/>
                    </a:lnTo>
                    <a:lnTo>
                      <a:pt x="3263" y="4461"/>
                    </a:lnTo>
                    <a:lnTo>
                      <a:pt x="3291" y="4449"/>
                    </a:lnTo>
                    <a:lnTo>
                      <a:pt x="3318" y="4435"/>
                    </a:lnTo>
                    <a:lnTo>
                      <a:pt x="3345" y="4421"/>
                    </a:lnTo>
                    <a:lnTo>
                      <a:pt x="3369" y="4407"/>
                    </a:lnTo>
                    <a:lnTo>
                      <a:pt x="3394" y="4391"/>
                    </a:lnTo>
                    <a:lnTo>
                      <a:pt x="3418" y="4376"/>
                    </a:lnTo>
                    <a:lnTo>
                      <a:pt x="3441" y="4360"/>
                    </a:lnTo>
                    <a:lnTo>
                      <a:pt x="3463" y="4343"/>
                    </a:lnTo>
                    <a:lnTo>
                      <a:pt x="3484" y="4325"/>
                    </a:lnTo>
                    <a:lnTo>
                      <a:pt x="3506" y="4307"/>
                    </a:lnTo>
                    <a:lnTo>
                      <a:pt x="3525" y="4288"/>
                    </a:lnTo>
                    <a:lnTo>
                      <a:pt x="3544" y="4268"/>
                    </a:lnTo>
                    <a:lnTo>
                      <a:pt x="3563" y="4248"/>
                    </a:lnTo>
                    <a:lnTo>
                      <a:pt x="3580" y="4227"/>
                    </a:lnTo>
                    <a:lnTo>
                      <a:pt x="3597" y="4206"/>
                    </a:lnTo>
                    <a:lnTo>
                      <a:pt x="3614" y="4185"/>
                    </a:lnTo>
                    <a:lnTo>
                      <a:pt x="3629" y="4162"/>
                    </a:lnTo>
                    <a:lnTo>
                      <a:pt x="3643" y="4140"/>
                    </a:lnTo>
                    <a:lnTo>
                      <a:pt x="3657" y="4116"/>
                    </a:lnTo>
                    <a:lnTo>
                      <a:pt x="3671" y="4093"/>
                    </a:lnTo>
                    <a:lnTo>
                      <a:pt x="3684" y="4069"/>
                    </a:lnTo>
                    <a:lnTo>
                      <a:pt x="3695" y="4044"/>
                    </a:lnTo>
                    <a:lnTo>
                      <a:pt x="3706" y="4019"/>
                    </a:lnTo>
                    <a:lnTo>
                      <a:pt x="3717" y="3993"/>
                    </a:lnTo>
                    <a:lnTo>
                      <a:pt x="3728" y="3968"/>
                    </a:lnTo>
                    <a:lnTo>
                      <a:pt x="3737" y="3941"/>
                    </a:lnTo>
                    <a:lnTo>
                      <a:pt x="3746" y="3915"/>
                    </a:lnTo>
                    <a:lnTo>
                      <a:pt x="3754" y="3887"/>
                    </a:lnTo>
                    <a:lnTo>
                      <a:pt x="3761" y="3860"/>
                    </a:lnTo>
                    <a:lnTo>
                      <a:pt x="3768" y="3832"/>
                    </a:lnTo>
                    <a:lnTo>
                      <a:pt x="3774" y="3804"/>
                    </a:lnTo>
                    <a:lnTo>
                      <a:pt x="3781" y="3775"/>
                    </a:lnTo>
                    <a:lnTo>
                      <a:pt x="3786" y="3747"/>
                    </a:lnTo>
                    <a:lnTo>
                      <a:pt x="3794" y="3688"/>
                    </a:lnTo>
                    <a:lnTo>
                      <a:pt x="3801" y="3629"/>
                    </a:lnTo>
                    <a:lnTo>
                      <a:pt x="3805" y="3567"/>
                    </a:lnTo>
                    <a:lnTo>
                      <a:pt x="3807" y="3506"/>
                    </a:lnTo>
                    <a:lnTo>
                      <a:pt x="3808" y="3443"/>
                    </a:lnTo>
                    <a:lnTo>
                      <a:pt x="3806" y="3380"/>
                    </a:lnTo>
                    <a:lnTo>
                      <a:pt x="3803" y="3317"/>
                    </a:lnTo>
                    <a:lnTo>
                      <a:pt x="3798" y="3253"/>
                    </a:lnTo>
                    <a:lnTo>
                      <a:pt x="3791" y="3189"/>
                    </a:lnTo>
                    <a:lnTo>
                      <a:pt x="3783" y="3123"/>
                    </a:lnTo>
                    <a:lnTo>
                      <a:pt x="3772" y="3058"/>
                    </a:lnTo>
                    <a:lnTo>
                      <a:pt x="3761" y="2993"/>
                    </a:lnTo>
                    <a:lnTo>
                      <a:pt x="3749" y="2928"/>
                    </a:lnTo>
                    <a:lnTo>
                      <a:pt x="3735" y="2863"/>
                    </a:lnTo>
                    <a:lnTo>
                      <a:pt x="3719" y="2798"/>
                    </a:lnTo>
                    <a:lnTo>
                      <a:pt x="3702" y="2734"/>
                    </a:lnTo>
                    <a:lnTo>
                      <a:pt x="3685" y="2670"/>
                    </a:lnTo>
                    <a:lnTo>
                      <a:pt x="3666" y="2606"/>
                    </a:lnTo>
                    <a:lnTo>
                      <a:pt x="3647" y="2544"/>
                    </a:lnTo>
                    <a:lnTo>
                      <a:pt x="3626" y="2482"/>
                    </a:lnTo>
                    <a:lnTo>
                      <a:pt x="3605" y="2421"/>
                    </a:lnTo>
                    <a:lnTo>
                      <a:pt x="3583" y="2359"/>
                    </a:lnTo>
                    <a:lnTo>
                      <a:pt x="3561" y="2300"/>
                    </a:lnTo>
                    <a:lnTo>
                      <a:pt x="3537" y="2242"/>
                    </a:lnTo>
                    <a:lnTo>
                      <a:pt x="3513" y="2185"/>
                    </a:lnTo>
                    <a:lnTo>
                      <a:pt x="3488" y="2130"/>
                    </a:lnTo>
                    <a:lnTo>
                      <a:pt x="3464" y="2076"/>
                    </a:lnTo>
                    <a:lnTo>
                      <a:pt x="3439" y="2023"/>
                    </a:lnTo>
                    <a:lnTo>
                      <a:pt x="3414" y="1973"/>
                    </a:lnTo>
                    <a:lnTo>
                      <a:pt x="3388" y="1923"/>
                    </a:lnTo>
                    <a:lnTo>
                      <a:pt x="3363" y="1877"/>
                    </a:lnTo>
                    <a:lnTo>
                      <a:pt x="3337" y="1832"/>
                    </a:lnTo>
                    <a:lnTo>
                      <a:pt x="3312" y="1788"/>
                    </a:lnTo>
                    <a:lnTo>
                      <a:pt x="3287" y="1747"/>
                    </a:lnTo>
                    <a:lnTo>
                      <a:pt x="3261" y="1709"/>
                    </a:lnTo>
                    <a:lnTo>
                      <a:pt x="3237" y="1673"/>
                    </a:lnTo>
                    <a:lnTo>
                      <a:pt x="3212" y="1638"/>
                    </a:lnTo>
                    <a:lnTo>
                      <a:pt x="3188" y="1608"/>
                    </a:lnTo>
                    <a:lnTo>
                      <a:pt x="3164" y="1579"/>
                    </a:lnTo>
                    <a:lnTo>
                      <a:pt x="3141" y="1554"/>
                    </a:lnTo>
                    <a:lnTo>
                      <a:pt x="3118" y="1530"/>
                    </a:lnTo>
                    <a:close/>
                    <a:moveTo>
                      <a:pt x="2672" y="3305"/>
                    </a:moveTo>
                    <a:lnTo>
                      <a:pt x="2672" y="3305"/>
                    </a:lnTo>
                    <a:lnTo>
                      <a:pt x="2669" y="3323"/>
                    </a:lnTo>
                    <a:lnTo>
                      <a:pt x="2667" y="3340"/>
                    </a:lnTo>
                    <a:lnTo>
                      <a:pt x="2663" y="3359"/>
                    </a:lnTo>
                    <a:lnTo>
                      <a:pt x="2659" y="3376"/>
                    </a:lnTo>
                    <a:lnTo>
                      <a:pt x="2654" y="3393"/>
                    </a:lnTo>
                    <a:lnTo>
                      <a:pt x="2649" y="3410"/>
                    </a:lnTo>
                    <a:lnTo>
                      <a:pt x="2643" y="3427"/>
                    </a:lnTo>
                    <a:lnTo>
                      <a:pt x="2637" y="3444"/>
                    </a:lnTo>
                    <a:lnTo>
                      <a:pt x="2629" y="3460"/>
                    </a:lnTo>
                    <a:lnTo>
                      <a:pt x="2621" y="3477"/>
                    </a:lnTo>
                    <a:lnTo>
                      <a:pt x="2604" y="3509"/>
                    </a:lnTo>
                    <a:lnTo>
                      <a:pt x="2584" y="3542"/>
                    </a:lnTo>
                    <a:lnTo>
                      <a:pt x="2561" y="3574"/>
                    </a:lnTo>
                    <a:lnTo>
                      <a:pt x="2549" y="3589"/>
                    </a:lnTo>
                    <a:lnTo>
                      <a:pt x="2537" y="3603"/>
                    </a:lnTo>
                    <a:lnTo>
                      <a:pt x="2523" y="3617"/>
                    </a:lnTo>
                    <a:lnTo>
                      <a:pt x="2509" y="3632"/>
                    </a:lnTo>
                    <a:lnTo>
                      <a:pt x="2495" y="3645"/>
                    </a:lnTo>
                    <a:lnTo>
                      <a:pt x="2481" y="3658"/>
                    </a:lnTo>
                    <a:lnTo>
                      <a:pt x="2465" y="3670"/>
                    </a:lnTo>
                    <a:lnTo>
                      <a:pt x="2449" y="3683"/>
                    </a:lnTo>
                    <a:lnTo>
                      <a:pt x="2433" y="3695"/>
                    </a:lnTo>
                    <a:lnTo>
                      <a:pt x="2416" y="3706"/>
                    </a:lnTo>
                    <a:lnTo>
                      <a:pt x="2398" y="3717"/>
                    </a:lnTo>
                    <a:lnTo>
                      <a:pt x="2380" y="3727"/>
                    </a:lnTo>
                    <a:lnTo>
                      <a:pt x="2342" y="3748"/>
                    </a:lnTo>
                    <a:lnTo>
                      <a:pt x="2302" y="3766"/>
                    </a:lnTo>
                    <a:lnTo>
                      <a:pt x="2283" y="3774"/>
                    </a:lnTo>
                    <a:lnTo>
                      <a:pt x="2263" y="3780"/>
                    </a:lnTo>
                    <a:lnTo>
                      <a:pt x="2242" y="3785"/>
                    </a:lnTo>
                    <a:lnTo>
                      <a:pt x="2223" y="3792"/>
                    </a:lnTo>
                    <a:lnTo>
                      <a:pt x="2210" y="3970"/>
                    </a:lnTo>
                    <a:lnTo>
                      <a:pt x="2209" y="3979"/>
                    </a:lnTo>
                    <a:lnTo>
                      <a:pt x="2207" y="3987"/>
                    </a:lnTo>
                    <a:lnTo>
                      <a:pt x="2204" y="3996"/>
                    </a:lnTo>
                    <a:lnTo>
                      <a:pt x="2200" y="4004"/>
                    </a:lnTo>
                    <a:lnTo>
                      <a:pt x="2194" y="4013"/>
                    </a:lnTo>
                    <a:lnTo>
                      <a:pt x="2188" y="4020"/>
                    </a:lnTo>
                    <a:lnTo>
                      <a:pt x="2181" y="4027"/>
                    </a:lnTo>
                    <a:lnTo>
                      <a:pt x="2174" y="4033"/>
                    </a:lnTo>
                    <a:lnTo>
                      <a:pt x="2166" y="4039"/>
                    </a:lnTo>
                    <a:lnTo>
                      <a:pt x="2157" y="4045"/>
                    </a:lnTo>
                    <a:lnTo>
                      <a:pt x="2148" y="4049"/>
                    </a:lnTo>
                    <a:lnTo>
                      <a:pt x="2137" y="4053"/>
                    </a:lnTo>
                    <a:lnTo>
                      <a:pt x="2127" y="4056"/>
                    </a:lnTo>
                    <a:lnTo>
                      <a:pt x="2117" y="4059"/>
                    </a:lnTo>
                    <a:lnTo>
                      <a:pt x="2106" y="4060"/>
                    </a:lnTo>
                    <a:lnTo>
                      <a:pt x="2095" y="4061"/>
                    </a:lnTo>
                    <a:lnTo>
                      <a:pt x="2083" y="4061"/>
                    </a:lnTo>
                    <a:lnTo>
                      <a:pt x="2072" y="4060"/>
                    </a:lnTo>
                    <a:lnTo>
                      <a:pt x="2061" y="4058"/>
                    </a:lnTo>
                    <a:lnTo>
                      <a:pt x="2052" y="4055"/>
                    </a:lnTo>
                    <a:lnTo>
                      <a:pt x="2042" y="4052"/>
                    </a:lnTo>
                    <a:lnTo>
                      <a:pt x="2032" y="4048"/>
                    </a:lnTo>
                    <a:lnTo>
                      <a:pt x="2024" y="4043"/>
                    </a:lnTo>
                    <a:lnTo>
                      <a:pt x="2016" y="4038"/>
                    </a:lnTo>
                    <a:lnTo>
                      <a:pt x="2009" y="4032"/>
                    </a:lnTo>
                    <a:lnTo>
                      <a:pt x="2003" y="4025"/>
                    </a:lnTo>
                    <a:lnTo>
                      <a:pt x="1998" y="4018"/>
                    </a:lnTo>
                    <a:lnTo>
                      <a:pt x="1993" y="4011"/>
                    </a:lnTo>
                    <a:lnTo>
                      <a:pt x="1990" y="4002"/>
                    </a:lnTo>
                    <a:lnTo>
                      <a:pt x="1987" y="3993"/>
                    </a:lnTo>
                    <a:lnTo>
                      <a:pt x="1986" y="3985"/>
                    </a:lnTo>
                    <a:lnTo>
                      <a:pt x="1985" y="3976"/>
                    </a:lnTo>
                    <a:lnTo>
                      <a:pt x="1987" y="3833"/>
                    </a:lnTo>
                    <a:lnTo>
                      <a:pt x="1973" y="3834"/>
                    </a:lnTo>
                    <a:lnTo>
                      <a:pt x="1960" y="3835"/>
                    </a:lnTo>
                    <a:lnTo>
                      <a:pt x="1946" y="3836"/>
                    </a:lnTo>
                    <a:lnTo>
                      <a:pt x="1932" y="3837"/>
                    </a:lnTo>
                    <a:lnTo>
                      <a:pt x="1906" y="3836"/>
                    </a:lnTo>
                    <a:lnTo>
                      <a:pt x="1882" y="3835"/>
                    </a:lnTo>
                    <a:lnTo>
                      <a:pt x="1834" y="3832"/>
                    </a:lnTo>
                    <a:lnTo>
                      <a:pt x="1838" y="3976"/>
                    </a:lnTo>
                    <a:lnTo>
                      <a:pt x="1837" y="3985"/>
                    </a:lnTo>
                    <a:lnTo>
                      <a:pt x="1836" y="3993"/>
                    </a:lnTo>
                    <a:lnTo>
                      <a:pt x="1833" y="4001"/>
                    </a:lnTo>
                    <a:lnTo>
                      <a:pt x="1830" y="4010"/>
                    </a:lnTo>
                    <a:lnTo>
                      <a:pt x="1825" y="4017"/>
                    </a:lnTo>
                    <a:lnTo>
                      <a:pt x="1820" y="4024"/>
                    </a:lnTo>
                    <a:lnTo>
                      <a:pt x="1813" y="4031"/>
                    </a:lnTo>
                    <a:lnTo>
                      <a:pt x="1806" y="4037"/>
                    </a:lnTo>
                    <a:lnTo>
                      <a:pt x="1798" y="4042"/>
                    </a:lnTo>
                    <a:lnTo>
                      <a:pt x="1790" y="4047"/>
                    </a:lnTo>
                    <a:lnTo>
                      <a:pt x="1781" y="4051"/>
                    </a:lnTo>
                    <a:lnTo>
                      <a:pt x="1772" y="4054"/>
                    </a:lnTo>
                    <a:lnTo>
                      <a:pt x="1762" y="4057"/>
                    </a:lnTo>
                    <a:lnTo>
                      <a:pt x="1750" y="4059"/>
                    </a:lnTo>
                    <a:lnTo>
                      <a:pt x="1740" y="4060"/>
                    </a:lnTo>
                    <a:lnTo>
                      <a:pt x="1729" y="4060"/>
                    </a:lnTo>
                    <a:lnTo>
                      <a:pt x="1718" y="4059"/>
                    </a:lnTo>
                    <a:lnTo>
                      <a:pt x="1706" y="4058"/>
                    </a:lnTo>
                    <a:lnTo>
                      <a:pt x="1695" y="4055"/>
                    </a:lnTo>
                    <a:lnTo>
                      <a:pt x="1685" y="4052"/>
                    </a:lnTo>
                    <a:lnTo>
                      <a:pt x="1675" y="4048"/>
                    </a:lnTo>
                    <a:lnTo>
                      <a:pt x="1666" y="4043"/>
                    </a:lnTo>
                    <a:lnTo>
                      <a:pt x="1658" y="4038"/>
                    </a:lnTo>
                    <a:lnTo>
                      <a:pt x="1649" y="4032"/>
                    </a:lnTo>
                    <a:lnTo>
                      <a:pt x="1641" y="4026"/>
                    </a:lnTo>
                    <a:lnTo>
                      <a:pt x="1635" y="4019"/>
                    </a:lnTo>
                    <a:lnTo>
                      <a:pt x="1629" y="4011"/>
                    </a:lnTo>
                    <a:lnTo>
                      <a:pt x="1624" y="4002"/>
                    </a:lnTo>
                    <a:lnTo>
                      <a:pt x="1620" y="3994"/>
                    </a:lnTo>
                    <a:lnTo>
                      <a:pt x="1617" y="3986"/>
                    </a:lnTo>
                    <a:lnTo>
                      <a:pt x="1614" y="3977"/>
                    </a:lnTo>
                    <a:lnTo>
                      <a:pt x="1613" y="3968"/>
                    </a:lnTo>
                    <a:lnTo>
                      <a:pt x="1600" y="3789"/>
                    </a:lnTo>
                    <a:lnTo>
                      <a:pt x="1573" y="3780"/>
                    </a:lnTo>
                    <a:lnTo>
                      <a:pt x="1547" y="3770"/>
                    </a:lnTo>
                    <a:lnTo>
                      <a:pt x="1521" y="3760"/>
                    </a:lnTo>
                    <a:lnTo>
                      <a:pt x="1498" y="3749"/>
                    </a:lnTo>
                    <a:lnTo>
                      <a:pt x="1474" y="3737"/>
                    </a:lnTo>
                    <a:lnTo>
                      <a:pt x="1452" y="3724"/>
                    </a:lnTo>
                    <a:lnTo>
                      <a:pt x="1429" y="3711"/>
                    </a:lnTo>
                    <a:lnTo>
                      <a:pt x="1409" y="3697"/>
                    </a:lnTo>
                    <a:lnTo>
                      <a:pt x="1387" y="3678"/>
                    </a:lnTo>
                    <a:lnTo>
                      <a:pt x="1365" y="3659"/>
                    </a:lnTo>
                    <a:lnTo>
                      <a:pt x="1345" y="3639"/>
                    </a:lnTo>
                    <a:lnTo>
                      <a:pt x="1324" y="3616"/>
                    </a:lnTo>
                    <a:lnTo>
                      <a:pt x="1305" y="3594"/>
                    </a:lnTo>
                    <a:lnTo>
                      <a:pt x="1287" y="3569"/>
                    </a:lnTo>
                    <a:lnTo>
                      <a:pt x="1269" y="3544"/>
                    </a:lnTo>
                    <a:lnTo>
                      <a:pt x="1252" y="3518"/>
                    </a:lnTo>
                    <a:lnTo>
                      <a:pt x="1237" y="3489"/>
                    </a:lnTo>
                    <a:lnTo>
                      <a:pt x="1222" y="3460"/>
                    </a:lnTo>
                    <a:lnTo>
                      <a:pt x="1207" y="3432"/>
                    </a:lnTo>
                    <a:lnTo>
                      <a:pt x="1194" y="3401"/>
                    </a:lnTo>
                    <a:lnTo>
                      <a:pt x="1182" y="3370"/>
                    </a:lnTo>
                    <a:lnTo>
                      <a:pt x="1170" y="3338"/>
                    </a:lnTo>
                    <a:lnTo>
                      <a:pt x="1159" y="3306"/>
                    </a:lnTo>
                    <a:lnTo>
                      <a:pt x="1149" y="3272"/>
                    </a:lnTo>
                    <a:lnTo>
                      <a:pt x="1148" y="3258"/>
                    </a:lnTo>
                    <a:lnTo>
                      <a:pt x="1149" y="3244"/>
                    </a:lnTo>
                    <a:lnTo>
                      <a:pt x="1151" y="3230"/>
                    </a:lnTo>
                    <a:lnTo>
                      <a:pt x="1154" y="3217"/>
                    </a:lnTo>
                    <a:lnTo>
                      <a:pt x="1158" y="3205"/>
                    </a:lnTo>
                    <a:lnTo>
                      <a:pt x="1165" y="3194"/>
                    </a:lnTo>
                    <a:lnTo>
                      <a:pt x="1172" y="3183"/>
                    </a:lnTo>
                    <a:lnTo>
                      <a:pt x="1179" y="3173"/>
                    </a:lnTo>
                    <a:lnTo>
                      <a:pt x="1188" y="3165"/>
                    </a:lnTo>
                    <a:lnTo>
                      <a:pt x="1197" y="3157"/>
                    </a:lnTo>
                    <a:lnTo>
                      <a:pt x="1208" y="3151"/>
                    </a:lnTo>
                    <a:lnTo>
                      <a:pt x="1220" y="3146"/>
                    </a:lnTo>
                    <a:lnTo>
                      <a:pt x="1232" y="3142"/>
                    </a:lnTo>
                    <a:lnTo>
                      <a:pt x="1245" y="3140"/>
                    </a:lnTo>
                    <a:lnTo>
                      <a:pt x="1258" y="3139"/>
                    </a:lnTo>
                    <a:lnTo>
                      <a:pt x="1273" y="3139"/>
                    </a:lnTo>
                    <a:lnTo>
                      <a:pt x="1288" y="3141"/>
                    </a:lnTo>
                    <a:lnTo>
                      <a:pt x="1302" y="3145"/>
                    </a:lnTo>
                    <a:lnTo>
                      <a:pt x="1316" y="3149"/>
                    </a:lnTo>
                    <a:lnTo>
                      <a:pt x="1330" y="3155"/>
                    </a:lnTo>
                    <a:lnTo>
                      <a:pt x="1343" y="3163"/>
                    </a:lnTo>
                    <a:lnTo>
                      <a:pt x="1355" y="3171"/>
                    </a:lnTo>
                    <a:lnTo>
                      <a:pt x="1367" y="3181"/>
                    </a:lnTo>
                    <a:lnTo>
                      <a:pt x="1378" y="3192"/>
                    </a:lnTo>
                    <a:lnTo>
                      <a:pt x="1389" y="3203"/>
                    </a:lnTo>
                    <a:lnTo>
                      <a:pt x="1398" y="3215"/>
                    </a:lnTo>
                    <a:lnTo>
                      <a:pt x="1407" y="3228"/>
                    </a:lnTo>
                    <a:lnTo>
                      <a:pt x="1414" y="3243"/>
                    </a:lnTo>
                    <a:lnTo>
                      <a:pt x="1420" y="3256"/>
                    </a:lnTo>
                    <a:lnTo>
                      <a:pt x="1424" y="3271"/>
                    </a:lnTo>
                    <a:lnTo>
                      <a:pt x="1428" y="3286"/>
                    </a:lnTo>
                    <a:lnTo>
                      <a:pt x="1430" y="3302"/>
                    </a:lnTo>
                    <a:lnTo>
                      <a:pt x="1436" y="3321"/>
                    </a:lnTo>
                    <a:lnTo>
                      <a:pt x="1441" y="3339"/>
                    </a:lnTo>
                    <a:lnTo>
                      <a:pt x="1447" y="3358"/>
                    </a:lnTo>
                    <a:lnTo>
                      <a:pt x="1454" y="3375"/>
                    </a:lnTo>
                    <a:lnTo>
                      <a:pt x="1461" y="3391"/>
                    </a:lnTo>
                    <a:lnTo>
                      <a:pt x="1469" y="3407"/>
                    </a:lnTo>
                    <a:lnTo>
                      <a:pt x="1477" y="3421"/>
                    </a:lnTo>
                    <a:lnTo>
                      <a:pt x="1486" y="3435"/>
                    </a:lnTo>
                    <a:lnTo>
                      <a:pt x="1496" y="3449"/>
                    </a:lnTo>
                    <a:lnTo>
                      <a:pt x="1506" y="3463"/>
                    </a:lnTo>
                    <a:lnTo>
                      <a:pt x="1516" y="3475"/>
                    </a:lnTo>
                    <a:lnTo>
                      <a:pt x="1527" y="3487"/>
                    </a:lnTo>
                    <a:lnTo>
                      <a:pt x="1538" y="3499"/>
                    </a:lnTo>
                    <a:lnTo>
                      <a:pt x="1551" y="3510"/>
                    </a:lnTo>
                    <a:lnTo>
                      <a:pt x="1577" y="3533"/>
                    </a:lnTo>
                    <a:lnTo>
                      <a:pt x="1542" y="2990"/>
                    </a:lnTo>
                    <a:lnTo>
                      <a:pt x="1507" y="2977"/>
                    </a:lnTo>
                    <a:lnTo>
                      <a:pt x="1474" y="2962"/>
                    </a:lnTo>
                    <a:lnTo>
                      <a:pt x="1446" y="2949"/>
                    </a:lnTo>
                    <a:lnTo>
                      <a:pt x="1420" y="2937"/>
                    </a:lnTo>
                    <a:lnTo>
                      <a:pt x="1389" y="2918"/>
                    </a:lnTo>
                    <a:lnTo>
                      <a:pt x="1359" y="2897"/>
                    </a:lnTo>
                    <a:lnTo>
                      <a:pt x="1345" y="2886"/>
                    </a:lnTo>
                    <a:lnTo>
                      <a:pt x="1332" y="2875"/>
                    </a:lnTo>
                    <a:lnTo>
                      <a:pt x="1318" y="2864"/>
                    </a:lnTo>
                    <a:lnTo>
                      <a:pt x="1306" y="2852"/>
                    </a:lnTo>
                    <a:lnTo>
                      <a:pt x="1294" y="2840"/>
                    </a:lnTo>
                    <a:lnTo>
                      <a:pt x="1283" y="2827"/>
                    </a:lnTo>
                    <a:lnTo>
                      <a:pt x="1273" y="2815"/>
                    </a:lnTo>
                    <a:lnTo>
                      <a:pt x="1262" y="2801"/>
                    </a:lnTo>
                    <a:lnTo>
                      <a:pt x="1252" y="2787"/>
                    </a:lnTo>
                    <a:lnTo>
                      <a:pt x="1243" y="2774"/>
                    </a:lnTo>
                    <a:lnTo>
                      <a:pt x="1235" y="2760"/>
                    </a:lnTo>
                    <a:lnTo>
                      <a:pt x="1227" y="2744"/>
                    </a:lnTo>
                    <a:lnTo>
                      <a:pt x="1212" y="2715"/>
                    </a:lnTo>
                    <a:lnTo>
                      <a:pt x="1200" y="2684"/>
                    </a:lnTo>
                    <a:lnTo>
                      <a:pt x="1190" y="2654"/>
                    </a:lnTo>
                    <a:lnTo>
                      <a:pt x="1182" y="2622"/>
                    </a:lnTo>
                    <a:lnTo>
                      <a:pt x="1177" y="2590"/>
                    </a:lnTo>
                    <a:lnTo>
                      <a:pt x="1173" y="2557"/>
                    </a:lnTo>
                    <a:lnTo>
                      <a:pt x="1172" y="2523"/>
                    </a:lnTo>
                    <a:lnTo>
                      <a:pt x="1173" y="2490"/>
                    </a:lnTo>
                    <a:lnTo>
                      <a:pt x="1175" y="2458"/>
                    </a:lnTo>
                    <a:lnTo>
                      <a:pt x="1179" y="2429"/>
                    </a:lnTo>
                    <a:lnTo>
                      <a:pt x="1185" y="2399"/>
                    </a:lnTo>
                    <a:lnTo>
                      <a:pt x="1192" y="2370"/>
                    </a:lnTo>
                    <a:lnTo>
                      <a:pt x="1201" y="2341"/>
                    </a:lnTo>
                    <a:lnTo>
                      <a:pt x="1212" y="2314"/>
                    </a:lnTo>
                    <a:lnTo>
                      <a:pt x="1225" y="2286"/>
                    </a:lnTo>
                    <a:lnTo>
                      <a:pt x="1239" y="2260"/>
                    </a:lnTo>
                    <a:lnTo>
                      <a:pt x="1254" y="2234"/>
                    </a:lnTo>
                    <a:lnTo>
                      <a:pt x="1270" y="2209"/>
                    </a:lnTo>
                    <a:lnTo>
                      <a:pt x="1289" y="2185"/>
                    </a:lnTo>
                    <a:lnTo>
                      <a:pt x="1308" y="2163"/>
                    </a:lnTo>
                    <a:lnTo>
                      <a:pt x="1329" y="2140"/>
                    </a:lnTo>
                    <a:lnTo>
                      <a:pt x="1350" y="2120"/>
                    </a:lnTo>
                    <a:lnTo>
                      <a:pt x="1372" y="2101"/>
                    </a:lnTo>
                    <a:lnTo>
                      <a:pt x="1396" y="2082"/>
                    </a:lnTo>
                    <a:lnTo>
                      <a:pt x="1413" y="2069"/>
                    </a:lnTo>
                    <a:lnTo>
                      <a:pt x="1432" y="2058"/>
                    </a:lnTo>
                    <a:lnTo>
                      <a:pt x="1453" y="2046"/>
                    </a:lnTo>
                    <a:lnTo>
                      <a:pt x="1474" y="2034"/>
                    </a:lnTo>
                    <a:lnTo>
                      <a:pt x="1498" y="2024"/>
                    </a:lnTo>
                    <a:lnTo>
                      <a:pt x="1521" y="2013"/>
                    </a:lnTo>
                    <a:lnTo>
                      <a:pt x="1547" y="2003"/>
                    </a:lnTo>
                    <a:lnTo>
                      <a:pt x="1574" y="1993"/>
                    </a:lnTo>
                    <a:lnTo>
                      <a:pt x="1590" y="1796"/>
                    </a:lnTo>
                    <a:lnTo>
                      <a:pt x="1592" y="1786"/>
                    </a:lnTo>
                    <a:lnTo>
                      <a:pt x="1594" y="1777"/>
                    </a:lnTo>
                    <a:lnTo>
                      <a:pt x="1599" y="1768"/>
                    </a:lnTo>
                    <a:lnTo>
                      <a:pt x="1603" y="1758"/>
                    </a:lnTo>
                    <a:lnTo>
                      <a:pt x="1609" y="1749"/>
                    </a:lnTo>
                    <a:lnTo>
                      <a:pt x="1615" y="1741"/>
                    </a:lnTo>
                    <a:lnTo>
                      <a:pt x="1622" y="1734"/>
                    </a:lnTo>
                    <a:lnTo>
                      <a:pt x="1630" y="1727"/>
                    </a:lnTo>
                    <a:lnTo>
                      <a:pt x="1639" y="1720"/>
                    </a:lnTo>
                    <a:lnTo>
                      <a:pt x="1648" y="1714"/>
                    </a:lnTo>
                    <a:lnTo>
                      <a:pt x="1659" y="1709"/>
                    </a:lnTo>
                    <a:lnTo>
                      <a:pt x="1669" y="1704"/>
                    </a:lnTo>
                    <a:lnTo>
                      <a:pt x="1680" y="1700"/>
                    </a:lnTo>
                    <a:lnTo>
                      <a:pt x="1691" y="1697"/>
                    </a:lnTo>
                    <a:lnTo>
                      <a:pt x="1703" y="1695"/>
                    </a:lnTo>
                    <a:lnTo>
                      <a:pt x="1716" y="1694"/>
                    </a:lnTo>
                    <a:lnTo>
                      <a:pt x="1727" y="1694"/>
                    </a:lnTo>
                    <a:lnTo>
                      <a:pt x="1739" y="1695"/>
                    </a:lnTo>
                    <a:lnTo>
                      <a:pt x="1750" y="1697"/>
                    </a:lnTo>
                    <a:lnTo>
                      <a:pt x="1760" y="1700"/>
                    </a:lnTo>
                    <a:lnTo>
                      <a:pt x="1771" y="1703"/>
                    </a:lnTo>
                    <a:lnTo>
                      <a:pt x="1781" y="1708"/>
                    </a:lnTo>
                    <a:lnTo>
                      <a:pt x="1789" y="1713"/>
                    </a:lnTo>
                    <a:lnTo>
                      <a:pt x="1797" y="1719"/>
                    </a:lnTo>
                    <a:lnTo>
                      <a:pt x="1805" y="1725"/>
                    </a:lnTo>
                    <a:lnTo>
                      <a:pt x="1811" y="1732"/>
                    </a:lnTo>
                    <a:lnTo>
                      <a:pt x="1818" y="1740"/>
                    </a:lnTo>
                    <a:lnTo>
                      <a:pt x="1822" y="1748"/>
                    </a:lnTo>
                    <a:lnTo>
                      <a:pt x="1826" y="1756"/>
                    </a:lnTo>
                    <a:lnTo>
                      <a:pt x="1829" y="1766"/>
                    </a:lnTo>
                    <a:lnTo>
                      <a:pt x="1830" y="1775"/>
                    </a:lnTo>
                    <a:lnTo>
                      <a:pt x="1831" y="1784"/>
                    </a:lnTo>
                    <a:lnTo>
                      <a:pt x="1826" y="1944"/>
                    </a:lnTo>
                    <a:lnTo>
                      <a:pt x="1849" y="1943"/>
                    </a:lnTo>
                    <a:lnTo>
                      <a:pt x="1861" y="1942"/>
                    </a:lnTo>
                    <a:lnTo>
                      <a:pt x="1873" y="1941"/>
                    </a:lnTo>
                    <a:lnTo>
                      <a:pt x="1904" y="1942"/>
                    </a:lnTo>
                    <a:lnTo>
                      <a:pt x="1934" y="1944"/>
                    </a:lnTo>
                    <a:lnTo>
                      <a:pt x="1992" y="1949"/>
                    </a:lnTo>
                    <a:lnTo>
                      <a:pt x="1989" y="1784"/>
                    </a:lnTo>
                    <a:lnTo>
                      <a:pt x="1990" y="1774"/>
                    </a:lnTo>
                    <a:lnTo>
                      <a:pt x="1991" y="1765"/>
                    </a:lnTo>
                    <a:lnTo>
                      <a:pt x="1994" y="1755"/>
                    </a:lnTo>
                    <a:lnTo>
                      <a:pt x="1998" y="1747"/>
                    </a:lnTo>
                    <a:lnTo>
                      <a:pt x="2002" y="1739"/>
                    </a:lnTo>
                    <a:lnTo>
                      <a:pt x="2008" y="1731"/>
                    </a:lnTo>
                    <a:lnTo>
                      <a:pt x="2015" y="1725"/>
                    </a:lnTo>
                    <a:lnTo>
                      <a:pt x="2022" y="1718"/>
                    </a:lnTo>
                    <a:lnTo>
                      <a:pt x="2030" y="1712"/>
                    </a:lnTo>
                    <a:lnTo>
                      <a:pt x="2040" y="1707"/>
                    </a:lnTo>
                    <a:lnTo>
                      <a:pt x="2049" y="1702"/>
                    </a:lnTo>
                    <a:lnTo>
                      <a:pt x="2059" y="1698"/>
                    </a:lnTo>
                    <a:lnTo>
                      <a:pt x="2070" y="1696"/>
                    </a:lnTo>
                    <a:lnTo>
                      <a:pt x="2081" y="1694"/>
                    </a:lnTo>
                    <a:lnTo>
                      <a:pt x="2094" y="1693"/>
                    </a:lnTo>
                    <a:lnTo>
                      <a:pt x="2105" y="1693"/>
                    </a:lnTo>
                    <a:lnTo>
                      <a:pt x="2117" y="1694"/>
                    </a:lnTo>
                    <a:lnTo>
                      <a:pt x="2129" y="1695"/>
                    </a:lnTo>
                    <a:lnTo>
                      <a:pt x="2140" y="1698"/>
                    </a:lnTo>
                    <a:lnTo>
                      <a:pt x="2152" y="1702"/>
                    </a:lnTo>
                    <a:lnTo>
                      <a:pt x="2162" y="1707"/>
                    </a:lnTo>
                    <a:lnTo>
                      <a:pt x="2172" y="1712"/>
                    </a:lnTo>
                    <a:lnTo>
                      <a:pt x="2181" y="1718"/>
                    </a:lnTo>
                    <a:lnTo>
                      <a:pt x="2190" y="1724"/>
                    </a:lnTo>
                    <a:lnTo>
                      <a:pt x="2199" y="1731"/>
                    </a:lnTo>
                    <a:lnTo>
                      <a:pt x="2206" y="1739"/>
                    </a:lnTo>
                    <a:lnTo>
                      <a:pt x="2213" y="1747"/>
                    </a:lnTo>
                    <a:lnTo>
                      <a:pt x="2218" y="1755"/>
                    </a:lnTo>
                    <a:lnTo>
                      <a:pt x="2223" y="1765"/>
                    </a:lnTo>
                    <a:lnTo>
                      <a:pt x="2226" y="1774"/>
                    </a:lnTo>
                    <a:lnTo>
                      <a:pt x="2229" y="1783"/>
                    </a:lnTo>
                    <a:lnTo>
                      <a:pt x="2230" y="1793"/>
                    </a:lnTo>
                    <a:lnTo>
                      <a:pt x="2246" y="2001"/>
                    </a:lnTo>
                    <a:lnTo>
                      <a:pt x="2256" y="2004"/>
                    </a:lnTo>
                    <a:lnTo>
                      <a:pt x="2266" y="2007"/>
                    </a:lnTo>
                    <a:lnTo>
                      <a:pt x="2307" y="2024"/>
                    </a:lnTo>
                    <a:lnTo>
                      <a:pt x="2344" y="2043"/>
                    </a:lnTo>
                    <a:lnTo>
                      <a:pt x="2379" y="2063"/>
                    </a:lnTo>
                    <a:lnTo>
                      <a:pt x="2395" y="2073"/>
                    </a:lnTo>
                    <a:lnTo>
                      <a:pt x="2411" y="2084"/>
                    </a:lnTo>
                    <a:lnTo>
                      <a:pt x="2427" y="2096"/>
                    </a:lnTo>
                    <a:lnTo>
                      <a:pt x="2441" y="2107"/>
                    </a:lnTo>
                    <a:lnTo>
                      <a:pt x="2454" y="2119"/>
                    </a:lnTo>
                    <a:lnTo>
                      <a:pt x="2467" y="2130"/>
                    </a:lnTo>
                    <a:lnTo>
                      <a:pt x="2481" y="2143"/>
                    </a:lnTo>
                    <a:lnTo>
                      <a:pt x="2493" y="2156"/>
                    </a:lnTo>
                    <a:lnTo>
                      <a:pt x="2504" y="2169"/>
                    </a:lnTo>
                    <a:lnTo>
                      <a:pt x="2514" y="2182"/>
                    </a:lnTo>
                    <a:lnTo>
                      <a:pt x="2525" y="2196"/>
                    </a:lnTo>
                    <a:lnTo>
                      <a:pt x="2535" y="2211"/>
                    </a:lnTo>
                    <a:lnTo>
                      <a:pt x="2544" y="2227"/>
                    </a:lnTo>
                    <a:lnTo>
                      <a:pt x="2553" y="2244"/>
                    </a:lnTo>
                    <a:lnTo>
                      <a:pt x="2562" y="2262"/>
                    </a:lnTo>
                    <a:lnTo>
                      <a:pt x="2570" y="2280"/>
                    </a:lnTo>
                    <a:lnTo>
                      <a:pt x="2587" y="2319"/>
                    </a:lnTo>
                    <a:lnTo>
                      <a:pt x="2602" y="2359"/>
                    </a:lnTo>
                    <a:lnTo>
                      <a:pt x="2615" y="2403"/>
                    </a:lnTo>
                    <a:lnTo>
                      <a:pt x="2626" y="2447"/>
                    </a:lnTo>
                    <a:lnTo>
                      <a:pt x="2637" y="2493"/>
                    </a:lnTo>
                    <a:lnTo>
                      <a:pt x="2637" y="2508"/>
                    </a:lnTo>
                    <a:lnTo>
                      <a:pt x="2636" y="2523"/>
                    </a:lnTo>
                    <a:lnTo>
                      <a:pt x="2633" y="2539"/>
                    </a:lnTo>
                    <a:lnTo>
                      <a:pt x="2628" y="2553"/>
                    </a:lnTo>
                    <a:lnTo>
                      <a:pt x="2623" y="2566"/>
                    </a:lnTo>
                    <a:lnTo>
                      <a:pt x="2616" y="2578"/>
                    </a:lnTo>
                    <a:lnTo>
                      <a:pt x="2609" y="2590"/>
                    </a:lnTo>
                    <a:lnTo>
                      <a:pt x="2600" y="2601"/>
                    </a:lnTo>
                    <a:lnTo>
                      <a:pt x="2591" y="2611"/>
                    </a:lnTo>
                    <a:lnTo>
                      <a:pt x="2580" y="2619"/>
                    </a:lnTo>
                    <a:lnTo>
                      <a:pt x="2568" y="2626"/>
                    </a:lnTo>
                    <a:lnTo>
                      <a:pt x="2556" y="2632"/>
                    </a:lnTo>
                    <a:lnTo>
                      <a:pt x="2543" y="2637"/>
                    </a:lnTo>
                    <a:lnTo>
                      <a:pt x="2529" y="2642"/>
                    </a:lnTo>
                    <a:lnTo>
                      <a:pt x="2514" y="2644"/>
                    </a:lnTo>
                    <a:lnTo>
                      <a:pt x="2500" y="2644"/>
                    </a:lnTo>
                    <a:lnTo>
                      <a:pt x="2485" y="2643"/>
                    </a:lnTo>
                    <a:lnTo>
                      <a:pt x="2470" y="2640"/>
                    </a:lnTo>
                    <a:lnTo>
                      <a:pt x="2454" y="2635"/>
                    </a:lnTo>
                    <a:lnTo>
                      <a:pt x="2440" y="2629"/>
                    </a:lnTo>
                    <a:lnTo>
                      <a:pt x="2427" y="2622"/>
                    </a:lnTo>
                    <a:lnTo>
                      <a:pt x="2413" y="2614"/>
                    </a:lnTo>
                    <a:lnTo>
                      <a:pt x="2401" y="2604"/>
                    </a:lnTo>
                    <a:lnTo>
                      <a:pt x="2390" y="2594"/>
                    </a:lnTo>
                    <a:lnTo>
                      <a:pt x="2380" y="2581"/>
                    </a:lnTo>
                    <a:lnTo>
                      <a:pt x="2371" y="2569"/>
                    </a:lnTo>
                    <a:lnTo>
                      <a:pt x="2363" y="2555"/>
                    </a:lnTo>
                    <a:lnTo>
                      <a:pt x="2355" y="2541"/>
                    </a:lnTo>
                    <a:lnTo>
                      <a:pt x="2349" y="2525"/>
                    </a:lnTo>
                    <a:lnTo>
                      <a:pt x="2345" y="2510"/>
                    </a:lnTo>
                    <a:lnTo>
                      <a:pt x="2342" y="2494"/>
                    </a:lnTo>
                    <a:lnTo>
                      <a:pt x="2341" y="2478"/>
                    </a:lnTo>
                    <a:lnTo>
                      <a:pt x="2335" y="2453"/>
                    </a:lnTo>
                    <a:lnTo>
                      <a:pt x="2329" y="2432"/>
                    </a:lnTo>
                    <a:lnTo>
                      <a:pt x="2321" y="2411"/>
                    </a:lnTo>
                    <a:lnTo>
                      <a:pt x="2313" y="2392"/>
                    </a:lnTo>
                    <a:lnTo>
                      <a:pt x="2302" y="2374"/>
                    </a:lnTo>
                    <a:lnTo>
                      <a:pt x="2291" y="2357"/>
                    </a:lnTo>
                    <a:lnTo>
                      <a:pt x="2280" y="2341"/>
                    </a:lnTo>
                    <a:lnTo>
                      <a:pt x="2268" y="2325"/>
                    </a:lnTo>
                    <a:lnTo>
                      <a:pt x="2278" y="2832"/>
                    </a:lnTo>
                    <a:lnTo>
                      <a:pt x="2328" y="2847"/>
                    </a:lnTo>
                    <a:lnTo>
                      <a:pt x="2372" y="2864"/>
                    </a:lnTo>
                    <a:lnTo>
                      <a:pt x="2409" y="2878"/>
                    </a:lnTo>
                    <a:lnTo>
                      <a:pt x="2442" y="2891"/>
                    </a:lnTo>
                    <a:lnTo>
                      <a:pt x="2473" y="2906"/>
                    </a:lnTo>
                    <a:lnTo>
                      <a:pt x="2501" y="2923"/>
                    </a:lnTo>
                    <a:lnTo>
                      <a:pt x="2514" y="2932"/>
                    </a:lnTo>
                    <a:lnTo>
                      <a:pt x="2528" y="2941"/>
                    </a:lnTo>
                    <a:lnTo>
                      <a:pt x="2540" y="2950"/>
                    </a:lnTo>
                    <a:lnTo>
                      <a:pt x="2551" y="2960"/>
                    </a:lnTo>
                    <a:lnTo>
                      <a:pt x="2563" y="2971"/>
                    </a:lnTo>
                    <a:lnTo>
                      <a:pt x="2573" y="2981"/>
                    </a:lnTo>
                    <a:lnTo>
                      <a:pt x="2584" y="2992"/>
                    </a:lnTo>
                    <a:lnTo>
                      <a:pt x="2594" y="3003"/>
                    </a:lnTo>
                    <a:lnTo>
                      <a:pt x="2603" y="3015"/>
                    </a:lnTo>
                    <a:lnTo>
                      <a:pt x="2612" y="3028"/>
                    </a:lnTo>
                    <a:lnTo>
                      <a:pt x="2620" y="3040"/>
                    </a:lnTo>
                    <a:lnTo>
                      <a:pt x="2628" y="3053"/>
                    </a:lnTo>
                    <a:lnTo>
                      <a:pt x="2636" y="3066"/>
                    </a:lnTo>
                    <a:lnTo>
                      <a:pt x="2642" y="3080"/>
                    </a:lnTo>
                    <a:lnTo>
                      <a:pt x="2648" y="3094"/>
                    </a:lnTo>
                    <a:lnTo>
                      <a:pt x="2653" y="3108"/>
                    </a:lnTo>
                    <a:lnTo>
                      <a:pt x="2658" y="3122"/>
                    </a:lnTo>
                    <a:lnTo>
                      <a:pt x="2662" y="3138"/>
                    </a:lnTo>
                    <a:lnTo>
                      <a:pt x="2666" y="3153"/>
                    </a:lnTo>
                    <a:lnTo>
                      <a:pt x="2669" y="3168"/>
                    </a:lnTo>
                    <a:lnTo>
                      <a:pt x="2671" y="3184"/>
                    </a:lnTo>
                    <a:lnTo>
                      <a:pt x="2673" y="3201"/>
                    </a:lnTo>
                    <a:lnTo>
                      <a:pt x="2675" y="3234"/>
                    </a:lnTo>
                    <a:lnTo>
                      <a:pt x="2674" y="3269"/>
                    </a:lnTo>
                    <a:lnTo>
                      <a:pt x="2672" y="3305"/>
                    </a:lnTo>
                    <a:close/>
                    <a:moveTo>
                      <a:pt x="2291" y="3213"/>
                    </a:moveTo>
                    <a:lnTo>
                      <a:pt x="2291" y="3213"/>
                    </a:lnTo>
                    <a:lnTo>
                      <a:pt x="2285" y="3210"/>
                    </a:lnTo>
                    <a:lnTo>
                      <a:pt x="2279" y="3207"/>
                    </a:lnTo>
                    <a:lnTo>
                      <a:pt x="2266" y="3202"/>
                    </a:lnTo>
                    <a:lnTo>
                      <a:pt x="2240" y="3563"/>
                    </a:lnTo>
                    <a:lnTo>
                      <a:pt x="2247" y="3560"/>
                    </a:lnTo>
                    <a:lnTo>
                      <a:pt x="2250" y="3558"/>
                    </a:lnTo>
                    <a:lnTo>
                      <a:pt x="2254" y="3557"/>
                    </a:lnTo>
                    <a:lnTo>
                      <a:pt x="2267" y="3546"/>
                    </a:lnTo>
                    <a:lnTo>
                      <a:pt x="2279" y="3536"/>
                    </a:lnTo>
                    <a:lnTo>
                      <a:pt x="2291" y="3526"/>
                    </a:lnTo>
                    <a:lnTo>
                      <a:pt x="2301" y="3514"/>
                    </a:lnTo>
                    <a:lnTo>
                      <a:pt x="2312" y="3503"/>
                    </a:lnTo>
                    <a:lnTo>
                      <a:pt x="2321" y="3492"/>
                    </a:lnTo>
                    <a:lnTo>
                      <a:pt x="2330" y="3480"/>
                    </a:lnTo>
                    <a:lnTo>
                      <a:pt x="2338" y="3469"/>
                    </a:lnTo>
                    <a:lnTo>
                      <a:pt x="2344" y="3456"/>
                    </a:lnTo>
                    <a:lnTo>
                      <a:pt x="2350" y="3444"/>
                    </a:lnTo>
                    <a:lnTo>
                      <a:pt x="2356" y="3432"/>
                    </a:lnTo>
                    <a:lnTo>
                      <a:pt x="2361" y="3419"/>
                    </a:lnTo>
                    <a:lnTo>
                      <a:pt x="2365" y="3407"/>
                    </a:lnTo>
                    <a:lnTo>
                      <a:pt x="2368" y="3393"/>
                    </a:lnTo>
                    <a:lnTo>
                      <a:pt x="2371" y="3380"/>
                    </a:lnTo>
                    <a:lnTo>
                      <a:pt x="2372" y="3366"/>
                    </a:lnTo>
                    <a:lnTo>
                      <a:pt x="2373" y="3355"/>
                    </a:lnTo>
                    <a:lnTo>
                      <a:pt x="2373" y="3342"/>
                    </a:lnTo>
                    <a:lnTo>
                      <a:pt x="2372" y="3331"/>
                    </a:lnTo>
                    <a:lnTo>
                      <a:pt x="2371" y="3320"/>
                    </a:lnTo>
                    <a:lnTo>
                      <a:pt x="2368" y="3309"/>
                    </a:lnTo>
                    <a:lnTo>
                      <a:pt x="2365" y="3299"/>
                    </a:lnTo>
                    <a:lnTo>
                      <a:pt x="2361" y="3288"/>
                    </a:lnTo>
                    <a:lnTo>
                      <a:pt x="2356" y="3278"/>
                    </a:lnTo>
                    <a:lnTo>
                      <a:pt x="2350" y="3269"/>
                    </a:lnTo>
                    <a:lnTo>
                      <a:pt x="2344" y="3260"/>
                    </a:lnTo>
                    <a:lnTo>
                      <a:pt x="2337" y="3252"/>
                    </a:lnTo>
                    <a:lnTo>
                      <a:pt x="2330" y="3243"/>
                    </a:lnTo>
                    <a:lnTo>
                      <a:pt x="2321" y="3235"/>
                    </a:lnTo>
                    <a:lnTo>
                      <a:pt x="2312" y="3227"/>
                    </a:lnTo>
                    <a:lnTo>
                      <a:pt x="2301" y="3220"/>
                    </a:lnTo>
                    <a:lnTo>
                      <a:pt x="2291" y="321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sz="1800">
                  <a:solidFill>
                    <a:srgbClr val="FFFFFF"/>
                  </a:solidFill>
                  <a:latin typeface="微软雅黑" pitchFamily="34" charset="-122"/>
                  <a:ea typeface="微软雅黑" pitchFamily="34" charset="-122"/>
                </a:endParaRPr>
              </a:p>
            </p:txBody>
          </p:sp>
        </p:grpSp>
        <p:grpSp>
          <p:nvGrpSpPr>
            <p:cNvPr id="47" name="组合 46"/>
            <p:cNvGrpSpPr/>
            <p:nvPr/>
          </p:nvGrpSpPr>
          <p:grpSpPr>
            <a:xfrm>
              <a:off x="7843388" y="2064061"/>
              <a:ext cx="465459" cy="497543"/>
              <a:chOff x="16802" y="4217"/>
              <a:chExt cx="992" cy="994"/>
            </a:xfrm>
          </p:grpSpPr>
          <p:sp>
            <p:nvSpPr>
              <p:cNvPr id="48" name="圆角矩形 47"/>
              <p:cNvSpPr/>
              <p:nvPr/>
            </p:nvSpPr>
            <p:spPr>
              <a:xfrm>
                <a:off x="16802" y="4217"/>
                <a:ext cx="993" cy="994"/>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49" name=" 33"/>
              <p:cNvSpPr/>
              <p:nvPr/>
            </p:nvSpPr>
            <p:spPr bwMode="auto">
              <a:xfrm>
                <a:off x="17046" y="4462"/>
                <a:ext cx="527" cy="527"/>
              </a:xfrm>
              <a:custGeom>
                <a:avLst/>
                <a:gdLst>
                  <a:gd name="T0" fmla="*/ 354414 w 2295525"/>
                  <a:gd name="T1" fmla="*/ 1437494 h 1735138"/>
                  <a:gd name="T2" fmla="*/ 223983 w 2295525"/>
                  <a:gd name="T3" fmla="*/ 1389407 h 1735138"/>
                  <a:gd name="T4" fmla="*/ 200120 w 2295525"/>
                  <a:gd name="T5" fmla="*/ 1433678 h 1735138"/>
                  <a:gd name="T6" fmla="*/ 1871799 w 2295525"/>
                  <a:gd name="T7" fmla="*/ 1202082 h 1735138"/>
                  <a:gd name="T8" fmla="*/ 1862595 w 2295525"/>
                  <a:gd name="T9" fmla="*/ 1430571 h 1735138"/>
                  <a:gd name="T10" fmla="*/ 1585813 w 2295525"/>
                  <a:gd name="T11" fmla="*/ 1207999 h 1735138"/>
                  <a:gd name="T12" fmla="*/ 1490656 w 2295525"/>
                  <a:gd name="T13" fmla="*/ 1402297 h 1735138"/>
                  <a:gd name="T14" fmla="*/ 1152749 w 2295525"/>
                  <a:gd name="T15" fmla="*/ 1383558 h 1735138"/>
                  <a:gd name="T16" fmla="*/ 1090837 w 2295525"/>
                  <a:gd name="T17" fmla="*/ 1220821 h 1735138"/>
                  <a:gd name="T18" fmla="*/ 783516 w 2295525"/>
                  <a:gd name="T19" fmla="*/ 1424982 h 1735138"/>
                  <a:gd name="T20" fmla="*/ 1483025 w 2295525"/>
                  <a:gd name="T21" fmla="*/ 1122300 h 1735138"/>
                  <a:gd name="T22" fmla="*/ 1518730 w 2295525"/>
                  <a:gd name="T23" fmla="*/ 1215802 h 1735138"/>
                  <a:gd name="T24" fmla="*/ 1183050 w 2295525"/>
                  <a:gd name="T25" fmla="*/ 1170419 h 1735138"/>
                  <a:gd name="T26" fmla="*/ 1093135 w 2295525"/>
                  <a:gd name="T27" fmla="*/ 1129269 h 1735138"/>
                  <a:gd name="T28" fmla="*/ 556942 w 2295525"/>
                  <a:gd name="T29" fmla="*/ 1349470 h 1735138"/>
                  <a:gd name="T30" fmla="*/ 575056 w 2295525"/>
                  <a:gd name="T31" fmla="*/ 1122300 h 1735138"/>
                  <a:gd name="T32" fmla="*/ 1862842 w 2295525"/>
                  <a:gd name="T33" fmla="*/ 1073163 h 1735138"/>
                  <a:gd name="T34" fmla="*/ 1818708 w 2295525"/>
                  <a:gd name="T35" fmla="*/ 1141187 h 1735138"/>
                  <a:gd name="T36" fmla="*/ 1616812 w 2295525"/>
                  <a:gd name="T37" fmla="*/ 1141187 h 1735138"/>
                  <a:gd name="T38" fmla="*/ 1710350 w 2295525"/>
                  <a:gd name="T39" fmla="*/ 973592 h 1735138"/>
                  <a:gd name="T40" fmla="*/ 1049969 w 2295525"/>
                  <a:gd name="T41" fmla="*/ 1053775 h 1735138"/>
                  <a:gd name="T42" fmla="*/ 1014682 w 2295525"/>
                  <a:gd name="T43" fmla="*/ 1139873 h 1735138"/>
                  <a:gd name="T44" fmla="*/ 810877 w 2295525"/>
                  <a:gd name="T45" fmla="*/ 1148088 h 1735138"/>
                  <a:gd name="T46" fmla="*/ 894641 w 2295525"/>
                  <a:gd name="T47" fmla="*/ 977206 h 1735138"/>
                  <a:gd name="T48" fmla="*/ 1442943 w 2295525"/>
                  <a:gd name="T49" fmla="*/ 1075103 h 1735138"/>
                  <a:gd name="T50" fmla="*/ 1436373 w 2295525"/>
                  <a:gd name="T51" fmla="*/ 1150050 h 1735138"/>
                  <a:gd name="T52" fmla="*/ 1208721 w 2295525"/>
                  <a:gd name="T53" fmla="*/ 1078390 h 1735138"/>
                  <a:gd name="T54" fmla="*/ 1323368 w 2295525"/>
                  <a:gd name="T55" fmla="*/ 948876 h 1735138"/>
                  <a:gd name="T56" fmla="*/ 1621695 w 2295525"/>
                  <a:gd name="T57" fmla="*/ 933562 h 1735138"/>
                  <a:gd name="T58" fmla="*/ 1479674 w 2295525"/>
                  <a:gd name="T59" fmla="*/ 1082709 h 1735138"/>
                  <a:gd name="T60" fmla="*/ 1414939 w 2295525"/>
                  <a:gd name="T61" fmla="*/ 921326 h 1735138"/>
                  <a:gd name="T62" fmla="*/ 734217 w 2295525"/>
                  <a:gd name="T63" fmla="*/ 885923 h 1735138"/>
                  <a:gd name="T64" fmla="*/ 821379 w 2295525"/>
                  <a:gd name="T65" fmla="*/ 995880 h 1735138"/>
                  <a:gd name="T66" fmla="*/ 569798 w 2295525"/>
                  <a:gd name="T67" fmla="*/ 1011399 h 1735138"/>
                  <a:gd name="T68" fmla="*/ 708465 w 2295525"/>
                  <a:gd name="T69" fmla="*/ 874696 h 1735138"/>
                  <a:gd name="T70" fmla="*/ 1179427 w 2295525"/>
                  <a:gd name="T71" fmla="*/ 987627 h 1735138"/>
                  <a:gd name="T72" fmla="*/ 1053942 w 2295525"/>
                  <a:gd name="T73" fmla="*/ 998854 h 1735138"/>
                  <a:gd name="T74" fmla="*/ 1081279 w 2295525"/>
                  <a:gd name="T75" fmla="*/ 872390 h 1735138"/>
                  <a:gd name="T76" fmla="*/ 630962 w 2295525"/>
                  <a:gd name="T77" fmla="*/ 582190 h 1735138"/>
                  <a:gd name="T78" fmla="*/ 650134 w 2295525"/>
                  <a:gd name="T79" fmla="*/ 606180 h 1735138"/>
                  <a:gd name="T80" fmla="*/ 568156 w 2295525"/>
                  <a:gd name="T81" fmla="*/ 576931 h 1735138"/>
                  <a:gd name="T82" fmla="*/ 423066 w 2295525"/>
                  <a:gd name="T83" fmla="*/ 442769 h 1735138"/>
                  <a:gd name="T84" fmla="*/ 467582 w 2295525"/>
                  <a:gd name="T85" fmla="*/ 701168 h 1735138"/>
                  <a:gd name="T86" fmla="*/ 431639 w 2295525"/>
                  <a:gd name="T87" fmla="*/ 840254 h 1735138"/>
                  <a:gd name="T88" fmla="*/ 233461 w 2295525"/>
                  <a:gd name="T89" fmla="*/ 1059432 h 1735138"/>
                  <a:gd name="T90" fmla="*/ 24401 w 2295525"/>
                  <a:gd name="T91" fmla="*/ 753902 h 1735138"/>
                  <a:gd name="T92" fmla="*/ 24071 w 2295525"/>
                  <a:gd name="T93" fmla="*/ 496162 h 1735138"/>
                  <a:gd name="T94" fmla="*/ 271712 w 2295525"/>
                  <a:gd name="T95" fmla="*/ 589107 h 1735138"/>
                  <a:gd name="T96" fmla="*/ 114945 w 2295525"/>
                  <a:gd name="T97" fmla="*/ 167158 h 1735138"/>
                  <a:gd name="T98" fmla="*/ 805855 w 2295525"/>
                  <a:gd name="T99" fmla="*/ 635663 h 1735138"/>
                  <a:gd name="T100" fmla="*/ 259204 w 2295525"/>
                  <a:gd name="T101" fmla="*/ 33300 h 1735138"/>
                  <a:gd name="T102" fmla="*/ 328699 w 2295525"/>
                  <a:gd name="T103" fmla="*/ 129902 h 1735138"/>
                  <a:gd name="T104" fmla="*/ 367892 w 2295525"/>
                  <a:gd name="T105" fmla="*/ 169466 h 1735138"/>
                  <a:gd name="T106" fmla="*/ 336932 w 2295525"/>
                  <a:gd name="T107" fmla="*/ 328712 h 1735138"/>
                  <a:gd name="T108" fmla="*/ 211447 w 2295525"/>
                  <a:gd name="T109" fmla="*/ 381464 h 1735138"/>
                  <a:gd name="T110" fmla="*/ 106711 w 2295525"/>
                  <a:gd name="T111" fmla="*/ 261452 h 1735138"/>
                  <a:gd name="T112" fmla="*/ 105065 w 2295525"/>
                  <a:gd name="T113" fmla="*/ 98581 h 1735138"/>
                  <a:gd name="T114" fmla="*/ 1739362 w 2295525"/>
                  <a:gd name="T115" fmla="*/ 11210 h 1735138"/>
                  <a:gd name="T116" fmla="*/ 1780178 w 2295525"/>
                  <a:gd name="T117" fmla="*/ 665335 h 1735138"/>
                  <a:gd name="T118" fmla="*/ 801905 w 2295525"/>
                  <a:gd name="T119" fmla="*/ 719736 h 1735138"/>
                  <a:gd name="T120" fmla="*/ 728501 w 2295525"/>
                  <a:gd name="T121" fmla="*/ 578954 h 1735138"/>
                  <a:gd name="T122" fmla="*/ 797296 w 2295525"/>
                  <a:gd name="T123" fmla="*/ 2967 h 173513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295525" h="1735138">
                    <a:moveTo>
                      <a:pt x="350837" y="1671638"/>
                    </a:moveTo>
                    <a:lnTo>
                      <a:pt x="438244" y="1671638"/>
                    </a:lnTo>
                    <a:lnTo>
                      <a:pt x="442634" y="1674019"/>
                    </a:lnTo>
                    <a:lnTo>
                      <a:pt x="452213" y="1680766"/>
                    </a:lnTo>
                    <a:lnTo>
                      <a:pt x="458599" y="1685132"/>
                    </a:lnTo>
                    <a:lnTo>
                      <a:pt x="465384" y="1690291"/>
                    </a:lnTo>
                    <a:lnTo>
                      <a:pt x="472169" y="1695847"/>
                    </a:lnTo>
                    <a:lnTo>
                      <a:pt x="478156" y="1701404"/>
                    </a:lnTo>
                    <a:lnTo>
                      <a:pt x="483743" y="1706960"/>
                    </a:lnTo>
                    <a:lnTo>
                      <a:pt x="488533" y="1712913"/>
                    </a:lnTo>
                    <a:lnTo>
                      <a:pt x="490129" y="1715691"/>
                    </a:lnTo>
                    <a:lnTo>
                      <a:pt x="490928" y="1718072"/>
                    </a:lnTo>
                    <a:lnTo>
                      <a:pt x="491726" y="1720454"/>
                    </a:lnTo>
                    <a:lnTo>
                      <a:pt x="492125" y="1723232"/>
                    </a:lnTo>
                    <a:lnTo>
                      <a:pt x="491726" y="1725216"/>
                    </a:lnTo>
                    <a:lnTo>
                      <a:pt x="490928" y="1727201"/>
                    </a:lnTo>
                    <a:lnTo>
                      <a:pt x="489331" y="1729582"/>
                    </a:lnTo>
                    <a:lnTo>
                      <a:pt x="486537" y="1730772"/>
                    </a:lnTo>
                    <a:lnTo>
                      <a:pt x="483743" y="1732360"/>
                    </a:lnTo>
                    <a:lnTo>
                      <a:pt x="479752" y="1733551"/>
                    </a:lnTo>
                    <a:lnTo>
                      <a:pt x="475362" y="1734344"/>
                    </a:lnTo>
                    <a:lnTo>
                      <a:pt x="469774" y="1734741"/>
                    </a:lnTo>
                    <a:lnTo>
                      <a:pt x="462590" y="1735138"/>
                    </a:lnTo>
                    <a:lnTo>
                      <a:pt x="455805" y="1735138"/>
                    </a:lnTo>
                    <a:lnTo>
                      <a:pt x="449419" y="1734741"/>
                    </a:lnTo>
                    <a:lnTo>
                      <a:pt x="443432" y="1733947"/>
                    </a:lnTo>
                    <a:lnTo>
                      <a:pt x="437446" y="1733154"/>
                    </a:lnTo>
                    <a:lnTo>
                      <a:pt x="431858" y="1731566"/>
                    </a:lnTo>
                    <a:lnTo>
                      <a:pt x="427069" y="1730376"/>
                    </a:lnTo>
                    <a:lnTo>
                      <a:pt x="421481" y="1727994"/>
                    </a:lnTo>
                    <a:lnTo>
                      <a:pt x="416691" y="1726010"/>
                    </a:lnTo>
                    <a:lnTo>
                      <a:pt x="411902" y="1724026"/>
                    </a:lnTo>
                    <a:lnTo>
                      <a:pt x="402722" y="1718866"/>
                    </a:lnTo>
                    <a:lnTo>
                      <a:pt x="394341" y="1712913"/>
                    </a:lnTo>
                    <a:lnTo>
                      <a:pt x="385560" y="1706960"/>
                    </a:lnTo>
                    <a:lnTo>
                      <a:pt x="381968" y="1704579"/>
                    </a:lnTo>
                    <a:lnTo>
                      <a:pt x="379573" y="1703785"/>
                    </a:lnTo>
                    <a:lnTo>
                      <a:pt x="377578" y="1703785"/>
                    </a:lnTo>
                    <a:lnTo>
                      <a:pt x="376780" y="1704182"/>
                    </a:lnTo>
                    <a:lnTo>
                      <a:pt x="376380" y="1705372"/>
                    </a:lnTo>
                    <a:lnTo>
                      <a:pt x="375582" y="1706563"/>
                    </a:lnTo>
                    <a:lnTo>
                      <a:pt x="375183" y="1707357"/>
                    </a:lnTo>
                    <a:lnTo>
                      <a:pt x="373986" y="1707754"/>
                    </a:lnTo>
                    <a:lnTo>
                      <a:pt x="364008" y="1707357"/>
                    </a:lnTo>
                    <a:lnTo>
                      <a:pt x="358420" y="1706563"/>
                    </a:lnTo>
                    <a:lnTo>
                      <a:pt x="356425" y="1706166"/>
                    </a:lnTo>
                    <a:lnTo>
                      <a:pt x="355227" y="1705769"/>
                    </a:lnTo>
                    <a:lnTo>
                      <a:pt x="353232" y="1697435"/>
                    </a:lnTo>
                    <a:lnTo>
                      <a:pt x="352433" y="1690688"/>
                    </a:lnTo>
                    <a:lnTo>
                      <a:pt x="351635" y="1685132"/>
                    </a:lnTo>
                    <a:lnTo>
                      <a:pt x="351236" y="1680766"/>
                    </a:lnTo>
                    <a:lnTo>
                      <a:pt x="351635" y="1677988"/>
                    </a:lnTo>
                    <a:lnTo>
                      <a:pt x="351635" y="1676004"/>
                    </a:lnTo>
                    <a:lnTo>
                      <a:pt x="352433" y="1674019"/>
                    </a:lnTo>
                    <a:lnTo>
                      <a:pt x="350837" y="1671638"/>
                    </a:lnTo>
                    <a:close/>
                    <a:moveTo>
                      <a:pt x="168275" y="1670050"/>
                    </a:moveTo>
                    <a:lnTo>
                      <a:pt x="265566" y="1670050"/>
                    </a:lnTo>
                    <a:lnTo>
                      <a:pt x="269899" y="1672491"/>
                    </a:lnTo>
                    <a:lnTo>
                      <a:pt x="281322" y="1679406"/>
                    </a:lnTo>
                    <a:lnTo>
                      <a:pt x="288018" y="1683881"/>
                    </a:lnTo>
                    <a:lnTo>
                      <a:pt x="295502" y="1689170"/>
                    </a:lnTo>
                    <a:lnTo>
                      <a:pt x="302986" y="1694458"/>
                    </a:lnTo>
                    <a:lnTo>
                      <a:pt x="309682" y="1700560"/>
                    </a:lnTo>
                    <a:lnTo>
                      <a:pt x="315984" y="1706255"/>
                    </a:lnTo>
                    <a:lnTo>
                      <a:pt x="318742" y="1709510"/>
                    </a:lnTo>
                    <a:lnTo>
                      <a:pt x="321105" y="1711950"/>
                    </a:lnTo>
                    <a:lnTo>
                      <a:pt x="322681" y="1714798"/>
                    </a:lnTo>
                    <a:lnTo>
                      <a:pt x="323862" y="1717646"/>
                    </a:lnTo>
                    <a:lnTo>
                      <a:pt x="325044" y="1720086"/>
                    </a:lnTo>
                    <a:lnTo>
                      <a:pt x="325438" y="1722934"/>
                    </a:lnTo>
                    <a:lnTo>
                      <a:pt x="325044" y="1724968"/>
                    </a:lnTo>
                    <a:lnTo>
                      <a:pt x="323862" y="1727002"/>
                    </a:lnTo>
                    <a:lnTo>
                      <a:pt x="321893" y="1728629"/>
                    </a:lnTo>
                    <a:lnTo>
                      <a:pt x="319529" y="1730663"/>
                    </a:lnTo>
                    <a:lnTo>
                      <a:pt x="315984" y="1732290"/>
                    </a:lnTo>
                    <a:lnTo>
                      <a:pt x="312046" y="1733104"/>
                    </a:lnTo>
                    <a:lnTo>
                      <a:pt x="306531" y="1734324"/>
                    </a:lnTo>
                    <a:lnTo>
                      <a:pt x="300229" y="1734731"/>
                    </a:lnTo>
                    <a:lnTo>
                      <a:pt x="292351" y="1735138"/>
                    </a:lnTo>
                    <a:lnTo>
                      <a:pt x="285261" y="1735138"/>
                    </a:lnTo>
                    <a:lnTo>
                      <a:pt x="278171" y="1734731"/>
                    </a:lnTo>
                    <a:lnTo>
                      <a:pt x="271475" y="1733918"/>
                    </a:lnTo>
                    <a:lnTo>
                      <a:pt x="264778" y="1732697"/>
                    </a:lnTo>
                    <a:lnTo>
                      <a:pt x="258476" y="1731477"/>
                    </a:lnTo>
                    <a:lnTo>
                      <a:pt x="252568" y="1729850"/>
                    </a:lnTo>
                    <a:lnTo>
                      <a:pt x="247053" y="1727816"/>
                    </a:lnTo>
                    <a:lnTo>
                      <a:pt x="241145" y="1725782"/>
                    </a:lnTo>
                    <a:lnTo>
                      <a:pt x="236024" y="1723748"/>
                    </a:lnTo>
                    <a:lnTo>
                      <a:pt x="225783" y="1718052"/>
                    </a:lnTo>
                    <a:lnTo>
                      <a:pt x="215936" y="1712357"/>
                    </a:lnTo>
                    <a:lnTo>
                      <a:pt x="206876" y="1706255"/>
                    </a:lnTo>
                    <a:lnTo>
                      <a:pt x="202543" y="1703814"/>
                    </a:lnTo>
                    <a:lnTo>
                      <a:pt x="200180" y="1703001"/>
                    </a:lnTo>
                    <a:lnTo>
                      <a:pt x="198211" y="1703001"/>
                    </a:lnTo>
                    <a:lnTo>
                      <a:pt x="197423" y="1703408"/>
                    </a:lnTo>
                    <a:lnTo>
                      <a:pt x="196241" y="1704628"/>
                    </a:lnTo>
                    <a:lnTo>
                      <a:pt x="195847" y="1705848"/>
                    </a:lnTo>
                    <a:lnTo>
                      <a:pt x="195060" y="1706662"/>
                    </a:lnTo>
                    <a:lnTo>
                      <a:pt x="193878" y="1707069"/>
                    </a:lnTo>
                    <a:lnTo>
                      <a:pt x="182455" y="1706662"/>
                    </a:lnTo>
                    <a:lnTo>
                      <a:pt x="176941" y="1705848"/>
                    </a:lnTo>
                    <a:lnTo>
                      <a:pt x="174183" y="1705442"/>
                    </a:lnTo>
                    <a:lnTo>
                      <a:pt x="173002" y="1705035"/>
                    </a:lnTo>
                    <a:lnTo>
                      <a:pt x="171032" y="1696492"/>
                    </a:lnTo>
                    <a:lnTo>
                      <a:pt x="169457" y="1689576"/>
                    </a:lnTo>
                    <a:lnTo>
                      <a:pt x="169063" y="1683881"/>
                    </a:lnTo>
                    <a:lnTo>
                      <a:pt x="168669" y="1679406"/>
                    </a:lnTo>
                    <a:lnTo>
                      <a:pt x="169063" y="1676152"/>
                    </a:lnTo>
                    <a:lnTo>
                      <a:pt x="169063" y="1674118"/>
                    </a:lnTo>
                    <a:lnTo>
                      <a:pt x="169457" y="1672491"/>
                    </a:lnTo>
                    <a:lnTo>
                      <a:pt x="168275" y="1670050"/>
                    </a:lnTo>
                    <a:close/>
                    <a:moveTo>
                      <a:pt x="1942197" y="1444625"/>
                    </a:moveTo>
                    <a:lnTo>
                      <a:pt x="2238486" y="1444625"/>
                    </a:lnTo>
                    <a:lnTo>
                      <a:pt x="2244427" y="1445021"/>
                    </a:lnTo>
                    <a:lnTo>
                      <a:pt x="2249973" y="1445812"/>
                    </a:lnTo>
                    <a:lnTo>
                      <a:pt x="2255518" y="1447000"/>
                    </a:lnTo>
                    <a:lnTo>
                      <a:pt x="2260272" y="1448978"/>
                    </a:lnTo>
                    <a:lnTo>
                      <a:pt x="2265421" y="1451748"/>
                    </a:lnTo>
                    <a:lnTo>
                      <a:pt x="2270174" y="1454123"/>
                    </a:lnTo>
                    <a:lnTo>
                      <a:pt x="2274532" y="1457289"/>
                    </a:lnTo>
                    <a:lnTo>
                      <a:pt x="2278493" y="1461246"/>
                    </a:lnTo>
                    <a:lnTo>
                      <a:pt x="2282454" y="1465204"/>
                    </a:lnTo>
                    <a:lnTo>
                      <a:pt x="2285623" y="1469557"/>
                    </a:lnTo>
                    <a:lnTo>
                      <a:pt x="2287999" y="1474306"/>
                    </a:lnTo>
                    <a:lnTo>
                      <a:pt x="2290772" y="1479451"/>
                    </a:lnTo>
                    <a:lnTo>
                      <a:pt x="2292356" y="1484200"/>
                    </a:lnTo>
                    <a:lnTo>
                      <a:pt x="2293941" y="1489740"/>
                    </a:lnTo>
                    <a:lnTo>
                      <a:pt x="2294733" y="1495280"/>
                    </a:lnTo>
                    <a:lnTo>
                      <a:pt x="2295525" y="1501217"/>
                    </a:lnTo>
                    <a:lnTo>
                      <a:pt x="2295525" y="1665451"/>
                    </a:lnTo>
                    <a:lnTo>
                      <a:pt x="2294733" y="1671387"/>
                    </a:lnTo>
                    <a:lnTo>
                      <a:pt x="2293941" y="1676927"/>
                    </a:lnTo>
                    <a:lnTo>
                      <a:pt x="2292356" y="1682468"/>
                    </a:lnTo>
                    <a:lnTo>
                      <a:pt x="2290772" y="1688008"/>
                    </a:lnTo>
                    <a:lnTo>
                      <a:pt x="2287999" y="1692361"/>
                    </a:lnTo>
                    <a:lnTo>
                      <a:pt x="2285623" y="1697110"/>
                    </a:lnTo>
                    <a:lnTo>
                      <a:pt x="2282454" y="1701859"/>
                    </a:lnTo>
                    <a:lnTo>
                      <a:pt x="2278493" y="1705421"/>
                    </a:lnTo>
                    <a:lnTo>
                      <a:pt x="2274532" y="1709378"/>
                    </a:lnTo>
                    <a:lnTo>
                      <a:pt x="2270174" y="1712544"/>
                    </a:lnTo>
                    <a:lnTo>
                      <a:pt x="2265421" y="1715315"/>
                    </a:lnTo>
                    <a:lnTo>
                      <a:pt x="2260272" y="1717689"/>
                    </a:lnTo>
                    <a:lnTo>
                      <a:pt x="2255518" y="1719668"/>
                    </a:lnTo>
                    <a:lnTo>
                      <a:pt x="2249973" y="1720855"/>
                    </a:lnTo>
                    <a:lnTo>
                      <a:pt x="2244427" y="1722042"/>
                    </a:lnTo>
                    <a:lnTo>
                      <a:pt x="2238486" y="1722438"/>
                    </a:lnTo>
                    <a:lnTo>
                      <a:pt x="1942197" y="1722438"/>
                    </a:lnTo>
                    <a:lnTo>
                      <a:pt x="1936652" y="1722042"/>
                    </a:lnTo>
                    <a:lnTo>
                      <a:pt x="1931106" y="1720855"/>
                    </a:lnTo>
                    <a:lnTo>
                      <a:pt x="1925561" y="1719668"/>
                    </a:lnTo>
                    <a:lnTo>
                      <a:pt x="1920412" y="1717689"/>
                    </a:lnTo>
                    <a:lnTo>
                      <a:pt x="1915262" y="1715315"/>
                    </a:lnTo>
                    <a:lnTo>
                      <a:pt x="1910905" y="1712544"/>
                    </a:lnTo>
                    <a:lnTo>
                      <a:pt x="1906548" y="1709378"/>
                    </a:lnTo>
                    <a:lnTo>
                      <a:pt x="1902191" y="1705421"/>
                    </a:lnTo>
                    <a:lnTo>
                      <a:pt x="1899022" y="1701859"/>
                    </a:lnTo>
                    <a:lnTo>
                      <a:pt x="1895457" y="1697110"/>
                    </a:lnTo>
                    <a:lnTo>
                      <a:pt x="1892684" y="1692361"/>
                    </a:lnTo>
                    <a:lnTo>
                      <a:pt x="1890307" y="1688008"/>
                    </a:lnTo>
                    <a:lnTo>
                      <a:pt x="1888327" y="1682468"/>
                    </a:lnTo>
                    <a:lnTo>
                      <a:pt x="1887139" y="1676927"/>
                    </a:lnTo>
                    <a:lnTo>
                      <a:pt x="1886346" y="1671387"/>
                    </a:lnTo>
                    <a:lnTo>
                      <a:pt x="1885950" y="1665451"/>
                    </a:lnTo>
                    <a:lnTo>
                      <a:pt x="1885950" y="1501217"/>
                    </a:lnTo>
                    <a:lnTo>
                      <a:pt x="1886346" y="1495280"/>
                    </a:lnTo>
                    <a:lnTo>
                      <a:pt x="1887139" y="1489740"/>
                    </a:lnTo>
                    <a:lnTo>
                      <a:pt x="1888327" y="1484200"/>
                    </a:lnTo>
                    <a:lnTo>
                      <a:pt x="1890307" y="1479451"/>
                    </a:lnTo>
                    <a:lnTo>
                      <a:pt x="1892684" y="1474306"/>
                    </a:lnTo>
                    <a:lnTo>
                      <a:pt x="1895457" y="1469557"/>
                    </a:lnTo>
                    <a:lnTo>
                      <a:pt x="1899022" y="1465204"/>
                    </a:lnTo>
                    <a:lnTo>
                      <a:pt x="1902191" y="1461246"/>
                    </a:lnTo>
                    <a:lnTo>
                      <a:pt x="1906548" y="1457289"/>
                    </a:lnTo>
                    <a:lnTo>
                      <a:pt x="1910905" y="1454123"/>
                    </a:lnTo>
                    <a:lnTo>
                      <a:pt x="1915262" y="1451748"/>
                    </a:lnTo>
                    <a:lnTo>
                      <a:pt x="1920412" y="1448978"/>
                    </a:lnTo>
                    <a:lnTo>
                      <a:pt x="1925561" y="1447000"/>
                    </a:lnTo>
                    <a:lnTo>
                      <a:pt x="1931106" y="1445812"/>
                    </a:lnTo>
                    <a:lnTo>
                      <a:pt x="1936652" y="1445021"/>
                    </a:lnTo>
                    <a:lnTo>
                      <a:pt x="1942197" y="1444625"/>
                    </a:lnTo>
                    <a:close/>
                    <a:moveTo>
                      <a:pt x="1445637" y="1444625"/>
                    </a:moveTo>
                    <a:lnTo>
                      <a:pt x="1743650" y="1444625"/>
                    </a:lnTo>
                    <a:lnTo>
                      <a:pt x="1749627" y="1445021"/>
                    </a:lnTo>
                    <a:lnTo>
                      <a:pt x="1755204" y="1445812"/>
                    </a:lnTo>
                    <a:lnTo>
                      <a:pt x="1760384" y="1447000"/>
                    </a:lnTo>
                    <a:lnTo>
                      <a:pt x="1765563" y="1448978"/>
                    </a:lnTo>
                    <a:lnTo>
                      <a:pt x="1770743" y="1451748"/>
                    </a:lnTo>
                    <a:lnTo>
                      <a:pt x="1775524" y="1454123"/>
                    </a:lnTo>
                    <a:lnTo>
                      <a:pt x="1779508" y="1457289"/>
                    </a:lnTo>
                    <a:lnTo>
                      <a:pt x="1783890" y="1461246"/>
                    </a:lnTo>
                    <a:lnTo>
                      <a:pt x="1787476" y="1465204"/>
                    </a:lnTo>
                    <a:lnTo>
                      <a:pt x="1790663" y="1469557"/>
                    </a:lnTo>
                    <a:lnTo>
                      <a:pt x="1793452" y="1474306"/>
                    </a:lnTo>
                    <a:lnTo>
                      <a:pt x="1796241" y="1479451"/>
                    </a:lnTo>
                    <a:lnTo>
                      <a:pt x="1797835" y="1484200"/>
                    </a:lnTo>
                    <a:lnTo>
                      <a:pt x="1799428" y="1489740"/>
                    </a:lnTo>
                    <a:lnTo>
                      <a:pt x="1800225" y="1495280"/>
                    </a:lnTo>
                    <a:lnTo>
                      <a:pt x="1800225" y="1501217"/>
                    </a:lnTo>
                    <a:lnTo>
                      <a:pt x="1800225" y="1665451"/>
                    </a:lnTo>
                    <a:lnTo>
                      <a:pt x="1800225" y="1671387"/>
                    </a:lnTo>
                    <a:lnTo>
                      <a:pt x="1799428" y="1676927"/>
                    </a:lnTo>
                    <a:lnTo>
                      <a:pt x="1797835" y="1682468"/>
                    </a:lnTo>
                    <a:lnTo>
                      <a:pt x="1796241" y="1688008"/>
                    </a:lnTo>
                    <a:lnTo>
                      <a:pt x="1793452" y="1692361"/>
                    </a:lnTo>
                    <a:lnTo>
                      <a:pt x="1790663" y="1697110"/>
                    </a:lnTo>
                    <a:lnTo>
                      <a:pt x="1787476" y="1701859"/>
                    </a:lnTo>
                    <a:lnTo>
                      <a:pt x="1783890" y="1705421"/>
                    </a:lnTo>
                    <a:lnTo>
                      <a:pt x="1779508" y="1709378"/>
                    </a:lnTo>
                    <a:lnTo>
                      <a:pt x="1775524" y="1712544"/>
                    </a:lnTo>
                    <a:lnTo>
                      <a:pt x="1770743" y="1715315"/>
                    </a:lnTo>
                    <a:lnTo>
                      <a:pt x="1765563" y="1717689"/>
                    </a:lnTo>
                    <a:lnTo>
                      <a:pt x="1760384" y="1719668"/>
                    </a:lnTo>
                    <a:lnTo>
                      <a:pt x="1755204" y="1720855"/>
                    </a:lnTo>
                    <a:lnTo>
                      <a:pt x="1749627" y="1722042"/>
                    </a:lnTo>
                    <a:lnTo>
                      <a:pt x="1743650" y="1722438"/>
                    </a:lnTo>
                    <a:lnTo>
                      <a:pt x="1445637" y="1722438"/>
                    </a:lnTo>
                    <a:lnTo>
                      <a:pt x="1439661" y="1722042"/>
                    </a:lnTo>
                    <a:lnTo>
                      <a:pt x="1434083" y="1720855"/>
                    </a:lnTo>
                    <a:lnTo>
                      <a:pt x="1428904" y="1719668"/>
                    </a:lnTo>
                    <a:lnTo>
                      <a:pt x="1423724" y="1717689"/>
                    </a:lnTo>
                    <a:lnTo>
                      <a:pt x="1418545" y="1715315"/>
                    </a:lnTo>
                    <a:lnTo>
                      <a:pt x="1413764" y="1712544"/>
                    </a:lnTo>
                    <a:lnTo>
                      <a:pt x="1409780" y="1709378"/>
                    </a:lnTo>
                    <a:lnTo>
                      <a:pt x="1405397" y="1705421"/>
                    </a:lnTo>
                    <a:lnTo>
                      <a:pt x="1401811" y="1701859"/>
                    </a:lnTo>
                    <a:lnTo>
                      <a:pt x="1398624" y="1697110"/>
                    </a:lnTo>
                    <a:lnTo>
                      <a:pt x="1395835" y="1692361"/>
                    </a:lnTo>
                    <a:lnTo>
                      <a:pt x="1393046" y="1688008"/>
                    </a:lnTo>
                    <a:lnTo>
                      <a:pt x="1391453" y="1682468"/>
                    </a:lnTo>
                    <a:lnTo>
                      <a:pt x="1389859" y="1676927"/>
                    </a:lnTo>
                    <a:lnTo>
                      <a:pt x="1389062" y="1671387"/>
                    </a:lnTo>
                    <a:lnTo>
                      <a:pt x="1389062" y="1665451"/>
                    </a:lnTo>
                    <a:lnTo>
                      <a:pt x="1389062" y="1501217"/>
                    </a:lnTo>
                    <a:lnTo>
                      <a:pt x="1389062" y="1495280"/>
                    </a:lnTo>
                    <a:lnTo>
                      <a:pt x="1389859" y="1489740"/>
                    </a:lnTo>
                    <a:lnTo>
                      <a:pt x="1391453" y="1484200"/>
                    </a:lnTo>
                    <a:lnTo>
                      <a:pt x="1393046" y="1479451"/>
                    </a:lnTo>
                    <a:lnTo>
                      <a:pt x="1395835" y="1474306"/>
                    </a:lnTo>
                    <a:lnTo>
                      <a:pt x="1398624" y="1469557"/>
                    </a:lnTo>
                    <a:lnTo>
                      <a:pt x="1401811" y="1465204"/>
                    </a:lnTo>
                    <a:lnTo>
                      <a:pt x="1405397" y="1461246"/>
                    </a:lnTo>
                    <a:lnTo>
                      <a:pt x="1409780" y="1457289"/>
                    </a:lnTo>
                    <a:lnTo>
                      <a:pt x="1413764" y="1454123"/>
                    </a:lnTo>
                    <a:lnTo>
                      <a:pt x="1418545" y="1451748"/>
                    </a:lnTo>
                    <a:lnTo>
                      <a:pt x="1423724" y="1448978"/>
                    </a:lnTo>
                    <a:lnTo>
                      <a:pt x="1428904" y="1447000"/>
                    </a:lnTo>
                    <a:lnTo>
                      <a:pt x="1434083" y="1445812"/>
                    </a:lnTo>
                    <a:lnTo>
                      <a:pt x="1439661" y="1445021"/>
                    </a:lnTo>
                    <a:lnTo>
                      <a:pt x="1445637" y="1444625"/>
                    </a:lnTo>
                    <a:close/>
                    <a:moveTo>
                      <a:pt x="971098" y="1444625"/>
                    </a:moveTo>
                    <a:lnTo>
                      <a:pt x="1267674" y="1444625"/>
                    </a:lnTo>
                    <a:lnTo>
                      <a:pt x="1273224" y="1445021"/>
                    </a:lnTo>
                    <a:lnTo>
                      <a:pt x="1278775" y="1445812"/>
                    </a:lnTo>
                    <a:lnTo>
                      <a:pt x="1284326" y="1447000"/>
                    </a:lnTo>
                    <a:lnTo>
                      <a:pt x="1289481" y="1448978"/>
                    </a:lnTo>
                    <a:lnTo>
                      <a:pt x="1294635" y="1451748"/>
                    </a:lnTo>
                    <a:lnTo>
                      <a:pt x="1298996" y="1454123"/>
                    </a:lnTo>
                    <a:lnTo>
                      <a:pt x="1303358" y="1457289"/>
                    </a:lnTo>
                    <a:lnTo>
                      <a:pt x="1307719" y="1461246"/>
                    </a:lnTo>
                    <a:lnTo>
                      <a:pt x="1311288" y="1465204"/>
                    </a:lnTo>
                    <a:lnTo>
                      <a:pt x="1314459" y="1469557"/>
                    </a:lnTo>
                    <a:lnTo>
                      <a:pt x="1317235" y="1474306"/>
                    </a:lnTo>
                    <a:lnTo>
                      <a:pt x="1319614" y="1479451"/>
                    </a:lnTo>
                    <a:lnTo>
                      <a:pt x="1321596" y="1484200"/>
                    </a:lnTo>
                    <a:lnTo>
                      <a:pt x="1323182" y="1489740"/>
                    </a:lnTo>
                    <a:lnTo>
                      <a:pt x="1323975" y="1495280"/>
                    </a:lnTo>
                    <a:lnTo>
                      <a:pt x="1323975" y="1501217"/>
                    </a:lnTo>
                    <a:lnTo>
                      <a:pt x="1323975" y="1665451"/>
                    </a:lnTo>
                    <a:lnTo>
                      <a:pt x="1323975" y="1671387"/>
                    </a:lnTo>
                    <a:lnTo>
                      <a:pt x="1323182" y="1676927"/>
                    </a:lnTo>
                    <a:lnTo>
                      <a:pt x="1321596" y="1682468"/>
                    </a:lnTo>
                    <a:lnTo>
                      <a:pt x="1319614" y="1688008"/>
                    </a:lnTo>
                    <a:lnTo>
                      <a:pt x="1317235" y="1692361"/>
                    </a:lnTo>
                    <a:lnTo>
                      <a:pt x="1314459" y="1697110"/>
                    </a:lnTo>
                    <a:lnTo>
                      <a:pt x="1311288" y="1701859"/>
                    </a:lnTo>
                    <a:lnTo>
                      <a:pt x="1307719" y="1705421"/>
                    </a:lnTo>
                    <a:lnTo>
                      <a:pt x="1303358" y="1709378"/>
                    </a:lnTo>
                    <a:lnTo>
                      <a:pt x="1298996" y="1712544"/>
                    </a:lnTo>
                    <a:lnTo>
                      <a:pt x="1294635" y="1715315"/>
                    </a:lnTo>
                    <a:lnTo>
                      <a:pt x="1289481" y="1717689"/>
                    </a:lnTo>
                    <a:lnTo>
                      <a:pt x="1284326" y="1719668"/>
                    </a:lnTo>
                    <a:lnTo>
                      <a:pt x="1278775" y="1720855"/>
                    </a:lnTo>
                    <a:lnTo>
                      <a:pt x="1273224" y="1722042"/>
                    </a:lnTo>
                    <a:lnTo>
                      <a:pt x="1267674" y="1722438"/>
                    </a:lnTo>
                    <a:lnTo>
                      <a:pt x="971098" y="1722438"/>
                    </a:lnTo>
                    <a:lnTo>
                      <a:pt x="965151" y="1722042"/>
                    </a:lnTo>
                    <a:lnTo>
                      <a:pt x="959600" y="1720855"/>
                    </a:lnTo>
                    <a:lnTo>
                      <a:pt x="954049" y="1719668"/>
                    </a:lnTo>
                    <a:lnTo>
                      <a:pt x="949291" y="1717689"/>
                    </a:lnTo>
                    <a:lnTo>
                      <a:pt x="944137" y="1715315"/>
                    </a:lnTo>
                    <a:lnTo>
                      <a:pt x="939379" y="1712544"/>
                    </a:lnTo>
                    <a:lnTo>
                      <a:pt x="935414" y="1709378"/>
                    </a:lnTo>
                    <a:lnTo>
                      <a:pt x="931053" y="1705421"/>
                    </a:lnTo>
                    <a:lnTo>
                      <a:pt x="927088" y="1701859"/>
                    </a:lnTo>
                    <a:lnTo>
                      <a:pt x="924312" y="1697110"/>
                    </a:lnTo>
                    <a:lnTo>
                      <a:pt x="921140" y="1692361"/>
                    </a:lnTo>
                    <a:lnTo>
                      <a:pt x="918762" y="1688008"/>
                    </a:lnTo>
                    <a:lnTo>
                      <a:pt x="917176" y="1682468"/>
                    </a:lnTo>
                    <a:lnTo>
                      <a:pt x="915590" y="1676927"/>
                    </a:lnTo>
                    <a:lnTo>
                      <a:pt x="914400" y="1671387"/>
                    </a:lnTo>
                    <a:lnTo>
                      <a:pt x="914400" y="1665451"/>
                    </a:lnTo>
                    <a:lnTo>
                      <a:pt x="914400" y="1501217"/>
                    </a:lnTo>
                    <a:lnTo>
                      <a:pt x="914400" y="1495280"/>
                    </a:lnTo>
                    <a:lnTo>
                      <a:pt x="915590" y="1489740"/>
                    </a:lnTo>
                    <a:lnTo>
                      <a:pt x="917176" y="1484200"/>
                    </a:lnTo>
                    <a:lnTo>
                      <a:pt x="918762" y="1479451"/>
                    </a:lnTo>
                    <a:lnTo>
                      <a:pt x="921140" y="1474306"/>
                    </a:lnTo>
                    <a:lnTo>
                      <a:pt x="924312" y="1469557"/>
                    </a:lnTo>
                    <a:lnTo>
                      <a:pt x="927088" y="1465204"/>
                    </a:lnTo>
                    <a:lnTo>
                      <a:pt x="931053" y="1461246"/>
                    </a:lnTo>
                    <a:lnTo>
                      <a:pt x="935414" y="1457289"/>
                    </a:lnTo>
                    <a:lnTo>
                      <a:pt x="939379" y="1454123"/>
                    </a:lnTo>
                    <a:lnTo>
                      <a:pt x="944137" y="1451748"/>
                    </a:lnTo>
                    <a:lnTo>
                      <a:pt x="949291" y="1448978"/>
                    </a:lnTo>
                    <a:lnTo>
                      <a:pt x="954049" y="1447000"/>
                    </a:lnTo>
                    <a:lnTo>
                      <a:pt x="959600" y="1445812"/>
                    </a:lnTo>
                    <a:lnTo>
                      <a:pt x="965151" y="1445021"/>
                    </a:lnTo>
                    <a:lnTo>
                      <a:pt x="971098" y="1444625"/>
                    </a:lnTo>
                    <a:close/>
                    <a:moveTo>
                      <a:pt x="1787045" y="1350963"/>
                    </a:moveTo>
                    <a:lnTo>
                      <a:pt x="1913358" y="1350963"/>
                    </a:lnTo>
                    <a:lnTo>
                      <a:pt x="1913358" y="1366815"/>
                    </a:lnTo>
                    <a:lnTo>
                      <a:pt x="1914148" y="1381479"/>
                    </a:lnTo>
                    <a:lnTo>
                      <a:pt x="1915332" y="1395746"/>
                    </a:lnTo>
                    <a:lnTo>
                      <a:pt x="1917700" y="1409617"/>
                    </a:lnTo>
                    <a:lnTo>
                      <a:pt x="1910200" y="1412391"/>
                    </a:lnTo>
                    <a:lnTo>
                      <a:pt x="1903095" y="1414769"/>
                    </a:lnTo>
                    <a:lnTo>
                      <a:pt x="1896385" y="1418732"/>
                    </a:lnTo>
                    <a:lnTo>
                      <a:pt x="1890069" y="1422299"/>
                    </a:lnTo>
                    <a:lnTo>
                      <a:pt x="1883753" y="1427055"/>
                    </a:lnTo>
                    <a:lnTo>
                      <a:pt x="1877833" y="1431810"/>
                    </a:lnTo>
                    <a:lnTo>
                      <a:pt x="1872306" y="1437359"/>
                    </a:lnTo>
                    <a:lnTo>
                      <a:pt x="1867570" y="1442907"/>
                    </a:lnTo>
                    <a:lnTo>
                      <a:pt x="1863228" y="1448852"/>
                    </a:lnTo>
                    <a:lnTo>
                      <a:pt x="1859280" y="1455589"/>
                    </a:lnTo>
                    <a:lnTo>
                      <a:pt x="1856122" y="1462326"/>
                    </a:lnTo>
                    <a:lnTo>
                      <a:pt x="1852965" y="1469460"/>
                    </a:lnTo>
                    <a:lnTo>
                      <a:pt x="1850596" y="1476990"/>
                    </a:lnTo>
                    <a:lnTo>
                      <a:pt x="1849017" y="1484916"/>
                    </a:lnTo>
                    <a:lnTo>
                      <a:pt x="1847833" y="1492842"/>
                    </a:lnTo>
                    <a:lnTo>
                      <a:pt x="1847438" y="1500768"/>
                    </a:lnTo>
                    <a:lnTo>
                      <a:pt x="1847438" y="1628776"/>
                    </a:lnTo>
                    <a:lnTo>
                      <a:pt x="1837570" y="1628776"/>
                    </a:lnTo>
                    <a:lnTo>
                      <a:pt x="1837570" y="1500768"/>
                    </a:lnTo>
                    <a:lnTo>
                      <a:pt x="1837175" y="1492842"/>
                    </a:lnTo>
                    <a:lnTo>
                      <a:pt x="1836386" y="1485312"/>
                    </a:lnTo>
                    <a:lnTo>
                      <a:pt x="1834412" y="1478178"/>
                    </a:lnTo>
                    <a:lnTo>
                      <a:pt x="1832439" y="1470252"/>
                    </a:lnTo>
                    <a:lnTo>
                      <a:pt x="1830070" y="1463515"/>
                    </a:lnTo>
                    <a:lnTo>
                      <a:pt x="1826518" y="1456778"/>
                    </a:lnTo>
                    <a:lnTo>
                      <a:pt x="1822965" y="1450833"/>
                    </a:lnTo>
                    <a:lnTo>
                      <a:pt x="1818623" y="1444888"/>
                    </a:lnTo>
                    <a:lnTo>
                      <a:pt x="1813886" y="1438944"/>
                    </a:lnTo>
                    <a:lnTo>
                      <a:pt x="1809150" y="1433792"/>
                    </a:lnTo>
                    <a:lnTo>
                      <a:pt x="1803623" y="1428640"/>
                    </a:lnTo>
                    <a:lnTo>
                      <a:pt x="1798097" y="1424280"/>
                    </a:lnTo>
                    <a:lnTo>
                      <a:pt x="1791781" y="1420317"/>
                    </a:lnTo>
                    <a:lnTo>
                      <a:pt x="1785466" y="1416354"/>
                    </a:lnTo>
                    <a:lnTo>
                      <a:pt x="1778755" y="1413580"/>
                    </a:lnTo>
                    <a:lnTo>
                      <a:pt x="1771650" y="1411202"/>
                    </a:lnTo>
                    <a:lnTo>
                      <a:pt x="1774808" y="1406446"/>
                    </a:lnTo>
                    <a:lnTo>
                      <a:pt x="1777571" y="1401294"/>
                    </a:lnTo>
                    <a:lnTo>
                      <a:pt x="1779940" y="1394953"/>
                    </a:lnTo>
                    <a:lnTo>
                      <a:pt x="1782308" y="1388216"/>
                    </a:lnTo>
                    <a:lnTo>
                      <a:pt x="1784282" y="1380290"/>
                    </a:lnTo>
                    <a:lnTo>
                      <a:pt x="1785466" y="1371571"/>
                    </a:lnTo>
                    <a:lnTo>
                      <a:pt x="1786650" y="1361663"/>
                    </a:lnTo>
                    <a:lnTo>
                      <a:pt x="1787045" y="1350963"/>
                    </a:lnTo>
                    <a:close/>
                    <a:moveTo>
                      <a:pt x="1316831" y="1350963"/>
                    </a:moveTo>
                    <a:lnTo>
                      <a:pt x="1412875" y="1350963"/>
                    </a:lnTo>
                    <a:lnTo>
                      <a:pt x="1413272" y="1360950"/>
                    </a:lnTo>
                    <a:lnTo>
                      <a:pt x="1414066" y="1370138"/>
                    </a:lnTo>
                    <a:lnTo>
                      <a:pt x="1415653" y="1378527"/>
                    </a:lnTo>
                    <a:lnTo>
                      <a:pt x="1416844" y="1386116"/>
                    </a:lnTo>
                    <a:lnTo>
                      <a:pt x="1418828" y="1392907"/>
                    </a:lnTo>
                    <a:lnTo>
                      <a:pt x="1420813" y="1398900"/>
                    </a:lnTo>
                    <a:lnTo>
                      <a:pt x="1423194" y="1404492"/>
                    </a:lnTo>
                    <a:lnTo>
                      <a:pt x="1425575" y="1408886"/>
                    </a:lnTo>
                    <a:lnTo>
                      <a:pt x="1419622" y="1410884"/>
                    </a:lnTo>
                    <a:lnTo>
                      <a:pt x="1413272" y="1412881"/>
                    </a:lnTo>
                    <a:lnTo>
                      <a:pt x="1407716" y="1414878"/>
                    </a:lnTo>
                    <a:lnTo>
                      <a:pt x="1402556" y="1418074"/>
                    </a:lnTo>
                    <a:lnTo>
                      <a:pt x="1397000" y="1420870"/>
                    </a:lnTo>
                    <a:lnTo>
                      <a:pt x="1391841" y="1424466"/>
                    </a:lnTo>
                    <a:lnTo>
                      <a:pt x="1386681" y="1427661"/>
                    </a:lnTo>
                    <a:lnTo>
                      <a:pt x="1382316" y="1432056"/>
                    </a:lnTo>
                    <a:lnTo>
                      <a:pt x="1377950" y="1436050"/>
                    </a:lnTo>
                    <a:lnTo>
                      <a:pt x="1374378" y="1440844"/>
                    </a:lnTo>
                    <a:lnTo>
                      <a:pt x="1370410" y="1445638"/>
                    </a:lnTo>
                    <a:lnTo>
                      <a:pt x="1366441" y="1450431"/>
                    </a:lnTo>
                    <a:lnTo>
                      <a:pt x="1363663" y="1456024"/>
                    </a:lnTo>
                    <a:lnTo>
                      <a:pt x="1360885" y="1461616"/>
                    </a:lnTo>
                    <a:lnTo>
                      <a:pt x="1358106" y="1467209"/>
                    </a:lnTo>
                    <a:lnTo>
                      <a:pt x="1356519" y="1473201"/>
                    </a:lnTo>
                    <a:lnTo>
                      <a:pt x="1352947" y="1464413"/>
                    </a:lnTo>
                    <a:lnTo>
                      <a:pt x="1348978" y="1456423"/>
                    </a:lnTo>
                    <a:lnTo>
                      <a:pt x="1344216" y="1448833"/>
                    </a:lnTo>
                    <a:lnTo>
                      <a:pt x="1339056" y="1441643"/>
                    </a:lnTo>
                    <a:lnTo>
                      <a:pt x="1332706" y="1434852"/>
                    </a:lnTo>
                    <a:lnTo>
                      <a:pt x="1325960" y="1428860"/>
                    </a:lnTo>
                    <a:lnTo>
                      <a:pt x="1318816" y="1423267"/>
                    </a:lnTo>
                    <a:lnTo>
                      <a:pt x="1311275" y="1418873"/>
                    </a:lnTo>
                    <a:lnTo>
                      <a:pt x="1314053" y="1401696"/>
                    </a:lnTo>
                    <a:lnTo>
                      <a:pt x="1316038" y="1384918"/>
                    </a:lnTo>
                    <a:lnTo>
                      <a:pt x="1316435" y="1376130"/>
                    </a:lnTo>
                    <a:lnTo>
                      <a:pt x="1316831" y="1367741"/>
                    </a:lnTo>
                    <a:lnTo>
                      <a:pt x="1317228" y="1359352"/>
                    </a:lnTo>
                    <a:lnTo>
                      <a:pt x="1316831" y="1350963"/>
                    </a:lnTo>
                    <a:close/>
                    <a:moveTo>
                      <a:pt x="692943" y="1350963"/>
                    </a:moveTo>
                    <a:lnTo>
                      <a:pt x="941785" y="1350963"/>
                    </a:lnTo>
                    <a:lnTo>
                      <a:pt x="941785" y="1366815"/>
                    </a:lnTo>
                    <a:lnTo>
                      <a:pt x="942578" y="1381479"/>
                    </a:lnTo>
                    <a:lnTo>
                      <a:pt x="944166" y="1395746"/>
                    </a:lnTo>
                    <a:lnTo>
                      <a:pt x="946150" y="1409617"/>
                    </a:lnTo>
                    <a:lnTo>
                      <a:pt x="938610" y="1412391"/>
                    </a:lnTo>
                    <a:lnTo>
                      <a:pt x="931466" y="1414769"/>
                    </a:lnTo>
                    <a:lnTo>
                      <a:pt x="924719" y="1418732"/>
                    </a:lnTo>
                    <a:lnTo>
                      <a:pt x="917972" y="1422299"/>
                    </a:lnTo>
                    <a:lnTo>
                      <a:pt x="912019" y="1427055"/>
                    </a:lnTo>
                    <a:lnTo>
                      <a:pt x="906066" y="1431810"/>
                    </a:lnTo>
                    <a:lnTo>
                      <a:pt x="900906" y="1437359"/>
                    </a:lnTo>
                    <a:lnTo>
                      <a:pt x="896144" y="1442907"/>
                    </a:lnTo>
                    <a:lnTo>
                      <a:pt x="891381" y="1448852"/>
                    </a:lnTo>
                    <a:lnTo>
                      <a:pt x="887809" y="1455589"/>
                    </a:lnTo>
                    <a:lnTo>
                      <a:pt x="883841" y="1462326"/>
                    </a:lnTo>
                    <a:lnTo>
                      <a:pt x="881459" y="1469460"/>
                    </a:lnTo>
                    <a:lnTo>
                      <a:pt x="878681" y="1476990"/>
                    </a:lnTo>
                    <a:lnTo>
                      <a:pt x="877094" y="1484916"/>
                    </a:lnTo>
                    <a:lnTo>
                      <a:pt x="876300" y="1492842"/>
                    </a:lnTo>
                    <a:lnTo>
                      <a:pt x="875903" y="1500768"/>
                    </a:lnTo>
                    <a:lnTo>
                      <a:pt x="875903" y="1628776"/>
                    </a:lnTo>
                    <a:lnTo>
                      <a:pt x="692943" y="1628776"/>
                    </a:lnTo>
                    <a:lnTo>
                      <a:pt x="686990" y="1628776"/>
                    </a:lnTo>
                    <a:lnTo>
                      <a:pt x="681434" y="1627983"/>
                    </a:lnTo>
                    <a:lnTo>
                      <a:pt x="675878" y="1626002"/>
                    </a:lnTo>
                    <a:lnTo>
                      <a:pt x="671115" y="1624417"/>
                    </a:lnTo>
                    <a:lnTo>
                      <a:pt x="665956" y="1622039"/>
                    </a:lnTo>
                    <a:lnTo>
                      <a:pt x="661193" y="1618868"/>
                    </a:lnTo>
                    <a:lnTo>
                      <a:pt x="657224" y="1616094"/>
                    </a:lnTo>
                    <a:lnTo>
                      <a:pt x="652859" y="1612131"/>
                    </a:lnTo>
                    <a:lnTo>
                      <a:pt x="648890" y="1608168"/>
                    </a:lnTo>
                    <a:lnTo>
                      <a:pt x="646112" y="1603809"/>
                    </a:lnTo>
                    <a:lnTo>
                      <a:pt x="643334" y="1599053"/>
                    </a:lnTo>
                    <a:lnTo>
                      <a:pt x="640556" y="1594297"/>
                    </a:lnTo>
                    <a:lnTo>
                      <a:pt x="638968" y="1589145"/>
                    </a:lnTo>
                    <a:lnTo>
                      <a:pt x="637381" y="1583597"/>
                    </a:lnTo>
                    <a:lnTo>
                      <a:pt x="636587" y="1578048"/>
                    </a:lnTo>
                    <a:lnTo>
                      <a:pt x="636587" y="1572104"/>
                    </a:lnTo>
                    <a:lnTo>
                      <a:pt x="636587" y="1407635"/>
                    </a:lnTo>
                    <a:lnTo>
                      <a:pt x="636587" y="1401691"/>
                    </a:lnTo>
                    <a:lnTo>
                      <a:pt x="637381" y="1396142"/>
                    </a:lnTo>
                    <a:lnTo>
                      <a:pt x="638968" y="1390990"/>
                    </a:lnTo>
                    <a:lnTo>
                      <a:pt x="640556" y="1385442"/>
                    </a:lnTo>
                    <a:lnTo>
                      <a:pt x="643334" y="1380686"/>
                    </a:lnTo>
                    <a:lnTo>
                      <a:pt x="646112" y="1375534"/>
                    </a:lnTo>
                    <a:lnTo>
                      <a:pt x="648890" y="1371571"/>
                    </a:lnTo>
                    <a:lnTo>
                      <a:pt x="652859" y="1367608"/>
                    </a:lnTo>
                    <a:lnTo>
                      <a:pt x="657224" y="1364041"/>
                    </a:lnTo>
                    <a:lnTo>
                      <a:pt x="661193" y="1360474"/>
                    </a:lnTo>
                    <a:lnTo>
                      <a:pt x="665956" y="1357700"/>
                    </a:lnTo>
                    <a:lnTo>
                      <a:pt x="671115" y="1355322"/>
                    </a:lnTo>
                    <a:lnTo>
                      <a:pt x="675878" y="1353341"/>
                    </a:lnTo>
                    <a:lnTo>
                      <a:pt x="681434" y="1352152"/>
                    </a:lnTo>
                    <a:lnTo>
                      <a:pt x="686990" y="1351359"/>
                    </a:lnTo>
                    <a:lnTo>
                      <a:pt x="692943" y="1350963"/>
                    </a:lnTo>
                    <a:close/>
                    <a:moveTo>
                      <a:pt x="2082006" y="1166813"/>
                    </a:moveTo>
                    <a:lnTo>
                      <a:pt x="2083990" y="1169978"/>
                    </a:lnTo>
                    <a:lnTo>
                      <a:pt x="2086768" y="1172747"/>
                    </a:lnTo>
                    <a:lnTo>
                      <a:pt x="2089547" y="1175120"/>
                    </a:lnTo>
                    <a:lnTo>
                      <a:pt x="2093515" y="1176702"/>
                    </a:lnTo>
                    <a:lnTo>
                      <a:pt x="2096293" y="1177494"/>
                    </a:lnTo>
                    <a:lnTo>
                      <a:pt x="2100262" y="1177494"/>
                    </a:lnTo>
                    <a:lnTo>
                      <a:pt x="2107803" y="1177098"/>
                    </a:lnTo>
                    <a:lnTo>
                      <a:pt x="2116137" y="1176702"/>
                    </a:lnTo>
                    <a:lnTo>
                      <a:pt x="2125662" y="1177098"/>
                    </a:lnTo>
                    <a:lnTo>
                      <a:pt x="2135584" y="1177889"/>
                    </a:lnTo>
                    <a:lnTo>
                      <a:pt x="2144315" y="1179076"/>
                    </a:lnTo>
                    <a:lnTo>
                      <a:pt x="2152650" y="1180658"/>
                    </a:lnTo>
                    <a:lnTo>
                      <a:pt x="2161381" y="1183427"/>
                    </a:lnTo>
                    <a:lnTo>
                      <a:pt x="2169318" y="1186196"/>
                    </a:lnTo>
                    <a:lnTo>
                      <a:pt x="2176462" y="1189756"/>
                    </a:lnTo>
                    <a:lnTo>
                      <a:pt x="2183606" y="1193317"/>
                    </a:lnTo>
                    <a:lnTo>
                      <a:pt x="2190353" y="1197668"/>
                    </a:lnTo>
                    <a:lnTo>
                      <a:pt x="2196703" y="1202810"/>
                    </a:lnTo>
                    <a:lnTo>
                      <a:pt x="2202656" y="1208348"/>
                    </a:lnTo>
                    <a:lnTo>
                      <a:pt x="2207815" y="1213886"/>
                    </a:lnTo>
                    <a:lnTo>
                      <a:pt x="2212975" y="1220611"/>
                    </a:lnTo>
                    <a:lnTo>
                      <a:pt x="2217737" y="1227731"/>
                    </a:lnTo>
                    <a:lnTo>
                      <a:pt x="2222500" y="1234852"/>
                    </a:lnTo>
                    <a:lnTo>
                      <a:pt x="2226072" y="1243554"/>
                    </a:lnTo>
                    <a:lnTo>
                      <a:pt x="2231628" y="1256213"/>
                    </a:lnTo>
                    <a:lnTo>
                      <a:pt x="2236787" y="1268476"/>
                    </a:lnTo>
                    <a:lnTo>
                      <a:pt x="2240756" y="1280343"/>
                    </a:lnTo>
                    <a:lnTo>
                      <a:pt x="2244725" y="1291814"/>
                    </a:lnTo>
                    <a:lnTo>
                      <a:pt x="2247503" y="1302890"/>
                    </a:lnTo>
                    <a:lnTo>
                      <a:pt x="2250281" y="1313175"/>
                    </a:lnTo>
                    <a:lnTo>
                      <a:pt x="2252265" y="1323460"/>
                    </a:lnTo>
                    <a:lnTo>
                      <a:pt x="2253853" y="1333350"/>
                    </a:lnTo>
                    <a:lnTo>
                      <a:pt x="2254647" y="1342843"/>
                    </a:lnTo>
                    <a:lnTo>
                      <a:pt x="2255043" y="1352337"/>
                    </a:lnTo>
                    <a:lnTo>
                      <a:pt x="2255837" y="1361831"/>
                    </a:lnTo>
                    <a:lnTo>
                      <a:pt x="2255043" y="1371325"/>
                    </a:lnTo>
                    <a:lnTo>
                      <a:pt x="2254647" y="1380027"/>
                    </a:lnTo>
                    <a:lnTo>
                      <a:pt x="2253853" y="1389126"/>
                    </a:lnTo>
                    <a:lnTo>
                      <a:pt x="2252662" y="1398619"/>
                    </a:lnTo>
                    <a:lnTo>
                      <a:pt x="2251075" y="1408113"/>
                    </a:lnTo>
                    <a:lnTo>
                      <a:pt x="2245122" y="1407322"/>
                    </a:lnTo>
                    <a:lnTo>
                      <a:pt x="2239168" y="1406926"/>
                    </a:lnTo>
                    <a:lnTo>
                      <a:pt x="2220118" y="1406926"/>
                    </a:lnTo>
                    <a:lnTo>
                      <a:pt x="2219722" y="1396246"/>
                    </a:lnTo>
                    <a:lnTo>
                      <a:pt x="2219325" y="1385961"/>
                    </a:lnTo>
                    <a:lnTo>
                      <a:pt x="2218928" y="1382401"/>
                    </a:lnTo>
                    <a:lnTo>
                      <a:pt x="2218134" y="1379632"/>
                    </a:lnTo>
                    <a:lnTo>
                      <a:pt x="2216547" y="1377258"/>
                    </a:lnTo>
                    <a:lnTo>
                      <a:pt x="2214165" y="1374489"/>
                    </a:lnTo>
                    <a:lnTo>
                      <a:pt x="2212181" y="1372907"/>
                    </a:lnTo>
                    <a:lnTo>
                      <a:pt x="2209403" y="1371325"/>
                    </a:lnTo>
                    <a:lnTo>
                      <a:pt x="2206228" y="1370534"/>
                    </a:lnTo>
                    <a:lnTo>
                      <a:pt x="2203053" y="1369742"/>
                    </a:lnTo>
                    <a:lnTo>
                      <a:pt x="2199878" y="1369742"/>
                    </a:lnTo>
                    <a:lnTo>
                      <a:pt x="2196703" y="1370929"/>
                    </a:lnTo>
                    <a:lnTo>
                      <a:pt x="2193925" y="1372116"/>
                    </a:lnTo>
                    <a:lnTo>
                      <a:pt x="2191543" y="1373698"/>
                    </a:lnTo>
                    <a:lnTo>
                      <a:pt x="2189559" y="1376072"/>
                    </a:lnTo>
                    <a:lnTo>
                      <a:pt x="2187178" y="1378841"/>
                    </a:lnTo>
                    <a:lnTo>
                      <a:pt x="2185987" y="1381214"/>
                    </a:lnTo>
                    <a:lnTo>
                      <a:pt x="2185590" y="1384774"/>
                    </a:lnTo>
                    <a:lnTo>
                      <a:pt x="2184003" y="1395455"/>
                    </a:lnTo>
                    <a:lnTo>
                      <a:pt x="2182018" y="1406926"/>
                    </a:lnTo>
                    <a:lnTo>
                      <a:pt x="2013743" y="1406926"/>
                    </a:lnTo>
                    <a:lnTo>
                      <a:pt x="2010965" y="1399015"/>
                    </a:lnTo>
                    <a:lnTo>
                      <a:pt x="2009775" y="1395850"/>
                    </a:lnTo>
                    <a:lnTo>
                      <a:pt x="2008584" y="1393477"/>
                    </a:lnTo>
                    <a:lnTo>
                      <a:pt x="2006600" y="1391499"/>
                    </a:lnTo>
                    <a:lnTo>
                      <a:pt x="2003822" y="1389126"/>
                    </a:lnTo>
                    <a:lnTo>
                      <a:pt x="2001440" y="1387939"/>
                    </a:lnTo>
                    <a:lnTo>
                      <a:pt x="1998662" y="1387148"/>
                    </a:lnTo>
                    <a:lnTo>
                      <a:pt x="1995090" y="1386752"/>
                    </a:lnTo>
                    <a:lnTo>
                      <a:pt x="1992312" y="1386752"/>
                    </a:lnTo>
                    <a:lnTo>
                      <a:pt x="1988740" y="1387543"/>
                    </a:lnTo>
                    <a:lnTo>
                      <a:pt x="1986359" y="1388730"/>
                    </a:lnTo>
                    <a:lnTo>
                      <a:pt x="1983581" y="1390708"/>
                    </a:lnTo>
                    <a:lnTo>
                      <a:pt x="1981597" y="1393081"/>
                    </a:lnTo>
                    <a:lnTo>
                      <a:pt x="1980009" y="1395455"/>
                    </a:lnTo>
                    <a:lnTo>
                      <a:pt x="1978818" y="1398224"/>
                    </a:lnTo>
                    <a:lnTo>
                      <a:pt x="1978025" y="1400993"/>
                    </a:lnTo>
                    <a:lnTo>
                      <a:pt x="1978025" y="1404553"/>
                    </a:lnTo>
                    <a:lnTo>
                      <a:pt x="1978025" y="1406926"/>
                    </a:lnTo>
                    <a:lnTo>
                      <a:pt x="1952625" y="1406926"/>
                    </a:lnTo>
                    <a:lnTo>
                      <a:pt x="1949847" y="1390708"/>
                    </a:lnTo>
                    <a:lnTo>
                      <a:pt x="1949053" y="1382005"/>
                    </a:lnTo>
                    <a:lnTo>
                      <a:pt x="1948259" y="1373698"/>
                    </a:lnTo>
                    <a:lnTo>
                      <a:pt x="1947862" y="1364996"/>
                    </a:lnTo>
                    <a:lnTo>
                      <a:pt x="1947862" y="1355897"/>
                    </a:lnTo>
                    <a:lnTo>
                      <a:pt x="1948259" y="1346404"/>
                    </a:lnTo>
                    <a:lnTo>
                      <a:pt x="1949053" y="1337305"/>
                    </a:lnTo>
                    <a:lnTo>
                      <a:pt x="1950243" y="1327020"/>
                    </a:lnTo>
                    <a:lnTo>
                      <a:pt x="1952228" y="1316736"/>
                    </a:lnTo>
                    <a:lnTo>
                      <a:pt x="1954609" y="1305659"/>
                    </a:lnTo>
                    <a:lnTo>
                      <a:pt x="1958181" y="1294188"/>
                    </a:lnTo>
                    <a:lnTo>
                      <a:pt x="1961356" y="1282716"/>
                    </a:lnTo>
                    <a:lnTo>
                      <a:pt x="1966118" y="1270453"/>
                    </a:lnTo>
                    <a:lnTo>
                      <a:pt x="1971675" y="1257399"/>
                    </a:lnTo>
                    <a:lnTo>
                      <a:pt x="1977231" y="1243554"/>
                    </a:lnTo>
                    <a:lnTo>
                      <a:pt x="1980803" y="1237225"/>
                    </a:lnTo>
                    <a:lnTo>
                      <a:pt x="1984772" y="1230896"/>
                    </a:lnTo>
                    <a:lnTo>
                      <a:pt x="1988740" y="1224567"/>
                    </a:lnTo>
                    <a:lnTo>
                      <a:pt x="1993106" y="1218238"/>
                    </a:lnTo>
                    <a:lnTo>
                      <a:pt x="1994693" y="1215864"/>
                    </a:lnTo>
                    <a:lnTo>
                      <a:pt x="1996281" y="1213491"/>
                    </a:lnTo>
                    <a:lnTo>
                      <a:pt x="2001440" y="1208744"/>
                    </a:lnTo>
                    <a:lnTo>
                      <a:pt x="2006600" y="1203601"/>
                    </a:lnTo>
                    <a:lnTo>
                      <a:pt x="2011362" y="1198855"/>
                    </a:lnTo>
                    <a:lnTo>
                      <a:pt x="2016522" y="1194899"/>
                    </a:lnTo>
                    <a:lnTo>
                      <a:pt x="2022078" y="1190943"/>
                    </a:lnTo>
                    <a:lnTo>
                      <a:pt x="2027634" y="1186987"/>
                    </a:lnTo>
                    <a:lnTo>
                      <a:pt x="2033190" y="1184218"/>
                    </a:lnTo>
                    <a:lnTo>
                      <a:pt x="2038350" y="1181449"/>
                    </a:lnTo>
                    <a:lnTo>
                      <a:pt x="2043906" y="1178285"/>
                    </a:lnTo>
                    <a:lnTo>
                      <a:pt x="2049859" y="1176307"/>
                    </a:lnTo>
                    <a:lnTo>
                      <a:pt x="2060972" y="1171956"/>
                    </a:lnTo>
                    <a:lnTo>
                      <a:pt x="2071290" y="1169187"/>
                    </a:lnTo>
                    <a:lnTo>
                      <a:pt x="2082006" y="1166813"/>
                    </a:lnTo>
                    <a:close/>
                    <a:moveTo>
                      <a:pt x="1110232" y="1166813"/>
                    </a:moveTo>
                    <a:lnTo>
                      <a:pt x="1112219" y="1169978"/>
                    </a:lnTo>
                    <a:lnTo>
                      <a:pt x="1115000" y="1172747"/>
                    </a:lnTo>
                    <a:lnTo>
                      <a:pt x="1118179" y="1175120"/>
                    </a:lnTo>
                    <a:lnTo>
                      <a:pt x="1121359" y="1176702"/>
                    </a:lnTo>
                    <a:lnTo>
                      <a:pt x="1124935" y="1177494"/>
                    </a:lnTo>
                    <a:lnTo>
                      <a:pt x="1128114" y="1177494"/>
                    </a:lnTo>
                    <a:lnTo>
                      <a:pt x="1136062" y="1177098"/>
                    </a:lnTo>
                    <a:lnTo>
                      <a:pt x="1144407" y="1176702"/>
                    </a:lnTo>
                    <a:lnTo>
                      <a:pt x="1154342" y="1177098"/>
                    </a:lnTo>
                    <a:lnTo>
                      <a:pt x="1163879" y="1177889"/>
                    </a:lnTo>
                    <a:lnTo>
                      <a:pt x="1173019" y="1179076"/>
                    </a:lnTo>
                    <a:lnTo>
                      <a:pt x="1181364" y="1180658"/>
                    </a:lnTo>
                    <a:lnTo>
                      <a:pt x="1189709" y="1183427"/>
                    </a:lnTo>
                    <a:lnTo>
                      <a:pt x="1197259" y="1186196"/>
                    </a:lnTo>
                    <a:lnTo>
                      <a:pt x="1204810" y="1189756"/>
                    </a:lnTo>
                    <a:lnTo>
                      <a:pt x="1211963" y="1193317"/>
                    </a:lnTo>
                    <a:lnTo>
                      <a:pt x="1218718" y="1197668"/>
                    </a:lnTo>
                    <a:lnTo>
                      <a:pt x="1225077" y="1202810"/>
                    </a:lnTo>
                    <a:lnTo>
                      <a:pt x="1231037" y="1208348"/>
                    </a:lnTo>
                    <a:lnTo>
                      <a:pt x="1236601" y="1213886"/>
                    </a:lnTo>
                    <a:lnTo>
                      <a:pt x="1241767" y="1220611"/>
                    </a:lnTo>
                    <a:lnTo>
                      <a:pt x="1246138" y="1227731"/>
                    </a:lnTo>
                    <a:lnTo>
                      <a:pt x="1250907" y="1234852"/>
                    </a:lnTo>
                    <a:lnTo>
                      <a:pt x="1254881" y="1243554"/>
                    </a:lnTo>
                    <a:lnTo>
                      <a:pt x="1260444" y="1256213"/>
                    </a:lnTo>
                    <a:lnTo>
                      <a:pt x="1265213" y="1268476"/>
                    </a:lnTo>
                    <a:lnTo>
                      <a:pt x="1269584" y="1280343"/>
                    </a:lnTo>
                    <a:lnTo>
                      <a:pt x="1273160" y="1291814"/>
                    </a:lnTo>
                    <a:lnTo>
                      <a:pt x="1276339" y="1302890"/>
                    </a:lnTo>
                    <a:lnTo>
                      <a:pt x="1278724" y="1313175"/>
                    </a:lnTo>
                    <a:lnTo>
                      <a:pt x="1281108" y="1323460"/>
                    </a:lnTo>
                    <a:lnTo>
                      <a:pt x="1282300" y="1333350"/>
                    </a:lnTo>
                    <a:lnTo>
                      <a:pt x="1283492" y="1342843"/>
                    </a:lnTo>
                    <a:lnTo>
                      <a:pt x="1283890" y="1352337"/>
                    </a:lnTo>
                    <a:lnTo>
                      <a:pt x="1284287" y="1361831"/>
                    </a:lnTo>
                    <a:lnTo>
                      <a:pt x="1283890" y="1371325"/>
                    </a:lnTo>
                    <a:lnTo>
                      <a:pt x="1283492" y="1380027"/>
                    </a:lnTo>
                    <a:lnTo>
                      <a:pt x="1282300" y="1389126"/>
                    </a:lnTo>
                    <a:lnTo>
                      <a:pt x="1281506" y="1398619"/>
                    </a:lnTo>
                    <a:lnTo>
                      <a:pt x="1279519" y="1408113"/>
                    </a:lnTo>
                    <a:lnTo>
                      <a:pt x="1273558" y="1407322"/>
                    </a:lnTo>
                    <a:lnTo>
                      <a:pt x="1267994" y="1406926"/>
                    </a:lnTo>
                    <a:lnTo>
                      <a:pt x="1248920" y="1406926"/>
                    </a:lnTo>
                    <a:lnTo>
                      <a:pt x="1248125" y="1385961"/>
                    </a:lnTo>
                    <a:lnTo>
                      <a:pt x="1247728" y="1382401"/>
                    </a:lnTo>
                    <a:lnTo>
                      <a:pt x="1246138" y="1379632"/>
                    </a:lnTo>
                    <a:lnTo>
                      <a:pt x="1244946" y="1377258"/>
                    </a:lnTo>
                    <a:lnTo>
                      <a:pt x="1242959" y="1374489"/>
                    </a:lnTo>
                    <a:lnTo>
                      <a:pt x="1240575" y="1372907"/>
                    </a:lnTo>
                    <a:lnTo>
                      <a:pt x="1237793" y="1371325"/>
                    </a:lnTo>
                    <a:lnTo>
                      <a:pt x="1235011" y="1370534"/>
                    </a:lnTo>
                    <a:lnTo>
                      <a:pt x="1231435" y="1369742"/>
                    </a:lnTo>
                    <a:lnTo>
                      <a:pt x="1228653" y="1369742"/>
                    </a:lnTo>
                    <a:lnTo>
                      <a:pt x="1225077" y="1370929"/>
                    </a:lnTo>
                    <a:lnTo>
                      <a:pt x="1222692" y="1372116"/>
                    </a:lnTo>
                    <a:lnTo>
                      <a:pt x="1220308" y="1373698"/>
                    </a:lnTo>
                    <a:lnTo>
                      <a:pt x="1217526" y="1376072"/>
                    </a:lnTo>
                    <a:lnTo>
                      <a:pt x="1215937" y="1378841"/>
                    </a:lnTo>
                    <a:lnTo>
                      <a:pt x="1214745" y="1381214"/>
                    </a:lnTo>
                    <a:lnTo>
                      <a:pt x="1214347" y="1384774"/>
                    </a:lnTo>
                    <a:lnTo>
                      <a:pt x="1211963" y="1395455"/>
                    </a:lnTo>
                    <a:lnTo>
                      <a:pt x="1209976" y="1406926"/>
                    </a:lnTo>
                    <a:lnTo>
                      <a:pt x="1041881" y="1406926"/>
                    </a:lnTo>
                    <a:lnTo>
                      <a:pt x="1039497" y="1399015"/>
                    </a:lnTo>
                    <a:lnTo>
                      <a:pt x="1038305" y="1395850"/>
                    </a:lnTo>
                    <a:lnTo>
                      <a:pt x="1036715" y="1393477"/>
                    </a:lnTo>
                    <a:lnTo>
                      <a:pt x="1034728" y="1391499"/>
                    </a:lnTo>
                    <a:lnTo>
                      <a:pt x="1032344" y="1389126"/>
                    </a:lnTo>
                    <a:lnTo>
                      <a:pt x="1029960" y="1387939"/>
                    </a:lnTo>
                    <a:lnTo>
                      <a:pt x="1026780" y="1387148"/>
                    </a:lnTo>
                    <a:lnTo>
                      <a:pt x="1023601" y="1386752"/>
                    </a:lnTo>
                    <a:lnTo>
                      <a:pt x="1020422" y="1386752"/>
                    </a:lnTo>
                    <a:lnTo>
                      <a:pt x="1017243" y="1387543"/>
                    </a:lnTo>
                    <a:lnTo>
                      <a:pt x="1014461" y="1388730"/>
                    </a:lnTo>
                    <a:lnTo>
                      <a:pt x="1012077" y="1390708"/>
                    </a:lnTo>
                    <a:lnTo>
                      <a:pt x="1010090" y="1393081"/>
                    </a:lnTo>
                    <a:lnTo>
                      <a:pt x="1008103" y="1395455"/>
                    </a:lnTo>
                    <a:lnTo>
                      <a:pt x="1006911" y="1398224"/>
                    </a:lnTo>
                    <a:lnTo>
                      <a:pt x="1006116" y="1400993"/>
                    </a:lnTo>
                    <a:lnTo>
                      <a:pt x="1006116" y="1404553"/>
                    </a:lnTo>
                    <a:lnTo>
                      <a:pt x="1006116" y="1406926"/>
                    </a:lnTo>
                    <a:lnTo>
                      <a:pt x="980684" y="1406926"/>
                    </a:lnTo>
                    <a:lnTo>
                      <a:pt x="978299" y="1390708"/>
                    </a:lnTo>
                    <a:lnTo>
                      <a:pt x="977107" y="1382005"/>
                    </a:lnTo>
                    <a:lnTo>
                      <a:pt x="976710" y="1373698"/>
                    </a:lnTo>
                    <a:lnTo>
                      <a:pt x="976312" y="1364996"/>
                    </a:lnTo>
                    <a:lnTo>
                      <a:pt x="976312" y="1355897"/>
                    </a:lnTo>
                    <a:lnTo>
                      <a:pt x="976710" y="1346404"/>
                    </a:lnTo>
                    <a:lnTo>
                      <a:pt x="977504" y="1337305"/>
                    </a:lnTo>
                    <a:lnTo>
                      <a:pt x="978697" y="1327020"/>
                    </a:lnTo>
                    <a:lnTo>
                      <a:pt x="980286" y="1316736"/>
                    </a:lnTo>
                    <a:lnTo>
                      <a:pt x="983068" y="1305659"/>
                    </a:lnTo>
                    <a:lnTo>
                      <a:pt x="985850" y="1294188"/>
                    </a:lnTo>
                    <a:lnTo>
                      <a:pt x="989823" y="1282716"/>
                    </a:lnTo>
                    <a:lnTo>
                      <a:pt x="994195" y="1270453"/>
                    </a:lnTo>
                    <a:lnTo>
                      <a:pt x="999758" y="1257399"/>
                    </a:lnTo>
                    <a:lnTo>
                      <a:pt x="1005719" y="1243554"/>
                    </a:lnTo>
                    <a:lnTo>
                      <a:pt x="1008898" y="1237225"/>
                    </a:lnTo>
                    <a:lnTo>
                      <a:pt x="1012872" y="1230500"/>
                    </a:lnTo>
                    <a:lnTo>
                      <a:pt x="1016846" y="1224567"/>
                    </a:lnTo>
                    <a:lnTo>
                      <a:pt x="1021217" y="1218238"/>
                    </a:lnTo>
                    <a:lnTo>
                      <a:pt x="1023204" y="1215864"/>
                    </a:lnTo>
                    <a:lnTo>
                      <a:pt x="1024793" y="1213491"/>
                    </a:lnTo>
                    <a:lnTo>
                      <a:pt x="1029960" y="1208744"/>
                    </a:lnTo>
                    <a:lnTo>
                      <a:pt x="1034331" y="1203601"/>
                    </a:lnTo>
                    <a:lnTo>
                      <a:pt x="1039894" y="1198855"/>
                    </a:lnTo>
                    <a:lnTo>
                      <a:pt x="1045060" y="1194899"/>
                    </a:lnTo>
                    <a:lnTo>
                      <a:pt x="1050624" y="1190943"/>
                    </a:lnTo>
                    <a:lnTo>
                      <a:pt x="1055790" y="1186987"/>
                    </a:lnTo>
                    <a:lnTo>
                      <a:pt x="1061353" y="1184218"/>
                    </a:lnTo>
                    <a:lnTo>
                      <a:pt x="1066917" y="1181449"/>
                    </a:lnTo>
                    <a:lnTo>
                      <a:pt x="1072480" y="1178285"/>
                    </a:lnTo>
                    <a:lnTo>
                      <a:pt x="1078043" y="1176307"/>
                    </a:lnTo>
                    <a:lnTo>
                      <a:pt x="1089170" y="1171956"/>
                    </a:lnTo>
                    <a:lnTo>
                      <a:pt x="1099900" y="1169187"/>
                    </a:lnTo>
                    <a:lnTo>
                      <a:pt x="1110232" y="1166813"/>
                    </a:lnTo>
                    <a:close/>
                    <a:moveTo>
                      <a:pt x="1601784" y="1141413"/>
                    </a:moveTo>
                    <a:lnTo>
                      <a:pt x="1608513" y="1141413"/>
                    </a:lnTo>
                    <a:lnTo>
                      <a:pt x="1616826" y="1141413"/>
                    </a:lnTo>
                    <a:lnTo>
                      <a:pt x="1628701" y="1141809"/>
                    </a:lnTo>
                    <a:lnTo>
                      <a:pt x="1639785" y="1142996"/>
                    </a:lnTo>
                    <a:lnTo>
                      <a:pt x="1644139" y="1143392"/>
                    </a:lnTo>
                    <a:lnTo>
                      <a:pt x="1656410" y="1145766"/>
                    </a:lnTo>
                    <a:lnTo>
                      <a:pt x="1668285" y="1149327"/>
                    </a:lnTo>
                    <a:lnTo>
                      <a:pt x="1673431" y="1150910"/>
                    </a:lnTo>
                    <a:lnTo>
                      <a:pt x="1682140" y="1154075"/>
                    </a:lnTo>
                    <a:lnTo>
                      <a:pt x="1690453" y="1157241"/>
                    </a:lnTo>
                    <a:lnTo>
                      <a:pt x="1694807" y="1158823"/>
                    </a:lnTo>
                    <a:lnTo>
                      <a:pt x="1703516" y="1163572"/>
                    </a:lnTo>
                    <a:lnTo>
                      <a:pt x="1711828" y="1167924"/>
                    </a:lnTo>
                    <a:lnTo>
                      <a:pt x="1714995" y="1169903"/>
                    </a:lnTo>
                    <a:lnTo>
                      <a:pt x="1726079" y="1177421"/>
                    </a:lnTo>
                    <a:lnTo>
                      <a:pt x="1729245" y="1179399"/>
                    </a:lnTo>
                    <a:lnTo>
                      <a:pt x="1739142" y="1186918"/>
                    </a:lnTo>
                    <a:lnTo>
                      <a:pt x="1740329" y="1188105"/>
                    </a:lnTo>
                    <a:lnTo>
                      <a:pt x="1745475" y="1192853"/>
                    </a:lnTo>
                    <a:lnTo>
                      <a:pt x="1747058" y="1194436"/>
                    </a:lnTo>
                    <a:lnTo>
                      <a:pt x="1748642" y="1196018"/>
                    </a:lnTo>
                    <a:lnTo>
                      <a:pt x="1743100" y="1240732"/>
                    </a:lnTo>
                    <a:lnTo>
                      <a:pt x="1739142" y="1274761"/>
                    </a:lnTo>
                    <a:lnTo>
                      <a:pt x="1736766" y="1296128"/>
                    </a:lnTo>
                    <a:lnTo>
                      <a:pt x="1738746" y="1294150"/>
                    </a:lnTo>
                    <a:lnTo>
                      <a:pt x="1739537" y="1293358"/>
                    </a:lnTo>
                    <a:lnTo>
                      <a:pt x="1740725" y="1293358"/>
                    </a:lnTo>
                    <a:lnTo>
                      <a:pt x="1741912" y="1293754"/>
                    </a:lnTo>
                    <a:lnTo>
                      <a:pt x="1743100" y="1294150"/>
                    </a:lnTo>
                    <a:lnTo>
                      <a:pt x="1744288" y="1295733"/>
                    </a:lnTo>
                    <a:lnTo>
                      <a:pt x="1745079" y="1297315"/>
                    </a:lnTo>
                    <a:lnTo>
                      <a:pt x="1747454" y="1301668"/>
                    </a:lnTo>
                    <a:lnTo>
                      <a:pt x="1749038" y="1307603"/>
                    </a:lnTo>
                    <a:lnTo>
                      <a:pt x="1750621" y="1315121"/>
                    </a:lnTo>
                    <a:lnTo>
                      <a:pt x="1751809" y="1323827"/>
                    </a:lnTo>
                    <a:lnTo>
                      <a:pt x="1752204" y="1332928"/>
                    </a:lnTo>
                    <a:lnTo>
                      <a:pt x="1752600" y="1343216"/>
                    </a:lnTo>
                    <a:lnTo>
                      <a:pt x="1752204" y="1352712"/>
                    </a:lnTo>
                    <a:lnTo>
                      <a:pt x="1751809" y="1361813"/>
                    </a:lnTo>
                    <a:lnTo>
                      <a:pt x="1750621" y="1370518"/>
                    </a:lnTo>
                    <a:lnTo>
                      <a:pt x="1749038" y="1378036"/>
                    </a:lnTo>
                    <a:lnTo>
                      <a:pt x="1747454" y="1383972"/>
                    </a:lnTo>
                    <a:lnTo>
                      <a:pt x="1745079" y="1388324"/>
                    </a:lnTo>
                    <a:lnTo>
                      <a:pt x="1744288" y="1390303"/>
                    </a:lnTo>
                    <a:lnTo>
                      <a:pt x="1743100" y="1391490"/>
                    </a:lnTo>
                    <a:lnTo>
                      <a:pt x="1741912" y="1391886"/>
                    </a:lnTo>
                    <a:lnTo>
                      <a:pt x="1740725" y="1392281"/>
                    </a:lnTo>
                    <a:lnTo>
                      <a:pt x="1739142" y="1391886"/>
                    </a:lnTo>
                    <a:lnTo>
                      <a:pt x="1737954" y="1391094"/>
                    </a:lnTo>
                    <a:lnTo>
                      <a:pt x="1736766" y="1389511"/>
                    </a:lnTo>
                    <a:lnTo>
                      <a:pt x="1735975" y="1387929"/>
                    </a:lnTo>
                    <a:lnTo>
                      <a:pt x="1733996" y="1382785"/>
                    </a:lnTo>
                    <a:lnTo>
                      <a:pt x="1731620" y="1376849"/>
                    </a:lnTo>
                    <a:lnTo>
                      <a:pt x="1730829" y="1384367"/>
                    </a:lnTo>
                    <a:lnTo>
                      <a:pt x="1729641" y="1391886"/>
                    </a:lnTo>
                    <a:lnTo>
                      <a:pt x="1725683" y="1406526"/>
                    </a:lnTo>
                    <a:lnTo>
                      <a:pt x="1475905" y="1406526"/>
                    </a:lnTo>
                    <a:lnTo>
                      <a:pt x="1471551" y="1394260"/>
                    </a:lnTo>
                    <a:lnTo>
                      <a:pt x="1469968" y="1388324"/>
                    </a:lnTo>
                    <a:lnTo>
                      <a:pt x="1467592" y="1381993"/>
                    </a:lnTo>
                    <a:lnTo>
                      <a:pt x="1466009" y="1387137"/>
                    </a:lnTo>
                    <a:lnTo>
                      <a:pt x="1464426" y="1391490"/>
                    </a:lnTo>
                    <a:lnTo>
                      <a:pt x="1463238" y="1392677"/>
                    </a:lnTo>
                    <a:lnTo>
                      <a:pt x="1462051" y="1393864"/>
                    </a:lnTo>
                    <a:lnTo>
                      <a:pt x="1460863" y="1394260"/>
                    </a:lnTo>
                    <a:lnTo>
                      <a:pt x="1459676" y="1394655"/>
                    </a:lnTo>
                    <a:lnTo>
                      <a:pt x="1458884" y="1394260"/>
                    </a:lnTo>
                    <a:lnTo>
                      <a:pt x="1457696" y="1393468"/>
                    </a:lnTo>
                    <a:lnTo>
                      <a:pt x="1456509" y="1392281"/>
                    </a:lnTo>
                    <a:lnTo>
                      <a:pt x="1454925" y="1391094"/>
                    </a:lnTo>
                    <a:lnTo>
                      <a:pt x="1452946" y="1386346"/>
                    </a:lnTo>
                    <a:lnTo>
                      <a:pt x="1451363" y="1380015"/>
                    </a:lnTo>
                    <a:lnTo>
                      <a:pt x="1450175" y="1372892"/>
                    </a:lnTo>
                    <a:lnTo>
                      <a:pt x="1448592" y="1364583"/>
                    </a:lnTo>
                    <a:lnTo>
                      <a:pt x="1447800" y="1355086"/>
                    </a:lnTo>
                    <a:lnTo>
                      <a:pt x="1447800" y="1345194"/>
                    </a:lnTo>
                    <a:lnTo>
                      <a:pt x="1447800" y="1334906"/>
                    </a:lnTo>
                    <a:lnTo>
                      <a:pt x="1448592" y="1325805"/>
                    </a:lnTo>
                    <a:lnTo>
                      <a:pt x="1450175" y="1317496"/>
                    </a:lnTo>
                    <a:lnTo>
                      <a:pt x="1451363" y="1310373"/>
                    </a:lnTo>
                    <a:lnTo>
                      <a:pt x="1452946" y="1304438"/>
                    </a:lnTo>
                    <a:lnTo>
                      <a:pt x="1454925" y="1299689"/>
                    </a:lnTo>
                    <a:lnTo>
                      <a:pt x="1456509" y="1298107"/>
                    </a:lnTo>
                    <a:lnTo>
                      <a:pt x="1457696" y="1296920"/>
                    </a:lnTo>
                    <a:lnTo>
                      <a:pt x="1458884" y="1296128"/>
                    </a:lnTo>
                    <a:lnTo>
                      <a:pt x="1459676" y="1296128"/>
                    </a:lnTo>
                    <a:lnTo>
                      <a:pt x="1460467" y="1296128"/>
                    </a:lnTo>
                    <a:lnTo>
                      <a:pt x="1461259" y="1296524"/>
                    </a:lnTo>
                    <a:lnTo>
                      <a:pt x="1462051" y="1283466"/>
                    </a:lnTo>
                    <a:lnTo>
                      <a:pt x="1462446" y="1277531"/>
                    </a:lnTo>
                    <a:lnTo>
                      <a:pt x="1464030" y="1271991"/>
                    </a:lnTo>
                    <a:lnTo>
                      <a:pt x="1462051" y="1258142"/>
                    </a:lnTo>
                    <a:lnTo>
                      <a:pt x="1460071" y="1245480"/>
                    </a:lnTo>
                    <a:lnTo>
                      <a:pt x="1456905" y="1223717"/>
                    </a:lnTo>
                    <a:lnTo>
                      <a:pt x="1453738" y="1208681"/>
                    </a:lnTo>
                    <a:lnTo>
                      <a:pt x="1452550" y="1203537"/>
                    </a:lnTo>
                    <a:lnTo>
                      <a:pt x="1458488" y="1199975"/>
                    </a:lnTo>
                    <a:lnTo>
                      <a:pt x="1465217" y="1196018"/>
                    </a:lnTo>
                    <a:lnTo>
                      <a:pt x="1471551" y="1191270"/>
                    </a:lnTo>
                    <a:lnTo>
                      <a:pt x="1477884" y="1186522"/>
                    </a:lnTo>
                    <a:lnTo>
                      <a:pt x="1489760" y="1177421"/>
                    </a:lnTo>
                    <a:lnTo>
                      <a:pt x="1495302" y="1173464"/>
                    </a:lnTo>
                    <a:lnTo>
                      <a:pt x="1500843" y="1170299"/>
                    </a:lnTo>
                    <a:lnTo>
                      <a:pt x="1515490" y="1163176"/>
                    </a:lnTo>
                    <a:lnTo>
                      <a:pt x="1530136" y="1157241"/>
                    </a:lnTo>
                    <a:lnTo>
                      <a:pt x="1539636" y="1154075"/>
                    </a:lnTo>
                    <a:lnTo>
                      <a:pt x="1548741" y="1150910"/>
                    </a:lnTo>
                    <a:lnTo>
                      <a:pt x="1558241" y="1148536"/>
                    </a:lnTo>
                    <a:lnTo>
                      <a:pt x="1568533" y="1145766"/>
                    </a:lnTo>
                    <a:lnTo>
                      <a:pt x="1576450" y="1144183"/>
                    </a:lnTo>
                    <a:lnTo>
                      <a:pt x="1583971" y="1142996"/>
                    </a:lnTo>
                    <a:lnTo>
                      <a:pt x="1594658" y="1142204"/>
                    </a:lnTo>
                    <a:lnTo>
                      <a:pt x="1601784" y="1141413"/>
                    </a:lnTo>
                    <a:close/>
                    <a:moveTo>
                      <a:pt x="1832358" y="1052513"/>
                    </a:moveTo>
                    <a:lnTo>
                      <a:pt x="1843104" y="1052513"/>
                    </a:lnTo>
                    <a:lnTo>
                      <a:pt x="1847083" y="1052911"/>
                    </a:lnTo>
                    <a:lnTo>
                      <a:pt x="1839522" y="1055300"/>
                    </a:lnTo>
                    <a:lnTo>
                      <a:pt x="1831960" y="1058882"/>
                    </a:lnTo>
                    <a:lnTo>
                      <a:pt x="1825194" y="1062067"/>
                    </a:lnTo>
                    <a:lnTo>
                      <a:pt x="1818428" y="1065650"/>
                    </a:lnTo>
                    <a:lnTo>
                      <a:pt x="1820418" y="1066446"/>
                    </a:lnTo>
                    <a:lnTo>
                      <a:pt x="1828776" y="1066048"/>
                    </a:lnTo>
                    <a:lnTo>
                      <a:pt x="1837532" y="1065650"/>
                    </a:lnTo>
                    <a:lnTo>
                      <a:pt x="1846685" y="1066048"/>
                    </a:lnTo>
                    <a:lnTo>
                      <a:pt x="1856237" y="1066446"/>
                    </a:lnTo>
                    <a:lnTo>
                      <a:pt x="1865789" y="1067640"/>
                    </a:lnTo>
                    <a:lnTo>
                      <a:pt x="1876137" y="1069631"/>
                    </a:lnTo>
                    <a:lnTo>
                      <a:pt x="1885688" y="1072417"/>
                    </a:lnTo>
                    <a:lnTo>
                      <a:pt x="1895638" y="1075602"/>
                    </a:lnTo>
                    <a:lnTo>
                      <a:pt x="1905588" y="1079981"/>
                    </a:lnTo>
                    <a:lnTo>
                      <a:pt x="1910761" y="1082369"/>
                    </a:lnTo>
                    <a:lnTo>
                      <a:pt x="1915139" y="1085156"/>
                    </a:lnTo>
                    <a:lnTo>
                      <a:pt x="1919915" y="1088340"/>
                    </a:lnTo>
                    <a:lnTo>
                      <a:pt x="1924691" y="1091525"/>
                    </a:lnTo>
                    <a:lnTo>
                      <a:pt x="1929069" y="1095506"/>
                    </a:lnTo>
                    <a:lnTo>
                      <a:pt x="1933845" y="1099487"/>
                    </a:lnTo>
                    <a:lnTo>
                      <a:pt x="1938223" y="1103468"/>
                    </a:lnTo>
                    <a:lnTo>
                      <a:pt x="1942202" y="1108245"/>
                    </a:lnTo>
                    <a:lnTo>
                      <a:pt x="1946580" y="1112623"/>
                    </a:lnTo>
                    <a:lnTo>
                      <a:pt x="1950162" y="1118197"/>
                    </a:lnTo>
                    <a:lnTo>
                      <a:pt x="1954142" y="1123770"/>
                    </a:lnTo>
                    <a:lnTo>
                      <a:pt x="1957724" y="1129741"/>
                    </a:lnTo>
                    <a:lnTo>
                      <a:pt x="1960908" y="1136110"/>
                    </a:lnTo>
                    <a:lnTo>
                      <a:pt x="1964490" y="1142878"/>
                    </a:lnTo>
                    <a:lnTo>
                      <a:pt x="1968868" y="1152830"/>
                    </a:lnTo>
                    <a:lnTo>
                      <a:pt x="1972847" y="1163180"/>
                    </a:lnTo>
                    <a:lnTo>
                      <a:pt x="1979613" y="1182288"/>
                    </a:lnTo>
                    <a:lnTo>
                      <a:pt x="1975633" y="1185871"/>
                    </a:lnTo>
                    <a:lnTo>
                      <a:pt x="1972051" y="1190249"/>
                    </a:lnTo>
                    <a:lnTo>
                      <a:pt x="1967674" y="1192638"/>
                    </a:lnTo>
                    <a:lnTo>
                      <a:pt x="1965684" y="1193832"/>
                    </a:lnTo>
                    <a:lnTo>
                      <a:pt x="1963694" y="1195823"/>
                    </a:lnTo>
                    <a:lnTo>
                      <a:pt x="1962102" y="1197415"/>
                    </a:lnTo>
                    <a:lnTo>
                      <a:pt x="1961306" y="1199007"/>
                    </a:lnTo>
                    <a:lnTo>
                      <a:pt x="1960112" y="1201396"/>
                    </a:lnTo>
                    <a:lnTo>
                      <a:pt x="1959316" y="1202988"/>
                    </a:lnTo>
                    <a:lnTo>
                      <a:pt x="1958918" y="1205377"/>
                    </a:lnTo>
                    <a:lnTo>
                      <a:pt x="1958918" y="1207367"/>
                    </a:lnTo>
                    <a:lnTo>
                      <a:pt x="1952152" y="1218115"/>
                    </a:lnTo>
                    <a:lnTo>
                      <a:pt x="1946580" y="1229262"/>
                    </a:lnTo>
                    <a:lnTo>
                      <a:pt x="1941008" y="1240806"/>
                    </a:lnTo>
                    <a:lnTo>
                      <a:pt x="1936233" y="1252350"/>
                    </a:lnTo>
                    <a:lnTo>
                      <a:pt x="1932253" y="1263895"/>
                    </a:lnTo>
                    <a:lnTo>
                      <a:pt x="1928273" y="1274245"/>
                    </a:lnTo>
                    <a:lnTo>
                      <a:pt x="1925089" y="1284993"/>
                    </a:lnTo>
                    <a:lnTo>
                      <a:pt x="1921905" y="1294945"/>
                    </a:lnTo>
                    <a:lnTo>
                      <a:pt x="1919915" y="1304897"/>
                    </a:lnTo>
                    <a:lnTo>
                      <a:pt x="1917925" y="1314451"/>
                    </a:lnTo>
                    <a:lnTo>
                      <a:pt x="1784997" y="1314451"/>
                    </a:lnTo>
                    <a:lnTo>
                      <a:pt x="1783007" y="1303305"/>
                    </a:lnTo>
                    <a:lnTo>
                      <a:pt x="1780222" y="1293353"/>
                    </a:lnTo>
                    <a:lnTo>
                      <a:pt x="1778630" y="1288974"/>
                    </a:lnTo>
                    <a:lnTo>
                      <a:pt x="1777038" y="1284993"/>
                    </a:lnTo>
                    <a:lnTo>
                      <a:pt x="1775446" y="1281410"/>
                    </a:lnTo>
                    <a:lnTo>
                      <a:pt x="1773058" y="1278226"/>
                    </a:lnTo>
                    <a:lnTo>
                      <a:pt x="1782609" y="1200202"/>
                    </a:lnTo>
                    <a:lnTo>
                      <a:pt x="1783007" y="1196619"/>
                    </a:lnTo>
                    <a:lnTo>
                      <a:pt x="1783007" y="1192638"/>
                    </a:lnTo>
                    <a:lnTo>
                      <a:pt x="1782211" y="1189453"/>
                    </a:lnTo>
                    <a:lnTo>
                      <a:pt x="1781416" y="1185472"/>
                    </a:lnTo>
                    <a:lnTo>
                      <a:pt x="1779824" y="1182288"/>
                    </a:lnTo>
                    <a:lnTo>
                      <a:pt x="1778232" y="1178705"/>
                    </a:lnTo>
                    <a:lnTo>
                      <a:pt x="1776242" y="1175919"/>
                    </a:lnTo>
                    <a:lnTo>
                      <a:pt x="1774252" y="1172734"/>
                    </a:lnTo>
                    <a:lnTo>
                      <a:pt x="1767884" y="1166763"/>
                    </a:lnTo>
                    <a:lnTo>
                      <a:pt x="1761516" y="1161588"/>
                    </a:lnTo>
                    <a:lnTo>
                      <a:pt x="1752362" y="1154422"/>
                    </a:lnTo>
                    <a:lnTo>
                      <a:pt x="1741219" y="1146460"/>
                    </a:lnTo>
                    <a:lnTo>
                      <a:pt x="1734851" y="1142480"/>
                    </a:lnTo>
                    <a:lnTo>
                      <a:pt x="1728085" y="1138101"/>
                    </a:lnTo>
                    <a:lnTo>
                      <a:pt x="1720921" y="1134518"/>
                    </a:lnTo>
                    <a:lnTo>
                      <a:pt x="1712564" y="1130139"/>
                    </a:lnTo>
                    <a:lnTo>
                      <a:pt x="1704206" y="1126158"/>
                    </a:lnTo>
                    <a:lnTo>
                      <a:pt x="1695450" y="1122576"/>
                    </a:lnTo>
                    <a:lnTo>
                      <a:pt x="1698236" y="1118197"/>
                    </a:lnTo>
                    <a:lnTo>
                      <a:pt x="1701420" y="1114216"/>
                    </a:lnTo>
                    <a:lnTo>
                      <a:pt x="1697440" y="1114614"/>
                    </a:lnTo>
                    <a:lnTo>
                      <a:pt x="1701420" y="1111827"/>
                    </a:lnTo>
                    <a:lnTo>
                      <a:pt x="1705002" y="1109041"/>
                    </a:lnTo>
                    <a:lnTo>
                      <a:pt x="1710176" y="1103069"/>
                    </a:lnTo>
                    <a:lnTo>
                      <a:pt x="1715748" y="1097894"/>
                    </a:lnTo>
                    <a:lnTo>
                      <a:pt x="1721319" y="1093117"/>
                    </a:lnTo>
                    <a:lnTo>
                      <a:pt x="1726891" y="1088340"/>
                    </a:lnTo>
                    <a:lnTo>
                      <a:pt x="1732463" y="1083962"/>
                    </a:lnTo>
                    <a:lnTo>
                      <a:pt x="1738035" y="1080379"/>
                    </a:lnTo>
                    <a:lnTo>
                      <a:pt x="1744005" y="1076398"/>
                    </a:lnTo>
                    <a:lnTo>
                      <a:pt x="1749975" y="1073611"/>
                    </a:lnTo>
                    <a:lnTo>
                      <a:pt x="1755944" y="1070427"/>
                    </a:lnTo>
                    <a:lnTo>
                      <a:pt x="1761914" y="1067640"/>
                    </a:lnTo>
                    <a:lnTo>
                      <a:pt x="1773456" y="1063261"/>
                    </a:lnTo>
                    <a:lnTo>
                      <a:pt x="1784997" y="1059679"/>
                    </a:lnTo>
                    <a:lnTo>
                      <a:pt x="1796539" y="1056892"/>
                    </a:lnTo>
                    <a:lnTo>
                      <a:pt x="1806489" y="1054902"/>
                    </a:lnTo>
                    <a:lnTo>
                      <a:pt x="1816438" y="1053707"/>
                    </a:lnTo>
                    <a:lnTo>
                      <a:pt x="1824796" y="1052911"/>
                    </a:lnTo>
                    <a:lnTo>
                      <a:pt x="1832358" y="1052513"/>
                    </a:lnTo>
                    <a:close/>
                    <a:moveTo>
                      <a:pt x="861259" y="1052513"/>
                    </a:moveTo>
                    <a:lnTo>
                      <a:pt x="871603" y="1052513"/>
                    </a:lnTo>
                    <a:lnTo>
                      <a:pt x="875581" y="1052911"/>
                    </a:lnTo>
                    <a:lnTo>
                      <a:pt x="868022" y="1055295"/>
                    </a:lnTo>
                    <a:lnTo>
                      <a:pt x="860861" y="1058873"/>
                    </a:lnTo>
                    <a:lnTo>
                      <a:pt x="854098" y="1062053"/>
                    </a:lnTo>
                    <a:lnTo>
                      <a:pt x="847335" y="1065630"/>
                    </a:lnTo>
                    <a:lnTo>
                      <a:pt x="849324" y="1066425"/>
                    </a:lnTo>
                    <a:lnTo>
                      <a:pt x="857281" y="1066027"/>
                    </a:lnTo>
                    <a:lnTo>
                      <a:pt x="866033" y="1065630"/>
                    </a:lnTo>
                    <a:lnTo>
                      <a:pt x="875183" y="1066027"/>
                    </a:lnTo>
                    <a:lnTo>
                      <a:pt x="884732" y="1066425"/>
                    </a:lnTo>
                    <a:lnTo>
                      <a:pt x="894678" y="1067617"/>
                    </a:lnTo>
                    <a:lnTo>
                      <a:pt x="904624" y="1069605"/>
                    </a:lnTo>
                    <a:lnTo>
                      <a:pt x="914172" y="1072387"/>
                    </a:lnTo>
                    <a:lnTo>
                      <a:pt x="924516" y="1075567"/>
                    </a:lnTo>
                    <a:lnTo>
                      <a:pt x="934064" y="1079939"/>
                    </a:lnTo>
                    <a:lnTo>
                      <a:pt x="939236" y="1082324"/>
                    </a:lnTo>
                    <a:lnTo>
                      <a:pt x="944010" y="1085106"/>
                    </a:lnTo>
                    <a:lnTo>
                      <a:pt x="948784" y="1088286"/>
                    </a:lnTo>
                    <a:lnTo>
                      <a:pt x="953160" y="1091466"/>
                    </a:lnTo>
                    <a:lnTo>
                      <a:pt x="957934" y="1095441"/>
                    </a:lnTo>
                    <a:lnTo>
                      <a:pt x="962708" y="1099415"/>
                    </a:lnTo>
                    <a:lnTo>
                      <a:pt x="966687" y="1103390"/>
                    </a:lnTo>
                    <a:lnTo>
                      <a:pt x="971063" y="1108160"/>
                    </a:lnTo>
                    <a:lnTo>
                      <a:pt x="974644" y="1112532"/>
                    </a:lnTo>
                    <a:lnTo>
                      <a:pt x="979020" y="1118097"/>
                    </a:lnTo>
                    <a:lnTo>
                      <a:pt x="982998" y="1123662"/>
                    </a:lnTo>
                    <a:lnTo>
                      <a:pt x="986181" y="1129624"/>
                    </a:lnTo>
                    <a:lnTo>
                      <a:pt x="989762" y="1135983"/>
                    </a:lnTo>
                    <a:lnTo>
                      <a:pt x="992944" y="1142741"/>
                    </a:lnTo>
                    <a:lnTo>
                      <a:pt x="997321" y="1152678"/>
                    </a:lnTo>
                    <a:lnTo>
                      <a:pt x="1001299" y="1163012"/>
                    </a:lnTo>
                    <a:lnTo>
                      <a:pt x="1008062" y="1182091"/>
                    </a:lnTo>
                    <a:lnTo>
                      <a:pt x="1004482" y="1185668"/>
                    </a:lnTo>
                    <a:lnTo>
                      <a:pt x="1000105" y="1190040"/>
                    </a:lnTo>
                    <a:lnTo>
                      <a:pt x="996525" y="1192425"/>
                    </a:lnTo>
                    <a:lnTo>
                      <a:pt x="994138" y="1193618"/>
                    </a:lnTo>
                    <a:lnTo>
                      <a:pt x="992546" y="1195605"/>
                    </a:lnTo>
                    <a:lnTo>
                      <a:pt x="990955" y="1197195"/>
                    </a:lnTo>
                    <a:lnTo>
                      <a:pt x="989762" y="1198785"/>
                    </a:lnTo>
                    <a:lnTo>
                      <a:pt x="988568" y="1201170"/>
                    </a:lnTo>
                    <a:lnTo>
                      <a:pt x="987772" y="1202760"/>
                    </a:lnTo>
                    <a:lnTo>
                      <a:pt x="987375" y="1205145"/>
                    </a:lnTo>
                    <a:lnTo>
                      <a:pt x="987375" y="1207132"/>
                    </a:lnTo>
                    <a:lnTo>
                      <a:pt x="980611" y="1217864"/>
                    </a:lnTo>
                    <a:lnTo>
                      <a:pt x="975041" y="1228993"/>
                    </a:lnTo>
                    <a:lnTo>
                      <a:pt x="969870" y="1240520"/>
                    </a:lnTo>
                    <a:lnTo>
                      <a:pt x="965095" y="1252047"/>
                    </a:lnTo>
                    <a:lnTo>
                      <a:pt x="960321" y="1263574"/>
                    </a:lnTo>
                    <a:lnTo>
                      <a:pt x="956741" y="1273908"/>
                    </a:lnTo>
                    <a:lnTo>
                      <a:pt x="953558" y="1284640"/>
                    </a:lnTo>
                    <a:lnTo>
                      <a:pt x="950773" y="1294577"/>
                    </a:lnTo>
                    <a:lnTo>
                      <a:pt x="948784" y="1304514"/>
                    </a:lnTo>
                    <a:lnTo>
                      <a:pt x="946397" y="1314054"/>
                    </a:lnTo>
                    <a:lnTo>
                      <a:pt x="746283" y="1314054"/>
                    </a:lnTo>
                    <a:lnTo>
                      <a:pt x="745487" y="1310874"/>
                    </a:lnTo>
                    <a:lnTo>
                      <a:pt x="745487" y="1314054"/>
                    </a:lnTo>
                    <a:lnTo>
                      <a:pt x="692972" y="1314054"/>
                    </a:lnTo>
                    <a:lnTo>
                      <a:pt x="688994" y="1314054"/>
                    </a:lnTo>
                    <a:lnTo>
                      <a:pt x="685811" y="1314451"/>
                    </a:lnTo>
                    <a:lnTo>
                      <a:pt x="683026" y="1296565"/>
                    </a:lnTo>
                    <a:lnTo>
                      <a:pt x="681833" y="1287423"/>
                    </a:lnTo>
                    <a:lnTo>
                      <a:pt x="681435" y="1278281"/>
                    </a:lnTo>
                    <a:lnTo>
                      <a:pt x="681037" y="1268344"/>
                    </a:lnTo>
                    <a:lnTo>
                      <a:pt x="681435" y="1258804"/>
                    </a:lnTo>
                    <a:lnTo>
                      <a:pt x="681833" y="1249265"/>
                    </a:lnTo>
                    <a:lnTo>
                      <a:pt x="682628" y="1238930"/>
                    </a:lnTo>
                    <a:lnTo>
                      <a:pt x="684617" y="1228596"/>
                    </a:lnTo>
                    <a:lnTo>
                      <a:pt x="686607" y="1217466"/>
                    </a:lnTo>
                    <a:lnTo>
                      <a:pt x="688994" y="1205940"/>
                    </a:lnTo>
                    <a:lnTo>
                      <a:pt x="692176" y="1194810"/>
                    </a:lnTo>
                    <a:lnTo>
                      <a:pt x="696155" y="1182488"/>
                    </a:lnTo>
                    <a:lnTo>
                      <a:pt x="700929" y="1169769"/>
                    </a:lnTo>
                    <a:lnTo>
                      <a:pt x="706499" y="1156255"/>
                    </a:lnTo>
                    <a:lnTo>
                      <a:pt x="712466" y="1142741"/>
                    </a:lnTo>
                    <a:lnTo>
                      <a:pt x="716445" y="1134791"/>
                    </a:lnTo>
                    <a:lnTo>
                      <a:pt x="720821" y="1127636"/>
                    </a:lnTo>
                    <a:lnTo>
                      <a:pt x="725595" y="1120482"/>
                    </a:lnTo>
                    <a:lnTo>
                      <a:pt x="729971" y="1114122"/>
                    </a:lnTo>
                    <a:lnTo>
                      <a:pt x="726391" y="1114520"/>
                    </a:lnTo>
                    <a:lnTo>
                      <a:pt x="729971" y="1111737"/>
                    </a:lnTo>
                    <a:lnTo>
                      <a:pt x="733950" y="1108955"/>
                    </a:lnTo>
                    <a:lnTo>
                      <a:pt x="739122" y="1102993"/>
                    </a:lnTo>
                    <a:lnTo>
                      <a:pt x="744294" y="1097826"/>
                    </a:lnTo>
                    <a:lnTo>
                      <a:pt x="749863" y="1093056"/>
                    </a:lnTo>
                    <a:lnTo>
                      <a:pt x="755433" y="1088286"/>
                    </a:lnTo>
                    <a:lnTo>
                      <a:pt x="761401" y="1083914"/>
                    </a:lnTo>
                    <a:lnTo>
                      <a:pt x="766970" y="1080337"/>
                    </a:lnTo>
                    <a:lnTo>
                      <a:pt x="772938" y="1076362"/>
                    </a:lnTo>
                    <a:lnTo>
                      <a:pt x="778508" y="1073579"/>
                    </a:lnTo>
                    <a:lnTo>
                      <a:pt x="784475" y="1070400"/>
                    </a:lnTo>
                    <a:lnTo>
                      <a:pt x="790443" y="1067617"/>
                    </a:lnTo>
                    <a:lnTo>
                      <a:pt x="802378" y="1063245"/>
                    </a:lnTo>
                    <a:lnTo>
                      <a:pt x="813916" y="1059668"/>
                    </a:lnTo>
                    <a:lnTo>
                      <a:pt x="824658" y="1056885"/>
                    </a:lnTo>
                    <a:lnTo>
                      <a:pt x="835399" y="1054898"/>
                    </a:lnTo>
                    <a:lnTo>
                      <a:pt x="844947" y="1053705"/>
                    </a:lnTo>
                    <a:lnTo>
                      <a:pt x="853700" y="1052911"/>
                    </a:lnTo>
                    <a:lnTo>
                      <a:pt x="861259" y="1052513"/>
                    </a:lnTo>
                    <a:close/>
                    <a:moveTo>
                      <a:pt x="1326357" y="1047750"/>
                    </a:moveTo>
                    <a:lnTo>
                      <a:pt x="1337469" y="1047750"/>
                    </a:lnTo>
                    <a:lnTo>
                      <a:pt x="1348582" y="1048148"/>
                    </a:lnTo>
                    <a:lnTo>
                      <a:pt x="1358901" y="1048942"/>
                    </a:lnTo>
                    <a:lnTo>
                      <a:pt x="1368822" y="1050532"/>
                    </a:lnTo>
                    <a:lnTo>
                      <a:pt x="1378347" y="1052520"/>
                    </a:lnTo>
                    <a:lnTo>
                      <a:pt x="1387476" y="1054904"/>
                    </a:lnTo>
                    <a:lnTo>
                      <a:pt x="1396604" y="1057289"/>
                    </a:lnTo>
                    <a:lnTo>
                      <a:pt x="1404541" y="1060469"/>
                    </a:lnTo>
                    <a:lnTo>
                      <a:pt x="1412479" y="1063251"/>
                    </a:lnTo>
                    <a:lnTo>
                      <a:pt x="1419623" y="1066828"/>
                    </a:lnTo>
                    <a:lnTo>
                      <a:pt x="1426766" y="1070008"/>
                    </a:lnTo>
                    <a:lnTo>
                      <a:pt x="1433116" y="1073983"/>
                    </a:lnTo>
                    <a:lnTo>
                      <a:pt x="1444626" y="1081137"/>
                    </a:lnTo>
                    <a:lnTo>
                      <a:pt x="1454151" y="1087894"/>
                    </a:lnTo>
                    <a:lnTo>
                      <a:pt x="1461691" y="1093856"/>
                    </a:lnTo>
                    <a:lnTo>
                      <a:pt x="1466851" y="1098228"/>
                    </a:lnTo>
                    <a:lnTo>
                      <a:pt x="1471613" y="1102600"/>
                    </a:lnTo>
                    <a:lnTo>
                      <a:pt x="1465660" y="1153079"/>
                    </a:lnTo>
                    <a:lnTo>
                      <a:pt x="1458913" y="1157848"/>
                    </a:lnTo>
                    <a:lnTo>
                      <a:pt x="1447404" y="1166195"/>
                    </a:lnTo>
                    <a:lnTo>
                      <a:pt x="1441848" y="1170170"/>
                    </a:lnTo>
                    <a:lnTo>
                      <a:pt x="1437482" y="1172555"/>
                    </a:lnTo>
                    <a:lnTo>
                      <a:pt x="1434704" y="1174542"/>
                    </a:lnTo>
                    <a:lnTo>
                      <a:pt x="1432323" y="1175734"/>
                    </a:lnTo>
                    <a:lnTo>
                      <a:pt x="1427560" y="1179311"/>
                    </a:lnTo>
                    <a:lnTo>
                      <a:pt x="1424385" y="1184081"/>
                    </a:lnTo>
                    <a:lnTo>
                      <a:pt x="1421210" y="1188851"/>
                    </a:lnTo>
                    <a:lnTo>
                      <a:pt x="1419226" y="1194018"/>
                    </a:lnTo>
                    <a:lnTo>
                      <a:pt x="1418035" y="1199582"/>
                    </a:lnTo>
                    <a:lnTo>
                      <a:pt x="1418035" y="1205544"/>
                    </a:lnTo>
                    <a:lnTo>
                      <a:pt x="1418432" y="1208724"/>
                    </a:lnTo>
                    <a:lnTo>
                      <a:pt x="1418829" y="1211506"/>
                    </a:lnTo>
                    <a:lnTo>
                      <a:pt x="1419623" y="1216673"/>
                    </a:lnTo>
                    <a:lnTo>
                      <a:pt x="1422401" y="1229392"/>
                    </a:lnTo>
                    <a:lnTo>
                      <a:pt x="1425576" y="1248073"/>
                    </a:lnTo>
                    <a:lnTo>
                      <a:pt x="1427163" y="1259202"/>
                    </a:lnTo>
                    <a:lnTo>
                      <a:pt x="1429148" y="1271524"/>
                    </a:lnTo>
                    <a:lnTo>
                      <a:pt x="1427560" y="1279076"/>
                    </a:lnTo>
                    <a:lnTo>
                      <a:pt x="1425973" y="1282255"/>
                    </a:lnTo>
                    <a:lnTo>
                      <a:pt x="1423988" y="1285832"/>
                    </a:lnTo>
                    <a:lnTo>
                      <a:pt x="1422401" y="1289807"/>
                    </a:lnTo>
                    <a:lnTo>
                      <a:pt x="1420416" y="1293782"/>
                    </a:lnTo>
                    <a:lnTo>
                      <a:pt x="1418035" y="1303718"/>
                    </a:lnTo>
                    <a:lnTo>
                      <a:pt x="1416051" y="1314450"/>
                    </a:lnTo>
                    <a:lnTo>
                      <a:pt x="1312863" y="1314450"/>
                    </a:lnTo>
                    <a:lnTo>
                      <a:pt x="1310879" y="1304911"/>
                    </a:lnTo>
                    <a:lnTo>
                      <a:pt x="1308894" y="1294974"/>
                    </a:lnTo>
                    <a:lnTo>
                      <a:pt x="1305719" y="1285038"/>
                    </a:lnTo>
                    <a:lnTo>
                      <a:pt x="1302544" y="1274306"/>
                    </a:lnTo>
                    <a:lnTo>
                      <a:pt x="1298972" y="1263972"/>
                    </a:lnTo>
                    <a:lnTo>
                      <a:pt x="1295004" y="1252843"/>
                    </a:lnTo>
                    <a:lnTo>
                      <a:pt x="1290241" y="1240919"/>
                    </a:lnTo>
                    <a:lnTo>
                      <a:pt x="1285082" y="1229392"/>
                    </a:lnTo>
                    <a:lnTo>
                      <a:pt x="1280319" y="1219456"/>
                    </a:lnTo>
                    <a:lnTo>
                      <a:pt x="1275160" y="1210711"/>
                    </a:lnTo>
                    <a:lnTo>
                      <a:pt x="1270000" y="1202365"/>
                    </a:lnTo>
                    <a:lnTo>
                      <a:pt x="1264047" y="1194813"/>
                    </a:lnTo>
                    <a:lnTo>
                      <a:pt x="1258094" y="1188056"/>
                    </a:lnTo>
                    <a:lnTo>
                      <a:pt x="1251744" y="1181696"/>
                    </a:lnTo>
                    <a:lnTo>
                      <a:pt x="1244997" y="1175734"/>
                    </a:lnTo>
                    <a:lnTo>
                      <a:pt x="1238250" y="1170567"/>
                    </a:lnTo>
                    <a:lnTo>
                      <a:pt x="1231503" y="1165400"/>
                    </a:lnTo>
                    <a:lnTo>
                      <a:pt x="1224757" y="1161823"/>
                    </a:lnTo>
                    <a:lnTo>
                      <a:pt x="1217613" y="1157848"/>
                    </a:lnTo>
                    <a:lnTo>
                      <a:pt x="1210469" y="1154669"/>
                    </a:lnTo>
                    <a:lnTo>
                      <a:pt x="1202928" y="1151886"/>
                    </a:lnTo>
                    <a:lnTo>
                      <a:pt x="1195785" y="1149501"/>
                    </a:lnTo>
                    <a:lnTo>
                      <a:pt x="1188641" y="1147912"/>
                    </a:lnTo>
                    <a:lnTo>
                      <a:pt x="1181497" y="1145924"/>
                    </a:lnTo>
                    <a:lnTo>
                      <a:pt x="1179116" y="1131218"/>
                    </a:lnTo>
                    <a:lnTo>
                      <a:pt x="1176735" y="1120486"/>
                    </a:lnTo>
                    <a:lnTo>
                      <a:pt x="1174750" y="1110152"/>
                    </a:lnTo>
                    <a:lnTo>
                      <a:pt x="1180703" y="1106973"/>
                    </a:lnTo>
                    <a:lnTo>
                      <a:pt x="1187053" y="1102998"/>
                    </a:lnTo>
                    <a:lnTo>
                      <a:pt x="1193800" y="1098228"/>
                    </a:lnTo>
                    <a:lnTo>
                      <a:pt x="1200150" y="1093856"/>
                    </a:lnTo>
                    <a:lnTo>
                      <a:pt x="1212453" y="1084317"/>
                    </a:lnTo>
                    <a:lnTo>
                      <a:pt x="1217613" y="1080342"/>
                    </a:lnTo>
                    <a:lnTo>
                      <a:pt x="1223169" y="1077163"/>
                    </a:lnTo>
                    <a:lnTo>
                      <a:pt x="1237060" y="1070406"/>
                    </a:lnTo>
                    <a:lnTo>
                      <a:pt x="1250950" y="1064444"/>
                    </a:lnTo>
                    <a:lnTo>
                      <a:pt x="1264444" y="1059674"/>
                    </a:lnTo>
                    <a:lnTo>
                      <a:pt x="1277541" y="1055699"/>
                    </a:lnTo>
                    <a:lnTo>
                      <a:pt x="1290241" y="1052520"/>
                    </a:lnTo>
                    <a:lnTo>
                      <a:pt x="1302941" y="1050135"/>
                    </a:lnTo>
                    <a:lnTo>
                      <a:pt x="1314847" y="1048545"/>
                    </a:lnTo>
                    <a:lnTo>
                      <a:pt x="1326357" y="1047750"/>
                    </a:lnTo>
                    <a:close/>
                    <a:moveTo>
                      <a:pt x="525022" y="1035050"/>
                    </a:moveTo>
                    <a:lnTo>
                      <a:pt x="554037" y="1036676"/>
                    </a:lnTo>
                    <a:lnTo>
                      <a:pt x="512762" y="1068388"/>
                    </a:lnTo>
                    <a:lnTo>
                      <a:pt x="525022" y="1035050"/>
                    </a:lnTo>
                    <a:close/>
                    <a:moveTo>
                      <a:pt x="174832" y="915044"/>
                    </a:moveTo>
                    <a:lnTo>
                      <a:pt x="50860" y="916631"/>
                    </a:lnTo>
                    <a:lnTo>
                      <a:pt x="57218" y="934484"/>
                    </a:lnTo>
                    <a:lnTo>
                      <a:pt x="174832" y="915044"/>
                    </a:lnTo>
                    <a:close/>
                    <a:moveTo>
                      <a:pt x="403703" y="711119"/>
                    </a:moveTo>
                    <a:lnTo>
                      <a:pt x="403703" y="723418"/>
                    </a:lnTo>
                    <a:lnTo>
                      <a:pt x="512179" y="715086"/>
                    </a:lnTo>
                    <a:lnTo>
                      <a:pt x="403703" y="711119"/>
                    </a:lnTo>
                    <a:close/>
                    <a:moveTo>
                      <a:pt x="773852" y="677863"/>
                    </a:moveTo>
                    <a:lnTo>
                      <a:pt x="777038" y="678259"/>
                    </a:lnTo>
                    <a:lnTo>
                      <a:pt x="778632" y="678259"/>
                    </a:lnTo>
                    <a:lnTo>
                      <a:pt x="779428" y="679050"/>
                    </a:lnTo>
                    <a:lnTo>
                      <a:pt x="780225" y="679446"/>
                    </a:lnTo>
                    <a:lnTo>
                      <a:pt x="780623" y="680632"/>
                    </a:lnTo>
                    <a:lnTo>
                      <a:pt x="780623" y="681423"/>
                    </a:lnTo>
                    <a:lnTo>
                      <a:pt x="780225" y="682215"/>
                    </a:lnTo>
                    <a:lnTo>
                      <a:pt x="779428" y="684588"/>
                    </a:lnTo>
                    <a:lnTo>
                      <a:pt x="777038" y="687357"/>
                    </a:lnTo>
                    <a:lnTo>
                      <a:pt x="774648" y="689731"/>
                    </a:lnTo>
                    <a:lnTo>
                      <a:pt x="771860" y="692500"/>
                    </a:lnTo>
                    <a:lnTo>
                      <a:pt x="767877" y="695665"/>
                    </a:lnTo>
                    <a:lnTo>
                      <a:pt x="763894" y="698038"/>
                    </a:lnTo>
                    <a:lnTo>
                      <a:pt x="760309" y="700808"/>
                    </a:lnTo>
                    <a:lnTo>
                      <a:pt x="755927" y="702785"/>
                    </a:lnTo>
                    <a:lnTo>
                      <a:pt x="752342" y="704368"/>
                    </a:lnTo>
                    <a:lnTo>
                      <a:pt x="748758" y="705555"/>
                    </a:lnTo>
                    <a:lnTo>
                      <a:pt x="745969" y="705950"/>
                    </a:lnTo>
                    <a:lnTo>
                      <a:pt x="742783" y="706346"/>
                    </a:lnTo>
                    <a:lnTo>
                      <a:pt x="740791" y="706741"/>
                    </a:lnTo>
                    <a:lnTo>
                      <a:pt x="738800" y="707928"/>
                    </a:lnTo>
                    <a:lnTo>
                      <a:pt x="737605" y="708719"/>
                    </a:lnTo>
                    <a:lnTo>
                      <a:pt x="736011" y="709906"/>
                    </a:lnTo>
                    <a:lnTo>
                      <a:pt x="735215" y="711093"/>
                    </a:lnTo>
                    <a:lnTo>
                      <a:pt x="734816" y="712280"/>
                    </a:lnTo>
                    <a:lnTo>
                      <a:pt x="734816" y="713467"/>
                    </a:lnTo>
                    <a:lnTo>
                      <a:pt x="735215" y="715049"/>
                    </a:lnTo>
                    <a:lnTo>
                      <a:pt x="736011" y="716236"/>
                    </a:lnTo>
                    <a:lnTo>
                      <a:pt x="738003" y="717027"/>
                    </a:lnTo>
                    <a:lnTo>
                      <a:pt x="739596" y="717818"/>
                    </a:lnTo>
                    <a:lnTo>
                      <a:pt x="741986" y="718609"/>
                    </a:lnTo>
                    <a:lnTo>
                      <a:pt x="745173" y="719005"/>
                    </a:lnTo>
                    <a:lnTo>
                      <a:pt x="748359" y="719400"/>
                    </a:lnTo>
                    <a:lnTo>
                      <a:pt x="752342" y="719005"/>
                    </a:lnTo>
                    <a:lnTo>
                      <a:pt x="760707" y="719005"/>
                    </a:lnTo>
                    <a:lnTo>
                      <a:pt x="763894" y="719400"/>
                    </a:lnTo>
                    <a:lnTo>
                      <a:pt x="767877" y="719796"/>
                    </a:lnTo>
                    <a:lnTo>
                      <a:pt x="770665" y="720983"/>
                    </a:lnTo>
                    <a:lnTo>
                      <a:pt x="773852" y="722169"/>
                    </a:lnTo>
                    <a:lnTo>
                      <a:pt x="776640" y="723356"/>
                    </a:lnTo>
                    <a:lnTo>
                      <a:pt x="779428" y="724939"/>
                    </a:lnTo>
                    <a:lnTo>
                      <a:pt x="781420" y="726917"/>
                    </a:lnTo>
                    <a:lnTo>
                      <a:pt x="783411" y="729686"/>
                    </a:lnTo>
                    <a:lnTo>
                      <a:pt x="785403" y="732455"/>
                    </a:lnTo>
                    <a:lnTo>
                      <a:pt x="786598" y="736015"/>
                    </a:lnTo>
                    <a:lnTo>
                      <a:pt x="787793" y="739180"/>
                    </a:lnTo>
                    <a:lnTo>
                      <a:pt x="788191" y="743531"/>
                    </a:lnTo>
                    <a:lnTo>
                      <a:pt x="788988" y="747883"/>
                    </a:lnTo>
                    <a:lnTo>
                      <a:pt x="788988" y="752630"/>
                    </a:lnTo>
                    <a:lnTo>
                      <a:pt x="788590" y="756982"/>
                    </a:lnTo>
                    <a:lnTo>
                      <a:pt x="787793" y="760542"/>
                    </a:lnTo>
                    <a:lnTo>
                      <a:pt x="786200" y="764102"/>
                    </a:lnTo>
                    <a:lnTo>
                      <a:pt x="783810" y="767267"/>
                    </a:lnTo>
                    <a:lnTo>
                      <a:pt x="781420" y="770827"/>
                    </a:lnTo>
                    <a:lnTo>
                      <a:pt x="778632" y="773596"/>
                    </a:lnTo>
                    <a:lnTo>
                      <a:pt x="775445" y="776761"/>
                    </a:lnTo>
                    <a:lnTo>
                      <a:pt x="771860" y="779135"/>
                    </a:lnTo>
                    <a:lnTo>
                      <a:pt x="767479" y="781113"/>
                    </a:lnTo>
                    <a:lnTo>
                      <a:pt x="763097" y="783486"/>
                    </a:lnTo>
                    <a:lnTo>
                      <a:pt x="753936" y="787442"/>
                    </a:lnTo>
                    <a:lnTo>
                      <a:pt x="744376" y="790607"/>
                    </a:lnTo>
                    <a:lnTo>
                      <a:pt x="734020" y="792980"/>
                    </a:lnTo>
                    <a:lnTo>
                      <a:pt x="724062" y="795354"/>
                    </a:lnTo>
                    <a:lnTo>
                      <a:pt x="714104" y="796936"/>
                    </a:lnTo>
                    <a:lnTo>
                      <a:pt x="704942" y="798123"/>
                    </a:lnTo>
                    <a:lnTo>
                      <a:pt x="696179" y="798914"/>
                    </a:lnTo>
                    <a:lnTo>
                      <a:pt x="684230" y="799705"/>
                    </a:lnTo>
                    <a:lnTo>
                      <a:pt x="679450" y="800101"/>
                    </a:lnTo>
                    <a:lnTo>
                      <a:pt x="682636" y="698830"/>
                    </a:lnTo>
                    <a:lnTo>
                      <a:pt x="683433" y="697247"/>
                    </a:lnTo>
                    <a:lnTo>
                      <a:pt x="683831" y="695665"/>
                    </a:lnTo>
                    <a:lnTo>
                      <a:pt x="684628" y="694478"/>
                    </a:lnTo>
                    <a:lnTo>
                      <a:pt x="685425" y="692896"/>
                    </a:lnTo>
                    <a:lnTo>
                      <a:pt x="688213" y="690522"/>
                    </a:lnTo>
                    <a:lnTo>
                      <a:pt x="692196" y="688940"/>
                    </a:lnTo>
                    <a:lnTo>
                      <a:pt x="696976" y="687357"/>
                    </a:lnTo>
                    <a:lnTo>
                      <a:pt x="701756" y="685775"/>
                    </a:lnTo>
                    <a:lnTo>
                      <a:pt x="707731" y="684588"/>
                    </a:lnTo>
                    <a:lnTo>
                      <a:pt x="714104" y="683797"/>
                    </a:lnTo>
                    <a:lnTo>
                      <a:pt x="727647" y="682610"/>
                    </a:lnTo>
                    <a:lnTo>
                      <a:pt x="741588" y="681819"/>
                    </a:lnTo>
                    <a:lnTo>
                      <a:pt x="755529" y="680632"/>
                    </a:lnTo>
                    <a:lnTo>
                      <a:pt x="762300" y="679446"/>
                    </a:lnTo>
                    <a:lnTo>
                      <a:pt x="768275" y="678654"/>
                    </a:lnTo>
                    <a:lnTo>
                      <a:pt x="773852" y="677863"/>
                    </a:lnTo>
                    <a:close/>
                    <a:moveTo>
                      <a:pt x="425557" y="466725"/>
                    </a:moveTo>
                    <a:lnTo>
                      <a:pt x="429928" y="467122"/>
                    </a:lnTo>
                    <a:lnTo>
                      <a:pt x="434299" y="467519"/>
                    </a:lnTo>
                    <a:lnTo>
                      <a:pt x="438272" y="467915"/>
                    </a:lnTo>
                    <a:lnTo>
                      <a:pt x="442643" y="468709"/>
                    </a:lnTo>
                    <a:lnTo>
                      <a:pt x="446219" y="470296"/>
                    </a:lnTo>
                    <a:lnTo>
                      <a:pt x="453769" y="473073"/>
                    </a:lnTo>
                    <a:lnTo>
                      <a:pt x="461716" y="477040"/>
                    </a:lnTo>
                    <a:lnTo>
                      <a:pt x="468471" y="481801"/>
                    </a:lnTo>
                    <a:lnTo>
                      <a:pt x="475225" y="487356"/>
                    </a:lnTo>
                    <a:lnTo>
                      <a:pt x="481980" y="493307"/>
                    </a:lnTo>
                    <a:lnTo>
                      <a:pt x="487543" y="500052"/>
                    </a:lnTo>
                    <a:lnTo>
                      <a:pt x="493503" y="507590"/>
                    </a:lnTo>
                    <a:lnTo>
                      <a:pt x="499066" y="515524"/>
                    </a:lnTo>
                    <a:lnTo>
                      <a:pt x="504629" y="524253"/>
                    </a:lnTo>
                    <a:lnTo>
                      <a:pt x="509795" y="532981"/>
                    </a:lnTo>
                    <a:lnTo>
                      <a:pt x="514165" y="542106"/>
                    </a:lnTo>
                    <a:lnTo>
                      <a:pt x="518933" y="552025"/>
                    </a:lnTo>
                    <a:lnTo>
                      <a:pt x="523304" y="561943"/>
                    </a:lnTo>
                    <a:lnTo>
                      <a:pt x="526880" y="572259"/>
                    </a:lnTo>
                    <a:lnTo>
                      <a:pt x="530854" y="582177"/>
                    </a:lnTo>
                    <a:lnTo>
                      <a:pt x="534033" y="592889"/>
                    </a:lnTo>
                    <a:lnTo>
                      <a:pt x="540390" y="613520"/>
                    </a:lnTo>
                    <a:lnTo>
                      <a:pt x="545953" y="634150"/>
                    </a:lnTo>
                    <a:lnTo>
                      <a:pt x="550721" y="653988"/>
                    </a:lnTo>
                    <a:lnTo>
                      <a:pt x="554297" y="673031"/>
                    </a:lnTo>
                    <a:lnTo>
                      <a:pt x="557873" y="690091"/>
                    </a:lnTo>
                    <a:lnTo>
                      <a:pt x="559860" y="705167"/>
                    </a:lnTo>
                    <a:lnTo>
                      <a:pt x="592045" y="701597"/>
                    </a:lnTo>
                    <a:lnTo>
                      <a:pt x="621449" y="697629"/>
                    </a:lnTo>
                    <a:lnTo>
                      <a:pt x="647673" y="694455"/>
                    </a:lnTo>
                    <a:lnTo>
                      <a:pt x="669925" y="690488"/>
                    </a:lnTo>
                    <a:lnTo>
                      <a:pt x="669527" y="696042"/>
                    </a:lnTo>
                    <a:lnTo>
                      <a:pt x="669130" y="702390"/>
                    </a:lnTo>
                    <a:lnTo>
                      <a:pt x="668733" y="716276"/>
                    </a:lnTo>
                    <a:lnTo>
                      <a:pt x="668733" y="750396"/>
                    </a:lnTo>
                    <a:lnTo>
                      <a:pt x="669130" y="768646"/>
                    </a:lnTo>
                    <a:lnTo>
                      <a:pt x="668733" y="786103"/>
                    </a:lnTo>
                    <a:lnTo>
                      <a:pt x="667938" y="803559"/>
                    </a:lnTo>
                    <a:lnTo>
                      <a:pt x="667143" y="811494"/>
                    </a:lnTo>
                    <a:lnTo>
                      <a:pt x="666349" y="819032"/>
                    </a:lnTo>
                    <a:lnTo>
                      <a:pt x="645289" y="825380"/>
                    </a:lnTo>
                    <a:lnTo>
                      <a:pt x="620654" y="831331"/>
                    </a:lnTo>
                    <a:lnTo>
                      <a:pt x="593237" y="837679"/>
                    </a:lnTo>
                    <a:lnTo>
                      <a:pt x="563436" y="844027"/>
                    </a:lnTo>
                    <a:lnTo>
                      <a:pt x="561052" y="872593"/>
                    </a:lnTo>
                    <a:lnTo>
                      <a:pt x="558668" y="896000"/>
                    </a:lnTo>
                    <a:lnTo>
                      <a:pt x="557873" y="905125"/>
                    </a:lnTo>
                    <a:lnTo>
                      <a:pt x="557079" y="916631"/>
                    </a:lnTo>
                    <a:lnTo>
                      <a:pt x="556681" y="928930"/>
                    </a:lnTo>
                    <a:lnTo>
                      <a:pt x="556284" y="942022"/>
                    </a:lnTo>
                    <a:lnTo>
                      <a:pt x="556284" y="955908"/>
                    </a:lnTo>
                    <a:lnTo>
                      <a:pt x="556284" y="970588"/>
                    </a:lnTo>
                    <a:lnTo>
                      <a:pt x="557079" y="984474"/>
                    </a:lnTo>
                    <a:lnTo>
                      <a:pt x="558271" y="997566"/>
                    </a:lnTo>
                    <a:lnTo>
                      <a:pt x="558668" y="1004311"/>
                    </a:lnTo>
                    <a:lnTo>
                      <a:pt x="558668" y="1009469"/>
                    </a:lnTo>
                    <a:lnTo>
                      <a:pt x="558271" y="1014626"/>
                    </a:lnTo>
                    <a:lnTo>
                      <a:pt x="557079" y="1018991"/>
                    </a:lnTo>
                    <a:lnTo>
                      <a:pt x="555489" y="1022164"/>
                    </a:lnTo>
                    <a:lnTo>
                      <a:pt x="553900" y="1024942"/>
                    </a:lnTo>
                    <a:lnTo>
                      <a:pt x="552310" y="1026925"/>
                    </a:lnTo>
                    <a:lnTo>
                      <a:pt x="549926" y="1028512"/>
                    </a:lnTo>
                    <a:lnTo>
                      <a:pt x="547145" y="1029306"/>
                    </a:lnTo>
                    <a:lnTo>
                      <a:pt x="544761" y="1030099"/>
                    </a:lnTo>
                    <a:lnTo>
                      <a:pt x="541582" y="1030496"/>
                    </a:lnTo>
                    <a:lnTo>
                      <a:pt x="538801" y="1030496"/>
                    </a:lnTo>
                    <a:lnTo>
                      <a:pt x="532046" y="1030099"/>
                    </a:lnTo>
                    <a:lnTo>
                      <a:pt x="525688" y="1028909"/>
                    </a:lnTo>
                    <a:lnTo>
                      <a:pt x="524894" y="1028512"/>
                    </a:lnTo>
                    <a:lnTo>
                      <a:pt x="524099" y="1027719"/>
                    </a:lnTo>
                    <a:lnTo>
                      <a:pt x="522510" y="1023751"/>
                    </a:lnTo>
                    <a:lnTo>
                      <a:pt x="520920" y="1018594"/>
                    </a:lnTo>
                    <a:lnTo>
                      <a:pt x="520125" y="1011452"/>
                    </a:lnTo>
                    <a:lnTo>
                      <a:pt x="519331" y="1002327"/>
                    </a:lnTo>
                    <a:lnTo>
                      <a:pt x="518536" y="992409"/>
                    </a:lnTo>
                    <a:lnTo>
                      <a:pt x="517741" y="968207"/>
                    </a:lnTo>
                    <a:lnTo>
                      <a:pt x="517344" y="941229"/>
                    </a:lnTo>
                    <a:lnTo>
                      <a:pt x="516947" y="911870"/>
                    </a:lnTo>
                    <a:lnTo>
                      <a:pt x="516549" y="853152"/>
                    </a:lnTo>
                    <a:lnTo>
                      <a:pt x="513768" y="853549"/>
                    </a:lnTo>
                    <a:lnTo>
                      <a:pt x="513768" y="976142"/>
                    </a:lnTo>
                    <a:lnTo>
                      <a:pt x="508602" y="1036050"/>
                    </a:lnTo>
                    <a:lnTo>
                      <a:pt x="504232" y="1082469"/>
                    </a:lnTo>
                    <a:lnTo>
                      <a:pt x="500258" y="1124127"/>
                    </a:lnTo>
                    <a:lnTo>
                      <a:pt x="499861" y="1128095"/>
                    </a:lnTo>
                    <a:lnTo>
                      <a:pt x="497874" y="1134443"/>
                    </a:lnTo>
                    <a:lnTo>
                      <a:pt x="495490" y="1141187"/>
                    </a:lnTo>
                    <a:lnTo>
                      <a:pt x="492311" y="1147535"/>
                    </a:lnTo>
                    <a:lnTo>
                      <a:pt x="489530" y="1153883"/>
                    </a:lnTo>
                    <a:lnTo>
                      <a:pt x="485954" y="1160231"/>
                    </a:lnTo>
                    <a:lnTo>
                      <a:pt x="482378" y="1166579"/>
                    </a:lnTo>
                    <a:lnTo>
                      <a:pt x="474828" y="1178481"/>
                    </a:lnTo>
                    <a:lnTo>
                      <a:pt x="438670" y="1654175"/>
                    </a:lnTo>
                    <a:lnTo>
                      <a:pt x="342512" y="1654175"/>
                    </a:lnTo>
                    <a:lnTo>
                      <a:pt x="294433" y="1276080"/>
                    </a:lnTo>
                    <a:lnTo>
                      <a:pt x="288473" y="1276873"/>
                    </a:lnTo>
                    <a:lnTo>
                      <a:pt x="282115" y="1277270"/>
                    </a:lnTo>
                    <a:lnTo>
                      <a:pt x="281718" y="1276873"/>
                    </a:lnTo>
                    <a:lnTo>
                      <a:pt x="281321" y="1276873"/>
                    </a:lnTo>
                    <a:lnTo>
                      <a:pt x="282115" y="1275683"/>
                    </a:lnTo>
                    <a:lnTo>
                      <a:pt x="282115" y="1275286"/>
                    </a:lnTo>
                    <a:lnTo>
                      <a:pt x="281321" y="1275286"/>
                    </a:lnTo>
                    <a:lnTo>
                      <a:pt x="281321" y="1276873"/>
                    </a:lnTo>
                    <a:lnTo>
                      <a:pt x="282910" y="1650208"/>
                    </a:lnTo>
                    <a:lnTo>
                      <a:pt x="170859" y="1653778"/>
                    </a:lnTo>
                    <a:lnTo>
                      <a:pt x="119998" y="1254655"/>
                    </a:lnTo>
                    <a:lnTo>
                      <a:pt x="116422" y="1253069"/>
                    </a:lnTo>
                    <a:lnTo>
                      <a:pt x="112846" y="1251482"/>
                    </a:lnTo>
                    <a:lnTo>
                      <a:pt x="109667" y="1249498"/>
                    </a:lnTo>
                    <a:lnTo>
                      <a:pt x="106489" y="1246721"/>
                    </a:lnTo>
                    <a:lnTo>
                      <a:pt x="103707" y="1243943"/>
                    </a:lnTo>
                    <a:lnTo>
                      <a:pt x="100528" y="1240373"/>
                    </a:lnTo>
                    <a:lnTo>
                      <a:pt x="98144" y="1236802"/>
                    </a:lnTo>
                    <a:lnTo>
                      <a:pt x="96158" y="1232438"/>
                    </a:lnTo>
                    <a:lnTo>
                      <a:pt x="91389" y="1223710"/>
                    </a:lnTo>
                    <a:lnTo>
                      <a:pt x="87416" y="1214188"/>
                    </a:lnTo>
                    <a:lnTo>
                      <a:pt x="84237" y="1203872"/>
                    </a:lnTo>
                    <a:lnTo>
                      <a:pt x="81853" y="1193557"/>
                    </a:lnTo>
                    <a:lnTo>
                      <a:pt x="79072" y="1182845"/>
                    </a:lnTo>
                    <a:lnTo>
                      <a:pt x="77085" y="1172133"/>
                    </a:lnTo>
                    <a:lnTo>
                      <a:pt x="73906" y="1153486"/>
                    </a:lnTo>
                    <a:lnTo>
                      <a:pt x="71522" y="1137616"/>
                    </a:lnTo>
                    <a:lnTo>
                      <a:pt x="70330" y="1132062"/>
                    </a:lnTo>
                    <a:lnTo>
                      <a:pt x="69535" y="1128491"/>
                    </a:lnTo>
                    <a:lnTo>
                      <a:pt x="69138" y="1124127"/>
                    </a:lnTo>
                    <a:lnTo>
                      <a:pt x="63178" y="1061839"/>
                    </a:lnTo>
                    <a:lnTo>
                      <a:pt x="56820" y="994392"/>
                    </a:lnTo>
                    <a:lnTo>
                      <a:pt x="50065" y="909490"/>
                    </a:lnTo>
                    <a:lnTo>
                      <a:pt x="42119" y="909490"/>
                    </a:lnTo>
                    <a:lnTo>
                      <a:pt x="35364" y="908299"/>
                    </a:lnTo>
                    <a:lnTo>
                      <a:pt x="29403" y="907506"/>
                    </a:lnTo>
                    <a:lnTo>
                      <a:pt x="24238" y="906316"/>
                    </a:lnTo>
                    <a:lnTo>
                      <a:pt x="20662" y="905125"/>
                    </a:lnTo>
                    <a:lnTo>
                      <a:pt x="17880" y="903935"/>
                    </a:lnTo>
                    <a:lnTo>
                      <a:pt x="17086" y="902745"/>
                    </a:lnTo>
                    <a:lnTo>
                      <a:pt x="16688" y="901555"/>
                    </a:lnTo>
                    <a:lnTo>
                      <a:pt x="16291" y="900761"/>
                    </a:lnTo>
                    <a:lnTo>
                      <a:pt x="16291" y="899571"/>
                    </a:lnTo>
                    <a:lnTo>
                      <a:pt x="14702" y="894413"/>
                    </a:lnTo>
                    <a:lnTo>
                      <a:pt x="12318" y="887669"/>
                    </a:lnTo>
                    <a:lnTo>
                      <a:pt x="10331" y="879734"/>
                    </a:lnTo>
                    <a:lnTo>
                      <a:pt x="8344" y="870212"/>
                    </a:lnTo>
                    <a:lnTo>
                      <a:pt x="6755" y="859103"/>
                    </a:lnTo>
                    <a:lnTo>
                      <a:pt x="4768" y="847201"/>
                    </a:lnTo>
                    <a:lnTo>
                      <a:pt x="3179" y="834109"/>
                    </a:lnTo>
                    <a:lnTo>
                      <a:pt x="1987" y="819826"/>
                    </a:lnTo>
                    <a:lnTo>
                      <a:pt x="795" y="805146"/>
                    </a:lnTo>
                    <a:lnTo>
                      <a:pt x="397" y="789277"/>
                    </a:lnTo>
                    <a:lnTo>
                      <a:pt x="0" y="773010"/>
                    </a:lnTo>
                    <a:lnTo>
                      <a:pt x="0" y="756347"/>
                    </a:lnTo>
                    <a:lnTo>
                      <a:pt x="795" y="738494"/>
                    </a:lnTo>
                    <a:lnTo>
                      <a:pt x="1987" y="721434"/>
                    </a:lnTo>
                    <a:lnTo>
                      <a:pt x="3576" y="703184"/>
                    </a:lnTo>
                    <a:lnTo>
                      <a:pt x="5563" y="684934"/>
                    </a:lnTo>
                    <a:lnTo>
                      <a:pt x="9139" y="667477"/>
                    </a:lnTo>
                    <a:lnTo>
                      <a:pt x="12715" y="649227"/>
                    </a:lnTo>
                    <a:lnTo>
                      <a:pt x="17483" y="631770"/>
                    </a:lnTo>
                    <a:lnTo>
                      <a:pt x="22649" y="614313"/>
                    </a:lnTo>
                    <a:lnTo>
                      <a:pt x="25430" y="605982"/>
                    </a:lnTo>
                    <a:lnTo>
                      <a:pt x="29006" y="597253"/>
                    </a:lnTo>
                    <a:lnTo>
                      <a:pt x="32185" y="588922"/>
                    </a:lnTo>
                    <a:lnTo>
                      <a:pt x="36158" y="580987"/>
                    </a:lnTo>
                    <a:lnTo>
                      <a:pt x="40132" y="573052"/>
                    </a:lnTo>
                    <a:lnTo>
                      <a:pt x="44503" y="565117"/>
                    </a:lnTo>
                    <a:lnTo>
                      <a:pt x="48873" y="557579"/>
                    </a:lnTo>
                    <a:lnTo>
                      <a:pt x="53244" y="549644"/>
                    </a:lnTo>
                    <a:lnTo>
                      <a:pt x="58410" y="542503"/>
                    </a:lnTo>
                    <a:lnTo>
                      <a:pt x="63973" y="535362"/>
                    </a:lnTo>
                    <a:lnTo>
                      <a:pt x="69535" y="528617"/>
                    </a:lnTo>
                    <a:lnTo>
                      <a:pt x="75496" y="522269"/>
                    </a:lnTo>
                    <a:lnTo>
                      <a:pt x="81456" y="515921"/>
                    </a:lnTo>
                    <a:lnTo>
                      <a:pt x="87416" y="509970"/>
                    </a:lnTo>
                    <a:lnTo>
                      <a:pt x="94171" y="504416"/>
                    </a:lnTo>
                    <a:lnTo>
                      <a:pt x="101720" y="498861"/>
                    </a:lnTo>
                    <a:lnTo>
                      <a:pt x="108873" y="493704"/>
                    </a:lnTo>
                    <a:lnTo>
                      <a:pt x="116422" y="488943"/>
                    </a:lnTo>
                    <a:lnTo>
                      <a:pt x="124369" y="484579"/>
                    </a:lnTo>
                    <a:lnTo>
                      <a:pt x="132713" y="480611"/>
                    </a:lnTo>
                    <a:lnTo>
                      <a:pt x="141455" y="477040"/>
                    </a:lnTo>
                    <a:lnTo>
                      <a:pt x="150594" y="473470"/>
                    </a:lnTo>
                    <a:lnTo>
                      <a:pt x="159733" y="470693"/>
                    </a:lnTo>
                    <a:lnTo>
                      <a:pt x="169667" y="467915"/>
                    </a:lnTo>
                    <a:lnTo>
                      <a:pt x="172845" y="467915"/>
                    </a:lnTo>
                    <a:lnTo>
                      <a:pt x="179998" y="468312"/>
                    </a:lnTo>
                    <a:lnTo>
                      <a:pt x="200262" y="469502"/>
                    </a:lnTo>
                    <a:lnTo>
                      <a:pt x="231652" y="471883"/>
                    </a:lnTo>
                    <a:lnTo>
                      <a:pt x="312711" y="730162"/>
                    </a:lnTo>
                    <a:lnTo>
                      <a:pt x="329400" y="728575"/>
                    </a:lnTo>
                    <a:lnTo>
                      <a:pt x="327413" y="709135"/>
                    </a:lnTo>
                    <a:lnTo>
                      <a:pt x="322247" y="527427"/>
                    </a:lnTo>
                    <a:lnTo>
                      <a:pt x="315492" y="509970"/>
                    </a:lnTo>
                    <a:lnTo>
                      <a:pt x="329002" y="486959"/>
                    </a:lnTo>
                    <a:lnTo>
                      <a:pt x="359598" y="486562"/>
                    </a:lnTo>
                    <a:lnTo>
                      <a:pt x="371916" y="509970"/>
                    </a:lnTo>
                    <a:lnTo>
                      <a:pt x="366353" y="530601"/>
                    </a:lnTo>
                    <a:lnTo>
                      <a:pt x="393372" y="722624"/>
                    </a:lnTo>
                    <a:lnTo>
                      <a:pt x="402114" y="721831"/>
                    </a:lnTo>
                    <a:lnTo>
                      <a:pt x="397346" y="476247"/>
                    </a:lnTo>
                    <a:lnTo>
                      <a:pt x="403703" y="473073"/>
                    </a:lnTo>
                    <a:lnTo>
                      <a:pt x="408869" y="470693"/>
                    </a:lnTo>
                    <a:lnTo>
                      <a:pt x="411253" y="468709"/>
                    </a:lnTo>
                    <a:lnTo>
                      <a:pt x="412047" y="467915"/>
                    </a:lnTo>
                    <a:lnTo>
                      <a:pt x="416816" y="467122"/>
                    </a:lnTo>
                    <a:lnTo>
                      <a:pt x="421584" y="467122"/>
                    </a:lnTo>
                    <a:lnTo>
                      <a:pt x="425557" y="466725"/>
                    </a:lnTo>
                    <a:close/>
                    <a:moveTo>
                      <a:pt x="2003425" y="196850"/>
                    </a:moveTo>
                    <a:lnTo>
                      <a:pt x="2003425" y="720725"/>
                    </a:lnTo>
                    <a:lnTo>
                      <a:pt x="1071562" y="720328"/>
                    </a:lnTo>
                    <a:lnTo>
                      <a:pt x="1251744" y="585391"/>
                    </a:lnTo>
                    <a:lnTo>
                      <a:pt x="1404144" y="665163"/>
                    </a:lnTo>
                    <a:lnTo>
                      <a:pt x="1657350" y="399256"/>
                    </a:lnTo>
                    <a:lnTo>
                      <a:pt x="1796653" y="458788"/>
                    </a:lnTo>
                    <a:lnTo>
                      <a:pt x="2003425" y="196850"/>
                    </a:lnTo>
                    <a:close/>
                    <a:moveTo>
                      <a:pt x="140097" y="182563"/>
                    </a:moveTo>
                    <a:lnTo>
                      <a:pt x="138509" y="201216"/>
                    </a:lnTo>
                    <a:lnTo>
                      <a:pt x="137319" y="215107"/>
                    </a:lnTo>
                    <a:lnTo>
                      <a:pt x="137716" y="215504"/>
                    </a:lnTo>
                    <a:lnTo>
                      <a:pt x="138509" y="201216"/>
                    </a:lnTo>
                    <a:lnTo>
                      <a:pt x="139303" y="194469"/>
                    </a:lnTo>
                    <a:lnTo>
                      <a:pt x="140097" y="188516"/>
                    </a:lnTo>
                    <a:lnTo>
                      <a:pt x="140097" y="182563"/>
                    </a:lnTo>
                    <a:close/>
                    <a:moveTo>
                      <a:pt x="164306" y="111125"/>
                    </a:moveTo>
                    <a:lnTo>
                      <a:pt x="162719" y="111522"/>
                    </a:lnTo>
                    <a:lnTo>
                      <a:pt x="161131" y="111919"/>
                    </a:lnTo>
                    <a:lnTo>
                      <a:pt x="159544" y="112713"/>
                    </a:lnTo>
                    <a:lnTo>
                      <a:pt x="158353" y="113507"/>
                    </a:lnTo>
                    <a:lnTo>
                      <a:pt x="155972" y="117078"/>
                    </a:lnTo>
                    <a:lnTo>
                      <a:pt x="153591" y="120650"/>
                    </a:lnTo>
                    <a:lnTo>
                      <a:pt x="158353" y="115491"/>
                    </a:lnTo>
                    <a:lnTo>
                      <a:pt x="161131" y="113110"/>
                    </a:lnTo>
                    <a:lnTo>
                      <a:pt x="164306" y="111125"/>
                    </a:lnTo>
                    <a:close/>
                    <a:moveTo>
                      <a:pt x="988111" y="91679"/>
                    </a:moveTo>
                    <a:lnTo>
                      <a:pt x="984541" y="92075"/>
                    </a:lnTo>
                    <a:lnTo>
                      <a:pt x="980971" y="93266"/>
                    </a:lnTo>
                    <a:lnTo>
                      <a:pt x="977798" y="94853"/>
                    </a:lnTo>
                    <a:lnTo>
                      <a:pt x="975022" y="97632"/>
                    </a:lnTo>
                    <a:lnTo>
                      <a:pt x="972642" y="100013"/>
                    </a:lnTo>
                    <a:lnTo>
                      <a:pt x="971055" y="103188"/>
                    </a:lnTo>
                    <a:lnTo>
                      <a:pt x="970262" y="106760"/>
                    </a:lnTo>
                    <a:lnTo>
                      <a:pt x="969865" y="110332"/>
                    </a:lnTo>
                    <a:lnTo>
                      <a:pt x="969865" y="578644"/>
                    </a:lnTo>
                    <a:lnTo>
                      <a:pt x="1457734" y="287338"/>
                    </a:lnTo>
                    <a:lnTo>
                      <a:pt x="1494622" y="333375"/>
                    </a:lnTo>
                    <a:lnTo>
                      <a:pt x="969865" y="642938"/>
                    </a:lnTo>
                    <a:lnTo>
                      <a:pt x="969865" y="758032"/>
                    </a:lnTo>
                    <a:lnTo>
                      <a:pt x="970262" y="762001"/>
                    </a:lnTo>
                    <a:lnTo>
                      <a:pt x="971055" y="765176"/>
                    </a:lnTo>
                    <a:lnTo>
                      <a:pt x="972642" y="768747"/>
                    </a:lnTo>
                    <a:lnTo>
                      <a:pt x="975022" y="771129"/>
                    </a:lnTo>
                    <a:lnTo>
                      <a:pt x="977798" y="773510"/>
                    </a:lnTo>
                    <a:lnTo>
                      <a:pt x="980971" y="775494"/>
                    </a:lnTo>
                    <a:lnTo>
                      <a:pt x="984541" y="776685"/>
                    </a:lnTo>
                    <a:lnTo>
                      <a:pt x="988111" y="776685"/>
                    </a:lnTo>
                    <a:lnTo>
                      <a:pt x="2043178" y="776685"/>
                    </a:lnTo>
                    <a:lnTo>
                      <a:pt x="2047144" y="776685"/>
                    </a:lnTo>
                    <a:lnTo>
                      <a:pt x="2050714" y="775494"/>
                    </a:lnTo>
                    <a:lnTo>
                      <a:pt x="2053887" y="773510"/>
                    </a:lnTo>
                    <a:lnTo>
                      <a:pt x="2056663" y="771129"/>
                    </a:lnTo>
                    <a:lnTo>
                      <a:pt x="2059043" y="768747"/>
                    </a:lnTo>
                    <a:lnTo>
                      <a:pt x="2060630" y="765176"/>
                    </a:lnTo>
                    <a:lnTo>
                      <a:pt x="2061820" y="762001"/>
                    </a:lnTo>
                    <a:lnTo>
                      <a:pt x="2062216" y="758032"/>
                    </a:lnTo>
                    <a:lnTo>
                      <a:pt x="2062216" y="110332"/>
                    </a:lnTo>
                    <a:lnTo>
                      <a:pt x="2061820" y="106760"/>
                    </a:lnTo>
                    <a:lnTo>
                      <a:pt x="2060630" y="103188"/>
                    </a:lnTo>
                    <a:lnTo>
                      <a:pt x="2059043" y="100013"/>
                    </a:lnTo>
                    <a:lnTo>
                      <a:pt x="2056663" y="97632"/>
                    </a:lnTo>
                    <a:lnTo>
                      <a:pt x="2053887" y="94853"/>
                    </a:lnTo>
                    <a:lnTo>
                      <a:pt x="2050714" y="93266"/>
                    </a:lnTo>
                    <a:lnTo>
                      <a:pt x="2047144" y="92075"/>
                    </a:lnTo>
                    <a:lnTo>
                      <a:pt x="2043178" y="91679"/>
                    </a:lnTo>
                    <a:lnTo>
                      <a:pt x="988111" y="91679"/>
                    </a:lnTo>
                    <a:close/>
                    <a:moveTo>
                      <a:pt x="273050" y="38100"/>
                    </a:moveTo>
                    <a:lnTo>
                      <a:pt x="286544" y="38497"/>
                    </a:lnTo>
                    <a:lnTo>
                      <a:pt x="299641" y="38894"/>
                    </a:lnTo>
                    <a:lnTo>
                      <a:pt x="312341" y="40085"/>
                    </a:lnTo>
                    <a:lnTo>
                      <a:pt x="323850" y="42466"/>
                    </a:lnTo>
                    <a:lnTo>
                      <a:pt x="335756" y="44847"/>
                    </a:lnTo>
                    <a:lnTo>
                      <a:pt x="347266" y="47229"/>
                    </a:lnTo>
                    <a:lnTo>
                      <a:pt x="357981" y="50800"/>
                    </a:lnTo>
                    <a:lnTo>
                      <a:pt x="368697" y="53975"/>
                    </a:lnTo>
                    <a:lnTo>
                      <a:pt x="378222" y="57944"/>
                    </a:lnTo>
                    <a:lnTo>
                      <a:pt x="387747" y="61516"/>
                    </a:lnTo>
                    <a:lnTo>
                      <a:pt x="396478" y="65881"/>
                    </a:lnTo>
                    <a:lnTo>
                      <a:pt x="404813" y="70247"/>
                    </a:lnTo>
                    <a:lnTo>
                      <a:pt x="412750" y="74216"/>
                    </a:lnTo>
                    <a:lnTo>
                      <a:pt x="419894" y="78582"/>
                    </a:lnTo>
                    <a:lnTo>
                      <a:pt x="432197" y="86519"/>
                    </a:lnTo>
                    <a:lnTo>
                      <a:pt x="442516" y="93266"/>
                    </a:lnTo>
                    <a:lnTo>
                      <a:pt x="449660" y="99219"/>
                    </a:lnTo>
                    <a:lnTo>
                      <a:pt x="455613" y="104378"/>
                    </a:lnTo>
                    <a:lnTo>
                      <a:pt x="454025" y="107553"/>
                    </a:lnTo>
                    <a:lnTo>
                      <a:pt x="451644" y="111522"/>
                    </a:lnTo>
                    <a:lnTo>
                      <a:pt x="448866" y="116285"/>
                    </a:lnTo>
                    <a:lnTo>
                      <a:pt x="444897" y="122238"/>
                    </a:lnTo>
                    <a:lnTo>
                      <a:pt x="440532" y="128588"/>
                    </a:lnTo>
                    <a:lnTo>
                      <a:pt x="434578" y="134938"/>
                    </a:lnTo>
                    <a:lnTo>
                      <a:pt x="427832" y="141288"/>
                    </a:lnTo>
                    <a:lnTo>
                      <a:pt x="423863" y="144066"/>
                    </a:lnTo>
                    <a:lnTo>
                      <a:pt x="420291" y="146844"/>
                    </a:lnTo>
                    <a:lnTo>
                      <a:pt x="415925" y="149225"/>
                    </a:lnTo>
                    <a:lnTo>
                      <a:pt x="411163" y="151607"/>
                    </a:lnTo>
                    <a:lnTo>
                      <a:pt x="406797" y="153591"/>
                    </a:lnTo>
                    <a:lnTo>
                      <a:pt x="401638" y="155179"/>
                    </a:lnTo>
                    <a:lnTo>
                      <a:pt x="396082" y="156369"/>
                    </a:lnTo>
                    <a:lnTo>
                      <a:pt x="390525" y="157560"/>
                    </a:lnTo>
                    <a:lnTo>
                      <a:pt x="384572" y="157957"/>
                    </a:lnTo>
                    <a:lnTo>
                      <a:pt x="379016" y="157957"/>
                    </a:lnTo>
                    <a:lnTo>
                      <a:pt x="372666" y="157560"/>
                    </a:lnTo>
                    <a:lnTo>
                      <a:pt x="365919" y="155973"/>
                    </a:lnTo>
                    <a:lnTo>
                      <a:pt x="358775" y="154385"/>
                    </a:lnTo>
                    <a:lnTo>
                      <a:pt x="351235" y="152003"/>
                    </a:lnTo>
                    <a:lnTo>
                      <a:pt x="343694" y="148828"/>
                    </a:lnTo>
                    <a:lnTo>
                      <a:pt x="335756" y="145257"/>
                    </a:lnTo>
                    <a:lnTo>
                      <a:pt x="327025" y="140891"/>
                    </a:lnTo>
                    <a:lnTo>
                      <a:pt x="317103" y="136525"/>
                    </a:lnTo>
                    <a:lnTo>
                      <a:pt x="355203" y="155179"/>
                    </a:lnTo>
                    <a:lnTo>
                      <a:pt x="373063" y="163116"/>
                    </a:lnTo>
                    <a:lnTo>
                      <a:pt x="381397" y="166688"/>
                    </a:lnTo>
                    <a:lnTo>
                      <a:pt x="389335" y="169466"/>
                    </a:lnTo>
                    <a:lnTo>
                      <a:pt x="397272" y="172244"/>
                    </a:lnTo>
                    <a:lnTo>
                      <a:pt x="404813" y="173832"/>
                    </a:lnTo>
                    <a:lnTo>
                      <a:pt x="411957" y="175023"/>
                    </a:lnTo>
                    <a:lnTo>
                      <a:pt x="418703" y="175419"/>
                    </a:lnTo>
                    <a:lnTo>
                      <a:pt x="425053" y="175023"/>
                    </a:lnTo>
                    <a:lnTo>
                      <a:pt x="428228" y="174625"/>
                    </a:lnTo>
                    <a:lnTo>
                      <a:pt x="431007" y="173832"/>
                    </a:lnTo>
                    <a:lnTo>
                      <a:pt x="434182" y="173038"/>
                    </a:lnTo>
                    <a:lnTo>
                      <a:pt x="436563" y="171847"/>
                    </a:lnTo>
                    <a:lnTo>
                      <a:pt x="438944" y="169863"/>
                    </a:lnTo>
                    <a:lnTo>
                      <a:pt x="441722" y="168276"/>
                    </a:lnTo>
                    <a:lnTo>
                      <a:pt x="442913" y="180976"/>
                    </a:lnTo>
                    <a:lnTo>
                      <a:pt x="443310" y="192882"/>
                    </a:lnTo>
                    <a:lnTo>
                      <a:pt x="443310" y="203994"/>
                    </a:lnTo>
                    <a:lnTo>
                      <a:pt x="442913" y="215107"/>
                    </a:lnTo>
                    <a:lnTo>
                      <a:pt x="444500" y="213122"/>
                    </a:lnTo>
                    <a:lnTo>
                      <a:pt x="445691" y="212328"/>
                    </a:lnTo>
                    <a:lnTo>
                      <a:pt x="446882" y="212328"/>
                    </a:lnTo>
                    <a:lnTo>
                      <a:pt x="447675" y="212726"/>
                    </a:lnTo>
                    <a:lnTo>
                      <a:pt x="448072" y="213519"/>
                    </a:lnTo>
                    <a:lnTo>
                      <a:pt x="448866" y="216297"/>
                    </a:lnTo>
                    <a:lnTo>
                      <a:pt x="448866" y="221457"/>
                    </a:lnTo>
                    <a:lnTo>
                      <a:pt x="448866" y="228204"/>
                    </a:lnTo>
                    <a:lnTo>
                      <a:pt x="447675" y="244079"/>
                    </a:lnTo>
                    <a:lnTo>
                      <a:pt x="445294" y="262335"/>
                    </a:lnTo>
                    <a:lnTo>
                      <a:pt x="443310" y="279797"/>
                    </a:lnTo>
                    <a:lnTo>
                      <a:pt x="440928" y="294482"/>
                    </a:lnTo>
                    <a:lnTo>
                      <a:pt x="439738" y="300038"/>
                    </a:lnTo>
                    <a:lnTo>
                      <a:pt x="438547" y="303213"/>
                    </a:lnTo>
                    <a:lnTo>
                      <a:pt x="437753" y="304800"/>
                    </a:lnTo>
                    <a:lnTo>
                      <a:pt x="437357" y="304800"/>
                    </a:lnTo>
                    <a:lnTo>
                      <a:pt x="436960" y="304007"/>
                    </a:lnTo>
                    <a:lnTo>
                      <a:pt x="435769" y="313929"/>
                    </a:lnTo>
                    <a:lnTo>
                      <a:pt x="434182" y="323057"/>
                    </a:lnTo>
                    <a:lnTo>
                      <a:pt x="432197" y="332185"/>
                    </a:lnTo>
                    <a:lnTo>
                      <a:pt x="429816" y="341313"/>
                    </a:lnTo>
                    <a:lnTo>
                      <a:pt x="427435" y="349647"/>
                    </a:lnTo>
                    <a:lnTo>
                      <a:pt x="424260" y="357982"/>
                    </a:lnTo>
                    <a:lnTo>
                      <a:pt x="421482" y="365919"/>
                    </a:lnTo>
                    <a:lnTo>
                      <a:pt x="417513" y="373460"/>
                    </a:lnTo>
                    <a:lnTo>
                      <a:pt x="413941" y="381397"/>
                    </a:lnTo>
                    <a:lnTo>
                      <a:pt x="409972" y="388938"/>
                    </a:lnTo>
                    <a:lnTo>
                      <a:pt x="406003" y="395685"/>
                    </a:lnTo>
                    <a:lnTo>
                      <a:pt x="401241" y="402432"/>
                    </a:lnTo>
                    <a:lnTo>
                      <a:pt x="396875" y="408782"/>
                    </a:lnTo>
                    <a:lnTo>
                      <a:pt x="391716" y="415132"/>
                    </a:lnTo>
                    <a:lnTo>
                      <a:pt x="386953" y="420688"/>
                    </a:lnTo>
                    <a:lnTo>
                      <a:pt x="381794" y="426244"/>
                    </a:lnTo>
                    <a:lnTo>
                      <a:pt x="376635" y="431801"/>
                    </a:lnTo>
                    <a:lnTo>
                      <a:pt x="371078" y="436563"/>
                    </a:lnTo>
                    <a:lnTo>
                      <a:pt x="365919" y="440929"/>
                    </a:lnTo>
                    <a:lnTo>
                      <a:pt x="360363" y="445691"/>
                    </a:lnTo>
                    <a:lnTo>
                      <a:pt x="354806" y="449660"/>
                    </a:lnTo>
                    <a:lnTo>
                      <a:pt x="349250" y="453232"/>
                    </a:lnTo>
                    <a:lnTo>
                      <a:pt x="343297" y="456804"/>
                    </a:lnTo>
                    <a:lnTo>
                      <a:pt x="337741" y="459582"/>
                    </a:lnTo>
                    <a:lnTo>
                      <a:pt x="332185" y="462757"/>
                    </a:lnTo>
                    <a:lnTo>
                      <a:pt x="326628" y="464741"/>
                    </a:lnTo>
                    <a:lnTo>
                      <a:pt x="320675" y="466726"/>
                    </a:lnTo>
                    <a:lnTo>
                      <a:pt x="315119" y="468313"/>
                    </a:lnTo>
                    <a:lnTo>
                      <a:pt x="309563" y="469901"/>
                    </a:lnTo>
                    <a:lnTo>
                      <a:pt x="304403" y="470694"/>
                    </a:lnTo>
                    <a:lnTo>
                      <a:pt x="298847" y="471091"/>
                    </a:lnTo>
                    <a:lnTo>
                      <a:pt x="293688" y="471488"/>
                    </a:lnTo>
                    <a:lnTo>
                      <a:pt x="288925" y="471091"/>
                    </a:lnTo>
                    <a:lnTo>
                      <a:pt x="284956" y="470694"/>
                    </a:lnTo>
                    <a:lnTo>
                      <a:pt x="280194" y="469901"/>
                    </a:lnTo>
                    <a:lnTo>
                      <a:pt x="275034" y="467916"/>
                    </a:lnTo>
                    <a:lnTo>
                      <a:pt x="270669" y="466329"/>
                    </a:lnTo>
                    <a:lnTo>
                      <a:pt x="265509" y="464344"/>
                    </a:lnTo>
                    <a:lnTo>
                      <a:pt x="259953" y="462360"/>
                    </a:lnTo>
                    <a:lnTo>
                      <a:pt x="254794" y="459185"/>
                    </a:lnTo>
                    <a:lnTo>
                      <a:pt x="244078" y="452438"/>
                    </a:lnTo>
                    <a:lnTo>
                      <a:pt x="232966" y="444898"/>
                    </a:lnTo>
                    <a:lnTo>
                      <a:pt x="221853" y="435769"/>
                    </a:lnTo>
                    <a:lnTo>
                      <a:pt x="211534" y="425450"/>
                    </a:lnTo>
                    <a:lnTo>
                      <a:pt x="200819" y="413941"/>
                    </a:lnTo>
                    <a:lnTo>
                      <a:pt x="190500" y="402035"/>
                    </a:lnTo>
                    <a:lnTo>
                      <a:pt x="185737" y="395685"/>
                    </a:lnTo>
                    <a:lnTo>
                      <a:pt x="180578" y="388938"/>
                    </a:lnTo>
                    <a:lnTo>
                      <a:pt x="176609" y="381794"/>
                    </a:lnTo>
                    <a:lnTo>
                      <a:pt x="171847" y="374651"/>
                    </a:lnTo>
                    <a:lnTo>
                      <a:pt x="167481" y="367507"/>
                    </a:lnTo>
                    <a:lnTo>
                      <a:pt x="163512" y="359569"/>
                    </a:lnTo>
                    <a:lnTo>
                      <a:pt x="159544" y="351632"/>
                    </a:lnTo>
                    <a:lnTo>
                      <a:pt x="156369" y="343694"/>
                    </a:lnTo>
                    <a:lnTo>
                      <a:pt x="152797" y="335757"/>
                    </a:lnTo>
                    <a:lnTo>
                      <a:pt x="150019" y="327422"/>
                    </a:lnTo>
                    <a:lnTo>
                      <a:pt x="147241" y="318691"/>
                    </a:lnTo>
                    <a:lnTo>
                      <a:pt x="144859" y="310357"/>
                    </a:lnTo>
                    <a:lnTo>
                      <a:pt x="142875" y="316310"/>
                    </a:lnTo>
                    <a:lnTo>
                      <a:pt x="140494" y="320676"/>
                    </a:lnTo>
                    <a:lnTo>
                      <a:pt x="139700" y="322263"/>
                    </a:lnTo>
                    <a:lnTo>
                      <a:pt x="138509" y="323057"/>
                    </a:lnTo>
                    <a:lnTo>
                      <a:pt x="137319" y="323851"/>
                    </a:lnTo>
                    <a:lnTo>
                      <a:pt x="136128" y="324247"/>
                    </a:lnTo>
                    <a:lnTo>
                      <a:pt x="134541" y="323851"/>
                    </a:lnTo>
                    <a:lnTo>
                      <a:pt x="133350" y="323057"/>
                    </a:lnTo>
                    <a:lnTo>
                      <a:pt x="132159" y="321866"/>
                    </a:lnTo>
                    <a:lnTo>
                      <a:pt x="130969" y="319485"/>
                    </a:lnTo>
                    <a:lnTo>
                      <a:pt x="128587" y="314722"/>
                    </a:lnTo>
                    <a:lnTo>
                      <a:pt x="126603" y="308372"/>
                    </a:lnTo>
                    <a:lnTo>
                      <a:pt x="125016" y="300038"/>
                    </a:lnTo>
                    <a:lnTo>
                      <a:pt x="123825" y="290513"/>
                    </a:lnTo>
                    <a:lnTo>
                      <a:pt x="123031" y="280591"/>
                    </a:lnTo>
                    <a:lnTo>
                      <a:pt x="122634" y="269478"/>
                    </a:lnTo>
                    <a:lnTo>
                      <a:pt x="123031" y="259557"/>
                    </a:lnTo>
                    <a:lnTo>
                      <a:pt x="123428" y="250032"/>
                    </a:lnTo>
                    <a:lnTo>
                      <a:pt x="124619" y="241300"/>
                    </a:lnTo>
                    <a:lnTo>
                      <a:pt x="125809" y="233760"/>
                    </a:lnTo>
                    <a:lnTo>
                      <a:pt x="127397" y="227013"/>
                    </a:lnTo>
                    <a:lnTo>
                      <a:pt x="129778" y="221854"/>
                    </a:lnTo>
                    <a:lnTo>
                      <a:pt x="131762" y="217488"/>
                    </a:lnTo>
                    <a:lnTo>
                      <a:pt x="132953" y="216297"/>
                    </a:lnTo>
                    <a:lnTo>
                      <a:pt x="134144" y="215504"/>
                    </a:lnTo>
                    <a:lnTo>
                      <a:pt x="130572" y="211138"/>
                    </a:lnTo>
                    <a:lnTo>
                      <a:pt x="127000" y="207169"/>
                    </a:lnTo>
                    <a:lnTo>
                      <a:pt x="124619" y="202407"/>
                    </a:lnTo>
                    <a:lnTo>
                      <a:pt x="122634" y="197247"/>
                    </a:lnTo>
                    <a:lnTo>
                      <a:pt x="120253" y="192485"/>
                    </a:lnTo>
                    <a:lnTo>
                      <a:pt x="119062" y="186928"/>
                    </a:lnTo>
                    <a:lnTo>
                      <a:pt x="118269" y="181372"/>
                    </a:lnTo>
                    <a:lnTo>
                      <a:pt x="117475" y="175816"/>
                    </a:lnTo>
                    <a:lnTo>
                      <a:pt x="117475" y="170260"/>
                    </a:lnTo>
                    <a:lnTo>
                      <a:pt x="117475" y="164704"/>
                    </a:lnTo>
                    <a:lnTo>
                      <a:pt x="117872" y="158751"/>
                    </a:lnTo>
                    <a:lnTo>
                      <a:pt x="118269" y="152797"/>
                    </a:lnTo>
                    <a:lnTo>
                      <a:pt x="120253" y="140891"/>
                    </a:lnTo>
                    <a:lnTo>
                      <a:pt x="123428" y="129381"/>
                    </a:lnTo>
                    <a:lnTo>
                      <a:pt x="126603" y="118666"/>
                    </a:lnTo>
                    <a:lnTo>
                      <a:pt x="130969" y="107951"/>
                    </a:lnTo>
                    <a:lnTo>
                      <a:pt x="135334" y="98426"/>
                    </a:lnTo>
                    <a:lnTo>
                      <a:pt x="139700" y="90091"/>
                    </a:lnTo>
                    <a:lnTo>
                      <a:pt x="144066" y="82154"/>
                    </a:lnTo>
                    <a:lnTo>
                      <a:pt x="148034" y="76597"/>
                    </a:lnTo>
                    <a:lnTo>
                      <a:pt x="152003" y="72231"/>
                    </a:lnTo>
                    <a:lnTo>
                      <a:pt x="153194" y="70644"/>
                    </a:lnTo>
                    <a:lnTo>
                      <a:pt x="154781" y="69850"/>
                    </a:lnTo>
                    <a:lnTo>
                      <a:pt x="170656" y="61913"/>
                    </a:lnTo>
                    <a:lnTo>
                      <a:pt x="186134" y="55960"/>
                    </a:lnTo>
                    <a:lnTo>
                      <a:pt x="201216" y="50403"/>
                    </a:lnTo>
                    <a:lnTo>
                      <a:pt x="216297" y="46038"/>
                    </a:lnTo>
                    <a:lnTo>
                      <a:pt x="230981" y="42863"/>
                    </a:lnTo>
                    <a:lnTo>
                      <a:pt x="245269" y="40482"/>
                    </a:lnTo>
                    <a:lnTo>
                      <a:pt x="259556" y="38894"/>
                    </a:lnTo>
                    <a:lnTo>
                      <a:pt x="273050" y="38100"/>
                    </a:lnTo>
                    <a:close/>
                    <a:moveTo>
                      <a:pt x="982954" y="0"/>
                    </a:moveTo>
                    <a:lnTo>
                      <a:pt x="988111" y="0"/>
                    </a:lnTo>
                    <a:lnTo>
                      <a:pt x="2043178" y="0"/>
                    </a:lnTo>
                    <a:lnTo>
                      <a:pt x="2049127" y="0"/>
                    </a:lnTo>
                    <a:lnTo>
                      <a:pt x="2054680" y="397"/>
                    </a:lnTo>
                    <a:lnTo>
                      <a:pt x="2060233" y="1191"/>
                    </a:lnTo>
                    <a:lnTo>
                      <a:pt x="2065786" y="1985"/>
                    </a:lnTo>
                    <a:lnTo>
                      <a:pt x="2070942" y="3572"/>
                    </a:lnTo>
                    <a:lnTo>
                      <a:pt x="2076099" y="5160"/>
                    </a:lnTo>
                    <a:lnTo>
                      <a:pt x="2081255" y="6747"/>
                    </a:lnTo>
                    <a:lnTo>
                      <a:pt x="2086411" y="8732"/>
                    </a:lnTo>
                    <a:lnTo>
                      <a:pt x="2091171" y="11113"/>
                    </a:lnTo>
                    <a:lnTo>
                      <a:pt x="2095931" y="13494"/>
                    </a:lnTo>
                    <a:lnTo>
                      <a:pt x="2100691" y="16272"/>
                    </a:lnTo>
                    <a:lnTo>
                      <a:pt x="2105054" y="19050"/>
                    </a:lnTo>
                    <a:lnTo>
                      <a:pt x="2109417" y="21828"/>
                    </a:lnTo>
                    <a:lnTo>
                      <a:pt x="2113780" y="25401"/>
                    </a:lnTo>
                    <a:lnTo>
                      <a:pt x="2121713" y="32544"/>
                    </a:lnTo>
                    <a:lnTo>
                      <a:pt x="2128852" y="40085"/>
                    </a:lnTo>
                    <a:lnTo>
                      <a:pt x="2131629" y="44451"/>
                    </a:lnTo>
                    <a:lnTo>
                      <a:pt x="2135198" y="48816"/>
                    </a:lnTo>
                    <a:lnTo>
                      <a:pt x="2137578" y="53182"/>
                    </a:lnTo>
                    <a:lnTo>
                      <a:pt x="2140751" y="57944"/>
                    </a:lnTo>
                    <a:lnTo>
                      <a:pt x="2143131" y="62707"/>
                    </a:lnTo>
                    <a:lnTo>
                      <a:pt x="2145114" y="67469"/>
                    </a:lnTo>
                    <a:lnTo>
                      <a:pt x="2147494" y="72628"/>
                    </a:lnTo>
                    <a:lnTo>
                      <a:pt x="2149081" y="77788"/>
                    </a:lnTo>
                    <a:lnTo>
                      <a:pt x="2150271" y="82947"/>
                    </a:lnTo>
                    <a:lnTo>
                      <a:pt x="2151461" y="88107"/>
                    </a:lnTo>
                    <a:lnTo>
                      <a:pt x="2152254" y="93663"/>
                    </a:lnTo>
                    <a:lnTo>
                      <a:pt x="2153444" y="99219"/>
                    </a:lnTo>
                    <a:lnTo>
                      <a:pt x="2153841" y="105172"/>
                    </a:lnTo>
                    <a:lnTo>
                      <a:pt x="2154237" y="110332"/>
                    </a:lnTo>
                    <a:lnTo>
                      <a:pt x="2154237" y="758032"/>
                    </a:lnTo>
                    <a:lnTo>
                      <a:pt x="2153841" y="763588"/>
                    </a:lnTo>
                    <a:lnTo>
                      <a:pt x="2153444" y="769144"/>
                    </a:lnTo>
                    <a:lnTo>
                      <a:pt x="2152254" y="775097"/>
                    </a:lnTo>
                    <a:lnTo>
                      <a:pt x="2151461" y="779860"/>
                    </a:lnTo>
                    <a:lnTo>
                      <a:pt x="2150271" y="785416"/>
                    </a:lnTo>
                    <a:lnTo>
                      <a:pt x="2149081" y="790972"/>
                    </a:lnTo>
                    <a:lnTo>
                      <a:pt x="2147494" y="796132"/>
                    </a:lnTo>
                    <a:lnTo>
                      <a:pt x="2145114" y="800894"/>
                    </a:lnTo>
                    <a:lnTo>
                      <a:pt x="2143131" y="805657"/>
                    </a:lnTo>
                    <a:lnTo>
                      <a:pt x="2140751" y="810816"/>
                    </a:lnTo>
                    <a:lnTo>
                      <a:pt x="2137578" y="815579"/>
                    </a:lnTo>
                    <a:lnTo>
                      <a:pt x="2135198" y="819547"/>
                    </a:lnTo>
                    <a:lnTo>
                      <a:pt x="2131629" y="824310"/>
                    </a:lnTo>
                    <a:lnTo>
                      <a:pt x="2128852" y="827882"/>
                    </a:lnTo>
                    <a:lnTo>
                      <a:pt x="2124886" y="832247"/>
                    </a:lnTo>
                    <a:lnTo>
                      <a:pt x="2121713" y="836216"/>
                    </a:lnTo>
                    <a:lnTo>
                      <a:pt x="2117350" y="839788"/>
                    </a:lnTo>
                    <a:lnTo>
                      <a:pt x="2113780" y="843360"/>
                    </a:lnTo>
                    <a:lnTo>
                      <a:pt x="2109417" y="846535"/>
                    </a:lnTo>
                    <a:lnTo>
                      <a:pt x="2105054" y="849710"/>
                    </a:lnTo>
                    <a:lnTo>
                      <a:pt x="2100691" y="852488"/>
                    </a:lnTo>
                    <a:lnTo>
                      <a:pt x="2095931" y="854869"/>
                    </a:lnTo>
                    <a:lnTo>
                      <a:pt x="2091171" y="857647"/>
                    </a:lnTo>
                    <a:lnTo>
                      <a:pt x="2086411" y="859632"/>
                    </a:lnTo>
                    <a:lnTo>
                      <a:pt x="2081255" y="861616"/>
                    </a:lnTo>
                    <a:lnTo>
                      <a:pt x="2076099" y="863601"/>
                    </a:lnTo>
                    <a:lnTo>
                      <a:pt x="2070942" y="865188"/>
                    </a:lnTo>
                    <a:lnTo>
                      <a:pt x="2065786" y="866379"/>
                    </a:lnTo>
                    <a:lnTo>
                      <a:pt x="2060233" y="867172"/>
                    </a:lnTo>
                    <a:lnTo>
                      <a:pt x="2054680" y="867966"/>
                    </a:lnTo>
                    <a:lnTo>
                      <a:pt x="2049127" y="868363"/>
                    </a:lnTo>
                    <a:lnTo>
                      <a:pt x="2043178" y="868363"/>
                    </a:lnTo>
                    <a:lnTo>
                      <a:pt x="988111" y="868363"/>
                    </a:lnTo>
                    <a:lnTo>
                      <a:pt x="982954" y="868363"/>
                    </a:lnTo>
                    <a:lnTo>
                      <a:pt x="977401" y="867966"/>
                    </a:lnTo>
                    <a:lnTo>
                      <a:pt x="971452" y="867172"/>
                    </a:lnTo>
                    <a:lnTo>
                      <a:pt x="966295" y="866379"/>
                    </a:lnTo>
                    <a:lnTo>
                      <a:pt x="960742" y="865188"/>
                    </a:lnTo>
                    <a:lnTo>
                      <a:pt x="955586" y="863601"/>
                    </a:lnTo>
                    <a:lnTo>
                      <a:pt x="950430" y="861616"/>
                    </a:lnTo>
                    <a:lnTo>
                      <a:pt x="945273" y="859632"/>
                    </a:lnTo>
                    <a:lnTo>
                      <a:pt x="940514" y="857647"/>
                    </a:lnTo>
                    <a:lnTo>
                      <a:pt x="935754" y="854869"/>
                    </a:lnTo>
                    <a:lnTo>
                      <a:pt x="930994" y="852488"/>
                    </a:lnTo>
                    <a:lnTo>
                      <a:pt x="926631" y="849710"/>
                    </a:lnTo>
                    <a:lnTo>
                      <a:pt x="922268" y="846535"/>
                    </a:lnTo>
                    <a:lnTo>
                      <a:pt x="918302" y="843360"/>
                    </a:lnTo>
                    <a:lnTo>
                      <a:pt x="913939" y="839788"/>
                    </a:lnTo>
                    <a:lnTo>
                      <a:pt x="910369" y="836216"/>
                    </a:lnTo>
                    <a:lnTo>
                      <a:pt x="906402" y="832247"/>
                    </a:lnTo>
                    <a:lnTo>
                      <a:pt x="903229" y="827882"/>
                    </a:lnTo>
                    <a:lnTo>
                      <a:pt x="899659" y="824310"/>
                    </a:lnTo>
                    <a:lnTo>
                      <a:pt x="896883" y="819547"/>
                    </a:lnTo>
                    <a:lnTo>
                      <a:pt x="893710" y="815579"/>
                    </a:lnTo>
                    <a:lnTo>
                      <a:pt x="891330" y="810816"/>
                    </a:lnTo>
                    <a:lnTo>
                      <a:pt x="888950" y="805657"/>
                    </a:lnTo>
                    <a:lnTo>
                      <a:pt x="886570" y="800894"/>
                    </a:lnTo>
                    <a:lnTo>
                      <a:pt x="884587" y="796132"/>
                    </a:lnTo>
                    <a:lnTo>
                      <a:pt x="883001" y="790972"/>
                    </a:lnTo>
                    <a:lnTo>
                      <a:pt x="881414" y="785416"/>
                    </a:lnTo>
                    <a:lnTo>
                      <a:pt x="879827" y="779860"/>
                    </a:lnTo>
                    <a:lnTo>
                      <a:pt x="879034" y="775097"/>
                    </a:lnTo>
                    <a:lnTo>
                      <a:pt x="878241" y="769144"/>
                    </a:lnTo>
                    <a:lnTo>
                      <a:pt x="877844" y="763588"/>
                    </a:lnTo>
                    <a:lnTo>
                      <a:pt x="877844" y="758032"/>
                    </a:lnTo>
                    <a:lnTo>
                      <a:pt x="877844" y="696913"/>
                    </a:lnTo>
                    <a:lnTo>
                      <a:pt x="833420" y="723504"/>
                    </a:lnTo>
                    <a:lnTo>
                      <a:pt x="804862" y="676672"/>
                    </a:lnTo>
                    <a:lnTo>
                      <a:pt x="877844" y="633413"/>
                    </a:lnTo>
                    <a:lnTo>
                      <a:pt x="877844" y="110332"/>
                    </a:lnTo>
                    <a:lnTo>
                      <a:pt x="877844" y="105172"/>
                    </a:lnTo>
                    <a:lnTo>
                      <a:pt x="878241" y="99219"/>
                    </a:lnTo>
                    <a:lnTo>
                      <a:pt x="879034" y="93663"/>
                    </a:lnTo>
                    <a:lnTo>
                      <a:pt x="879827" y="88107"/>
                    </a:lnTo>
                    <a:lnTo>
                      <a:pt x="881414" y="82947"/>
                    </a:lnTo>
                    <a:lnTo>
                      <a:pt x="883001" y="77788"/>
                    </a:lnTo>
                    <a:lnTo>
                      <a:pt x="884587" y="72628"/>
                    </a:lnTo>
                    <a:lnTo>
                      <a:pt x="886570" y="67469"/>
                    </a:lnTo>
                    <a:lnTo>
                      <a:pt x="888950" y="62707"/>
                    </a:lnTo>
                    <a:lnTo>
                      <a:pt x="891330" y="57944"/>
                    </a:lnTo>
                    <a:lnTo>
                      <a:pt x="893710" y="53182"/>
                    </a:lnTo>
                    <a:lnTo>
                      <a:pt x="896883" y="48816"/>
                    </a:lnTo>
                    <a:lnTo>
                      <a:pt x="899659" y="44451"/>
                    </a:lnTo>
                    <a:lnTo>
                      <a:pt x="903229" y="40085"/>
                    </a:lnTo>
                    <a:lnTo>
                      <a:pt x="910369" y="32544"/>
                    </a:lnTo>
                    <a:lnTo>
                      <a:pt x="918302" y="25401"/>
                    </a:lnTo>
                    <a:lnTo>
                      <a:pt x="922268" y="21828"/>
                    </a:lnTo>
                    <a:lnTo>
                      <a:pt x="926631" y="19050"/>
                    </a:lnTo>
                    <a:lnTo>
                      <a:pt x="930994" y="16272"/>
                    </a:lnTo>
                    <a:lnTo>
                      <a:pt x="935754" y="13494"/>
                    </a:lnTo>
                    <a:lnTo>
                      <a:pt x="940514" y="11113"/>
                    </a:lnTo>
                    <a:lnTo>
                      <a:pt x="945273" y="8732"/>
                    </a:lnTo>
                    <a:lnTo>
                      <a:pt x="950430" y="6747"/>
                    </a:lnTo>
                    <a:lnTo>
                      <a:pt x="955586" y="5160"/>
                    </a:lnTo>
                    <a:lnTo>
                      <a:pt x="960742" y="3572"/>
                    </a:lnTo>
                    <a:lnTo>
                      <a:pt x="966295" y="1985"/>
                    </a:lnTo>
                    <a:lnTo>
                      <a:pt x="971452" y="1191"/>
                    </a:lnTo>
                    <a:lnTo>
                      <a:pt x="977401" y="397"/>
                    </a:lnTo>
                    <a:lnTo>
                      <a:pt x="982954"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sz="1800">
                  <a:solidFill>
                    <a:srgbClr val="FFFFFF"/>
                  </a:solidFill>
                  <a:latin typeface="微软雅黑" pitchFamily="34" charset="-122"/>
                  <a:ea typeface="微软雅黑" pitchFamily="34" charset="-122"/>
                </a:endParaRPr>
              </a:p>
            </p:txBody>
          </p:sp>
        </p:grpSp>
      </p:grpSp>
      <p:grpSp>
        <p:nvGrpSpPr>
          <p:cNvPr id="50" name="组合 49"/>
          <p:cNvGrpSpPr/>
          <p:nvPr/>
        </p:nvGrpSpPr>
        <p:grpSpPr>
          <a:xfrm>
            <a:off x="221260" y="1542492"/>
            <a:ext cx="465459" cy="497543"/>
            <a:chOff x="13202" y="4217"/>
            <a:chExt cx="992" cy="994"/>
          </a:xfrm>
        </p:grpSpPr>
        <p:sp>
          <p:nvSpPr>
            <p:cNvPr id="51" name="圆角矩形 50"/>
            <p:cNvSpPr/>
            <p:nvPr/>
          </p:nvSpPr>
          <p:spPr>
            <a:xfrm>
              <a:off x="13202" y="4217"/>
              <a:ext cx="993" cy="994"/>
            </a:xfrm>
            <a:prstGeom prst="round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52" name=" 18"/>
            <p:cNvSpPr/>
            <p:nvPr/>
          </p:nvSpPr>
          <p:spPr bwMode="auto">
            <a:xfrm>
              <a:off x="13417" y="4442"/>
              <a:ext cx="568" cy="547"/>
            </a:xfrm>
            <a:custGeom>
              <a:avLst/>
              <a:gdLst>
                <a:gd name="T0" fmla="*/ 1362577 w 3409"/>
                <a:gd name="T1" fmla="*/ 0 h 3216"/>
                <a:gd name="T2" fmla="*/ 1238994 w 3409"/>
                <a:gd name="T3" fmla="*/ 128869 h 3216"/>
                <a:gd name="T4" fmla="*/ 338532 w 3409"/>
                <a:gd name="T5" fmla="*/ 620579 h 3216"/>
                <a:gd name="T6" fmla="*/ 302091 w 3409"/>
                <a:gd name="T7" fmla="*/ 646458 h 3216"/>
                <a:gd name="T8" fmla="*/ 128336 w 3409"/>
                <a:gd name="T9" fmla="*/ 1570197 h 3216"/>
                <a:gd name="T10" fmla="*/ 1298145 w 3409"/>
                <a:gd name="T11" fmla="*/ 1152428 h 3216"/>
                <a:gd name="T12" fmla="*/ 1426481 w 3409"/>
                <a:gd name="T13" fmla="*/ 1634632 h 3216"/>
                <a:gd name="T14" fmla="*/ 1362577 w 3409"/>
                <a:gd name="T15" fmla="*/ 1698538 h 3216"/>
                <a:gd name="T16" fmla="*/ 0 w 3409"/>
                <a:gd name="T17" fmla="*/ 1698538 h 3216"/>
                <a:gd name="T18" fmla="*/ 0 w 3409"/>
                <a:gd name="T19" fmla="*/ 574102 h 3216"/>
                <a:gd name="T20" fmla="*/ 7922 w 3409"/>
                <a:gd name="T21" fmla="*/ 543469 h 3216"/>
                <a:gd name="T22" fmla="*/ 303147 w 3409"/>
                <a:gd name="T23" fmla="*/ 0 h 3216"/>
                <a:gd name="T24" fmla="*/ 214421 w 3409"/>
                <a:gd name="T25" fmla="*/ 1143978 h 3216"/>
                <a:gd name="T26" fmla="*/ 371804 w 3409"/>
                <a:gd name="T27" fmla="*/ 1037819 h 3216"/>
                <a:gd name="T28" fmla="*/ 424617 w 3409"/>
                <a:gd name="T29" fmla="*/ 1292917 h 3216"/>
                <a:gd name="T30" fmla="*/ 414054 w 3409"/>
                <a:gd name="T31" fmla="*/ 1375309 h 3216"/>
                <a:gd name="T32" fmla="*/ 649072 w 3409"/>
                <a:gd name="T33" fmla="*/ 1408054 h 3216"/>
                <a:gd name="T34" fmla="*/ 908913 w 3409"/>
                <a:gd name="T35" fmla="*/ 1447666 h 3216"/>
                <a:gd name="T36" fmla="*/ 742552 w 3409"/>
                <a:gd name="T37" fmla="*/ 1344676 h 3216"/>
                <a:gd name="T38" fmla="*/ 592034 w 3409"/>
                <a:gd name="T39" fmla="*/ 1330416 h 3216"/>
                <a:gd name="T40" fmla="*/ 604181 w 3409"/>
                <a:gd name="T41" fmla="*/ 1279185 h 3216"/>
                <a:gd name="T42" fmla="*/ 665973 w 3409"/>
                <a:gd name="T43" fmla="*/ 1070565 h 3216"/>
                <a:gd name="T44" fmla="*/ 433067 w 3409"/>
                <a:gd name="T45" fmla="*/ 1185702 h 3216"/>
                <a:gd name="T46" fmla="*/ 474261 w 3409"/>
                <a:gd name="T47" fmla="*/ 954899 h 3216"/>
                <a:gd name="T48" fmla="*/ 354904 w 3409"/>
                <a:gd name="T49" fmla="*/ 173234 h 3216"/>
                <a:gd name="T50" fmla="*/ 281494 w 3409"/>
                <a:gd name="T51" fmla="*/ 577799 h 3216"/>
                <a:gd name="T52" fmla="*/ 960669 w 3409"/>
                <a:gd name="T53" fmla="*/ 921626 h 3216"/>
                <a:gd name="T54" fmla="*/ 931622 w 3409"/>
                <a:gd name="T55" fmla="*/ 1204716 h 3216"/>
                <a:gd name="T56" fmla="*/ 946410 w 3409"/>
                <a:gd name="T57" fmla="*/ 1309818 h 3216"/>
                <a:gd name="T58" fmla="*/ 1019292 w 3409"/>
                <a:gd name="T59" fmla="*/ 1256474 h 3216"/>
                <a:gd name="T60" fmla="*/ 960669 w 3409"/>
                <a:gd name="T61" fmla="*/ 921626 h 3216"/>
                <a:gd name="T62" fmla="*/ 1629283 w 3409"/>
                <a:gd name="T63" fmla="*/ 193304 h 3216"/>
                <a:gd name="T64" fmla="*/ 1383702 w 3409"/>
                <a:gd name="T65" fmla="*/ 199642 h 3216"/>
                <a:gd name="T66" fmla="*/ 1647767 w 3409"/>
                <a:gd name="T67" fmla="*/ 353862 h 3216"/>
                <a:gd name="T68" fmla="*/ 1476653 w 3409"/>
                <a:gd name="T69" fmla="*/ 773743 h 3216"/>
                <a:gd name="T70" fmla="*/ 1793003 w 3409"/>
                <a:gd name="T71" fmla="*/ 366538 h 3216"/>
                <a:gd name="T72" fmla="*/ 1770294 w 3409"/>
                <a:gd name="T73" fmla="*/ 314251 h 3216"/>
                <a:gd name="T74" fmla="*/ 1352014 w 3409"/>
                <a:gd name="T75" fmla="*/ 252985 h 3216"/>
                <a:gd name="T76" fmla="*/ 1255894 w 3409"/>
                <a:gd name="T77" fmla="*/ 1023559 h 3216"/>
                <a:gd name="T78" fmla="*/ 1352014 w 3409"/>
                <a:gd name="T79" fmla="*/ 252985 h 321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409" h="3216">
                  <a:moveTo>
                    <a:pt x="646" y="0"/>
                  </a:moveTo>
                  <a:cubicBezTo>
                    <a:pt x="2580" y="0"/>
                    <a:pt x="2580" y="0"/>
                    <a:pt x="2580" y="0"/>
                  </a:cubicBezTo>
                  <a:cubicBezTo>
                    <a:pt x="2701" y="0"/>
                    <a:pt x="2701" y="0"/>
                    <a:pt x="2701" y="0"/>
                  </a:cubicBezTo>
                  <a:cubicBezTo>
                    <a:pt x="2346" y="244"/>
                    <a:pt x="2346" y="244"/>
                    <a:pt x="2346" y="244"/>
                  </a:cubicBezTo>
                  <a:cubicBezTo>
                    <a:pt x="810" y="244"/>
                    <a:pt x="810" y="244"/>
                    <a:pt x="810" y="244"/>
                  </a:cubicBezTo>
                  <a:cubicBezTo>
                    <a:pt x="641" y="1175"/>
                    <a:pt x="641" y="1175"/>
                    <a:pt x="641" y="1175"/>
                  </a:cubicBezTo>
                  <a:cubicBezTo>
                    <a:pt x="630" y="1234"/>
                    <a:pt x="630" y="1234"/>
                    <a:pt x="630" y="1234"/>
                  </a:cubicBezTo>
                  <a:cubicBezTo>
                    <a:pt x="572" y="1224"/>
                    <a:pt x="572" y="1224"/>
                    <a:pt x="572" y="1224"/>
                  </a:cubicBezTo>
                  <a:cubicBezTo>
                    <a:pt x="243" y="1169"/>
                    <a:pt x="243" y="1169"/>
                    <a:pt x="243" y="1169"/>
                  </a:cubicBezTo>
                  <a:cubicBezTo>
                    <a:pt x="243" y="2973"/>
                    <a:pt x="243" y="2973"/>
                    <a:pt x="243" y="2973"/>
                  </a:cubicBezTo>
                  <a:cubicBezTo>
                    <a:pt x="2458" y="2973"/>
                    <a:pt x="2458" y="2973"/>
                    <a:pt x="2458" y="2973"/>
                  </a:cubicBezTo>
                  <a:cubicBezTo>
                    <a:pt x="2458" y="2182"/>
                    <a:pt x="2458" y="2182"/>
                    <a:pt x="2458" y="2182"/>
                  </a:cubicBezTo>
                  <a:cubicBezTo>
                    <a:pt x="2701" y="1862"/>
                    <a:pt x="2701" y="1862"/>
                    <a:pt x="2701" y="1862"/>
                  </a:cubicBezTo>
                  <a:cubicBezTo>
                    <a:pt x="2701" y="3095"/>
                    <a:pt x="2701" y="3095"/>
                    <a:pt x="2701" y="3095"/>
                  </a:cubicBezTo>
                  <a:cubicBezTo>
                    <a:pt x="2701" y="3216"/>
                    <a:pt x="2701" y="3216"/>
                    <a:pt x="2701" y="3216"/>
                  </a:cubicBezTo>
                  <a:cubicBezTo>
                    <a:pt x="2580" y="3216"/>
                    <a:pt x="2580" y="3216"/>
                    <a:pt x="2580" y="3216"/>
                  </a:cubicBezTo>
                  <a:cubicBezTo>
                    <a:pt x="122" y="3216"/>
                    <a:pt x="122" y="3216"/>
                    <a:pt x="122" y="3216"/>
                  </a:cubicBezTo>
                  <a:cubicBezTo>
                    <a:pt x="0" y="3216"/>
                    <a:pt x="0" y="3216"/>
                    <a:pt x="0" y="3216"/>
                  </a:cubicBezTo>
                  <a:cubicBezTo>
                    <a:pt x="0" y="3095"/>
                    <a:pt x="0" y="3095"/>
                    <a:pt x="0" y="3095"/>
                  </a:cubicBezTo>
                  <a:cubicBezTo>
                    <a:pt x="0" y="1087"/>
                    <a:pt x="0" y="1087"/>
                    <a:pt x="0" y="1087"/>
                  </a:cubicBezTo>
                  <a:cubicBezTo>
                    <a:pt x="0" y="1057"/>
                    <a:pt x="0" y="1057"/>
                    <a:pt x="0" y="1057"/>
                  </a:cubicBezTo>
                  <a:cubicBezTo>
                    <a:pt x="15" y="1029"/>
                    <a:pt x="15" y="1029"/>
                    <a:pt x="15" y="1029"/>
                  </a:cubicBezTo>
                  <a:cubicBezTo>
                    <a:pt x="539" y="64"/>
                    <a:pt x="539" y="64"/>
                    <a:pt x="539" y="64"/>
                  </a:cubicBezTo>
                  <a:cubicBezTo>
                    <a:pt x="574" y="0"/>
                    <a:pt x="574" y="0"/>
                    <a:pt x="574" y="0"/>
                  </a:cubicBezTo>
                  <a:cubicBezTo>
                    <a:pt x="646" y="0"/>
                    <a:pt x="646" y="0"/>
                    <a:pt x="646" y="0"/>
                  </a:cubicBezTo>
                  <a:close/>
                  <a:moveTo>
                    <a:pt x="406" y="2166"/>
                  </a:moveTo>
                  <a:cubicBezTo>
                    <a:pt x="567" y="2251"/>
                    <a:pt x="567" y="2251"/>
                    <a:pt x="567" y="2251"/>
                  </a:cubicBezTo>
                  <a:cubicBezTo>
                    <a:pt x="572" y="2241"/>
                    <a:pt x="717" y="1843"/>
                    <a:pt x="704" y="1965"/>
                  </a:cubicBezTo>
                  <a:cubicBezTo>
                    <a:pt x="692" y="2084"/>
                    <a:pt x="615" y="2249"/>
                    <a:pt x="647" y="2358"/>
                  </a:cubicBezTo>
                  <a:cubicBezTo>
                    <a:pt x="670" y="2436"/>
                    <a:pt x="719" y="2473"/>
                    <a:pt x="804" y="2448"/>
                  </a:cubicBezTo>
                  <a:cubicBezTo>
                    <a:pt x="839" y="2438"/>
                    <a:pt x="880" y="2419"/>
                    <a:pt x="923" y="2395"/>
                  </a:cubicBezTo>
                  <a:cubicBezTo>
                    <a:pt x="858" y="2470"/>
                    <a:pt x="802" y="2543"/>
                    <a:pt x="784" y="2604"/>
                  </a:cubicBezTo>
                  <a:cubicBezTo>
                    <a:pt x="758" y="2691"/>
                    <a:pt x="781" y="2756"/>
                    <a:pt x="879" y="2785"/>
                  </a:cubicBezTo>
                  <a:cubicBezTo>
                    <a:pt x="1012" y="2824"/>
                    <a:pt x="1133" y="2736"/>
                    <a:pt x="1229" y="2666"/>
                  </a:cubicBezTo>
                  <a:cubicBezTo>
                    <a:pt x="1239" y="2658"/>
                    <a:pt x="1248" y="2651"/>
                    <a:pt x="1257" y="2645"/>
                  </a:cubicBezTo>
                  <a:cubicBezTo>
                    <a:pt x="1367" y="2786"/>
                    <a:pt x="1720" y="2741"/>
                    <a:pt x="1721" y="2741"/>
                  </a:cubicBezTo>
                  <a:cubicBezTo>
                    <a:pt x="1698" y="2560"/>
                    <a:pt x="1698" y="2560"/>
                    <a:pt x="1698" y="2560"/>
                  </a:cubicBezTo>
                  <a:cubicBezTo>
                    <a:pt x="1697" y="2560"/>
                    <a:pt x="1415" y="2596"/>
                    <a:pt x="1406" y="2546"/>
                  </a:cubicBezTo>
                  <a:cubicBezTo>
                    <a:pt x="1388" y="2453"/>
                    <a:pt x="1337" y="2426"/>
                    <a:pt x="1262" y="2440"/>
                  </a:cubicBezTo>
                  <a:cubicBezTo>
                    <a:pt x="1216" y="2449"/>
                    <a:pt x="1172" y="2481"/>
                    <a:pt x="1121" y="2519"/>
                  </a:cubicBezTo>
                  <a:cubicBezTo>
                    <a:pt x="1079" y="2549"/>
                    <a:pt x="1030" y="2585"/>
                    <a:pt x="988" y="2602"/>
                  </a:cubicBezTo>
                  <a:cubicBezTo>
                    <a:pt x="1024" y="2552"/>
                    <a:pt x="1085" y="2486"/>
                    <a:pt x="1144" y="2422"/>
                  </a:cubicBezTo>
                  <a:cubicBezTo>
                    <a:pt x="1232" y="2326"/>
                    <a:pt x="1316" y="2235"/>
                    <a:pt x="1334" y="2167"/>
                  </a:cubicBezTo>
                  <a:cubicBezTo>
                    <a:pt x="1354" y="2089"/>
                    <a:pt x="1327" y="2045"/>
                    <a:pt x="1261" y="2027"/>
                  </a:cubicBezTo>
                  <a:cubicBezTo>
                    <a:pt x="1195" y="2010"/>
                    <a:pt x="1095" y="2074"/>
                    <a:pt x="984" y="2145"/>
                  </a:cubicBezTo>
                  <a:cubicBezTo>
                    <a:pt x="928" y="2181"/>
                    <a:pt x="869" y="2218"/>
                    <a:pt x="820" y="2245"/>
                  </a:cubicBezTo>
                  <a:cubicBezTo>
                    <a:pt x="826" y="2173"/>
                    <a:pt x="849" y="2064"/>
                    <a:pt x="868" y="1971"/>
                  </a:cubicBezTo>
                  <a:cubicBezTo>
                    <a:pt x="882" y="1905"/>
                    <a:pt x="894" y="1846"/>
                    <a:pt x="898" y="1808"/>
                  </a:cubicBezTo>
                  <a:cubicBezTo>
                    <a:pt x="990" y="1069"/>
                    <a:pt x="408" y="2163"/>
                    <a:pt x="406" y="2166"/>
                  </a:cubicBezTo>
                  <a:close/>
                  <a:moveTo>
                    <a:pt x="672" y="328"/>
                  </a:moveTo>
                  <a:cubicBezTo>
                    <a:pt x="279" y="1052"/>
                    <a:pt x="279" y="1052"/>
                    <a:pt x="279" y="1052"/>
                  </a:cubicBezTo>
                  <a:cubicBezTo>
                    <a:pt x="533" y="1094"/>
                    <a:pt x="533" y="1094"/>
                    <a:pt x="533" y="1094"/>
                  </a:cubicBezTo>
                  <a:cubicBezTo>
                    <a:pt x="672" y="328"/>
                    <a:pt x="672" y="328"/>
                    <a:pt x="672" y="328"/>
                  </a:cubicBezTo>
                  <a:close/>
                  <a:moveTo>
                    <a:pt x="1819" y="1745"/>
                  </a:moveTo>
                  <a:cubicBezTo>
                    <a:pt x="1730" y="2262"/>
                    <a:pt x="1730" y="2262"/>
                    <a:pt x="1730" y="2262"/>
                  </a:cubicBezTo>
                  <a:cubicBezTo>
                    <a:pt x="1764" y="2281"/>
                    <a:pt x="1764" y="2281"/>
                    <a:pt x="1764" y="2281"/>
                  </a:cubicBezTo>
                  <a:cubicBezTo>
                    <a:pt x="1723" y="2439"/>
                    <a:pt x="1723" y="2439"/>
                    <a:pt x="1723" y="2439"/>
                  </a:cubicBezTo>
                  <a:cubicBezTo>
                    <a:pt x="1792" y="2480"/>
                    <a:pt x="1792" y="2480"/>
                    <a:pt x="1792" y="2480"/>
                  </a:cubicBezTo>
                  <a:cubicBezTo>
                    <a:pt x="1905" y="2364"/>
                    <a:pt x="1905" y="2364"/>
                    <a:pt x="1905" y="2364"/>
                  </a:cubicBezTo>
                  <a:cubicBezTo>
                    <a:pt x="1930" y="2379"/>
                    <a:pt x="1930" y="2379"/>
                    <a:pt x="1930" y="2379"/>
                  </a:cubicBezTo>
                  <a:cubicBezTo>
                    <a:pt x="2319" y="2038"/>
                    <a:pt x="2319" y="2038"/>
                    <a:pt x="2319" y="2038"/>
                  </a:cubicBezTo>
                  <a:cubicBezTo>
                    <a:pt x="1819" y="1745"/>
                    <a:pt x="1819" y="1745"/>
                    <a:pt x="1819" y="1745"/>
                  </a:cubicBezTo>
                  <a:close/>
                  <a:moveTo>
                    <a:pt x="3094" y="444"/>
                  </a:moveTo>
                  <a:cubicBezTo>
                    <a:pt x="3085" y="366"/>
                    <a:pt x="3085" y="366"/>
                    <a:pt x="3085" y="366"/>
                  </a:cubicBezTo>
                  <a:cubicBezTo>
                    <a:pt x="2885" y="248"/>
                    <a:pt x="2885" y="248"/>
                    <a:pt x="2885" y="248"/>
                  </a:cubicBezTo>
                  <a:cubicBezTo>
                    <a:pt x="2620" y="378"/>
                    <a:pt x="2620" y="378"/>
                    <a:pt x="2620" y="378"/>
                  </a:cubicBezTo>
                  <a:cubicBezTo>
                    <a:pt x="2848" y="511"/>
                    <a:pt x="2848" y="511"/>
                    <a:pt x="2848" y="511"/>
                  </a:cubicBezTo>
                  <a:cubicBezTo>
                    <a:pt x="3120" y="670"/>
                    <a:pt x="3120" y="670"/>
                    <a:pt x="3120" y="670"/>
                  </a:cubicBezTo>
                  <a:cubicBezTo>
                    <a:pt x="3201" y="718"/>
                    <a:pt x="3201" y="718"/>
                    <a:pt x="3201" y="718"/>
                  </a:cubicBezTo>
                  <a:cubicBezTo>
                    <a:pt x="3126" y="1003"/>
                    <a:pt x="2993" y="1253"/>
                    <a:pt x="2796" y="1465"/>
                  </a:cubicBezTo>
                  <a:cubicBezTo>
                    <a:pt x="2929" y="1589"/>
                    <a:pt x="2929" y="1589"/>
                    <a:pt x="2929" y="1589"/>
                  </a:cubicBezTo>
                  <a:cubicBezTo>
                    <a:pt x="3163" y="1336"/>
                    <a:pt x="3316" y="1037"/>
                    <a:pt x="3395" y="694"/>
                  </a:cubicBezTo>
                  <a:cubicBezTo>
                    <a:pt x="3409" y="629"/>
                    <a:pt x="3409" y="629"/>
                    <a:pt x="3409" y="629"/>
                  </a:cubicBezTo>
                  <a:cubicBezTo>
                    <a:pt x="3352" y="595"/>
                    <a:pt x="3352" y="595"/>
                    <a:pt x="3352" y="595"/>
                  </a:cubicBezTo>
                  <a:cubicBezTo>
                    <a:pt x="3094" y="444"/>
                    <a:pt x="3094" y="444"/>
                    <a:pt x="3094" y="444"/>
                  </a:cubicBezTo>
                  <a:close/>
                  <a:moveTo>
                    <a:pt x="2560" y="479"/>
                  </a:moveTo>
                  <a:cubicBezTo>
                    <a:pt x="2250" y="824"/>
                    <a:pt x="2026" y="1215"/>
                    <a:pt x="1878" y="1645"/>
                  </a:cubicBezTo>
                  <a:cubicBezTo>
                    <a:pt x="2044" y="1743"/>
                    <a:pt x="2211" y="1841"/>
                    <a:pt x="2378" y="1938"/>
                  </a:cubicBezTo>
                  <a:cubicBezTo>
                    <a:pt x="2664" y="1579"/>
                    <a:pt x="2893" y="1191"/>
                    <a:pt x="3060" y="772"/>
                  </a:cubicBezTo>
                  <a:cubicBezTo>
                    <a:pt x="2894" y="675"/>
                    <a:pt x="2727" y="577"/>
                    <a:pt x="2560" y="47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800">
                <a:latin typeface="微软雅黑" pitchFamily="34" charset="-122"/>
                <a:ea typeface="微软雅黑" pitchFamily="34" charset="-122"/>
              </a:endParaRPr>
            </a:p>
          </p:txBody>
        </p:sp>
      </p:grpSp>
      <p:sp>
        <p:nvSpPr>
          <p:cNvPr id="53" name="文本框 15"/>
          <p:cNvSpPr txBox="1"/>
          <p:nvPr/>
        </p:nvSpPr>
        <p:spPr>
          <a:xfrm>
            <a:off x="791823" y="1374308"/>
            <a:ext cx="3233345" cy="400304"/>
          </a:xfrm>
          <a:prstGeom prst="rect">
            <a:avLst/>
          </a:prstGeom>
          <a:noFill/>
        </p:spPr>
        <p:txBody>
          <a:bodyPr wrap="square" rtlCol="0">
            <a:spAutoFit/>
          </a:bodyPr>
          <a:lstStyle/>
          <a:p>
            <a:pPr algn="l">
              <a:lnSpc>
                <a:spcPct val="150000"/>
              </a:lnSpc>
            </a:pPr>
            <a:r>
              <a:rPr lang="zh-CN" altLang="en-US" sz="1800" b="1">
                <a:latin typeface="微软雅黑" pitchFamily="34" charset="-122"/>
                <a:ea typeface="微软雅黑" pitchFamily="34" charset="-122"/>
                <a:sym typeface="+mn-ea"/>
              </a:rPr>
              <a:t>应收账款余额百分比法</a:t>
            </a:r>
            <a:endParaRPr lang="zh-CN" altLang="en-US" sz="1800" b="1">
              <a:latin typeface="微软雅黑" pitchFamily="34" charset="-122"/>
              <a:ea typeface="微软雅黑" pitchFamily="34" charset="-122"/>
            </a:endParaRPr>
          </a:p>
        </p:txBody>
      </p:sp>
      <p:sp>
        <p:nvSpPr>
          <p:cNvPr id="54" name="文本框 16"/>
          <p:cNvSpPr txBox="1"/>
          <p:nvPr/>
        </p:nvSpPr>
        <p:spPr>
          <a:xfrm>
            <a:off x="791822" y="1719685"/>
            <a:ext cx="7166053" cy="923330"/>
          </a:xfrm>
          <a:prstGeom prst="rect">
            <a:avLst/>
          </a:prstGeom>
          <a:noFill/>
        </p:spPr>
        <p:txBody>
          <a:bodyPr wrap="square" rtlCol="0">
            <a:spAutoFit/>
          </a:bodyPr>
          <a:lstStyle/>
          <a:p>
            <a:pPr marL="342900" indent="-342900">
              <a:lnSpc>
                <a:spcPct val="150000"/>
              </a:lnSpc>
              <a:buFont typeface="Wingdings" panose="05000000000000000000" charset="0"/>
              <a:buChar char=""/>
            </a:pPr>
            <a:r>
              <a:rPr lang="zh-CN" altLang="en-US" sz="1800" dirty="0">
                <a:latin typeface="微软雅黑" pitchFamily="34" charset="-122"/>
                <a:ea typeface="微软雅黑" pitchFamily="34" charset="-122"/>
                <a:sym typeface="+mn-ea"/>
              </a:rPr>
              <a:t>按照</a:t>
            </a:r>
            <a:r>
              <a:rPr lang="zh-CN" altLang="en-US" sz="1800" b="1" dirty="0">
                <a:solidFill>
                  <a:srgbClr val="C00000"/>
                </a:solidFill>
                <a:latin typeface="微软雅黑" pitchFamily="34" charset="-122"/>
                <a:ea typeface="微软雅黑" pitchFamily="34" charset="-122"/>
                <a:sym typeface="+mn-ea"/>
              </a:rPr>
              <a:t>期末应收账款余额</a:t>
            </a:r>
            <a:r>
              <a:rPr lang="zh-CN" altLang="en-US" sz="1800" dirty="0">
                <a:latin typeface="微软雅黑" pitchFamily="34" charset="-122"/>
                <a:ea typeface="微软雅黑" pitchFamily="34" charset="-122"/>
                <a:sym typeface="+mn-ea"/>
              </a:rPr>
              <a:t>的一定</a:t>
            </a:r>
            <a:r>
              <a:rPr lang="zh-CN" altLang="en-US" sz="1800" b="1" dirty="0">
                <a:solidFill>
                  <a:srgbClr val="C00000"/>
                </a:solidFill>
                <a:latin typeface="微软雅黑" pitchFamily="34" charset="-122"/>
                <a:ea typeface="微软雅黑" pitchFamily="34" charset="-122"/>
                <a:sym typeface="+mn-ea"/>
              </a:rPr>
              <a:t>百分比</a:t>
            </a:r>
            <a:r>
              <a:rPr lang="zh-CN" altLang="en-US" sz="1800" dirty="0">
                <a:latin typeface="微软雅黑" pitchFamily="34" charset="-122"/>
                <a:ea typeface="微软雅黑" pitchFamily="34" charset="-122"/>
                <a:sym typeface="+mn-ea"/>
              </a:rPr>
              <a:t>估计坏账损失的方法；</a:t>
            </a:r>
          </a:p>
          <a:p>
            <a:pPr marL="342900" indent="-342900">
              <a:lnSpc>
                <a:spcPct val="150000"/>
              </a:lnSpc>
              <a:buFont typeface="Wingdings" panose="05000000000000000000" charset="0"/>
              <a:buChar char=""/>
            </a:pPr>
            <a:r>
              <a:rPr lang="zh-CN" altLang="en-US" sz="1800" b="1" dirty="0">
                <a:solidFill>
                  <a:srgbClr val="C00000"/>
                </a:solidFill>
                <a:latin typeface="微软雅黑" pitchFamily="34" charset="-122"/>
                <a:ea typeface="微软雅黑" pitchFamily="34" charset="-122"/>
                <a:sym typeface="+mn-ea"/>
              </a:rPr>
              <a:t>坏账百分比</a:t>
            </a:r>
            <a:r>
              <a:rPr lang="zh-CN" altLang="en-US" sz="1800" dirty="0">
                <a:latin typeface="微软雅黑" pitchFamily="34" charset="-122"/>
                <a:ea typeface="微软雅黑" pitchFamily="34" charset="-122"/>
                <a:sym typeface="+mn-ea"/>
              </a:rPr>
              <a:t>由企业根据</a:t>
            </a:r>
            <a:r>
              <a:rPr lang="zh-CN" altLang="en-US" sz="1800" b="1" dirty="0">
                <a:solidFill>
                  <a:srgbClr val="C00000"/>
                </a:solidFill>
                <a:latin typeface="微软雅黑" pitchFamily="34" charset="-122"/>
                <a:ea typeface="微软雅黑" pitchFamily="34" charset="-122"/>
                <a:sym typeface="+mn-ea"/>
              </a:rPr>
              <a:t>以往的资料或经验</a:t>
            </a:r>
            <a:r>
              <a:rPr lang="zh-CN" altLang="en-US" sz="1800" dirty="0">
                <a:latin typeface="微软雅黑" pitchFamily="34" charset="-122"/>
                <a:ea typeface="微软雅黑" pitchFamily="34" charset="-122"/>
                <a:sym typeface="+mn-ea"/>
              </a:rPr>
              <a:t>自行确定。（统计学）</a:t>
            </a:r>
            <a:endParaRPr lang="zh-CN" altLang="en-US" sz="1800" b="1" dirty="0">
              <a:latin typeface="微软雅黑" pitchFamily="34" charset="-122"/>
              <a:ea typeface="微软雅黑" pitchFamily="34" charset="-122"/>
            </a:endParaRPr>
          </a:p>
        </p:txBody>
      </p:sp>
      <p:sp>
        <p:nvSpPr>
          <p:cNvPr id="55" name="文本框 16"/>
          <p:cNvSpPr txBox="1"/>
          <p:nvPr/>
        </p:nvSpPr>
        <p:spPr>
          <a:xfrm>
            <a:off x="821032" y="2541672"/>
            <a:ext cx="6497379" cy="507831"/>
          </a:xfrm>
          <a:prstGeom prst="rect">
            <a:avLst/>
          </a:prstGeom>
          <a:noFill/>
        </p:spPr>
        <p:txBody>
          <a:bodyPr wrap="square" rtlCol="0">
            <a:spAutoFit/>
          </a:bodyPr>
          <a:lstStyle/>
          <a:p>
            <a:pPr marL="342900" indent="-342900">
              <a:lnSpc>
                <a:spcPct val="150000"/>
              </a:lnSpc>
              <a:buFont typeface="Wingdings" panose="05000000000000000000" charset="0"/>
              <a:buChar char=""/>
            </a:pPr>
            <a:r>
              <a:rPr lang="zh-CN" altLang="en-US" sz="1800" b="1" dirty="0">
                <a:latin typeface="微软雅黑" pitchFamily="34" charset="-122"/>
                <a:ea typeface="微软雅黑" pitchFamily="34" charset="-122"/>
              </a:rPr>
              <a:t>计算公式：</a:t>
            </a:r>
          </a:p>
        </p:txBody>
      </p:sp>
      <p:sp>
        <p:nvSpPr>
          <p:cNvPr id="56" name="文本框 17"/>
          <p:cNvSpPr txBox="1"/>
          <p:nvPr/>
        </p:nvSpPr>
        <p:spPr>
          <a:xfrm>
            <a:off x="791823" y="3003317"/>
            <a:ext cx="6498071" cy="1754326"/>
          </a:xfrm>
          <a:prstGeom prst="rect">
            <a:avLst/>
          </a:prstGeom>
          <a:noFill/>
        </p:spPr>
        <p:txBody>
          <a:bodyPr wrap="square" rtlCol="0">
            <a:spAutoFit/>
          </a:bodyPr>
          <a:lstStyle/>
          <a:p>
            <a:pPr marL="342900" indent="-342900">
              <a:lnSpc>
                <a:spcPct val="150000"/>
              </a:lnSpc>
              <a:buFont typeface="Wingdings" panose="05000000000000000000" charset="0"/>
              <a:buChar char=""/>
            </a:pPr>
            <a:r>
              <a:rPr lang="zh-CN" altLang="en-US" sz="1800" b="1" dirty="0">
                <a:solidFill>
                  <a:srgbClr val="C00000"/>
                </a:solidFill>
                <a:latin typeface="微软雅黑" pitchFamily="34" charset="-122"/>
                <a:ea typeface="微软雅黑" pitchFamily="34" charset="-122"/>
                <a:sym typeface="+mn-ea"/>
              </a:rPr>
              <a:t>当期坏账准备</a:t>
            </a:r>
            <a:r>
              <a:rPr lang="en-US" altLang="zh-CN" sz="1800" b="1" dirty="0">
                <a:solidFill>
                  <a:srgbClr val="C00000"/>
                </a:solidFill>
                <a:latin typeface="微软雅黑" pitchFamily="34" charset="-122"/>
                <a:ea typeface="微软雅黑" pitchFamily="34" charset="-122"/>
                <a:sym typeface="+mn-ea"/>
              </a:rPr>
              <a:t>=</a:t>
            </a:r>
            <a:r>
              <a:rPr lang="zh-CN" altLang="en-US" sz="1800" b="1" dirty="0">
                <a:solidFill>
                  <a:srgbClr val="C00000"/>
                </a:solidFill>
                <a:latin typeface="微软雅黑" pitchFamily="34" charset="-122"/>
                <a:ea typeface="微软雅黑" pitchFamily="34" charset="-122"/>
                <a:sym typeface="+mn-ea"/>
              </a:rPr>
              <a:t>期末应收账款余额</a:t>
            </a:r>
            <a:r>
              <a:rPr lang="en-US" altLang="zh-CN" sz="1800" b="1" dirty="0">
                <a:solidFill>
                  <a:srgbClr val="C00000"/>
                </a:solidFill>
                <a:latin typeface="微软雅黑" pitchFamily="34" charset="-122"/>
                <a:ea typeface="微软雅黑" pitchFamily="34" charset="-122"/>
                <a:sym typeface="+mn-ea"/>
              </a:rPr>
              <a:t>×</a:t>
            </a:r>
            <a:r>
              <a:rPr lang="zh-CN" altLang="en-US" sz="1800" b="1" dirty="0">
                <a:solidFill>
                  <a:srgbClr val="C00000"/>
                </a:solidFill>
                <a:latin typeface="微软雅黑" pitchFamily="34" charset="-122"/>
                <a:ea typeface="微软雅黑" pitchFamily="34" charset="-122"/>
                <a:sym typeface="+mn-ea"/>
              </a:rPr>
              <a:t>坏账准备计提百分比</a:t>
            </a:r>
          </a:p>
          <a:p>
            <a:pPr marL="342900" indent="-342900">
              <a:lnSpc>
                <a:spcPct val="150000"/>
              </a:lnSpc>
              <a:buFont typeface="Wingdings" panose="05000000000000000000" charset="0"/>
              <a:buChar char=""/>
            </a:pPr>
            <a:r>
              <a:rPr lang="zh-CN" altLang="en-US" sz="1800" b="1" dirty="0">
                <a:latin typeface="微软雅黑" pitchFamily="34" charset="-122"/>
                <a:ea typeface="微软雅黑" pitchFamily="34" charset="-122"/>
                <a:sym typeface="+mn-ea"/>
              </a:rPr>
              <a:t>当期</a:t>
            </a:r>
            <a:r>
              <a:rPr lang="zh-CN" altLang="en-US" sz="1800" b="1" dirty="0">
                <a:solidFill>
                  <a:srgbClr val="C00000"/>
                </a:solidFill>
                <a:latin typeface="微软雅黑" pitchFamily="34" charset="-122"/>
                <a:ea typeface="微软雅黑" pitchFamily="34" charset="-122"/>
                <a:sym typeface="+mn-ea"/>
              </a:rPr>
              <a:t>应计提</a:t>
            </a:r>
            <a:r>
              <a:rPr lang="zh-CN" altLang="en-US" sz="1800" b="1" dirty="0">
                <a:latin typeface="微软雅黑" pitchFamily="34" charset="-122"/>
                <a:ea typeface="微软雅黑" pitchFamily="34" charset="-122"/>
                <a:sym typeface="+mn-ea"/>
              </a:rPr>
              <a:t>的坏账准备</a:t>
            </a:r>
            <a:r>
              <a:rPr lang="en-US" altLang="zh-CN" sz="1800" b="1" dirty="0">
                <a:latin typeface="微软雅黑" pitchFamily="34" charset="-122"/>
                <a:ea typeface="微软雅黑" pitchFamily="34" charset="-122"/>
                <a:sym typeface="+mn-ea"/>
              </a:rPr>
              <a:t>=</a:t>
            </a:r>
            <a:r>
              <a:rPr lang="zh-CN" altLang="en-US" sz="1800" b="1" dirty="0">
                <a:latin typeface="微软雅黑" pitchFamily="34" charset="-122"/>
                <a:ea typeface="微软雅黑" pitchFamily="34" charset="-122"/>
                <a:sym typeface="+mn-ea"/>
              </a:rPr>
              <a:t>当期按应收账款计算应计提的坏账准备金额</a:t>
            </a:r>
            <a:r>
              <a:rPr lang="en-US" altLang="zh-CN" sz="1800" b="1" dirty="0">
                <a:solidFill>
                  <a:srgbClr val="C00000"/>
                </a:solidFill>
                <a:latin typeface="微软雅黑" pitchFamily="34" charset="-122"/>
                <a:ea typeface="微软雅黑" pitchFamily="34" charset="-122"/>
                <a:sym typeface="+mn-ea"/>
              </a:rPr>
              <a:t>-</a:t>
            </a:r>
            <a:r>
              <a:rPr lang="zh-CN" altLang="en-US" sz="1800" b="1" dirty="0">
                <a:latin typeface="微软雅黑" pitchFamily="34" charset="-122"/>
                <a:ea typeface="微软雅黑" pitchFamily="34" charset="-122"/>
                <a:sym typeface="+mn-ea"/>
              </a:rPr>
              <a:t>调整前坏账准备</a:t>
            </a:r>
            <a:r>
              <a:rPr lang="zh-CN" altLang="en-US" sz="1800" b="1" dirty="0">
                <a:solidFill>
                  <a:srgbClr val="C00000"/>
                </a:solidFill>
                <a:latin typeface="微软雅黑" pitchFamily="34" charset="-122"/>
                <a:ea typeface="微软雅黑" pitchFamily="34" charset="-122"/>
                <a:sym typeface="+mn-ea"/>
              </a:rPr>
              <a:t>贷方余额</a:t>
            </a:r>
            <a:r>
              <a:rPr lang="en-US" altLang="zh-CN" sz="1800" b="1" dirty="0">
                <a:solidFill>
                  <a:srgbClr val="C00000"/>
                </a:solidFill>
                <a:latin typeface="微软雅黑" pitchFamily="34" charset="-122"/>
                <a:ea typeface="微软雅黑" pitchFamily="34" charset="-122"/>
                <a:sym typeface="+mn-ea"/>
              </a:rPr>
              <a:t>+</a:t>
            </a:r>
            <a:r>
              <a:rPr lang="zh-CN" altLang="en-US" sz="1800" b="1" dirty="0">
                <a:latin typeface="微软雅黑" pitchFamily="34" charset="-122"/>
                <a:ea typeface="微软雅黑" pitchFamily="34" charset="-122"/>
                <a:sym typeface="+mn-ea"/>
              </a:rPr>
              <a:t>调整前坏账准备科目的</a:t>
            </a:r>
            <a:r>
              <a:rPr lang="zh-CN" altLang="en-US" sz="1800" b="1" dirty="0">
                <a:solidFill>
                  <a:srgbClr val="C00000"/>
                </a:solidFill>
                <a:latin typeface="微软雅黑" pitchFamily="34" charset="-122"/>
                <a:ea typeface="微软雅黑" pitchFamily="34" charset="-122"/>
                <a:sym typeface="+mn-ea"/>
              </a:rPr>
              <a:t>借方余额</a:t>
            </a:r>
          </a:p>
        </p:txBody>
      </p:sp>
      <p:sp>
        <p:nvSpPr>
          <p:cNvPr id="30" name="矩形 29"/>
          <p:cNvSpPr/>
          <p:nvPr/>
        </p:nvSpPr>
        <p:spPr>
          <a:xfrm>
            <a:off x="1421258" y="649144"/>
            <a:ext cx="5876961"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应收款项减值损失</a:t>
            </a:r>
            <a:r>
              <a:rPr lang="zh-CN" altLang="zh-CN" sz="1800" b="1" dirty="0" smtClean="0">
                <a:solidFill>
                  <a:srgbClr val="084CA1"/>
                </a:solidFill>
                <a:ea typeface="微软雅黑"/>
                <a:cs typeface="+mn-ea"/>
              </a:rPr>
              <a:t>的核算</a:t>
            </a:r>
            <a:r>
              <a:rPr lang="zh-CN" altLang="zh-CN" sz="1800" b="1" dirty="0">
                <a:solidFill>
                  <a:srgbClr val="084CA1"/>
                </a:solidFill>
                <a:ea typeface="微软雅黑"/>
                <a:cs typeface="+mn-ea"/>
              </a:rPr>
              <a:t>及账务处理</a:t>
            </a:r>
            <a:r>
              <a:rPr lang="en-US" altLang="zh-CN" sz="1800" b="1" dirty="0">
                <a:solidFill>
                  <a:srgbClr val="084CA1"/>
                </a:solidFill>
                <a:ea typeface="微软雅黑"/>
                <a:cs typeface="+mn-ea"/>
              </a:rPr>
              <a:t>——</a:t>
            </a:r>
            <a:r>
              <a:rPr lang="zh-CN" altLang="en-US" sz="1800" b="1" dirty="0">
                <a:solidFill>
                  <a:srgbClr val="084CA1"/>
                </a:solidFill>
                <a:ea typeface="微软雅黑"/>
                <a:cs typeface="+mn-ea"/>
                <a:sym typeface="+mn-lt"/>
              </a:rPr>
              <a:t>估计方法</a:t>
            </a:r>
          </a:p>
        </p:txBody>
      </p:sp>
    </p:spTree>
    <p:custDataLst>
      <p:tags r:id="rId1"/>
    </p:custDataLst>
    <p:extLst>
      <p:ext uri="{BB962C8B-B14F-4D97-AF65-F5344CB8AC3E}">
        <p14:creationId xmlns:p14="http://schemas.microsoft.com/office/powerpoint/2010/main" val="33004109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应收票据</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7031123"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（二）应收票据</a:t>
            </a:r>
            <a:r>
              <a:rPr lang="zh-CN" altLang="zh-CN" sz="1800" b="1" dirty="0" smtClean="0">
                <a:solidFill>
                  <a:srgbClr val="084CA1"/>
                </a:solidFill>
                <a:ea typeface="微软雅黑"/>
                <a:cs typeface="+mn-ea"/>
              </a:rPr>
              <a:t>的</a:t>
            </a:r>
            <a:r>
              <a:rPr lang="zh-CN" altLang="zh-CN" sz="1800" b="1" dirty="0">
                <a:solidFill>
                  <a:srgbClr val="084CA1"/>
                </a:solidFill>
                <a:ea typeface="微软雅黑"/>
                <a:cs typeface="+mn-ea"/>
              </a:rPr>
              <a:t>核算及账务处理</a:t>
            </a:r>
            <a:r>
              <a:rPr lang="en-US" altLang="zh-CN" sz="1800" b="1" dirty="0">
                <a:solidFill>
                  <a:srgbClr val="084CA1"/>
                </a:solidFill>
                <a:ea typeface="微软雅黑"/>
                <a:cs typeface="+mn-ea"/>
              </a:rPr>
              <a:t>——</a:t>
            </a:r>
            <a:r>
              <a:rPr lang="zh-CN" altLang="en-US" sz="1800" b="1" dirty="0">
                <a:solidFill>
                  <a:srgbClr val="084CA1"/>
                </a:solidFill>
                <a:ea typeface="微软雅黑"/>
                <a:cs typeface="+mn-ea"/>
              </a:rPr>
              <a:t>账务处理（</a:t>
            </a:r>
            <a:r>
              <a:rPr lang="zh-CN" altLang="en-US" sz="1800" b="1" dirty="0">
                <a:solidFill>
                  <a:srgbClr val="084CA1"/>
                </a:solidFill>
                <a:ea typeface="微软雅黑"/>
                <a:cs typeface="+mn-ea"/>
                <a:sym typeface="+mn-lt"/>
              </a:rPr>
              <a:t>不带息应收票据）</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33" name="组合 32"/>
          <p:cNvGrpSpPr/>
          <p:nvPr/>
        </p:nvGrpSpPr>
        <p:grpSpPr>
          <a:xfrm>
            <a:off x="3471765" y="3249982"/>
            <a:ext cx="562070" cy="112092"/>
            <a:chOff x="3896693" y="665994"/>
            <a:chExt cx="562070" cy="112092"/>
          </a:xfrm>
        </p:grpSpPr>
        <p:cxnSp>
          <p:nvCxnSpPr>
            <p:cNvPr id="34" name="Straight Connector 14"/>
            <p:cNvCxnSpPr/>
            <p:nvPr/>
          </p:nvCxnSpPr>
          <p:spPr>
            <a:xfrm flipH="1">
              <a:off x="3896693" y="728946"/>
              <a:ext cx="490062"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35" name="îṩ1íḍè"/>
            <p:cNvSpPr/>
            <p:nvPr/>
          </p:nvSpPr>
          <p:spPr bwMode="auto">
            <a:xfrm>
              <a:off x="4346671" y="665994"/>
              <a:ext cx="112092" cy="112092"/>
            </a:xfrm>
            <a:prstGeom prst="ellipse">
              <a:avLst/>
            </a:prstGeom>
            <a:solidFill>
              <a:srgbClr val="084CA1"/>
            </a:solidFill>
            <a:ln w="19050">
              <a:solidFill>
                <a:srgbClr val="084CA1"/>
              </a:solidFill>
              <a:round/>
            </a:ln>
          </p:spPr>
          <p:txBody>
            <a:bodyPr anchor="ctr"/>
            <a:lstStyle/>
            <a:p>
              <a:pPr algn="ctr"/>
              <a:endParaRPr sz="1800">
                <a:latin typeface="微软雅黑" pitchFamily="34" charset="-122"/>
                <a:ea typeface="微软雅黑" pitchFamily="34" charset="-122"/>
                <a:cs typeface="+mn-ea"/>
                <a:sym typeface="+mn-lt"/>
              </a:endParaRPr>
            </a:p>
          </p:txBody>
        </p:sp>
      </p:grpSp>
      <p:sp>
        <p:nvSpPr>
          <p:cNvPr id="36" name="文本框 14"/>
          <p:cNvSpPr txBox="1"/>
          <p:nvPr/>
        </p:nvSpPr>
        <p:spPr>
          <a:xfrm>
            <a:off x="344384" y="1564727"/>
            <a:ext cx="3437070" cy="923330"/>
          </a:xfrm>
          <a:prstGeom prst="rect">
            <a:avLst/>
          </a:prstGeom>
          <a:solidFill>
            <a:schemeClr val="accent1">
              <a:lumMod val="40000"/>
              <a:lumOff val="60000"/>
            </a:schemeClr>
          </a:solidFill>
        </p:spPr>
        <p:txBody>
          <a:bodyPr wrap="square" rtlCol="0" anchor="ctr">
            <a:spAutoFit/>
          </a:bodyPr>
          <a:lstStyle/>
          <a:p>
            <a:pPr>
              <a:lnSpc>
                <a:spcPct val="150000"/>
              </a:lnSpc>
            </a:pPr>
            <a:r>
              <a:rPr lang="zh-CN" altLang="en-US" sz="1800" dirty="0" smtClean="0">
                <a:latin typeface="微软雅黑" pitchFamily="34" charset="-122"/>
                <a:ea typeface="微软雅黑" pitchFamily="34" charset="-122"/>
              </a:rPr>
              <a:t>企业</a:t>
            </a:r>
            <a:r>
              <a:rPr lang="zh-CN" altLang="en-US" sz="1800" dirty="0">
                <a:latin typeface="微软雅黑" pitchFamily="34" charset="-122"/>
                <a:ea typeface="微软雅黑" pitchFamily="34" charset="-122"/>
              </a:rPr>
              <a:t>因销售商品、提供劳务等而收到开出、承兑的商业汇票</a:t>
            </a:r>
          </a:p>
        </p:txBody>
      </p:sp>
      <p:sp>
        <p:nvSpPr>
          <p:cNvPr id="37" name="矩形 36"/>
          <p:cNvSpPr/>
          <p:nvPr>
            <p:custDataLst>
              <p:tags r:id="rId7"/>
            </p:custDataLst>
          </p:nvPr>
        </p:nvSpPr>
        <p:spPr>
          <a:xfrm>
            <a:off x="3961827" y="1358837"/>
            <a:ext cx="4896544" cy="1368152"/>
          </a:xfrm>
          <a:prstGeom prst="rect">
            <a:avLst/>
          </a:prstGeom>
          <a:ln>
            <a:noFill/>
          </a:ln>
        </p:spPr>
        <p:txBody>
          <a:bodyPr wrap="square">
            <a:noAutofit/>
          </a:bodyPr>
          <a:lstStyle/>
          <a:p>
            <a:pPr>
              <a:lnSpc>
                <a:spcPct val="150000"/>
              </a:lnSpc>
            </a:pPr>
            <a:r>
              <a:rPr sz="1800" dirty="0" smtClean="0">
                <a:latin typeface="微软雅黑" pitchFamily="34" charset="-122"/>
                <a:ea typeface="微软雅黑" pitchFamily="34" charset="-122"/>
                <a:sym typeface="+mn-ea"/>
              </a:rPr>
              <a:t>借</a:t>
            </a:r>
            <a:r>
              <a:rPr lang="zh-CN" altLang="en-US" sz="1800" dirty="0">
                <a:latin typeface="微软雅黑" pitchFamily="34" charset="-122"/>
                <a:ea typeface="微软雅黑" pitchFamily="34" charset="-122"/>
                <a:sym typeface="+mn-ea"/>
              </a:rPr>
              <a:t>：</a:t>
            </a:r>
            <a:r>
              <a:rPr sz="1800" dirty="0" err="1" smtClean="0">
                <a:latin typeface="微软雅黑" pitchFamily="34" charset="-122"/>
                <a:ea typeface="微软雅黑" pitchFamily="34" charset="-122"/>
                <a:sym typeface="+mn-ea"/>
              </a:rPr>
              <a:t>应收票据</a:t>
            </a:r>
            <a:r>
              <a:rPr lang="en-US" sz="1800" dirty="0" smtClean="0">
                <a:latin typeface="微软雅黑" pitchFamily="34" charset="-122"/>
                <a:ea typeface="微软雅黑" pitchFamily="34" charset="-122"/>
                <a:sym typeface="+mn-ea"/>
              </a:rPr>
              <a:t>     </a:t>
            </a:r>
            <a:r>
              <a:rPr lang="zh-CN" altLang="en-US" sz="1800" b="1" dirty="0" smtClean="0">
                <a:solidFill>
                  <a:srgbClr val="C00000"/>
                </a:solidFill>
                <a:latin typeface="微软雅黑" pitchFamily="34" charset="-122"/>
                <a:ea typeface="微软雅黑" pitchFamily="34" charset="-122"/>
                <a:sym typeface="+mn-ea"/>
              </a:rPr>
              <a:t>按面值</a:t>
            </a:r>
            <a:r>
              <a:rPr sz="1800" b="1" dirty="0" smtClean="0">
                <a:solidFill>
                  <a:srgbClr val="C00000"/>
                </a:solidFill>
                <a:latin typeface="微软雅黑" pitchFamily="34" charset="-122"/>
                <a:ea typeface="微软雅黑" pitchFamily="34" charset="-122"/>
                <a:sym typeface="+mn-ea"/>
              </a:rPr>
              <a:t>                      </a:t>
            </a:r>
            <a:endParaRPr sz="1800" b="1" dirty="0">
              <a:solidFill>
                <a:srgbClr val="C00000"/>
              </a:solidFill>
              <a:latin typeface="微软雅黑" pitchFamily="34" charset="-122"/>
              <a:ea typeface="微软雅黑" pitchFamily="34" charset="-122"/>
              <a:sym typeface="+mn-ea"/>
            </a:endParaRPr>
          </a:p>
          <a:p>
            <a:pPr>
              <a:lnSpc>
                <a:spcPct val="150000"/>
              </a:lnSpc>
            </a:pPr>
            <a:r>
              <a:rPr sz="1800" dirty="0">
                <a:latin typeface="微软雅黑" pitchFamily="34" charset="-122"/>
                <a:ea typeface="微软雅黑" pitchFamily="34" charset="-122"/>
                <a:sym typeface="+mn-ea"/>
              </a:rPr>
              <a:t>  </a:t>
            </a:r>
            <a:r>
              <a:rPr lang="en-US" sz="1800" dirty="0" smtClean="0">
                <a:latin typeface="微软雅黑" pitchFamily="34" charset="-122"/>
                <a:ea typeface="微软雅黑" pitchFamily="34" charset="-122"/>
                <a:sym typeface="+mn-ea"/>
              </a:rPr>
              <a:t>   </a:t>
            </a:r>
            <a:r>
              <a:rPr sz="1800" dirty="0" smtClean="0">
                <a:latin typeface="微软雅黑" pitchFamily="34" charset="-122"/>
                <a:ea typeface="微软雅黑" pitchFamily="34" charset="-122"/>
                <a:sym typeface="+mn-ea"/>
              </a:rPr>
              <a:t>贷</a:t>
            </a:r>
            <a:r>
              <a:rPr lang="zh-CN" altLang="en-US" sz="1800" dirty="0" smtClean="0">
                <a:latin typeface="微软雅黑" pitchFamily="34" charset="-122"/>
                <a:ea typeface="微软雅黑" pitchFamily="34" charset="-122"/>
                <a:sym typeface="+mn-ea"/>
              </a:rPr>
              <a:t>：</a:t>
            </a:r>
            <a:r>
              <a:rPr sz="1800" dirty="0" err="1" smtClean="0">
                <a:latin typeface="微软雅黑" pitchFamily="34" charset="-122"/>
                <a:ea typeface="微软雅黑" pitchFamily="34" charset="-122"/>
                <a:sym typeface="+mn-ea"/>
              </a:rPr>
              <a:t>主营业务收入</a:t>
            </a:r>
            <a:endParaRPr sz="1800" dirty="0" smtClean="0">
              <a:latin typeface="微软雅黑" pitchFamily="34" charset="-122"/>
              <a:ea typeface="微软雅黑" pitchFamily="34" charset="-122"/>
              <a:sym typeface="+mn-ea"/>
            </a:endParaRPr>
          </a:p>
          <a:p>
            <a:pPr>
              <a:lnSpc>
                <a:spcPct val="150000"/>
              </a:lnSpc>
            </a:pPr>
            <a:r>
              <a:rPr sz="1800" dirty="0" smtClean="0">
                <a:latin typeface="微软雅黑" pitchFamily="34" charset="-122"/>
                <a:ea typeface="微软雅黑" pitchFamily="34" charset="-122"/>
                <a:sym typeface="+mn-ea"/>
              </a:rPr>
              <a:t>     </a:t>
            </a:r>
            <a:r>
              <a:rPr lang="en-US" sz="1800" dirty="0" smtClean="0">
                <a:latin typeface="微软雅黑" pitchFamily="34" charset="-122"/>
                <a:ea typeface="微软雅黑" pitchFamily="34" charset="-122"/>
                <a:sym typeface="+mn-ea"/>
              </a:rPr>
              <a:t>      </a:t>
            </a:r>
            <a:r>
              <a:rPr sz="1800" dirty="0" smtClean="0">
                <a:latin typeface="微软雅黑" pitchFamily="34" charset="-122"/>
                <a:ea typeface="微软雅黑" pitchFamily="34" charset="-122"/>
                <a:sym typeface="+mn-ea"/>
              </a:rPr>
              <a:t>应</a:t>
            </a:r>
            <a:r>
              <a:rPr lang="zh-CN" altLang="en-US" sz="1800" dirty="0" smtClean="0">
                <a:latin typeface="微软雅黑" pitchFamily="34" charset="-122"/>
                <a:ea typeface="微软雅黑" pitchFamily="34" charset="-122"/>
                <a:sym typeface="+mn-ea"/>
              </a:rPr>
              <a:t>交</a:t>
            </a:r>
            <a:r>
              <a:rPr sz="1800" dirty="0" err="1" smtClean="0">
                <a:latin typeface="微软雅黑" pitchFamily="34" charset="-122"/>
                <a:ea typeface="微软雅黑" pitchFamily="34" charset="-122"/>
                <a:sym typeface="+mn-ea"/>
              </a:rPr>
              <a:t>税费</a:t>
            </a:r>
            <a:r>
              <a:rPr lang="en-US" altLang="zh-CN" sz="1800" dirty="0">
                <a:latin typeface="微软雅黑" pitchFamily="34" charset="-122"/>
                <a:ea typeface="微软雅黑" pitchFamily="34" charset="-122"/>
              </a:rPr>
              <a:t>——</a:t>
            </a:r>
            <a:r>
              <a:rPr sz="1800" dirty="0" err="1" smtClean="0">
                <a:latin typeface="微软雅黑" pitchFamily="34" charset="-122"/>
                <a:ea typeface="微软雅黑" pitchFamily="34" charset="-122"/>
                <a:sym typeface="+mn-ea"/>
              </a:rPr>
              <a:t>应交增值税</a:t>
            </a:r>
            <a:r>
              <a:rPr lang="en-US" altLang="zh-CN" sz="1800" dirty="0" smtClean="0">
                <a:latin typeface="微软雅黑" pitchFamily="34" charset="-122"/>
                <a:ea typeface="微软雅黑" pitchFamily="34" charset="-122"/>
                <a:sym typeface="+mn-ea"/>
              </a:rPr>
              <a:t>(</a:t>
            </a:r>
            <a:r>
              <a:rPr sz="1800" dirty="0" err="1" smtClean="0">
                <a:latin typeface="微软雅黑" pitchFamily="34" charset="-122"/>
                <a:ea typeface="微软雅黑" pitchFamily="34" charset="-122"/>
                <a:sym typeface="+mn-ea"/>
              </a:rPr>
              <a:t>销项税额</a:t>
            </a:r>
            <a:r>
              <a:rPr lang="en-US" altLang="zh-CN" sz="1800" dirty="0" smtClean="0">
                <a:latin typeface="微软雅黑" pitchFamily="34" charset="-122"/>
                <a:ea typeface="微软雅黑" pitchFamily="34" charset="-122"/>
                <a:sym typeface="+mn-ea"/>
              </a:rPr>
              <a:t>)</a:t>
            </a:r>
            <a:endParaRPr sz="1800" dirty="0">
              <a:latin typeface="微软雅黑" pitchFamily="34" charset="-122"/>
              <a:ea typeface="微软雅黑" pitchFamily="34" charset="-122"/>
              <a:sym typeface="+mn-ea"/>
            </a:endParaRPr>
          </a:p>
        </p:txBody>
      </p:sp>
      <p:sp>
        <p:nvSpPr>
          <p:cNvPr id="38" name="文本框 14"/>
          <p:cNvSpPr txBox="1"/>
          <p:nvPr/>
        </p:nvSpPr>
        <p:spPr>
          <a:xfrm>
            <a:off x="1256819" y="3052114"/>
            <a:ext cx="2241311" cy="507831"/>
          </a:xfrm>
          <a:prstGeom prst="rect">
            <a:avLst/>
          </a:prstGeom>
          <a:solidFill>
            <a:schemeClr val="accent1">
              <a:lumMod val="40000"/>
              <a:lumOff val="60000"/>
            </a:schemeClr>
          </a:solidFill>
        </p:spPr>
        <p:txBody>
          <a:bodyPr wrap="square" rtlCol="0" anchor="ctr">
            <a:spAutoFit/>
          </a:bodyPr>
          <a:lstStyle/>
          <a:p>
            <a:pPr>
              <a:lnSpc>
                <a:spcPct val="150000"/>
              </a:lnSpc>
            </a:pPr>
            <a:r>
              <a:rPr lang="zh-CN" altLang="en-US" sz="1800" dirty="0" smtClean="0">
                <a:latin typeface="微软雅黑" pitchFamily="34" charset="-122"/>
                <a:ea typeface="微软雅黑" pitchFamily="34" charset="-122"/>
              </a:rPr>
              <a:t>应收票据到期回收时</a:t>
            </a:r>
            <a:endParaRPr lang="zh-CN" altLang="en-US" sz="1800" dirty="0">
              <a:latin typeface="微软雅黑" pitchFamily="34" charset="-122"/>
              <a:ea typeface="微软雅黑" pitchFamily="34" charset="-122"/>
            </a:endParaRPr>
          </a:p>
        </p:txBody>
      </p:sp>
      <p:sp>
        <p:nvSpPr>
          <p:cNvPr id="39" name="矩形 38"/>
          <p:cNvSpPr/>
          <p:nvPr>
            <p:custDataLst>
              <p:tags r:id="rId8"/>
            </p:custDataLst>
          </p:nvPr>
        </p:nvSpPr>
        <p:spPr>
          <a:xfrm>
            <a:off x="4219770" y="2860300"/>
            <a:ext cx="2298566" cy="905267"/>
          </a:xfrm>
          <a:prstGeom prst="rect">
            <a:avLst/>
          </a:prstGeom>
          <a:ln>
            <a:noFill/>
          </a:ln>
        </p:spPr>
        <p:txBody>
          <a:bodyPr wrap="square">
            <a:noAutofit/>
          </a:bodyPr>
          <a:lstStyle/>
          <a:p>
            <a:pPr>
              <a:lnSpc>
                <a:spcPct val="150000"/>
              </a:lnSpc>
            </a:pPr>
            <a:r>
              <a:rPr sz="1800" dirty="0" smtClean="0">
                <a:latin typeface="微软雅黑" pitchFamily="34" charset="-122"/>
                <a:ea typeface="微软雅黑" pitchFamily="34" charset="-122"/>
                <a:sym typeface="+mn-ea"/>
              </a:rPr>
              <a:t>借</a:t>
            </a:r>
            <a:r>
              <a:rPr lang="zh-CN" altLang="en-US" sz="1800" dirty="0" smtClean="0">
                <a:latin typeface="微软雅黑" pitchFamily="34" charset="-122"/>
                <a:ea typeface="微软雅黑" pitchFamily="34" charset="-122"/>
                <a:sym typeface="+mn-ea"/>
              </a:rPr>
              <a:t>：银行存款</a:t>
            </a:r>
            <a:endParaRPr sz="1800" dirty="0">
              <a:latin typeface="微软雅黑" pitchFamily="34" charset="-122"/>
              <a:ea typeface="微软雅黑" pitchFamily="34" charset="-122"/>
              <a:sym typeface="+mn-ea"/>
            </a:endParaRPr>
          </a:p>
          <a:p>
            <a:pPr>
              <a:lnSpc>
                <a:spcPct val="150000"/>
              </a:lnSpc>
            </a:pPr>
            <a:r>
              <a:rPr sz="1800" dirty="0">
                <a:latin typeface="微软雅黑" pitchFamily="34" charset="-122"/>
                <a:ea typeface="微软雅黑" pitchFamily="34" charset="-122"/>
                <a:sym typeface="+mn-ea"/>
              </a:rPr>
              <a:t>  </a:t>
            </a:r>
            <a:r>
              <a:rPr lang="en-US" sz="1800" dirty="0" smtClean="0">
                <a:latin typeface="微软雅黑" pitchFamily="34" charset="-122"/>
                <a:ea typeface="微软雅黑" pitchFamily="34" charset="-122"/>
                <a:sym typeface="+mn-ea"/>
              </a:rPr>
              <a:t>     </a:t>
            </a:r>
            <a:r>
              <a:rPr sz="1800" dirty="0" smtClean="0">
                <a:latin typeface="微软雅黑" pitchFamily="34" charset="-122"/>
                <a:ea typeface="微软雅黑" pitchFamily="34" charset="-122"/>
                <a:sym typeface="+mn-ea"/>
              </a:rPr>
              <a:t>贷</a:t>
            </a:r>
            <a:r>
              <a:rPr lang="zh-CN" altLang="en-US" sz="1800" dirty="0">
                <a:latin typeface="微软雅黑" pitchFamily="34" charset="-122"/>
                <a:ea typeface="微软雅黑" pitchFamily="34" charset="-122"/>
                <a:sym typeface="+mn-ea"/>
              </a:rPr>
              <a:t>：</a:t>
            </a:r>
            <a:r>
              <a:rPr lang="zh-CN" altLang="en-US" sz="1800" dirty="0" smtClean="0">
                <a:latin typeface="微软雅黑" pitchFamily="34" charset="-122"/>
                <a:ea typeface="微软雅黑" pitchFamily="34" charset="-122"/>
                <a:sym typeface="+mn-ea"/>
              </a:rPr>
              <a:t>应收票据</a:t>
            </a:r>
            <a:endParaRPr sz="1800" dirty="0" smtClean="0">
              <a:latin typeface="微软雅黑" pitchFamily="34" charset="-122"/>
              <a:ea typeface="微软雅黑" pitchFamily="34" charset="-122"/>
              <a:sym typeface="+mn-ea"/>
            </a:endParaRPr>
          </a:p>
        </p:txBody>
      </p:sp>
      <p:sp>
        <p:nvSpPr>
          <p:cNvPr id="40" name="圆角矩形 39"/>
          <p:cNvSpPr/>
          <p:nvPr/>
        </p:nvSpPr>
        <p:spPr>
          <a:xfrm>
            <a:off x="3990168" y="1378320"/>
            <a:ext cx="4605872" cy="1296144"/>
          </a:xfrm>
          <a:prstGeom prst="roundRect">
            <a:avLst/>
          </a:prstGeom>
          <a:no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grpSp>
        <p:nvGrpSpPr>
          <p:cNvPr id="41" name="组合 40"/>
          <p:cNvGrpSpPr/>
          <p:nvPr/>
        </p:nvGrpSpPr>
        <p:grpSpPr>
          <a:xfrm>
            <a:off x="3771504" y="1964168"/>
            <a:ext cx="275887" cy="112092"/>
            <a:chOff x="4386755" y="665994"/>
            <a:chExt cx="275887" cy="112092"/>
          </a:xfrm>
        </p:grpSpPr>
        <p:cxnSp>
          <p:nvCxnSpPr>
            <p:cNvPr id="42" name="Straight Connector 14"/>
            <p:cNvCxnSpPr/>
            <p:nvPr/>
          </p:nvCxnSpPr>
          <p:spPr>
            <a:xfrm flipH="1">
              <a:off x="4386755" y="728946"/>
              <a:ext cx="208643" cy="1369"/>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43" name="îṩ1íḍè"/>
            <p:cNvSpPr/>
            <p:nvPr/>
          </p:nvSpPr>
          <p:spPr bwMode="auto">
            <a:xfrm>
              <a:off x="4550550" y="665994"/>
              <a:ext cx="112092" cy="112092"/>
            </a:xfrm>
            <a:prstGeom prst="ellipse">
              <a:avLst/>
            </a:prstGeom>
            <a:solidFill>
              <a:srgbClr val="084CA1"/>
            </a:solidFill>
            <a:ln w="19050">
              <a:solidFill>
                <a:srgbClr val="084CA1"/>
              </a:solidFill>
              <a:round/>
            </a:ln>
          </p:spPr>
          <p:txBody>
            <a:bodyPr anchor="ctr"/>
            <a:lstStyle/>
            <a:p>
              <a:pPr algn="ctr"/>
              <a:endParaRPr sz="1800">
                <a:latin typeface="微软雅黑" pitchFamily="34" charset="-122"/>
                <a:ea typeface="微软雅黑" pitchFamily="34" charset="-122"/>
                <a:cs typeface="+mn-ea"/>
                <a:sym typeface="+mn-lt"/>
              </a:endParaRPr>
            </a:p>
          </p:txBody>
        </p:sp>
      </p:grpSp>
      <p:sp>
        <p:nvSpPr>
          <p:cNvPr id="44" name="圆角矩形 43"/>
          <p:cNvSpPr/>
          <p:nvPr/>
        </p:nvSpPr>
        <p:spPr>
          <a:xfrm>
            <a:off x="3990168" y="2860300"/>
            <a:ext cx="2528168" cy="905267"/>
          </a:xfrm>
          <a:prstGeom prst="roundRect">
            <a:avLst/>
          </a:prstGeom>
          <a:no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45" name="文本框 14"/>
          <p:cNvSpPr txBox="1"/>
          <p:nvPr/>
        </p:nvSpPr>
        <p:spPr>
          <a:xfrm>
            <a:off x="6698131" y="3020934"/>
            <a:ext cx="1585861" cy="458908"/>
          </a:xfrm>
          <a:prstGeom prst="rect">
            <a:avLst/>
          </a:prstGeom>
          <a:noFill/>
          <a:ln>
            <a:noFill/>
          </a:ln>
        </p:spPr>
        <p:txBody>
          <a:bodyPr wrap="square" rtlCol="0" anchor="ctr">
            <a:spAutoFit/>
          </a:bodyPr>
          <a:lstStyle/>
          <a:p>
            <a:pPr>
              <a:lnSpc>
                <a:spcPct val="150000"/>
              </a:lnSpc>
            </a:pPr>
            <a:r>
              <a:rPr lang="zh-CN" altLang="en-US" sz="1800" b="1" dirty="0" smtClean="0">
                <a:solidFill>
                  <a:srgbClr val="C00000"/>
                </a:solidFill>
                <a:latin typeface="微软雅黑" pitchFamily="34" charset="-122"/>
                <a:ea typeface="微软雅黑" pitchFamily="34" charset="-122"/>
              </a:rPr>
              <a:t>到期额</a:t>
            </a:r>
            <a:r>
              <a:rPr lang="en-US" altLang="zh-CN" sz="1800" b="1" dirty="0" smtClean="0">
                <a:solidFill>
                  <a:srgbClr val="C00000"/>
                </a:solidFill>
                <a:latin typeface="微软雅黑" pitchFamily="34" charset="-122"/>
                <a:ea typeface="微软雅黑" pitchFamily="34" charset="-122"/>
              </a:rPr>
              <a:t>=</a:t>
            </a:r>
            <a:r>
              <a:rPr lang="zh-CN" altLang="en-US" sz="1800" b="1" dirty="0" smtClean="0">
                <a:solidFill>
                  <a:srgbClr val="C00000"/>
                </a:solidFill>
                <a:latin typeface="微软雅黑" pitchFamily="34" charset="-122"/>
                <a:ea typeface="微软雅黑" pitchFamily="34" charset="-122"/>
              </a:rPr>
              <a:t>面值</a:t>
            </a:r>
            <a:endParaRPr lang="zh-CN" altLang="en-US" sz="1800" b="1" dirty="0">
              <a:solidFill>
                <a:srgbClr val="C00000"/>
              </a:solidFill>
              <a:latin typeface="微软雅黑" pitchFamily="34" charset="-122"/>
              <a:ea typeface="微软雅黑" pitchFamily="34" charset="-122"/>
            </a:endParaRPr>
          </a:p>
        </p:txBody>
      </p:sp>
      <p:grpSp>
        <p:nvGrpSpPr>
          <p:cNvPr id="46" name="组合 45"/>
          <p:cNvGrpSpPr/>
          <p:nvPr/>
        </p:nvGrpSpPr>
        <p:grpSpPr>
          <a:xfrm>
            <a:off x="3448634" y="4412850"/>
            <a:ext cx="562070" cy="112092"/>
            <a:chOff x="3896693" y="665994"/>
            <a:chExt cx="562070" cy="112092"/>
          </a:xfrm>
        </p:grpSpPr>
        <p:cxnSp>
          <p:nvCxnSpPr>
            <p:cNvPr id="47" name="Straight Connector 14"/>
            <p:cNvCxnSpPr/>
            <p:nvPr/>
          </p:nvCxnSpPr>
          <p:spPr>
            <a:xfrm flipH="1">
              <a:off x="3896693" y="728946"/>
              <a:ext cx="490062"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48" name="îṩ1íḍè"/>
            <p:cNvSpPr/>
            <p:nvPr/>
          </p:nvSpPr>
          <p:spPr bwMode="auto">
            <a:xfrm>
              <a:off x="4346671" y="665994"/>
              <a:ext cx="112092" cy="112092"/>
            </a:xfrm>
            <a:prstGeom prst="ellipse">
              <a:avLst/>
            </a:prstGeom>
            <a:solidFill>
              <a:srgbClr val="084CA1"/>
            </a:solidFill>
            <a:ln w="19050">
              <a:solidFill>
                <a:srgbClr val="084CA1"/>
              </a:solidFill>
              <a:round/>
            </a:ln>
          </p:spPr>
          <p:txBody>
            <a:bodyPr anchor="ctr"/>
            <a:lstStyle/>
            <a:p>
              <a:pPr algn="ctr"/>
              <a:endParaRPr sz="1800">
                <a:latin typeface="微软雅黑" pitchFamily="34" charset="-122"/>
                <a:ea typeface="微软雅黑" pitchFamily="34" charset="-122"/>
                <a:cs typeface="+mn-ea"/>
                <a:sym typeface="+mn-lt"/>
              </a:endParaRPr>
            </a:p>
          </p:txBody>
        </p:sp>
      </p:grpSp>
      <p:sp>
        <p:nvSpPr>
          <p:cNvPr id="49" name="文本框 14"/>
          <p:cNvSpPr txBox="1"/>
          <p:nvPr/>
        </p:nvSpPr>
        <p:spPr>
          <a:xfrm>
            <a:off x="1233688" y="4240951"/>
            <a:ext cx="2241311" cy="455894"/>
          </a:xfrm>
          <a:prstGeom prst="rect">
            <a:avLst/>
          </a:prstGeom>
          <a:solidFill>
            <a:schemeClr val="accent1">
              <a:lumMod val="40000"/>
              <a:lumOff val="60000"/>
            </a:schemeClr>
          </a:solidFill>
        </p:spPr>
        <p:txBody>
          <a:bodyPr wrap="square" rtlCol="0" anchor="ctr">
            <a:spAutoFit/>
          </a:bodyPr>
          <a:lstStyle/>
          <a:p>
            <a:pPr>
              <a:lnSpc>
                <a:spcPct val="150000"/>
              </a:lnSpc>
            </a:pPr>
            <a:r>
              <a:rPr lang="zh-CN" altLang="zh-CN" sz="1800" dirty="0">
                <a:latin typeface="微软雅黑" pitchFamily="34" charset="-122"/>
                <a:ea typeface="微软雅黑" pitchFamily="34" charset="-122"/>
              </a:rPr>
              <a:t>到期无力支付时</a:t>
            </a:r>
            <a:endParaRPr lang="zh-CN" altLang="en-US" sz="1800" dirty="0">
              <a:latin typeface="微软雅黑" pitchFamily="34" charset="-122"/>
              <a:ea typeface="微软雅黑" pitchFamily="34" charset="-122"/>
            </a:endParaRPr>
          </a:p>
        </p:txBody>
      </p:sp>
      <p:sp>
        <p:nvSpPr>
          <p:cNvPr id="50" name="矩形 49"/>
          <p:cNvSpPr/>
          <p:nvPr>
            <p:custDataLst>
              <p:tags r:id="rId9"/>
            </p:custDataLst>
          </p:nvPr>
        </p:nvSpPr>
        <p:spPr>
          <a:xfrm>
            <a:off x="3977789" y="4023168"/>
            <a:ext cx="3099905" cy="905267"/>
          </a:xfrm>
          <a:prstGeom prst="rect">
            <a:avLst/>
          </a:prstGeom>
          <a:ln>
            <a:noFill/>
          </a:ln>
        </p:spPr>
        <p:txBody>
          <a:bodyPr wrap="square">
            <a:noAutofit/>
          </a:bodyPr>
          <a:lstStyle/>
          <a:p>
            <a:pPr>
              <a:lnSpc>
                <a:spcPct val="150000"/>
              </a:lnSpc>
            </a:pPr>
            <a:r>
              <a:rPr lang="zh-CN" altLang="zh-CN" sz="1800" dirty="0">
                <a:latin typeface="微软雅黑" pitchFamily="34" charset="-122"/>
                <a:ea typeface="微软雅黑" pitchFamily="34" charset="-122"/>
              </a:rPr>
              <a:t>借：应收账款</a:t>
            </a: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应收票据</a:t>
            </a:r>
            <a:r>
              <a:rPr lang="en-US" altLang="zh-CN" sz="1800" dirty="0" smtClean="0">
                <a:latin typeface="微软雅黑" pitchFamily="34" charset="-122"/>
                <a:ea typeface="微软雅黑" pitchFamily="34" charset="-122"/>
              </a:rPr>
              <a:t>   </a:t>
            </a:r>
            <a:r>
              <a:rPr lang="zh-CN" altLang="en-US" sz="1800" b="1" dirty="0" smtClean="0">
                <a:solidFill>
                  <a:srgbClr val="C00000"/>
                </a:solidFill>
                <a:latin typeface="微软雅黑" pitchFamily="34" charset="-122"/>
                <a:ea typeface="微软雅黑" pitchFamily="34" charset="-122"/>
                <a:sym typeface="+mn-ea"/>
              </a:rPr>
              <a:t>按</a:t>
            </a:r>
            <a:r>
              <a:rPr lang="zh-CN" altLang="en-US" sz="1800" b="1" dirty="0">
                <a:solidFill>
                  <a:srgbClr val="C00000"/>
                </a:solidFill>
                <a:latin typeface="微软雅黑" pitchFamily="34" charset="-122"/>
                <a:ea typeface="微软雅黑" pitchFamily="34" charset="-122"/>
                <a:sym typeface="+mn-ea"/>
              </a:rPr>
              <a:t>面值 </a:t>
            </a:r>
            <a:endParaRPr lang="zh-CN" altLang="zh-CN" sz="1800" dirty="0">
              <a:solidFill>
                <a:srgbClr val="C00000"/>
              </a:solidFill>
              <a:latin typeface="微软雅黑" pitchFamily="34" charset="-122"/>
              <a:ea typeface="微软雅黑" pitchFamily="34" charset="-122"/>
            </a:endParaRPr>
          </a:p>
        </p:txBody>
      </p:sp>
      <p:sp>
        <p:nvSpPr>
          <p:cNvPr id="51" name="圆角矩形 50"/>
          <p:cNvSpPr/>
          <p:nvPr/>
        </p:nvSpPr>
        <p:spPr>
          <a:xfrm>
            <a:off x="3967036" y="4023168"/>
            <a:ext cx="3110658" cy="905267"/>
          </a:xfrm>
          <a:prstGeom prst="roundRect">
            <a:avLst/>
          </a:prstGeom>
          <a:no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4290436641"/>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a:solidFill>
                  <a:schemeClr val="bg1"/>
                </a:solidFill>
                <a:latin typeface="微软雅黑"/>
                <a:ea typeface="微软雅黑"/>
              </a:rPr>
              <a:t>6</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2291382"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应收款项减值</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8" name="文本框 15"/>
          <p:cNvSpPr txBox="1"/>
          <p:nvPr/>
        </p:nvSpPr>
        <p:spPr>
          <a:xfrm>
            <a:off x="1031875" y="1854293"/>
            <a:ext cx="4375785" cy="458908"/>
          </a:xfrm>
          <a:prstGeom prst="rect">
            <a:avLst/>
          </a:prstGeom>
          <a:noFill/>
        </p:spPr>
        <p:txBody>
          <a:bodyPr wrap="square" rtlCol="0">
            <a:spAutoFit/>
          </a:bodyPr>
          <a:lstStyle/>
          <a:p>
            <a:pPr algn="l">
              <a:lnSpc>
                <a:spcPct val="150000"/>
              </a:lnSpc>
            </a:pPr>
            <a:r>
              <a:rPr lang="zh-CN" altLang="en-US" sz="1800" b="1">
                <a:latin typeface="微软雅黑" pitchFamily="34" charset="-122"/>
                <a:ea typeface="微软雅黑" pitchFamily="34" charset="-122"/>
                <a:sym typeface="+mn-ea"/>
              </a:rPr>
              <a:t>账龄分析法</a:t>
            </a:r>
            <a:r>
              <a:rPr lang="zh-CN" altLang="en-US" sz="1800" b="1">
                <a:solidFill>
                  <a:srgbClr val="C00000"/>
                </a:solidFill>
                <a:latin typeface="微软雅黑" pitchFamily="34" charset="-122"/>
                <a:ea typeface="微软雅黑" pitchFamily="34" charset="-122"/>
                <a:sym typeface="+mn-ea"/>
              </a:rPr>
              <a:t>（实际工作最常用）</a:t>
            </a:r>
            <a:endParaRPr lang="zh-CN" altLang="en-US" sz="1800" b="1">
              <a:latin typeface="微软雅黑" pitchFamily="34" charset="-122"/>
              <a:ea typeface="微软雅黑" pitchFamily="34" charset="-122"/>
            </a:endParaRPr>
          </a:p>
        </p:txBody>
      </p:sp>
      <p:sp>
        <p:nvSpPr>
          <p:cNvPr id="29" name="文本框 16"/>
          <p:cNvSpPr txBox="1"/>
          <p:nvPr/>
        </p:nvSpPr>
        <p:spPr>
          <a:xfrm>
            <a:off x="1031875" y="2292443"/>
            <a:ext cx="5966460" cy="2169825"/>
          </a:xfrm>
          <a:prstGeom prst="rect">
            <a:avLst/>
          </a:prstGeom>
          <a:noFill/>
        </p:spPr>
        <p:txBody>
          <a:bodyPr wrap="square" rtlCol="0">
            <a:spAutoFit/>
          </a:bodyPr>
          <a:lstStyle/>
          <a:p>
            <a:pPr marL="342900" indent="-342900">
              <a:lnSpc>
                <a:spcPct val="150000"/>
              </a:lnSpc>
              <a:buFont typeface="Wingdings" panose="05000000000000000000" charset="0"/>
              <a:buChar char=""/>
            </a:pPr>
            <a:r>
              <a:rPr lang="zh-CN" altLang="en-US" sz="1800" dirty="0">
                <a:latin typeface="微软雅黑" pitchFamily="34" charset="-122"/>
                <a:ea typeface="微软雅黑" pitchFamily="34" charset="-122"/>
                <a:sym typeface="+mn-ea"/>
              </a:rPr>
              <a:t>根据应收账款账龄的长短来估计坏账损失的方法。</a:t>
            </a:r>
          </a:p>
          <a:p>
            <a:pPr marL="342900" indent="-342900">
              <a:lnSpc>
                <a:spcPct val="150000"/>
              </a:lnSpc>
              <a:buFont typeface="Wingdings" panose="05000000000000000000" charset="0"/>
              <a:buChar char=""/>
            </a:pPr>
            <a:r>
              <a:rPr lang="zh-CN" altLang="en-US" sz="1800" dirty="0">
                <a:latin typeface="微软雅黑" pitchFamily="34" charset="-122"/>
                <a:ea typeface="微软雅黑" pitchFamily="34" charset="-122"/>
                <a:sym typeface="+mn-ea"/>
              </a:rPr>
              <a:t>应收账款的账龄越长，发生坏账的可能性越大。</a:t>
            </a:r>
          </a:p>
          <a:p>
            <a:pPr marL="342900" indent="-342900">
              <a:lnSpc>
                <a:spcPct val="150000"/>
              </a:lnSpc>
              <a:buFont typeface="Wingdings" panose="05000000000000000000" charset="0"/>
              <a:buChar char=""/>
            </a:pPr>
            <a:r>
              <a:rPr lang="zh-CN" altLang="en-US" sz="1800" dirty="0">
                <a:latin typeface="微软雅黑" pitchFamily="34" charset="-122"/>
                <a:ea typeface="微软雅黑" pitchFamily="34" charset="-122"/>
                <a:sym typeface="+mn-ea"/>
              </a:rPr>
              <a:t>将企业的应收账款</a:t>
            </a:r>
            <a:r>
              <a:rPr lang="zh-CN" altLang="en-US" sz="1800" b="1" dirty="0">
                <a:solidFill>
                  <a:srgbClr val="C00000"/>
                </a:solidFill>
                <a:latin typeface="微软雅黑" pitchFamily="34" charset="-122"/>
                <a:ea typeface="微软雅黑" pitchFamily="34" charset="-122"/>
                <a:sym typeface="+mn-ea"/>
              </a:rPr>
              <a:t>按账龄长短</a:t>
            </a:r>
            <a:r>
              <a:rPr lang="zh-CN" altLang="en-US" sz="1800" dirty="0">
                <a:latin typeface="微软雅黑" pitchFamily="34" charset="-122"/>
                <a:ea typeface="微软雅黑" pitchFamily="34" charset="-122"/>
                <a:sym typeface="+mn-ea"/>
              </a:rPr>
              <a:t>进行分组，</a:t>
            </a:r>
            <a:r>
              <a:rPr lang="zh-CN" altLang="en-US" sz="1800" b="1" dirty="0">
                <a:solidFill>
                  <a:srgbClr val="C00000"/>
                </a:solidFill>
                <a:latin typeface="微软雅黑" pitchFamily="34" charset="-122"/>
                <a:ea typeface="微软雅黑" pitchFamily="34" charset="-122"/>
                <a:sym typeface="+mn-ea"/>
              </a:rPr>
              <a:t>分别确定不同的计提百分比</a:t>
            </a:r>
            <a:r>
              <a:rPr lang="zh-CN" altLang="en-US" sz="1800" dirty="0">
                <a:latin typeface="微软雅黑" pitchFamily="34" charset="-122"/>
                <a:ea typeface="微软雅黑" pitchFamily="34" charset="-122"/>
                <a:sym typeface="+mn-ea"/>
              </a:rPr>
              <a:t>估算坏账损失，使坏账损失的计算结果更符合客观情况。</a:t>
            </a:r>
            <a:endParaRPr lang="zh-CN" altLang="en-US" sz="1800" dirty="0">
              <a:latin typeface="微软雅黑" pitchFamily="34" charset="-122"/>
              <a:ea typeface="微软雅黑" pitchFamily="34" charset="-122"/>
            </a:endParaRPr>
          </a:p>
        </p:txBody>
      </p:sp>
      <p:grpSp>
        <p:nvGrpSpPr>
          <p:cNvPr id="30" name="组合 29"/>
          <p:cNvGrpSpPr/>
          <p:nvPr/>
        </p:nvGrpSpPr>
        <p:grpSpPr>
          <a:xfrm>
            <a:off x="254000" y="2051778"/>
            <a:ext cx="629920" cy="631190"/>
            <a:chOff x="13060" y="6203"/>
            <a:chExt cx="992" cy="994"/>
          </a:xfrm>
        </p:grpSpPr>
        <p:sp>
          <p:nvSpPr>
            <p:cNvPr id="31" name="圆角矩形 30"/>
            <p:cNvSpPr/>
            <p:nvPr/>
          </p:nvSpPr>
          <p:spPr>
            <a:xfrm>
              <a:off x="13060" y="6203"/>
              <a:ext cx="993" cy="994"/>
            </a:xfrm>
            <a:prstGeom prst="roundRect">
              <a:avLst/>
            </a:prstGeom>
            <a:solidFill>
              <a:srgbClr val="3B7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32" name=" 25"/>
            <p:cNvSpPr/>
            <p:nvPr/>
          </p:nvSpPr>
          <p:spPr bwMode="auto">
            <a:xfrm>
              <a:off x="13225" y="6436"/>
              <a:ext cx="662" cy="528"/>
            </a:xfrm>
            <a:custGeom>
              <a:avLst/>
              <a:gdLst/>
              <a:ahLst/>
              <a:cxnLst/>
              <a:rect l="0" t="0" r="r" b="b"/>
              <a:pathLst>
                <a:path w="5226050" h="3657600">
                  <a:moveTo>
                    <a:pt x="3327400" y="1387475"/>
                  </a:moveTo>
                  <a:lnTo>
                    <a:pt x="3327400" y="1631950"/>
                  </a:lnTo>
                  <a:lnTo>
                    <a:pt x="3092450" y="1631950"/>
                  </a:lnTo>
                  <a:lnTo>
                    <a:pt x="3092450" y="1622425"/>
                  </a:lnTo>
                  <a:lnTo>
                    <a:pt x="3327400" y="1387475"/>
                  </a:lnTo>
                  <a:close/>
                  <a:moveTo>
                    <a:pt x="3648075" y="1212850"/>
                  </a:moveTo>
                  <a:lnTo>
                    <a:pt x="3886200" y="1212850"/>
                  </a:lnTo>
                  <a:lnTo>
                    <a:pt x="3886200" y="1631950"/>
                  </a:lnTo>
                  <a:lnTo>
                    <a:pt x="3648075" y="1631950"/>
                  </a:lnTo>
                  <a:lnTo>
                    <a:pt x="3648075" y="1212850"/>
                  </a:lnTo>
                  <a:close/>
                  <a:moveTo>
                    <a:pt x="3498850" y="1212850"/>
                  </a:moveTo>
                  <a:lnTo>
                    <a:pt x="3606800" y="1212850"/>
                  </a:lnTo>
                  <a:lnTo>
                    <a:pt x="3606800" y="1631950"/>
                  </a:lnTo>
                  <a:lnTo>
                    <a:pt x="3368675" y="1631950"/>
                  </a:lnTo>
                  <a:lnTo>
                    <a:pt x="3368675" y="1343025"/>
                  </a:lnTo>
                  <a:lnTo>
                    <a:pt x="3498850" y="1212850"/>
                  </a:lnTo>
                  <a:close/>
                  <a:moveTo>
                    <a:pt x="2470150" y="1060450"/>
                  </a:moveTo>
                  <a:lnTo>
                    <a:pt x="2489200" y="1060450"/>
                  </a:lnTo>
                  <a:lnTo>
                    <a:pt x="2511425" y="1060450"/>
                  </a:lnTo>
                  <a:lnTo>
                    <a:pt x="2530475" y="1066800"/>
                  </a:lnTo>
                  <a:lnTo>
                    <a:pt x="2549525" y="1076325"/>
                  </a:lnTo>
                  <a:lnTo>
                    <a:pt x="2565400" y="1089025"/>
                  </a:lnTo>
                  <a:lnTo>
                    <a:pt x="2578100" y="1104900"/>
                  </a:lnTo>
                  <a:lnTo>
                    <a:pt x="2590800" y="1123950"/>
                  </a:lnTo>
                  <a:lnTo>
                    <a:pt x="2597150" y="1143000"/>
                  </a:lnTo>
                  <a:lnTo>
                    <a:pt x="2600325" y="1165225"/>
                  </a:lnTo>
                  <a:lnTo>
                    <a:pt x="2597150" y="1187450"/>
                  </a:lnTo>
                  <a:lnTo>
                    <a:pt x="2590800" y="1206500"/>
                  </a:lnTo>
                  <a:lnTo>
                    <a:pt x="2581275" y="1225550"/>
                  </a:lnTo>
                  <a:lnTo>
                    <a:pt x="2568575" y="1241425"/>
                  </a:lnTo>
                  <a:lnTo>
                    <a:pt x="2552700" y="1254125"/>
                  </a:lnTo>
                  <a:lnTo>
                    <a:pt x="2533650" y="1266825"/>
                  </a:lnTo>
                  <a:lnTo>
                    <a:pt x="2514600" y="1273175"/>
                  </a:lnTo>
                  <a:lnTo>
                    <a:pt x="1568371" y="1588585"/>
                  </a:lnTo>
                  <a:lnTo>
                    <a:pt x="1470025" y="2333625"/>
                  </a:lnTo>
                  <a:lnTo>
                    <a:pt x="1463675" y="2362200"/>
                  </a:lnTo>
                  <a:lnTo>
                    <a:pt x="1457325" y="2387600"/>
                  </a:lnTo>
                  <a:lnTo>
                    <a:pt x="1444625" y="2409825"/>
                  </a:lnTo>
                  <a:lnTo>
                    <a:pt x="1441450" y="2414588"/>
                  </a:lnTo>
                  <a:lnTo>
                    <a:pt x="1441450" y="3508375"/>
                  </a:lnTo>
                  <a:lnTo>
                    <a:pt x="1438275" y="3536950"/>
                  </a:lnTo>
                  <a:lnTo>
                    <a:pt x="1431925" y="3565525"/>
                  </a:lnTo>
                  <a:lnTo>
                    <a:pt x="1416050" y="3590925"/>
                  </a:lnTo>
                  <a:lnTo>
                    <a:pt x="1400175" y="3613150"/>
                  </a:lnTo>
                  <a:lnTo>
                    <a:pt x="1377950" y="3632200"/>
                  </a:lnTo>
                  <a:lnTo>
                    <a:pt x="1352550" y="3644900"/>
                  </a:lnTo>
                  <a:lnTo>
                    <a:pt x="1323975" y="3654425"/>
                  </a:lnTo>
                  <a:lnTo>
                    <a:pt x="1292225" y="3657600"/>
                  </a:lnTo>
                  <a:lnTo>
                    <a:pt x="1263650" y="3654425"/>
                  </a:lnTo>
                  <a:lnTo>
                    <a:pt x="1235075" y="3644900"/>
                  </a:lnTo>
                  <a:lnTo>
                    <a:pt x="1209675" y="3632200"/>
                  </a:lnTo>
                  <a:lnTo>
                    <a:pt x="1187450" y="3613150"/>
                  </a:lnTo>
                  <a:lnTo>
                    <a:pt x="1168400" y="3590925"/>
                  </a:lnTo>
                  <a:lnTo>
                    <a:pt x="1155700" y="3565525"/>
                  </a:lnTo>
                  <a:lnTo>
                    <a:pt x="1146175" y="3536950"/>
                  </a:lnTo>
                  <a:lnTo>
                    <a:pt x="1143000" y="3508375"/>
                  </a:lnTo>
                  <a:lnTo>
                    <a:pt x="1143000" y="2473801"/>
                  </a:lnTo>
                  <a:lnTo>
                    <a:pt x="1139825" y="2473325"/>
                  </a:lnTo>
                  <a:lnTo>
                    <a:pt x="1031875" y="2459831"/>
                  </a:lnTo>
                  <a:lnTo>
                    <a:pt x="1031875" y="3508375"/>
                  </a:lnTo>
                  <a:lnTo>
                    <a:pt x="1028700" y="3536950"/>
                  </a:lnTo>
                  <a:lnTo>
                    <a:pt x="1019175" y="3565525"/>
                  </a:lnTo>
                  <a:lnTo>
                    <a:pt x="1006475" y="3590925"/>
                  </a:lnTo>
                  <a:lnTo>
                    <a:pt x="987425" y="3613150"/>
                  </a:lnTo>
                  <a:lnTo>
                    <a:pt x="965200" y="3632200"/>
                  </a:lnTo>
                  <a:lnTo>
                    <a:pt x="939800" y="3644900"/>
                  </a:lnTo>
                  <a:lnTo>
                    <a:pt x="911225" y="3654425"/>
                  </a:lnTo>
                  <a:lnTo>
                    <a:pt x="882650" y="3657600"/>
                  </a:lnTo>
                  <a:lnTo>
                    <a:pt x="850900" y="3654425"/>
                  </a:lnTo>
                  <a:lnTo>
                    <a:pt x="822325" y="3644900"/>
                  </a:lnTo>
                  <a:lnTo>
                    <a:pt x="796925" y="3632200"/>
                  </a:lnTo>
                  <a:lnTo>
                    <a:pt x="774700" y="3613150"/>
                  </a:lnTo>
                  <a:lnTo>
                    <a:pt x="755650" y="3590925"/>
                  </a:lnTo>
                  <a:lnTo>
                    <a:pt x="742950" y="3565525"/>
                  </a:lnTo>
                  <a:lnTo>
                    <a:pt x="733425" y="3536950"/>
                  </a:lnTo>
                  <a:lnTo>
                    <a:pt x="730250" y="3508375"/>
                  </a:lnTo>
                  <a:lnTo>
                    <a:pt x="730250" y="2397125"/>
                  </a:lnTo>
                  <a:lnTo>
                    <a:pt x="733425" y="2368550"/>
                  </a:lnTo>
                  <a:lnTo>
                    <a:pt x="742950" y="2339975"/>
                  </a:lnTo>
                  <a:lnTo>
                    <a:pt x="743744" y="2338388"/>
                  </a:lnTo>
                  <a:lnTo>
                    <a:pt x="742950" y="2336800"/>
                  </a:lnTo>
                  <a:lnTo>
                    <a:pt x="736600" y="2314575"/>
                  </a:lnTo>
                  <a:lnTo>
                    <a:pt x="730250" y="2292350"/>
                  </a:lnTo>
                  <a:lnTo>
                    <a:pt x="730250" y="2263775"/>
                  </a:lnTo>
                  <a:lnTo>
                    <a:pt x="733425" y="2235200"/>
                  </a:lnTo>
                  <a:lnTo>
                    <a:pt x="825831" y="1545236"/>
                  </a:lnTo>
                  <a:lnTo>
                    <a:pt x="679450" y="1892300"/>
                  </a:lnTo>
                  <a:lnTo>
                    <a:pt x="669925" y="1911350"/>
                  </a:lnTo>
                  <a:lnTo>
                    <a:pt x="669217" y="1912766"/>
                  </a:lnTo>
                  <a:lnTo>
                    <a:pt x="666750" y="1917700"/>
                  </a:lnTo>
                  <a:lnTo>
                    <a:pt x="657225" y="1936750"/>
                  </a:lnTo>
                  <a:lnTo>
                    <a:pt x="641350" y="1952625"/>
                  </a:lnTo>
                  <a:lnTo>
                    <a:pt x="625475" y="1962150"/>
                  </a:lnTo>
                  <a:lnTo>
                    <a:pt x="606425" y="1971675"/>
                  </a:lnTo>
                  <a:lnTo>
                    <a:pt x="584200" y="1974850"/>
                  </a:lnTo>
                  <a:lnTo>
                    <a:pt x="561975" y="1974850"/>
                  </a:lnTo>
                  <a:lnTo>
                    <a:pt x="542925" y="1971675"/>
                  </a:lnTo>
                  <a:lnTo>
                    <a:pt x="76200" y="1774825"/>
                  </a:lnTo>
                  <a:lnTo>
                    <a:pt x="57150" y="1765300"/>
                  </a:lnTo>
                  <a:lnTo>
                    <a:pt x="38100" y="1752600"/>
                  </a:lnTo>
                  <a:lnTo>
                    <a:pt x="25400" y="1739900"/>
                  </a:lnTo>
                  <a:lnTo>
                    <a:pt x="12700" y="1720850"/>
                  </a:lnTo>
                  <a:lnTo>
                    <a:pt x="3175" y="1704975"/>
                  </a:lnTo>
                  <a:lnTo>
                    <a:pt x="0" y="1682750"/>
                  </a:lnTo>
                  <a:lnTo>
                    <a:pt x="0" y="1660525"/>
                  </a:lnTo>
                  <a:lnTo>
                    <a:pt x="3175" y="1641475"/>
                  </a:lnTo>
                  <a:lnTo>
                    <a:pt x="12700" y="1619250"/>
                  </a:lnTo>
                  <a:lnTo>
                    <a:pt x="22225" y="1603375"/>
                  </a:lnTo>
                  <a:lnTo>
                    <a:pt x="38100" y="1587500"/>
                  </a:lnTo>
                  <a:lnTo>
                    <a:pt x="53975" y="1574800"/>
                  </a:lnTo>
                  <a:lnTo>
                    <a:pt x="73025" y="1568450"/>
                  </a:lnTo>
                  <a:lnTo>
                    <a:pt x="95250" y="1562100"/>
                  </a:lnTo>
                  <a:lnTo>
                    <a:pt x="114300" y="1562100"/>
                  </a:lnTo>
                  <a:lnTo>
                    <a:pt x="136525" y="1568450"/>
                  </a:lnTo>
                  <a:lnTo>
                    <a:pt x="516862" y="1728864"/>
                  </a:lnTo>
                  <a:lnTo>
                    <a:pt x="669925" y="1368425"/>
                  </a:lnTo>
                  <a:lnTo>
                    <a:pt x="679450" y="1346200"/>
                  </a:lnTo>
                  <a:lnTo>
                    <a:pt x="688975" y="1330325"/>
                  </a:lnTo>
                  <a:lnTo>
                    <a:pt x="704850" y="1314450"/>
                  </a:lnTo>
                  <a:lnTo>
                    <a:pt x="714375" y="1304925"/>
                  </a:lnTo>
                  <a:lnTo>
                    <a:pt x="730250" y="1295400"/>
                  </a:lnTo>
                  <a:lnTo>
                    <a:pt x="746125" y="1285875"/>
                  </a:lnTo>
                  <a:lnTo>
                    <a:pt x="787400" y="1273175"/>
                  </a:lnTo>
                  <a:lnTo>
                    <a:pt x="831850" y="1260475"/>
                  </a:lnTo>
                  <a:lnTo>
                    <a:pt x="882650" y="1254125"/>
                  </a:lnTo>
                  <a:lnTo>
                    <a:pt x="936625" y="1250950"/>
                  </a:lnTo>
                  <a:lnTo>
                    <a:pt x="990600" y="1250950"/>
                  </a:lnTo>
                  <a:lnTo>
                    <a:pt x="1092200" y="1250950"/>
                  </a:lnTo>
                  <a:lnTo>
                    <a:pt x="1171575" y="1260475"/>
                  </a:lnTo>
                  <a:lnTo>
                    <a:pt x="1301750" y="1276350"/>
                  </a:lnTo>
                  <a:lnTo>
                    <a:pt x="1377950" y="1289050"/>
                  </a:lnTo>
                  <a:lnTo>
                    <a:pt x="1473200" y="1311275"/>
                  </a:lnTo>
                  <a:lnTo>
                    <a:pt x="1524000" y="1323975"/>
                  </a:lnTo>
                  <a:lnTo>
                    <a:pt x="1571625" y="1339850"/>
                  </a:lnTo>
                  <a:lnTo>
                    <a:pt x="1604727" y="1351672"/>
                  </a:lnTo>
                  <a:lnTo>
                    <a:pt x="2470150" y="1060450"/>
                  </a:lnTo>
                  <a:close/>
                  <a:moveTo>
                    <a:pt x="4162425" y="914400"/>
                  </a:moveTo>
                  <a:lnTo>
                    <a:pt x="4162425" y="1631950"/>
                  </a:lnTo>
                  <a:lnTo>
                    <a:pt x="3924300" y="1631950"/>
                  </a:lnTo>
                  <a:lnTo>
                    <a:pt x="3924300" y="1168400"/>
                  </a:lnTo>
                  <a:lnTo>
                    <a:pt x="4162425" y="914400"/>
                  </a:lnTo>
                  <a:close/>
                  <a:moveTo>
                    <a:pt x="1193800" y="593725"/>
                  </a:moveTo>
                  <a:lnTo>
                    <a:pt x="1228725" y="596900"/>
                  </a:lnTo>
                  <a:lnTo>
                    <a:pt x="1260475" y="603250"/>
                  </a:lnTo>
                  <a:lnTo>
                    <a:pt x="1289050" y="612775"/>
                  </a:lnTo>
                  <a:lnTo>
                    <a:pt x="1317625" y="625475"/>
                  </a:lnTo>
                  <a:lnTo>
                    <a:pt x="1346200" y="638175"/>
                  </a:lnTo>
                  <a:lnTo>
                    <a:pt x="1371600" y="657225"/>
                  </a:lnTo>
                  <a:lnTo>
                    <a:pt x="1397000" y="676275"/>
                  </a:lnTo>
                  <a:lnTo>
                    <a:pt x="1419225" y="698500"/>
                  </a:lnTo>
                  <a:lnTo>
                    <a:pt x="1438275" y="720725"/>
                  </a:lnTo>
                  <a:lnTo>
                    <a:pt x="1454150" y="746125"/>
                  </a:lnTo>
                  <a:lnTo>
                    <a:pt x="1470025" y="771525"/>
                  </a:lnTo>
                  <a:lnTo>
                    <a:pt x="1482725" y="800100"/>
                  </a:lnTo>
                  <a:lnTo>
                    <a:pt x="1492250" y="828675"/>
                  </a:lnTo>
                  <a:lnTo>
                    <a:pt x="1498600" y="860425"/>
                  </a:lnTo>
                  <a:lnTo>
                    <a:pt x="1501775" y="892175"/>
                  </a:lnTo>
                  <a:lnTo>
                    <a:pt x="1501775" y="923925"/>
                  </a:lnTo>
                  <a:lnTo>
                    <a:pt x="1498600" y="955675"/>
                  </a:lnTo>
                  <a:lnTo>
                    <a:pt x="1495425" y="987425"/>
                  </a:lnTo>
                  <a:lnTo>
                    <a:pt x="1485900" y="1019175"/>
                  </a:lnTo>
                  <a:lnTo>
                    <a:pt x="1473200" y="1047750"/>
                  </a:lnTo>
                  <a:lnTo>
                    <a:pt x="1457325" y="1073150"/>
                  </a:lnTo>
                  <a:lnTo>
                    <a:pt x="1441450" y="1101725"/>
                  </a:lnTo>
                  <a:lnTo>
                    <a:pt x="1422400" y="1123950"/>
                  </a:lnTo>
                  <a:lnTo>
                    <a:pt x="1400175" y="1146175"/>
                  </a:lnTo>
                  <a:lnTo>
                    <a:pt x="1377950" y="1165225"/>
                  </a:lnTo>
                  <a:lnTo>
                    <a:pt x="1352550" y="1184275"/>
                  </a:lnTo>
                  <a:lnTo>
                    <a:pt x="1327150" y="1196975"/>
                  </a:lnTo>
                  <a:lnTo>
                    <a:pt x="1298575" y="1209675"/>
                  </a:lnTo>
                  <a:lnTo>
                    <a:pt x="1270000" y="1219200"/>
                  </a:lnTo>
                  <a:lnTo>
                    <a:pt x="1238250" y="1225550"/>
                  </a:lnTo>
                  <a:lnTo>
                    <a:pt x="1206500" y="1228725"/>
                  </a:lnTo>
                  <a:lnTo>
                    <a:pt x="1174750" y="1231900"/>
                  </a:lnTo>
                  <a:lnTo>
                    <a:pt x="1143000" y="1228725"/>
                  </a:lnTo>
                  <a:lnTo>
                    <a:pt x="1111250" y="1222375"/>
                  </a:lnTo>
                  <a:lnTo>
                    <a:pt x="1079500" y="1212850"/>
                  </a:lnTo>
                  <a:lnTo>
                    <a:pt x="1050925" y="1200150"/>
                  </a:lnTo>
                  <a:lnTo>
                    <a:pt x="1022350" y="1187450"/>
                  </a:lnTo>
                  <a:lnTo>
                    <a:pt x="996950" y="1168400"/>
                  </a:lnTo>
                  <a:lnTo>
                    <a:pt x="974725" y="1149350"/>
                  </a:lnTo>
                  <a:lnTo>
                    <a:pt x="952500" y="1130300"/>
                  </a:lnTo>
                  <a:lnTo>
                    <a:pt x="933450" y="1104900"/>
                  </a:lnTo>
                  <a:lnTo>
                    <a:pt x="914400" y="1079500"/>
                  </a:lnTo>
                  <a:lnTo>
                    <a:pt x="901700" y="1054100"/>
                  </a:lnTo>
                  <a:lnTo>
                    <a:pt x="889000" y="1025525"/>
                  </a:lnTo>
                  <a:lnTo>
                    <a:pt x="879475" y="996950"/>
                  </a:lnTo>
                  <a:lnTo>
                    <a:pt x="873125" y="965200"/>
                  </a:lnTo>
                  <a:lnTo>
                    <a:pt x="866775" y="936625"/>
                  </a:lnTo>
                  <a:lnTo>
                    <a:pt x="866775" y="904875"/>
                  </a:lnTo>
                  <a:lnTo>
                    <a:pt x="869950" y="869950"/>
                  </a:lnTo>
                  <a:lnTo>
                    <a:pt x="876300" y="838200"/>
                  </a:lnTo>
                  <a:lnTo>
                    <a:pt x="885825" y="809625"/>
                  </a:lnTo>
                  <a:lnTo>
                    <a:pt x="895350" y="777875"/>
                  </a:lnTo>
                  <a:lnTo>
                    <a:pt x="911225" y="752475"/>
                  </a:lnTo>
                  <a:lnTo>
                    <a:pt x="927100" y="727075"/>
                  </a:lnTo>
                  <a:lnTo>
                    <a:pt x="946150" y="701675"/>
                  </a:lnTo>
                  <a:lnTo>
                    <a:pt x="968375" y="679450"/>
                  </a:lnTo>
                  <a:lnTo>
                    <a:pt x="990600" y="660400"/>
                  </a:lnTo>
                  <a:lnTo>
                    <a:pt x="1016000" y="644525"/>
                  </a:lnTo>
                  <a:lnTo>
                    <a:pt x="1044575" y="628650"/>
                  </a:lnTo>
                  <a:lnTo>
                    <a:pt x="1073150" y="615950"/>
                  </a:lnTo>
                  <a:lnTo>
                    <a:pt x="1101725" y="606425"/>
                  </a:lnTo>
                  <a:lnTo>
                    <a:pt x="1130300" y="600075"/>
                  </a:lnTo>
                  <a:lnTo>
                    <a:pt x="1162050" y="596900"/>
                  </a:lnTo>
                  <a:lnTo>
                    <a:pt x="1193800" y="593725"/>
                  </a:lnTo>
                  <a:close/>
                  <a:moveTo>
                    <a:pt x="3930650" y="523875"/>
                  </a:moveTo>
                  <a:lnTo>
                    <a:pt x="4273550" y="523875"/>
                  </a:lnTo>
                  <a:lnTo>
                    <a:pt x="4289425" y="527050"/>
                  </a:lnTo>
                  <a:lnTo>
                    <a:pt x="4295775" y="527050"/>
                  </a:lnTo>
                  <a:lnTo>
                    <a:pt x="4302125" y="530225"/>
                  </a:lnTo>
                  <a:lnTo>
                    <a:pt x="4311650" y="533400"/>
                  </a:lnTo>
                  <a:lnTo>
                    <a:pt x="4318000" y="536575"/>
                  </a:lnTo>
                  <a:lnTo>
                    <a:pt x="4327525" y="546100"/>
                  </a:lnTo>
                  <a:lnTo>
                    <a:pt x="4337050" y="558800"/>
                  </a:lnTo>
                  <a:lnTo>
                    <a:pt x="4340225" y="565150"/>
                  </a:lnTo>
                  <a:lnTo>
                    <a:pt x="4343400" y="571500"/>
                  </a:lnTo>
                  <a:lnTo>
                    <a:pt x="4346575" y="581025"/>
                  </a:lnTo>
                  <a:lnTo>
                    <a:pt x="4349750" y="587375"/>
                  </a:lnTo>
                  <a:lnTo>
                    <a:pt x="4349750" y="603250"/>
                  </a:lnTo>
                  <a:lnTo>
                    <a:pt x="4349750" y="908050"/>
                  </a:lnTo>
                  <a:lnTo>
                    <a:pt x="4349750" y="920750"/>
                  </a:lnTo>
                  <a:lnTo>
                    <a:pt x="4343400" y="936625"/>
                  </a:lnTo>
                  <a:lnTo>
                    <a:pt x="4337050" y="949325"/>
                  </a:lnTo>
                  <a:lnTo>
                    <a:pt x="4327525" y="962025"/>
                  </a:lnTo>
                  <a:lnTo>
                    <a:pt x="4318000" y="971550"/>
                  </a:lnTo>
                  <a:lnTo>
                    <a:pt x="4305300" y="977900"/>
                  </a:lnTo>
                  <a:lnTo>
                    <a:pt x="4289425" y="981075"/>
                  </a:lnTo>
                  <a:lnTo>
                    <a:pt x="4273550" y="984250"/>
                  </a:lnTo>
                  <a:lnTo>
                    <a:pt x="4257675" y="981075"/>
                  </a:lnTo>
                  <a:lnTo>
                    <a:pt x="4244975" y="977900"/>
                  </a:lnTo>
                  <a:lnTo>
                    <a:pt x="4229100" y="971550"/>
                  </a:lnTo>
                  <a:lnTo>
                    <a:pt x="4219575" y="962025"/>
                  </a:lnTo>
                  <a:lnTo>
                    <a:pt x="4210050" y="949325"/>
                  </a:lnTo>
                  <a:lnTo>
                    <a:pt x="4203700" y="936625"/>
                  </a:lnTo>
                  <a:lnTo>
                    <a:pt x="4197350" y="920750"/>
                  </a:lnTo>
                  <a:lnTo>
                    <a:pt x="4197350" y="908050"/>
                  </a:lnTo>
                  <a:lnTo>
                    <a:pt x="4197350" y="787400"/>
                  </a:lnTo>
                  <a:lnTo>
                    <a:pt x="3873500" y="1127125"/>
                  </a:lnTo>
                  <a:lnTo>
                    <a:pt x="3863975" y="1136650"/>
                  </a:lnTo>
                  <a:lnTo>
                    <a:pt x="3851275" y="1146175"/>
                  </a:lnTo>
                  <a:lnTo>
                    <a:pt x="3838575" y="1152525"/>
                  </a:lnTo>
                  <a:lnTo>
                    <a:pt x="3825875" y="1158875"/>
                  </a:lnTo>
                  <a:lnTo>
                    <a:pt x="3813175" y="1158875"/>
                  </a:lnTo>
                  <a:lnTo>
                    <a:pt x="3810000" y="1158875"/>
                  </a:lnTo>
                  <a:lnTo>
                    <a:pt x="3806825" y="1158875"/>
                  </a:lnTo>
                  <a:lnTo>
                    <a:pt x="3473450" y="1162050"/>
                  </a:lnTo>
                  <a:lnTo>
                    <a:pt x="3022600" y="1612900"/>
                  </a:lnTo>
                  <a:lnTo>
                    <a:pt x="3009900" y="1622425"/>
                  </a:lnTo>
                  <a:lnTo>
                    <a:pt x="2997200" y="1628775"/>
                  </a:lnTo>
                  <a:lnTo>
                    <a:pt x="2981325" y="1631950"/>
                  </a:lnTo>
                  <a:lnTo>
                    <a:pt x="2968625" y="1635125"/>
                  </a:lnTo>
                  <a:lnTo>
                    <a:pt x="2952750" y="1631950"/>
                  </a:lnTo>
                  <a:lnTo>
                    <a:pt x="2940050" y="1628775"/>
                  </a:lnTo>
                  <a:lnTo>
                    <a:pt x="2924175" y="1622425"/>
                  </a:lnTo>
                  <a:lnTo>
                    <a:pt x="2914650" y="1612900"/>
                  </a:lnTo>
                  <a:lnTo>
                    <a:pt x="2901950" y="1600200"/>
                  </a:lnTo>
                  <a:lnTo>
                    <a:pt x="2895600" y="1587500"/>
                  </a:lnTo>
                  <a:lnTo>
                    <a:pt x="2892425" y="1571625"/>
                  </a:lnTo>
                  <a:lnTo>
                    <a:pt x="2889250" y="1555750"/>
                  </a:lnTo>
                  <a:lnTo>
                    <a:pt x="2892425" y="1543050"/>
                  </a:lnTo>
                  <a:lnTo>
                    <a:pt x="2895600" y="1527175"/>
                  </a:lnTo>
                  <a:lnTo>
                    <a:pt x="2901950" y="1514475"/>
                  </a:lnTo>
                  <a:lnTo>
                    <a:pt x="2914650" y="1501775"/>
                  </a:lnTo>
                  <a:lnTo>
                    <a:pt x="3371850" y="1044575"/>
                  </a:lnTo>
                  <a:lnTo>
                    <a:pt x="3381375" y="1031875"/>
                  </a:lnTo>
                  <a:lnTo>
                    <a:pt x="3394075" y="1019175"/>
                  </a:lnTo>
                  <a:lnTo>
                    <a:pt x="3409950" y="1012825"/>
                  </a:lnTo>
                  <a:lnTo>
                    <a:pt x="3425825" y="1009650"/>
                  </a:lnTo>
                  <a:lnTo>
                    <a:pt x="3435350" y="1006475"/>
                  </a:lnTo>
                  <a:lnTo>
                    <a:pt x="3438525" y="1006475"/>
                  </a:lnTo>
                  <a:lnTo>
                    <a:pt x="3441700" y="1006475"/>
                  </a:lnTo>
                  <a:lnTo>
                    <a:pt x="3775075" y="1006475"/>
                  </a:lnTo>
                  <a:lnTo>
                    <a:pt x="4086225" y="679450"/>
                  </a:lnTo>
                  <a:lnTo>
                    <a:pt x="3930650" y="679450"/>
                  </a:lnTo>
                  <a:lnTo>
                    <a:pt x="3914775" y="676275"/>
                  </a:lnTo>
                  <a:lnTo>
                    <a:pt x="3902075" y="673100"/>
                  </a:lnTo>
                  <a:lnTo>
                    <a:pt x="3886200" y="666750"/>
                  </a:lnTo>
                  <a:lnTo>
                    <a:pt x="3876675" y="657225"/>
                  </a:lnTo>
                  <a:lnTo>
                    <a:pt x="3867150" y="644525"/>
                  </a:lnTo>
                  <a:lnTo>
                    <a:pt x="3860800" y="631825"/>
                  </a:lnTo>
                  <a:lnTo>
                    <a:pt x="3854450" y="615950"/>
                  </a:lnTo>
                  <a:lnTo>
                    <a:pt x="3854450" y="603250"/>
                  </a:lnTo>
                  <a:lnTo>
                    <a:pt x="3854450" y="587375"/>
                  </a:lnTo>
                  <a:lnTo>
                    <a:pt x="3860800" y="571500"/>
                  </a:lnTo>
                  <a:lnTo>
                    <a:pt x="3867150" y="558800"/>
                  </a:lnTo>
                  <a:lnTo>
                    <a:pt x="3876675" y="546100"/>
                  </a:lnTo>
                  <a:lnTo>
                    <a:pt x="3886200" y="536575"/>
                  </a:lnTo>
                  <a:lnTo>
                    <a:pt x="3902075" y="530225"/>
                  </a:lnTo>
                  <a:lnTo>
                    <a:pt x="3914775" y="527050"/>
                  </a:lnTo>
                  <a:lnTo>
                    <a:pt x="3930650" y="523875"/>
                  </a:lnTo>
                  <a:close/>
                  <a:moveTo>
                    <a:pt x="3302000" y="285750"/>
                  </a:moveTo>
                  <a:lnTo>
                    <a:pt x="3333750" y="317500"/>
                  </a:lnTo>
                  <a:lnTo>
                    <a:pt x="2622550" y="1104900"/>
                  </a:lnTo>
                  <a:lnTo>
                    <a:pt x="2543175" y="1028700"/>
                  </a:lnTo>
                  <a:lnTo>
                    <a:pt x="3302000" y="285750"/>
                  </a:lnTo>
                  <a:close/>
                  <a:moveTo>
                    <a:pt x="2543175" y="0"/>
                  </a:moveTo>
                  <a:lnTo>
                    <a:pt x="4841875" y="0"/>
                  </a:lnTo>
                  <a:lnTo>
                    <a:pt x="4879975" y="3175"/>
                  </a:lnTo>
                  <a:lnTo>
                    <a:pt x="4918075" y="6350"/>
                  </a:lnTo>
                  <a:lnTo>
                    <a:pt x="4956175" y="15875"/>
                  </a:lnTo>
                  <a:lnTo>
                    <a:pt x="4991100" y="28575"/>
                  </a:lnTo>
                  <a:lnTo>
                    <a:pt x="5026025" y="47625"/>
                  </a:lnTo>
                  <a:lnTo>
                    <a:pt x="5057775" y="66675"/>
                  </a:lnTo>
                  <a:lnTo>
                    <a:pt x="5086350" y="88900"/>
                  </a:lnTo>
                  <a:lnTo>
                    <a:pt x="5111750" y="111125"/>
                  </a:lnTo>
                  <a:lnTo>
                    <a:pt x="5137150" y="139700"/>
                  </a:lnTo>
                  <a:lnTo>
                    <a:pt x="5159375" y="168275"/>
                  </a:lnTo>
                  <a:lnTo>
                    <a:pt x="5178425" y="200025"/>
                  </a:lnTo>
                  <a:lnTo>
                    <a:pt x="5194300" y="234950"/>
                  </a:lnTo>
                  <a:lnTo>
                    <a:pt x="5207000" y="269875"/>
                  </a:lnTo>
                  <a:lnTo>
                    <a:pt x="5216525" y="304800"/>
                  </a:lnTo>
                  <a:lnTo>
                    <a:pt x="5222875" y="342900"/>
                  </a:lnTo>
                  <a:lnTo>
                    <a:pt x="5226050" y="384175"/>
                  </a:lnTo>
                  <a:lnTo>
                    <a:pt x="5226050" y="1739900"/>
                  </a:lnTo>
                  <a:lnTo>
                    <a:pt x="5222875" y="1778000"/>
                  </a:lnTo>
                  <a:lnTo>
                    <a:pt x="5216525" y="1816100"/>
                  </a:lnTo>
                  <a:lnTo>
                    <a:pt x="5207000" y="1854200"/>
                  </a:lnTo>
                  <a:lnTo>
                    <a:pt x="5194300" y="1889125"/>
                  </a:lnTo>
                  <a:lnTo>
                    <a:pt x="5178425" y="1920875"/>
                  </a:lnTo>
                  <a:lnTo>
                    <a:pt x="5159375" y="1952625"/>
                  </a:lnTo>
                  <a:lnTo>
                    <a:pt x="5137150" y="1984375"/>
                  </a:lnTo>
                  <a:lnTo>
                    <a:pt x="5111750" y="2009775"/>
                  </a:lnTo>
                  <a:lnTo>
                    <a:pt x="5086350" y="2035175"/>
                  </a:lnTo>
                  <a:lnTo>
                    <a:pt x="5057775" y="2057400"/>
                  </a:lnTo>
                  <a:lnTo>
                    <a:pt x="5026025" y="2076450"/>
                  </a:lnTo>
                  <a:lnTo>
                    <a:pt x="4991100" y="2092325"/>
                  </a:lnTo>
                  <a:lnTo>
                    <a:pt x="4956175" y="2105025"/>
                  </a:lnTo>
                  <a:lnTo>
                    <a:pt x="4918075" y="2114550"/>
                  </a:lnTo>
                  <a:lnTo>
                    <a:pt x="4879975" y="2120900"/>
                  </a:lnTo>
                  <a:lnTo>
                    <a:pt x="4841875" y="2120900"/>
                  </a:lnTo>
                  <a:lnTo>
                    <a:pt x="2543175" y="2120900"/>
                  </a:lnTo>
                  <a:lnTo>
                    <a:pt x="2505075" y="2120900"/>
                  </a:lnTo>
                  <a:lnTo>
                    <a:pt x="2466975" y="2114550"/>
                  </a:lnTo>
                  <a:lnTo>
                    <a:pt x="2428875" y="2105025"/>
                  </a:lnTo>
                  <a:lnTo>
                    <a:pt x="2393950" y="2092325"/>
                  </a:lnTo>
                  <a:lnTo>
                    <a:pt x="2362200" y="2076450"/>
                  </a:lnTo>
                  <a:lnTo>
                    <a:pt x="2330450" y="2057400"/>
                  </a:lnTo>
                  <a:lnTo>
                    <a:pt x="2298700" y="2035175"/>
                  </a:lnTo>
                  <a:lnTo>
                    <a:pt x="2273300" y="2009775"/>
                  </a:lnTo>
                  <a:lnTo>
                    <a:pt x="2247900" y="1984375"/>
                  </a:lnTo>
                  <a:lnTo>
                    <a:pt x="2225675" y="1952625"/>
                  </a:lnTo>
                  <a:lnTo>
                    <a:pt x="2206625" y="1920875"/>
                  </a:lnTo>
                  <a:lnTo>
                    <a:pt x="2190750" y="1889125"/>
                  </a:lnTo>
                  <a:lnTo>
                    <a:pt x="2178050" y="1854200"/>
                  </a:lnTo>
                  <a:lnTo>
                    <a:pt x="2168525" y="1816100"/>
                  </a:lnTo>
                  <a:lnTo>
                    <a:pt x="2162175" y="1778000"/>
                  </a:lnTo>
                  <a:lnTo>
                    <a:pt x="2159000" y="1739900"/>
                  </a:lnTo>
                  <a:lnTo>
                    <a:pt x="2159000" y="1435100"/>
                  </a:lnTo>
                  <a:lnTo>
                    <a:pt x="2241550" y="1406525"/>
                  </a:lnTo>
                  <a:lnTo>
                    <a:pt x="2324100" y="1374775"/>
                  </a:lnTo>
                  <a:lnTo>
                    <a:pt x="2324100" y="1739900"/>
                  </a:lnTo>
                  <a:lnTo>
                    <a:pt x="2324100" y="1762125"/>
                  </a:lnTo>
                  <a:lnTo>
                    <a:pt x="2327275" y="1784350"/>
                  </a:lnTo>
                  <a:lnTo>
                    <a:pt x="2333625" y="1803400"/>
                  </a:lnTo>
                  <a:lnTo>
                    <a:pt x="2339975" y="1825625"/>
                  </a:lnTo>
                  <a:lnTo>
                    <a:pt x="2349500" y="1844675"/>
                  </a:lnTo>
                  <a:lnTo>
                    <a:pt x="2362200" y="1863725"/>
                  </a:lnTo>
                  <a:lnTo>
                    <a:pt x="2374900" y="1879600"/>
                  </a:lnTo>
                  <a:lnTo>
                    <a:pt x="2387600" y="1895475"/>
                  </a:lnTo>
                  <a:lnTo>
                    <a:pt x="2403475" y="1908175"/>
                  </a:lnTo>
                  <a:lnTo>
                    <a:pt x="2419350" y="1920875"/>
                  </a:lnTo>
                  <a:lnTo>
                    <a:pt x="2438400" y="1933575"/>
                  </a:lnTo>
                  <a:lnTo>
                    <a:pt x="2457450" y="1943100"/>
                  </a:lnTo>
                  <a:lnTo>
                    <a:pt x="2476500" y="1949450"/>
                  </a:lnTo>
                  <a:lnTo>
                    <a:pt x="2498725" y="1955800"/>
                  </a:lnTo>
                  <a:lnTo>
                    <a:pt x="2520950" y="1958975"/>
                  </a:lnTo>
                  <a:lnTo>
                    <a:pt x="2543175" y="1958975"/>
                  </a:lnTo>
                  <a:lnTo>
                    <a:pt x="4841875" y="1958975"/>
                  </a:lnTo>
                  <a:lnTo>
                    <a:pt x="4864100" y="1958975"/>
                  </a:lnTo>
                  <a:lnTo>
                    <a:pt x="4886325" y="1955800"/>
                  </a:lnTo>
                  <a:lnTo>
                    <a:pt x="4908550" y="1949450"/>
                  </a:lnTo>
                  <a:lnTo>
                    <a:pt x="4927600" y="1943100"/>
                  </a:lnTo>
                  <a:lnTo>
                    <a:pt x="4946650" y="1933575"/>
                  </a:lnTo>
                  <a:lnTo>
                    <a:pt x="4965700" y="1920875"/>
                  </a:lnTo>
                  <a:lnTo>
                    <a:pt x="4981575" y="1908175"/>
                  </a:lnTo>
                  <a:lnTo>
                    <a:pt x="4997450" y="1895475"/>
                  </a:lnTo>
                  <a:lnTo>
                    <a:pt x="5013325" y="1879600"/>
                  </a:lnTo>
                  <a:lnTo>
                    <a:pt x="5026025" y="1863725"/>
                  </a:lnTo>
                  <a:lnTo>
                    <a:pt x="5035550" y="1844675"/>
                  </a:lnTo>
                  <a:lnTo>
                    <a:pt x="5045075" y="1825625"/>
                  </a:lnTo>
                  <a:lnTo>
                    <a:pt x="5051425" y="1803400"/>
                  </a:lnTo>
                  <a:lnTo>
                    <a:pt x="5057775" y="1784350"/>
                  </a:lnTo>
                  <a:lnTo>
                    <a:pt x="5060950" y="1762125"/>
                  </a:lnTo>
                  <a:lnTo>
                    <a:pt x="5060950" y="1739900"/>
                  </a:lnTo>
                  <a:lnTo>
                    <a:pt x="5060950" y="384175"/>
                  </a:lnTo>
                  <a:lnTo>
                    <a:pt x="5060950" y="361950"/>
                  </a:lnTo>
                  <a:lnTo>
                    <a:pt x="5057775" y="339725"/>
                  </a:lnTo>
                  <a:lnTo>
                    <a:pt x="5051425" y="317500"/>
                  </a:lnTo>
                  <a:lnTo>
                    <a:pt x="5045075" y="298450"/>
                  </a:lnTo>
                  <a:lnTo>
                    <a:pt x="5035550" y="279400"/>
                  </a:lnTo>
                  <a:lnTo>
                    <a:pt x="5026025" y="260350"/>
                  </a:lnTo>
                  <a:lnTo>
                    <a:pt x="5013325" y="244475"/>
                  </a:lnTo>
                  <a:lnTo>
                    <a:pt x="4997450" y="228600"/>
                  </a:lnTo>
                  <a:lnTo>
                    <a:pt x="4981575" y="212725"/>
                  </a:lnTo>
                  <a:lnTo>
                    <a:pt x="4965700" y="200025"/>
                  </a:lnTo>
                  <a:lnTo>
                    <a:pt x="4946650" y="190500"/>
                  </a:lnTo>
                  <a:lnTo>
                    <a:pt x="4927600" y="180975"/>
                  </a:lnTo>
                  <a:lnTo>
                    <a:pt x="4908550" y="171450"/>
                  </a:lnTo>
                  <a:lnTo>
                    <a:pt x="4886325" y="168275"/>
                  </a:lnTo>
                  <a:lnTo>
                    <a:pt x="4864100" y="165100"/>
                  </a:lnTo>
                  <a:lnTo>
                    <a:pt x="4841875" y="161925"/>
                  </a:lnTo>
                  <a:lnTo>
                    <a:pt x="2543175" y="161925"/>
                  </a:lnTo>
                  <a:lnTo>
                    <a:pt x="2520950" y="165100"/>
                  </a:lnTo>
                  <a:lnTo>
                    <a:pt x="2498725" y="168275"/>
                  </a:lnTo>
                  <a:lnTo>
                    <a:pt x="2476500" y="171450"/>
                  </a:lnTo>
                  <a:lnTo>
                    <a:pt x="2457450" y="180975"/>
                  </a:lnTo>
                  <a:lnTo>
                    <a:pt x="2438400" y="190500"/>
                  </a:lnTo>
                  <a:lnTo>
                    <a:pt x="2419350" y="200025"/>
                  </a:lnTo>
                  <a:lnTo>
                    <a:pt x="2403475" y="212725"/>
                  </a:lnTo>
                  <a:lnTo>
                    <a:pt x="2387600" y="228600"/>
                  </a:lnTo>
                  <a:lnTo>
                    <a:pt x="2374900" y="244475"/>
                  </a:lnTo>
                  <a:lnTo>
                    <a:pt x="2362200" y="260350"/>
                  </a:lnTo>
                  <a:lnTo>
                    <a:pt x="2349500" y="279400"/>
                  </a:lnTo>
                  <a:lnTo>
                    <a:pt x="2339975" y="298450"/>
                  </a:lnTo>
                  <a:lnTo>
                    <a:pt x="2333625" y="317500"/>
                  </a:lnTo>
                  <a:lnTo>
                    <a:pt x="2327275" y="339725"/>
                  </a:lnTo>
                  <a:lnTo>
                    <a:pt x="2324100" y="361950"/>
                  </a:lnTo>
                  <a:lnTo>
                    <a:pt x="2324100" y="384175"/>
                  </a:lnTo>
                  <a:lnTo>
                    <a:pt x="2324100" y="1066800"/>
                  </a:lnTo>
                  <a:lnTo>
                    <a:pt x="2241550" y="1089025"/>
                  </a:lnTo>
                  <a:lnTo>
                    <a:pt x="2159000" y="1117600"/>
                  </a:lnTo>
                  <a:lnTo>
                    <a:pt x="2159000" y="384175"/>
                  </a:lnTo>
                  <a:lnTo>
                    <a:pt x="2162175" y="342900"/>
                  </a:lnTo>
                  <a:lnTo>
                    <a:pt x="2168525" y="304800"/>
                  </a:lnTo>
                  <a:lnTo>
                    <a:pt x="2178050" y="269875"/>
                  </a:lnTo>
                  <a:lnTo>
                    <a:pt x="2190750" y="234950"/>
                  </a:lnTo>
                  <a:lnTo>
                    <a:pt x="2206625" y="200025"/>
                  </a:lnTo>
                  <a:lnTo>
                    <a:pt x="2225675" y="168275"/>
                  </a:lnTo>
                  <a:lnTo>
                    <a:pt x="2247900" y="139700"/>
                  </a:lnTo>
                  <a:lnTo>
                    <a:pt x="2273300" y="111125"/>
                  </a:lnTo>
                  <a:lnTo>
                    <a:pt x="2298700" y="88900"/>
                  </a:lnTo>
                  <a:lnTo>
                    <a:pt x="2330450" y="66675"/>
                  </a:lnTo>
                  <a:lnTo>
                    <a:pt x="2362200" y="47625"/>
                  </a:lnTo>
                  <a:lnTo>
                    <a:pt x="2393950" y="28575"/>
                  </a:lnTo>
                  <a:lnTo>
                    <a:pt x="2428875" y="15875"/>
                  </a:lnTo>
                  <a:lnTo>
                    <a:pt x="2466975" y="6350"/>
                  </a:lnTo>
                  <a:lnTo>
                    <a:pt x="2505075" y="3175"/>
                  </a:lnTo>
                  <a:lnTo>
                    <a:pt x="2543175"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sz="1800">
                <a:solidFill>
                  <a:srgbClr val="FFFFFF"/>
                </a:solidFill>
                <a:latin typeface="微软雅黑" pitchFamily="34" charset="-122"/>
                <a:ea typeface="微软雅黑" pitchFamily="34" charset="-122"/>
              </a:endParaRPr>
            </a:p>
          </p:txBody>
        </p:sp>
      </p:grpSp>
      <p:grpSp>
        <p:nvGrpSpPr>
          <p:cNvPr id="33" name="组合 32"/>
          <p:cNvGrpSpPr/>
          <p:nvPr/>
        </p:nvGrpSpPr>
        <p:grpSpPr>
          <a:xfrm>
            <a:off x="7167310" y="2475373"/>
            <a:ext cx="1689166" cy="1531997"/>
            <a:chOff x="6169237" y="1917401"/>
            <a:chExt cx="2154625" cy="2025211"/>
          </a:xfrm>
        </p:grpSpPr>
        <p:sp>
          <p:nvSpPr>
            <p:cNvPr id="34" name="椭圆 33"/>
            <p:cNvSpPr/>
            <p:nvPr/>
          </p:nvSpPr>
          <p:spPr>
            <a:xfrm>
              <a:off x="6264487" y="1917401"/>
              <a:ext cx="1981955" cy="2025211"/>
            </a:xfrm>
            <a:prstGeom prst="ellipse">
              <a:avLst/>
            </a:prstGeom>
            <a:noFill/>
            <a:ln w="254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grpSp>
          <p:nvGrpSpPr>
            <p:cNvPr id="35" name="组合 34"/>
            <p:cNvGrpSpPr/>
            <p:nvPr/>
          </p:nvGrpSpPr>
          <p:grpSpPr>
            <a:xfrm>
              <a:off x="6169237" y="2064061"/>
              <a:ext cx="465459" cy="497543"/>
              <a:chOff x="13202" y="4217"/>
              <a:chExt cx="992" cy="994"/>
            </a:xfrm>
          </p:grpSpPr>
          <p:sp>
            <p:nvSpPr>
              <p:cNvPr id="61" name="圆角矩形 60"/>
              <p:cNvSpPr/>
              <p:nvPr/>
            </p:nvSpPr>
            <p:spPr>
              <a:xfrm>
                <a:off x="13202" y="4217"/>
                <a:ext cx="993" cy="994"/>
              </a:xfrm>
              <a:prstGeom prst="round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62" name=" 18"/>
              <p:cNvSpPr/>
              <p:nvPr/>
            </p:nvSpPr>
            <p:spPr bwMode="auto">
              <a:xfrm>
                <a:off x="13417" y="4442"/>
                <a:ext cx="568" cy="547"/>
              </a:xfrm>
              <a:custGeom>
                <a:avLst/>
                <a:gdLst>
                  <a:gd name="T0" fmla="*/ 1362577 w 3409"/>
                  <a:gd name="T1" fmla="*/ 0 h 3216"/>
                  <a:gd name="T2" fmla="*/ 1238994 w 3409"/>
                  <a:gd name="T3" fmla="*/ 128869 h 3216"/>
                  <a:gd name="T4" fmla="*/ 338532 w 3409"/>
                  <a:gd name="T5" fmla="*/ 620579 h 3216"/>
                  <a:gd name="T6" fmla="*/ 302091 w 3409"/>
                  <a:gd name="T7" fmla="*/ 646458 h 3216"/>
                  <a:gd name="T8" fmla="*/ 128336 w 3409"/>
                  <a:gd name="T9" fmla="*/ 1570197 h 3216"/>
                  <a:gd name="T10" fmla="*/ 1298145 w 3409"/>
                  <a:gd name="T11" fmla="*/ 1152428 h 3216"/>
                  <a:gd name="T12" fmla="*/ 1426481 w 3409"/>
                  <a:gd name="T13" fmla="*/ 1634632 h 3216"/>
                  <a:gd name="T14" fmla="*/ 1362577 w 3409"/>
                  <a:gd name="T15" fmla="*/ 1698538 h 3216"/>
                  <a:gd name="T16" fmla="*/ 0 w 3409"/>
                  <a:gd name="T17" fmla="*/ 1698538 h 3216"/>
                  <a:gd name="T18" fmla="*/ 0 w 3409"/>
                  <a:gd name="T19" fmla="*/ 574102 h 3216"/>
                  <a:gd name="T20" fmla="*/ 7922 w 3409"/>
                  <a:gd name="T21" fmla="*/ 543469 h 3216"/>
                  <a:gd name="T22" fmla="*/ 303147 w 3409"/>
                  <a:gd name="T23" fmla="*/ 0 h 3216"/>
                  <a:gd name="T24" fmla="*/ 214421 w 3409"/>
                  <a:gd name="T25" fmla="*/ 1143978 h 3216"/>
                  <a:gd name="T26" fmla="*/ 371804 w 3409"/>
                  <a:gd name="T27" fmla="*/ 1037819 h 3216"/>
                  <a:gd name="T28" fmla="*/ 424617 w 3409"/>
                  <a:gd name="T29" fmla="*/ 1292917 h 3216"/>
                  <a:gd name="T30" fmla="*/ 414054 w 3409"/>
                  <a:gd name="T31" fmla="*/ 1375309 h 3216"/>
                  <a:gd name="T32" fmla="*/ 649072 w 3409"/>
                  <a:gd name="T33" fmla="*/ 1408054 h 3216"/>
                  <a:gd name="T34" fmla="*/ 908913 w 3409"/>
                  <a:gd name="T35" fmla="*/ 1447666 h 3216"/>
                  <a:gd name="T36" fmla="*/ 742552 w 3409"/>
                  <a:gd name="T37" fmla="*/ 1344676 h 3216"/>
                  <a:gd name="T38" fmla="*/ 592034 w 3409"/>
                  <a:gd name="T39" fmla="*/ 1330416 h 3216"/>
                  <a:gd name="T40" fmla="*/ 604181 w 3409"/>
                  <a:gd name="T41" fmla="*/ 1279185 h 3216"/>
                  <a:gd name="T42" fmla="*/ 665973 w 3409"/>
                  <a:gd name="T43" fmla="*/ 1070565 h 3216"/>
                  <a:gd name="T44" fmla="*/ 433067 w 3409"/>
                  <a:gd name="T45" fmla="*/ 1185702 h 3216"/>
                  <a:gd name="T46" fmla="*/ 474261 w 3409"/>
                  <a:gd name="T47" fmla="*/ 954899 h 3216"/>
                  <a:gd name="T48" fmla="*/ 354904 w 3409"/>
                  <a:gd name="T49" fmla="*/ 173234 h 3216"/>
                  <a:gd name="T50" fmla="*/ 281494 w 3409"/>
                  <a:gd name="T51" fmla="*/ 577799 h 3216"/>
                  <a:gd name="T52" fmla="*/ 960669 w 3409"/>
                  <a:gd name="T53" fmla="*/ 921626 h 3216"/>
                  <a:gd name="T54" fmla="*/ 931622 w 3409"/>
                  <a:gd name="T55" fmla="*/ 1204716 h 3216"/>
                  <a:gd name="T56" fmla="*/ 946410 w 3409"/>
                  <a:gd name="T57" fmla="*/ 1309818 h 3216"/>
                  <a:gd name="T58" fmla="*/ 1019292 w 3409"/>
                  <a:gd name="T59" fmla="*/ 1256474 h 3216"/>
                  <a:gd name="T60" fmla="*/ 960669 w 3409"/>
                  <a:gd name="T61" fmla="*/ 921626 h 3216"/>
                  <a:gd name="T62" fmla="*/ 1629283 w 3409"/>
                  <a:gd name="T63" fmla="*/ 193304 h 3216"/>
                  <a:gd name="T64" fmla="*/ 1383702 w 3409"/>
                  <a:gd name="T65" fmla="*/ 199642 h 3216"/>
                  <a:gd name="T66" fmla="*/ 1647767 w 3409"/>
                  <a:gd name="T67" fmla="*/ 353862 h 3216"/>
                  <a:gd name="T68" fmla="*/ 1476653 w 3409"/>
                  <a:gd name="T69" fmla="*/ 773743 h 3216"/>
                  <a:gd name="T70" fmla="*/ 1793003 w 3409"/>
                  <a:gd name="T71" fmla="*/ 366538 h 3216"/>
                  <a:gd name="T72" fmla="*/ 1770294 w 3409"/>
                  <a:gd name="T73" fmla="*/ 314251 h 3216"/>
                  <a:gd name="T74" fmla="*/ 1352014 w 3409"/>
                  <a:gd name="T75" fmla="*/ 252985 h 3216"/>
                  <a:gd name="T76" fmla="*/ 1255894 w 3409"/>
                  <a:gd name="T77" fmla="*/ 1023559 h 3216"/>
                  <a:gd name="T78" fmla="*/ 1352014 w 3409"/>
                  <a:gd name="T79" fmla="*/ 252985 h 321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409" h="3216">
                    <a:moveTo>
                      <a:pt x="646" y="0"/>
                    </a:moveTo>
                    <a:cubicBezTo>
                      <a:pt x="2580" y="0"/>
                      <a:pt x="2580" y="0"/>
                      <a:pt x="2580" y="0"/>
                    </a:cubicBezTo>
                    <a:cubicBezTo>
                      <a:pt x="2701" y="0"/>
                      <a:pt x="2701" y="0"/>
                      <a:pt x="2701" y="0"/>
                    </a:cubicBezTo>
                    <a:cubicBezTo>
                      <a:pt x="2346" y="244"/>
                      <a:pt x="2346" y="244"/>
                      <a:pt x="2346" y="244"/>
                    </a:cubicBezTo>
                    <a:cubicBezTo>
                      <a:pt x="810" y="244"/>
                      <a:pt x="810" y="244"/>
                      <a:pt x="810" y="244"/>
                    </a:cubicBezTo>
                    <a:cubicBezTo>
                      <a:pt x="641" y="1175"/>
                      <a:pt x="641" y="1175"/>
                      <a:pt x="641" y="1175"/>
                    </a:cubicBezTo>
                    <a:cubicBezTo>
                      <a:pt x="630" y="1234"/>
                      <a:pt x="630" y="1234"/>
                      <a:pt x="630" y="1234"/>
                    </a:cubicBezTo>
                    <a:cubicBezTo>
                      <a:pt x="572" y="1224"/>
                      <a:pt x="572" y="1224"/>
                      <a:pt x="572" y="1224"/>
                    </a:cubicBezTo>
                    <a:cubicBezTo>
                      <a:pt x="243" y="1169"/>
                      <a:pt x="243" y="1169"/>
                      <a:pt x="243" y="1169"/>
                    </a:cubicBezTo>
                    <a:cubicBezTo>
                      <a:pt x="243" y="2973"/>
                      <a:pt x="243" y="2973"/>
                      <a:pt x="243" y="2973"/>
                    </a:cubicBezTo>
                    <a:cubicBezTo>
                      <a:pt x="2458" y="2973"/>
                      <a:pt x="2458" y="2973"/>
                      <a:pt x="2458" y="2973"/>
                    </a:cubicBezTo>
                    <a:cubicBezTo>
                      <a:pt x="2458" y="2182"/>
                      <a:pt x="2458" y="2182"/>
                      <a:pt x="2458" y="2182"/>
                    </a:cubicBezTo>
                    <a:cubicBezTo>
                      <a:pt x="2701" y="1862"/>
                      <a:pt x="2701" y="1862"/>
                      <a:pt x="2701" y="1862"/>
                    </a:cubicBezTo>
                    <a:cubicBezTo>
                      <a:pt x="2701" y="3095"/>
                      <a:pt x="2701" y="3095"/>
                      <a:pt x="2701" y="3095"/>
                    </a:cubicBezTo>
                    <a:cubicBezTo>
                      <a:pt x="2701" y="3216"/>
                      <a:pt x="2701" y="3216"/>
                      <a:pt x="2701" y="3216"/>
                    </a:cubicBezTo>
                    <a:cubicBezTo>
                      <a:pt x="2580" y="3216"/>
                      <a:pt x="2580" y="3216"/>
                      <a:pt x="2580" y="3216"/>
                    </a:cubicBezTo>
                    <a:cubicBezTo>
                      <a:pt x="122" y="3216"/>
                      <a:pt x="122" y="3216"/>
                      <a:pt x="122" y="3216"/>
                    </a:cubicBezTo>
                    <a:cubicBezTo>
                      <a:pt x="0" y="3216"/>
                      <a:pt x="0" y="3216"/>
                      <a:pt x="0" y="3216"/>
                    </a:cubicBezTo>
                    <a:cubicBezTo>
                      <a:pt x="0" y="3095"/>
                      <a:pt x="0" y="3095"/>
                      <a:pt x="0" y="3095"/>
                    </a:cubicBezTo>
                    <a:cubicBezTo>
                      <a:pt x="0" y="1087"/>
                      <a:pt x="0" y="1087"/>
                      <a:pt x="0" y="1087"/>
                    </a:cubicBezTo>
                    <a:cubicBezTo>
                      <a:pt x="0" y="1057"/>
                      <a:pt x="0" y="1057"/>
                      <a:pt x="0" y="1057"/>
                    </a:cubicBezTo>
                    <a:cubicBezTo>
                      <a:pt x="15" y="1029"/>
                      <a:pt x="15" y="1029"/>
                      <a:pt x="15" y="1029"/>
                    </a:cubicBezTo>
                    <a:cubicBezTo>
                      <a:pt x="539" y="64"/>
                      <a:pt x="539" y="64"/>
                      <a:pt x="539" y="64"/>
                    </a:cubicBezTo>
                    <a:cubicBezTo>
                      <a:pt x="574" y="0"/>
                      <a:pt x="574" y="0"/>
                      <a:pt x="574" y="0"/>
                    </a:cubicBezTo>
                    <a:cubicBezTo>
                      <a:pt x="646" y="0"/>
                      <a:pt x="646" y="0"/>
                      <a:pt x="646" y="0"/>
                    </a:cubicBezTo>
                    <a:close/>
                    <a:moveTo>
                      <a:pt x="406" y="2166"/>
                    </a:moveTo>
                    <a:cubicBezTo>
                      <a:pt x="567" y="2251"/>
                      <a:pt x="567" y="2251"/>
                      <a:pt x="567" y="2251"/>
                    </a:cubicBezTo>
                    <a:cubicBezTo>
                      <a:pt x="572" y="2241"/>
                      <a:pt x="717" y="1843"/>
                      <a:pt x="704" y="1965"/>
                    </a:cubicBezTo>
                    <a:cubicBezTo>
                      <a:pt x="692" y="2084"/>
                      <a:pt x="615" y="2249"/>
                      <a:pt x="647" y="2358"/>
                    </a:cubicBezTo>
                    <a:cubicBezTo>
                      <a:pt x="670" y="2436"/>
                      <a:pt x="719" y="2473"/>
                      <a:pt x="804" y="2448"/>
                    </a:cubicBezTo>
                    <a:cubicBezTo>
                      <a:pt x="839" y="2438"/>
                      <a:pt x="880" y="2419"/>
                      <a:pt x="923" y="2395"/>
                    </a:cubicBezTo>
                    <a:cubicBezTo>
                      <a:pt x="858" y="2470"/>
                      <a:pt x="802" y="2543"/>
                      <a:pt x="784" y="2604"/>
                    </a:cubicBezTo>
                    <a:cubicBezTo>
                      <a:pt x="758" y="2691"/>
                      <a:pt x="781" y="2756"/>
                      <a:pt x="879" y="2785"/>
                    </a:cubicBezTo>
                    <a:cubicBezTo>
                      <a:pt x="1012" y="2824"/>
                      <a:pt x="1133" y="2736"/>
                      <a:pt x="1229" y="2666"/>
                    </a:cubicBezTo>
                    <a:cubicBezTo>
                      <a:pt x="1239" y="2658"/>
                      <a:pt x="1248" y="2651"/>
                      <a:pt x="1257" y="2645"/>
                    </a:cubicBezTo>
                    <a:cubicBezTo>
                      <a:pt x="1367" y="2786"/>
                      <a:pt x="1720" y="2741"/>
                      <a:pt x="1721" y="2741"/>
                    </a:cubicBezTo>
                    <a:cubicBezTo>
                      <a:pt x="1698" y="2560"/>
                      <a:pt x="1698" y="2560"/>
                      <a:pt x="1698" y="2560"/>
                    </a:cubicBezTo>
                    <a:cubicBezTo>
                      <a:pt x="1697" y="2560"/>
                      <a:pt x="1415" y="2596"/>
                      <a:pt x="1406" y="2546"/>
                    </a:cubicBezTo>
                    <a:cubicBezTo>
                      <a:pt x="1388" y="2453"/>
                      <a:pt x="1337" y="2426"/>
                      <a:pt x="1262" y="2440"/>
                    </a:cubicBezTo>
                    <a:cubicBezTo>
                      <a:pt x="1216" y="2449"/>
                      <a:pt x="1172" y="2481"/>
                      <a:pt x="1121" y="2519"/>
                    </a:cubicBezTo>
                    <a:cubicBezTo>
                      <a:pt x="1079" y="2549"/>
                      <a:pt x="1030" y="2585"/>
                      <a:pt x="988" y="2602"/>
                    </a:cubicBezTo>
                    <a:cubicBezTo>
                      <a:pt x="1024" y="2552"/>
                      <a:pt x="1085" y="2486"/>
                      <a:pt x="1144" y="2422"/>
                    </a:cubicBezTo>
                    <a:cubicBezTo>
                      <a:pt x="1232" y="2326"/>
                      <a:pt x="1316" y="2235"/>
                      <a:pt x="1334" y="2167"/>
                    </a:cubicBezTo>
                    <a:cubicBezTo>
                      <a:pt x="1354" y="2089"/>
                      <a:pt x="1327" y="2045"/>
                      <a:pt x="1261" y="2027"/>
                    </a:cubicBezTo>
                    <a:cubicBezTo>
                      <a:pt x="1195" y="2010"/>
                      <a:pt x="1095" y="2074"/>
                      <a:pt x="984" y="2145"/>
                    </a:cubicBezTo>
                    <a:cubicBezTo>
                      <a:pt x="928" y="2181"/>
                      <a:pt x="869" y="2218"/>
                      <a:pt x="820" y="2245"/>
                    </a:cubicBezTo>
                    <a:cubicBezTo>
                      <a:pt x="826" y="2173"/>
                      <a:pt x="849" y="2064"/>
                      <a:pt x="868" y="1971"/>
                    </a:cubicBezTo>
                    <a:cubicBezTo>
                      <a:pt x="882" y="1905"/>
                      <a:pt x="894" y="1846"/>
                      <a:pt x="898" y="1808"/>
                    </a:cubicBezTo>
                    <a:cubicBezTo>
                      <a:pt x="990" y="1069"/>
                      <a:pt x="408" y="2163"/>
                      <a:pt x="406" y="2166"/>
                    </a:cubicBezTo>
                    <a:close/>
                    <a:moveTo>
                      <a:pt x="672" y="328"/>
                    </a:moveTo>
                    <a:cubicBezTo>
                      <a:pt x="279" y="1052"/>
                      <a:pt x="279" y="1052"/>
                      <a:pt x="279" y="1052"/>
                    </a:cubicBezTo>
                    <a:cubicBezTo>
                      <a:pt x="533" y="1094"/>
                      <a:pt x="533" y="1094"/>
                      <a:pt x="533" y="1094"/>
                    </a:cubicBezTo>
                    <a:cubicBezTo>
                      <a:pt x="672" y="328"/>
                      <a:pt x="672" y="328"/>
                      <a:pt x="672" y="328"/>
                    </a:cubicBezTo>
                    <a:close/>
                    <a:moveTo>
                      <a:pt x="1819" y="1745"/>
                    </a:moveTo>
                    <a:cubicBezTo>
                      <a:pt x="1730" y="2262"/>
                      <a:pt x="1730" y="2262"/>
                      <a:pt x="1730" y="2262"/>
                    </a:cubicBezTo>
                    <a:cubicBezTo>
                      <a:pt x="1764" y="2281"/>
                      <a:pt x="1764" y="2281"/>
                      <a:pt x="1764" y="2281"/>
                    </a:cubicBezTo>
                    <a:cubicBezTo>
                      <a:pt x="1723" y="2439"/>
                      <a:pt x="1723" y="2439"/>
                      <a:pt x="1723" y="2439"/>
                    </a:cubicBezTo>
                    <a:cubicBezTo>
                      <a:pt x="1792" y="2480"/>
                      <a:pt x="1792" y="2480"/>
                      <a:pt x="1792" y="2480"/>
                    </a:cubicBezTo>
                    <a:cubicBezTo>
                      <a:pt x="1905" y="2364"/>
                      <a:pt x="1905" y="2364"/>
                      <a:pt x="1905" y="2364"/>
                    </a:cubicBezTo>
                    <a:cubicBezTo>
                      <a:pt x="1930" y="2379"/>
                      <a:pt x="1930" y="2379"/>
                      <a:pt x="1930" y="2379"/>
                    </a:cubicBezTo>
                    <a:cubicBezTo>
                      <a:pt x="2319" y="2038"/>
                      <a:pt x="2319" y="2038"/>
                      <a:pt x="2319" y="2038"/>
                    </a:cubicBezTo>
                    <a:cubicBezTo>
                      <a:pt x="1819" y="1745"/>
                      <a:pt x="1819" y="1745"/>
                      <a:pt x="1819" y="1745"/>
                    </a:cubicBezTo>
                    <a:close/>
                    <a:moveTo>
                      <a:pt x="3094" y="444"/>
                    </a:moveTo>
                    <a:cubicBezTo>
                      <a:pt x="3085" y="366"/>
                      <a:pt x="3085" y="366"/>
                      <a:pt x="3085" y="366"/>
                    </a:cubicBezTo>
                    <a:cubicBezTo>
                      <a:pt x="2885" y="248"/>
                      <a:pt x="2885" y="248"/>
                      <a:pt x="2885" y="248"/>
                    </a:cubicBezTo>
                    <a:cubicBezTo>
                      <a:pt x="2620" y="378"/>
                      <a:pt x="2620" y="378"/>
                      <a:pt x="2620" y="378"/>
                    </a:cubicBezTo>
                    <a:cubicBezTo>
                      <a:pt x="2848" y="511"/>
                      <a:pt x="2848" y="511"/>
                      <a:pt x="2848" y="511"/>
                    </a:cubicBezTo>
                    <a:cubicBezTo>
                      <a:pt x="3120" y="670"/>
                      <a:pt x="3120" y="670"/>
                      <a:pt x="3120" y="670"/>
                    </a:cubicBezTo>
                    <a:cubicBezTo>
                      <a:pt x="3201" y="718"/>
                      <a:pt x="3201" y="718"/>
                      <a:pt x="3201" y="718"/>
                    </a:cubicBezTo>
                    <a:cubicBezTo>
                      <a:pt x="3126" y="1003"/>
                      <a:pt x="2993" y="1253"/>
                      <a:pt x="2796" y="1465"/>
                    </a:cubicBezTo>
                    <a:cubicBezTo>
                      <a:pt x="2929" y="1589"/>
                      <a:pt x="2929" y="1589"/>
                      <a:pt x="2929" y="1589"/>
                    </a:cubicBezTo>
                    <a:cubicBezTo>
                      <a:pt x="3163" y="1336"/>
                      <a:pt x="3316" y="1037"/>
                      <a:pt x="3395" y="694"/>
                    </a:cubicBezTo>
                    <a:cubicBezTo>
                      <a:pt x="3409" y="629"/>
                      <a:pt x="3409" y="629"/>
                      <a:pt x="3409" y="629"/>
                    </a:cubicBezTo>
                    <a:cubicBezTo>
                      <a:pt x="3352" y="595"/>
                      <a:pt x="3352" y="595"/>
                      <a:pt x="3352" y="595"/>
                    </a:cubicBezTo>
                    <a:cubicBezTo>
                      <a:pt x="3094" y="444"/>
                      <a:pt x="3094" y="444"/>
                      <a:pt x="3094" y="444"/>
                    </a:cubicBezTo>
                    <a:close/>
                    <a:moveTo>
                      <a:pt x="2560" y="479"/>
                    </a:moveTo>
                    <a:cubicBezTo>
                      <a:pt x="2250" y="824"/>
                      <a:pt x="2026" y="1215"/>
                      <a:pt x="1878" y="1645"/>
                    </a:cubicBezTo>
                    <a:cubicBezTo>
                      <a:pt x="2044" y="1743"/>
                      <a:pt x="2211" y="1841"/>
                      <a:pt x="2378" y="1938"/>
                    </a:cubicBezTo>
                    <a:cubicBezTo>
                      <a:pt x="2664" y="1579"/>
                      <a:pt x="2893" y="1191"/>
                      <a:pt x="3060" y="772"/>
                    </a:cubicBezTo>
                    <a:cubicBezTo>
                      <a:pt x="2894" y="675"/>
                      <a:pt x="2727" y="577"/>
                      <a:pt x="2560" y="47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800">
                  <a:latin typeface="微软雅黑" pitchFamily="34" charset="-122"/>
                  <a:ea typeface="微软雅黑" pitchFamily="34" charset="-122"/>
                </a:endParaRPr>
              </a:p>
            </p:txBody>
          </p:sp>
        </p:grpSp>
        <p:grpSp>
          <p:nvGrpSpPr>
            <p:cNvPr id="36" name="组合 35"/>
            <p:cNvGrpSpPr/>
            <p:nvPr/>
          </p:nvGrpSpPr>
          <p:grpSpPr>
            <a:xfrm>
              <a:off x="6192698" y="3309921"/>
              <a:ext cx="465459" cy="497543"/>
              <a:chOff x="13060" y="6203"/>
              <a:chExt cx="992" cy="994"/>
            </a:xfrm>
          </p:grpSpPr>
          <p:sp>
            <p:nvSpPr>
              <p:cNvPr id="59" name="圆角矩形 58"/>
              <p:cNvSpPr/>
              <p:nvPr/>
            </p:nvSpPr>
            <p:spPr>
              <a:xfrm>
                <a:off x="13060" y="6203"/>
                <a:ext cx="993" cy="994"/>
              </a:xfrm>
              <a:prstGeom prst="roundRect">
                <a:avLst/>
              </a:prstGeom>
              <a:solidFill>
                <a:srgbClr val="3B7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60" name=" 25"/>
              <p:cNvSpPr/>
              <p:nvPr/>
            </p:nvSpPr>
            <p:spPr bwMode="auto">
              <a:xfrm>
                <a:off x="13225" y="6436"/>
                <a:ext cx="662" cy="528"/>
              </a:xfrm>
              <a:custGeom>
                <a:avLst/>
                <a:gdLst/>
                <a:ahLst/>
                <a:cxnLst/>
                <a:rect l="0" t="0" r="r" b="b"/>
                <a:pathLst>
                  <a:path w="5226050" h="3657600">
                    <a:moveTo>
                      <a:pt x="3327400" y="1387475"/>
                    </a:moveTo>
                    <a:lnTo>
                      <a:pt x="3327400" y="1631950"/>
                    </a:lnTo>
                    <a:lnTo>
                      <a:pt x="3092450" y="1631950"/>
                    </a:lnTo>
                    <a:lnTo>
                      <a:pt x="3092450" y="1622425"/>
                    </a:lnTo>
                    <a:lnTo>
                      <a:pt x="3327400" y="1387475"/>
                    </a:lnTo>
                    <a:close/>
                    <a:moveTo>
                      <a:pt x="3648075" y="1212850"/>
                    </a:moveTo>
                    <a:lnTo>
                      <a:pt x="3886200" y="1212850"/>
                    </a:lnTo>
                    <a:lnTo>
                      <a:pt x="3886200" y="1631950"/>
                    </a:lnTo>
                    <a:lnTo>
                      <a:pt x="3648075" y="1631950"/>
                    </a:lnTo>
                    <a:lnTo>
                      <a:pt x="3648075" y="1212850"/>
                    </a:lnTo>
                    <a:close/>
                    <a:moveTo>
                      <a:pt x="3498850" y="1212850"/>
                    </a:moveTo>
                    <a:lnTo>
                      <a:pt x="3606800" y="1212850"/>
                    </a:lnTo>
                    <a:lnTo>
                      <a:pt x="3606800" y="1631950"/>
                    </a:lnTo>
                    <a:lnTo>
                      <a:pt x="3368675" y="1631950"/>
                    </a:lnTo>
                    <a:lnTo>
                      <a:pt x="3368675" y="1343025"/>
                    </a:lnTo>
                    <a:lnTo>
                      <a:pt x="3498850" y="1212850"/>
                    </a:lnTo>
                    <a:close/>
                    <a:moveTo>
                      <a:pt x="2470150" y="1060450"/>
                    </a:moveTo>
                    <a:lnTo>
                      <a:pt x="2489200" y="1060450"/>
                    </a:lnTo>
                    <a:lnTo>
                      <a:pt x="2511425" y="1060450"/>
                    </a:lnTo>
                    <a:lnTo>
                      <a:pt x="2530475" y="1066800"/>
                    </a:lnTo>
                    <a:lnTo>
                      <a:pt x="2549525" y="1076325"/>
                    </a:lnTo>
                    <a:lnTo>
                      <a:pt x="2565400" y="1089025"/>
                    </a:lnTo>
                    <a:lnTo>
                      <a:pt x="2578100" y="1104900"/>
                    </a:lnTo>
                    <a:lnTo>
                      <a:pt x="2590800" y="1123950"/>
                    </a:lnTo>
                    <a:lnTo>
                      <a:pt x="2597150" y="1143000"/>
                    </a:lnTo>
                    <a:lnTo>
                      <a:pt x="2600325" y="1165225"/>
                    </a:lnTo>
                    <a:lnTo>
                      <a:pt x="2597150" y="1187450"/>
                    </a:lnTo>
                    <a:lnTo>
                      <a:pt x="2590800" y="1206500"/>
                    </a:lnTo>
                    <a:lnTo>
                      <a:pt x="2581275" y="1225550"/>
                    </a:lnTo>
                    <a:lnTo>
                      <a:pt x="2568575" y="1241425"/>
                    </a:lnTo>
                    <a:lnTo>
                      <a:pt x="2552700" y="1254125"/>
                    </a:lnTo>
                    <a:lnTo>
                      <a:pt x="2533650" y="1266825"/>
                    </a:lnTo>
                    <a:lnTo>
                      <a:pt x="2514600" y="1273175"/>
                    </a:lnTo>
                    <a:lnTo>
                      <a:pt x="1568371" y="1588585"/>
                    </a:lnTo>
                    <a:lnTo>
                      <a:pt x="1470025" y="2333625"/>
                    </a:lnTo>
                    <a:lnTo>
                      <a:pt x="1463675" y="2362200"/>
                    </a:lnTo>
                    <a:lnTo>
                      <a:pt x="1457325" y="2387600"/>
                    </a:lnTo>
                    <a:lnTo>
                      <a:pt x="1444625" y="2409825"/>
                    </a:lnTo>
                    <a:lnTo>
                      <a:pt x="1441450" y="2414588"/>
                    </a:lnTo>
                    <a:lnTo>
                      <a:pt x="1441450" y="3508375"/>
                    </a:lnTo>
                    <a:lnTo>
                      <a:pt x="1438275" y="3536950"/>
                    </a:lnTo>
                    <a:lnTo>
                      <a:pt x="1431925" y="3565525"/>
                    </a:lnTo>
                    <a:lnTo>
                      <a:pt x="1416050" y="3590925"/>
                    </a:lnTo>
                    <a:lnTo>
                      <a:pt x="1400175" y="3613150"/>
                    </a:lnTo>
                    <a:lnTo>
                      <a:pt x="1377950" y="3632200"/>
                    </a:lnTo>
                    <a:lnTo>
                      <a:pt x="1352550" y="3644900"/>
                    </a:lnTo>
                    <a:lnTo>
                      <a:pt x="1323975" y="3654425"/>
                    </a:lnTo>
                    <a:lnTo>
                      <a:pt x="1292225" y="3657600"/>
                    </a:lnTo>
                    <a:lnTo>
                      <a:pt x="1263650" y="3654425"/>
                    </a:lnTo>
                    <a:lnTo>
                      <a:pt x="1235075" y="3644900"/>
                    </a:lnTo>
                    <a:lnTo>
                      <a:pt x="1209675" y="3632200"/>
                    </a:lnTo>
                    <a:lnTo>
                      <a:pt x="1187450" y="3613150"/>
                    </a:lnTo>
                    <a:lnTo>
                      <a:pt x="1168400" y="3590925"/>
                    </a:lnTo>
                    <a:lnTo>
                      <a:pt x="1155700" y="3565525"/>
                    </a:lnTo>
                    <a:lnTo>
                      <a:pt x="1146175" y="3536950"/>
                    </a:lnTo>
                    <a:lnTo>
                      <a:pt x="1143000" y="3508375"/>
                    </a:lnTo>
                    <a:lnTo>
                      <a:pt x="1143000" y="2473801"/>
                    </a:lnTo>
                    <a:lnTo>
                      <a:pt x="1139825" y="2473325"/>
                    </a:lnTo>
                    <a:lnTo>
                      <a:pt x="1031875" y="2459831"/>
                    </a:lnTo>
                    <a:lnTo>
                      <a:pt x="1031875" y="3508375"/>
                    </a:lnTo>
                    <a:lnTo>
                      <a:pt x="1028700" y="3536950"/>
                    </a:lnTo>
                    <a:lnTo>
                      <a:pt x="1019175" y="3565525"/>
                    </a:lnTo>
                    <a:lnTo>
                      <a:pt x="1006475" y="3590925"/>
                    </a:lnTo>
                    <a:lnTo>
                      <a:pt x="987425" y="3613150"/>
                    </a:lnTo>
                    <a:lnTo>
                      <a:pt x="965200" y="3632200"/>
                    </a:lnTo>
                    <a:lnTo>
                      <a:pt x="939800" y="3644900"/>
                    </a:lnTo>
                    <a:lnTo>
                      <a:pt x="911225" y="3654425"/>
                    </a:lnTo>
                    <a:lnTo>
                      <a:pt x="882650" y="3657600"/>
                    </a:lnTo>
                    <a:lnTo>
                      <a:pt x="850900" y="3654425"/>
                    </a:lnTo>
                    <a:lnTo>
                      <a:pt x="822325" y="3644900"/>
                    </a:lnTo>
                    <a:lnTo>
                      <a:pt x="796925" y="3632200"/>
                    </a:lnTo>
                    <a:lnTo>
                      <a:pt x="774700" y="3613150"/>
                    </a:lnTo>
                    <a:lnTo>
                      <a:pt x="755650" y="3590925"/>
                    </a:lnTo>
                    <a:lnTo>
                      <a:pt x="742950" y="3565525"/>
                    </a:lnTo>
                    <a:lnTo>
                      <a:pt x="733425" y="3536950"/>
                    </a:lnTo>
                    <a:lnTo>
                      <a:pt x="730250" y="3508375"/>
                    </a:lnTo>
                    <a:lnTo>
                      <a:pt x="730250" y="2397125"/>
                    </a:lnTo>
                    <a:lnTo>
                      <a:pt x="733425" y="2368550"/>
                    </a:lnTo>
                    <a:lnTo>
                      <a:pt x="742950" y="2339975"/>
                    </a:lnTo>
                    <a:lnTo>
                      <a:pt x="743744" y="2338388"/>
                    </a:lnTo>
                    <a:lnTo>
                      <a:pt x="742950" y="2336800"/>
                    </a:lnTo>
                    <a:lnTo>
                      <a:pt x="736600" y="2314575"/>
                    </a:lnTo>
                    <a:lnTo>
                      <a:pt x="730250" y="2292350"/>
                    </a:lnTo>
                    <a:lnTo>
                      <a:pt x="730250" y="2263775"/>
                    </a:lnTo>
                    <a:lnTo>
                      <a:pt x="733425" y="2235200"/>
                    </a:lnTo>
                    <a:lnTo>
                      <a:pt x="825831" y="1545236"/>
                    </a:lnTo>
                    <a:lnTo>
                      <a:pt x="679450" y="1892300"/>
                    </a:lnTo>
                    <a:lnTo>
                      <a:pt x="669925" y="1911350"/>
                    </a:lnTo>
                    <a:lnTo>
                      <a:pt x="669217" y="1912766"/>
                    </a:lnTo>
                    <a:lnTo>
                      <a:pt x="666750" y="1917700"/>
                    </a:lnTo>
                    <a:lnTo>
                      <a:pt x="657225" y="1936750"/>
                    </a:lnTo>
                    <a:lnTo>
                      <a:pt x="641350" y="1952625"/>
                    </a:lnTo>
                    <a:lnTo>
                      <a:pt x="625475" y="1962150"/>
                    </a:lnTo>
                    <a:lnTo>
                      <a:pt x="606425" y="1971675"/>
                    </a:lnTo>
                    <a:lnTo>
                      <a:pt x="584200" y="1974850"/>
                    </a:lnTo>
                    <a:lnTo>
                      <a:pt x="561975" y="1974850"/>
                    </a:lnTo>
                    <a:lnTo>
                      <a:pt x="542925" y="1971675"/>
                    </a:lnTo>
                    <a:lnTo>
                      <a:pt x="76200" y="1774825"/>
                    </a:lnTo>
                    <a:lnTo>
                      <a:pt x="57150" y="1765300"/>
                    </a:lnTo>
                    <a:lnTo>
                      <a:pt x="38100" y="1752600"/>
                    </a:lnTo>
                    <a:lnTo>
                      <a:pt x="25400" y="1739900"/>
                    </a:lnTo>
                    <a:lnTo>
                      <a:pt x="12700" y="1720850"/>
                    </a:lnTo>
                    <a:lnTo>
                      <a:pt x="3175" y="1704975"/>
                    </a:lnTo>
                    <a:lnTo>
                      <a:pt x="0" y="1682750"/>
                    </a:lnTo>
                    <a:lnTo>
                      <a:pt x="0" y="1660525"/>
                    </a:lnTo>
                    <a:lnTo>
                      <a:pt x="3175" y="1641475"/>
                    </a:lnTo>
                    <a:lnTo>
                      <a:pt x="12700" y="1619250"/>
                    </a:lnTo>
                    <a:lnTo>
                      <a:pt x="22225" y="1603375"/>
                    </a:lnTo>
                    <a:lnTo>
                      <a:pt x="38100" y="1587500"/>
                    </a:lnTo>
                    <a:lnTo>
                      <a:pt x="53975" y="1574800"/>
                    </a:lnTo>
                    <a:lnTo>
                      <a:pt x="73025" y="1568450"/>
                    </a:lnTo>
                    <a:lnTo>
                      <a:pt x="95250" y="1562100"/>
                    </a:lnTo>
                    <a:lnTo>
                      <a:pt x="114300" y="1562100"/>
                    </a:lnTo>
                    <a:lnTo>
                      <a:pt x="136525" y="1568450"/>
                    </a:lnTo>
                    <a:lnTo>
                      <a:pt x="516862" y="1728864"/>
                    </a:lnTo>
                    <a:lnTo>
                      <a:pt x="669925" y="1368425"/>
                    </a:lnTo>
                    <a:lnTo>
                      <a:pt x="679450" y="1346200"/>
                    </a:lnTo>
                    <a:lnTo>
                      <a:pt x="688975" y="1330325"/>
                    </a:lnTo>
                    <a:lnTo>
                      <a:pt x="704850" y="1314450"/>
                    </a:lnTo>
                    <a:lnTo>
                      <a:pt x="714375" y="1304925"/>
                    </a:lnTo>
                    <a:lnTo>
                      <a:pt x="730250" y="1295400"/>
                    </a:lnTo>
                    <a:lnTo>
                      <a:pt x="746125" y="1285875"/>
                    </a:lnTo>
                    <a:lnTo>
                      <a:pt x="787400" y="1273175"/>
                    </a:lnTo>
                    <a:lnTo>
                      <a:pt x="831850" y="1260475"/>
                    </a:lnTo>
                    <a:lnTo>
                      <a:pt x="882650" y="1254125"/>
                    </a:lnTo>
                    <a:lnTo>
                      <a:pt x="936625" y="1250950"/>
                    </a:lnTo>
                    <a:lnTo>
                      <a:pt x="990600" y="1250950"/>
                    </a:lnTo>
                    <a:lnTo>
                      <a:pt x="1092200" y="1250950"/>
                    </a:lnTo>
                    <a:lnTo>
                      <a:pt x="1171575" y="1260475"/>
                    </a:lnTo>
                    <a:lnTo>
                      <a:pt x="1301750" y="1276350"/>
                    </a:lnTo>
                    <a:lnTo>
                      <a:pt x="1377950" y="1289050"/>
                    </a:lnTo>
                    <a:lnTo>
                      <a:pt x="1473200" y="1311275"/>
                    </a:lnTo>
                    <a:lnTo>
                      <a:pt x="1524000" y="1323975"/>
                    </a:lnTo>
                    <a:lnTo>
                      <a:pt x="1571625" y="1339850"/>
                    </a:lnTo>
                    <a:lnTo>
                      <a:pt x="1604727" y="1351672"/>
                    </a:lnTo>
                    <a:lnTo>
                      <a:pt x="2470150" y="1060450"/>
                    </a:lnTo>
                    <a:close/>
                    <a:moveTo>
                      <a:pt x="4162425" y="914400"/>
                    </a:moveTo>
                    <a:lnTo>
                      <a:pt x="4162425" y="1631950"/>
                    </a:lnTo>
                    <a:lnTo>
                      <a:pt x="3924300" y="1631950"/>
                    </a:lnTo>
                    <a:lnTo>
                      <a:pt x="3924300" y="1168400"/>
                    </a:lnTo>
                    <a:lnTo>
                      <a:pt x="4162425" y="914400"/>
                    </a:lnTo>
                    <a:close/>
                    <a:moveTo>
                      <a:pt x="1193800" y="593725"/>
                    </a:moveTo>
                    <a:lnTo>
                      <a:pt x="1228725" y="596900"/>
                    </a:lnTo>
                    <a:lnTo>
                      <a:pt x="1260475" y="603250"/>
                    </a:lnTo>
                    <a:lnTo>
                      <a:pt x="1289050" y="612775"/>
                    </a:lnTo>
                    <a:lnTo>
                      <a:pt x="1317625" y="625475"/>
                    </a:lnTo>
                    <a:lnTo>
                      <a:pt x="1346200" y="638175"/>
                    </a:lnTo>
                    <a:lnTo>
                      <a:pt x="1371600" y="657225"/>
                    </a:lnTo>
                    <a:lnTo>
                      <a:pt x="1397000" y="676275"/>
                    </a:lnTo>
                    <a:lnTo>
                      <a:pt x="1419225" y="698500"/>
                    </a:lnTo>
                    <a:lnTo>
                      <a:pt x="1438275" y="720725"/>
                    </a:lnTo>
                    <a:lnTo>
                      <a:pt x="1454150" y="746125"/>
                    </a:lnTo>
                    <a:lnTo>
                      <a:pt x="1470025" y="771525"/>
                    </a:lnTo>
                    <a:lnTo>
                      <a:pt x="1482725" y="800100"/>
                    </a:lnTo>
                    <a:lnTo>
                      <a:pt x="1492250" y="828675"/>
                    </a:lnTo>
                    <a:lnTo>
                      <a:pt x="1498600" y="860425"/>
                    </a:lnTo>
                    <a:lnTo>
                      <a:pt x="1501775" y="892175"/>
                    </a:lnTo>
                    <a:lnTo>
                      <a:pt x="1501775" y="923925"/>
                    </a:lnTo>
                    <a:lnTo>
                      <a:pt x="1498600" y="955675"/>
                    </a:lnTo>
                    <a:lnTo>
                      <a:pt x="1495425" y="987425"/>
                    </a:lnTo>
                    <a:lnTo>
                      <a:pt x="1485900" y="1019175"/>
                    </a:lnTo>
                    <a:lnTo>
                      <a:pt x="1473200" y="1047750"/>
                    </a:lnTo>
                    <a:lnTo>
                      <a:pt x="1457325" y="1073150"/>
                    </a:lnTo>
                    <a:lnTo>
                      <a:pt x="1441450" y="1101725"/>
                    </a:lnTo>
                    <a:lnTo>
                      <a:pt x="1422400" y="1123950"/>
                    </a:lnTo>
                    <a:lnTo>
                      <a:pt x="1400175" y="1146175"/>
                    </a:lnTo>
                    <a:lnTo>
                      <a:pt x="1377950" y="1165225"/>
                    </a:lnTo>
                    <a:lnTo>
                      <a:pt x="1352550" y="1184275"/>
                    </a:lnTo>
                    <a:lnTo>
                      <a:pt x="1327150" y="1196975"/>
                    </a:lnTo>
                    <a:lnTo>
                      <a:pt x="1298575" y="1209675"/>
                    </a:lnTo>
                    <a:lnTo>
                      <a:pt x="1270000" y="1219200"/>
                    </a:lnTo>
                    <a:lnTo>
                      <a:pt x="1238250" y="1225550"/>
                    </a:lnTo>
                    <a:lnTo>
                      <a:pt x="1206500" y="1228725"/>
                    </a:lnTo>
                    <a:lnTo>
                      <a:pt x="1174750" y="1231900"/>
                    </a:lnTo>
                    <a:lnTo>
                      <a:pt x="1143000" y="1228725"/>
                    </a:lnTo>
                    <a:lnTo>
                      <a:pt x="1111250" y="1222375"/>
                    </a:lnTo>
                    <a:lnTo>
                      <a:pt x="1079500" y="1212850"/>
                    </a:lnTo>
                    <a:lnTo>
                      <a:pt x="1050925" y="1200150"/>
                    </a:lnTo>
                    <a:lnTo>
                      <a:pt x="1022350" y="1187450"/>
                    </a:lnTo>
                    <a:lnTo>
                      <a:pt x="996950" y="1168400"/>
                    </a:lnTo>
                    <a:lnTo>
                      <a:pt x="974725" y="1149350"/>
                    </a:lnTo>
                    <a:lnTo>
                      <a:pt x="952500" y="1130300"/>
                    </a:lnTo>
                    <a:lnTo>
                      <a:pt x="933450" y="1104900"/>
                    </a:lnTo>
                    <a:lnTo>
                      <a:pt x="914400" y="1079500"/>
                    </a:lnTo>
                    <a:lnTo>
                      <a:pt x="901700" y="1054100"/>
                    </a:lnTo>
                    <a:lnTo>
                      <a:pt x="889000" y="1025525"/>
                    </a:lnTo>
                    <a:lnTo>
                      <a:pt x="879475" y="996950"/>
                    </a:lnTo>
                    <a:lnTo>
                      <a:pt x="873125" y="965200"/>
                    </a:lnTo>
                    <a:lnTo>
                      <a:pt x="866775" y="936625"/>
                    </a:lnTo>
                    <a:lnTo>
                      <a:pt x="866775" y="904875"/>
                    </a:lnTo>
                    <a:lnTo>
                      <a:pt x="869950" y="869950"/>
                    </a:lnTo>
                    <a:lnTo>
                      <a:pt x="876300" y="838200"/>
                    </a:lnTo>
                    <a:lnTo>
                      <a:pt x="885825" y="809625"/>
                    </a:lnTo>
                    <a:lnTo>
                      <a:pt x="895350" y="777875"/>
                    </a:lnTo>
                    <a:lnTo>
                      <a:pt x="911225" y="752475"/>
                    </a:lnTo>
                    <a:lnTo>
                      <a:pt x="927100" y="727075"/>
                    </a:lnTo>
                    <a:lnTo>
                      <a:pt x="946150" y="701675"/>
                    </a:lnTo>
                    <a:lnTo>
                      <a:pt x="968375" y="679450"/>
                    </a:lnTo>
                    <a:lnTo>
                      <a:pt x="990600" y="660400"/>
                    </a:lnTo>
                    <a:lnTo>
                      <a:pt x="1016000" y="644525"/>
                    </a:lnTo>
                    <a:lnTo>
                      <a:pt x="1044575" y="628650"/>
                    </a:lnTo>
                    <a:lnTo>
                      <a:pt x="1073150" y="615950"/>
                    </a:lnTo>
                    <a:lnTo>
                      <a:pt x="1101725" y="606425"/>
                    </a:lnTo>
                    <a:lnTo>
                      <a:pt x="1130300" y="600075"/>
                    </a:lnTo>
                    <a:lnTo>
                      <a:pt x="1162050" y="596900"/>
                    </a:lnTo>
                    <a:lnTo>
                      <a:pt x="1193800" y="593725"/>
                    </a:lnTo>
                    <a:close/>
                    <a:moveTo>
                      <a:pt x="3930650" y="523875"/>
                    </a:moveTo>
                    <a:lnTo>
                      <a:pt x="4273550" y="523875"/>
                    </a:lnTo>
                    <a:lnTo>
                      <a:pt x="4289425" y="527050"/>
                    </a:lnTo>
                    <a:lnTo>
                      <a:pt x="4295775" y="527050"/>
                    </a:lnTo>
                    <a:lnTo>
                      <a:pt x="4302125" y="530225"/>
                    </a:lnTo>
                    <a:lnTo>
                      <a:pt x="4311650" y="533400"/>
                    </a:lnTo>
                    <a:lnTo>
                      <a:pt x="4318000" y="536575"/>
                    </a:lnTo>
                    <a:lnTo>
                      <a:pt x="4327525" y="546100"/>
                    </a:lnTo>
                    <a:lnTo>
                      <a:pt x="4337050" y="558800"/>
                    </a:lnTo>
                    <a:lnTo>
                      <a:pt x="4340225" y="565150"/>
                    </a:lnTo>
                    <a:lnTo>
                      <a:pt x="4343400" y="571500"/>
                    </a:lnTo>
                    <a:lnTo>
                      <a:pt x="4346575" y="581025"/>
                    </a:lnTo>
                    <a:lnTo>
                      <a:pt x="4349750" y="587375"/>
                    </a:lnTo>
                    <a:lnTo>
                      <a:pt x="4349750" y="603250"/>
                    </a:lnTo>
                    <a:lnTo>
                      <a:pt x="4349750" y="908050"/>
                    </a:lnTo>
                    <a:lnTo>
                      <a:pt x="4349750" y="920750"/>
                    </a:lnTo>
                    <a:lnTo>
                      <a:pt x="4343400" y="936625"/>
                    </a:lnTo>
                    <a:lnTo>
                      <a:pt x="4337050" y="949325"/>
                    </a:lnTo>
                    <a:lnTo>
                      <a:pt x="4327525" y="962025"/>
                    </a:lnTo>
                    <a:lnTo>
                      <a:pt x="4318000" y="971550"/>
                    </a:lnTo>
                    <a:lnTo>
                      <a:pt x="4305300" y="977900"/>
                    </a:lnTo>
                    <a:lnTo>
                      <a:pt x="4289425" y="981075"/>
                    </a:lnTo>
                    <a:lnTo>
                      <a:pt x="4273550" y="984250"/>
                    </a:lnTo>
                    <a:lnTo>
                      <a:pt x="4257675" y="981075"/>
                    </a:lnTo>
                    <a:lnTo>
                      <a:pt x="4244975" y="977900"/>
                    </a:lnTo>
                    <a:lnTo>
                      <a:pt x="4229100" y="971550"/>
                    </a:lnTo>
                    <a:lnTo>
                      <a:pt x="4219575" y="962025"/>
                    </a:lnTo>
                    <a:lnTo>
                      <a:pt x="4210050" y="949325"/>
                    </a:lnTo>
                    <a:lnTo>
                      <a:pt x="4203700" y="936625"/>
                    </a:lnTo>
                    <a:lnTo>
                      <a:pt x="4197350" y="920750"/>
                    </a:lnTo>
                    <a:lnTo>
                      <a:pt x="4197350" y="908050"/>
                    </a:lnTo>
                    <a:lnTo>
                      <a:pt x="4197350" y="787400"/>
                    </a:lnTo>
                    <a:lnTo>
                      <a:pt x="3873500" y="1127125"/>
                    </a:lnTo>
                    <a:lnTo>
                      <a:pt x="3863975" y="1136650"/>
                    </a:lnTo>
                    <a:lnTo>
                      <a:pt x="3851275" y="1146175"/>
                    </a:lnTo>
                    <a:lnTo>
                      <a:pt x="3838575" y="1152525"/>
                    </a:lnTo>
                    <a:lnTo>
                      <a:pt x="3825875" y="1158875"/>
                    </a:lnTo>
                    <a:lnTo>
                      <a:pt x="3813175" y="1158875"/>
                    </a:lnTo>
                    <a:lnTo>
                      <a:pt x="3810000" y="1158875"/>
                    </a:lnTo>
                    <a:lnTo>
                      <a:pt x="3806825" y="1158875"/>
                    </a:lnTo>
                    <a:lnTo>
                      <a:pt x="3473450" y="1162050"/>
                    </a:lnTo>
                    <a:lnTo>
                      <a:pt x="3022600" y="1612900"/>
                    </a:lnTo>
                    <a:lnTo>
                      <a:pt x="3009900" y="1622425"/>
                    </a:lnTo>
                    <a:lnTo>
                      <a:pt x="2997200" y="1628775"/>
                    </a:lnTo>
                    <a:lnTo>
                      <a:pt x="2981325" y="1631950"/>
                    </a:lnTo>
                    <a:lnTo>
                      <a:pt x="2968625" y="1635125"/>
                    </a:lnTo>
                    <a:lnTo>
                      <a:pt x="2952750" y="1631950"/>
                    </a:lnTo>
                    <a:lnTo>
                      <a:pt x="2940050" y="1628775"/>
                    </a:lnTo>
                    <a:lnTo>
                      <a:pt x="2924175" y="1622425"/>
                    </a:lnTo>
                    <a:lnTo>
                      <a:pt x="2914650" y="1612900"/>
                    </a:lnTo>
                    <a:lnTo>
                      <a:pt x="2901950" y="1600200"/>
                    </a:lnTo>
                    <a:lnTo>
                      <a:pt x="2895600" y="1587500"/>
                    </a:lnTo>
                    <a:lnTo>
                      <a:pt x="2892425" y="1571625"/>
                    </a:lnTo>
                    <a:lnTo>
                      <a:pt x="2889250" y="1555750"/>
                    </a:lnTo>
                    <a:lnTo>
                      <a:pt x="2892425" y="1543050"/>
                    </a:lnTo>
                    <a:lnTo>
                      <a:pt x="2895600" y="1527175"/>
                    </a:lnTo>
                    <a:lnTo>
                      <a:pt x="2901950" y="1514475"/>
                    </a:lnTo>
                    <a:lnTo>
                      <a:pt x="2914650" y="1501775"/>
                    </a:lnTo>
                    <a:lnTo>
                      <a:pt x="3371850" y="1044575"/>
                    </a:lnTo>
                    <a:lnTo>
                      <a:pt x="3381375" y="1031875"/>
                    </a:lnTo>
                    <a:lnTo>
                      <a:pt x="3394075" y="1019175"/>
                    </a:lnTo>
                    <a:lnTo>
                      <a:pt x="3409950" y="1012825"/>
                    </a:lnTo>
                    <a:lnTo>
                      <a:pt x="3425825" y="1009650"/>
                    </a:lnTo>
                    <a:lnTo>
                      <a:pt x="3435350" y="1006475"/>
                    </a:lnTo>
                    <a:lnTo>
                      <a:pt x="3438525" y="1006475"/>
                    </a:lnTo>
                    <a:lnTo>
                      <a:pt x="3441700" y="1006475"/>
                    </a:lnTo>
                    <a:lnTo>
                      <a:pt x="3775075" y="1006475"/>
                    </a:lnTo>
                    <a:lnTo>
                      <a:pt x="4086225" y="679450"/>
                    </a:lnTo>
                    <a:lnTo>
                      <a:pt x="3930650" y="679450"/>
                    </a:lnTo>
                    <a:lnTo>
                      <a:pt x="3914775" y="676275"/>
                    </a:lnTo>
                    <a:lnTo>
                      <a:pt x="3902075" y="673100"/>
                    </a:lnTo>
                    <a:lnTo>
                      <a:pt x="3886200" y="666750"/>
                    </a:lnTo>
                    <a:lnTo>
                      <a:pt x="3876675" y="657225"/>
                    </a:lnTo>
                    <a:lnTo>
                      <a:pt x="3867150" y="644525"/>
                    </a:lnTo>
                    <a:lnTo>
                      <a:pt x="3860800" y="631825"/>
                    </a:lnTo>
                    <a:lnTo>
                      <a:pt x="3854450" y="615950"/>
                    </a:lnTo>
                    <a:lnTo>
                      <a:pt x="3854450" y="603250"/>
                    </a:lnTo>
                    <a:lnTo>
                      <a:pt x="3854450" y="587375"/>
                    </a:lnTo>
                    <a:lnTo>
                      <a:pt x="3860800" y="571500"/>
                    </a:lnTo>
                    <a:lnTo>
                      <a:pt x="3867150" y="558800"/>
                    </a:lnTo>
                    <a:lnTo>
                      <a:pt x="3876675" y="546100"/>
                    </a:lnTo>
                    <a:lnTo>
                      <a:pt x="3886200" y="536575"/>
                    </a:lnTo>
                    <a:lnTo>
                      <a:pt x="3902075" y="530225"/>
                    </a:lnTo>
                    <a:lnTo>
                      <a:pt x="3914775" y="527050"/>
                    </a:lnTo>
                    <a:lnTo>
                      <a:pt x="3930650" y="523875"/>
                    </a:lnTo>
                    <a:close/>
                    <a:moveTo>
                      <a:pt x="3302000" y="285750"/>
                    </a:moveTo>
                    <a:lnTo>
                      <a:pt x="3333750" y="317500"/>
                    </a:lnTo>
                    <a:lnTo>
                      <a:pt x="2622550" y="1104900"/>
                    </a:lnTo>
                    <a:lnTo>
                      <a:pt x="2543175" y="1028700"/>
                    </a:lnTo>
                    <a:lnTo>
                      <a:pt x="3302000" y="285750"/>
                    </a:lnTo>
                    <a:close/>
                    <a:moveTo>
                      <a:pt x="2543175" y="0"/>
                    </a:moveTo>
                    <a:lnTo>
                      <a:pt x="4841875" y="0"/>
                    </a:lnTo>
                    <a:lnTo>
                      <a:pt x="4879975" y="3175"/>
                    </a:lnTo>
                    <a:lnTo>
                      <a:pt x="4918075" y="6350"/>
                    </a:lnTo>
                    <a:lnTo>
                      <a:pt x="4956175" y="15875"/>
                    </a:lnTo>
                    <a:lnTo>
                      <a:pt x="4991100" y="28575"/>
                    </a:lnTo>
                    <a:lnTo>
                      <a:pt x="5026025" y="47625"/>
                    </a:lnTo>
                    <a:lnTo>
                      <a:pt x="5057775" y="66675"/>
                    </a:lnTo>
                    <a:lnTo>
                      <a:pt x="5086350" y="88900"/>
                    </a:lnTo>
                    <a:lnTo>
                      <a:pt x="5111750" y="111125"/>
                    </a:lnTo>
                    <a:lnTo>
                      <a:pt x="5137150" y="139700"/>
                    </a:lnTo>
                    <a:lnTo>
                      <a:pt x="5159375" y="168275"/>
                    </a:lnTo>
                    <a:lnTo>
                      <a:pt x="5178425" y="200025"/>
                    </a:lnTo>
                    <a:lnTo>
                      <a:pt x="5194300" y="234950"/>
                    </a:lnTo>
                    <a:lnTo>
                      <a:pt x="5207000" y="269875"/>
                    </a:lnTo>
                    <a:lnTo>
                      <a:pt x="5216525" y="304800"/>
                    </a:lnTo>
                    <a:lnTo>
                      <a:pt x="5222875" y="342900"/>
                    </a:lnTo>
                    <a:lnTo>
                      <a:pt x="5226050" y="384175"/>
                    </a:lnTo>
                    <a:lnTo>
                      <a:pt x="5226050" y="1739900"/>
                    </a:lnTo>
                    <a:lnTo>
                      <a:pt x="5222875" y="1778000"/>
                    </a:lnTo>
                    <a:lnTo>
                      <a:pt x="5216525" y="1816100"/>
                    </a:lnTo>
                    <a:lnTo>
                      <a:pt x="5207000" y="1854200"/>
                    </a:lnTo>
                    <a:lnTo>
                      <a:pt x="5194300" y="1889125"/>
                    </a:lnTo>
                    <a:lnTo>
                      <a:pt x="5178425" y="1920875"/>
                    </a:lnTo>
                    <a:lnTo>
                      <a:pt x="5159375" y="1952625"/>
                    </a:lnTo>
                    <a:lnTo>
                      <a:pt x="5137150" y="1984375"/>
                    </a:lnTo>
                    <a:lnTo>
                      <a:pt x="5111750" y="2009775"/>
                    </a:lnTo>
                    <a:lnTo>
                      <a:pt x="5086350" y="2035175"/>
                    </a:lnTo>
                    <a:lnTo>
                      <a:pt x="5057775" y="2057400"/>
                    </a:lnTo>
                    <a:lnTo>
                      <a:pt x="5026025" y="2076450"/>
                    </a:lnTo>
                    <a:lnTo>
                      <a:pt x="4991100" y="2092325"/>
                    </a:lnTo>
                    <a:lnTo>
                      <a:pt x="4956175" y="2105025"/>
                    </a:lnTo>
                    <a:lnTo>
                      <a:pt x="4918075" y="2114550"/>
                    </a:lnTo>
                    <a:lnTo>
                      <a:pt x="4879975" y="2120900"/>
                    </a:lnTo>
                    <a:lnTo>
                      <a:pt x="4841875" y="2120900"/>
                    </a:lnTo>
                    <a:lnTo>
                      <a:pt x="2543175" y="2120900"/>
                    </a:lnTo>
                    <a:lnTo>
                      <a:pt x="2505075" y="2120900"/>
                    </a:lnTo>
                    <a:lnTo>
                      <a:pt x="2466975" y="2114550"/>
                    </a:lnTo>
                    <a:lnTo>
                      <a:pt x="2428875" y="2105025"/>
                    </a:lnTo>
                    <a:lnTo>
                      <a:pt x="2393950" y="2092325"/>
                    </a:lnTo>
                    <a:lnTo>
                      <a:pt x="2362200" y="2076450"/>
                    </a:lnTo>
                    <a:lnTo>
                      <a:pt x="2330450" y="2057400"/>
                    </a:lnTo>
                    <a:lnTo>
                      <a:pt x="2298700" y="2035175"/>
                    </a:lnTo>
                    <a:lnTo>
                      <a:pt x="2273300" y="2009775"/>
                    </a:lnTo>
                    <a:lnTo>
                      <a:pt x="2247900" y="1984375"/>
                    </a:lnTo>
                    <a:lnTo>
                      <a:pt x="2225675" y="1952625"/>
                    </a:lnTo>
                    <a:lnTo>
                      <a:pt x="2206625" y="1920875"/>
                    </a:lnTo>
                    <a:lnTo>
                      <a:pt x="2190750" y="1889125"/>
                    </a:lnTo>
                    <a:lnTo>
                      <a:pt x="2178050" y="1854200"/>
                    </a:lnTo>
                    <a:lnTo>
                      <a:pt x="2168525" y="1816100"/>
                    </a:lnTo>
                    <a:lnTo>
                      <a:pt x="2162175" y="1778000"/>
                    </a:lnTo>
                    <a:lnTo>
                      <a:pt x="2159000" y="1739900"/>
                    </a:lnTo>
                    <a:lnTo>
                      <a:pt x="2159000" y="1435100"/>
                    </a:lnTo>
                    <a:lnTo>
                      <a:pt x="2241550" y="1406525"/>
                    </a:lnTo>
                    <a:lnTo>
                      <a:pt x="2324100" y="1374775"/>
                    </a:lnTo>
                    <a:lnTo>
                      <a:pt x="2324100" y="1739900"/>
                    </a:lnTo>
                    <a:lnTo>
                      <a:pt x="2324100" y="1762125"/>
                    </a:lnTo>
                    <a:lnTo>
                      <a:pt x="2327275" y="1784350"/>
                    </a:lnTo>
                    <a:lnTo>
                      <a:pt x="2333625" y="1803400"/>
                    </a:lnTo>
                    <a:lnTo>
                      <a:pt x="2339975" y="1825625"/>
                    </a:lnTo>
                    <a:lnTo>
                      <a:pt x="2349500" y="1844675"/>
                    </a:lnTo>
                    <a:lnTo>
                      <a:pt x="2362200" y="1863725"/>
                    </a:lnTo>
                    <a:lnTo>
                      <a:pt x="2374900" y="1879600"/>
                    </a:lnTo>
                    <a:lnTo>
                      <a:pt x="2387600" y="1895475"/>
                    </a:lnTo>
                    <a:lnTo>
                      <a:pt x="2403475" y="1908175"/>
                    </a:lnTo>
                    <a:lnTo>
                      <a:pt x="2419350" y="1920875"/>
                    </a:lnTo>
                    <a:lnTo>
                      <a:pt x="2438400" y="1933575"/>
                    </a:lnTo>
                    <a:lnTo>
                      <a:pt x="2457450" y="1943100"/>
                    </a:lnTo>
                    <a:lnTo>
                      <a:pt x="2476500" y="1949450"/>
                    </a:lnTo>
                    <a:lnTo>
                      <a:pt x="2498725" y="1955800"/>
                    </a:lnTo>
                    <a:lnTo>
                      <a:pt x="2520950" y="1958975"/>
                    </a:lnTo>
                    <a:lnTo>
                      <a:pt x="2543175" y="1958975"/>
                    </a:lnTo>
                    <a:lnTo>
                      <a:pt x="4841875" y="1958975"/>
                    </a:lnTo>
                    <a:lnTo>
                      <a:pt x="4864100" y="1958975"/>
                    </a:lnTo>
                    <a:lnTo>
                      <a:pt x="4886325" y="1955800"/>
                    </a:lnTo>
                    <a:lnTo>
                      <a:pt x="4908550" y="1949450"/>
                    </a:lnTo>
                    <a:lnTo>
                      <a:pt x="4927600" y="1943100"/>
                    </a:lnTo>
                    <a:lnTo>
                      <a:pt x="4946650" y="1933575"/>
                    </a:lnTo>
                    <a:lnTo>
                      <a:pt x="4965700" y="1920875"/>
                    </a:lnTo>
                    <a:lnTo>
                      <a:pt x="4981575" y="1908175"/>
                    </a:lnTo>
                    <a:lnTo>
                      <a:pt x="4997450" y="1895475"/>
                    </a:lnTo>
                    <a:lnTo>
                      <a:pt x="5013325" y="1879600"/>
                    </a:lnTo>
                    <a:lnTo>
                      <a:pt x="5026025" y="1863725"/>
                    </a:lnTo>
                    <a:lnTo>
                      <a:pt x="5035550" y="1844675"/>
                    </a:lnTo>
                    <a:lnTo>
                      <a:pt x="5045075" y="1825625"/>
                    </a:lnTo>
                    <a:lnTo>
                      <a:pt x="5051425" y="1803400"/>
                    </a:lnTo>
                    <a:lnTo>
                      <a:pt x="5057775" y="1784350"/>
                    </a:lnTo>
                    <a:lnTo>
                      <a:pt x="5060950" y="1762125"/>
                    </a:lnTo>
                    <a:lnTo>
                      <a:pt x="5060950" y="1739900"/>
                    </a:lnTo>
                    <a:lnTo>
                      <a:pt x="5060950" y="384175"/>
                    </a:lnTo>
                    <a:lnTo>
                      <a:pt x="5060950" y="361950"/>
                    </a:lnTo>
                    <a:lnTo>
                      <a:pt x="5057775" y="339725"/>
                    </a:lnTo>
                    <a:lnTo>
                      <a:pt x="5051425" y="317500"/>
                    </a:lnTo>
                    <a:lnTo>
                      <a:pt x="5045075" y="298450"/>
                    </a:lnTo>
                    <a:lnTo>
                      <a:pt x="5035550" y="279400"/>
                    </a:lnTo>
                    <a:lnTo>
                      <a:pt x="5026025" y="260350"/>
                    </a:lnTo>
                    <a:lnTo>
                      <a:pt x="5013325" y="244475"/>
                    </a:lnTo>
                    <a:lnTo>
                      <a:pt x="4997450" y="228600"/>
                    </a:lnTo>
                    <a:lnTo>
                      <a:pt x="4981575" y="212725"/>
                    </a:lnTo>
                    <a:lnTo>
                      <a:pt x="4965700" y="200025"/>
                    </a:lnTo>
                    <a:lnTo>
                      <a:pt x="4946650" y="190500"/>
                    </a:lnTo>
                    <a:lnTo>
                      <a:pt x="4927600" y="180975"/>
                    </a:lnTo>
                    <a:lnTo>
                      <a:pt x="4908550" y="171450"/>
                    </a:lnTo>
                    <a:lnTo>
                      <a:pt x="4886325" y="168275"/>
                    </a:lnTo>
                    <a:lnTo>
                      <a:pt x="4864100" y="165100"/>
                    </a:lnTo>
                    <a:lnTo>
                      <a:pt x="4841875" y="161925"/>
                    </a:lnTo>
                    <a:lnTo>
                      <a:pt x="2543175" y="161925"/>
                    </a:lnTo>
                    <a:lnTo>
                      <a:pt x="2520950" y="165100"/>
                    </a:lnTo>
                    <a:lnTo>
                      <a:pt x="2498725" y="168275"/>
                    </a:lnTo>
                    <a:lnTo>
                      <a:pt x="2476500" y="171450"/>
                    </a:lnTo>
                    <a:lnTo>
                      <a:pt x="2457450" y="180975"/>
                    </a:lnTo>
                    <a:lnTo>
                      <a:pt x="2438400" y="190500"/>
                    </a:lnTo>
                    <a:lnTo>
                      <a:pt x="2419350" y="200025"/>
                    </a:lnTo>
                    <a:lnTo>
                      <a:pt x="2403475" y="212725"/>
                    </a:lnTo>
                    <a:lnTo>
                      <a:pt x="2387600" y="228600"/>
                    </a:lnTo>
                    <a:lnTo>
                      <a:pt x="2374900" y="244475"/>
                    </a:lnTo>
                    <a:lnTo>
                      <a:pt x="2362200" y="260350"/>
                    </a:lnTo>
                    <a:lnTo>
                      <a:pt x="2349500" y="279400"/>
                    </a:lnTo>
                    <a:lnTo>
                      <a:pt x="2339975" y="298450"/>
                    </a:lnTo>
                    <a:lnTo>
                      <a:pt x="2333625" y="317500"/>
                    </a:lnTo>
                    <a:lnTo>
                      <a:pt x="2327275" y="339725"/>
                    </a:lnTo>
                    <a:lnTo>
                      <a:pt x="2324100" y="361950"/>
                    </a:lnTo>
                    <a:lnTo>
                      <a:pt x="2324100" y="384175"/>
                    </a:lnTo>
                    <a:lnTo>
                      <a:pt x="2324100" y="1066800"/>
                    </a:lnTo>
                    <a:lnTo>
                      <a:pt x="2241550" y="1089025"/>
                    </a:lnTo>
                    <a:lnTo>
                      <a:pt x="2159000" y="1117600"/>
                    </a:lnTo>
                    <a:lnTo>
                      <a:pt x="2159000" y="384175"/>
                    </a:lnTo>
                    <a:lnTo>
                      <a:pt x="2162175" y="342900"/>
                    </a:lnTo>
                    <a:lnTo>
                      <a:pt x="2168525" y="304800"/>
                    </a:lnTo>
                    <a:lnTo>
                      <a:pt x="2178050" y="269875"/>
                    </a:lnTo>
                    <a:lnTo>
                      <a:pt x="2190750" y="234950"/>
                    </a:lnTo>
                    <a:lnTo>
                      <a:pt x="2206625" y="200025"/>
                    </a:lnTo>
                    <a:lnTo>
                      <a:pt x="2225675" y="168275"/>
                    </a:lnTo>
                    <a:lnTo>
                      <a:pt x="2247900" y="139700"/>
                    </a:lnTo>
                    <a:lnTo>
                      <a:pt x="2273300" y="111125"/>
                    </a:lnTo>
                    <a:lnTo>
                      <a:pt x="2298700" y="88900"/>
                    </a:lnTo>
                    <a:lnTo>
                      <a:pt x="2330450" y="66675"/>
                    </a:lnTo>
                    <a:lnTo>
                      <a:pt x="2362200" y="47625"/>
                    </a:lnTo>
                    <a:lnTo>
                      <a:pt x="2393950" y="28575"/>
                    </a:lnTo>
                    <a:lnTo>
                      <a:pt x="2428875" y="15875"/>
                    </a:lnTo>
                    <a:lnTo>
                      <a:pt x="2466975" y="6350"/>
                    </a:lnTo>
                    <a:lnTo>
                      <a:pt x="2505075" y="3175"/>
                    </a:lnTo>
                    <a:lnTo>
                      <a:pt x="2543175"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sz="1800">
                  <a:solidFill>
                    <a:srgbClr val="FFFFFF"/>
                  </a:solidFill>
                  <a:latin typeface="微软雅黑" pitchFamily="34" charset="-122"/>
                  <a:ea typeface="微软雅黑" pitchFamily="34" charset="-122"/>
                </a:endParaRPr>
              </a:p>
            </p:txBody>
          </p:sp>
        </p:grpSp>
        <p:grpSp>
          <p:nvGrpSpPr>
            <p:cNvPr id="37" name="组合 36"/>
            <p:cNvGrpSpPr/>
            <p:nvPr/>
          </p:nvGrpSpPr>
          <p:grpSpPr>
            <a:xfrm>
              <a:off x="7858403" y="3309921"/>
              <a:ext cx="465459" cy="497543"/>
              <a:chOff x="17128" y="6203"/>
              <a:chExt cx="992" cy="994"/>
            </a:xfrm>
          </p:grpSpPr>
          <p:sp>
            <p:nvSpPr>
              <p:cNvPr id="57" name="圆角矩形 56"/>
              <p:cNvSpPr/>
              <p:nvPr/>
            </p:nvSpPr>
            <p:spPr>
              <a:xfrm>
                <a:off x="17128" y="6203"/>
                <a:ext cx="993" cy="994"/>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58" name=" 31"/>
              <p:cNvSpPr/>
              <p:nvPr/>
            </p:nvSpPr>
            <p:spPr bwMode="auto">
              <a:xfrm>
                <a:off x="17401" y="6437"/>
                <a:ext cx="405" cy="527"/>
              </a:xfrm>
              <a:custGeom>
                <a:avLst/>
                <a:gdLst>
                  <a:gd name="T0" fmla="*/ 808831 w 3808"/>
                  <a:gd name="T1" fmla="*/ 1295383 h 4578"/>
                  <a:gd name="T2" fmla="*/ 620770 w 3808"/>
                  <a:gd name="T3" fmla="*/ 1061107 h 4578"/>
                  <a:gd name="T4" fmla="*/ 609952 w 3808"/>
                  <a:gd name="T5" fmla="*/ 993696 h 4578"/>
                  <a:gd name="T6" fmla="*/ 804254 w 3808"/>
                  <a:gd name="T7" fmla="*/ 1136009 h 4578"/>
                  <a:gd name="T8" fmla="*/ 1261510 w 3808"/>
                  <a:gd name="T9" fmla="*/ 605039 h 4578"/>
                  <a:gd name="T10" fmla="*/ 997309 w 3808"/>
                  <a:gd name="T11" fmla="*/ 385328 h 4578"/>
                  <a:gd name="T12" fmla="*/ 1018112 w 3808"/>
                  <a:gd name="T13" fmla="*/ 332896 h 4578"/>
                  <a:gd name="T14" fmla="*/ 991900 w 3808"/>
                  <a:gd name="T15" fmla="*/ 304600 h 4578"/>
                  <a:gd name="T16" fmla="*/ 1025601 w 3808"/>
                  <a:gd name="T17" fmla="*/ 199322 h 4578"/>
                  <a:gd name="T18" fmla="*/ 992316 w 3808"/>
                  <a:gd name="T19" fmla="*/ 5410 h 4578"/>
                  <a:gd name="T20" fmla="*/ 833379 w 3808"/>
                  <a:gd name="T21" fmla="*/ 32457 h 4578"/>
                  <a:gd name="T22" fmla="*/ 644901 w 3808"/>
                  <a:gd name="T23" fmla="*/ 86969 h 4578"/>
                  <a:gd name="T24" fmla="*/ 529651 w 3808"/>
                  <a:gd name="T25" fmla="*/ 12484 h 4578"/>
                  <a:gd name="T26" fmla="*/ 540469 w 3808"/>
                  <a:gd name="T27" fmla="*/ 193496 h 4578"/>
                  <a:gd name="T28" fmla="*/ 583324 w 3808"/>
                  <a:gd name="T29" fmla="*/ 312507 h 4578"/>
                  <a:gd name="T30" fmla="*/ 583324 w 3808"/>
                  <a:gd name="T31" fmla="*/ 347877 h 4578"/>
                  <a:gd name="T32" fmla="*/ 568345 w 3808"/>
                  <a:gd name="T33" fmla="*/ 414872 h 4578"/>
                  <a:gd name="T34" fmla="*/ 277516 w 3808"/>
                  <a:gd name="T35" fmla="*/ 646651 h 4578"/>
                  <a:gd name="T36" fmla="*/ 123155 w 3808"/>
                  <a:gd name="T37" fmla="*/ 909223 h 4578"/>
                  <a:gd name="T38" fmla="*/ 10818 w 3808"/>
                  <a:gd name="T39" fmla="*/ 1299545 h 4578"/>
                  <a:gd name="T40" fmla="*/ 22468 w 3808"/>
                  <a:gd name="T41" fmla="*/ 1617461 h 4578"/>
                  <a:gd name="T42" fmla="*/ 102352 w 3808"/>
                  <a:gd name="T43" fmla="*/ 1767680 h 4578"/>
                  <a:gd name="T44" fmla="*/ 251303 w 3808"/>
                  <a:gd name="T45" fmla="*/ 1865469 h 4578"/>
                  <a:gd name="T46" fmla="*/ 780539 w 3808"/>
                  <a:gd name="T47" fmla="*/ 1905000 h 4578"/>
                  <a:gd name="T48" fmla="*/ 1293547 w 3808"/>
                  <a:gd name="T49" fmla="*/ 1877120 h 4578"/>
                  <a:gd name="T50" fmla="*/ 1458725 w 3808"/>
                  <a:gd name="T51" fmla="*/ 1792231 h 4578"/>
                  <a:gd name="T52" fmla="*/ 1551092 w 3808"/>
                  <a:gd name="T53" fmla="*/ 1651166 h 4578"/>
                  <a:gd name="T54" fmla="*/ 1582297 w 3808"/>
                  <a:gd name="T55" fmla="*/ 1380272 h 4578"/>
                  <a:gd name="T56" fmla="*/ 1490762 w 3808"/>
                  <a:gd name="T57" fmla="*/ 981628 h 4578"/>
                  <a:gd name="T58" fmla="*/ 1336402 w 3808"/>
                  <a:gd name="T59" fmla="*/ 681606 h 4578"/>
                  <a:gd name="T60" fmla="*/ 1097164 w 3808"/>
                  <a:gd name="T61" fmla="*/ 1433119 h 4578"/>
                  <a:gd name="T62" fmla="*/ 1012287 w 3808"/>
                  <a:gd name="T63" fmla="*/ 1537566 h 4578"/>
                  <a:gd name="T64" fmla="*/ 917008 w 3808"/>
                  <a:gd name="T65" fmla="*/ 1662818 h 4578"/>
                  <a:gd name="T66" fmla="*/ 866664 w 3808"/>
                  <a:gd name="T67" fmla="*/ 1689866 h 4578"/>
                  <a:gd name="T68" fmla="*/ 825890 w 3808"/>
                  <a:gd name="T69" fmla="*/ 1654495 h 4578"/>
                  <a:gd name="T70" fmla="*/ 762648 w 3808"/>
                  <a:gd name="T71" fmla="*/ 1664898 h 4578"/>
                  <a:gd name="T72" fmla="*/ 714800 w 3808"/>
                  <a:gd name="T73" fmla="*/ 1689033 h 4578"/>
                  <a:gd name="T74" fmla="*/ 671113 w 3808"/>
                  <a:gd name="T75" fmla="*/ 1651166 h 4578"/>
                  <a:gd name="T76" fmla="*/ 550871 w 3808"/>
                  <a:gd name="T77" fmla="*/ 1504692 h 4578"/>
                  <a:gd name="T78" fmla="*/ 478059 w 3808"/>
                  <a:gd name="T79" fmla="*/ 1349895 h 4578"/>
                  <a:gd name="T80" fmla="*/ 529651 w 3808"/>
                  <a:gd name="T81" fmla="*/ 1306202 h 4578"/>
                  <a:gd name="T82" fmla="*/ 594141 w 3808"/>
                  <a:gd name="T83" fmla="*/ 1367372 h 4578"/>
                  <a:gd name="T84" fmla="*/ 639909 w 3808"/>
                  <a:gd name="T85" fmla="*/ 1456006 h 4578"/>
                  <a:gd name="T86" fmla="*/ 543381 w 3808"/>
                  <a:gd name="T87" fmla="*/ 1186776 h 4578"/>
                  <a:gd name="T88" fmla="*/ 488045 w 3808"/>
                  <a:gd name="T89" fmla="*/ 1064020 h 4578"/>
                  <a:gd name="T90" fmla="*/ 536308 w 3808"/>
                  <a:gd name="T91" fmla="*/ 909223 h 4578"/>
                  <a:gd name="T92" fmla="*/ 661544 w 3808"/>
                  <a:gd name="T93" fmla="*/ 747353 h 4578"/>
                  <a:gd name="T94" fmla="*/ 703567 w 3808"/>
                  <a:gd name="T95" fmla="*/ 706157 h 4578"/>
                  <a:gd name="T96" fmla="*/ 758071 w 3808"/>
                  <a:gd name="T97" fmla="*/ 727379 h 4578"/>
                  <a:gd name="T98" fmla="*/ 827554 w 3808"/>
                  <a:gd name="T99" fmla="*/ 742359 h 4578"/>
                  <a:gd name="T100" fmla="*/ 871241 w 3808"/>
                  <a:gd name="T101" fmla="*/ 704492 h 4578"/>
                  <a:gd name="T102" fmla="*/ 924913 w 3808"/>
                  <a:gd name="T103" fmla="*/ 734453 h 4578"/>
                  <a:gd name="T104" fmla="*/ 1015616 w 3808"/>
                  <a:gd name="T105" fmla="*/ 876766 h 4578"/>
                  <a:gd name="T106" fmla="*/ 1082602 w 3808"/>
                  <a:gd name="T107" fmla="*/ 981628 h 4578"/>
                  <a:gd name="T108" fmla="*/ 1068456 w 3808"/>
                  <a:gd name="T109" fmla="*/ 1092733 h 4578"/>
                  <a:gd name="T110" fmla="*/ 990236 w 3808"/>
                  <a:gd name="T111" fmla="*/ 1074007 h 4578"/>
                  <a:gd name="T112" fmla="*/ 948629 w 3808"/>
                  <a:gd name="T113" fmla="*/ 974138 h 4578"/>
                  <a:gd name="T114" fmla="*/ 1066376 w 3808"/>
                  <a:gd name="T115" fmla="*/ 1236294 h 4578"/>
                  <a:gd name="T116" fmla="*/ 1109230 w 3808"/>
                  <a:gd name="T117" fmla="*/ 1312028 h 4578"/>
                  <a:gd name="T118" fmla="*/ 934899 w 3808"/>
                  <a:gd name="T119" fmla="*/ 1481389 h 4578"/>
                  <a:gd name="T120" fmla="*/ 982330 w 3808"/>
                  <a:gd name="T121" fmla="*/ 1422716 h 4578"/>
                  <a:gd name="T122" fmla="*/ 975257 w 3808"/>
                  <a:gd name="T123" fmla="*/ 1356553 h 457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808" h="4578">
                    <a:moveTo>
                      <a:pt x="1815" y="3080"/>
                    </a:moveTo>
                    <a:lnTo>
                      <a:pt x="1829" y="3629"/>
                    </a:lnTo>
                    <a:lnTo>
                      <a:pt x="1878" y="3637"/>
                    </a:lnTo>
                    <a:lnTo>
                      <a:pt x="1903" y="3639"/>
                    </a:lnTo>
                    <a:lnTo>
                      <a:pt x="1930" y="3641"/>
                    </a:lnTo>
                    <a:lnTo>
                      <a:pt x="1946" y="3640"/>
                    </a:lnTo>
                    <a:lnTo>
                      <a:pt x="1961" y="3638"/>
                    </a:lnTo>
                    <a:lnTo>
                      <a:pt x="1975" y="3636"/>
                    </a:lnTo>
                    <a:lnTo>
                      <a:pt x="1991" y="3635"/>
                    </a:lnTo>
                    <a:lnTo>
                      <a:pt x="1998" y="3125"/>
                    </a:lnTo>
                    <a:lnTo>
                      <a:pt x="1971" y="3119"/>
                    </a:lnTo>
                    <a:lnTo>
                      <a:pt x="1944" y="3113"/>
                    </a:lnTo>
                    <a:lnTo>
                      <a:pt x="1878" y="3096"/>
                    </a:lnTo>
                    <a:lnTo>
                      <a:pt x="1815" y="3080"/>
                    </a:lnTo>
                    <a:close/>
                    <a:moveTo>
                      <a:pt x="1458" y="2434"/>
                    </a:moveTo>
                    <a:lnTo>
                      <a:pt x="1458" y="2434"/>
                    </a:lnTo>
                    <a:lnTo>
                      <a:pt x="1458" y="2450"/>
                    </a:lnTo>
                    <a:lnTo>
                      <a:pt x="1459" y="2465"/>
                    </a:lnTo>
                    <a:lnTo>
                      <a:pt x="1461" y="2481"/>
                    </a:lnTo>
                    <a:lnTo>
                      <a:pt x="1464" y="2495"/>
                    </a:lnTo>
                    <a:lnTo>
                      <a:pt x="1469" y="2509"/>
                    </a:lnTo>
                    <a:lnTo>
                      <a:pt x="1475" y="2523"/>
                    </a:lnTo>
                    <a:lnTo>
                      <a:pt x="1483" y="2537"/>
                    </a:lnTo>
                    <a:lnTo>
                      <a:pt x="1492" y="2550"/>
                    </a:lnTo>
                    <a:lnTo>
                      <a:pt x="1502" y="2563"/>
                    </a:lnTo>
                    <a:lnTo>
                      <a:pt x="1513" y="2574"/>
                    </a:lnTo>
                    <a:lnTo>
                      <a:pt x="1525" y="2586"/>
                    </a:lnTo>
                    <a:lnTo>
                      <a:pt x="1538" y="2597"/>
                    </a:lnTo>
                    <a:lnTo>
                      <a:pt x="1554" y="2266"/>
                    </a:lnTo>
                    <a:lnTo>
                      <a:pt x="1532" y="2284"/>
                    </a:lnTo>
                    <a:lnTo>
                      <a:pt x="1514" y="2303"/>
                    </a:lnTo>
                    <a:lnTo>
                      <a:pt x="1498" y="2324"/>
                    </a:lnTo>
                    <a:lnTo>
                      <a:pt x="1491" y="2334"/>
                    </a:lnTo>
                    <a:lnTo>
                      <a:pt x="1484" y="2344"/>
                    </a:lnTo>
                    <a:lnTo>
                      <a:pt x="1478" y="2355"/>
                    </a:lnTo>
                    <a:lnTo>
                      <a:pt x="1474" y="2366"/>
                    </a:lnTo>
                    <a:lnTo>
                      <a:pt x="1469" y="2377"/>
                    </a:lnTo>
                    <a:lnTo>
                      <a:pt x="1466" y="2388"/>
                    </a:lnTo>
                    <a:lnTo>
                      <a:pt x="1463" y="2399"/>
                    </a:lnTo>
                    <a:lnTo>
                      <a:pt x="1460" y="2410"/>
                    </a:lnTo>
                    <a:lnTo>
                      <a:pt x="1459" y="2423"/>
                    </a:lnTo>
                    <a:lnTo>
                      <a:pt x="1458" y="2434"/>
                    </a:lnTo>
                    <a:close/>
                    <a:moveTo>
                      <a:pt x="1894" y="2175"/>
                    </a:moveTo>
                    <a:lnTo>
                      <a:pt x="1894" y="2175"/>
                    </a:lnTo>
                    <a:lnTo>
                      <a:pt x="1875" y="2176"/>
                    </a:lnTo>
                    <a:lnTo>
                      <a:pt x="1856" y="2178"/>
                    </a:lnTo>
                    <a:lnTo>
                      <a:pt x="1839" y="2180"/>
                    </a:lnTo>
                    <a:lnTo>
                      <a:pt x="1820" y="2182"/>
                    </a:lnTo>
                    <a:lnTo>
                      <a:pt x="1812" y="2698"/>
                    </a:lnTo>
                    <a:lnTo>
                      <a:pt x="1869" y="2714"/>
                    </a:lnTo>
                    <a:lnTo>
                      <a:pt x="1933" y="2730"/>
                    </a:lnTo>
                    <a:lnTo>
                      <a:pt x="1966" y="2740"/>
                    </a:lnTo>
                    <a:lnTo>
                      <a:pt x="2000" y="2750"/>
                    </a:lnTo>
                    <a:lnTo>
                      <a:pt x="1996" y="2185"/>
                    </a:lnTo>
                    <a:lnTo>
                      <a:pt x="1947" y="2178"/>
                    </a:lnTo>
                    <a:lnTo>
                      <a:pt x="1921" y="2176"/>
                    </a:lnTo>
                    <a:lnTo>
                      <a:pt x="1908" y="2175"/>
                    </a:lnTo>
                    <a:lnTo>
                      <a:pt x="1894" y="2175"/>
                    </a:lnTo>
                    <a:close/>
                    <a:moveTo>
                      <a:pt x="3118" y="1530"/>
                    </a:moveTo>
                    <a:lnTo>
                      <a:pt x="3118" y="1530"/>
                    </a:lnTo>
                    <a:lnTo>
                      <a:pt x="3099" y="1512"/>
                    </a:lnTo>
                    <a:lnTo>
                      <a:pt x="3078" y="1494"/>
                    </a:lnTo>
                    <a:lnTo>
                      <a:pt x="3032" y="1454"/>
                    </a:lnTo>
                    <a:lnTo>
                      <a:pt x="2980" y="1413"/>
                    </a:lnTo>
                    <a:lnTo>
                      <a:pt x="2926" y="1371"/>
                    </a:lnTo>
                    <a:lnTo>
                      <a:pt x="2810" y="1285"/>
                    </a:lnTo>
                    <a:lnTo>
                      <a:pt x="2694" y="1197"/>
                    </a:lnTo>
                    <a:lnTo>
                      <a:pt x="2637" y="1154"/>
                    </a:lnTo>
                    <a:lnTo>
                      <a:pt x="2584" y="1113"/>
                    </a:lnTo>
                    <a:lnTo>
                      <a:pt x="2534" y="1071"/>
                    </a:lnTo>
                    <a:lnTo>
                      <a:pt x="2511" y="1052"/>
                    </a:lnTo>
                    <a:lnTo>
                      <a:pt x="2490" y="1032"/>
                    </a:lnTo>
                    <a:lnTo>
                      <a:pt x="2470" y="1013"/>
                    </a:lnTo>
                    <a:lnTo>
                      <a:pt x="2451" y="995"/>
                    </a:lnTo>
                    <a:lnTo>
                      <a:pt x="2435" y="976"/>
                    </a:lnTo>
                    <a:lnTo>
                      <a:pt x="2421" y="959"/>
                    </a:lnTo>
                    <a:lnTo>
                      <a:pt x="2407" y="943"/>
                    </a:lnTo>
                    <a:lnTo>
                      <a:pt x="2397" y="926"/>
                    </a:lnTo>
                    <a:lnTo>
                      <a:pt x="2389" y="911"/>
                    </a:lnTo>
                    <a:lnTo>
                      <a:pt x="2384" y="897"/>
                    </a:lnTo>
                    <a:lnTo>
                      <a:pt x="2371" y="857"/>
                    </a:lnTo>
                    <a:lnTo>
                      <a:pt x="2386" y="854"/>
                    </a:lnTo>
                    <a:lnTo>
                      <a:pt x="2401" y="850"/>
                    </a:lnTo>
                    <a:lnTo>
                      <a:pt x="2413" y="844"/>
                    </a:lnTo>
                    <a:lnTo>
                      <a:pt x="2425" y="836"/>
                    </a:lnTo>
                    <a:lnTo>
                      <a:pt x="2434" y="826"/>
                    </a:lnTo>
                    <a:lnTo>
                      <a:pt x="2438" y="821"/>
                    </a:lnTo>
                    <a:lnTo>
                      <a:pt x="2441" y="816"/>
                    </a:lnTo>
                    <a:lnTo>
                      <a:pt x="2444" y="811"/>
                    </a:lnTo>
                    <a:lnTo>
                      <a:pt x="2445" y="805"/>
                    </a:lnTo>
                    <a:lnTo>
                      <a:pt x="2447" y="800"/>
                    </a:lnTo>
                    <a:lnTo>
                      <a:pt x="2447" y="794"/>
                    </a:lnTo>
                    <a:lnTo>
                      <a:pt x="2446" y="787"/>
                    </a:lnTo>
                    <a:lnTo>
                      <a:pt x="2445" y="781"/>
                    </a:lnTo>
                    <a:lnTo>
                      <a:pt x="2443" y="775"/>
                    </a:lnTo>
                    <a:lnTo>
                      <a:pt x="2440" y="768"/>
                    </a:lnTo>
                    <a:lnTo>
                      <a:pt x="2436" y="763"/>
                    </a:lnTo>
                    <a:lnTo>
                      <a:pt x="2432" y="757"/>
                    </a:lnTo>
                    <a:lnTo>
                      <a:pt x="2427" y="753"/>
                    </a:lnTo>
                    <a:lnTo>
                      <a:pt x="2421" y="748"/>
                    </a:lnTo>
                    <a:lnTo>
                      <a:pt x="2414" y="744"/>
                    </a:lnTo>
                    <a:lnTo>
                      <a:pt x="2407" y="740"/>
                    </a:lnTo>
                    <a:lnTo>
                      <a:pt x="2400" y="737"/>
                    </a:lnTo>
                    <a:lnTo>
                      <a:pt x="2392" y="735"/>
                    </a:lnTo>
                    <a:lnTo>
                      <a:pt x="2384" y="732"/>
                    </a:lnTo>
                    <a:lnTo>
                      <a:pt x="2376" y="731"/>
                    </a:lnTo>
                    <a:lnTo>
                      <a:pt x="2367" y="730"/>
                    </a:lnTo>
                    <a:lnTo>
                      <a:pt x="2358" y="730"/>
                    </a:lnTo>
                    <a:lnTo>
                      <a:pt x="2353" y="730"/>
                    </a:lnTo>
                    <a:lnTo>
                      <a:pt x="2354" y="716"/>
                    </a:lnTo>
                    <a:lnTo>
                      <a:pt x="2356" y="704"/>
                    </a:lnTo>
                    <a:lnTo>
                      <a:pt x="2359" y="692"/>
                    </a:lnTo>
                    <a:lnTo>
                      <a:pt x="2363" y="680"/>
                    </a:lnTo>
                    <a:lnTo>
                      <a:pt x="2372" y="655"/>
                    </a:lnTo>
                    <a:lnTo>
                      <a:pt x="2383" y="631"/>
                    </a:lnTo>
                    <a:lnTo>
                      <a:pt x="2396" y="604"/>
                    </a:lnTo>
                    <a:lnTo>
                      <a:pt x="2410" y="577"/>
                    </a:lnTo>
                    <a:lnTo>
                      <a:pt x="2446" y="515"/>
                    </a:lnTo>
                    <a:lnTo>
                      <a:pt x="2465" y="479"/>
                    </a:lnTo>
                    <a:lnTo>
                      <a:pt x="2486" y="438"/>
                    </a:lnTo>
                    <a:lnTo>
                      <a:pt x="2508" y="394"/>
                    </a:lnTo>
                    <a:lnTo>
                      <a:pt x="2531" y="343"/>
                    </a:lnTo>
                    <a:lnTo>
                      <a:pt x="2554" y="287"/>
                    </a:lnTo>
                    <a:lnTo>
                      <a:pt x="2579" y="222"/>
                    </a:lnTo>
                    <a:lnTo>
                      <a:pt x="2603" y="152"/>
                    </a:lnTo>
                    <a:lnTo>
                      <a:pt x="2615" y="114"/>
                    </a:lnTo>
                    <a:lnTo>
                      <a:pt x="2627" y="74"/>
                    </a:lnTo>
                    <a:lnTo>
                      <a:pt x="2581" y="59"/>
                    </a:lnTo>
                    <a:lnTo>
                      <a:pt x="2536" y="47"/>
                    </a:lnTo>
                    <a:lnTo>
                      <a:pt x="2494" y="36"/>
                    </a:lnTo>
                    <a:lnTo>
                      <a:pt x="2455" y="27"/>
                    </a:lnTo>
                    <a:lnTo>
                      <a:pt x="2419" y="19"/>
                    </a:lnTo>
                    <a:lnTo>
                      <a:pt x="2385" y="13"/>
                    </a:lnTo>
                    <a:lnTo>
                      <a:pt x="2352" y="8"/>
                    </a:lnTo>
                    <a:lnTo>
                      <a:pt x="2322" y="3"/>
                    </a:lnTo>
                    <a:lnTo>
                      <a:pt x="2293" y="1"/>
                    </a:lnTo>
                    <a:lnTo>
                      <a:pt x="2267" y="0"/>
                    </a:lnTo>
                    <a:lnTo>
                      <a:pt x="2241" y="1"/>
                    </a:lnTo>
                    <a:lnTo>
                      <a:pt x="2217" y="2"/>
                    </a:lnTo>
                    <a:lnTo>
                      <a:pt x="2193" y="5"/>
                    </a:lnTo>
                    <a:lnTo>
                      <a:pt x="2171" y="10"/>
                    </a:lnTo>
                    <a:lnTo>
                      <a:pt x="2150" y="15"/>
                    </a:lnTo>
                    <a:lnTo>
                      <a:pt x="2128" y="21"/>
                    </a:lnTo>
                    <a:lnTo>
                      <a:pt x="2107" y="28"/>
                    </a:lnTo>
                    <a:lnTo>
                      <a:pt x="2086" y="36"/>
                    </a:lnTo>
                    <a:lnTo>
                      <a:pt x="2066" y="44"/>
                    </a:lnTo>
                    <a:lnTo>
                      <a:pt x="2045" y="54"/>
                    </a:lnTo>
                    <a:lnTo>
                      <a:pt x="2003" y="78"/>
                    </a:lnTo>
                    <a:lnTo>
                      <a:pt x="1957" y="103"/>
                    </a:lnTo>
                    <a:lnTo>
                      <a:pt x="1908" y="132"/>
                    </a:lnTo>
                    <a:lnTo>
                      <a:pt x="1853" y="163"/>
                    </a:lnTo>
                    <a:lnTo>
                      <a:pt x="1791" y="198"/>
                    </a:lnTo>
                    <a:lnTo>
                      <a:pt x="1757" y="215"/>
                    </a:lnTo>
                    <a:lnTo>
                      <a:pt x="1722" y="234"/>
                    </a:lnTo>
                    <a:lnTo>
                      <a:pt x="1695" y="238"/>
                    </a:lnTo>
                    <a:lnTo>
                      <a:pt x="1670" y="240"/>
                    </a:lnTo>
                    <a:lnTo>
                      <a:pt x="1646" y="240"/>
                    </a:lnTo>
                    <a:lnTo>
                      <a:pt x="1625" y="237"/>
                    </a:lnTo>
                    <a:lnTo>
                      <a:pt x="1605" y="233"/>
                    </a:lnTo>
                    <a:lnTo>
                      <a:pt x="1585" y="227"/>
                    </a:lnTo>
                    <a:lnTo>
                      <a:pt x="1567" y="218"/>
                    </a:lnTo>
                    <a:lnTo>
                      <a:pt x="1550" y="209"/>
                    </a:lnTo>
                    <a:lnTo>
                      <a:pt x="1532" y="199"/>
                    </a:lnTo>
                    <a:lnTo>
                      <a:pt x="1517" y="188"/>
                    </a:lnTo>
                    <a:lnTo>
                      <a:pt x="1502" y="176"/>
                    </a:lnTo>
                    <a:lnTo>
                      <a:pt x="1486" y="162"/>
                    </a:lnTo>
                    <a:lnTo>
                      <a:pt x="1458" y="136"/>
                    </a:lnTo>
                    <a:lnTo>
                      <a:pt x="1428" y="109"/>
                    </a:lnTo>
                    <a:lnTo>
                      <a:pt x="1414" y="97"/>
                    </a:lnTo>
                    <a:lnTo>
                      <a:pt x="1399" y="85"/>
                    </a:lnTo>
                    <a:lnTo>
                      <a:pt x="1384" y="73"/>
                    </a:lnTo>
                    <a:lnTo>
                      <a:pt x="1367" y="63"/>
                    </a:lnTo>
                    <a:lnTo>
                      <a:pt x="1350" y="53"/>
                    </a:lnTo>
                    <a:lnTo>
                      <a:pt x="1333" y="45"/>
                    </a:lnTo>
                    <a:lnTo>
                      <a:pt x="1313" y="38"/>
                    </a:lnTo>
                    <a:lnTo>
                      <a:pt x="1294" y="33"/>
                    </a:lnTo>
                    <a:lnTo>
                      <a:pt x="1273" y="30"/>
                    </a:lnTo>
                    <a:lnTo>
                      <a:pt x="1250" y="30"/>
                    </a:lnTo>
                    <a:lnTo>
                      <a:pt x="1226" y="31"/>
                    </a:lnTo>
                    <a:lnTo>
                      <a:pt x="1200" y="35"/>
                    </a:lnTo>
                    <a:lnTo>
                      <a:pt x="1173" y="41"/>
                    </a:lnTo>
                    <a:lnTo>
                      <a:pt x="1143" y="50"/>
                    </a:lnTo>
                    <a:lnTo>
                      <a:pt x="1112" y="64"/>
                    </a:lnTo>
                    <a:lnTo>
                      <a:pt x="1078" y="79"/>
                    </a:lnTo>
                    <a:lnTo>
                      <a:pt x="1113" y="151"/>
                    </a:lnTo>
                    <a:lnTo>
                      <a:pt x="1147" y="216"/>
                    </a:lnTo>
                    <a:lnTo>
                      <a:pt x="1180" y="276"/>
                    </a:lnTo>
                    <a:lnTo>
                      <a:pt x="1211" y="330"/>
                    </a:lnTo>
                    <a:lnTo>
                      <a:pt x="1242" y="379"/>
                    </a:lnTo>
                    <a:lnTo>
                      <a:pt x="1272" y="424"/>
                    </a:lnTo>
                    <a:lnTo>
                      <a:pt x="1299" y="465"/>
                    </a:lnTo>
                    <a:lnTo>
                      <a:pt x="1324" y="503"/>
                    </a:lnTo>
                    <a:lnTo>
                      <a:pt x="1370" y="568"/>
                    </a:lnTo>
                    <a:lnTo>
                      <a:pt x="1391" y="597"/>
                    </a:lnTo>
                    <a:lnTo>
                      <a:pt x="1409" y="625"/>
                    </a:lnTo>
                    <a:lnTo>
                      <a:pt x="1424" y="652"/>
                    </a:lnTo>
                    <a:lnTo>
                      <a:pt x="1438" y="678"/>
                    </a:lnTo>
                    <a:lnTo>
                      <a:pt x="1443" y="691"/>
                    </a:lnTo>
                    <a:lnTo>
                      <a:pt x="1448" y="704"/>
                    </a:lnTo>
                    <a:lnTo>
                      <a:pt x="1452" y="717"/>
                    </a:lnTo>
                    <a:lnTo>
                      <a:pt x="1456" y="731"/>
                    </a:lnTo>
                    <a:lnTo>
                      <a:pt x="1440" y="733"/>
                    </a:lnTo>
                    <a:lnTo>
                      <a:pt x="1425" y="738"/>
                    </a:lnTo>
                    <a:lnTo>
                      <a:pt x="1413" y="744"/>
                    </a:lnTo>
                    <a:lnTo>
                      <a:pt x="1402" y="751"/>
                    </a:lnTo>
                    <a:lnTo>
                      <a:pt x="1393" y="760"/>
                    </a:lnTo>
                    <a:lnTo>
                      <a:pt x="1389" y="765"/>
                    </a:lnTo>
                    <a:lnTo>
                      <a:pt x="1386" y="770"/>
                    </a:lnTo>
                    <a:lnTo>
                      <a:pt x="1383" y="777"/>
                    </a:lnTo>
                    <a:lnTo>
                      <a:pt x="1382" y="782"/>
                    </a:lnTo>
                    <a:lnTo>
                      <a:pt x="1381" y="788"/>
                    </a:lnTo>
                    <a:lnTo>
                      <a:pt x="1379" y="794"/>
                    </a:lnTo>
                    <a:lnTo>
                      <a:pt x="1381" y="800"/>
                    </a:lnTo>
                    <a:lnTo>
                      <a:pt x="1382" y="805"/>
                    </a:lnTo>
                    <a:lnTo>
                      <a:pt x="1383" y="811"/>
                    </a:lnTo>
                    <a:lnTo>
                      <a:pt x="1386" y="816"/>
                    </a:lnTo>
                    <a:lnTo>
                      <a:pt x="1389" y="821"/>
                    </a:lnTo>
                    <a:lnTo>
                      <a:pt x="1393" y="826"/>
                    </a:lnTo>
                    <a:lnTo>
                      <a:pt x="1402" y="836"/>
                    </a:lnTo>
                    <a:lnTo>
                      <a:pt x="1413" y="844"/>
                    </a:lnTo>
                    <a:lnTo>
                      <a:pt x="1425" y="850"/>
                    </a:lnTo>
                    <a:lnTo>
                      <a:pt x="1440" y="854"/>
                    </a:lnTo>
                    <a:lnTo>
                      <a:pt x="1456" y="857"/>
                    </a:lnTo>
                    <a:lnTo>
                      <a:pt x="1454" y="866"/>
                    </a:lnTo>
                    <a:lnTo>
                      <a:pt x="1452" y="876"/>
                    </a:lnTo>
                    <a:lnTo>
                      <a:pt x="1447" y="892"/>
                    </a:lnTo>
                    <a:lnTo>
                      <a:pt x="1439" y="907"/>
                    </a:lnTo>
                    <a:lnTo>
                      <a:pt x="1428" y="924"/>
                    </a:lnTo>
                    <a:lnTo>
                      <a:pt x="1416" y="941"/>
                    </a:lnTo>
                    <a:lnTo>
                      <a:pt x="1402" y="959"/>
                    </a:lnTo>
                    <a:lnTo>
                      <a:pt x="1385" y="977"/>
                    </a:lnTo>
                    <a:lnTo>
                      <a:pt x="1366" y="997"/>
                    </a:lnTo>
                    <a:lnTo>
                      <a:pt x="1346" y="1016"/>
                    </a:lnTo>
                    <a:lnTo>
                      <a:pt x="1324" y="1035"/>
                    </a:lnTo>
                    <a:lnTo>
                      <a:pt x="1301" y="1056"/>
                    </a:lnTo>
                    <a:lnTo>
                      <a:pt x="1250" y="1098"/>
                    </a:lnTo>
                    <a:lnTo>
                      <a:pt x="1195" y="1141"/>
                    </a:lnTo>
                    <a:lnTo>
                      <a:pt x="1136" y="1185"/>
                    </a:lnTo>
                    <a:lnTo>
                      <a:pt x="1015" y="1275"/>
                    </a:lnTo>
                    <a:lnTo>
                      <a:pt x="894" y="1363"/>
                    </a:lnTo>
                    <a:lnTo>
                      <a:pt x="837" y="1407"/>
                    </a:lnTo>
                    <a:lnTo>
                      <a:pt x="783" y="1450"/>
                    </a:lnTo>
                    <a:lnTo>
                      <a:pt x="734" y="1491"/>
                    </a:lnTo>
                    <a:lnTo>
                      <a:pt x="710" y="1511"/>
                    </a:lnTo>
                    <a:lnTo>
                      <a:pt x="690" y="1530"/>
                    </a:lnTo>
                    <a:lnTo>
                      <a:pt x="667" y="1554"/>
                    </a:lnTo>
                    <a:lnTo>
                      <a:pt x="644" y="1579"/>
                    </a:lnTo>
                    <a:lnTo>
                      <a:pt x="621" y="1608"/>
                    </a:lnTo>
                    <a:lnTo>
                      <a:pt x="596" y="1638"/>
                    </a:lnTo>
                    <a:lnTo>
                      <a:pt x="572" y="1673"/>
                    </a:lnTo>
                    <a:lnTo>
                      <a:pt x="547" y="1709"/>
                    </a:lnTo>
                    <a:lnTo>
                      <a:pt x="522" y="1747"/>
                    </a:lnTo>
                    <a:lnTo>
                      <a:pt x="496" y="1788"/>
                    </a:lnTo>
                    <a:lnTo>
                      <a:pt x="471" y="1832"/>
                    </a:lnTo>
                    <a:lnTo>
                      <a:pt x="445" y="1877"/>
                    </a:lnTo>
                    <a:lnTo>
                      <a:pt x="420" y="1923"/>
                    </a:lnTo>
                    <a:lnTo>
                      <a:pt x="394" y="1973"/>
                    </a:lnTo>
                    <a:lnTo>
                      <a:pt x="369" y="2023"/>
                    </a:lnTo>
                    <a:lnTo>
                      <a:pt x="344" y="2076"/>
                    </a:lnTo>
                    <a:lnTo>
                      <a:pt x="320" y="2130"/>
                    </a:lnTo>
                    <a:lnTo>
                      <a:pt x="296" y="2185"/>
                    </a:lnTo>
                    <a:lnTo>
                      <a:pt x="271" y="2242"/>
                    </a:lnTo>
                    <a:lnTo>
                      <a:pt x="248" y="2300"/>
                    </a:lnTo>
                    <a:lnTo>
                      <a:pt x="225" y="2359"/>
                    </a:lnTo>
                    <a:lnTo>
                      <a:pt x="203" y="2421"/>
                    </a:lnTo>
                    <a:lnTo>
                      <a:pt x="183" y="2482"/>
                    </a:lnTo>
                    <a:lnTo>
                      <a:pt x="161" y="2544"/>
                    </a:lnTo>
                    <a:lnTo>
                      <a:pt x="142" y="2606"/>
                    </a:lnTo>
                    <a:lnTo>
                      <a:pt x="123" y="2670"/>
                    </a:lnTo>
                    <a:lnTo>
                      <a:pt x="106" y="2734"/>
                    </a:lnTo>
                    <a:lnTo>
                      <a:pt x="89" y="2798"/>
                    </a:lnTo>
                    <a:lnTo>
                      <a:pt x="74" y="2863"/>
                    </a:lnTo>
                    <a:lnTo>
                      <a:pt x="60" y="2928"/>
                    </a:lnTo>
                    <a:lnTo>
                      <a:pt x="47" y="2993"/>
                    </a:lnTo>
                    <a:lnTo>
                      <a:pt x="36" y="3058"/>
                    </a:lnTo>
                    <a:lnTo>
                      <a:pt x="26" y="3123"/>
                    </a:lnTo>
                    <a:lnTo>
                      <a:pt x="17" y="3189"/>
                    </a:lnTo>
                    <a:lnTo>
                      <a:pt x="10" y="3253"/>
                    </a:lnTo>
                    <a:lnTo>
                      <a:pt x="5" y="3317"/>
                    </a:lnTo>
                    <a:lnTo>
                      <a:pt x="2" y="3380"/>
                    </a:lnTo>
                    <a:lnTo>
                      <a:pt x="0" y="3443"/>
                    </a:lnTo>
                    <a:lnTo>
                      <a:pt x="1" y="3506"/>
                    </a:lnTo>
                    <a:lnTo>
                      <a:pt x="3" y="3567"/>
                    </a:lnTo>
                    <a:lnTo>
                      <a:pt x="7" y="3629"/>
                    </a:lnTo>
                    <a:lnTo>
                      <a:pt x="14" y="3688"/>
                    </a:lnTo>
                    <a:lnTo>
                      <a:pt x="23" y="3747"/>
                    </a:lnTo>
                    <a:lnTo>
                      <a:pt x="28" y="3775"/>
                    </a:lnTo>
                    <a:lnTo>
                      <a:pt x="34" y="3804"/>
                    </a:lnTo>
                    <a:lnTo>
                      <a:pt x="40" y="3832"/>
                    </a:lnTo>
                    <a:lnTo>
                      <a:pt x="47" y="3860"/>
                    </a:lnTo>
                    <a:lnTo>
                      <a:pt x="54" y="3887"/>
                    </a:lnTo>
                    <a:lnTo>
                      <a:pt x="62" y="3915"/>
                    </a:lnTo>
                    <a:lnTo>
                      <a:pt x="71" y="3941"/>
                    </a:lnTo>
                    <a:lnTo>
                      <a:pt x="81" y="3968"/>
                    </a:lnTo>
                    <a:lnTo>
                      <a:pt x="91" y="3993"/>
                    </a:lnTo>
                    <a:lnTo>
                      <a:pt x="102" y="4019"/>
                    </a:lnTo>
                    <a:lnTo>
                      <a:pt x="113" y="4044"/>
                    </a:lnTo>
                    <a:lnTo>
                      <a:pt x="124" y="4069"/>
                    </a:lnTo>
                    <a:lnTo>
                      <a:pt x="138" y="4093"/>
                    </a:lnTo>
                    <a:lnTo>
                      <a:pt x="151" y="4116"/>
                    </a:lnTo>
                    <a:lnTo>
                      <a:pt x="165" y="4140"/>
                    </a:lnTo>
                    <a:lnTo>
                      <a:pt x="179" y="4162"/>
                    </a:lnTo>
                    <a:lnTo>
                      <a:pt x="195" y="4185"/>
                    </a:lnTo>
                    <a:lnTo>
                      <a:pt x="211" y="4206"/>
                    </a:lnTo>
                    <a:lnTo>
                      <a:pt x="228" y="4227"/>
                    </a:lnTo>
                    <a:lnTo>
                      <a:pt x="246" y="4248"/>
                    </a:lnTo>
                    <a:lnTo>
                      <a:pt x="264" y="4268"/>
                    </a:lnTo>
                    <a:lnTo>
                      <a:pt x="283" y="4288"/>
                    </a:lnTo>
                    <a:lnTo>
                      <a:pt x="303" y="4307"/>
                    </a:lnTo>
                    <a:lnTo>
                      <a:pt x="324" y="4325"/>
                    </a:lnTo>
                    <a:lnTo>
                      <a:pt x="346" y="4343"/>
                    </a:lnTo>
                    <a:lnTo>
                      <a:pt x="367" y="4360"/>
                    </a:lnTo>
                    <a:lnTo>
                      <a:pt x="390" y="4376"/>
                    </a:lnTo>
                    <a:lnTo>
                      <a:pt x="414" y="4391"/>
                    </a:lnTo>
                    <a:lnTo>
                      <a:pt x="439" y="4407"/>
                    </a:lnTo>
                    <a:lnTo>
                      <a:pt x="465" y="4421"/>
                    </a:lnTo>
                    <a:lnTo>
                      <a:pt x="490" y="4435"/>
                    </a:lnTo>
                    <a:lnTo>
                      <a:pt x="518" y="4449"/>
                    </a:lnTo>
                    <a:lnTo>
                      <a:pt x="545" y="4461"/>
                    </a:lnTo>
                    <a:lnTo>
                      <a:pt x="575" y="4472"/>
                    </a:lnTo>
                    <a:lnTo>
                      <a:pt x="604" y="4483"/>
                    </a:lnTo>
                    <a:lnTo>
                      <a:pt x="635" y="4493"/>
                    </a:lnTo>
                    <a:lnTo>
                      <a:pt x="666" y="4503"/>
                    </a:lnTo>
                    <a:lnTo>
                      <a:pt x="699" y="4511"/>
                    </a:lnTo>
                    <a:lnTo>
                      <a:pt x="732" y="4519"/>
                    </a:lnTo>
                    <a:lnTo>
                      <a:pt x="766" y="4526"/>
                    </a:lnTo>
                    <a:lnTo>
                      <a:pt x="801" y="4532"/>
                    </a:lnTo>
                    <a:lnTo>
                      <a:pt x="838" y="4537"/>
                    </a:lnTo>
                    <a:lnTo>
                      <a:pt x="874" y="4541"/>
                    </a:lnTo>
                    <a:lnTo>
                      <a:pt x="912" y="4545"/>
                    </a:lnTo>
                    <a:lnTo>
                      <a:pt x="952" y="4548"/>
                    </a:lnTo>
                    <a:lnTo>
                      <a:pt x="991" y="4549"/>
                    </a:lnTo>
                    <a:lnTo>
                      <a:pt x="1475" y="4566"/>
                    </a:lnTo>
                    <a:lnTo>
                      <a:pt x="1751" y="4575"/>
                    </a:lnTo>
                    <a:lnTo>
                      <a:pt x="1876" y="4578"/>
                    </a:lnTo>
                    <a:lnTo>
                      <a:pt x="1904" y="4578"/>
                    </a:lnTo>
                    <a:lnTo>
                      <a:pt x="1933" y="4578"/>
                    </a:lnTo>
                    <a:lnTo>
                      <a:pt x="2057" y="4575"/>
                    </a:lnTo>
                    <a:lnTo>
                      <a:pt x="2333" y="4566"/>
                    </a:lnTo>
                    <a:lnTo>
                      <a:pt x="2817" y="4549"/>
                    </a:lnTo>
                    <a:lnTo>
                      <a:pt x="2857" y="4548"/>
                    </a:lnTo>
                    <a:lnTo>
                      <a:pt x="2896" y="4545"/>
                    </a:lnTo>
                    <a:lnTo>
                      <a:pt x="2934" y="4541"/>
                    </a:lnTo>
                    <a:lnTo>
                      <a:pt x="2971" y="4537"/>
                    </a:lnTo>
                    <a:lnTo>
                      <a:pt x="3007" y="4532"/>
                    </a:lnTo>
                    <a:lnTo>
                      <a:pt x="3042" y="4526"/>
                    </a:lnTo>
                    <a:lnTo>
                      <a:pt x="3077" y="4519"/>
                    </a:lnTo>
                    <a:lnTo>
                      <a:pt x="3109" y="4511"/>
                    </a:lnTo>
                    <a:lnTo>
                      <a:pt x="3142" y="4503"/>
                    </a:lnTo>
                    <a:lnTo>
                      <a:pt x="3173" y="4493"/>
                    </a:lnTo>
                    <a:lnTo>
                      <a:pt x="3204" y="4483"/>
                    </a:lnTo>
                    <a:lnTo>
                      <a:pt x="3234" y="4472"/>
                    </a:lnTo>
                    <a:lnTo>
                      <a:pt x="3263" y="4461"/>
                    </a:lnTo>
                    <a:lnTo>
                      <a:pt x="3291" y="4449"/>
                    </a:lnTo>
                    <a:lnTo>
                      <a:pt x="3318" y="4435"/>
                    </a:lnTo>
                    <a:lnTo>
                      <a:pt x="3345" y="4421"/>
                    </a:lnTo>
                    <a:lnTo>
                      <a:pt x="3369" y="4407"/>
                    </a:lnTo>
                    <a:lnTo>
                      <a:pt x="3394" y="4391"/>
                    </a:lnTo>
                    <a:lnTo>
                      <a:pt x="3418" y="4376"/>
                    </a:lnTo>
                    <a:lnTo>
                      <a:pt x="3441" y="4360"/>
                    </a:lnTo>
                    <a:lnTo>
                      <a:pt x="3463" y="4343"/>
                    </a:lnTo>
                    <a:lnTo>
                      <a:pt x="3484" y="4325"/>
                    </a:lnTo>
                    <a:lnTo>
                      <a:pt x="3506" y="4307"/>
                    </a:lnTo>
                    <a:lnTo>
                      <a:pt x="3525" y="4288"/>
                    </a:lnTo>
                    <a:lnTo>
                      <a:pt x="3544" y="4268"/>
                    </a:lnTo>
                    <a:lnTo>
                      <a:pt x="3563" y="4248"/>
                    </a:lnTo>
                    <a:lnTo>
                      <a:pt x="3580" y="4227"/>
                    </a:lnTo>
                    <a:lnTo>
                      <a:pt x="3597" y="4206"/>
                    </a:lnTo>
                    <a:lnTo>
                      <a:pt x="3614" y="4185"/>
                    </a:lnTo>
                    <a:lnTo>
                      <a:pt x="3629" y="4162"/>
                    </a:lnTo>
                    <a:lnTo>
                      <a:pt x="3643" y="4140"/>
                    </a:lnTo>
                    <a:lnTo>
                      <a:pt x="3657" y="4116"/>
                    </a:lnTo>
                    <a:lnTo>
                      <a:pt x="3671" y="4093"/>
                    </a:lnTo>
                    <a:lnTo>
                      <a:pt x="3684" y="4069"/>
                    </a:lnTo>
                    <a:lnTo>
                      <a:pt x="3695" y="4044"/>
                    </a:lnTo>
                    <a:lnTo>
                      <a:pt x="3706" y="4019"/>
                    </a:lnTo>
                    <a:lnTo>
                      <a:pt x="3717" y="3993"/>
                    </a:lnTo>
                    <a:lnTo>
                      <a:pt x="3728" y="3968"/>
                    </a:lnTo>
                    <a:lnTo>
                      <a:pt x="3737" y="3941"/>
                    </a:lnTo>
                    <a:lnTo>
                      <a:pt x="3746" y="3915"/>
                    </a:lnTo>
                    <a:lnTo>
                      <a:pt x="3754" y="3887"/>
                    </a:lnTo>
                    <a:lnTo>
                      <a:pt x="3761" y="3860"/>
                    </a:lnTo>
                    <a:lnTo>
                      <a:pt x="3768" y="3832"/>
                    </a:lnTo>
                    <a:lnTo>
                      <a:pt x="3774" y="3804"/>
                    </a:lnTo>
                    <a:lnTo>
                      <a:pt x="3781" y="3775"/>
                    </a:lnTo>
                    <a:lnTo>
                      <a:pt x="3786" y="3747"/>
                    </a:lnTo>
                    <a:lnTo>
                      <a:pt x="3794" y="3688"/>
                    </a:lnTo>
                    <a:lnTo>
                      <a:pt x="3801" y="3629"/>
                    </a:lnTo>
                    <a:lnTo>
                      <a:pt x="3805" y="3567"/>
                    </a:lnTo>
                    <a:lnTo>
                      <a:pt x="3807" y="3506"/>
                    </a:lnTo>
                    <a:lnTo>
                      <a:pt x="3808" y="3443"/>
                    </a:lnTo>
                    <a:lnTo>
                      <a:pt x="3806" y="3380"/>
                    </a:lnTo>
                    <a:lnTo>
                      <a:pt x="3803" y="3317"/>
                    </a:lnTo>
                    <a:lnTo>
                      <a:pt x="3798" y="3253"/>
                    </a:lnTo>
                    <a:lnTo>
                      <a:pt x="3791" y="3189"/>
                    </a:lnTo>
                    <a:lnTo>
                      <a:pt x="3783" y="3123"/>
                    </a:lnTo>
                    <a:lnTo>
                      <a:pt x="3772" y="3058"/>
                    </a:lnTo>
                    <a:lnTo>
                      <a:pt x="3761" y="2993"/>
                    </a:lnTo>
                    <a:lnTo>
                      <a:pt x="3749" y="2928"/>
                    </a:lnTo>
                    <a:lnTo>
                      <a:pt x="3735" y="2863"/>
                    </a:lnTo>
                    <a:lnTo>
                      <a:pt x="3719" y="2798"/>
                    </a:lnTo>
                    <a:lnTo>
                      <a:pt x="3702" y="2734"/>
                    </a:lnTo>
                    <a:lnTo>
                      <a:pt x="3685" y="2670"/>
                    </a:lnTo>
                    <a:lnTo>
                      <a:pt x="3666" y="2606"/>
                    </a:lnTo>
                    <a:lnTo>
                      <a:pt x="3647" y="2544"/>
                    </a:lnTo>
                    <a:lnTo>
                      <a:pt x="3626" y="2482"/>
                    </a:lnTo>
                    <a:lnTo>
                      <a:pt x="3605" y="2421"/>
                    </a:lnTo>
                    <a:lnTo>
                      <a:pt x="3583" y="2359"/>
                    </a:lnTo>
                    <a:lnTo>
                      <a:pt x="3561" y="2300"/>
                    </a:lnTo>
                    <a:lnTo>
                      <a:pt x="3537" y="2242"/>
                    </a:lnTo>
                    <a:lnTo>
                      <a:pt x="3513" y="2185"/>
                    </a:lnTo>
                    <a:lnTo>
                      <a:pt x="3488" y="2130"/>
                    </a:lnTo>
                    <a:lnTo>
                      <a:pt x="3464" y="2076"/>
                    </a:lnTo>
                    <a:lnTo>
                      <a:pt x="3439" y="2023"/>
                    </a:lnTo>
                    <a:lnTo>
                      <a:pt x="3414" y="1973"/>
                    </a:lnTo>
                    <a:lnTo>
                      <a:pt x="3388" y="1923"/>
                    </a:lnTo>
                    <a:lnTo>
                      <a:pt x="3363" y="1877"/>
                    </a:lnTo>
                    <a:lnTo>
                      <a:pt x="3337" y="1832"/>
                    </a:lnTo>
                    <a:lnTo>
                      <a:pt x="3312" y="1788"/>
                    </a:lnTo>
                    <a:lnTo>
                      <a:pt x="3287" y="1747"/>
                    </a:lnTo>
                    <a:lnTo>
                      <a:pt x="3261" y="1709"/>
                    </a:lnTo>
                    <a:lnTo>
                      <a:pt x="3237" y="1673"/>
                    </a:lnTo>
                    <a:lnTo>
                      <a:pt x="3212" y="1638"/>
                    </a:lnTo>
                    <a:lnTo>
                      <a:pt x="3188" y="1608"/>
                    </a:lnTo>
                    <a:lnTo>
                      <a:pt x="3164" y="1579"/>
                    </a:lnTo>
                    <a:lnTo>
                      <a:pt x="3141" y="1554"/>
                    </a:lnTo>
                    <a:lnTo>
                      <a:pt x="3118" y="1530"/>
                    </a:lnTo>
                    <a:close/>
                    <a:moveTo>
                      <a:pt x="2672" y="3305"/>
                    </a:moveTo>
                    <a:lnTo>
                      <a:pt x="2672" y="3305"/>
                    </a:lnTo>
                    <a:lnTo>
                      <a:pt x="2669" y="3323"/>
                    </a:lnTo>
                    <a:lnTo>
                      <a:pt x="2667" y="3340"/>
                    </a:lnTo>
                    <a:lnTo>
                      <a:pt x="2663" y="3359"/>
                    </a:lnTo>
                    <a:lnTo>
                      <a:pt x="2659" y="3376"/>
                    </a:lnTo>
                    <a:lnTo>
                      <a:pt x="2654" y="3393"/>
                    </a:lnTo>
                    <a:lnTo>
                      <a:pt x="2649" y="3410"/>
                    </a:lnTo>
                    <a:lnTo>
                      <a:pt x="2643" y="3427"/>
                    </a:lnTo>
                    <a:lnTo>
                      <a:pt x="2637" y="3444"/>
                    </a:lnTo>
                    <a:lnTo>
                      <a:pt x="2629" y="3460"/>
                    </a:lnTo>
                    <a:lnTo>
                      <a:pt x="2621" y="3477"/>
                    </a:lnTo>
                    <a:lnTo>
                      <a:pt x="2604" y="3509"/>
                    </a:lnTo>
                    <a:lnTo>
                      <a:pt x="2584" y="3542"/>
                    </a:lnTo>
                    <a:lnTo>
                      <a:pt x="2561" y="3574"/>
                    </a:lnTo>
                    <a:lnTo>
                      <a:pt x="2549" y="3589"/>
                    </a:lnTo>
                    <a:lnTo>
                      <a:pt x="2537" y="3603"/>
                    </a:lnTo>
                    <a:lnTo>
                      <a:pt x="2523" y="3617"/>
                    </a:lnTo>
                    <a:lnTo>
                      <a:pt x="2509" y="3632"/>
                    </a:lnTo>
                    <a:lnTo>
                      <a:pt x="2495" y="3645"/>
                    </a:lnTo>
                    <a:lnTo>
                      <a:pt x="2481" y="3658"/>
                    </a:lnTo>
                    <a:lnTo>
                      <a:pt x="2465" y="3670"/>
                    </a:lnTo>
                    <a:lnTo>
                      <a:pt x="2449" y="3683"/>
                    </a:lnTo>
                    <a:lnTo>
                      <a:pt x="2433" y="3695"/>
                    </a:lnTo>
                    <a:lnTo>
                      <a:pt x="2416" y="3706"/>
                    </a:lnTo>
                    <a:lnTo>
                      <a:pt x="2398" y="3717"/>
                    </a:lnTo>
                    <a:lnTo>
                      <a:pt x="2380" y="3727"/>
                    </a:lnTo>
                    <a:lnTo>
                      <a:pt x="2342" y="3748"/>
                    </a:lnTo>
                    <a:lnTo>
                      <a:pt x="2302" y="3766"/>
                    </a:lnTo>
                    <a:lnTo>
                      <a:pt x="2283" y="3774"/>
                    </a:lnTo>
                    <a:lnTo>
                      <a:pt x="2263" y="3780"/>
                    </a:lnTo>
                    <a:lnTo>
                      <a:pt x="2242" y="3785"/>
                    </a:lnTo>
                    <a:lnTo>
                      <a:pt x="2223" y="3792"/>
                    </a:lnTo>
                    <a:lnTo>
                      <a:pt x="2210" y="3970"/>
                    </a:lnTo>
                    <a:lnTo>
                      <a:pt x="2209" y="3979"/>
                    </a:lnTo>
                    <a:lnTo>
                      <a:pt x="2207" y="3987"/>
                    </a:lnTo>
                    <a:lnTo>
                      <a:pt x="2204" y="3996"/>
                    </a:lnTo>
                    <a:lnTo>
                      <a:pt x="2200" y="4004"/>
                    </a:lnTo>
                    <a:lnTo>
                      <a:pt x="2194" y="4013"/>
                    </a:lnTo>
                    <a:lnTo>
                      <a:pt x="2188" y="4020"/>
                    </a:lnTo>
                    <a:lnTo>
                      <a:pt x="2181" y="4027"/>
                    </a:lnTo>
                    <a:lnTo>
                      <a:pt x="2174" y="4033"/>
                    </a:lnTo>
                    <a:lnTo>
                      <a:pt x="2166" y="4039"/>
                    </a:lnTo>
                    <a:lnTo>
                      <a:pt x="2157" y="4045"/>
                    </a:lnTo>
                    <a:lnTo>
                      <a:pt x="2148" y="4049"/>
                    </a:lnTo>
                    <a:lnTo>
                      <a:pt x="2137" y="4053"/>
                    </a:lnTo>
                    <a:lnTo>
                      <a:pt x="2127" y="4056"/>
                    </a:lnTo>
                    <a:lnTo>
                      <a:pt x="2117" y="4059"/>
                    </a:lnTo>
                    <a:lnTo>
                      <a:pt x="2106" y="4060"/>
                    </a:lnTo>
                    <a:lnTo>
                      <a:pt x="2095" y="4061"/>
                    </a:lnTo>
                    <a:lnTo>
                      <a:pt x="2083" y="4061"/>
                    </a:lnTo>
                    <a:lnTo>
                      <a:pt x="2072" y="4060"/>
                    </a:lnTo>
                    <a:lnTo>
                      <a:pt x="2061" y="4058"/>
                    </a:lnTo>
                    <a:lnTo>
                      <a:pt x="2052" y="4055"/>
                    </a:lnTo>
                    <a:lnTo>
                      <a:pt x="2042" y="4052"/>
                    </a:lnTo>
                    <a:lnTo>
                      <a:pt x="2032" y="4048"/>
                    </a:lnTo>
                    <a:lnTo>
                      <a:pt x="2024" y="4043"/>
                    </a:lnTo>
                    <a:lnTo>
                      <a:pt x="2016" y="4038"/>
                    </a:lnTo>
                    <a:lnTo>
                      <a:pt x="2009" y="4032"/>
                    </a:lnTo>
                    <a:lnTo>
                      <a:pt x="2003" y="4025"/>
                    </a:lnTo>
                    <a:lnTo>
                      <a:pt x="1998" y="4018"/>
                    </a:lnTo>
                    <a:lnTo>
                      <a:pt x="1993" y="4011"/>
                    </a:lnTo>
                    <a:lnTo>
                      <a:pt x="1990" y="4002"/>
                    </a:lnTo>
                    <a:lnTo>
                      <a:pt x="1987" y="3993"/>
                    </a:lnTo>
                    <a:lnTo>
                      <a:pt x="1986" y="3985"/>
                    </a:lnTo>
                    <a:lnTo>
                      <a:pt x="1985" y="3976"/>
                    </a:lnTo>
                    <a:lnTo>
                      <a:pt x="1987" y="3833"/>
                    </a:lnTo>
                    <a:lnTo>
                      <a:pt x="1973" y="3834"/>
                    </a:lnTo>
                    <a:lnTo>
                      <a:pt x="1960" y="3835"/>
                    </a:lnTo>
                    <a:lnTo>
                      <a:pt x="1946" y="3836"/>
                    </a:lnTo>
                    <a:lnTo>
                      <a:pt x="1932" y="3837"/>
                    </a:lnTo>
                    <a:lnTo>
                      <a:pt x="1906" y="3836"/>
                    </a:lnTo>
                    <a:lnTo>
                      <a:pt x="1882" y="3835"/>
                    </a:lnTo>
                    <a:lnTo>
                      <a:pt x="1834" y="3832"/>
                    </a:lnTo>
                    <a:lnTo>
                      <a:pt x="1838" y="3976"/>
                    </a:lnTo>
                    <a:lnTo>
                      <a:pt x="1837" y="3985"/>
                    </a:lnTo>
                    <a:lnTo>
                      <a:pt x="1836" y="3993"/>
                    </a:lnTo>
                    <a:lnTo>
                      <a:pt x="1833" y="4001"/>
                    </a:lnTo>
                    <a:lnTo>
                      <a:pt x="1830" y="4010"/>
                    </a:lnTo>
                    <a:lnTo>
                      <a:pt x="1825" y="4017"/>
                    </a:lnTo>
                    <a:lnTo>
                      <a:pt x="1820" y="4024"/>
                    </a:lnTo>
                    <a:lnTo>
                      <a:pt x="1813" y="4031"/>
                    </a:lnTo>
                    <a:lnTo>
                      <a:pt x="1806" y="4037"/>
                    </a:lnTo>
                    <a:lnTo>
                      <a:pt x="1798" y="4042"/>
                    </a:lnTo>
                    <a:lnTo>
                      <a:pt x="1790" y="4047"/>
                    </a:lnTo>
                    <a:lnTo>
                      <a:pt x="1781" y="4051"/>
                    </a:lnTo>
                    <a:lnTo>
                      <a:pt x="1772" y="4054"/>
                    </a:lnTo>
                    <a:lnTo>
                      <a:pt x="1762" y="4057"/>
                    </a:lnTo>
                    <a:lnTo>
                      <a:pt x="1750" y="4059"/>
                    </a:lnTo>
                    <a:lnTo>
                      <a:pt x="1740" y="4060"/>
                    </a:lnTo>
                    <a:lnTo>
                      <a:pt x="1729" y="4060"/>
                    </a:lnTo>
                    <a:lnTo>
                      <a:pt x="1718" y="4059"/>
                    </a:lnTo>
                    <a:lnTo>
                      <a:pt x="1706" y="4058"/>
                    </a:lnTo>
                    <a:lnTo>
                      <a:pt x="1695" y="4055"/>
                    </a:lnTo>
                    <a:lnTo>
                      <a:pt x="1685" y="4052"/>
                    </a:lnTo>
                    <a:lnTo>
                      <a:pt x="1675" y="4048"/>
                    </a:lnTo>
                    <a:lnTo>
                      <a:pt x="1666" y="4043"/>
                    </a:lnTo>
                    <a:lnTo>
                      <a:pt x="1658" y="4038"/>
                    </a:lnTo>
                    <a:lnTo>
                      <a:pt x="1649" y="4032"/>
                    </a:lnTo>
                    <a:lnTo>
                      <a:pt x="1641" y="4026"/>
                    </a:lnTo>
                    <a:lnTo>
                      <a:pt x="1635" y="4019"/>
                    </a:lnTo>
                    <a:lnTo>
                      <a:pt x="1629" y="4011"/>
                    </a:lnTo>
                    <a:lnTo>
                      <a:pt x="1624" y="4002"/>
                    </a:lnTo>
                    <a:lnTo>
                      <a:pt x="1620" y="3994"/>
                    </a:lnTo>
                    <a:lnTo>
                      <a:pt x="1617" y="3986"/>
                    </a:lnTo>
                    <a:lnTo>
                      <a:pt x="1614" y="3977"/>
                    </a:lnTo>
                    <a:lnTo>
                      <a:pt x="1613" y="3968"/>
                    </a:lnTo>
                    <a:lnTo>
                      <a:pt x="1600" y="3789"/>
                    </a:lnTo>
                    <a:lnTo>
                      <a:pt x="1573" y="3780"/>
                    </a:lnTo>
                    <a:lnTo>
                      <a:pt x="1547" y="3770"/>
                    </a:lnTo>
                    <a:lnTo>
                      <a:pt x="1521" y="3760"/>
                    </a:lnTo>
                    <a:lnTo>
                      <a:pt x="1498" y="3749"/>
                    </a:lnTo>
                    <a:lnTo>
                      <a:pt x="1474" y="3737"/>
                    </a:lnTo>
                    <a:lnTo>
                      <a:pt x="1452" y="3724"/>
                    </a:lnTo>
                    <a:lnTo>
                      <a:pt x="1429" y="3711"/>
                    </a:lnTo>
                    <a:lnTo>
                      <a:pt x="1409" y="3697"/>
                    </a:lnTo>
                    <a:lnTo>
                      <a:pt x="1387" y="3678"/>
                    </a:lnTo>
                    <a:lnTo>
                      <a:pt x="1365" y="3659"/>
                    </a:lnTo>
                    <a:lnTo>
                      <a:pt x="1345" y="3639"/>
                    </a:lnTo>
                    <a:lnTo>
                      <a:pt x="1324" y="3616"/>
                    </a:lnTo>
                    <a:lnTo>
                      <a:pt x="1305" y="3594"/>
                    </a:lnTo>
                    <a:lnTo>
                      <a:pt x="1287" y="3569"/>
                    </a:lnTo>
                    <a:lnTo>
                      <a:pt x="1269" y="3544"/>
                    </a:lnTo>
                    <a:lnTo>
                      <a:pt x="1252" y="3518"/>
                    </a:lnTo>
                    <a:lnTo>
                      <a:pt x="1237" y="3489"/>
                    </a:lnTo>
                    <a:lnTo>
                      <a:pt x="1222" y="3460"/>
                    </a:lnTo>
                    <a:lnTo>
                      <a:pt x="1207" y="3432"/>
                    </a:lnTo>
                    <a:lnTo>
                      <a:pt x="1194" y="3401"/>
                    </a:lnTo>
                    <a:lnTo>
                      <a:pt x="1182" y="3370"/>
                    </a:lnTo>
                    <a:lnTo>
                      <a:pt x="1170" y="3338"/>
                    </a:lnTo>
                    <a:lnTo>
                      <a:pt x="1159" y="3306"/>
                    </a:lnTo>
                    <a:lnTo>
                      <a:pt x="1149" y="3272"/>
                    </a:lnTo>
                    <a:lnTo>
                      <a:pt x="1148" y="3258"/>
                    </a:lnTo>
                    <a:lnTo>
                      <a:pt x="1149" y="3244"/>
                    </a:lnTo>
                    <a:lnTo>
                      <a:pt x="1151" y="3230"/>
                    </a:lnTo>
                    <a:lnTo>
                      <a:pt x="1154" y="3217"/>
                    </a:lnTo>
                    <a:lnTo>
                      <a:pt x="1158" y="3205"/>
                    </a:lnTo>
                    <a:lnTo>
                      <a:pt x="1165" y="3194"/>
                    </a:lnTo>
                    <a:lnTo>
                      <a:pt x="1172" y="3183"/>
                    </a:lnTo>
                    <a:lnTo>
                      <a:pt x="1179" y="3173"/>
                    </a:lnTo>
                    <a:lnTo>
                      <a:pt x="1188" y="3165"/>
                    </a:lnTo>
                    <a:lnTo>
                      <a:pt x="1197" y="3157"/>
                    </a:lnTo>
                    <a:lnTo>
                      <a:pt x="1208" y="3151"/>
                    </a:lnTo>
                    <a:lnTo>
                      <a:pt x="1220" y="3146"/>
                    </a:lnTo>
                    <a:lnTo>
                      <a:pt x="1232" y="3142"/>
                    </a:lnTo>
                    <a:lnTo>
                      <a:pt x="1245" y="3140"/>
                    </a:lnTo>
                    <a:lnTo>
                      <a:pt x="1258" y="3139"/>
                    </a:lnTo>
                    <a:lnTo>
                      <a:pt x="1273" y="3139"/>
                    </a:lnTo>
                    <a:lnTo>
                      <a:pt x="1288" y="3141"/>
                    </a:lnTo>
                    <a:lnTo>
                      <a:pt x="1302" y="3145"/>
                    </a:lnTo>
                    <a:lnTo>
                      <a:pt x="1316" y="3149"/>
                    </a:lnTo>
                    <a:lnTo>
                      <a:pt x="1330" y="3155"/>
                    </a:lnTo>
                    <a:lnTo>
                      <a:pt x="1343" y="3163"/>
                    </a:lnTo>
                    <a:lnTo>
                      <a:pt x="1355" y="3171"/>
                    </a:lnTo>
                    <a:lnTo>
                      <a:pt x="1367" y="3181"/>
                    </a:lnTo>
                    <a:lnTo>
                      <a:pt x="1378" y="3192"/>
                    </a:lnTo>
                    <a:lnTo>
                      <a:pt x="1389" y="3203"/>
                    </a:lnTo>
                    <a:lnTo>
                      <a:pt x="1398" y="3215"/>
                    </a:lnTo>
                    <a:lnTo>
                      <a:pt x="1407" y="3228"/>
                    </a:lnTo>
                    <a:lnTo>
                      <a:pt x="1414" y="3243"/>
                    </a:lnTo>
                    <a:lnTo>
                      <a:pt x="1420" y="3256"/>
                    </a:lnTo>
                    <a:lnTo>
                      <a:pt x="1424" y="3271"/>
                    </a:lnTo>
                    <a:lnTo>
                      <a:pt x="1428" y="3286"/>
                    </a:lnTo>
                    <a:lnTo>
                      <a:pt x="1430" y="3302"/>
                    </a:lnTo>
                    <a:lnTo>
                      <a:pt x="1436" y="3321"/>
                    </a:lnTo>
                    <a:lnTo>
                      <a:pt x="1441" y="3339"/>
                    </a:lnTo>
                    <a:lnTo>
                      <a:pt x="1447" y="3358"/>
                    </a:lnTo>
                    <a:lnTo>
                      <a:pt x="1454" y="3375"/>
                    </a:lnTo>
                    <a:lnTo>
                      <a:pt x="1461" y="3391"/>
                    </a:lnTo>
                    <a:lnTo>
                      <a:pt x="1469" y="3407"/>
                    </a:lnTo>
                    <a:lnTo>
                      <a:pt x="1477" y="3421"/>
                    </a:lnTo>
                    <a:lnTo>
                      <a:pt x="1486" y="3435"/>
                    </a:lnTo>
                    <a:lnTo>
                      <a:pt x="1496" y="3449"/>
                    </a:lnTo>
                    <a:lnTo>
                      <a:pt x="1506" y="3463"/>
                    </a:lnTo>
                    <a:lnTo>
                      <a:pt x="1516" y="3475"/>
                    </a:lnTo>
                    <a:lnTo>
                      <a:pt x="1527" y="3487"/>
                    </a:lnTo>
                    <a:lnTo>
                      <a:pt x="1538" y="3499"/>
                    </a:lnTo>
                    <a:lnTo>
                      <a:pt x="1551" y="3510"/>
                    </a:lnTo>
                    <a:lnTo>
                      <a:pt x="1577" y="3533"/>
                    </a:lnTo>
                    <a:lnTo>
                      <a:pt x="1542" y="2990"/>
                    </a:lnTo>
                    <a:lnTo>
                      <a:pt x="1507" y="2977"/>
                    </a:lnTo>
                    <a:lnTo>
                      <a:pt x="1474" y="2962"/>
                    </a:lnTo>
                    <a:lnTo>
                      <a:pt x="1446" y="2949"/>
                    </a:lnTo>
                    <a:lnTo>
                      <a:pt x="1420" y="2937"/>
                    </a:lnTo>
                    <a:lnTo>
                      <a:pt x="1389" y="2918"/>
                    </a:lnTo>
                    <a:lnTo>
                      <a:pt x="1359" y="2897"/>
                    </a:lnTo>
                    <a:lnTo>
                      <a:pt x="1345" y="2886"/>
                    </a:lnTo>
                    <a:lnTo>
                      <a:pt x="1332" y="2875"/>
                    </a:lnTo>
                    <a:lnTo>
                      <a:pt x="1318" y="2864"/>
                    </a:lnTo>
                    <a:lnTo>
                      <a:pt x="1306" y="2852"/>
                    </a:lnTo>
                    <a:lnTo>
                      <a:pt x="1294" y="2840"/>
                    </a:lnTo>
                    <a:lnTo>
                      <a:pt x="1283" y="2827"/>
                    </a:lnTo>
                    <a:lnTo>
                      <a:pt x="1273" y="2815"/>
                    </a:lnTo>
                    <a:lnTo>
                      <a:pt x="1262" y="2801"/>
                    </a:lnTo>
                    <a:lnTo>
                      <a:pt x="1252" y="2787"/>
                    </a:lnTo>
                    <a:lnTo>
                      <a:pt x="1243" y="2774"/>
                    </a:lnTo>
                    <a:lnTo>
                      <a:pt x="1235" y="2760"/>
                    </a:lnTo>
                    <a:lnTo>
                      <a:pt x="1227" y="2744"/>
                    </a:lnTo>
                    <a:lnTo>
                      <a:pt x="1212" y="2715"/>
                    </a:lnTo>
                    <a:lnTo>
                      <a:pt x="1200" y="2684"/>
                    </a:lnTo>
                    <a:lnTo>
                      <a:pt x="1190" y="2654"/>
                    </a:lnTo>
                    <a:lnTo>
                      <a:pt x="1182" y="2622"/>
                    </a:lnTo>
                    <a:lnTo>
                      <a:pt x="1177" y="2590"/>
                    </a:lnTo>
                    <a:lnTo>
                      <a:pt x="1173" y="2557"/>
                    </a:lnTo>
                    <a:lnTo>
                      <a:pt x="1172" y="2523"/>
                    </a:lnTo>
                    <a:lnTo>
                      <a:pt x="1173" y="2490"/>
                    </a:lnTo>
                    <a:lnTo>
                      <a:pt x="1175" y="2458"/>
                    </a:lnTo>
                    <a:lnTo>
                      <a:pt x="1179" y="2429"/>
                    </a:lnTo>
                    <a:lnTo>
                      <a:pt x="1185" y="2399"/>
                    </a:lnTo>
                    <a:lnTo>
                      <a:pt x="1192" y="2370"/>
                    </a:lnTo>
                    <a:lnTo>
                      <a:pt x="1201" y="2341"/>
                    </a:lnTo>
                    <a:lnTo>
                      <a:pt x="1212" y="2314"/>
                    </a:lnTo>
                    <a:lnTo>
                      <a:pt x="1225" y="2286"/>
                    </a:lnTo>
                    <a:lnTo>
                      <a:pt x="1239" y="2260"/>
                    </a:lnTo>
                    <a:lnTo>
                      <a:pt x="1254" y="2234"/>
                    </a:lnTo>
                    <a:lnTo>
                      <a:pt x="1270" y="2209"/>
                    </a:lnTo>
                    <a:lnTo>
                      <a:pt x="1289" y="2185"/>
                    </a:lnTo>
                    <a:lnTo>
                      <a:pt x="1308" y="2163"/>
                    </a:lnTo>
                    <a:lnTo>
                      <a:pt x="1329" y="2140"/>
                    </a:lnTo>
                    <a:lnTo>
                      <a:pt x="1350" y="2120"/>
                    </a:lnTo>
                    <a:lnTo>
                      <a:pt x="1372" y="2101"/>
                    </a:lnTo>
                    <a:lnTo>
                      <a:pt x="1396" y="2082"/>
                    </a:lnTo>
                    <a:lnTo>
                      <a:pt x="1413" y="2069"/>
                    </a:lnTo>
                    <a:lnTo>
                      <a:pt x="1432" y="2058"/>
                    </a:lnTo>
                    <a:lnTo>
                      <a:pt x="1453" y="2046"/>
                    </a:lnTo>
                    <a:lnTo>
                      <a:pt x="1474" y="2034"/>
                    </a:lnTo>
                    <a:lnTo>
                      <a:pt x="1498" y="2024"/>
                    </a:lnTo>
                    <a:lnTo>
                      <a:pt x="1521" y="2013"/>
                    </a:lnTo>
                    <a:lnTo>
                      <a:pt x="1547" y="2003"/>
                    </a:lnTo>
                    <a:lnTo>
                      <a:pt x="1574" y="1993"/>
                    </a:lnTo>
                    <a:lnTo>
                      <a:pt x="1590" y="1796"/>
                    </a:lnTo>
                    <a:lnTo>
                      <a:pt x="1592" y="1786"/>
                    </a:lnTo>
                    <a:lnTo>
                      <a:pt x="1594" y="1777"/>
                    </a:lnTo>
                    <a:lnTo>
                      <a:pt x="1599" y="1768"/>
                    </a:lnTo>
                    <a:lnTo>
                      <a:pt x="1603" y="1758"/>
                    </a:lnTo>
                    <a:lnTo>
                      <a:pt x="1609" y="1749"/>
                    </a:lnTo>
                    <a:lnTo>
                      <a:pt x="1615" y="1741"/>
                    </a:lnTo>
                    <a:lnTo>
                      <a:pt x="1622" y="1734"/>
                    </a:lnTo>
                    <a:lnTo>
                      <a:pt x="1630" y="1727"/>
                    </a:lnTo>
                    <a:lnTo>
                      <a:pt x="1639" y="1720"/>
                    </a:lnTo>
                    <a:lnTo>
                      <a:pt x="1648" y="1714"/>
                    </a:lnTo>
                    <a:lnTo>
                      <a:pt x="1659" y="1709"/>
                    </a:lnTo>
                    <a:lnTo>
                      <a:pt x="1669" y="1704"/>
                    </a:lnTo>
                    <a:lnTo>
                      <a:pt x="1680" y="1700"/>
                    </a:lnTo>
                    <a:lnTo>
                      <a:pt x="1691" y="1697"/>
                    </a:lnTo>
                    <a:lnTo>
                      <a:pt x="1703" y="1695"/>
                    </a:lnTo>
                    <a:lnTo>
                      <a:pt x="1716" y="1694"/>
                    </a:lnTo>
                    <a:lnTo>
                      <a:pt x="1727" y="1694"/>
                    </a:lnTo>
                    <a:lnTo>
                      <a:pt x="1739" y="1695"/>
                    </a:lnTo>
                    <a:lnTo>
                      <a:pt x="1750" y="1697"/>
                    </a:lnTo>
                    <a:lnTo>
                      <a:pt x="1760" y="1700"/>
                    </a:lnTo>
                    <a:lnTo>
                      <a:pt x="1771" y="1703"/>
                    </a:lnTo>
                    <a:lnTo>
                      <a:pt x="1781" y="1708"/>
                    </a:lnTo>
                    <a:lnTo>
                      <a:pt x="1789" y="1713"/>
                    </a:lnTo>
                    <a:lnTo>
                      <a:pt x="1797" y="1719"/>
                    </a:lnTo>
                    <a:lnTo>
                      <a:pt x="1805" y="1725"/>
                    </a:lnTo>
                    <a:lnTo>
                      <a:pt x="1811" y="1732"/>
                    </a:lnTo>
                    <a:lnTo>
                      <a:pt x="1818" y="1740"/>
                    </a:lnTo>
                    <a:lnTo>
                      <a:pt x="1822" y="1748"/>
                    </a:lnTo>
                    <a:lnTo>
                      <a:pt x="1826" y="1756"/>
                    </a:lnTo>
                    <a:lnTo>
                      <a:pt x="1829" y="1766"/>
                    </a:lnTo>
                    <a:lnTo>
                      <a:pt x="1830" y="1775"/>
                    </a:lnTo>
                    <a:lnTo>
                      <a:pt x="1831" y="1784"/>
                    </a:lnTo>
                    <a:lnTo>
                      <a:pt x="1826" y="1944"/>
                    </a:lnTo>
                    <a:lnTo>
                      <a:pt x="1849" y="1943"/>
                    </a:lnTo>
                    <a:lnTo>
                      <a:pt x="1861" y="1942"/>
                    </a:lnTo>
                    <a:lnTo>
                      <a:pt x="1873" y="1941"/>
                    </a:lnTo>
                    <a:lnTo>
                      <a:pt x="1904" y="1942"/>
                    </a:lnTo>
                    <a:lnTo>
                      <a:pt x="1934" y="1944"/>
                    </a:lnTo>
                    <a:lnTo>
                      <a:pt x="1992" y="1949"/>
                    </a:lnTo>
                    <a:lnTo>
                      <a:pt x="1989" y="1784"/>
                    </a:lnTo>
                    <a:lnTo>
                      <a:pt x="1990" y="1774"/>
                    </a:lnTo>
                    <a:lnTo>
                      <a:pt x="1991" y="1765"/>
                    </a:lnTo>
                    <a:lnTo>
                      <a:pt x="1994" y="1755"/>
                    </a:lnTo>
                    <a:lnTo>
                      <a:pt x="1998" y="1747"/>
                    </a:lnTo>
                    <a:lnTo>
                      <a:pt x="2002" y="1739"/>
                    </a:lnTo>
                    <a:lnTo>
                      <a:pt x="2008" y="1731"/>
                    </a:lnTo>
                    <a:lnTo>
                      <a:pt x="2015" y="1725"/>
                    </a:lnTo>
                    <a:lnTo>
                      <a:pt x="2022" y="1718"/>
                    </a:lnTo>
                    <a:lnTo>
                      <a:pt x="2030" y="1712"/>
                    </a:lnTo>
                    <a:lnTo>
                      <a:pt x="2040" y="1707"/>
                    </a:lnTo>
                    <a:lnTo>
                      <a:pt x="2049" y="1702"/>
                    </a:lnTo>
                    <a:lnTo>
                      <a:pt x="2059" y="1698"/>
                    </a:lnTo>
                    <a:lnTo>
                      <a:pt x="2070" y="1696"/>
                    </a:lnTo>
                    <a:lnTo>
                      <a:pt x="2081" y="1694"/>
                    </a:lnTo>
                    <a:lnTo>
                      <a:pt x="2094" y="1693"/>
                    </a:lnTo>
                    <a:lnTo>
                      <a:pt x="2105" y="1693"/>
                    </a:lnTo>
                    <a:lnTo>
                      <a:pt x="2117" y="1694"/>
                    </a:lnTo>
                    <a:lnTo>
                      <a:pt x="2129" y="1695"/>
                    </a:lnTo>
                    <a:lnTo>
                      <a:pt x="2140" y="1698"/>
                    </a:lnTo>
                    <a:lnTo>
                      <a:pt x="2152" y="1702"/>
                    </a:lnTo>
                    <a:lnTo>
                      <a:pt x="2162" y="1707"/>
                    </a:lnTo>
                    <a:lnTo>
                      <a:pt x="2172" y="1712"/>
                    </a:lnTo>
                    <a:lnTo>
                      <a:pt x="2181" y="1718"/>
                    </a:lnTo>
                    <a:lnTo>
                      <a:pt x="2190" y="1724"/>
                    </a:lnTo>
                    <a:lnTo>
                      <a:pt x="2199" y="1731"/>
                    </a:lnTo>
                    <a:lnTo>
                      <a:pt x="2206" y="1739"/>
                    </a:lnTo>
                    <a:lnTo>
                      <a:pt x="2213" y="1747"/>
                    </a:lnTo>
                    <a:lnTo>
                      <a:pt x="2218" y="1755"/>
                    </a:lnTo>
                    <a:lnTo>
                      <a:pt x="2223" y="1765"/>
                    </a:lnTo>
                    <a:lnTo>
                      <a:pt x="2226" y="1774"/>
                    </a:lnTo>
                    <a:lnTo>
                      <a:pt x="2229" y="1783"/>
                    </a:lnTo>
                    <a:lnTo>
                      <a:pt x="2230" y="1793"/>
                    </a:lnTo>
                    <a:lnTo>
                      <a:pt x="2246" y="2001"/>
                    </a:lnTo>
                    <a:lnTo>
                      <a:pt x="2256" y="2004"/>
                    </a:lnTo>
                    <a:lnTo>
                      <a:pt x="2266" y="2007"/>
                    </a:lnTo>
                    <a:lnTo>
                      <a:pt x="2307" y="2024"/>
                    </a:lnTo>
                    <a:lnTo>
                      <a:pt x="2344" y="2043"/>
                    </a:lnTo>
                    <a:lnTo>
                      <a:pt x="2379" y="2063"/>
                    </a:lnTo>
                    <a:lnTo>
                      <a:pt x="2395" y="2073"/>
                    </a:lnTo>
                    <a:lnTo>
                      <a:pt x="2411" y="2084"/>
                    </a:lnTo>
                    <a:lnTo>
                      <a:pt x="2427" y="2096"/>
                    </a:lnTo>
                    <a:lnTo>
                      <a:pt x="2441" y="2107"/>
                    </a:lnTo>
                    <a:lnTo>
                      <a:pt x="2454" y="2119"/>
                    </a:lnTo>
                    <a:lnTo>
                      <a:pt x="2467" y="2130"/>
                    </a:lnTo>
                    <a:lnTo>
                      <a:pt x="2481" y="2143"/>
                    </a:lnTo>
                    <a:lnTo>
                      <a:pt x="2493" y="2156"/>
                    </a:lnTo>
                    <a:lnTo>
                      <a:pt x="2504" y="2169"/>
                    </a:lnTo>
                    <a:lnTo>
                      <a:pt x="2514" y="2182"/>
                    </a:lnTo>
                    <a:lnTo>
                      <a:pt x="2525" y="2196"/>
                    </a:lnTo>
                    <a:lnTo>
                      <a:pt x="2535" y="2211"/>
                    </a:lnTo>
                    <a:lnTo>
                      <a:pt x="2544" y="2227"/>
                    </a:lnTo>
                    <a:lnTo>
                      <a:pt x="2553" y="2244"/>
                    </a:lnTo>
                    <a:lnTo>
                      <a:pt x="2562" y="2262"/>
                    </a:lnTo>
                    <a:lnTo>
                      <a:pt x="2570" y="2280"/>
                    </a:lnTo>
                    <a:lnTo>
                      <a:pt x="2587" y="2319"/>
                    </a:lnTo>
                    <a:lnTo>
                      <a:pt x="2602" y="2359"/>
                    </a:lnTo>
                    <a:lnTo>
                      <a:pt x="2615" y="2403"/>
                    </a:lnTo>
                    <a:lnTo>
                      <a:pt x="2626" y="2447"/>
                    </a:lnTo>
                    <a:lnTo>
                      <a:pt x="2637" y="2493"/>
                    </a:lnTo>
                    <a:lnTo>
                      <a:pt x="2637" y="2508"/>
                    </a:lnTo>
                    <a:lnTo>
                      <a:pt x="2636" y="2523"/>
                    </a:lnTo>
                    <a:lnTo>
                      <a:pt x="2633" y="2539"/>
                    </a:lnTo>
                    <a:lnTo>
                      <a:pt x="2628" y="2553"/>
                    </a:lnTo>
                    <a:lnTo>
                      <a:pt x="2623" y="2566"/>
                    </a:lnTo>
                    <a:lnTo>
                      <a:pt x="2616" y="2578"/>
                    </a:lnTo>
                    <a:lnTo>
                      <a:pt x="2609" y="2590"/>
                    </a:lnTo>
                    <a:lnTo>
                      <a:pt x="2600" y="2601"/>
                    </a:lnTo>
                    <a:lnTo>
                      <a:pt x="2591" y="2611"/>
                    </a:lnTo>
                    <a:lnTo>
                      <a:pt x="2580" y="2619"/>
                    </a:lnTo>
                    <a:lnTo>
                      <a:pt x="2568" y="2626"/>
                    </a:lnTo>
                    <a:lnTo>
                      <a:pt x="2556" y="2632"/>
                    </a:lnTo>
                    <a:lnTo>
                      <a:pt x="2543" y="2637"/>
                    </a:lnTo>
                    <a:lnTo>
                      <a:pt x="2529" y="2642"/>
                    </a:lnTo>
                    <a:lnTo>
                      <a:pt x="2514" y="2644"/>
                    </a:lnTo>
                    <a:lnTo>
                      <a:pt x="2500" y="2644"/>
                    </a:lnTo>
                    <a:lnTo>
                      <a:pt x="2485" y="2643"/>
                    </a:lnTo>
                    <a:lnTo>
                      <a:pt x="2470" y="2640"/>
                    </a:lnTo>
                    <a:lnTo>
                      <a:pt x="2454" y="2635"/>
                    </a:lnTo>
                    <a:lnTo>
                      <a:pt x="2440" y="2629"/>
                    </a:lnTo>
                    <a:lnTo>
                      <a:pt x="2427" y="2622"/>
                    </a:lnTo>
                    <a:lnTo>
                      <a:pt x="2413" y="2614"/>
                    </a:lnTo>
                    <a:lnTo>
                      <a:pt x="2401" y="2604"/>
                    </a:lnTo>
                    <a:lnTo>
                      <a:pt x="2390" y="2594"/>
                    </a:lnTo>
                    <a:lnTo>
                      <a:pt x="2380" y="2581"/>
                    </a:lnTo>
                    <a:lnTo>
                      <a:pt x="2371" y="2569"/>
                    </a:lnTo>
                    <a:lnTo>
                      <a:pt x="2363" y="2555"/>
                    </a:lnTo>
                    <a:lnTo>
                      <a:pt x="2355" y="2541"/>
                    </a:lnTo>
                    <a:lnTo>
                      <a:pt x="2349" y="2525"/>
                    </a:lnTo>
                    <a:lnTo>
                      <a:pt x="2345" y="2510"/>
                    </a:lnTo>
                    <a:lnTo>
                      <a:pt x="2342" y="2494"/>
                    </a:lnTo>
                    <a:lnTo>
                      <a:pt x="2341" y="2478"/>
                    </a:lnTo>
                    <a:lnTo>
                      <a:pt x="2335" y="2453"/>
                    </a:lnTo>
                    <a:lnTo>
                      <a:pt x="2329" y="2432"/>
                    </a:lnTo>
                    <a:lnTo>
                      <a:pt x="2321" y="2411"/>
                    </a:lnTo>
                    <a:lnTo>
                      <a:pt x="2313" y="2392"/>
                    </a:lnTo>
                    <a:lnTo>
                      <a:pt x="2302" y="2374"/>
                    </a:lnTo>
                    <a:lnTo>
                      <a:pt x="2291" y="2357"/>
                    </a:lnTo>
                    <a:lnTo>
                      <a:pt x="2280" y="2341"/>
                    </a:lnTo>
                    <a:lnTo>
                      <a:pt x="2268" y="2325"/>
                    </a:lnTo>
                    <a:lnTo>
                      <a:pt x="2278" y="2832"/>
                    </a:lnTo>
                    <a:lnTo>
                      <a:pt x="2328" y="2847"/>
                    </a:lnTo>
                    <a:lnTo>
                      <a:pt x="2372" y="2864"/>
                    </a:lnTo>
                    <a:lnTo>
                      <a:pt x="2409" y="2878"/>
                    </a:lnTo>
                    <a:lnTo>
                      <a:pt x="2442" y="2891"/>
                    </a:lnTo>
                    <a:lnTo>
                      <a:pt x="2473" y="2906"/>
                    </a:lnTo>
                    <a:lnTo>
                      <a:pt x="2501" y="2923"/>
                    </a:lnTo>
                    <a:lnTo>
                      <a:pt x="2514" y="2932"/>
                    </a:lnTo>
                    <a:lnTo>
                      <a:pt x="2528" y="2941"/>
                    </a:lnTo>
                    <a:lnTo>
                      <a:pt x="2540" y="2950"/>
                    </a:lnTo>
                    <a:lnTo>
                      <a:pt x="2551" y="2960"/>
                    </a:lnTo>
                    <a:lnTo>
                      <a:pt x="2563" y="2971"/>
                    </a:lnTo>
                    <a:lnTo>
                      <a:pt x="2573" y="2981"/>
                    </a:lnTo>
                    <a:lnTo>
                      <a:pt x="2584" y="2992"/>
                    </a:lnTo>
                    <a:lnTo>
                      <a:pt x="2594" y="3003"/>
                    </a:lnTo>
                    <a:lnTo>
                      <a:pt x="2603" y="3015"/>
                    </a:lnTo>
                    <a:lnTo>
                      <a:pt x="2612" y="3028"/>
                    </a:lnTo>
                    <a:lnTo>
                      <a:pt x="2620" y="3040"/>
                    </a:lnTo>
                    <a:lnTo>
                      <a:pt x="2628" y="3053"/>
                    </a:lnTo>
                    <a:lnTo>
                      <a:pt x="2636" y="3066"/>
                    </a:lnTo>
                    <a:lnTo>
                      <a:pt x="2642" y="3080"/>
                    </a:lnTo>
                    <a:lnTo>
                      <a:pt x="2648" y="3094"/>
                    </a:lnTo>
                    <a:lnTo>
                      <a:pt x="2653" y="3108"/>
                    </a:lnTo>
                    <a:lnTo>
                      <a:pt x="2658" y="3122"/>
                    </a:lnTo>
                    <a:lnTo>
                      <a:pt x="2662" y="3138"/>
                    </a:lnTo>
                    <a:lnTo>
                      <a:pt x="2666" y="3153"/>
                    </a:lnTo>
                    <a:lnTo>
                      <a:pt x="2669" y="3168"/>
                    </a:lnTo>
                    <a:lnTo>
                      <a:pt x="2671" y="3184"/>
                    </a:lnTo>
                    <a:lnTo>
                      <a:pt x="2673" y="3201"/>
                    </a:lnTo>
                    <a:lnTo>
                      <a:pt x="2675" y="3234"/>
                    </a:lnTo>
                    <a:lnTo>
                      <a:pt x="2674" y="3269"/>
                    </a:lnTo>
                    <a:lnTo>
                      <a:pt x="2672" y="3305"/>
                    </a:lnTo>
                    <a:close/>
                    <a:moveTo>
                      <a:pt x="2291" y="3213"/>
                    </a:moveTo>
                    <a:lnTo>
                      <a:pt x="2291" y="3213"/>
                    </a:lnTo>
                    <a:lnTo>
                      <a:pt x="2285" y="3210"/>
                    </a:lnTo>
                    <a:lnTo>
                      <a:pt x="2279" y="3207"/>
                    </a:lnTo>
                    <a:lnTo>
                      <a:pt x="2266" y="3202"/>
                    </a:lnTo>
                    <a:lnTo>
                      <a:pt x="2240" y="3563"/>
                    </a:lnTo>
                    <a:lnTo>
                      <a:pt x="2247" y="3560"/>
                    </a:lnTo>
                    <a:lnTo>
                      <a:pt x="2250" y="3558"/>
                    </a:lnTo>
                    <a:lnTo>
                      <a:pt x="2254" y="3557"/>
                    </a:lnTo>
                    <a:lnTo>
                      <a:pt x="2267" y="3546"/>
                    </a:lnTo>
                    <a:lnTo>
                      <a:pt x="2279" y="3536"/>
                    </a:lnTo>
                    <a:lnTo>
                      <a:pt x="2291" y="3526"/>
                    </a:lnTo>
                    <a:lnTo>
                      <a:pt x="2301" y="3514"/>
                    </a:lnTo>
                    <a:lnTo>
                      <a:pt x="2312" y="3503"/>
                    </a:lnTo>
                    <a:lnTo>
                      <a:pt x="2321" y="3492"/>
                    </a:lnTo>
                    <a:lnTo>
                      <a:pt x="2330" y="3480"/>
                    </a:lnTo>
                    <a:lnTo>
                      <a:pt x="2338" y="3469"/>
                    </a:lnTo>
                    <a:lnTo>
                      <a:pt x="2344" y="3456"/>
                    </a:lnTo>
                    <a:lnTo>
                      <a:pt x="2350" y="3444"/>
                    </a:lnTo>
                    <a:lnTo>
                      <a:pt x="2356" y="3432"/>
                    </a:lnTo>
                    <a:lnTo>
                      <a:pt x="2361" y="3419"/>
                    </a:lnTo>
                    <a:lnTo>
                      <a:pt x="2365" y="3407"/>
                    </a:lnTo>
                    <a:lnTo>
                      <a:pt x="2368" y="3393"/>
                    </a:lnTo>
                    <a:lnTo>
                      <a:pt x="2371" y="3380"/>
                    </a:lnTo>
                    <a:lnTo>
                      <a:pt x="2372" y="3366"/>
                    </a:lnTo>
                    <a:lnTo>
                      <a:pt x="2373" y="3355"/>
                    </a:lnTo>
                    <a:lnTo>
                      <a:pt x="2373" y="3342"/>
                    </a:lnTo>
                    <a:lnTo>
                      <a:pt x="2372" y="3331"/>
                    </a:lnTo>
                    <a:lnTo>
                      <a:pt x="2371" y="3320"/>
                    </a:lnTo>
                    <a:lnTo>
                      <a:pt x="2368" y="3309"/>
                    </a:lnTo>
                    <a:lnTo>
                      <a:pt x="2365" y="3299"/>
                    </a:lnTo>
                    <a:lnTo>
                      <a:pt x="2361" y="3288"/>
                    </a:lnTo>
                    <a:lnTo>
                      <a:pt x="2356" y="3278"/>
                    </a:lnTo>
                    <a:lnTo>
                      <a:pt x="2350" y="3269"/>
                    </a:lnTo>
                    <a:lnTo>
                      <a:pt x="2344" y="3260"/>
                    </a:lnTo>
                    <a:lnTo>
                      <a:pt x="2337" y="3252"/>
                    </a:lnTo>
                    <a:lnTo>
                      <a:pt x="2330" y="3243"/>
                    </a:lnTo>
                    <a:lnTo>
                      <a:pt x="2321" y="3235"/>
                    </a:lnTo>
                    <a:lnTo>
                      <a:pt x="2312" y="3227"/>
                    </a:lnTo>
                    <a:lnTo>
                      <a:pt x="2301" y="3220"/>
                    </a:lnTo>
                    <a:lnTo>
                      <a:pt x="2291" y="321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sz="1800">
                  <a:solidFill>
                    <a:srgbClr val="FFFFFF"/>
                  </a:solidFill>
                  <a:latin typeface="微软雅黑" pitchFamily="34" charset="-122"/>
                  <a:ea typeface="微软雅黑" pitchFamily="34" charset="-122"/>
                </a:endParaRPr>
              </a:p>
            </p:txBody>
          </p:sp>
        </p:grpSp>
        <p:grpSp>
          <p:nvGrpSpPr>
            <p:cNvPr id="38" name="组合 37"/>
            <p:cNvGrpSpPr/>
            <p:nvPr/>
          </p:nvGrpSpPr>
          <p:grpSpPr>
            <a:xfrm>
              <a:off x="7843388" y="2064061"/>
              <a:ext cx="465459" cy="497543"/>
              <a:chOff x="16802" y="4217"/>
              <a:chExt cx="992" cy="994"/>
            </a:xfrm>
          </p:grpSpPr>
          <p:sp>
            <p:nvSpPr>
              <p:cNvPr id="55" name="圆角矩形 54"/>
              <p:cNvSpPr/>
              <p:nvPr/>
            </p:nvSpPr>
            <p:spPr>
              <a:xfrm>
                <a:off x="16802" y="4217"/>
                <a:ext cx="993" cy="994"/>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56" name=" 33"/>
              <p:cNvSpPr/>
              <p:nvPr/>
            </p:nvSpPr>
            <p:spPr bwMode="auto">
              <a:xfrm>
                <a:off x="17046" y="4462"/>
                <a:ext cx="527" cy="527"/>
              </a:xfrm>
              <a:custGeom>
                <a:avLst/>
                <a:gdLst>
                  <a:gd name="T0" fmla="*/ 354414 w 2295525"/>
                  <a:gd name="T1" fmla="*/ 1437494 h 1735138"/>
                  <a:gd name="T2" fmla="*/ 223983 w 2295525"/>
                  <a:gd name="T3" fmla="*/ 1389407 h 1735138"/>
                  <a:gd name="T4" fmla="*/ 200120 w 2295525"/>
                  <a:gd name="T5" fmla="*/ 1433678 h 1735138"/>
                  <a:gd name="T6" fmla="*/ 1871799 w 2295525"/>
                  <a:gd name="T7" fmla="*/ 1202082 h 1735138"/>
                  <a:gd name="T8" fmla="*/ 1862595 w 2295525"/>
                  <a:gd name="T9" fmla="*/ 1430571 h 1735138"/>
                  <a:gd name="T10" fmla="*/ 1585813 w 2295525"/>
                  <a:gd name="T11" fmla="*/ 1207999 h 1735138"/>
                  <a:gd name="T12" fmla="*/ 1490656 w 2295525"/>
                  <a:gd name="T13" fmla="*/ 1402297 h 1735138"/>
                  <a:gd name="T14" fmla="*/ 1152749 w 2295525"/>
                  <a:gd name="T15" fmla="*/ 1383558 h 1735138"/>
                  <a:gd name="T16" fmla="*/ 1090837 w 2295525"/>
                  <a:gd name="T17" fmla="*/ 1220821 h 1735138"/>
                  <a:gd name="T18" fmla="*/ 783516 w 2295525"/>
                  <a:gd name="T19" fmla="*/ 1424982 h 1735138"/>
                  <a:gd name="T20" fmla="*/ 1483025 w 2295525"/>
                  <a:gd name="T21" fmla="*/ 1122300 h 1735138"/>
                  <a:gd name="T22" fmla="*/ 1518730 w 2295525"/>
                  <a:gd name="T23" fmla="*/ 1215802 h 1735138"/>
                  <a:gd name="T24" fmla="*/ 1183050 w 2295525"/>
                  <a:gd name="T25" fmla="*/ 1170419 h 1735138"/>
                  <a:gd name="T26" fmla="*/ 1093135 w 2295525"/>
                  <a:gd name="T27" fmla="*/ 1129269 h 1735138"/>
                  <a:gd name="T28" fmla="*/ 556942 w 2295525"/>
                  <a:gd name="T29" fmla="*/ 1349470 h 1735138"/>
                  <a:gd name="T30" fmla="*/ 575056 w 2295525"/>
                  <a:gd name="T31" fmla="*/ 1122300 h 1735138"/>
                  <a:gd name="T32" fmla="*/ 1862842 w 2295525"/>
                  <a:gd name="T33" fmla="*/ 1073163 h 1735138"/>
                  <a:gd name="T34" fmla="*/ 1818708 w 2295525"/>
                  <a:gd name="T35" fmla="*/ 1141187 h 1735138"/>
                  <a:gd name="T36" fmla="*/ 1616812 w 2295525"/>
                  <a:gd name="T37" fmla="*/ 1141187 h 1735138"/>
                  <a:gd name="T38" fmla="*/ 1710350 w 2295525"/>
                  <a:gd name="T39" fmla="*/ 973592 h 1735138"/>
                  <a:gd name="T40" fmla="*/ 1049969 w 2295525"/>
                  <a:gd name="T41" fmla="*/ 1053775 h 1735138"/>
                  <a:gd name="T42" fmla="*/ 1014682 w 2295525"/>
                  <a:gd name="T43" fmla="*/ 1139873 h 1735138"/>
                  <a:gd name="T44" fmla="*/ 810877 w 2295525"/>
                  <a:gd name="T45" fmla="*/ 1148088 h 1735138"/>
                  <a:gd name="T46" fmla="*/ 894641 w 2295525"/>
                  <a:gd name="T47" fmla="*/ 977206 h 1735138"/>
                  <a:gd name="T48" fmla="*/ 1442943 w 2295525"/>
                  <a:gd name="T49" fmla="*/ 1075103 h 1735138"/>
                  <a:gd name="T50" fmla="*/ 1436373 w 2295525"/>
                  <a:gd name="T51" fmla="*/ 1150050 h 1735138"/>
                  <a:gd name="T52" fmla="*/ 1208721 w 2295525"/>
                  <a:gd name="T53" fmla="*/ 1078390 h 1735138"/>
                  <a:gd name="T54" fmla="*/ 1323368 w 2295525"/>
                  <a:gd name="T55" fmla="*/ 948876 h 1735138"/>
                  <a:gd name="T56" fmla="*/ 1621695 w 2295525"/>
                  <a:gd name="T57" fmla="*/ 933562 h 1735138"/>
                  <a:gd name="T58" fmla="*/ 1479674 w 2295525"/>
                  <a:gd name="T59" fmla="*/ 1082709 h 1735138"/>
                  <a:gd name="T60" fmla="*/ 1414939 w 2295525"/>
                  <a:gd name="T61" fmla="*/ 921326 h 1735138"/>
                  <a:gd name="T62" fmla="*/ 734217 w 2295525"/>
                  <a:gd name="T63" fmla="*/ 885923 h 1735138"/>
                  <a:gd name="T64" fmla="*/ 821379 w 2295525"/>
                  <a:gd name="T65" fmla="*/ 995880 h 1735138"/>
                  <a:gd name="T66" fmla="*/ 569798 w 2295525"/>
                  <a:gd name="T67" fmla="*/ 1011399 h 1735138"/>
                  <a:gd name="T68" fmla="*/ 708465 w 2295525"/>
                  <a:gd name="T69" fmla="*/ 874696 h 1735138"/>
                  <a:gd name="T70" fmla="*/ 1179427 w 2295525"/>
                  <a:gd name="T71" fmla="*/ 987627 h 1735138"/>
                  <a:gd name="T72" fmla="*/ 1053942 w 2295525"/>
                  <a:gd name="T73" fmla="*/ 998854 h 1735138"/>
                  <a:gd name="T74" fmla="*/ 1081279 w 2295525"/>
                  <a:gd name="T75" fmla="*/ 872390 h 1735138"/>
                  <a:gd name="T76" fmla="*/ 630962 w 2295525"/>
                  <a:gd name="T77" fmla="*/ 582190 h 1735138"/>
                  <a:gd name="T78" fmla="*/ 650134 w 2295525"/>
                  <a:gd name="T79" fmla="*/ 606180 h 1735138"/>
                  <a:gd name="T80" fmla="*/ 568156 w 2295525"/>
                  <a:gd name="T81" fmla="*/ 576931 h 1735138"/>
                  <a:gd name="T82" fmla="*/ 423066 w 2295525"/>
                  <a:gd name="T83" fmla="*/ 442769 h 1735138"/>
                  <a:gd name="T84" fmla="*/ 467582 w 2295525"/>
                  <a:gd name="T85" fmla="*/ 701168 h 1735138"/>
                  <a:gd name="T86" fmla="*/ 431639 w 2295525"/>
                  <a:gd name="T87" fmla="*/ 840254 h 1735138"/>
                  <a:gd name="T88" fmla="*/ 233461 w 2295525"/>
                  <a:gd name="T89" fmla="*/ 1059432 h 1735138"/>
                  <a:gd name="T90" fmla="*/ 24401 w 2295525"/>
                  <a:gd name="T91" fmla="*/ 753902 h 1735138"/>
                  <a:gd name="T92" fmla="*/ 24071 w 2295525"/>
                  <a:gd name="T93" fmla="*/ 496162 h 1735138"/>
                  <a:gd name="T94" fmla="*/ 271712 w 2295525"/>
                  <a:gd name="T95" fmla="*/ 589107 h 1735138"/>
                  <a:gd name="T96" fmla="*/ 114945 w 2295525"/>
                  <a:gd name="T97" fmla="*/ 167158 h 1735138"/>
                  <a:gd name="T98" fmla="*/ 805855 w 2295525"/>
                  <a:gd name="T99" fmla="*/ 635663 h 1735138"/>
                  <a:gd name="T100" fmla="*/ 259204 w 2295525"/>
                  <a:gd name="T101" fmla="*/ 33300 h 1735138"/>
                  <a:gd name="T102" fmla="*/ 328699 w 2295525"/>
                  <a:gd name="T103" fmla="*/ 129902 h 1735138"/>
                  <a:gd name="T104" fmla="*/ 367892 w 2295525"/>
                  <a:gd name="T105" fmla="*/ 169466 h 1735138"/>
                  <a:gd name="T106" fmla="*/ 336932 w 2295525"/>
                  <a:gd name="T107" fmla="*/ 328712 h 1735138"/>
                  <a:gd name="T108" fmla="*/ 211447 w 2295525"/>
                  <a:gd name="T109" fmla="*/ 381464 h 1735138"/>
                  <a:gd name="T110" fmla="*/ 106711 w 2295525"/>
                  <a:gd name="T111" fmla="*/ 261452 h 1735138"/>
                  <a:gd name="T112" fmla="*/ 105065 w 2295525"/>
                  <a:gd name="T113" fmla="*/ 98581 h 1735138"/>
                  <a:gd name="T114" fmla="*/ 1739362 w 2295525"/>
                  <a:gd name="T115" fmla="*/ 11210 h 1735138"/>
                  <a:gd name="T116" fmla="*/ 1780178 w 2295525"/>
                  <a:gd name="T117" fmla="*/ 665335 h 1735138"/>
                  <a:gd name="T118" fmla="*/ 801905 w 2295525"/>
                  <a:gd name="T119" fmla="*/ 719736 h 1735138"/>
                  <a:gd name="T120" fmla="*/ 728501 w 2295525"/>
                  <a:gd name="T121" fmla="*/ 578954 h 1735138"/>
                  <a:gd name="T122" fmla="*/ 797296 w 2295525"/>
                  <a:gd name="T123" fmla="*/ 2967 h 173513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295525" h="1735138">
                    <a:moveTo>
                      <a:pt x="350837" y="1671638"/>
                    </a:moveTo>
                    <a:lnTo>
                      <a:pt x="438244" y="1671638"/>
                    </a:lnTo>
                    <a:lnTo>
                      <a:pt x="442634" y="1674019"/>
                    </a:lnTo>
                    <a:lnTo>
                      <a:pt x="452213" y="1680766"/>
                    </a:lnTo>
                    <a:lnTo>
                      <a:pt x="458599" y="1685132"/>
                    </a:lnTo>
                    <a:lnTo>
                      <a:pt x="465384" y="1690291"/>
                    </a:lnTo>
                    <a:lnTo>
                      <a:pt x="472169" y="1695847"/>
                    </a:lnTo>
                    <a:lnTo>
                      <a:pt x="478156" y="1701404"/>
                    </a:lnTo>
                    <a:lnTo>
                      <a:pt x="483743" y="1706960"/>
                    </a:lnTo>
                    <a:lnTo>
                      <a:pt x="488533" y="1712913"/>
                    </a:lnTo>
                    <a:lnTo>
                      <a:pt x="490129" y="1715691"/>
                    </a:lnTo>
                    <a:lnTo>
                      <a:pt x="490928" y="1718072"/>
                    </a:lnTo>
                    <a:lnTo>
                      <a:pt x="491726" y="1720454"/>
                    </a:lnTo>
                    <a:lnTo>
                      <a:pt x="492125" y="1723232"/>
                    </a:lnTo>
                    <a:lnTo>
                      <a:pt x="491726" y="1725216"/>
                    </a:lnTo>
                    <a:lnTo>
                      <a:pt x="490928" y="1727201"/>
                    </a:lnTo>
                    <a:lnTo>
                      <a:pt x="489331" y="1729582"/>
                    </a:lnTo>
                    <a:lnTo>
                      <a:pt x="486537" y="1730772"/>
                    </a:lnTo>
                    <a:lnTo>
                      <a:pt x="483743" y="1732360"/>
                    </a:lnTo>
                    <a:lnTo>
                      <a:pt x="479752" y="1733551"/>
                    </a:lnTo>
                    <a:lnTo>
                      <a:pt x="475362" y="1734344"/>
                    </a:lnTo>
                    <a:lnTo>
                      <a:pt x="469774" y="1734741"/>
                    </a:lnTo>
                    <a:lnTo>
                      <a:pt x="462590" y="1735138"/>
                    </a:lnTo>
                    <a:lnTo>
                      <a:pt x="455805" y="1735138"/>
                    </a:lnTo>
                    <a:lnTo>
                      <a:pt x="449419" y="1734741"/>
                    </a:lnTo>
                    <a:lnTo>
                      <a:pt x="443432" y="1733947"/>
                    </a:lnTo>
                    <a:lnTo>
                      <a:pt x="437446" y="1733154"/>
                    </a:lnTo>
                    <a:lnTo>
                      <a:pt x="431858" y="1731566"/>
                    </a:lnTo>
                    <a:lnTo>
                      <a:pt x="427069" y="1730376"/>
                    </a:lnTo>
                    <a:lnTo>
                      <a:pt x="421481" y="1727994"/>
                    </a:lnTo>
                    <a:lnTo>
                      <a:pt x="416691" y="1726010"/>
                    </a:lnTo>
                    <a:lnTo>
                      <a:pt x="411902" y="1724026"/>
                    </a:lnTo>
                    <a:lnTo>
                      <a:pt x="402722" y="1718866"/>
                    </a:lnTo>
                    <a:lnTo>
                      <a:pt x="394341" y="1712913"/>
                    </a:lnTo>
                    <a:lnTo>
                      <a:pt x="385560" y="1706960"/>
                    </a:lnTo>
                    <a:lnTo>
                      <a:pt x="381968" y="1704579"/>
                    </a:lnTo>
                    <a:lnTo>
                      <a:pt x="379573" y="1703785"/>
                    </a:lnTo>
                    <a:lnTo>
                      <a:pt x="377578" y="1703785"/>
                    </a:lnTo>
                    <a:lnTo>
                      <a:pt x="376780" y="1704182"/>
                    </a:lnTo>
                    <a:lnTo>
                      <a:pt x="376380" y="1705372"/>
                    </a:lnTo>
                    <a:lnTo>
                      <a:pt x="375582" y="1706563"/>
                    </a:lnTo>
                    <a:lnTo>
                      <a:pt x="375183" y="1707357"/>
                    </a:lnTo>
                    <a:lnTo>
                      <a:pt x="373986" y="1707754"/>
                    </a:lnTo>
                    <a:lnTo>
                      <a:pt x="364008" y="1707357"/>
                    </a:lnTo>
                    <a:lnTo>
                      <a:pt x="358420" y="1706563"/>
                    </a:lnTo>
                    <a:lnTo>
                      <a:pt x="356425" y="1706166"/>
                    </a:lnTo>
                    <a:lnTo>
                      <a:pt x="355227" y="1705769"/>
                    </a:lnTo>
                    <a:lnTo>
                      <a:pt x="353232" y="1697435"/>
                    </a:lnTo>
                    <a:lnTo>
                      <a:pt x="352433" y="1690688"/>
                    </a:lnTo>
                    <a:lnTo>
                      <a:pt x="351635" y="1685132"/>
                    </a:lnTo>
                    <a:lnTo>
                      <a:pt x="351236" y="1680766"/>
                    </a:lnTo>
                    <a:lnTo>
                      <a:pt x="351635" y="1677988"/>
                    </a:lnTo>
                    <a:lnTo>
                      <a:pt x="351635" y="1676004"/>
                    </a:lnTo>
                    <a:lnTo>
                      <a:pt x="352433" y="1674019"/>
                    </a:lnTo>
                    <a:lnTo>
                      <a:pt x="350837" y="1671638"/>
                    </a:lnTo>
                    <a:close/>
                    <a:moveTo>
                      <a:pt x="168275" y="1670050"/>
                    </a:moveTo>
                    <a:lnTo>
                      <a:pt x="265566" y="1670050"/>
                    </a:lnTo>
                    <a:lnTo>
                      <a:pt x="269899" y="1672491"/>
                    </a:lnTo>
                    <a:lnTo>
                      <a:pt x="281322" y="1679406"/>
                    </a:lnTo>
                    <a:lnTo>
                      <a:pt x="288018" y="1683881"/>
                    </a:lnTo>
                    <a:lnTo>
                      <a:pt x="295502" y="1689170"/>
                    </a:lnTo>
                    <a:lnTo>
                      <a:pt x="302986" y="1694458"/>
                    </a:lnTo>
                    <a:lnTo>
                      <a:pt x="309682" y="1700560"/>
                    </a:lnTo>
                    <a:lnTo>
                      <a:pt x="315984" y="1706255"/>
                    </a:lnTo>
                    <a:lnTo>
                      <a:pt x="318742" y="1709510"/>
                    </a:lnTo>
                    <a:lnTo>
                      <a:pt x="321105" y="1711950"/>
                    </a:lnTo>
                    <a:lnTo>
                      <a:pt x="322681" y="1714798"/>
                    </a:lnTo>
                    <a:lnTo>
                      <a:pt x="323862" y="1717646"/>
                    </a:lnTo>
                    <a:lnTo>
                      <a:pt x="325044" y="1720086"/>
                    </a:lnTo>
                    <a:lnTo>
                      <a:pt x="325438" y="1722934"/>
                    </a:lnTo>
                    <a:lnTo>
                      <a:pt x="325044" y="1724968"/>
                    </a:lnTo>
                    <a:lnTo>
                      <a:pt x="323862" y="1727002"/>
                    </a:lnTo>
                    <a:lnTo>
                      <a:pt x="321893" y="1728629"/>
                    </a:lnTo>
                    <a:lnTo>
                      <a:pt x="319529" y="1730663"/>
                    </a:lnTo>
                    <a:lnTo>
                      <a:pt x="315984" y="1732290"/>
                    </a:lnTo>
                    <a:lnTo>
                      <a:pt x="312046" y="1733104"/>
                    </a:lnTo>
                    <a:lnTo>
                      <a:pt x="306531" y="1734324"/>
                    </a:lnTo>
                    <a:lnTo>
                      <a:pt x="300229" y="1734731"/>
                    </a:lnTo>
                    <a:lnTo>
                      <a:pt x="292351" y="1735138"/>
                    </a:lnTo>
                    <a:lnTo>
                      <a:pt x="285261" y="1735138"/>
                    </a:lnTo>
                    <a:lnTo>
                      <a:pt x="278171" y="1734731"/>
                    </a:lnTo>
                    <a:lnTo>
                      <a:pt x="271475" y="1733918"/>
                    </a:lnTo>
                    <a:lnTo>
                      <a:pt x="264778" y="1732697"/>
                    </a:lnTo>
                    <a:lnTo>
                      <a:pt x="258476" y="1731477"/>
                    </a:lnTo>
                    <a:lnTo>
                      <a:pt x="252568" y="1729850"/>
                    </a:lnTo>
                    <a:lnTo>
                      <a:pt x="247053" y="1727816"/>
                    </a:lnTo>
                    <a:lnTo>
                      <a:pt x="241145" y="1725782"/>
                    </a:lnTo>
                    <a:lnTo>
                      <a:pt x="236024" y="1723748"/>
                    </a:lnTo>
                    <a:lnTo>
                      <a:pt x="225783" y="1718052"/>
                    </a:lnTo>
                    <a:lnTo>
                      <a:pt x="215936" y="1712357"/>
                    </a:lnTo>
                    <a:lnTo>
                      <a:pt x="206876" y="1706255"/>
                    </a:lnTo>
                    <a:lnTo>
                      <a:pt x="202543" y="1703814"/>
                    </a:lnTo>
                    <a:lnTo>
                      <a:pt x="200180" y="1703001"/>
                    </a:lnTo>
                    <a:lnTo>
                      <a:pt x="198211" y="1703001"/>
                    </a:lnTo>
                    <a:lnTo>
                      <a:pt x="197423" y="1703408"/>
                    </a:lnTo>
                    <a:lnTo>
                      <a:pt x="196241" y="1704628"/>
                    </a:lnTo>
                    <a:lnTo>
                      <a:pt x="195847" y="1705848"/>
                    </a:lnTo>
                    <a:lnTo>
                      <a:pt x="195060" y="1706662"/>
                    </a:lnTo>
                    <a:lnTo>
                      <a:pt x="193878" y="1707069"/>
                    </a:lnTo>
                    <a:lnTo>
                      <a:pt x="182455" y="1706662"/>
                    </a:lnTo>
                    <a:lnTo>
                      <a:pt x="176941" y="1705848"/>
                    </a:lnTo>
                    <a:lnTo>
                      <a:pt x="174183" y="1705442"/>
                    </a:lnTo>
                    <a:lnTo>
                      <a:pt x="173002" y="1705035"/>
                    </a:lnTo>
                    <a:lnTo>
                      <a:pt x="171032" y="1696492"/>
                    </a:lnTo>
                    <a:lnTo>
                      <a:pt x="169457" y="1689576"/>
                    </a:lnTo>
                    <a:lnTo>
                      <a:pt x="169063" y="1683881"/>
                    </a:lnTo>
                    <a:lnTo>
                      <a:pt x="168669" y="1679406"/>
                    </a:lnTo>
                    <a:lnTo>
                      <a:pt x="169063" y="1676152"/>
                    </a:lnTo>
                    <a:lnTo>
                      <a:pt x="169063" y="1674118"/>
                    </a:lnTo>
                    <a:lnTo>
                      <a:pt x="169457" y="1672491"/>
                    </a:lnTo>
                    <a:lnTo>
                      <a:pt x="168275" y="1670050"/>
                    </a:lnTo>
                    <a:close/>
                    <a:moveTo>
                      <a:pt x="1942197" y="1444625"/>
                    </a:moveTo>
                    <a:lnTo>
                      <a:pt x="2238486" y="1444625"/>
                    </a:lnTo>
                    <a:lnTo>
                      <a:pt x="2244427" y="1445021"/>
                    </a:lnTo>
                    <a:lnTo>
                      <a:pt x="2249973" y="1445812"/>
                    </a:lnTo>
                    <a:lnTo>
                      <a:pt x="2255518" y="1447000"/>
                    </a:lnTo>
                    <a:lnTo>
                      <a:pt x="2260272" y="1448978"/>
                    </a:lnTo>
                    <a:lnTo>
                      <a:pt x="2265421" y="1451748"/>
                    </a:lnTo>
                    <a:lnTo>
                      <a:pt x="2270174" y="1454123"/>
                    </a:lnTo>
                    <a:lnTo>
                      <a:pt x="2274532" y="1457289"/>
                    </a:lnTo>
                    <a:lnTo>
                      <a:pt x="2278493" y="1461246"/>
                    </a:lnTo>
                    <a:lnTo>
                      <a:pt x="2282454" y="1465204"/>
                    </a:lnTo>
                    <a:lnTo>
                      <a:pt x="2285623" y="1469557"/>
                    </a:lnTo>
                    <a:lnTo>
                      <a:pt x="2287999" y="1474306"/>
                    </a:lnTo>
                    <a:lnTo>
                      <a:pt x="2290772" y="1479451"/>
                    </a:lnTo>
                    <a:lnTo>
                      <a:pt x="2292356" y="1484200"/>
                    </a:lnTo>
                    <a:lnTo>
                      <a:pt x="2293941" y="1489740"/>
                    </a:lnTo>
                    <a:lnTo>
                      <a:pt x="2294733" y="1495280"/>
                    </a:lnTo>
                    <a:lnTo>
                      <a:pt x="2295525" y="1501217"/>
                    </a:lnTo>
                    <a:lnTo>
                      <a:pt x="2295525" y="1665451"/>
                    </a:lnTo>
                    <a:lnTo>
                      <a:pt x="2294733" y="1671387"/>
                    </a:lnTo>
                    <a:lnTo>
                      <a:pt x="2293941" y="1676927"/>
                    </a:lnTo>
                    <a:lnTo>
                      <a:pt x="2292356" y="1682468"/>
                    </a:lnTo>
                    <a:lnTo>
                      <a:pt x="2290772" y="1688008"/>
                    </a:lnTo>
                    <a:lnTo>
                      <a:pt x="2287999" y="1692361"/>
                    </a:lnTo>
                    <a:lnTo>
                      <a:pt x="2285623" y="1697110"/>
                    </a:lnTo>
                    <a:lnTo>
                      <a:pt x="2282454" y="1701859"/>
                    </a:lnTo>
                    <a:lnTo>
                      <a:pt x="2278493" y="1705421"/>
                    </a:lnTo>
                    <a:lnTo>
                      <a:pt x="2274532" y="1709378"/>
                    </a:lnTo>
                    <a:lnTo>
                      <a:pt x="2270174" y="1712544"/>
                    </a:lnTo>
                    <a:lnTo>
                      <a:pt x="2265421" y="1715315"/>
                    </a:lnTo>
                    <a:lnTo>
                      <a:pt x="2260272" y="1717689"/>
                    </a:lnTo>
                    <a:lnTo>
                      <a:pt x="2255518" y="1719668"/>
                    </a:lnTo>
                    <a:lnTo>
                      <a:pt x="2249973" y="1720855"/>
                    </a:lnTo>
                    <a:lnTo>
                      <a:pt x="2244427" y="1722042"/>
                    </a:lnTo>
                    <a:lnTo>
                      <a:pt x="2238486" y="1722438"/>
                    </a:lnTo>
                    <a:lnTo>
                      <a:pt x="1942197" y="1722438"/>
                    </a:lnTo>
                    <a:lnTo>
                      <a:pt x="1936652" y="1722042"/>
                    </a:lnTo>
                    <a:lnTo>
                      <a:pt x="1931106" y="1720855"/>
                    </a:lnTo>
                    <a:lnTo>
                      <a:pt x="1925561" y="1719668"/>
                    </a:lnTo>
                    <a:lnTo>
                      <a:pt x="1920412" y="1717689"/>
                    </a:lnTo>
                    <a:lnTo>
                      <a:pt x="1915262" y="1715315"/>
                    </a:lnTo>
                    <a:lnTo>
                      <a:pt x="1910905" y="1712544"/>
                    </a:lnTo>
                    <a:lnTo>
                      <a:pt x="1906548" y="1709378"/>
                    </a:lnTo>
                    <a:lnTo>
                      <a:pt x="1902191" y="1705421"/>
                    </a:lnTo>
                    <a:lnTo>
                      <a:pt x="1899022" y="1701859"/>
                    </a:lnTo>
                    <a:lnTo>
                      <a:pt x="1895457" y="1697110"/>
                    </a:lnTo>
                    <a:lnTo>
                      <a:pt x="1892684" y="1692361"/>
                    </a:lnTo>
                    <a:lnTo>
                      <a:pt x="1890307" y="1688008"/>
                    </a:lnTo>
                    <a:lnTo>
                      <a:pt x="1888327" y="1682468"/>
                    </a:lnTo>
                    <a:lnTo>
                      <a:pt x="1887139" y="1676927"/>
                    </a:lnTo>
                    <a:lnTo>
                      <a:pt x="1886346" y="1671387"/>
                    </a:lnTo>
                    <a:lnTo>
                      <a:pt x="1885950" y="1665451"/>
                    </a:lnTo>
                    <a:lnTo>
                      <a:pt x="1885950" y="1501217"/>
                    </a:lnTo>
                    <a:lnTo>
                      <a:pt x="1886346" y="1495280"/>
                    </a:lnTo>
                    <a:lnTo>
                      <a:pt x="1887139" y="1489740"/>
                    </a:lnTo>
                    <a:lnTo>
                      <a:pt x="1888327" y="1484200"/>
                    </a:lnTo>
                    <a:lnTo>
                      <a:pt x="1890307" y="1479451"/>
                    </a:lnTo>
                    <a:lnTo>
                      <a:pt x="1892684" y="1474306"/>
                    </a:lnTo>
                    <a:lnTo>
                      <a:pt x="1895457" y="1469557"/>
                    </a:lnTo>
                    <a:lnTo>
                      <a:pt x="1899022" y="1465204"/>
                    </a:lnTo>
                    <a:lnTo>
                      <a:pt x="1902191" y="1461246"/>
                    </a:lnTo>
                    <a:lnTo>
                      <a:pt x="1906548" y="1457289"/>
                    </a:lnTo>
                    <a:lnTo>
                      <a:pt x="1910905" y="1454123"/>
                    </a:lnTo>
                    <a:lnTo>
                      <a:pt x="1915262" y="1451748"/>
                    </a:lnTo>
                    <a:lnTo>
                      <a:pt x="1920412" y="1448978"/>
                    </a:lnTo>
                    <a:lnTo>
                      <a:pt x="1925561" y="1447000"/>
                    </a:lnTo>
                    <a:lnTo>
                      <a:pt x="1931106" y="1445812"/>
                    </a:lnTo>
                    <a:lnTo>
                      <a:pt x="1936652" y="1445021"/>
                    </a:lnTo>
                    <a:lnTo>
                      <a:pt x="1942197" y="1444625"/>
                    </a:lnTo>
                    <a:close/>
                    <a:moveTo>
                      <a:pt x="1445637" y="1444625"/>
                    </a:moveTo>
                    <a:lnTo>
                      <a:pt x="1743650" y="1444625"/>
                    </a:lnTo>
                    <a:lnTo>
                      <a:pt x="1749627" y="1445021"/>
                    </a:lnTo>
                    <a:lnTo>
                      <a:pt x="1755204" y="1445812"/>
                    </a:lnTo>
                    <a:lnTo>
                      <a:pt x="1760384" y="1447000"/>
                    </a:lnTo>
                    <a:lnTo>
                      <a:pt x="1765563" y="1448978"/>
                    </a:lnTo>
                    <a:lnTo>
                      <a:pt x="1770743" y="1451748"/>
                    </a:lnTo>
                    <a:lnTo>
                      <a:pt x="1775524" y="1454123"/>
                    </a:lnTo>
                    <a:lnTo>
                      <a:pt x="1779508" y="1457289"/>
                    </a:lnTo>
                    <a:lnTo>
                      <a:pt x="1783890" y="1461246"/>
                    </a:lnTo>
                    <a:lnTo>
                      <a:pt x="1787476" y="1465204"/>
                    </a:lnTo>
                    <a:lnTo>
                      <a:pt x="1790663" y="1469557"/>
                    </a:lnTo>
                    <a:lnTo>
                      <a:pt x="1793452" y="1474306"/>
                    </a:lnTo>
                    <a:lnTo>
                      <a:pt x="1796241" y="1479451"/>
                    </a:lnTo>
                    <a:lnTo>
                      <a:pt x="1797835" y="1484200"/>
                    </a:lnTo>
                    <a:lnTo>
                      <a:pt x="1799428" y="1489740"/>
                    </a:lnTo>
                    <a:lnTo>
                      <a:pt x="1800225" y="1495280"/>
                    </a:lnTo>
                    <a:lnTo>
                      <a:pt x="1800225" y="1501217"/>
                    </a:lnTo>
                    <a:lnTo>
                      <a:pt x="1800225" y="1665451"/>
                    </a:lnTo>
                    <a:lnTo>
                      <a:pt x="1800225" y="1671387"/>
                    </a:lnTo>
                    <a:lnTo>
                      <a:pt x="1799428" y="1676927"/>
                    </a:lnTo>
                    <a:lnTo>
                      <a:pt x="1797835" y="1682468"/>
                    </a:lnTo>
                    <a:lnTo>
                      <a:pt x="1796241" y="1688008"/>
                    </a:lnTo>
                    <a:lnTo>
                      <a:pt x="1793452" y="1692361"/>
                    </a:lnTo>
                    <a:lnTo>
                      <a:pt x="1790663" y="1697110"/>
                    </a:lnTo>
                    <a:lnTo>
                      <a:pt x="1787476" y="1701859"/>
                    </a:lnTo>
                    <a:lnTo>
                      <a:pt x="1783890" y="1705421"/>
                    </a:lnTo>
                    <a:lnTo>
                      <a:pt x="1779508" y="1709378"/>
                    </a:lnTo>
                    <a:lnTo>
                      <a:pt x="1775524" y="1712544"/>
                    </a:lnTo>
                    <a:lnTo>
                      <a:pt x="1770743" y="1715315"/>
                    </a:lnTo>
                    <a:lnTo>
                      <a:pt x="1765563" y="1717689"/>
                    </a:lnTo>
                    <a:lnTo>
                      <a:pt x="1760384" y="1719668"/>
                    </a:lnTo>
                    <a:lnTo>
                      <a:pt x="1755204" y="1720855"/>
                    </a:lnTo>
                    <a:lnTo>
                      <a:pt x="1749627" y="1722042"/>
                    </a:lnTo>
                    <a:lnTo>
                      <a:pt x="1743650" y="1722438"/>
                    </a:lnTo>
                    <a:lnTo>
                      <a:pt x="1445637" y="1722438"/>
                    </a:lnTo>
                    <a:lnTo>
                      <a:pt x="1439661" y="1722042"/>
                    </a:lnTo>
                    <a:lnTo>
                      <a:pt x="1434083" y="1720855"/>
                    </a:lnTo>
                    <a:lnTo>
                      <a:pt x="1428904" y="1719668"/>
                    </a:lnTo>
                    <a:lnTo>
                      <a:pt x="1423724" y="1717689"/>
                    </a:lnTo>
                    <a:lnTo>
                      <a:pt x="1418545" y="1715315"/>
                    </a:lnTo>
                    <a:lnTo>
                      <a:pt x="1413764" y="1712544"/>
                    </a:lnTo>
                    <a:lnTo>
                      <a:pt x="1409780" y="1709378"/>
                    </a:lnTo>
                    <a:lnTo>
                      <a:pt x="1405397" y="1705421"/>
                    </a:lnTo>
                    <a:lnTo>
                      <a:pt x="1401811" y="1701859"/>
                    </a:lnTo>
                    <a:lnTo>
                      <a:pt x="1398624" y="1697110"/>
                    </a:lnTo>
                    <a:lnTo>
                      <a:pt x="1395835" y="1692361"/>
                    </a:lnTo>
                    <a:lnTo>
                      <a:pt x="1393046" y="1688008"/>
                    </a:lnTo>
                    <a:lnTo>
                      <a:pt x="1391453" y="1682468"/>
                    </a:lnTo>
                    <a:lnTo>
                      <a:pt x="1389859" y="1676927"/>
                    </a:lnTo>
                    <a:lnTo>
                      <a:pt x="1389062" y="1671387"/>
                    </a:lnTo>
                    <a:lnTo>
                      <a:pt x="1389062" y="1665451"/>
                    </a:lnTo>
                    <a:lnTo>
                      <a:pt x="1389062" y="1501217"/>
                    </a:lnTo>
                    <a:lnTo>
                      <a:pt x="1389062" y="1495280"/>
                    </a:lnTo>
                    <a:lnTo>
                      <a:pt x="1389859" y="1489740"/>
                    </a:lnTo>
                    <a:lnTo>
                      <a:pt x="1391453" y="1484200"/>
                    </a:lnTo>
                    <a:lnTo>
                      <a:pt x="1393046" y="1479451"/>
                    </a:lnTo>
                    <a:lnTo>
                      <a:pt x="1395835" y="1474306"/>
                    </a:lnTo>
                    <a:lnTo>
                      <a:pt x="1398624" y="1469557"/>
                    </a:lnTo>
                    <a:lnTo>
                      <a:pt x="1401811" y="1465204"/>
                    </a:lnTo>
                    <a:lnTo>
                      <a:pt x="1405397" y="1461246"/>
                    </a:lnTo>
                    <a:lnTo>
                      <a:pt x="1409780" y="1457289"/>
                    </a:lnTo>
                    <a:lnTo>
                      <a:pt x="1413764" y="1454123"/>
                    </a:lnTo>
                    <a:lnTo>
                      <a:pt x="1418545" y="1451748"/>
                    </a:lnTo>
                    <a:lnTo>
                      <a:pt x="1423724" y="1448978"/>
                    </a:lnTo>
                    <a:lnTo>
                      <a:pt x="1428904" y="1447000"/>
                    </a:lnTo>
                    <a:lnTo>
                      <a:pt x="1434083" y="1445812"/>
                    </a:lnTo>
                    <a:lnTo>
                      <a:pt x="1439661" y="1445021"/>
                    </a:lnTo>
                    <a:lnTo>
                      <a:pt x="1445637" y="1444625"/>
                    </a:lnTo>
                    <a:close/>
                    <a:moveTo>
                      <a:pt x="971098" y="1444625"/>
                    </a:moveTo>
                    <a:lnTo>
                      <a:pt x="1267674" y="1444625"/>
                    </a:lnTo>
                    <a:lnTo>
                      <a:pt x="1273224" y="1445021"/>
                    </a:lnTo>
                    <a:lnTo>
                      <a:pt x="1278775" y="1445812"/>
                    </a:lnTo>
                    <a:lnTo>
                      <a:pt x="1284326" y="1447000"/>
                    </a:lnTo>
                    <a:lnTo>
                      <a:pt x="1289481" y="1448978"/>
                    </a:lnTo>
                    <a:lnTo>
                      <a:pt x="1294635" y="1451748"/>
                    </a:lnTo>
                    <a:lnTo>
                      <a:pt x="1298996" y="1454123"/>
                    </a:lnTo>
                    <a:lnTo>
                      <a:pt x="1303358" y="1457289"/>
                    </a:lnTo>
                    <a:lnTo>
                      <a:pt x="1307719" y="1461246"/>
                    </a:lnTo>
                    <a:lnTo>
                      <a:pt x="1311288" y="1465204"/>
                    </a:lnTo>
                    <a:lnTo>
                      <a:pt x="1314459" y="1469557"/>
                    </a:lnTo>
                    <a:lnTo>
                      <a:pt x="1317235" y="1474306"/>
                    </a:lnTo>
                    <a:lnTo>
                      <a:pt x="1319614" y="1479451"/>
                    </a:lnTo>
                    <a:lnTo>
                      <a:pt x="1321596" y="1484200"/>
                    </a:lnTo>
                    <a:lnTo>
                      <a:pt x="1323182" y="1489740"/>
                    </a:lnTo>
                    <a:lnTo>
                      <a:pt x="1323975" y="1495280"/>
                    </a:lnTo>
                    <a:lnTo>
                      <a:pt x="1323975" y="1501217"/>
                    </a:lnTo>
                    <a:lnTo>
                      <a:pt x="1323975" y="1665451"/>
                    </a:lnTo>
                    <a:lnTo>
                      <a:pt x="1323975" y="1671387"/>
                    </a:lnTo>
                    <a:lnTo>
                      <a:pt x="1323182" y="1676927"/>
                    </a:lnTo>
                    <a:lnTo>
                      <a:pt x="1321596" y="1682468"/>
                    </a:lnTo>
                    <a:lnTo>
                      <a:pt x="1319614" y="1688008"/>
                    </a:lnTo>
                    <a:lnTo>
                      <a:pt x="1317235" y="1692361"/>
                    </a:lnTo>
                    <a:lnTo>
                      <a:pt x="1314459" y="1697110"/>
                    </a:lnTo>
                    <a:lnTo>
                      <a:pt x="1311288" y="1701859"/>
                    </a:lnTo>
                    <a:lnTo>
                      <a:pt x="1307719" y="1705421"/>
                    </a:lnTo>
                    <a:lnTo>
                      <a:pt x="1303358" y="1709378"/>
                    </a:lnTo>
                    <a:lnTo>
                      <a:pt x="1298996" y="1712544"/>
                    </a:lnTo>
                    <a:lnTo>
                      <a:pt x="1294635" y="1715315"/>
                    </a:lnTo>
                    <a:lnTo>
                      <a:pt x="1289481" y="1717689"/>
                    </a:lnTo>
                    <a:lnTo>
                      <a:pt x="1284326" y="1719668"/>
                    </a:lnTo>
                    <a:lnTo>
                      <a:pt x="1278775" y="1720855"/>
                    </a:lnTo>
                    <a:lnTo>
                      <a:pt x="1273224" y="1722042"/>
                    </a:lnTo>
                    <a:lnTo>
                      <a:pt x="1267674" y="1722438"/>
                    </a:lnTo>
                    <a:lnTo>
                      <a:pt x="971098" y="1722438"/>
                    </a:lnTo>
                    <a:lnTo>
                      <a:pt x="965151" y="1722042"/>
                    </a:lnTo>
                    <a:lnTo>
                      <a:pt x="959600" y="1720855"/>
                    </a:lnTo>
                    <a:lnTo>
                      <a:pt x="954049" y="1719668"/>
                    </a:lnTo>
                    <a:lnTo>
                      <a:pt x="949291" y="1717689"/>
                    </a:lnTo>
                    <a:lnTo>
                      <a:pt x="944137" y="1715315"/>
                    </a:lnTo>
                    <a:lnTo>
                      <a:pt x="939379" y="1712544"/>
                    </a:lnTo>
                    <a:lnTo>
                      <a:pt x="935414" y="1709378"/>
                    </a:lnTo>
                    <a:lnTo>
                      <a:pt x="931053" y="1705421"/>
                    </a:lnTo>
                    <a:lnTo>
                      <a:pt x="927088" y="1701859"/>
                    </a:lnTo>
                    <a:lnTo>
                      <a:pt x="924312" y="1697110"/>
                    </a:lnTo>
                    <a:lnTo>
                      <a:pt x="921140" y="1692361"/>
                    </a:lnTo>
                    <a:lnTo>
                      <a:pt x="918762" y="1688008"/>
                    </a:lnTo>
                    <a:lnTo>
                      <a:pt x="917176" y="1682468"/>
                    </a:lnTo>
                    <a:lnTo>
                      <a:pt x="915590" y="1676927"/>
                    </a:lnTo>
                    <a:lnTo>
                      <a:pt x="914400" y="1671387"/>
                    </a:lnTo>
                    <a:lnTo>
                      <a:pt x="914400" y="1665451"/>
                    </a:lnTo>
                    <a:lnTo>
                      <a:pt x="914400" y="1501217"/>
                    </a:lnTo>
                    <a:lnTo>
                      <a:pt x="914400" y="1495280"/>
                    </a:lnTo>
                    <a:lnTo>
                      <a:pt x="915590" y="1489740"/>
                    </a:lnTo>
                    <a:lnTo>
                      <a:pt x="917176" y="1484200"/>
                    </a:lnTo>
                    <a:lnTo>
                      <a:pt x="918762" y="1479451"/>
                    </a:lnTo>
                    <a:lnTo>
                      <a:pt x="921140" y="1474306"/>
                    </a:lnTo>
                    <a:lnTo>
                      <a:pt x="924312" y="1469557"/>
                    </a:lnTo>
                    <a:lnTo>
                      <a:pt x="927088" y="1465204"/>
                    </a:lnTo>
                    <a:lnTo>
                      <a:pt x="931053" y="1461246"/>
                    </a:lnTo>
                    <a:lnTo>
                      <a:pt x="935414" y="1457289"/>
                    </a:lnTo>
                    <a:lnTo>
                      <a:pt x="939379" y="1454123"/>
                    </a:lnTo>
                    <a:lnTo>
                      <a:pt x="944137" y="1451748"/>
                    </a:lnTo>
                    <a:lnTo>
                      <a:pt x="949291" y="1448978"/>
                    </a:lnTo>
                    <a:lnTo>
                      <a:pt x="954049" y="1447000"/>
                    </a:lnTo>
                    <a:lnTo>
                      <a:pt x="959600" y="1445812"/>
                    </a:lnTo>
                    <a:lnTo>
                      <a:pt x="965151" y="1445021"/>
                    </a:lnTo>
                    <a:lnTo>
                      <a:pt x="971098" y="1444625"/>
                    </a:lnTo>
                    <a:close/>
                    <a:moveTo>
                      <a:pt x="1787045" y="1350963"/>
                    </a:moveTo>
                    <a:lnTo>
                      <a:pt x="1913358" y="1350963"/>
                    </a:lnTo>
                    <a:lnTo>
                      <a:pt x="1913358" y="1366815"/>
                    </a:lnTo>
                    <a:lnTo>
                      <a:pt x="1914148" y="1381479"/>
                    </a:lnTo>
                    <a:lnTo>
                      <a:pt x="1915332" y="1395746"/>
                    </a:lnTo>
                    <a:lnTo>
                      <a:pt x="1917700" y="1409617"/>
                    </a:lnTo>
                    <a:lnTo>
                      <a:pt x="1910200" y="1412391"/>
                    </a:lnTo>
                    <a:lnTo>
                      <a:pt x="1903095" y="1414769"/>
                    </a:lnTo>
                    <a:lnTo>
                      <a:pt x="1896385" y="1418732"/>
                    </a:lnTo>
                    <a:lnTo>
                      <a:pt x="1890069" y="1422299"/>
                    </a:lnTo>
                    <a:lnTo>
                      <a:pt x="1883753" y="1427055"/>
                    </a:lnTo>
                    <a:lnTo>
                      <a:pt x="1877833" y="1431810"/>
                    </a:lnTo>
                    <a:lnTo>
                      <a:pt x="1872306" y="1437359"/>
                    </a:lnTo>
                    <a:lnTo>
                      <a:pt x="1867570" y="1442907"/>
                    </a:lnTo>
                    <a:lnTo>
                      <a:pt x="1863228" y="1448852"/>
                    </a:lnTo>
                    <a:lnTo>
                      <a:pt x="1859280" y="1455589"/>
                    </a:lnTo>
                    <a:lnTo>
                      <a:pt x="1856122" y="1462326"/>
                    </a:lnTo>
                    <a:lnTo>
                      <a:pt x="1852965" y="1469460"/>
                    </a:lnTo>
                    <a:lnTo>
                      <a:pt x="1850596" y="1476990"/>
                    </a:lnTo>
                    <a:lnTo>
                      <a:pt x="1849017" y="1484916"/>
                    </a:lnTo>
                    <a:lnTo>
                      <a:pt x="1847833" y="1492842"/>
                    </a:lnTo>
                    <a:lnTo>
                      <a:pt x="1847438" y="1500768"/>
                    </a:lnTo>
                    <a:lnTo>
                      <a:pt x="1847438" y="1628776"/>
                    </a:lnTo>
                    <a:lnTo>
                      <a:pt x="1837570" y="1628776"/>
                    </a:lnTo>
                    <a:lnTo>
                      <a:pt x="1837570" y="1500768"/>
                    </a:lnTo>
                    <a:lnTo>
                      <a:pt x="1837175" y="1492842"/>
                    </a:lnTo>
                    <a:lnTo>
                      <a:pt x="1836386" y="1485312"/>
                    </a:lnTo>
                    <a:lnTo>
                      <a:pt x="1834412" y="1478178"/>
                    </a:lnTo>
                    <a:lnTo>
                      <a:pt x="1832439" y="1470252"/>
                    </a:lnTo>
                    <a:lnTo>
                      <a:pt x="1830070" y="1463515"/>
                    </a:lnTo>
                    <a:lnTo>
                      <a:pt x="1826518" y="1456778"/>
                    </a:lnTo>
                    <a:lnTo>
                      <a:pt x="1822965" y="1450833"/>
                    </a:lnTo>
                    <a:lnTo>
                      <a:pt x="1818623" y="1444888"/>
                    </a:lnTo>
                    <a:lnTo>
                      <a:pt x="1813886" y="1438944"/>
                    </a:lnTo>
                    <a:lnTo>
                      <a:pt x="1809150" y="1433792"/>
                    </a:lnTo>
                    <a:lnTo>
                      <a:pt x="1803623" y="1428640"/>
                    </a:lnTo>
                    <a:lnTo>
                      <a:pt x="1798097" y="1424280"/>
                    </a:lnTo>
                    <a:lnTo>
                      <a:pt x="1791781" y="1420317"/>
                    </a:lnTo>
                    <a:lnTo>
                      <a:pt x="1785466" y="1416354"/>
                    </a:lnTo>
                    <a:lnTo>
                      <a:pt x="1778755" y="1413580"/>
                    </a:lnTo>
                    <a:lnTo>
                      <a:pt x="1771650" y="1411202"/>
                    </a:lnTo>
                    <a:lnTo>
                      <a:pt x="1774808" y="1406446"/>
                    </a:lnTo>
                    <a:lnTo>
                      <a:pt x="1777571" y="1401294"/>
                    </a:lnTo>
                    <a:lnTo>
                      <a:pt x="1779940" y="1394953"/>
                    </a:lnTo>
                    <a:lnTo>
                      <a:pt x="1782308" y="1388216"/>
                    </a:lnTo>
                    <a:lnTo>
                      <a:pt x="1784282" y="1380290"/>
                    </a:lnTo>
                    <a:lnTo>
                      <a:pt x="1785466" y="1371571"/>
                    </a:lnTo>
                    <a:lnTo>
                      <a:pt x="1786650" y="1361663"/>
                    </a:lnTo>
                    <a:lnTo>
                      <a:pt x="1787045" y="1350963"/>
                    </a:lnTo>
                    <a:close/>
                    <a:moveTo>
                      <a:pt x="1316831" y="1350963"/>
                    </a:moveTo>
                    <a:lnTo>
                      <a:pt x="1412875" y="1350963"/>
                    </a:lnTo>
                    <a:lnTo>
                      <a:pt x="1413272" y="1360950"/>
                    </a:lnTo>
                    <a:lnTo>
                      <a:pt x="1414066" y="1370138"/>
                    </a:lnTo>
                    <a:lnTo>
                      <a:pt x="1415653" y="1378527"/>
                    </a:lnTo>
                    <a:lnTo>
                      <a:pt x="1416844" y="1386116"/>
                    </a:lnTo>
                    <a:lnTo>
                      <a:pt x="1418828" y="1392907"/>
                    </a:lnTo>
                    <a:lnTo>
                      <a:pt x="1420813" y="1398900"/>
                    </a:lnTo>
                    <a:lnTo>
                      <a:pt x="1423194" y="1404492"/>
                    </a:lnTo>
                    <a:lnTo>
                      <a:pt x="1425575" y="1408886"/>
                    </a:lnTo>
                    <a:lnTo>
                      <a:pt x="1419622" y="1410884"/>
                    </a:lnTo>
                    <a:lnTo>
                      <a:pt x="1413272" y="1412881"/>
                    </a:lnTo>
                    <a:lnTo>
                      <a:pt x="1407716" y="1414878"/>
                    </a:lnTo>
                    <a:lnTo>
                      <a:pt x="1402556" y="1418074"/>
                    </a:lnTo>
                    <a:lnTo>
                      <a:pt x="1397000" y="1420870"/>
                    </a:lnTo>
                    <a:lnTo>
                      <a:pt x="1391841" y="1424466"/>
                    </a:lnTo>
                    <a:lnTo>
                      <a:pt x="1386681" y="1427661"/>
                    </a:lnTo>
                    <a:lnTo>
                      <a:pt x="1382316" y="1432056"/>
                    </a:lnTo>
                    <a:lnTo>
                      <a:pt x="1377950" y="1436050"/>
                    </a:lnTo>
                    <a:lnTo>
                      <a:pt x="1374378" y="1440844"/>
                    </a:lnTo>
                    <a:lnTo>
                      <a:pt x="1370410" y="1445638"/>
                    </a:lnTo>
                    <a:lnTo>
                      <a:pt x="1366441" y="1450431"/>
                    </a:lnTo>
                    <a:lnTo>
                      <a:pt x="1363663" y="1456024"/>
                    </a:lnTo>
                    <a:lnTo>
                      <a:pt x="1360885" y="1461616"/>
                    </a:lnTo>
                    <a:lnTo>
                      <a:pt x="1358106" y="1467209"/>
                    </a:lnTo>
                    <a:lnTo>
                      <a:pt x="1356519" y="1473201"/>
                    </a:lnTo>
                    <a:lnTo>
                      <a:pt x="1352947" y="1464413"/>
                    </a:lnTo>
                    <a:lnTo>
                      <a:pt x="1348978" y="1456423"/>
                    </a:lnTo>
                    <a:lnTo>
                      <a:pt x="1344216" y="1448833"/>
                    </a:lnTo>
                    <a:lnTo>
                      <a:pt x="1339056" y="1441643"/>
                    </a:lnTo>
                    <a:lnTo>
                      <a:pt x="1332706" y="1434852"/>
                    </a:lnTo>
                    <a:lnTo>
                      <a:pt x="1325960" y="1428860"/>
                    </a:lnTo>
                    <a:lnTo>
                      <a:pt x="1318816" y="1423267"/>
                    </a:lnTo>
                    <a:lnTo>
                      <a:pt x="1311275" y="1418873"/>
                    </a:lnTo>
                    <a:lnTo>
                      <a:pt x="1314053" y="1401696"/>
                    </a:lnTo>
                    <a:lnTo>
                      <a:pt x="1316038" y="1384918"/>
                    </a:lnTo>
                    <a:lnTo>
                      <a:pt x="1316435" y="1376130"/>
                    </a:lnTo>
                    <a:lnTo>
                      <a:pt x="1316831" y="1367741"/>
                    </a:lnTo>
                    <a:lnTo>
                      <a:pt x="1317228" y="1359352"/>
                    </a:lnTo>
                    <a:lnTo>
                      <a:pt x="1316831" y="1350963"/>
                    </a:lnTo>
                    <a:close/>
                    <a:moveTo>
                      <a:pt x="692943" y="1350963"/>
                    </a:moveTo>
                    <a:lnTo>
                      <a:pt x="941785" y="1350963"/>
                    </a:lnTo>
                    <a:lnTo>
                      <a:pt x="941785" y="1366815"/>
                    </a:lnTo>
                    <a:lnTo>
                      <a:pt x="942578" y="1381479"/>
                    </a:lnTo>
                    <a:lnTo>
                      <a:pt x="944166" y="1395746"/>
                    </a:lnTo>
                    <a:lnTo>
                      <a:pt x="946150" y="1409617"/>
                    </a:lnTo>
                    <a:lnTo>
                      <a:pt x="938610" y="1412391"/>
                    </a:lnTo>
                    <a:lnTo>
                      <a:pt x="931466" y="1414769"/>
                    </a:lnTo>
                    <a:lnTo>
                      <a:pt x="924719" y="1418732"/>
                    </a:lnTo>
                    <a:lnTo>
                      <a:pt x="917972" y="1422299"/>
                    </a:lnTo>
                    <a:lnTo>
                      <a:pt x="912019" y="1427055"/>
                    </a:lnTo>
                    <a:lnTo>
                      <a:pt x="906066" y="1431810"/>
                    </a:lnTo>
                    <a:lnTo>
                      <a:pt x="900906" y="1437359"/>
                    </a:lnTo>
                    <a:lnTo>
                      <a:pt x="896144" y="1442907"/>
                    </a:lnTo>
                    <a:lnTo>
                      <a:pt x="891381" y="1448852"/>
                    </a:lnTo>
                    <a:lnTo>
                      <a:pt x="887809" y="1455589"/>
                    </a:lnTo>
                    <a:lnTo>
                      <a:pt x="883841" y="1462326"/>
                    </a:lnTo>
                    <a:lnTo>
                      <a:pt x="881459" y="1469460"/>
                    </a:lnTo>
                    <a:lnTo>
                      <a:pt x="878681" y="1476990"/>
                    </a:lnTo>
                    <a:lnTo>
                      <a:pt x="877094" y="1484916"/>
                    </a:lnTo>
                    <a:lnTo>
                      <a:pt x="876300" y="1492842"/>
                    </a:lnTo>
                    <a:lnTo>
                      <a:pt x="875903" y="1500768"/>
                    </a:lnTo>
                    <a:lnTo>
                      <a:pt x="875903" y="1628776"/>
                    </a:lnTo>
                    <a:lnTo>
                      <a:pt x="692943" y="1628776"/>
                    </a:lnTo>
                    <a:lnTo>
                      <a:pt x="686990" y="1628776"/>
                    </a:lnTo>
                    <a:lnTo>
                      <a:pt x="681434" y="1627983"/>
                    </a:lnTo>
                    <a:lnTo>
                      <a:pt x="675878" y="1626002"/>
                    </a:lnTo>
                    <a:lnTo>
                      <a:pt x="671115" y="1624417"/>
                    </a:lnTo>
                    <a:lnTo>
                      <a:pt x="665956" y="1622039"/>
                    </a:lnTo>
                    <a:lnTo>
                      <a:pt x="661193" y="1618868"/>
                    </a:lnTo>
                    <a:lnTo>
                      <a:pt x="657224" y="1616094"/>
                    </a:lnTo>
                    <a:lnTo>
                      <a:pt x="652859" y="1612131"/>
                    </a:lnTo>
                    <a:lnTo>
                      <a:pt x="648890" y="1608168"/>
                    </a:lnTo>
                    <a:lnTo>
                      <a:pt x="646112" y="1603809"/>
                    </a:lnTo>
                    <a:lnTo>
                      <a:pt x="643334" y="1599053"/>
                    </a:lnTo>
                    <a:lnTo>
                      <a:pt x="640556" y="1594297"/>
                    </a:lnTo>
                    <a:lnTo>
                      <a:pt x="638968" y="1589145"/>
                    </a:lnTo>
                    <a:lnTo>
                      <a:pt x="637381" y="1583597"/>
                    </a:lnTo>
                    <a:lnTo>
                      <a:pt x="636587" y="1578048"/>
                    </a:lnTo>
                    <a:lnTo>
                      <a:pt x="636587" y="1572104"/>
                    </a:lnTo>
                    <a:lnTo>
                      <a:pt x="636587" y="1407635"/>
                    </a:lnTo>
                    <a:lnTo>
                      <a:pt x="636587" y="1401691"/>
                    </a:lnTo>
                    <a:lnTo>
                      <a:pt x="637381" y="1396142"/>
                    </a:lnTo>
                    <a:lnTo>
                      <a:pt x="638968" y="1390990"/>
                    </a:lnTo>
                    <a:lnTo>
                      <a:pt x="640556" y="1385442"/>
                    </a:lnTo>
                    <a:lnTo>
                      <a:pt x="643334" y="1380686"/>
                    </a:lnTo>
                    <a:lnTo>
                      <a:pt x="646112" y="1375534"/>
                    </a:lnTo>
                    <a:lnTo>
                      <a:pt x="648890" y="1371571"/>
                    </a:lnTo>
                    <a:lnTo>
                      <a:pt x="652859" y="1367608"/>
                    </a:lnTo>
                    <a:lnTo>
                      <a:pt x="657224" y="1364041"/>
                    </a:lnTo>
                    <a:lnTo>
                      <a:pt x="661193" y="1360474"/>
                    </a:lnTo>
                    <a:lnTo>
                      <a:pt x="665956" y="1357700"/>
                    </a:lnTo>
                    <a:lnTo>
                      <a:pt x="671115" y="1355322"/>
                    </a:lnTo>
                    <a:lnTo>
                      <a:pt x="675878" y="1353341"/>
                    </a:lnTo>
                    <a:lnTo>
                      <a:pt x="681434" y="1352152"/>
                    </a:lnTo>
                    <a:lnTo>
                      <a:pt x="686990" y="1351359"/>
                    </a:lnTo>
                    <a:lnTo>
                      <a:pt x="692943" y="1350963"/>
                    </a:lnTo>
                    <a:close/>
                    <a:moveTo>
                      <a:pt x="2082006" y="1166813"/>
                    </a:moveTo>
                    <a:lnTo>
                      <a:pt x="2083990" y="1169978"/>
                    </a:lnTo>
                    <a:lnTo>
                      <a:pt x="2086768" y="1172747"/>
                    </a:lnTo>
                    <a:lnTo>
                      <a:pt x="2089547" y="1175120"/>
                    </a:lnTo>
                    <a:lnTo>
                      <a:pt x="2093515" y="1176702"/>
                    </a:lnTo>
                    <a:lnTo>
                      <a:pt x="2096293" y="1177494"/>
                    </a:lnTo>
                    <a:lnTo>
                      <a:pt x="2100262" y="1177494"/>
                    </a:lnTo>
                    <a:lnTo>
                      <a:pt x="2107803" y="1177098"/>
                    </a:lnTo>
                    <a:lnTo>
                      <a:pt x="2116137" y="1176702"/>
                    </a:lnTo>
                    <a:lnTo>
                      <a:pt x="2125662" y="1177098"/>
                    </a:lnTo>
                    <a:lnTo>
                      <a:pt x="2135584" y="1177889"/>
                    </a:lnTo>
                    <a:lnTo>
                      <a:pt x="2144315" y="1179076"/>
                    </a:lnTo>
                    <a:lnTo>
                      <a:pt x="2152650" y="1180658"/>
                    </a:lnTo>
                    <a:lnTo>
                      <a:pt x="2161381" y="1183427"/>
                    </a:lnTo>
                    <a:lnTo>
                      <a:pt x="2169318" y="1186196"/>
                    </a:lnTo>
                    <a:lnTo>
                      <a:pt x="2176462" y="1189756"/>
                    </a:lnTo>
                    <a:lnTo>
                      <a:pt x="2183606" y="1193317"/>
                    </a:lnTo>
                    <a:lnTo>
                      <a:pt x="2190353" y="1197668"/>
                    </a:lnTo>
                    <a:lnTo>
                      <a:pt x="2196703" y="1202810"/>
                    </a:lnTo>
                    <a:lnTo>
                      <a:pt x="2202656" y="1208348"/>
                    </a:lnTo>
                    <a:lnTo>
                      <a:pt x="2207815" y="1213886"/>
                    </a:lnTo>
                    <a:lnTo>
                      <a:pt x="2212975" y="1220611"/>
                    </a:lnTo>
                    <a:lnTo>
                      <a:pt x="2217737" y="1227731"/>
                    </a:lnTo>
                    <a:lnTo>
                      <a:pt x="2222500" y="1234852"/>
                    </a:lnTo>
                    <a:lnTo>
                      <a:pt x="2226072" y="1243554"/>
                    </a:lnTo>
                    <a:lnTo>
                      <a:pt x="2231628" y="1256213"/>
                    </a:lnTo>
                    <a:lnTo>
                      <a:pt x="2236787" y="1268476"/>
                    </a:lnTo>
                    <a:lnTo>
                      <a:pt x="2240756" y="1280343"/>
                    </a:lnTo>
                    <a:lnTo>
                      <a:pt x="2244725" y="1291814"/>
                    </a:lnTo>
                    <a:lnTo>
                      <a:pt x="2247503" y="1302890"/>
                    </a:lnTo>
                    <a:lnTo>
                      <a:pt x="2250281" y="1313175"/>
                    </a:lnTo>
                    <a:lnTo>
                      <a:pt x="2252265" y="1323460"/>
                    </a:lnTo>
                    <a:lnTo>
                      <a:pt x="2253853" y="1333350"/>
                    </a:lnTo>
                    <a:lnTo>
                      <a:pt x="2254647" y="1342843"/>
                    </a:lnTo>
                    <a:lnTo>
                      <a:pt x="2255043" y="1352337"/>
                    </a:lnTo>
                    <a:lnTo>
                      <a:pt x="2255837" y="1361831"/>
                    </a:lnTo>
                    <a:lnTo>
                      <a:pt x="2255043" y="1371325"/>
                    </a:lnTo>
                    <a:lnTo>
                      <a:pt x="2254647" y="1380027"/>
                    </a:lnTo>
                    <a:lnTo>
                      <a:pt x="2253853" y="1389126"/>
                    </a:lnTo>
                    <a:lnTo>
                      <a:pt x="2252662" y="1398619"/>
                    </a:lnTo>
                    <a:lnTo>
                      <a:pt x="2251075" y="1408113"/>
                    </a:lnTo>
                    <a:lnTo>
                      <a:pt x="2245122" y="1407322"/>
                    </a:lnTo>
                    <a:lnTo>
                      <a:pt x="2239168" y="1406926"/>
                    </a:lnTo>
                    <a:lnTo>
                      <a:pt x="2220118" y="1406926"/>
                    </a:lnTo>
                    <a:lnTo>
                      <a:pt x="2219722" y="1396246"/>
                    </a:lnTo>
                    <a:lnTo>
                      <a:pt x="2219325" y="1385961"/>
                    </a:lnTo>
                    <a:lnTo>
                      <a:pt x="2218928" y="1382401"/>
                    </a:lnTo>
                    <a:lnTo>
                      <a:pt x="2218134" y="1379632"/>
                    </a:lnTo>
                    <a:lnTo>
                      <a:pt x="2216547" y="1377258"/>
                    </a:lnTo>
                    <a:lnTo>
                      <a:pt x="2214165" y="1374489"/>
                    </a:lnTo>
                    <a:lnTo>
                      <a:pt x="2212181" y="1372907"/>
                    </a:lnTo>
                    <a:lnTo>
                      <a:pt x="2209403" y="1371325"/>
                    </a:lnTo>
                    <a:lnTo>
                      <a:pt x="2206228" y="1370534"/>
                    </a:lnTo>
                    <a:lnTo>
                      <a:pt x="2203053" y="1369742"/>
                    </a:lnTo>
                    <a:lnTo>
                      <a:pt x="2199878" y="1369742"/>
                    </a:lnTo>
                    <a:lnTo>
                      <a:pt x="2196703" y="1370929"/>
                    </a:lnTo>
                    <a:lnTo>
                      <a:pt x="2193925" y="1372116"/>
                    </a:lnTo>
                    <a:lnTo>
                      <a:pt x="2191543" y="1373698"/>
                    </a:lnTo>
                    <a:lnTo>
                      <a:pt x="2189559" y="1376072"/>
                    </a:lnTo>
                    <a:lnTo>
                      <a:pt x="2187178" y="1378841"/>
                    </a:lnTo>
                    <a:lnTo>
                      <a:pt x="2185987" y="1381214"/>
                    </a:lnTo>
                    <a:lnTo>
                      <a:pt x="2185590" y="1384774"/>
                    </a:lnTo>
                    <a:lnTo>
                      <a:pt x="2184003" y="1395455"/>
                    </a:lnTo>
                    <a:lnTo>
                      <a:pt x="2182018" y="1406926"/>
                    </a:lnTo>
                    <a:lnTo>
                      <a:pt x="2013743" y="1406926"/>
                    </a:lnTo>
                    <a:lnTo>
                      <a:pt x="2010965" y="1399015"/>
                    </a:lnTo>
                    <a:lnTo>
                      <a:pt x="2009775" y="1395850"/>
                    </a:lnTo>
                    <a:lnTo>
                      <a:pt x="2008584" y="1393477"/>
                    </a:lnTo>
                    <a:lnTo>
                      <a:pt x="2006600" y="1391499"/>
                    </a:lnTo>
                    <a:lnTo>
                      <a:pt x="2003822" y="1389126"/>
                    </a:lnTo>
                    <a:lnTo>
                      <a:pt x="2001440" y="1387939"/>
                    </a:lnTo>
                    <a:lnTo>
                      <a:pt x="1998662" y="1387148"/>
                    </a:lnTo>
                    <a:lnTo>
                      <a:pt x="1995090" y="1386752"/>
                    </a:lnTo>
                    <a:lnTo>
                      <a:pt x="1992312" y="1386752"/>
                    </a:lnTo>
                    <a:lnTo>
                      <a:pt x="1988740" y="1387543"/>
                    </a:lnTo>
                    <a:lnTo>
                      <a:pt x="1986359" y="1388730"/>
                    </a:lnTo>
                    <a:lnTo>
                      <a:pt x="1983581" y="1390708"/>
                    </a:lnTo>
                    <a:lnTo>
                      <a:pt x="1981597" y="1393081"/>
                    </a:lnTo>
                    <a:lnTo>
                      <a:pt x="1980009" y="1395455"/>
                    </a:lnTo>
                    <a:lnTo>
                      <a:pt x="1978818" y="1398224"/>
                    </a:lnTo>
                    <a:lnTo>
                      <a:pt x="1978025" y="1400993"/>
                    </a:lnTo>
                    <a:lnTo>
                      <a:pt x="1978025" y="1404553"/>
                    </a:lnTo>
                    <a:lnTo>
                      <a:pt x="1978025" y="1406926"/>
                    </a:lnTo>
                    <a:lnTo>
                      <a:pt x="1952625" y="1406926"/>
                    </a:lnTo>
                    <a:lnTo>
                      <a:pt x="1949847" y="1390708"/>
                    </a:lnTo>
                    <a:lnTo>
                      <a:pt x="1949053" y="1382005"/>
                    </a:lnTo>
                    <a:lnTo>
                      <a:pt x="1948259" y="1373698"/>
                    </a:lnTo>
                    <a:lnTo>
                      <a:pt x="1947862" y="1364996"/>
                    </a:lnTo>
                    <a:lnTo>
                      <a:pt x="1947862" y="1355897"/>
                    </a:lnTo>
                    <a:lnTo>
                      <a:pt x="1948259" y="1346404"/>
                    </a:lnTo>
                    <a:lnTo>
                      <a:pt x="1949053" y="1337305"/>
                    </a:lnTo>
                    <a:lnTo>
                      <a:pt x="1950243" y="1327020"/>
                    </a:lnTo>
                    <a:lnTo>
                      <a:pt x="1952228" y="1316736"/>
                    </a:lnTo>
                    <a:lnTo>
                      <a:pt x="1954609" y="1305659"/>
                    </a:lnTo>
                    <a:lnTo>
                      <a:pt x="1958181" y="1294188"/>
                    </a:lnTo>
                    <a:lnTo>
                      <a:pt x="1961356" y="1282716"/>
                    </a:lnTo>
                    <a:lnTo>
                      <a:pt x="1966118" y="1270453"/>
                    </a:lnTo>
                    <a:lnTo>
                      <a:pt x="1971675" y="1257399"/>
                    </a:lnTo>
                    <a:lnTo>
                      <a:pt x="1977231" y="1243554"/>
                    </a:lnTo>
                    <a:lnTo>
                      <a:pt x="1980803" y="1237225"/>
                    </a:lnTo>
                    <a:lnTo>
                      <a:pt x="1984772" y="1230896"/>
                    </a:lnTo>
                    <a:lnTo>
                      <a:pt x="1988740" y="1224567"/>
                    </a:lnTo>
                    <a:lnTo>
                      <a:pt x="1993106" y="1218238"/>
                    </a:lnTo>
                    <a:lnTo>
                      <a:pt x="1994693" y="1215864"/>
                    </a:lnTo>
                    <a:lnTo>
                      <a:pt x="1996281" y="1213491"/>
                    </a:lnTo>
                    <a:lnTo>
                      <a:pt x="2001440" y="1208744"/>
                    </a:lnTo>
                    <a:lnTo>
                      <a:pt x="2006600" y="1203601"/>
                    </a:lnTo>
                    <a:lnTo>
                      <a:pt x="2011362" y="1198855"/>
                    </a:lnTo>
                    <a:lnTo>
                      <a:pt x="2016522" y="1194899"/>
                    </a:lnTo>
                    <a:lnTo>
                      <a:pt x="2022078" y="1190943"/>
                    </a:lnTo>
                    <a:lnTo>
                      <a:pt x="2027634" y="1186987"/>
                    </a:lnTo>
                    <a:lnTo>
                      <a:pt x="2033190" y="1184218"/>
                    </a:lnTo>
                    <a:lnTo>
                      <a:pt x="2038350" y="1181449"/>
                    </a:lnTo>
                    <a:lnTo>
                      <a:pt x="2043906" y="1178285"/>
                    </a:lnTo>
                    <a:lnTo>
                      <a:pt x="2049859" y="1176307"/>
                    </a:lnTo>
                    <a:lnTo>
                      <a:pt x="2060972" y="1171956"/>
                    </a:lnTo>
                    <a:lnTo>
                      <a:pt x="2071290" y="1169187"/>
                    </a:lnTo>
                    <a:lnTo>
                      <a:pt x="2082006" y="1166813"/>
                    </a:lnTo>
                    <a:close/>
                    <a:moveTo>
                      <a:pt x="1110232" y="1166813"/>
                    </a:moveTo>
                    <a:lnTo>
                      <a:pt x="1112219" y="1169978"/>
                    </a:lnTo>
                    <a:lnTo>
                      <a:pt x="1115000" y="1172747"/>
                    </a:lnTo>
                    <a:lnTo>
                      <a:pt x="1118179" y="1175120"/>
                    </a:lnTo>
                    <a:lnTo>
                      <a:pt x="1121359" y="1176702"/>
                    </a:lnTo>
                    <a:lnTo>
                      <a:pt x="1124935" y="1177494"/>
                    </a:lnTo>
                    <a:lnTo>
                      <a:pt x="1128114" y="1177494"/>
                    </a:lnTo>
                    <a:lnTo>
                      <a:pt x="1136062" y="1177098"/>
                    </a:lnTo>
                    <a:lnTo>
                      <a:pt x="1144407" y="1176702"/>
                    </a:lnTo>
                    <a:lnTo>
                      <a:pt x="1154342" y="1177098"/>
                    </a:lnTo>
                    <a:lnTo>
                      <a:pt x="1163879" y="1177889"/>
                    </a:lnTo>
                    <a:lnTo>
                      <a:pt x="1173019" y="1179076"/>
                    </a:lnTo>
                    <a:lnTo>
                      <a:pt x="1181364" y="1180658"/>
                    </a:lnTo>
                    <a:lnTo>
                      <a:pt x="1189709" y="1183427"/>
                    </a:lnTo>
                    <a:lnTo>
                      <a:pt x="1197259" y="1186196"/>
                    </a:lnTo>
                    <a:lnTo>
                      <a:pt x="1204810" y="1189756"/>
                    </a:lnTo>
                    <a:lnTo>
                      <a:pt x="1211963" y="1193317"/>
                    </a:lnTo>
                    <a:lnTo>
                      <a:pt x="1218718" y="1197668"/>
                    </a:lnTo>
                    <a:lnTo>
                      <a:pt x="1225077" y="1202810"/>
                    </a:lnTo>
                    <a:lnTo>
                      <a:pt x="1231037" y="1208348"/>
                    </a:lnTo>
                    <a:lnTo>
                      <a:pt x="1236601" y="1213886"/>
                    </a:lnTo>
                    <a:lnTo>
                      <a:pt x="1241767" y="1220611"/>
                    </a:lnTo>
                    <a:lnTo>
                      <a:pt x="1246138" y="1227731"/>
                    </a:lnTo>
                    <a:lnTo>
                      <a:pt x="1250907" y="1234852"/>
                    </a:lnTo>
                    <a:lnTo>
                      <a:pt x="1254881" y="1243554"/>
                    </a:lnTo>
                    <a:lnTo>
                      <a:pt x="1260444" y="1256213"/>
                    </a:lnTo>
                    <a:lnTo>
                      <a:pt x="1265213" y="1268476"/>
                    </a:lnTo>
                    <a:lnTo>
                      <a:pt x="1269584" y="1280343"/>
                    </a:lnTo>
                    <a:lnTo>
                      <a:pt x="1273160" y="1291814"/>
                    </a:lnTo>
                    <a:lnTo>
                      <a:pt x="1276339" y="1302890"/>
                    </a:lnTo>
                    <a:lnTo>
                      <a:pt x="1278724" y="1313175"/>
                    </a:lnTo>
                    <a:lnTo>
                      <a:pt x="1281108" y="1323460"/>
                    </a:lnTo>
                    <a:lnTo>
                      <a:pt x="1282300" y="1333350"/>
                    </a:lnTo>
                    <a:lnTo>
                      <a:pt x="1283492" y="1342843"/>
                    </a:lnTo>
                    <a:lnTo>
                      <a:pt x="1283890" y="1352337"/>
                    </a:lnTo>
                    <a:lnTo>
                      <a:pt x="1284287" y="1361831"/>
                    </a:lnTo>
                    <a:lnTo>
                      <a:pt x="1283890" y="1371325"/>
                    </a:lnTo>
                    <a:lnTo>
                      <a:pt x="1283492" y="1380027"/>
                    </a:lnTo>
                    <a:lnTo>
                      <a:pt x="1282300" y="1389126"/>
                    </a:lnTo>
                    <a:lnTo>
                      <a:pt x="1281506" y="1398619"/>
                    </a:lnTo>
                    <a:lnTo>
                      <a:pt x="1279519" y="1408113"/>
                    </a:lnTo>
                    <a:lnTo>
                      <a:pt x="1273558" y="1407322"/>
                    </a:lnTo>
                    <a:lnTo>
                      <a:pt x="1267994" y="1406926"/>
                    </a:lnTo>
                    <a:lnTo>
                      <a:pt x="1248920" y="1406926"/>
                    </a:lnTo>
                    <a:lnTo>
                      <a:pt x="1248125" y="1385961"/>
                    </a:lnTo>
                    <a:lnTo>
                      <a:pt x="1247728" y="1382401"/>
                    </a:lnTo>
                    <a:lnTo>
                      <a:pt x="1246138" y="1379632"/>
                    </a:lnTo>
                    <a:lnTo>
                      <a:pt x="1244946" y="1377258"/>
                    </a:lnTo>
                    <a:lnTo>
                      <a:pt x="1242959" y="1374489"/>
                    </a:lnTo>
                    <a:lnTo>
                      <a:pt x="1240575" y="1372907"/>
                    </a:lnTo>
                    <a:lnTo>
                      <a:pt x="1237793" y="1371325"/>
                    </a:lnTo>
                    <a:lnTo>
                      <a:pt x="1235011" y="1370534"/>
                    </a:lnTo>
                    <a:lnTo>
                      <a:pt x="1231435" y="1369742"/>
                    </a:lnTo>
                    <a:lnTo>
                      <a:pt x="1228653" y="1369742"/>
                    </a:lnTo>
                    <a:lnTo>
                      <a:pt x="1225077" y="1370929"/>
                    </a:lnTo>
                    <a:lnTo>
                      <a:pt x="1222692" y="1372116"/>
                    </a:lnTo>
                    <a:lnTo>
                      <a:pt x="1220308" y="1373698"/>
                    </a:lnTo>
                    <a:lnTo>
                      <a:pt x="1217526" y="1376072"/>
                    </a:lnTo>
                    <a:lnTo>
                      <a:pt x="1215937" y="1378841"/>
                    </a:lnTo>
                    <a:lnTo>
                      <a:pt x="1214745" y="1381214"/>
                    </a:lnTo>
                    <a:lnTo>
                      <a:pt x="1214347" y="1384774"/>
                    </a:lnTo>
                    <a:lnTo>
                      <a:pt x="1211963" y="1395455"/>
                    </a:lnTo>
                    <a:lnTo>
                      <a:pt x="1209976" y="1406926"/>
                    </a:lnTo>
                    <a:lnTo>
                      <a:pt x="1041881" y="1406926"/>
                    </a:lnTo>
                    <a:lnTo>
                      <a:pt x="1039497" y="1399015"/>
                    </a:lnTo>
                    <a:lnTo>
                      <a:pt x="1038305" y="1395850"/>
                    </a:lnTo>
                    <a:lnTo>
                      <a:pt x="1036715" y="1393477"/>
                    </a:lnTo>
                    <a:lnTo>
                      <a:pt x="1034728" y="1391499"/>
                    </a:lnTo>
                    <a:lnTo>
                      <a:pt x="1032344" y="1389126"/>
                    </a:lnTo>
                    <a:lnTo>
                      <a:pt x="1029960" y="1387939"/>
                    </a:lnTo>
                    <a:lnTo>
                      <a:pt x="1026780" y="1387148"/>
                    </a:lnTo>
                    <a:lnTo>
                      <a:pt x="1023601" y="1386752"/>
                    </a:lnTo>
                    <a:lnTo>
                      <a:pt x="1020422" y="1386752"/>
                    </a:lnTo>
                    <a:lnTo>
                      <a:pt x="1017243" y="1387543"/>
                    </a:lnTo>
                    <a:lnTo>
                      <a:pt x="1014461" y="1388730"/>
                    </a:lnTo>
                    <a:lnTo>
                      <a:pt x="1012077" y="1390708"/>
                    </a:lnTo>
                    <a:lnTo>
                      <a:pt x="1010090" y="1393081"/>
                    </a:lnTo>
                    <a:lnTo>
                      <a:pt x="1008103" y="1395455"/>
                    </a:lnTo>
                    <a:lnTo>
                      <a:pt x="1006911" y="1398224"/>
                    </a:lnTo>
                    <a:lnTo>
                      <a:pt x="1006116" y="1400993"/>
                    </a:lnTo>
                    <a:lnTo>
                      <a:pt x="1006116" y="1404553"/>
                    </a:lnTo>
                    <a:lnTo>
                      <a:pt x="1006116" y="1406926"/>
                    </a:lnTo>
                    <a:lnTo>
                      <a:pt x="980684" y="1406926"/>
                    </a:lnTo>
                    <a:lnTo>
                      <a:pt x="978299" y="1390708"/>
                    </a:lnTo>
                    <a:lnTo>
                      <a:pt x="977107" y="1382005"/>
                    </a:lnTo>
                    <a:lnTo>
                      <a:pt x="976710" y="1373698"/>
                    </a:lnTo>
                    <a:lnTo>
                      <a:pt x="976312" y="1364996"/>
                    </a:lnTo>
                    <a:lnTo>
                      <a:pt x="976312" y="1355897"/>
                    </a:lnTo>
                    <a:lnTo>
                      <a:pt x="976710" y="1346404"/>
                    </a:lnTo>
                    <a:lnTo>
                      <a:pt x="977504" y="1337305"/>
                    </a:lnTo>
                    <a:lnTo>
                      <a:pt x="978697" y="1327020"/>
                    </a:lnTo>
                    <a:lnTo>
                      <a:pt x="980286" y="1316736"/>
                    </a:lnTo>
                    <a:lnTo>
                      <a:pt x="983068" y="1305659"/>
                    </a:lnTo>
                    <a:lnTo>
                      <a:pt x="985850" y="1294188"/>
                    </a:lnTo>
                    <a:lnTo>
                      <a:pt x="989823" y="1282716"/>
                    </a:lnTo>
                    <a:lnTo>
                      <a:pt x="994195" y="1270453"/>
                    </a:lnTo>
                    <a:lnTo>
                      <a:pt x="999758" y="1257399"/>
                    </a:lnTo>
                    <a:lnTo>
                      <a:pt x="1005719" y="1243554"/>
                    </a:lnTo>
                    <a:lnTo>
                      <a:pt x="1008898" y="1237225"/>
                    </a:lnTo>
                    <a:lnTo>
                      <a:pt x="1012872" y="1230500"/>
                    </a:lnTo>
                    <a:lnTo>
                      <a:pt x="1016846" y="1224567"/>
                    </a:lnTo>
                    <a:lnTo>
                      <a:pt x="1021217" y="1218238"/>
                    </a:lnTo>
                    <a:lnTo>
                      <a:pt x="1023204" y="1215864"/>
                    </a:lnTo>
                    <a:lnTo>
                      <a:pt x="1024793" y="1213491"/>
                    </a:lnTo>
                    <a:lnTo>
                      <a:pt x="1029960" y="1208744"/>
                    </a:lnTo>
                    <a:lnTo>
                      <a:pt x="1034331" y="1203601"/>
                    </a:lnTo>
                    <a:lnTo>
                      <a:pt x="1039894" y="1198855"/>
                    </a:lnTo>
                    <a:lnTo>
                      <a:pt x="1045060" y="1194899"/>
                    </a:lnTo>
                    <a:lnTo>
                      <a:pt x="1050624" y="1190943"/>
                    </a:lnTo>
                    <a:lnTo>
                      <a:pt x="1055790" y="1186987"/>
                    </a:lnTo>
                    <a:lnTo>
                      <a:pt x="1061353" y="1184218"/>
                    </a:lnTo>
                    <a:lnTo>
                      <a:pt x="1066917" y="1181449"/>
                    </a:lnTo>
                    <a:lnTo>
                      <a:pt x="1072480" y="1178285"/>
                    </a:lnTo>
                    <a:lnTo>
                      <a:pt x="1078043" y="1176307"/>
                    </a:lnTo>
                    <a:lnTo>
                      <a:pt x="1089170" y="1171956"/>
                    </a:lnTo>
                    <a:lnTo>
                      <a:pt x="1099900" y="1169187"/>
                    </a:lnTo>
                    <a:lnTo>
                      <a:pt x="1110232" y="1166813"/>
                    </a:lnTo>
                    <a:close/>
                    <a:moveTo>
                      <a:pt x="1601784" y="1141413"/>
                    </a:moveTo>
                    <a:lnTo>
                      <a:pt x="1608513" y="1141413"/>
                    </a:lnTo>
                    <a:lnTo>
                      <a:pt x="1616826" y="1141413"/>
                    </a:lnTo>
                    <a:lnTo>
                      <a:pt x="1628701" y="1141809"/>
                    </a:lnTo>
                    <a:lnTo>
                      <a:pt x="1639785" y="1142996"/>
                    </a:lnTo>
                    <a:lnTo>
                      <a:pt x="1644139" y="1143392"/>
                    </a:lnTo>
                    <a:lnTo>
                      <a:pt x="1656410" y="1145766"/>
                    </a:lnTo>
                    <a:lnTo>
                      <a:pt x="1668285" y="1149327"/>
                    </a:lnTo>
                    <a:lnTo>
                      <a:pt x="1673431" y="1150910"/>
                    </a:lnTo>
                    <a:lnTo>
                      <a:pt x="1682140" y="1154075"/>
                    </a:lnTo>
                    <a:lnTo>
                      <a:pt x="1690453" y="1157241"/>
                    </a:lnTo>
                    <a:lnTo>
                      <a:pt x="1694807" y="1158823"/>
                    </a:lnTo>
                    <a:lnTo>
                      <a:pt x="1703516" y="1163572"/>
                    </a:lnTo>
                    <a:lnTo>
                      <a:pt x="1711828" y="1167924"/>
                    </a:lnTo>
                    <a:lnTo>
                      <a:pt x="1714995" y="1169903"/>
                    </a:lnTo>
                    <a:lnTo>
                      <a:pt x="1726079" y="1177421"/>
                    </a:lnTo>
                    <a:lnTo>
                      <a:pt x="1729245" y="1179399"/>
                    </a:lnTo>
                    <a:lnTo>
                      <a:pt x="1739142" y="1186918"/>
                    </a:lnTo>
                    <a:lnTo>
                      <a:pt x="1740329" y="1188105"/>
                    </a:lnTo>
                    <a:lnTo>
                      <a:pt x="1745475" y="1192853"/>
                    </a:lnTo>
                    <a:lnTo>
                      <a:pt x="1747058" y="1194436"/>
                    </a:lnTo>
                    <a:lnTo>
                      <a:pt x="1748642" y="1196018"/>
                    </a:lnTo>
                    <a:lnTo>
                      <a:pt x="1743100" y="1240732"/>
                    </a:lnTo>
                    <a:lnTo>
                      <a:pt x="1739142" y="1274761"/>
                    </a:lnTo>
                    <a:lnTo>
                      <a:pt x="1736766" y="1296128"/>
                    </a:lnTo>
                    <a:lnTo>
                      <a:pt x="1738746" y="1294150"/>
                    </a:lnTo>
                    <a:lnTo>
                      <a:pt x="1739537" y="1293358"/>
                    </a:lnTo>
                    <a:lnTo>
                      <a:pt x="1740725" y="1293358"/>
                    </a:lnTo>
                    <a:lnTo>
                      <a:pt x="1741912" y="1293754"/>
                    </a:lnTo>
                    <a:lnTo>
                      <a:pt x="1743100" y="1294150"/>
                    </a:lnTo>
                    <a:lnTo>
                      <a:pt x="1744288" y="1295733"/>
                    </a:lnTo>
                    <a:lnTo>
                      <a:pt x="1745079" y="1297315"/>
                    </a:lnTo>
                    <a:lnTo>
                      <a:pt x="1747454" y="1301668"/>
                    </a:lnTo>
                    <a:lnTo>
                      <a:pt x="1749038" y="1307603"/>
                    </a:lnTo>
                    <a:lnTo>
                      <a:pt x="1750621" y="1315121"/>
                    </a:lnTo>
                    <a:lnTo>
                      <a:pt x="1751809" y="1323827"/>
                    </a:lnTo>
                    <a:lnTo>
                      <a:pt x="1752204" y="1332928"/>
                    </a:lnTo>
                    <a:lnTo>
                      <a:pt x="1752600" y="1343216"/>
                    </a:lnTo>
                    <a:lnTo>
                      <a:pt x="1752204" y="1352712"/>
                    </a:lnTo>
                    <a:lnTo>
                      <a:pt x="1751809" y="1361813"/>
                    </a:lnTo>
                    <a:lnTo>
                      <a:pt x="1750621" y="1370518"/>
                    </a:lnTo>
                    <a:lnTo>
                      <a:pt x="1749038" y="1378036"/>
                    </a:lnTo>
                    <a:lnTo>
                      <a:pt x="1747454" y="1383972"/>
                    </a:lnTo>
                    <a:lnTo>
                      <a:pt x="1745079" y="1388324"/>
                    </a:lnTo>
                    <a:lnTo>
                      <a:pt x="1744288" y="1390303"/>
                    </a:lnTo>
                    <a:lnTo>
                      <a:pt x="1743100" y="1391490"/>
                    </a:lnTo>
                    <a:lnTo>
                      <a:pt x="1741912" y="1391886"/>
                    </a:lnTo>
                    <a:lnTo>
                      <a:pt x="1740725" y="1392281"/>
                    </a:lnTo>
                    <a:lnTo>
                      <a:pt x="1739142" y="1391886"/>
                    </a:lnTo>
                    <a:lnTo>
                      <a:pt x="1737954" y="1391094"/>
                    </a:lnTo>
                    <a:lnTo>
                      <a:pt x="1736766" y="1389511"/>
                    </a:lnTo>
                    <a:lnTo>
                      <a:pt x="1735975" y="1387929"/>
                    </a:lnTo>
                    <a:lnTo>
                      <a:pt x="1733996" y="1382785"/>
                    </a:lnTo>
                    <a:lnTo>
                      <a:pt x="1731620" y="1376849"/>
                    </a:lnTo>
                    <a:lnTo>
                      <a:pt x="1730829" y="1384367"/>
                    </a:lnTo>
                    <a:lnTo>
                      <a:pt x="1729641" y="1391886"/>
                    </a:lnTo>
                    <a:lnTo>
                      <a:pt x="1725683" y="1406526"/>
                    </a:lnTo>
                    <a:lnTo>
                      <a:pt x="1475905" y="1406526"/>
                    </a:lnTo>
                    <a:lnTo>
                      <a:pt x="1471551" y="1394260"/>
                    </a:lnTo>
                    <a:lnTo>
                      <a:pt x="1469968" y="1388324"/>
                    </a:lnTo>
                    <a:lnTo>
                      <a:pt x="1467592" y="1381993"/>
                    </a:lnTo>
                    <a:lnTo>
                      <a:pt x="1466009" y="1387137"/>
                    </a:lnTo>
                    <a:lnTo>
                      <a:pt x="1464426" y="1391490"/>
                    </a:lnTo>
                    <a:lnTo>
                      <a:pt x="1463238" y="1392677"/>
                    </a:lnTo>
                    <a:lnTo>
                      <a:pt x="1462051" y="1393864"/>
                    </a:lnTo>
                    <a:lnTo>
                      <a:pt x="1460863" y="1394260"/>
                    </a:lnTo>
                    <a:lnTo>
                      <a:pt x="1459676" y="1394655"/>
                    </a:lnTo>
                    <a:lnTo>
                      <a:pt x="1458884" y="1394260"/>
                    </a:lnTo>
                    <a:lnTo>
                      <a:pt x="1457696" y="1393468"/>
                    </a:lnTo>
                    <a:lnTo>
                      <a:pt x="1456509" y="1392281"/>
                    </a:lnTo>
                    <a:lnTo>
                      <a:pt x="1454925" y="1391094"/>
                    </a:lnTo>
                    <a:lnTo>
                      <a:pt x="1452946" y="1386346"/>
                    </a:lnTo>
                    <a:lnTo>
                      <a:pt x="1451363" y="1380015"/>
                    </a:lnTo>
                    <a:lnTo>
                      <a:pt x="1450175" y="1372892"/>
                    </a:lnTo>
                    <a:lnTo>
                      <a:pt x="1448592" y="1364583"/>
                    </a:lnTo>
                    <a:lnTo>
                      <a:pt x="1447800" y="1355086"/>
                    </a:lnTo>
                    <a:lnTo>
                      <a:pt x="1447800" y="1345194"/>
                    </a:lnTo>
                    <a:lnTo>
                      <a:pt x="1447800" y="1334906"/>
                    </a:lnTo>
                    <a:lnTo>
                      <a:pt x="1448592" y="1325805"/>
                    </a:lnTo>
                    <a:lnTo>
                      <a:pt x="1450175" y="1317496"/>
                    </a:lnTo>
                    <a:lnTo>
                      <a:pt x="1451363" y="1310373"/>
                    </a:lnTo>
                    <a:lnTo>
                      <a:pt x="1452946" y="1304438"/>
                    </a:lnTo>
                    <a:lnTo>
                      <a:pt x="1454925" y="1299689"/>
                    </a:lnTo>
                    <a:lnTo>
                      <a:pt x="1456509" y="1298107"/>
                    </a:lnTo>
                    <a:lnTo>
                      <a:pt x="1457696" y="1296920"/>
                    </a:lnTo>
                    <a:lnTo>
                      <a:pt x="1458884" y="1296128"/>
                    </a:lnTo>
                    <a:lnTo>
                      <a:pt x="1459676" y="1296128"/>
                    </a:lnTo>
                    <a:lnTo>
                      <a:pt x="1460467" y="1296128"/>
                    </a:lnTo>
                    <a:lnTo>
                      <a:pt x="1461259" y="1296524"/>
                    </a:lnTo>
                    <a:lnTo>
                      <a:pt x="1462051" y="1283466"/>
                    </a:lnTo>
                    <a:lnTo>
                      <a:pt x="1462446" y="1277531"/>
                    </a:lnTo>
                    <a:lnTo>
                      <a:pt x="1464030" y="1271991"/>
                    </a:lnTo>
                    <a:lnTo>
                      <a:pt x="1462051" y="1258142"/>
                    </a:lnTo>
                    <a:lnTo>
                      <a:pt x="1460071" y="1245480"/>
                    </a:lnTo>
                    <a:lnTo>
                      <a:pt x="1456905" y="1223717"/>
                    </a:lnTo>
                    <a:lnTo>
                      <a:pt x="1453738" y="1208681"/>
                    </a:lnTo>
                    <a:lnTo>
                      <a:pt x="1452550" y="1203537"/>
                    </a:lnTo>
                    <a:lnTo>
                      <a:pt x="1458488" y="1199975"/>
                    </a:lnTo>
                    <a:lnTo>
                      <a:pt x="1465217" y="1196018"/>
                    </a:lnTo>
                    <a:lnTo>
                      <a:pt x="1471551" y="1191270"/>
                    </a:lnTo>
                    <a:lnTo>
                      <a:pt x="1477884" y="1186522"/>
                    </a:lnTo>
                    <a:lnTo>
                      <a:pt x="1489760" y="1177421"/>
                    </a:lnTo>
                    <a:lnTo>
                      <a:pt x="1495302" y="1173464"/>
                    </a:lnTo>
                    <a:lnTo>
                      <a:pt x="1500843" y="1170299"/>
                    </a:lnTo>
                    <a:lnTo>
                      <a:pt x="1515490" y="1163176"/>
                    </a:lnTo>
                    <a:lnTo>
                      <a:pt x="1530136" y="1157241"/>
                    </a:lnTo>
                    <a:lnTo>
                      <a:pt x="1539636" y="1154075"/>
                    </a:lnTo>
                    <a:lnTo>
                      <a:pt x="1548741" y="1150910"/>
                    </a:lnTo>
                    <a:lnTo>
                      <a:pt x="1558241" y="1148536"/>
                    </a:lnTo>
                    <a:lnTo>
                      <a:pt x="1568533" y="1145766"/>
                    </a:lnTo>
                    <a:lnTo>
                      <a:pt x="1576450" y="1144183"/>
                    </a:lnTo>
                    <a:lnTo>
                      <a:pt x="1583971" y="1142996"/>
                    </a:lnTo>
                    <a:lnTo>
                      <a:pt x="1594658" y="1142204"/>
                    </a:lnTo>
                    <a:lnTo>
                      <a:pt x="1601784" y="1141413"/>
                    </a:lnTo>
                    <a:close/>
                    <a:moveTo>
                      <a:pt x="1832358" y="1052513"/>
                    </a:moveTo>
                    <a:lnTo>
                      <a:pt x="1843104" y="1052513"/>
                    </a:lnTo>
                    <a:lnTo>
                      <a:pt x="1847083" y="1052911"/>
                    </a:lnTo>
                    <a:lnTo>
                      <a:pt x="1839522" y="1055300"/>
                    </a:lnTo>
                    <a:lnTo>
                      <a:pt x="1831960" y="1058882"/>
                    </a:lnTo>
                    <a:lnTo>
                      <a:pt x="1825194" y="1062067"/>
                    </a:lnTo>
                    <a:lnTo>
                      <a:pt x="1818428" y="1065650"/>
                    </a:lnTo>
                    <a:lnTo>
                      <a:pt x="1820418" y="1066446"/>
                    </a:lnTo>
                    <a:lnTo>
                      <a:pt x="1828776" y="1066048"/>
                    </a:lnTo>
                    <a:lnTo>
                      <a:pt x="1837532" y="1065650"/>
                    </a:lnTo>
                    <a:lnTo>
                      <a:pt x="1846685" y="1066048"/>
                    </a:lnTo>
                    <a:lnTo>
                      <a:pt x="1856237" y="1066446"/>
                    </a:lnTo>
                    <a:lnTo>
                      <a:pt x="1865789" y="1067640"/>
                    </a:lnTo>
                    <a:lnTo>
                      <a:pt x="1876137" y="1069631"/>
                    </a:lnTo>
                    <a:lnTo>
                      <a:pt x="1885688" y="1072417"/>
                    </a:lnTo>
                    <a:lnTo>
                      <a:pt x="1895638" y="1075602"/>
                    </a:lnTo>
                    <a:lnTo>
                      <a:pt x="1905588" y="1079981"/>
                    </a:lnTo>
                    <a:lnTo>
                      <a:pt x="1910761" y="1082369"/>
                    </a:lnTo>
                    <a:lnTo>
                      <a:pt x="1915139" y="1085156"/>
                    </a:lnTo>
                    <a:lnTo>
                      <a:pt x="1919915" y="1088340"/>
                    </a:lnTo>
                    <a:lnTo>
                      <a:pt x="1924691" y="1091525"/>
                    </a:lnTo>
                    <a:lnTo>
                      <a:pt x="1929069" y="1095506"/>
                    </a:lnTo>
                    <a:lnTo>
                      <a:pt x="1933845" y="1099487"/>
                    </a:lnTo>
                    <a:lnTo>
                      <a:pt x="1938223" y="1103468"/>
                    </a:lnTo>
                    <a:lnTo>
                      <a:pt x="1942202" y="1108245"/>
                    </a:lnTo>
                    <a:lnTo>
                      <a:pt x="1946580" y="1112623"/>
                    </a:lnTo>
                    <a:lnTo>
                      <a:pt x="1950162" y="1118197"/>
                    </a:lnTo>
                    <a:lnTo>
                      <a:pt x="1954142" y="1123770"/>
                    </a:lnTo>
                    <a:lnTo>
                      <a:pt x="1957724" y="1129741"/>
                    </a:lnTo>
                    <a:lnTo>
                      <a:pt x="1960908" y="1136110"/>
                    </a:lnTo>
                    <a:lnTo>
                      <a:pt x="1964490" y="1142878"/>
                    </a:lnTo>
                    <a:lnTo>
                      <a:pt x="1968868" y="1152830"/>
                    </a:lnTo>
                    <a:lnTo>
                      <a:pt x="1972847" y="1163180"/>
                    </a:lnTo>
                    <a:lnTo>
                      <a:pt x="1979613" y="1182288"/>
                    </a:lnTo>
                    <a:lnTo>
                      <a:pt x="1975633" y="1185871"/>
                    </a:lnTo>
                    <a:lnTo>
                      <a:pt x="1972051" y="1190249"/>
                    </a:lnTo>
                    <a:lnTo>
                      <a:pt x="1967674" y="1192638"/>
                    </a:lnTo>
                    <a:lnTo>
                      <a:pt x="1965684" y="1193832"/>
                    </a:lnTo>
                    <a:lnTo>
                      <a:pt x="1963694" y="1195823"/>
                    </a:lnTo>
                    <a:lnTo>
                      <a:pt x="1962102" y="1197415"/>
                    </a:lnTo>
                    <a:lnTo>
                      <a:pt x="1961306" y="1199007"/>
                    </a:lnTo>
                    <a:lnTo>
                      <a:pt x="1960112" y="1201396"/>
                    </a:lnTo>
                    <a:lnTo>
                      <a:pt x="1959316" y="1202988"/>
                    </a:lnTo>
                    <a:lnTo>
                      <a:pt x="1958918" y="1205377"/>
                    </a:lnTo>
                    <a:lnTo>
                      <a:pt x="1958918" y="1207367"/>
                    </a:lnTo>
                    <a:lnTo>
                      <a:pt x="1952152" y="1218115"/>
                    </a:lnTo>
                    <a:lnTo>
                      <a:pt x="1946580" y="1229262"/>
                    </a:lnTo>
                    <a:lnTo>
                      <a:pt x="1941008" y="1240806"/>
                    </a:lnTo>
                    <a:lnTo>
                      <a:pt x="1936233" y="1252350"/>
                    </a:lnTo>
                    <a:lnTo>
                      <a:pt x="1932253" y="1263895"/>
                    </a:lnTo>
                    <a:lnTo>
                      <a:pt x="1928273" y="1274245"/>
                    </a:lnTo>
                    <a:lnTo>
                      <a:pt x="1925089" y="1284993"/>
                    </a:lnTo>
                    <a:lnTo>
                      <a:pt x="1921905" y="1294945"/>
                    </a:lnTo>
                    <a:lnTo>
                      <a:pt x="1919915" y="1304897"/>
                    </a:lnTo>
                    <a:lnTo>
                      <a:pt x="1917925" y="1314451"/>
                    </a:lnTo>
                    <a:lnTo>
                      <a:pt x="1784997" y="1314451"/>
                    </a:lnTo>
                    <a:lnTo>
                      <a:pt x="1783007" y="1303305"/>
                    </a:lnTo>
                    <a:lnTo>
                      <a:pt x="1780222" y="1293353"/>
                    </a:lnTo>
                    <a:lnTo>
                      <a:pt x="1778630" y="1288974"/>
                    </a:lnTo>
                    <a:lnTo>
                      <a:pt x="1777038" y="1284993"/>
                    </a:lnTo>
                    <a:lnTo>
                      <a:pt x="1775446" y="1281410"/>
                    </a:lnTo>
                    <a:lnTo>
                      <a:pt x="1773058" y="1278226"/>
                    </a:lnTo>
                    <a:lnTo>
                      <a:pt x="1782609" y="1200202"/>
                    </a:lnTo>
                    <a:lnTo>
                      <a:pt x="1783007" y="1196619"/>
                    </a:lnTo>
                    <a:lnTo>
                      <a:pt x="1783007" y="1192638"/>
                    </a:lnTo>
                    <a:lnTo>
                      <a:pt x="1782211" y="1189453"/>
                    </a:lnTo>
                    <a:lnTo>
                      <a:pt x="1781416" y="1185472"/>
                    </a:lnTo>
                    <a:lnTo>
                      <a:pt x="1779824" y="1182288"/>
                    </a:lnTo>
                    <a:lnTo>
                      <a:pt x="1778232" y="1178705"/>
                    </a:lnTo>
                    <a:lnTo>
                      <a:pt x="1776242" y="1175919"/>
                    </a:lnTo>
                    <a:lnTo>
                      <a:pt x="1774252" y="1172734"/>
                    </a:lnTo>
                    <a:lnTo>
                      <a:pt x="1767884" y="1166763"/>
                    </a:lnTo>
                    <a:lnTo>
                      <a:pt x="1761516" y="1161588"/>
                    </a:lnTo>
                    <a:lnTo>
                      <a:pt x="1752362" y="1154422"/>
                    </a:lnTo>
                    <a:lnTo>
                      <a:pt x="1741219" y="1146460"/>
                    </a:lnTo>
                    <a:lnTo>
                      <a:pt x="1734851" y="1142480"/>
                    </a:lnTo>
                    <a:lnTo>
                      <a:pt x="1728085" y="1138101"/>
                    </a:lnTo>
                    <a:lnTo>
                      <a:pt x="1720921" y="1134518"/>
                    </a:lnTo>
                    <a:lnTo>
                      <a:pt x="1712564" y="1130139"/>
                    </a:lnTo>
                    <a:lnTo>
                      <a:pt x="1704206" y="1126158"/>
                    </a:lnTo>
                    <a:lnTo>
                      <a:pt x="1695450" y="1122576"/>
                    </a:lnTo>
                    <a:lnTo>
                      <a:pt x="1698236" y="1118197"/>
                    </a:lnTo>
                    <a:lnTo>
                      <a:pt x="1701420" y="1114216"/>
                    </a:lnTo>
                    <a:lnTo>
                      <a:pt x="1697440" y="1114614"/>
                    </a:lnTo>
                    <a:lnTo>
                      <a:pt x="1701420" y="1111827"/>
                    </a:lnTo>
                    <a:lnTo>
                      <a:pt x="1705002" y="1109041"/>
                    </a:lnTo>
                    <a:lnTo>
                      <a:pt x="1710176" y="1103069"/>
                    </a:lnTo>
                    <a:lnTo>
                      <a:pt x="1715748" y="1097894"/>
                    </a:lnTo>
                    <a:lnTo>
                      <a:pt x="1721319" y="1093117"/>
                    </a:lnTo>
                    <a:lnTo>
                      <a:pt x="1726891" y="1088340"/>
                    </a:lnTo>
                    <a:lnTo>
                      <a:pt x="1732463" y="1083962"/>
                    </a:lnTo>
                    <a:lnTo>
                      <a:pt x="1738035" y="1080379"/>
                    </a:lnTo>
                    <a:lnTo>
                      <a:pt x="1744005" y="1076398"/>
                    </a:lnTo>
                    <a:lnTo>
                      <a:pt x="1749975" y="1073611"/>
                    </a:lnTo>
                    <a:lnTo>
                      <a:pt x="1755944" y="1070427"/>
                    </a:lnTo>
                    <a:lnTo>
                      <a:pt x="1761914" y="1067640"/>
                    </a:lnTo>
                    <a:lnTo>
                      <a:pt x="1773456" y="1063261"/>
                    </a:lnTo>
                    <a:lnTo>
                      <a:pt x="1784997" y="1059679"/>
                    </a:lnTo>
                    <a:lnTo>
                      <a:pt x="1796539" y="1056892"/>
                    </a:lnTo>
                    <a:lnTo>
                      <a:pt x="1806489" y="1054902"/>
                    </a:lnTo>
                    <a:lnTo>
                      <a:pt x="1816438" y="1053707"/>
                    </a:lnTo>
                    <a:lnTo>
                      <a:pt x="1824796" y="1052911"/>
                    </a:lnTo>
                    <a:lnTo>
                      <a:pt x="1832358" y="1052513"/>
                    </a:lnTo>
                    <a:close/>
                    <a:moveTo>
                      <a:pt x="861259" y="1052513"/>
                    </a:moveTo>
                    <a:lnTo>
                      <a:pt x="871603" y="1052513"/>
                    </a:lnTo>
                    <a:lnTo>
                      <a:pt x="875581" y="1052911"/>
                    </a:lnTo>
                    <a:lnTo>
                      <a:pt x="868022" y="1055295"/>
                    </a:lnTo>
                    <a:lnTo>
                      <a:pt x="860861" y="1058873"/>
                    </a:lnTo>
                    <a:lnTo>
                      <a:pt x="854098" y="1062053"/>
                    </a:lnTo>
                    <a:lnTo>
                      <a:pt x="847335" y="1065630"/>
                    </a:lnTo>
                    <a:lnTo>
                      <a:pt x="849324" y="1066425"/>
                    </a:lnTo>
                    <a:lnTo>
                      <a:pt x="857281" y="1066027"/>
                    </a:lnTo>
                    <a:lnTo>
                      <a:pt x="866033" y="1065630"/>
                    </a:lnTo>
                    <a:lnTo>
                      <a:pt x="875183" y="1066027"/>
                    </a:lnTo>
                    <a:lnTo>
                      <a:pt x="884732" y="1066425"/>
                    </a:lnTo>
                    <a:lnTo>
                      <a:pt x="894678" y="1067617"/>
                    </a:lnTo>
                    <a:lnTo>
                      <a:pt x="904624" y="1069605"/>
                    </a:lnTo>
                    <a:lnTo>
                      <a:pt x="914172" y="1072387"/>
                    </a:lnTo>
                    <a:lnTo>
                      <a:pt x="924516" y="1075567"/>
                    </a:lnTo>
                    <a:lnTo>
                      <a:pt x="934064" y="1079939"/>
                    </a:lnTo>
                    <a:lnTo>
                      <a:pt x="939236" y="1082324"/>
                    </a:lnTo>
                    <a:lnTo>
                      <a:pt x="944010" y="1085106"/>
                    </a:lnTo>
                    <a:lnTo>
                      <a:pt x="948784" y="1088286"/>
                    </a:lnTo>
                    <a:lnTo>
                      <a:pt x="953160" y="1091466"/>
                    </a:lnTo>
                    <a:lnTo>
                      <a:pt x="957934" y="1095441"/>
                    </a:lnTo>
                    <a:lnTo>
                      <a:pt x="962708" y="1099415"/>
                    </a:lnTo>
                    <a:lnTo>
                      <a:pt x="966687" y="1103390"/>
                    </a:lnTo>
                    <a:lnTo>
                      <a:pt x="971063" y="1108160"/>
                    </a:lnTo>
                    <a:lnTo>
                      <a:pt x="974644" y="1112532"/>
                    </a:lnTo>
                    <a:lnTo>
                      <a:pt x="979020" y="1118097"/>
                    </a:lnTo>
                    <a:lnTo>
                      <a:pt x="982998" y="1123662"/>
                    </a:lnTo>
                    <a:lnTo>
                      <a:pt x="986181" y="1129624"/>
                    </a:lnTo>
                    <a:lnTo>
                      <a:pt x="989762" y="1135983"/>
                    </a:lnTo>
                    <a:lnTo>
                      <a:pt x="992944" y="1142741"/>
                    </a:lnTo>
                    <a:lnTo>
                      <a:pt x="997321" y="1152678"/>
                    </a:lnTo>
                    <a:lnTo>
                      <a:pt x="1001299" y="1163012"/>
                    </a:lnTo>
                    <a:lnTo>
                      <a:pt x="1008062" y="1182091"/>
                    </a:lnTo>
                    <a:lnTo>
                      <a:pt x="1004482" y="1185668"/>
                    </a:lnTo>
                    <a:lnTo>
                      <a:pt x="1000105" y="1190040"/>
                    </a:lnTo>
                    <a:lnTo>
                      <a:pt x="996525" y="1192425"/>
                    </a:lnTo>
                    <a:lnTo>
                      <a:pt x="994138" y="1193618"/>
                    </a:lnTo>
                    <a:lnTo>
                      <a:pt x="992546" y="1195605"/>
                    </a:lnTo>
                    <a:lnTo>
                      <a:pt x="990955" y="1197195"/>
                    </a:lnTo>
                    <a:lnTo>
                      <a:pt x="989762" y="1198785"/>
                    </a:lnTo>
                    <a:lnTo>
                      <a:pt x="988568" y="1201170"/>
                    </a:lnTo>
                    <a:lnTo>
                      <a:pt x="987772" y="1202760"/>
                    </a:lnTo>
                    <a:lnTo>
                      <a:pt x="987375" y="1205145"/>
                    </a:lnTo>
                    <a:lnTo>
                      <a:pt x="987375" y="1207132"/>
                    </a:lnTo>
                    <a:lnTo>
                      <a:pt x="980611" y="1217864"/>
                    </a:lnTo>
                    <a:lnTo>
                      <a:pt x="975041" y="1228993"/>
                    </a:lnTo>
                    <a:lnTo>
                      <a:pt x="969870" y="1240520"/>
                    </a:lnTo>
                    <a:lnTo>
                      <a:pt x="965095" y="1252047"/>
                    </a:lnTo>
                    <a:lnTo>
                      <a:pt x="960321" y="1263574"/>
                    </a:lnTo>
                    <a:lnTo>
                      <a:pt x="956741" y="1273908"/>
                    </a:lnTo>
                    <a:lnTo>
                      <a:pt x="953558" y="1284640"/>
                    </a:lnTo>
                    <a:lnTo>
                      <a:pt x="950773" y="1294577"/>
                    </a:lnTo>
                    <a:lnTo>
                      <a:pt x="948784" y="1304514"/>
                    </a:lnTo>
                    <a:lnTo>
                      <a:pt x="946397" y="1314054"/>
                    </a:lnTo>
                    <a:lnTo>
                      <a:pt x="746283" y="1314054"/>
                    </a:lnTo>
                    <a:lnTo>
                      <a:pt x="745487" y="1310874"/>
                    </a:lnTo>
                    <a:lnTo>
                      <a:pt x="745487" y="1314054"/>
                    </a:lnTo>
                    <a:lnTo>
                      <a:pt x="692972" y="1314054"/>
                    </a:lnTo>
                    <a:lnTo>
                      <a:pt x="688994" y="1314054"/>
                    </a:lnTo>
                    <a:lnTo>
                      <a:pt x="685811" y="1314451"/>
                    </a:lnTo>
                    <a:lnTo>
                      <a:pt x="683026" y="1296565"/>
                    </a:lnTo>
                    <a:lnTo>
                      <a:pt x="681833" y="1287423"/>
                    </a:lnTo>
                    <a:lnTo>
                      <a:pt x="681435" y="1278281"/>
                    </a:lnTo>
                    <a:lnTo>
                      <a:pt x="681037" y="1268344"/>
                    </a:lnTo>
                    <a:lnTo>
                      <a:pt x="681435" y="1258804"/>
                    </a:lnTo>
                    <a:lnTo>
                      <a:pt x="681833" y="1249265"/>
                    </a:lnTo>
                    <a:lnTo>
                      <a:pt x="682628" y="1238930"/>
                    </a:lnTo>
                    <a:lnTo>
                      <a:pt x="684617" y="1228596"/>
                    </a:lnTo>
                    <a:lnTo>
                      <a:pt x="686607" y="1217466"/>
                    </a:lnTo>
                    <a:lnTo>
                      <a:pt x="688994" y="1205940"/>
                    </a:lnTo>
                    <a:lnTo>
                      <a:pt x="692176" y="1194810"/>
                    </a:lnTo>
                    <a:lnTo>
                      <a:pt x="696155" y="1182488"/>
                    </a:lnTo>
                    <a:lnTo>
                      <a:pt x="700929" y="1169769"/>
                    </a:lnTo>
                    <a:lnTo>
                      <a:pt x="706499" y="1156255"/>
                    </a:lnTo>
                    <a:lnTo>
                      <a:pt x="712466" y="1142741"/>
                    </a:lnTo>
                    <a:lnTo>
                      <a:pt x="716445" y="1134791"/>
                    </a:lnTo>
                    <a:lnTo>
                      <a:pt x="720821" y="1127636"/>
                    </a:lnTo>
                    <a:lnTo>
                      <a:pt x="725595" y="1120482"/>
                    </a:lnTo>
                    <a:lnTo>
                      <a:pt x="729971" y="1114122"/>
                    </a:lnTo>
                    <a:lnTo>
                      <a:pt x="726391" y="1114520"/>
                    </a:lnTo>
                    <a:lnTo>
                      <a:pt x="729971" y="1111737"/>
                    </a:lnTo>
                    <a:lnTo>
                      <a:pt x="733950" y="1108955"/>
                    </a:lnTo>
                    <a:lnTo>
                      <a:pt x="739122" y="1102993"/>
                    </a:lnTo>
                    <a:lnTo>
                      <a:pt x="744294" y="1097826"/>
                    </a:lnTo>
                    <a:lnTo>
                      <a:pt x="749863" y="1093056"/>
                    </a:lnTo>
                    <a:lnTo>
                      <a:pt x="755433" y="1088286"/>
                    </a:lnTo>
                    <a:lnTo>
                      <a:pt x="761401" y="1083914"/>
                    </a:lnTo>
                    <a:lnTo>
                      <a:pt x="766970" y="1080337"/>
                    </a:lnTo>
                    <a:lnTo>
                      <a:pt x="772938" y="1076362"/>
                    </a:lnTo>
                    <a:lnTo>
                      <a:pt x="778508" y="1073579"/>
                    </a:lnTo>
                    <a:lnTo>
                      <a:pt x="784475" y="1070400"/>
                    </a:lnTo>
                    <a:lnTo>
                      <a:pt x="790443" y="1067617"/>
                    </a:lnTo>
                    <a:lnTo>
                      <a:pt x="802378" y="1063245"/>
                    </a:lnTo>
                    <a:lnTo>
                      <a:pt x="813916" y="1059668"/>
                    </a:lnTo>
                    <a:lnTo>
                      <a:pt x="824658" y="1056885"/>
                    </a:lnTo>
                    <a:lnTo>
                      <a:pt x="835399" y="1054898"/>
                    </a:lnTo>
                    <a:lnTo>
                      <a:pt x="844947" y="1053705"/>
                    </a:lnTo>
                    <a:lnTo>
                      <a:pt x="853700" y="1052911"/>
                    </a:lnTo>
                    <a:lnTo>
                      <a:pt x="861259" y="1052513"/>
                    </a:lnTo>
                    <a:close/>
                    <a:moveTo>
                      <a:pt x="1326357" y="1047750"/>
                    </a:moveTo>
                    <a:lnTo>
                      <a:pt x="1337469" y="1047750"/>
                    </a:lnTo>
                    <a:lnTo>
                      <a:pt x="1348582" y="1048148"/>
                    </a:lnTo>
                    <a:lnTo>
                      <a:pt x="1358901" y="1048942"/>
                    </a:lnTo>
                    <a:lnTo>
                      <a:pt x="1368822" y="1050532"/>
                    </a:lnTo>
                    <a:lnTo>
                      <a:pt x="1378347" y="1052520"/>
                    </a:lnTo>
                    <a:lnTo>
                      <a:pt x="1387476" y="1054904"/>
                    </a:lnTo>
                    <a:lnTo>
                      <a:pt x="1396604" y="1057289"/>
                    </a:lnTo>
                    <a:lnTo>
                      <a:pt x="1404541" y="1060469"/>
                    </a:lnTo>
                    <a:lnTo>
                      <a:pt x="1412479" y="1063251"/>
                    </a:lnTo>
                    <a:lnTo>
                      <a:pt x="1419623" y="1066828"/>
                    </a:lnTo>
                    <a:lnTo>
                      <a:pt x="1426766" y="1070008"/>
                    </a:lnTo>
                    <a:lnTo>
                      <a:pt x="1433116" y="1073983"/>
                    </a:lnTo>
                    <a:lnTo>
                      <a:pt x="1444626" y="1081137"/>
                    </a:lnTo>
                    <a:lnTo>
                      <a:pt x="1454151" y="1087894"/>
                    </a:lnTo>
                    <a:lnTo>
                      <a:pt x="1461691" y="1093856"/>
                    </a:lnTo>
                    <a:lnTo>
                      <a:pt x="1466851" y="1098228"/>
                    </a:lnTo>
                    <a:lnTo>
                      <a:pt x="1471613" y="1102600"/>
                    </a:lnTo>
                    <a:lnTo>
                      <a:pt x="1465660" y="1153079"/>
                    </a:lnTo>
                    <a:lnTo>
                      <a:pt x="1458913" y="1157848"/>
                    </a:lnTo>
                    <a:lnTo>
                      <a:pt x="1447404" y="1166195"/>
                    </a:lnTo>
                    <a:lnTo>
                      <a:pt x="1441848" y="1170170"/>
                    </a:lnTo>
                    <a:lnTo>
                      <a:pt x="1437482" y="1172555"/>
                    </a:lnTo>
                    <a:lnTo>
                      <a:pt x="1434704" y="1174542"/>
                    </a:lnTo>
                    <a:lnTo>
                      <a:pt x="1432323" y="1175734"/>
                    </a:lnTo>
                    <a:lnTo>
                      <a:pt x="1427560" y="1179311"/>
                    </a:lnTo>
                    <a:lnTo>
                      <a:pt x="1424385" y="1184081"/>
                    </a:lnTo>
                    <a:lnTo>
                      <a:pt x="1421210" y="1188851"/>
                    </a:lnTo>
                    <a:lnTo>
                      <a:pt x="1419226" y="1194018"/>
                    </a:lnTo>
                    <a:lnTo>
                      <a:pt x="1418035" y="1199582"/>
                    </a:lnTo>
                    <a:lnTo>
                      <a:pt x="1418035" y="1205544"/>
                    </a:lnTo>
                    <a:lnTo>
                      <a:pt x="1418432" y="1208724"/>
                    </a:lnTo>
                    <a:lnTo>
                      <a:pt x="1418829" y="1211506"/>
                    </a:lnTo>
                    <a:lnTo>
                      <a:pt x="1419623" y="1216673"/>
                    </a:lnTo>
                    <a:lnTo>
                      <a:pt x="1422401" y="1229392"/>
                    </a:lnTo>
                    <a:lnTo>
                      <a:pt x="1425576" y="1248073"/>
                    </a:lnTo>
                    <a:lnTo>
                      <a:pt x="1427163" y="1259202"/>
                    </a:lnTo>
                    <a:lnTo>
                      <a:pt x="1429148" y="1271524"/>
                    </a:lnTo>
                    <a:lnTo>
                      <a:pt x="1427560" y="1279076"/>
                    </a:lnTo>
                    <a:lnTo>
                      <a:pt x="1425973" y="1282255"/>
                    </a:lnTo>
                    <a:lnTo>
                      <a:pt x="1423988" y="1285832"/>
                    </a:lnTo>
                    <a:lnTo>
                      <a:pt x="1422401" y="1289807"/>
                    </a:lnTo>
                    <a:lnTo>
                      <a:pt x="1420416" y="1293782"/>
                    </a:lnTo>
                    <a:lnTo>
                      <a:pt x="1418035" y="1303718"/>
                    </a:lnTo>
                    <a:lnTo>
                      <a:pt x="1416051" y="1314450"/>
                    </a:lnTo>
                    <a:lnTo>
                      <a:pt x="1312863" y="1314450"/>
                    </a:lnTo>
                    <a:lnTo>
                      <a:pt x="1310879" y="1304911"/>
                    </a:lnTo>
                    <a:lnTo>
                      <a:pt x="1308894" y="1294974"/>
                    </a:lnTo>
                    <a:lnTo>
                      <a:pt x="1305719" y="1285038"/>
                    </a:lnTo>
                    <a:lnTo>
                      <a:pt x="1302544" y="1274306"/>
                    </a:lnTo>
                    <a:lnTo>
                      <a:pt x="1298972" y="1263972"/>
                    </a:lnTo>
                    <a:lnTo>
                      <a:pt x="1295004" y="1252843"/>
                    </a:lnTo>
                    <a:lnTo>
                      <a:pt x="1290241" y="1240919"/>
                    </a:lnTo>
                    <a:lnTo>
                      <a:pt x="1285082" y="1229392"/>
                    </a:lnTo>
                    <a:lnTo>
                      <a:pt x="1280319" y="1219456"/>
                    </a:lnTo>
                    <a:lnTo>
                      <a:pt x="1275160" y="1210711"/>
                    </a:lnTo>
                    <a:lnTo>
                      <a:pt x="1270000" y="1202365"/>
                    </a:lnTo>
                    <a:lnTo>
                      <a:pt x="1264047" y="1194813"/>
                    </a:lnTo>
                    <a:lnTo>
                      <a:pt x="1258094" y="1188056"/>
                    </a:lnTo>
                    <a:lnTo>
                      <a:pt x="1251744" y="1181696"/>
                    </a:lnTo>
                    <a:lnTo>
                      <a:pt x="1244997" y="1175734"/>
                    </a:lnTo>
                    <a:lnTo>
                      <a:pt x="1238250" y="1170567"/>
                    </a:lnTo>
                    <a:lnTo>
                      <a:pt x="1231503" y="1165400"/>
                    </a:lnTo>
                    <a:lnTo>
                      <a:pt x="1224757" y="1161823"/>
                    </a:lnTo>
                    <a:lnTo>
                      <a:pt x="1217613" y="1157848"/>
                    </a:lnTo>
                    <a:lnTo>
                      <a:pt x="1210469" y="1154669"/>
                    </a:lnTo>
                    <a:lnTo>
                      <a:pt x="1202928" y="1151886"/>
                    </a:lnTo>
                    <a:lnTo>
                      <a:pt x="1195785" y="1149501"/>
                    </a:lnTo>
                    <a:lnTo>
                      <a:pt x="1188641" y="1147912"/>
                    </a:lnTo>
                    <a:lnTo>
                      <a:pt x="1181497" y="1145924"/>
                    </a:lnTo>
                    <a:lnTo>
                      <a:pt x="1179116" y="1131218"/>
                    </a:lnTo>
                    <a:lnTo>
                      <a:pt x="1176735" y="1120486"/>
                    </a:lnTo>
                    <a:lnTo>
                      <a:pt x="1174750" y="1110152"/>
                    </a:lnTo>
                    <a:lnTo>
                      <a:pt x="1180703" y="1106973"/>
                    </a:lnTo>
                    <a:lnTo>
                      <a:pt x="1187053" y="1102998"/>
                    </a:lnTo>
                    <a:lnTo>
                      <a:pt x="1193800" y="1098228"/>
                    </a:lnTo>
                    <a:lnTo>
                      <a:pt x="1200150" y="1093856"/>
                    </a:lnTo>
                    <a:lnTo>
                      <a:pt x="1212453" y="1084317"/>
                    </a:lnTo>
                    <a:lnTo>
                      <a:pt x="1217613" y="1080342"/>
                    </a:lnTo>
                    <a:lnTo>
                      <a:pt x="1223169" y="1077163"/>
                    </a:lnTo>
                    <a:lnTo>
                      <a:pt x="1237060" y="1070406"/>
                    </a:lnTo>
                    <a:lnTo>
                      <a:pt x="1250950" y="1064444"/>
                    </a:lnTo>
                    <a:lnTo>
                      <a:pt x="1264444" y="1059674"/>
                    </a:lnTo>
                    <a:lnTo>
                      <a:pt x="1277541" y="1055699"/>
                    </a:lnTo>
                    <a:lnTo>
                      <a:pt x="1290241" y="1052520"/>
                    </a:lnTo>
                    <a:lnTo>
                      <a:pt x="1302941" y="1050135"/>
                    </a:lnTo>
                    <a:lnTo>
                      <a:pt x="1314847" y="1048545"/>
                    </a:lnTo>
                    <a:lnTo>
                      <a:pt x="1326357" y="1047750"/>
                    </a:lnTo>
                    <a:close/>
                    <a:moveTo>
                      <a:pt x="525022" y="1035050"/>
                    </a:moveTo>
                    <a:lnTo>
                      <a:pt x="554037" y="1036676"/>
                    </a:lnTo>
                    <a:lnTo>
                      <a:pt x="512762" y="1068388"/>
                    </a:lnTo>
                    <a:lnTo>
                      <a:pt x="525022" y="1035050"/>
                    </a:lnTo>
                    <a:close/>
                    <a:moveTo>
                      <a:pt x="174832" y="915044"/>
                    </a:moveTo>
                    <a:lnTo>
                      <a:pt x="50860" y="916631"/>
                    </a:lnTo>
                    <a:lnTo>
                      <a:pt x="57218" y="934484"/>
                    </a:lnTo>
                    <a:lnTo>
                      <a:pt x="174832" y="915044"/>
                    </a:lnTo>
                    <a:close/>
                    <a:moveTo>
                      <a:pt x="403703" y="711119"/>
                    </a:moveTo>
                    <a:lnTo>
                      <a:pt x="403703" y="723418"/>
                    </a:lnTo>
                    <a:lnTo>
                      <a:pt x="512179" y="715086"/>
                    </a:lnTo>
                    <a:lnTo>
                      <a:pt x="403703" y="711119"/>
                    </a:lnTo>
                    <a:close/>
                    <a:moveTo>
                      <a:pt x="773852" y="677863"/>
                    </a:moveTo>
                    <a:lnTo>
                      <a:pt x="777038" y="678259"/>
                    </a:lnTo>
                    <a:lnTo>
                      <a:pt x="778632" y="678259"/>
                    </a:lnTo>
                    <a:lnTo>
                      <a:pt x="779428" y="679050"/>
                    </a:lnTo>
                    <a:lnTo>
                      <a:pt x="780225" y="679446"/>
                    </a:lnTo>
                    <a:lnTo>
                      <a:pt x="780623" y="680632"/>
                    </a:lnTo>
                    <a:lnTo>
                      <a:pt x="780623" y="681423"/>
                    </a:lnTo>
                    <a:lnTo>
                      <a:pt x="780225" y="682215"/>
                    </a:lnTo>
                    <a:lnTo>
                      <a:pt x="779428" y="684588"/>
                    </a:lnTo>
                    <a:lnTo>
                      <a:pt x="777038" y="687357"/>
                    </a:lnTo>
                    <a:lnTo>
                      <a:pt x="774648" y="689731"/>
                    </a:lnTo>
                    <a:lnTo>
                      <a:pt x="771860" y="692500"/>
                    </a:lnTo>
                    <a:lnTo>
                      <a:pt x="767877" y="695665"/>
                    </a:lnTo>
                    <a:lnTo>
                      <a:pt x="763894" y="698038"/>
                    </a:lnTo>
                    <a:lnTo>
                      <a:pt x="760309" y="700808"/>
                    </a:lnTo>
                    <a:lnTo>
                      <a:pt x="755927" y="702785"/>
                    </a:lnTo>
                    <a:lnTo>
                      <a:pt x="752342" y="704368"/>
                    </a:lnTo>
                    <a:lnTo>
                      <a:pt x="748758" y="705555"/>
                    </a:lnTo>
                    <a:lnTo>
                      <a:pt x="745969" y="705950"/>
                    </a:lnTo>
                    <a:lnTo>
                      <a:pt x="742783" y="706346"/>
                    </a:lnTo>
                    <a:lnTo>
                      <a:pt x="740791" y="706741"/>
                    </a:lnTo>
                    <a:lnTo>
                      <a:pt x="738800" y="707928"/>
                    </a:lnTo>
                    <a:lnTo>
                      <a:pt x="737605" y="708719"/>
                    </a:lnTo>
                    <a:lnTo>
                      <a:pt x="736011" y="709906"/>
                    </a:lnTo>
                    <a:lnTo>
                      <a:pt x="735215" y="711093"/>
                    </a:lnTo>
                    <a:lnTo>
                      <a:pt x="734816" y="712280"/>
                    </a:lnTo>
                    <a:lnTo>
                      <a:pt x="734816" y="713467"/>
                    </a:lnTo>
                    <a:lnTo>
                      <a:pt x="735215" y="715049"/>
                    </a:lnTo>
                    <a:lnTo>
                      <a:pt x="736011" y="716236"/>
                    </a:lnTo>
                    <a:lnTo>
                      <a:pt x="738003" y="717027"/>
                    </a:lnTo>
                    <a:lnTo>
                      <a:pt x="739596" y="717818"/>
                    </a:lnTo>
                    <a:lnTo>
                      <a:pt x="741986" y="718609"/>
                    </a:lnTo>
                    <a:lnTo>
                      <a:pt x="745173" y="719005"/>
                    </a:lnTo>
                    <a:lnTo>
                      <a:pt x="748359" y="719400"/>
                    </a:lnTo>
                    <a:lnTo>
                      <a:pt x="752342" y="719005"/>
                    </a:lnTo>
                    <a:lnTo>
                      <a:pt x="760707" y="719005"/>
                    </a:lnTo>
                    <a:lnTo>
                      <a:pt x="763894" y="719400"/>
                    </a:lnTo>
                    <a:lnTo>
                      <a:pt x="767877" y="719796"/>
                    </a:lnTo>
                    <a:lnTo>
                      <a:pt x="770665" y="720983"/>
                    </a:lnTo>
                    <a:lnTo>
                      <a:pt x="773852" y="722169"/>
                    </a:lnTo>
                    <a:lnTo>
                      <a:pt x="776640" y="723356"/>
                    </a:lnTo>
                    <a:lnTo>
                      <a:pt x="779428" y="724939"/>
                    </a:lnTo>
                    <a:lnTo>
                      <a:pt x="781420" y="726917"/>
                    </a:lnTo>
                    <a:lnTo>
                      <a:pt x="783411" y="729686"/>
                    </a:lnTo>
                    <a:lnTo>
                      <a:pt x="785403" y="732455"/>
                    </a:lnTo>
                    <a:lnTo>
                      <a:pt x="786598" y="736015"/>
                    </a:lnTo>
                    <a:lnTo>
                      <a:pt x="787793" y="739180"/>
                    </a:lnTo>
                    <a:lnTo>
                      <a:pt x="788191" y="743531"/>
                    </a:lnTo>
                    <a:lnTo>
                      <a:pt x="788988" y="747883"/>
                    </a:lnTo>
                    <a:lnTo>
                      <a:pt x="788988" y="752630"/>
                    </a:lnTo>
                    <a:lnTo>
                      <a:pt x="788590" y="756982"/>
                    </a:lnTo>
                    <a:lnTo>
                      <a:pt x="787793" y="760542"/>
                    </a:lnTo>
                    <a:lnTo>
                      <a:pt x="786200" y="764102"/>
                    </a:lnTo>
                    <a:lnTo>
                      <a:pt x="783810" y="767267"/>
                    </a:lnTo>
                    <a:lnTo>
                      <a:pt x="781420" y="770827"/>
                    </a:lnTo>
                    <a:lnTo>
                      <a:pt x="778632" y="773596"/>
                    </a:lnTo>
                    <a:lnTo>
                      <a:pt x="775445" y="776761"/>
                    </a:lnTo>
                    <a:lnTo>
                      <a:pt x="771860" y="779135"/>
                    </a:lnTo>
                    <a:lnTo>
                      <a:pt x="767479" y="781113"/>
                    </a:lnTo>
                    <a:lnTo>
                      <a:pt x="763097" y="783486"/>
                    </a:lnTo>
                    <a:lnTo>
                      <a:pt x="753936" y="787442"/>
                    </a:lnTo>
                    <a:lnTo>
                      <a:pt x="744376" y="790607"/>
                    </a:lnTo>
                    <a:lnTo>
                      <a:pt x="734020" y="792980"/>
                    </a:lnTo>
                    <a:lnTo>
                      <a:pt x="724062" y="795354"/>
                    </a:lnTo>
                    <a:lnTo>
                      <a:pt x="714104" y="796936"/>
                    </a:lnTo>
                    <a:lnTo>
                      <a:pt x="704942" y="798123"/>
                    </a:lnTo>
                    <a:lnTo>
                      <a:pt x="696179" y="798914"/>
                    </a:lnTo>
                    <a:lnTo>
                      <a:pt x="684230" y="799705"/>
                    </a:lnTo>
                    <a:lnTo>
                      <a:pt x="679450" y="800101"/>
                    </a:lnTo>
                    <a:lnTo>
                      <a:pt x="682636" y="698830"/>
                    </a:lnTo>
                    <a:lnTo>
                      <a:pt x="683433" y="697247"/>
                    </a:lnTo>
                    <a:lnTo>
                      <a:pt x="683831" y="695665"/>
                    </a:lnTo>
                    <a:lnTo>
                      <a:pt x="684628" y="694478"/>
                    </a:lnTo>
                    <a:lnTo>
                      <a:pt x="685425" y="692896"/>
                    </a:lnTo>
                    <a:lnTo>
                      <a:pt x="688213" y="690522"/>
                    </a:lnTo>
                    <a:lnTo>
                      <a:pt x="692196" y="688940"/>
                    </a:lnTo>
                    <a:lnTo>
                      <a:pt x="696976" y="687357"/>
                    </a:lnTo>
                    <a:lnTo>
                      <a:pt x="701756" y="685775"/>
                    </a:lnTo>
                    <a:lnTo>
                      <a:pt x="707731" y="684588"/>
                    </a:lnTo>
                    <a:lnTo>
                      <a:pt x="714104" y="683797"/>
                    </a:lnTo>
                    <a:lnTo>
                      <a:pt x="727647" y="682610"/>
                    </a:lnTo>
                    <a:lnTo>
                      <a:pt x="741588" y="681819"/>
                    </a:lnTo>
                    <a:lnTo>
                      <a:pt x="755529" y="680632"/>
                    </a:lnTo>
                    <a:lnTo>
                      <a:pt x="762300" y="679446"/>
                    </a:lnTo>
                    <a:lnTo>
                      <a:pt x="768275" y="678654"/>
                    </a:lnTo>
                    <a:lnTo>
                      <a:pt x="773852" y="677863"/>
                    </a:lnTo>
                    <a:close/>
                    <a:moveTo>
                      <a:pt x="425557" y="466725"/>
                    </a:moveTo>
                    <a:lnTo>
                      <a:pt x="429928" y="467122"/>
                    </a:lnTo>
                    <a:lnTo>
                      <a:pt x="434299" y="467519"/>
                    </a:lnTo>
                    <a:lnTo>
                      <a:pt x="438272" y="467915"/>
                    </a:lnTo>
                    <a:lnTo>
                      <a:pt x="442643" y="468709"/>
                    </a:lnTo>
                    <a:lnTo>
                      <a:pt x="446219" y="470296"/>
                    </a:lnTo>
                    <a:lnTo>
                      <a:pt x="453769" y="473073"/>
                    </a:lnTo>
                    <a:lnTo>
                      <a:pt x="461716" y="477040"/>
                    </a:lnTo>
                    <a:lnTo>
                      <a:pt x="468471" y="481801"/>
                    </a:lnTo>
                    <a:lnTo>
                      <a:pt x="475225" y="487356"/>
                    </a:lnTo>
                    <a:lnTo>
                      <a:pt x="481980" y="493307"/>
                    </a:lnTo>
                    <a:lnTo>
                      <a:pt x="487543" y="500052"/>
                    </a:lnTo>
                    <a:lnTo>
                      <a:pt x="493503" y="507590"/>
                    </a:lnTo>
                    <a:lnTo>
                      <a:pt x="499066" y="515524"/>
                    </a:lnTo>
                    <a:lnTo>
                      <a:pt x="504629" y="524253"/>
                    </a:lnTo>
                    <a:lnTo>
                      <a:pt x="509795" y="532981"/>
                    </a:lnTo>
                    <a:lnTo>
                      <a:pt x="514165" y="542106"/>
                    </a:lnTo>
                    <a:lnTo>
                      <a:pt x="518933" y="552025"/>
                    </a:lnTo>
                    <a:lnTo>
                      <a:pt x="523304" y="561943"/>
                    </a:lnTo>
                    <a:lnTo>
                      <a:pt x="526880" y="572259"/>
                    </a:lnTo>
                    <a:lnTo>
                      <a:pt x="530854" y="582177"/>
                    </a:lnTo>
                    <a:lnTo>
                      <a:pt x="534033" y="592889"/>
                    </a:lnTo>
                    <a:lnTo>
                      <a:pt x="540390" y="613520"/>
                    </a:lnTo>
                    <a:lnTo>
                      <a:pt x="545953" y="634150"/>
                    </a:lnTo>
                    <a:lnTo>
                      <a:pt x="550721" y="653988"/>
                    </a:lnTo>
                    <a:lnTo>
                      <a:pt x="554297" y="673031"/>
                    </a:lnTo>
                    <a:lnTo>
                      <a:pt x="557873" y="690091"/>
                    </a:lnTo>
                    <a:lnTo>
                      <a:pt x="559860" y="705167"/>
                    </a:lnTo>
                    <a:lnTo>
                      <a:pt x="592045" y="701597"/>
                    </a:lnTo>
                    <a:lnTo>
                      <a:pt x="621449" y="697629"/>
                    </a:lnTo>
                    <a:lnTo>
                      <a:pt x="647673" y="694455"/>
                    </a:lnTo>
                    <a:lnTo>
                      <a:pt x="669925" y="690488"/>
                    </a:lnTo>
                    <a:lnTo>
                      <a:pt x="669527" y="696042"/>
                    </a:lnTo>
                    <a:lnTo>
                      <a:pt x="669130" y="702390"/>
                    </a:lnTo>
                    <a:lnTo>
                      <a:pt x="668733" y="716276"/>
                    </a:lnTo>
                    <a:lnTo>
                      <a:pt x="668733" y="750396"/>
                    </a:lnTo>
                    <a:lnTo>
                      <a:pt x="669130" y="768646"/>
                    </a:lnTo>
                    <a:lnTo>
                      <a:pt x="668733" y="786103"/>
                    </a:lnTo>
                    <a:lnTo>
                      <a:pt x="667938" y="803559"/>
                    </a:lnTo>
                    <a:lnTo>
                      <a:pt x="667143" y="811494"/>
                    </a:lnTo>
                    <a:lnTo>
                      <a:pt x="666349" y="819032"/>
                    </a:lnTo>
                    <a:lnTo>
                      <a:pt x="645289" y="825380"/>
                    </a:lnTo>
                    <a:lnTo>
                      <a:pt x="620654" y="831331"/>
                    </a:lnTo>
                    <a:lnTo>
                      <a:pt x="593237" y="837679"/>
                    </a:lnTo>
                    <a:lnTo>
                      <a:pt x="563436" y="844027"/>
                    </a:lnTo>
                    <a:lnTo>
                      <a:pt x="561052" y="872593"/>
                    </a:lnTo>
                    <a:lnTo>
                      <a:pt x="558668" y="896000"/>
                    </a:lnTo>
                    <a:lnTo>
                      <a:pt x="557873" y="905125"/>
                    </a:lnTo>
                    <a:lnTo>
                      <a:pt x="557079" y="916631"/>
                    </a:lnTo>
                    <a:lnTo>
                      <a:pt x="556681" y="928930"/>
                    </a:lnTo>
                    <a:lnTo>
                      <a:pt x="556284" y="942022"/>
                    </a:lnTo>
                    <a:lnTo>
                      <a:pt x="556284" y="955908"/>
                    </a:lnTo>
                    <a:lnTo>
                      <a:pt x="556284" y="970588"/>
                    </a:lnTo>
                    <a:lnTo>
                      <a:pt x="557079" y="984474"/>
                    </a:lnTo>
                    <a:lnTo>
                      <a:pt x="558271" y="997566"/>
                    </a:lnTo>
                    <a:lnTo>
                      <a:pt x="558668" y="1004311"/>
                    </a:lnTo>
                    <a:lnTo>
                      <a:pt x="558668" y="1009469"/>
                    </a:lnTo>
                    <a:lnTo>
                      <a:pt x="558271" y="1014626"/>
                    </a:lnTo>
                    <a:lnTo>
                      <a:pt x="557079" y="1018991"/>
                    </a:lnTo>
                    <a:lnTo>
                      <a:pt x="555489" y="1022164"/>
                    </a:lnTo>
                    <a:lnTo>
                      <a:pt x="553900" y="1024942"/>
                    </a:lnTo>
                    <a:lnTo>
                      <a:pt x="552310" y="1026925"/>
                    </a:lnTo>
                    <a:lnTo>
                      <a:pt x="549926" y="1028512"/>
                    </a:lnTo>
                    <a:lnTo>
                      <a:pt x="547145" y="1029306"/>
                    </a:lnTo>
                    <a:lnTo>
                      <a:pt x="544761" y="1030099"/>
                    </a:lnTo>
                    <a:lnTo>
                      <a:pt x="541582" y="1030496"/>
                    </a:lnTo>
                    <a:lnTo>
                      <a:pt x="538801" y="1030496"/>
                    </a:lnTo>
                    <a:lnTo>
                      <a:pt x="532046" y="1030099"/>
                    </a:lnTo>
                    <a:lnTo>
                      <a:pt x="525688" y="1028909"/>
                    </a:lnTo>
                    <a:lnTo>
                      <a:pt x="524894" y="1028512"/>
                    </a:lnTo>
                    <a:lnTo>
                      <a:pt x="524099" y="1027719"/>
                    </a:lnTo>
                    <a:lnTo>
                      <a:pt x="522510" y="1023751"/>
                    </a:lnTo>
                    <a:lnTo>
                      <a:pt x="520920" y="1018594"/>
                    </a:lnTo>
                    <a:lnTo>
                      <a:pt x="520125" y="1011452"/>
                    </a:lnTo>
                    <a:lnTo>
                      <a:pt x="519331" y="1002327"/>
                    </a:lnTo>
                    <a:lnTo>
                      <a:pt x="518536" y="992409"/>
                    </a:lnTo>
                    <a:lnTo>
                      <a:pt x="517741" y="968207"/>
                    </a:lnTo>
                    <a:lnTo>
                      <a:pt x="517344" y="941229"/>
                    </a:lnTo>
                    <a:lnTo>
                      <a:pt x="516947" y="911870"/>
                    </a:lnTo>
                    <a:lnTo>
                      <a:pt x="516549" y="853152"/>
                    </a:lnTo>
                    <a:lnTo>
                      <a:pt x="513768" y="853549"/>
                    </a:lnTo>
                    <a:lnTo>
                      <a:pt x="513768" y="976142"/>
                    </a:lnTo>
                    <a:lnTo>
                      <a:pt x="508602" y="1036050"/>
                    </a:lnTo>
                    <a:lnTo>
                      <a:pt x="504232" y="1082469"/>
                    </a:lnTo>
                    <a:lnTo>
                      <a:pt x="500258" y="1124127"/>
                    </a:lnTo>
                    <a:lnTo>
                      <a:pt x="499861" y="1128095"/>
                    </a:lnTo>
                    <a:lnTo>
                      <a:pt x="497874" y="1134443"/>
                    </a:lnTo>
                    <a:lnTo>
                      <a:pt x="495490" y="1141187"/>
                    </a:lnTo>
                    <a:lnTo>
                      <a:pt x="492311" y="1147535"/>
                    </a:lnTo>
                    <a:lnTo>
                      <a:pt x="489530" y="1153883"/>
                    </a:lnTo>
                    <a:lnTo>
                      <a:pt x="485954" y="1160231"/>
                    </a:lnTo>
                    <a:lnTo>
                      <a:pt x="482378" y="1166579"/>
                    </a:lnTo>
                    <a:lnTo>
                      <a:pt x="474828" y="1178481"/>
                    </a:lnTo>
                    <a:lnTo>
                      <a:pt x="438670" y="1654175"/>
                    </a:lnTo>
                    <a:lnTo>
                      <a:pt x="342512" y="1654175"/>
                    </a:lnTo>
                    <a:lnTo>
                      <a:pt x="294433" y="1276080"/>
                    </a:lnTo>
                    <a:lnTo>
                      <a:pt x="288473" y="1276873"/>
                    </a:lnTo>
                    <a:lnTo>
                      <a:pt x="282115" y="1277270"/>
                    </a:lnTo>
                    <a:lnTo>
                      <a:pt x="281718" y="1276873"/>
                    </a:lnTo>
                    <a:lnTo>
                      <a:pt x="281321" y="1276873"/>
                    </a:lnTo>
                    <a:lnTo>
                      <a:pt x="282115" y="1275683"/>
                    </a:lnTo>
                    <a:lnTo>
                      <a:pt x="282115" y="1275286"/>
                    </a:lnTo>
                    <a:lnTo>
                      <a:pt x="281321" y="1275286"/>
                    </a:lnTo>
                    <a:lnTo>
                      <a:pt x="281321" y="1276873"/>
                    </a:lnTo>
                    <a:lnTo>
                      <a:pt x="282910" y="1650208"/>
                    </a:lnTo>
                    <a:lnTo>
                      <a:pt x="170859" y="1653778"/>
                    </a:lnTo>
                    <a:lnTo>
                      <a:pt x="119998" y="1254655"/>
                    </a:lnTo>
                    <a:lnTo>
                      <a:pt x="116422" y="1253069"/>
                    </a:lnTo>
                    <a:lnTo>
                      <a:pt x="112846" y="1251482"/>
                    </a:lnTo>
                    <a:lnTo>
                      <a:pt x="109667" y="1249498"/>
                    </a:lnTo>
                    <a:lnTo>
                      <a:pt x="106489" y="1246721"/>
                    </a:lnTo>
                    <a:lnTo>
                      <a:pt x="103707" y="1243943"/>
                    </a:lnTo>
                    <a:lnTo>
                      <a:pt x="100528" y="1240373"/>
                    </a:lnTo>
                    <a:lnTo>
                      <a:pt x="98144" y="1236802"/>
                    </a:lnTo>
                    <a:lnTo>
                      <a:pt x="96158" y="1232438"/>
                    </a:lnTo>
                    <a:lnTo>
                      <a:pt x="91389" y="1223710"/>
                    </a:lnTo>
                    <a:lnTo>
                      <a:pt x="87416" y="1214188"/>
                    </a:lnTo>
                    <a:lnTo>
                      <a:pt x="84237" y="1203872"/>
                    </a:lnTo>
                    <a:lnTo>
                      <a:pt x="81853" y="1193557"/>
                    </a:lnTo>
                    <a:lnTo>
                      <a:pt x="79072" y="1182845"/>
                    </a:lnTo>
                    <a:lnTo>
                      <a:pt x="77085" y="1172133"/>
                    </a:lnTo>
                    <a:lnTo>
                      <a:pt x="73906" y="1153486"/>
                    </a:lnTo>
                    <a:lnTo>
                      <a:pt x="71522" y="1137616"/>
                    </a:lnTo>
                    <a:lnTo>
                      <a:pt x="70330" y="1132062"/>
                    </a:lnTo>
                    <a:lnTo>
                      <a:pt x="69535" y="1128491"/>
                    </a:lnTo>
                    <a:lnTo>
                      <a:pt x="69138" y="1124127"/>
                    </a:lnTo>
                    <a:lnTo>
                      <a:pt x="63178" y="1061839"/>
                    </a:lnTo>
                    <a:lnTo>
                      <a:pt x="56820" y="994392"/>
                    </a:lnTo>
                    <a:lnTo>
                      <a:pt x="50065" y="909490"/>
                    </a:lnTo>
                    <a:lnTo>
                      <a:pt x="42119" y="909490"/>
                    </a:lnTo>
                    <a:lnTo>
                      <a:pt x="35364" y="908299"/>
                    </a:lnTo>
                    <a:lnTo>
                      <a:pt x="29403" y="907506"/>
                    </a:lnTo>
                    <a:lnTo>
                      <a:pt x="24238" y="906316"/>
                    </a:lnTo>
                    <a:lnTo>
                      <a:pt x="20662" y="905125"/>
                    </a:lnTo>
                    <a:lnTo>
                      <a:pt x="17880" y="903935"/>
                    </a:lnTo>
                    <a:lnTo>
                      <a:pt x="17086" y="902745"/>
                    </a:lnTo>
                    <a:lnTo>
                      <a:pt x="16688" y="901555"/>
                    </a:lnTo>
                    <a:lnTo>
                      <a:pt x="16291" y="900761"/>
                    </a:lnTo>
                    <a:lnTo>
                      <a:pt x="16291" y="899571"/>
                    </a:lnTo>
                    <a:lnTo>
                      <a:pt x="14702" y="894413"/>
                    </a:lnTo>
                    <a:lnTo>
                      <a:pt x="12318" y="887669"/>
                    </a:lnTo>
                    <a:lnTo>
                      <a:pt x="10331" y="879734"/>
                    </a:lnTo>
                    <a:lnTo>
                      <a:pt x="8344" y="870212"/>
                    </a:lnTo>
                    <a:lnTo>
                      <a:pt x="6755" y="859103"/>
                    </a:lnTo>
                    <a:lnTo>
                      <a:pt x="4768" y="847201"/>
                    </a:lnTo>
                    <a:lnTo>
                      <a:pt x="3179" y="834109"/>
                    </a:lnTo>
                    <a:lnTo>
                      <a:pt x="1987" y="819826"/>
                    </a:lnTo>
                    <a:lnTo>
                      <a:pt x="795" y="805146"/>
                    </a:lnTo>
                    <a:lnTo>
                      <a:pt x="397" y="789277"/>
                    </a:lnTo>
                    <a:lnTo>
                      <a:pt x="0" y="773010"/>
                    </a:lnTo>
                    <a:lnTo>
                      <a:pt x="0" y="756347"/>
                    </a:lnTo>
                    <a:lnTo>
                      <a:pt x="795" y="738494"/>
                    </a:lnTo>
                    <a:lnTo>
                      <a:pt x="1987" y="721434"/>
                    </a:lnTo>
                    <a:lnTo>
                      <a:pt x="3576" y="703184"/>
                    </a:lnTo>
                    <a:lnTo>
                      <a:pt x="5563" y="684934"/>
                    </a:lnTo>
                    <a:lnTo>
                      <a:pt x="9139" y="667477"/>
                    </a:lnTo>
                    <a:lnTo>
                      <a:pt x="12715" y="649227"/>
                    </a:lnTo>
                    <a:lnTo>
                      <a:pt x="17483" y="631770"/>
                    </a:lnTo>
                    <a:lnTo>
                      <a:pt x="22649" y="614313"/>
                    </a:lnTo>
                    <a:lnTo>
                      <a:pt x="25430" y="605982"/>
                    </a:lnTo>
                    <a:lnTo>
                      <a:pt x="29006" y="597253"/>
                    </a:lnTo>
                    <a:lnTo>
                      <a:pt x="32185" y="588922"/>
                    </a:lnTo>
                    <a:lnTo>
                      <a:pt x="36158" y="580987"/>
                    </a:lnTo>
                    <a:lnTo>
                      <a:pt x="40132" y="573052"/>
                    </a:lnTo>
                    <a:lnTo>
                      <a:pt x="44503" y="565117"/>
                    </a:lnTo>
                    <a:lnTo>
                      <a:pt x="48873" y="557579"/>
                    </a:lnTo>
                    <a:lnTo>
                      <a:pt x="53244" y="549644"/>
                    </a:lnTo>
                    <a:lnTo>
                      <a:pt x="58410" y="542503"/>
                    </a:lnTo>
                    <a:lnTo>
                      <a:pt x="63973" y="535362"/>
                    </a:lnTo>
                    <a:lnTo>
                      <a:pt x="69535" y="528617"/>
                    </a:lnTo>
                    <a:lnTo>
                      <a:pt x="75496" y="522269"/>
                    </a:lnTo>
                    <a:lnTo>
                      <a:pt x="81456" y="515921"/>
                    </a:lnTo>
                    <a:lnTo>
                      <a:pt x="87416" y="509970"/>
                    </a:lnTo>
                    <a:lnTo>
                      <a:pt x="94171" y="504416"/>
                    </a:lnTo>
                    <a:lnTo>
                      <a:pt x="101720" y="498861"/>
                    </a:lnTo>
                    <a:lnTo>
                      <a:pt x="108873" y="493704"/>
                    </a:lnTo>
                    <a:lnTo>
                      <a:pt x="116422" y="488943"/>
                    </a:lnTo>
                    <a:lnTo>
                      <a:pt x="124369" y="484579"/>
                    </a:lnTo>
                    <a:lnTo>
                      <a:pt x="132713" y="480611"/>
                    </a:lnTo>
                    <a:lnTo>
                      <a:pt x="141455" y="477040"/>
                    </a:lnTo>
                    <a:lnTo>
                      <a:pt x="150594" y="473470"/>
                    </a:lnTo>
                    <a:lnTo>
                      <a:pt x="159733" y="470693"/>
                    </a:lnTo>
                    <a:lnTo>
                      <a:pt x="169667" y="467915"/>
                    </a:lnTo>
                    <a:lnTo>
                      <a:pt x="172845" y="467915"/>
                    </a:lnTo>
                    <a:lnTo>
                      <a:pt x="179998" y="468312"/>
                    </a:lnTo>
                    <a:lnTo>
                      <a:pt x="200262" y="469502"/>
                    </a:lnTo>
                    <a:lnTo>
                      <a:pt x="231652" y="471883"/>
                    </a:lnTo>
                    <a:lnTo>
                      <a:pt x="312711" y="730162"/>
                    </a:lnTo>
                    <a:lnTo>
                      <a:pt x="329400" y="728575"/>
                    </a:lnTo>
                    <a:lnTo>
                      <a:pt x="327413" y="709135"/>
                    </a:lnTo>
                    <a:lnTo>
                      <a:pt x="322247" y="527427"/>
                    </a:lnTo>
                    <a:lnTo>
                      <a:pt x="315492" y="509970"/>
                    </a:lnTo>
                    <a:lnTo>
                      <a:pt x="329002" y="486959"/>
                    </a:lnTo>
                    <a:lnTo>
                      <a:pt x="359598" y="486562"/>
                    </a:lnTo>
                    <a:lnTo>
                      <a:pt x="371916" y="509970"/>
                    </a:lnTo>
                    <a:lnTo>
                      <a:pt x="366353" y="530601"/>
                    </a:lnTo>
                    <a:lnTo>
                      <a:pt x="393372" y="722624"/>
                    </a:lnTo>
                    <a:lnTo>
                      <a:pt x="402114" y="721831"/>
                    </a:lnTo>
                    <a:lnTo>
                      <a:pt x="397346" y="476247"/>
                    </a:lnTo>
                    <a:lnTo>
                      <a:pt x="403703" y="473073"/>
                    </a:lnTo>
                    <a:lnTo>
                      <a:pt x="408869" y="470693"/>
                    </a:lnTo>
                    <a:lnTo>
                      <a:pt x="411253" y="468709"/>
                    </a:lnTo>
                    <a:lnTo>
                      <a:pt x="412047" y="467915"/>
                    </a:lnTo>
                    <a:lnTo>
                      <a:pt x="416816" y="467122"/>
                    </a:lnTo>
                    <a:lnTo>
                      <a:pt x="421584" y="467122"/>
                    </a:lnTo>
                    <a:lnTo>
                      <a:pt x="425557" y="466725"/>
                    </a:lnTo>
                    <a:close/>
                    <a:moveTo>
                      <a:pt x="2003425" y="196850"/>
                    </a:moveTo>
                    <a:lnTo>
                      <a:pt x="2003425" y="720725"/>
                    </a:lnTo>
                    <a:lnTo>
                      <a:pt x="1071562" y="720328"/>
                    </a:lnTo>
                    <a:lnTo>
                      <a:pt x="1251744" y="585391"/>
                    </a:lnTo>
                    <a:lnTo>
                      <a:pt x="1404144" y="665163"/>
                    </a:lnTo>
                    <a:lnTo>
                      <a:pt x="1657350" y="399256"/>
                    </a:lnTo>
                    <a:lnTo>
                      <a:pt x="1796653" y="458788"/>
                    </a:lnTo>
                    <a:lnTo>
                      <a:pt x="2003425" y="196850"/>
                    </a:lnTo>
                    <a:close/>
                    <a:moveTo>
                      <a:pt x="140097" y="182563"/>
                    </a:moveTo>
                    <a:lnTo>
                      <a:pt x="138509" y="201216"/>
                    </a:lnTo>
                    <a:lnTo>
                      <a:pt x="137319" y="215107"/>
                    </a:lnTo>
                    <a:lnTo>
                      <a:pt x="137716" y="215504"/>
                    </a:lnTo>
                    <a:lnTo>
                      <a:pt x="138509" y="201216"/>
                    </a:lnTo>
                    <a:lnTo>
                      <a:pt x="139303" y="194469"/>
                    </a:lnTo>
                    <a:lnTo>
                      <a:pt x="140097" y="188516"/>
                    </a:lnTo>
                    <a:lnTo>
                      <a:pt x="140097" y="182563"/>
                    </a:lnTo>
                    <a:close/>
                    <a:moveTo>
                      <a:pt x="164306" y="111125"/>
                    </a:moveTo>
                    <a:lnTo>
                      <a:pt x="162719" y="111522"/>
                    </a:lnTo>
                    <a:lnTo>
                      <a:pt x="161131" y="111919"/>
                    </a:lnTo>
                    <a:lnTo>
                      <a:pt x="159544" y="112713"/>
                    </a:lnTo>
                    <a:lnTo>
                      <a:pt x="158353" y="113507"/>
                    </a:lnTo>
                    <a:lnTo>
                      <a:pt x="155972" y="117078"/>
                    </a:lnTo>
                    <a:lnTo>
                      <a:pt x="153591" y="120650"/>
                    </a:lnTo>
                    <a:lnTo>
                      <a:pt x="158353" y="115491"/>
                    </a:lnTo>
                    <a:lnTo>
                      <a:pt x="161131" y="113110"/>
                    </a:lnTo>
                    <a:lnTo>
                      <a:pt x="164306" y="111125"/>
                    </a:lnTo>
                    <a:close/>
                    <a:moveTo>
                      <a:pt x="988111" y="91679"/>
                    </a:moveTo>
                    <a:lnTo>
                      <a:pt x="984541" y="92075"/>
                    </a:lnTo>
                    <a:lnTo>
                      <a:pt x="980971" y="93266"/>
                    </a:lnTo>
                    <a:lnTo>
                      <a:pt x="977798" y="94853"/>
                    </a:lnTo>
                    <a:lnTo>
                      <a:pt x="975022" y="97632"/>
                    </a:lnTo>
                    <a:lnTo>
                      <a:pt x="972642" y="100013"/>
                    </a:lnTo>
                    <a:lnTo>
                      <a:pt x="971055" y="103188"/>
                    </a:lnTo>
                    <a:lnTo>
                      <a:pt x="970262" y="106760"/>
                    </a:lnTo>
                    <a:lnTo>
                      <a:pt x="969865" y="110332"/>
                    </a:lnTo>
                    <a:lnTo>
                      <a:pt x="969865" y="578644"/>
                    </a:lnTo>
                    <a:lnTo>
                      <a:pt x="1457734" y="287338"/>
                    </a:lnTo>
                    <a:lnTo>
                      <a:pt x="1494622" y="333375"/>
                    </a:lnTo>
                    <a:lnTo>
                      <a:pt x="969865" y="642938"/>
                    </a:lnTo>
                    <a:lnTo>
                      <a:pt x="969865" y="758032"/>
                    </a:lnTo>
                    <a:lnTo>
                      <a:pt x="970262" y="762001"/>
                    </a:lnTo>
                    <a:lnTo>
                      <a:pt x="971055" y="765176"/>
                    </a:lnTo>
                    <a:lnTo>
                      <a:pt x="972642" y="768747"/>
                    </a:lnTo>
                    <a:lnTo>
                      <a:pt x="975022" y="771129"/>
                    </a:lnTo>
                    <a:lnTo>
                      <a:pt x="977798" y="773510"/>
                    </a:lnTo>
                    <a:lnTo>
                      <a:pt x="980971" y="775494"/>
                    </a:lnTo>
                    <a:lnTo>
                      <a:pt x="984541" y="776685"/>
                    </a:lnTo>
                    <a:lnTo>
                      <a:pt x="988111" y="776685"/>
                    </a:lnTo>
                    <a:lnTo>
                      <a:pt x="2043178" y="776685"/>
                    </a:lnTo>
                    <a:lnTo>
                      <a:pt x="2047144" y="776685"/>
                    </a:lnTo>
                    <a:lnTo>
                      <a:pt x="2050714" y="775494"/>
                    </a:lnTo>
                    <a:lnTo>
                      <a:pt x="2053887" y="773510"/>
                    </a:lnTo>
                    <a:lnTo>
                      <a:pt x="2056663" y="771129"/>
                    </a:lnTo>
                    <a:lnTo>
                      <a:pt x="2059043" y="768747"/>
                    </a:lnTo>
                    <a:lnTo>
                      <a:pt x="2060630" y="765176"/>
                    </a:lnTo>
                    <a:lnTo>
                      <a:pt x="2061820" y="762001"/>
                    </a:lnTo>
                    <a:lnTo>
                      <a:pt x="2062216" y="758032"/>
                    </a:lnTo>
                    <a:lnTo>
                      <a:pt x="2062216" y="110332"/>
                    </a:lnTo>
                    <a:lnTo>
                      <a:pt x="2061820" y="106760"/>
                    </a:lnTo>
                    <a:lnTo>
                      <a:pt x="2060630" y="103188"/>
                    </a:lnTo>
                    <a:lnTo>
                      <a:pt x="2059043" y="100013"/>
                    </a:lnTo>
                    <a:lnTo>
                      <a:pt x="2056663" y="97632"/>
                    </a:lnTo>
                    <a:lnTo>
                      <a:pt x="2053887" y="94853"/>
                    </a:lnTo>
                    <a:lnTo>
                      <a:pt x="2050714" y="93266"/>
                    </a:lnTo>
                    <a:lnTo>
                      <a:pt x="2047144" y="92075"/>
                    </a:lnTo>
                    <a:lnTo>
                      <a:pt x="2043178" y="91679"/>
                    </a:lnTo>
                    <a:lnTo>
                      <a:pt x="988111" y="91679"/>
                    </a:lnTo>
                    <a:close/>
                    <a:moveTo>
                      <a:pt x="273050" y="38100"/>
                    </a:moveTo>
                    <a:lnTo>
                      <a:pt x="286544" y="38497"/>
                    </a:lnTo>
                    <a:lnTo>
                      <a:pt x="299641" y="38894"/>
                    </a:lnTo>
                    <a:lnTo>
                      <a:pt x="312341" y="40085"/>
                    </a:lnTo>
                    <a:lnTo>
                      <a:pt x="323850" y="42466"/>
                    </a:lnTo>
                    <a:lnTo>
                      <a:pt x="335756" y="44847"/>
                    </a:lnTo>
                    <a:lnTo>
                      <a:pt x="347266" y="47229"/>
                    </a:lnTo>
                    <a:lnTo>
                      <a:pt x="357981" y="50800"/>
                    </a:lnTo>
                    <a:lnTo>
                      <a:pt x="368697" y="53975"/>
                    </a:lnTo>
                    <a:lnTo>
                      <a:pt x="378222" y="57944"/>
                    </a:lnTo>
                    <a:lnTo>
                      <a:pt x="387747" y="61516"/>
                    </a:lnTo>
                    <a:lnTo>
                      <a:pt x="396478" y="65881"/>
                    </a:lnTo>
                    <a:lnTo>
                      <a:pt x="404813" y="70247"/>
                    </a:lnTo>
                    <a:lnTo>
                      <a:pt x="412750" y="74216"/>
                    </a:lnTo>
                    <a:lnTo>
                      <a:pt x="419894" y="78582"/>
                    </a:lnTo>
                    <a:lnTo>
                      <a:pt x="432197" y="86519"/>
                    </a:lnTo>
                    <a:lnTo>
                      <a:pt x="442516" y="93266"/>
                    </a:lnTo>
                    <a:lnTo>
                      <a:pt x="449660" y="99219"/>
                    </a:lnTo>
                    <a:lnTo>
                      <a:pt x="455613" y="104378"/>
                    </a:lnTo>
                    <a:lnTo>
                      <a:pt x="454025" y="107553"/>
                    </a:lnTo>
                    <a:lnTo>
                      <a:pt x="451644" y="111522"/>
                    </a:lnTo>
                    <a:lnTo>
                      <a:pt x="448866" y="116285"/>
                    </a:lnTo>
                    <a:lnTo>
                      <a:pt x="444897" y="122238"/>
                    </a:lnTo>
                    <a:lnTo>
                      <a:pt x="440532" y="128588"/>
                    </a:lnTo>
                    <a:lnTo>
                      <a:pt x="434578" y="134938"/>
                    </a:lnTo>
                    <a:lnTo>
                      <a:pt x="427832" y="141288"/>
                    </a:lnTo>
                    <a:lnTo>
                      <a:pt x="423863" y="144066"/>
                    </a:lnTo>
                    <a:lnTo>
                      <a:pt x="420291" y="146844"/>
                    </a:lnTo>
                    <a:lnTo>
                      <a:pt x="415925" y="149225"/>
                    </a:lnTo>
                    <a:lnTo>
                      <a:pt x="411163" y="151607"/>
                    </a:lnTo>
                    <a:lnTo>
                      <a:pt x="406797" y="153591"/>
                    </a:lnTo>
                    <a:lnTo>
                      <a:pt x="401638" y="155179"/>
                    </a:lnTo>
                    <a:lnTo>
                      <a:pt x="396082" y="156369"/>
                    </a:lnTo>
                    <a:lnTo>
                      <a:pt x="390525" y="157560"/>
                    </a:lnTo>
                    <a:lnTo>
                      <a:pt x="384572" y="157957"/>
                    </a:lnTo>
                    <a:lnTo>
                      <a:pt x="379016" y="157957"/>
                    </a:lnTo>
                    <a:lnTo>
                      <a:pt x="372666" y="157560"/>
                    </a:lnTo>
                    <a:lnTo>
                      <a:pt x="365919" y="155973"/>
                    </a:lnTo>
                    <a:lnTo>
                      <a:pt x="358775" y="154385"/>
                    </a:lnTo>
                    <a:lnTo>
                      <a:pt x="351235" y="152003"/>
                    </a:lnTo>
                    <a:lnTo>
                      <a:pt x="343694" y="148828"/>
                    </a:lnTo>
                    <a:lnTo>
                      <a:pt x="335756" y="145257"/>
                    </a:lnTo>
                    <a:lnTo>
                      <a:pt x="327025" y="140891"/>
                    </a:lnTo>
                    <a:lnTo>
                      <a:pt x="317103" y="136525"/>
                    </a:lnTo>
                    <a:lnTo>
                      <a:pt x="355203" y="155179"/>
                    </a:lnTo>
                    <a:lnTo>
                      <a:pt x="373063" y="163116"/>
                    </a:lnTo>
                    <a:lnTo>
                      <a:pt x="381397" y="166688"/>
                    </a:lnTo>
                    <a:lnTo>
                      <a:pt x="389335" y="169466"/>
                    </a:lnTo>
                    <a:lnTo>
                      <a:pt x="397272" y="172244"/>
                    </a:lnTo>
                    <a:lnTo>
                      <a:pt x="404813" y="173832"/>
                    </a:lnTo>
                    <a:lnTo>
                      <a:pt x="411957" y="175023"/>
                    </a:lnTo>
                    <a:lnTo>
                      <a:pt x="418703" y="175419"/>
                    </a:lnTo>
                    <a:lnTo>
                      <a:pt x="425053" y="175023"/>
                    </a:lnTo>
                    <a:lnTo>
                      <a:pt x="428228" y="174625"/>
                    </a:lnTo>
                    <a:lnTo>
                      <a:pt x="431007" y="173832"/>
                    </a:lnTo>
                    <a:lnTo>
                      <a:pt x="434182" y="173038"/>
                    </a:lnTo>
                    <a:lnTo>
                      <a:pt x="436563" y="171847"/>
                    </a:lnTo>
                    <a:lnTo>
                      <a:pt x="438944" y="169863"/>
                    </a:lnTo>
                    <a:lnTo>
                      <a:pt x="441722" y="168276"/>
                    </a:lnTo>
                    <a:lnTo>
                      <a:pt x="442913" y="180976"/>
                    </a:lnTo>
                    <a:lnTo>
                      <a:pt x="443310" y="192882"/>
                    </a:lnTo>
                    <a:lnTo>
                      <a:pt x="443310" y="203994"/>
                    </a:lnTo>
                    <a:lnTo>
                      <a:pt x="442913" y="215107"/>
                    </a:lnTo>
                    <a:lnTo>
                      <a:pt x="444500" y="213122"/>
                    </a:lnTo>
                    <a:lnTo>
                      <a:pt x="445691" y="212328"/>
                    </a:lnTo>
                    <a:lnTo>
                      <a:pt x="446882" y="212328"/>
                    </a:lnTo>
                    <a:lnTo>
                      <a:pt x="447675" y="212726"/>
                    </a:lnTo>
                    <a:lnTo>
                      <a:pt x="448072" y="213519"/>
                    </a:lnTo>
                    <a:lnTo>
                      <a:pt x="448866" y="216297"/>
                    </a:lnTo>
                    <a:lnTo>
                      <a:pt x="448866" y="221457"/>
                    </a:lnTo>
                    <a:lnTo>
                      <a:pt x="448866" y="228204"/>
                    </a:lnTo>
                    <a:lnTo>
                      <a:pt x="447675" y="244079"/>
                    </a:lnTo>
                    <a:lnTo>
                      <a:pt x="445294" y="262335"/>
                    </a:lnTo>
                    <a:lnTo>
                      <a:pt x="443310" y="279797"/>
                    </a:lnTo>
                    <a:lnTo>
                      <a:pt x="440928" y="294482"/>
                    </a:lnTo>
                    <a:lnTo>
                      <a:pt x="439738" y="300038"/>
                    </a:lnTo>
                    <a:lnTo>
                      <a:pt x="438547" y="303213"/>
                    </a:lnTo>
                    <a:lnTo>
                      <a:pt x="437753" y="304800"/>
                    </a:lnTo>
                    <a:lnTo>
                      <a:pt x="437357" y="304800"/>
                    </a:lnTo>
                    <a:lnTo>
                      <a:pt x="436960" y="304007"/>
                    </a:lnTo>
                    <a:lnTo>
                      <a:pt x="435769" y="313929"/>
                    </a:lnTo>
                    <a:lnTo>
                      <a:pt x="434182" y="323057"/>
                    </a:lnTo>
                    <a:lnTo>
                      <a:pt x="432197" y="332185"/>
                    </a:lnTo>
                    <a:lnTo>
                      <a:pt x="429816" y="341313"/>
                    </a:lnTo>
                    <a:lnTo>
                      <a:pt x="427435" y="349647"/>
                    </a:lnTo>
                    <a:lnTo>
                      <a:pt x="424260" y="357982"/>
                    </a:lnTo>
                    <a:lnTo>
                      <a:pt x="421482" y="365919"/>
                    </a:lnTo>
                    <a:lnTo>
                      <a:pt x="417513" y="373460"/>
                    </a:lnTo>
                    <a:lnTo>
                      <a:pt x="413941" y="381397"/>
                    </a:lnTo>
                    <a:lnTo>
                      <a:pt x="409972" y="388938"/>
                    </a:lnTo>
                    <a:lnTo>
                      <a:pt x="406003" y="395685"/>
                    </a:lnTo>
                    <a:lnTo>
                      <a:pt x="401241" y="402432"/>
                    </a:lnTo>
                    <a:lnTo>
                      <a:pt x="396875" y="408782"/>
                    </a:lnTo>
                    <a:lnTo>
                      <a:pt x="391716" y="415132"/>
                    </a:lnTo>
                    <a:lnTo>
                      <a:pt x="386953" y="420688"/>
                    </a:lnTo>
                    <a:lnTo>
                      <a:pt x="381794" y="426244"/>
                    </a:lnTo>
                    <a:lnTo>
                      <a:pt x="376635" y="431801"/>
                    </a:lnTo>
                    <a:lnTo>
                      <a:pt x="371078" y="436563"/>
                    </a:lnTo>
                    <a:lnTo>
                      <a:pt x="365919" y="440929"/>
                    </a:lnTo>
                    <a:lnTo>
                      <a:pt x="360363" y="445691"/>
                    </a:lnTo>
                    <a:lnTo>
                      <a:pt x="354806" y="449660"/>
                    </a:lnTo>
                    <a:lnTo>
                      <a:pt x="349250" y="453232"/>
                    </a:lnTo>
                    <a:lnTo>
                      <a:pt x="343297" y="456804"/>
                    </a:lnTo>
                    <a:lnTo>
                      <a:pt x="337741" y="459582"/>
                    </a:lnTo>
                    <a:lnTo>
                      <a:pt x="332185" y="462757"/>
                    </a:lnTo>
                    <a:lnTo>
                      <a:pt x="326628" y="464741"/>
                    </a:lnTo>
                    <a:lnTo>
                      <a:pt x="320675" y="466726"/>
                    </a:lnTo>
                    <a:lnTo>
                      <a:pt x="315119" y="468313"/>
                    </a:lnTo>
                    <a:lnTo>
                      <a:pt x="309563" y="469901"/>
                    </a:lnTo>
                    <a:lnTo>
                      <a:pt x="304403" y="470694"/>
                    </a:lnTo>
                    <a:lnTo>
                      <a:pt x="298847" y="471091"/>
                    </a:lnTo>
                    <a:lnTo>
                      <a:pt x="293688" y="471488"/>
                    </a:lnTo>
                    <a:lnTo>
                      <a:pt x="288925" y="471091"/>
                    </a:lnTo>
                    <a:lnTo>
                      <a:pt x="284956" y="470694"/>
                    </a:lnTo>
                    <a:lnTo>
                      <a:pt x="280194" y="469901"/>
                    </a:lnTo>
                    <a:lnTo>
                      <a:pt x="275034" y="467916"/>
                    </a:lnTo>
                    <a:lnTo>
                      <a:pt x="270669" y="466329"/>
                    </a:lnTo>
                    <a:lnTo>
                      <a:pt x="265509" y="464344"/>
                    </a:lnTo>
                    <a:lnTo>
                      <a:pt x="259953" y="462360"/>
                    </a:lnTo>
                    <a:lnTo>
                      <a:pt x="254794" y="459185"/>
                    </a:lnTo>
                    <a:lnTo>
                      <a:pt x="244078" y="452438"/>
                    </a:lnTo>
                    <a:lnTo>
                      <a:pt x="232966" y="444898"/>
                    </a:lnTo>
                    <a:lnTo>
                      <a:pt x="221853" y="435769"/>
                    </a:lnTo>
                    <a:lnTo>
                      <a:pt x="211534" y="425450"/>
                    </a:lnTo>
                    <a:lnTo>
                      <a:pt x="200819" y="413941"/>
                    </a:lnTo>
                    <a:lnTo>
                      <a:pt x="190500" y="402035"/>
                    </a:lnTo>
                    <a:lnTo>
                      <a:pt x="185737" y="395685"/>
                    </a:lnTo>
                    <a:lnTo>
                      <a:pt x="180578" y="388938"/>
                    </a:lnTo>
                    <a:lnTo>
                      <a:pt x="176609" y="381794"/>
                    </a:lnTo>
                    <a:lnTo>
                      <a:pt x="171847" y="374651"/>
                    </a:lnTo>
                    <a:lnTo>
                      <a:pt x="167481" y="367507"/>
                    </a:lnTo>
                    <a:lnTo>
                      <a:pt x="163512" y="359569"/>
                    </a:lnTo>
                    <a:lnTo>
                      <a:pt x="159544" y="351632"/>
                    </a:lnTo>
                    <a:lnTo>
                      <a:pt x="156369" y="343694"/>
                    </a:lnTo>
                    <a:lnTo>
                      <a:pt x="152797" y="335757"/>
                    </a:lnTo>
                    <a:lnTo>
                      <a:pt x="150019" y="327422"/>
                    </a:lnTo>
                    <a:lnTo>
                      <a:pt x="147241" y="318691"/>
                    </a:lnTo>
                    <a:lnTo>
                      <a:pt x="144859" y="310357"/>
                    </a:lnTo>
                    <a:lnTo>
                      <a:pt x="142875" y="316310"/>
                    </a:lnTo>
                    <a:lnTo>
                      <a:pt x="140494" y="320676"/>
                    </a:lnTo>
                    <a:lnTo>
                      <a:pt x="139700" y="322263"/>
                    </a:lnTo>
                    <a:lnTo>
                      <a:pt x="138509" y="323057"/>
                    </a:lnTo>
                    <a:lnTo>
                      <a:pt x="137319" y="323851"/>
                    </a:lnTo>
                    <a:lnTo>
                      <a:pt x="136128" y="324247"/>
                    </a:lnTo>
                    <a:lnTo>
                      <a:pt x="134541" y="323851"/>
                    </a:lnTo>
                    <a:lnTo>
                      <a:pt x="133350" y="323057"/>
                    </a:lnTo>
                    <a:lnTo>
                      <a:pt x="132159" y="321866"/>
                    </a:lnTo>
                    <a:lnTo>
                      <a:pt x="130969" y="319485"/>
                    </a:lnTo>
                    <a:lnTo>
                      <a:pt x="128587" y="314722"/>
                    </a:lnTo>
                    <a:lnTo>
                      <a:pt x="126603" y="308372"/>
                    </a:lnTo>
                    <a:lnTo>
                      <a:pt x="125016" y="300038"/>
                    </a:lnTo>
                    <a:lnTo>
                      <a:pt x="123825" y="290513"/>
                    </a:lnTo>
                    <a:lnTo>
                      <a:pt x="123031" y="280591"/>
                    </a:lnTo>
                    <a:lnTo>
                      <a:pt x="122634" y="269478"/>
                    </a:lnTo>
                    <a:lnTo>
                      <a:pt x="123031" y="259557"/>
                    </a:lnTo>
                    <a:lnTo>
                      <a:pt x="123428" y="250032"/>
                    </a:lnTo>
                    <a:lnTo>
                      <a:pt x="124619" y="241300"/>
                    </a:lnTo>
                    <a:lnTo>
                      <a:pt x="125809" y="233760"/>
                    </a:lnTo>
                    <a:lnTo>
                      <a:pt x="127397" y="227013"/>
                    </a:lnTo>
                    <a:lnTo>
                      <a:pt x="129778" y="221854"/>
                    </a:lnTo>
                    <a:lnTo>
                      <a:pt x="131762" y="217488"/>
                    </a:lnTo>
                    <a:lnTo>
                      <a:pt x="132953" y="216297"/>
                    </a:lnTo>
                    <a:lnTo>
                      <a:pt x="134144" y="215504"/>
                    </a:lnTo>
                    <a:lnTo>
                      <a:pt x="130572" y="211138"/>
                    </a:lnTo>
                    <a:lnTo>
                      <a:pt x="127000" y="207169"/>
                    </a:lnTo>
                    <a:lnTo>
                      <a:pt x="124619" y="202407"/>
                    </a:lnTo>
                    <a:lnTo>
                      <a:pt x="122634" y="197247"/>
                    </a:lnTo>
                    <a:lnTo>
                      <a:pt x="120253" y="192485"/>
                    </a:lnTo>
                    <a:lnTo>
                      <a:pt x="119062" y="186928"/>
                    </a:lnTo>
                    <a:lnTo>
                      <a:pt x="118269" y="181372"/>
                    </a:lnTo>
                    <a:lnTo>
                      <a:pt x="117475" y="175816"/>
                    </a:lnTo>
                    <a:lnTo>
                      <a:pt x="117475" y="170260"/>
                    </a:lnTo>
                    <a:lnTo>
                      <a:pt x="117475" y="164704"/>
                    </a:lnTo>
                    <a:lnTo>
                      <a:pt x="117872" y="158751"/>
                    </a:lnTo>
                    <a:lnTo>
                      <a:pt x="118269" y="152797"/>
                    </a:lnTo>
                    <a:lnTo>
                      <a:pt x="120253" y="140891"/>
                    </a:lnTo>
                    <a:lnTo>
                      <a:pt x="123428" y="129381"/>
                    </a:lnTo>
                    <a:lnTo>
                      <a:pt x="126603" y="118666"/>
                    </a:lnTo>
                    <a:lnTo>
                      <a:pt x="130969" y="107951"/>
                    </a:lnTo>
                    <a:lnTo>
                      <a:pt x="135334" y="98426"/>
                    </a:lnTo>
                    <a:lnTo>
                      <a:pt x="139700" y="90091"/>
                    </a:lnTo>
                    <a:lnTo>
                      <a:pt x="144066" y="82154"/>
                    </a:lnTo>
                    <a:lnTo>
                      <a:pt x="148034" y="76597"/>
                    </a:lnTo>
                    <a:lnTo>
                      <a:pt x="152003" y="72231"/>
                    </a:lnTo>
                    <a:lnTo>
                      <a:pt x="153194" y="70644"/>
                    </a:lnTo>
                    <a:lnTo>
                      <a:pt x="154781" y="69850"/>
                    </a:lnTo>
                    <a:lnTo>
                      <a:pt x="170656" y="61913"/>
                    </a:lnTo>
                    <a:lnTo>
                      <a:pt x="186134" y="55960"/>
                    </a:lnTo>
                    <a:lnTo>
                      <a:pt x="201216" y="50403"/>
                    </a:lnTo>
                    <a:lnTo>
                      <a:pt x="216297" y="46038"/>
                    </a:lnTo>
                    <a:lnTo>
                      <a:pt x="230981" y="42863"/>
                    </a:lnTo>
                    <a:lnTo>
                      <a:pt x="245269" y="40482"/>
                    </a:lnTo>
                    <a:lnTo>
                      <a:pt x="259556" y="38894"/>
                    </a:lnTo>
                    <a:lnTo>
                      <a:pt x="273050" y="38100"/>
                    </a:lnTo>
                    <a:close/>
                    <a:moveTo>
                      <a:pt x="982954" y="0"/>
                    </a:moveTo>
                    <a:lnTo>
                      <a:pt x="988111" y="0"/>
                    </a:lnTo>
                    <a:lnTo>
                      <a:pt x="2043178" y="0"/>
                    </a:lnTo>
                    <a:lnTo>
                      <a:pt x="2049127" y="0"/>
                    </a:lnTo>
                    <a:lnTo>
                      <a:pt x="2054680" y="397"/>
                    </a:lnTo>
                    <a:lnTo>
                      <a:pt x="2060233" y="1191"/>
                    </a:lnTo>
                    <a:lnTo>
                      <a:pt x="2065786" y="1985"/>
                    </a:lnTo>
                    <a:lnTo>
                      <a:pt x="2070942" y="3572"/>
                    </a:lnTo>
                    <a:lnTo>
                      <a:pt x="2076099" y="5160"/>
                    </a:lnTo>
                    <a:lnTo>
                      <a:pt x="2081255" y="6747"/>
                    </a:lnTo>
                    <a:lnTo>
                      <a:pt x="2086411" y="8732"/>
                    </a:lnTo>
                    <a:lnTo>
                      <a:pt x="2091171" y="11113"/>
                    </a:lnTo>
                    <a:lnTo>
                      <a:pt x="2095931" y="13494"/>
                    </a:lnTo>
                    <a:lnTo>
                      <a:pt x="2100691" y="16272"/>
                    </a:lnTo>
                    <a:lnTo>
                      <a:pt x="2105054" y="19050"/>
                    </a:lnTo>
                    <a:lnTo>
                      <a:pt x="2109417" y="21828"/>
                    </a:lnTo>
                    <a:lnTo>
                      <a:pt x="2113780" y="25401"/>
                    </a:lnTo>
                    <a:lnTo>
                      <a:pt x="2121713" y="32544"/>
                    </a:lnTo>
                    <a:lnTo>
                      <a:pt x="2128852" y="40085"/>
                    </a:lnTo>
                    <a:lnTo>
                      <a:pt x="2131629" y="44451"/>
                    </a:lnTo>
                    <a:lnTo>
                      <a:pt x="2135198" y="48816"/>
                    </a:lnTo>
                    <a:lnTo>
                      <a:pt x="2137578" y="53182"/>
                    </a:lnTo>
                    <a:lnTo>
                      <a:pt x="2140751" y="57944"/>
                    </a:lnTo>
                    <a:lnTo>
                      <a:pt x="2143131" y="62707"/>
                    </a:lnTo>
                    <a:lnTo>
                      <a:pt x="2145114" y="67469"/>
                    </a:lnTo>
                    <a:lnTo>
                      <a:pt x="2147494" y="72628"/>
                    </a:lnTo>
                    <a:lnTo>
                      <a:pt x="2149081" y="77788"/>
                    </a:lnTo>
                    <a:lnTo>
                      <a:pt x="2150271" y="82947"/>
                    </a:lnTo>
                    <a:lnTo>
                      <a:pt x="2151461" y="88107"/>
                    </a:lnTo>
                    <a:lnTo>
                      <a:pt x="2152254" y="93663"/>
                    </a:lnTo>
                    <a:lnTo>
                      <a:pt x="2153444" y="99219"/>
                    </a:lnTo>
                    <a:lnTo>
                      <a:pt x="2153841" y="105172"/>
                    </a:lnTo>
                    <a:lnTo>
                      <a:pt x="2154237" y="110332"/>
                    </a:lnTo>
                    <a:lnTo>
                      <a:pt x="2154237" y="758032"/>
                    </a:lnTo>
                    <a:lnTo>
                      <a:pt x="2153841" y="763588"/>
                    </a:lnTo>
                    <a:lnTo>
                      <a:pt x="2153444" y="769144"/>
                    </a:lnTo>
                    <a:lnTo>
                      <a:pt x="2152254" y="775097"/>
                    </a:lnTo>
                    <a:lnTo>
                      <a:pt x="2151461" y="779860"/>
                    </a:lnTo>
                    <a:lnTo>
                      <a:pt x="2150271" y="785416"/>
                    </a:lnTo>
                    <a:lnTo>
                      <a:pt x="2149081" y="790972"/>
                    </a:lnTo>
                    <a:lnTo>
                      <a:pt x="2147494" y="796132"/>
                    </a:lnTo>
                    <a:lnTo>
                      <a:pt x="2145114" y="800894"/>
                    </a:lnTo>
                    <a:lnTo>
                      <a:pt x="2143131" y="805657"/>
                    </a:lnTo>
                    <a:lnTo>
                      <a:pt x="2140751" y="810816"/>
                    </a:lnTo>
                    <a:lnTo>
                      <a:pt x="2137578" y="815579"/>
                    </a:lnTo>
                    <a:lnTo>
                      <a:pt x="2135198" y="819547"/>
                    </a:lnTo>
                    <a:lnTo>
                      <a:pt x="2131629" y="824310"/>
                    </a:lnTo>
                    <a:lnTo>
                      <a:pt x="2128852" y="827882"/>
                    </a:lnTo>
                    <a:lnTo>
                      <a:pt x="2124886" y="832247"/>
                    </a:lnTo>
                    <a:lnTo>
                      <a:pt x="2121713" y="836216"/>
                    </a:lnTo>
                    <a:lnTo>
                      <a:pt x="2117350" y="839788"/>
                    </a:lnTo>
                    <a:lnTo>
                      <a:pt x="2113780" y="843360"/>
                    </a:lnTo>
                    <a:lnTo>
                      <a:pt x="2109417" y="846535"/>
                    </a:lnTo>
                    <a:lnTo>
                      <a:pt x="2105054" y="849710"/>
                    </a:lnTo>
                    <a:lnTo>
                      <a:pt x="2100691" y="852488"/>
                    </a:lnTo>
                    <a:lnTo>
                      <a:pt x="2095931" y="854869"/>
                    </a:lnTo>
                    <a:lnTo>
                      <a:pt x="2091171" y="857647"/>
                    </a:lnTo>
                    <a:lnTo>
                      <a:pt x="2086411" y="859632"/>
                    </a:lnTo>
                    <a:lnTo>
                      <a:pt x="2081255" y="861616"/>
                    </a:lnTo>
                    <a:lnTo>
                      <a:pt x="2076099" y="863601"/>
                    </a:lnTo>
                    <a:lnTo>
                      <a:pt x="2070942" y="865188"/>
                    </a:lnTo>
                    <a:lnTo>
                      <a:pt x="2065786" y="866379"/>
                    </a:lnTo>
                    <a:lnTo>
                      <a:pt x="2060233" y="867172"/>
                    </a:lnTo>
                    <a:lnTo>
                      <a:pt x="2054680" y="867966"/>
                    </a:lnTo>
                    <a:lnTo>
                      <a:pt x="2049127" y="868363"/>
                    </a:lnTo>
                    <a:lnTo>
                      <a:pt x="2043178" y="868363"/>
                    </a:lnTo>
                    <a:lnTo>
                      <a:pt x="988111" y="868363"/>
                    </a:lnTo>
                    <a:lnTo>
                      <a:pt x="982954" y="868363"/>
                    </a:lnTo>
                    <a:lnTo>
                      <a:pt x="977401" y="867966"/>
                    </a:lnTo>
                    <a:lnTo>
                      <a:pt x="971452" y="867172"/>
                    </a:lnTo>
                    <a:lnTo>
                      <a:pt x="966295" y="866379"/>
                    </a:lnTo>
                    <a:lnTo>
                      <a:pt x="960742" y="865188"/>
                    </a:lnTo>
                    <a:lnTo>
                      <a:pt x="955586" y="863601"/>
                    </a:lnTo>
                    <a:lnTo>
                      <a:pt x="950430" y="861616"/>
                    </a:lnTo>
                    <a:lnTo>
                      <a:pt x="945273" y="859632"/>
                    </a:lnTo>
                    <a:lnTo>
                      <a:pt x="940514" y="857647"/>
                    </a:lnTo>
                    <a:lnTo>
                      <a:pt x="935754" y="854869"/>
                    </a:lnTo>
                    <a:lnTo>
                      <a:pt x="930994" y="852488"/>
                    </a:lnTo>
                    <a:lnTo>
                      <a:pt x="926631" y="849710"/>
                    </a:lnTo>
                    <a:lnTo>
                      <a:pt x="922268" y="846535"/>
                    </a:lnTo>
                    <a:lnTo>
                      <a:pt x="918302" y="843360"/>
                    </a:lnTo>
                    <a:lnTo>
                      <a:pt x="913939" y="839788"/>
                    </a:lnTo>
                    <a:lnTo>
                      <a:pt x="910369" y="836216"/>
                    </a:lnTo>
                    <a:lnTo>
                      <a:pt x="906402" y="832247"/>
                    </a:lnTo>
                    <a:lnTo>
                      <a:pt x="903229" y="827882"/>
                    </a:lnTo>
                    <a:lnTo>
                      <a:pt x="899659" y="824310"/>
                    </a:lnTo>
                    <a:lnTo>
                      <a:pt x="896883" y="819547"/>
                    </a:lnTo>
                    <a:lnTo>
                      <a:pt x="893710" y="815579"/>
                    </a:lnTo>
                    <a:lnTo>
                      <a:pt x="891330" y="810816"/>
                    </a:lnTo>
                    <a:lnTo>
                      <a:pt x="888950" y="805657"/>
                    </a:lnTo>
                    <a:lnTo>
                      <a:pt x="886570" y="800894"/>
                    </a:lnTo>
                    <a:lnTo>
                      <a:pt x="884587" y="796132"/>
                    </a:lnTo>
                    <a:lnTo>
                      <a:pt x="883001" y="790972"/>
                    </a:lnTo>
                    <a:lnTo>
                      <a:pt x="881414" y="785416"/>
                    </a:lnTo>
                    <a:lnTo>
                      <a:pt x="879827" y="779860"/>
                    </a:lnTo>
                    <a:lnTo>
                      <a:pt x="879034" y="775097"/>
                    </a:lnTo>
                    <a:lnTo>
                      <a:pt x="878241" y="769144"/>
                    </a:lnTo>
                    <a:lnTo>
                      <a:pt x="877844" y="763588"/>
                    </a:lnTo>
                    <a:lnTo>
                      <a:pt x="877844" y="758032"/>
                    </a:lnTo>
                    <a:lnTo>
                      <a:pt x="877844" y="696913"/>
                    </a:lnTo>
                    <a:lnTo>
                      <a:pt x="833420" y="723504"/>
                    </a:lnTo>
                    <a:lnTo>
                      <a:pt x="804862" y="676672"/>
                    </a:lnTo>
                    <a:lnTo>
                      <a:pt x="877844" y="633413"/>
                    </a:lnTo>
                    <a:lnTo>
                      <a:pt x="877844" y="110332"/>
                    </a:lnTo>
                    <a:lnTo>
                      <a:pt x="877844" y="105172"/>
                    </a:lnTo>
                    <a:lnTo>
                      <a:pt x="878241" y="99219"/>
                    </a:lnTo>
                    <a:lnTo>
                      <a:pt x="879034" y="93663"/>
                    </a:lnTo>
                    <a:lnTo>
                      <a:pt x="879827" y="88107"/>
                    </a:lnTo>
                    <a:lnTo>
                      <a:pt x="881414" y="82947"/>
                    </a:lnTo>
                    <a:lnTo>
                      <a:pt x="883001" y="77788"/>
                    </a:lnTo>
                    <a:lnTo>
                      <a:pt x="884587" y="72628"/>
                    </a:lnTo>
                    <a:lnTo>
                      <a:pt x="886570" y="67469"/>
                    </a:lnTo>
                    <a:lnTo>
                      <a:pt x="888950" y="62707"/>
                    </a:lnTo>
                    <a:lnTo>
                      <a:pt x="891330" y="57944"/>
                    </a:lnTo>
                    <a:lnTo>
                      <a:pt x="893710" y="53182"/>
                    </a:lnTo>
                    <a:lnTo>
                      <a:pt x="896883" y="48816"/>
                    </a:lnTo>
                    <a:lnTo>
                      <a:pt x="899659" y="44451"/>
                    </a:lnTo>
                    <a:lnTo>
                      <a:pt x="903229" y="40085"/>
                    </a:lnTo>
                    <a:lnTo>
                      <a:pt x="910369" y="32544"/>
                    </a:lnTo>
                    <a:lnTo>
                      <a:pt x="918302" y="25401"/>
                    </a:lnTo>
                    <a:lnTo>
                      <a:pt x="922268" y="21828"/>
                    </a:lnTo>
                    <a:lnTo>
                      <a:pt x="926631" y="19050"/>
                    </a:lnTo>
                    <a:lnTo>
                      <a:pt x="930994" y="16272"/>
                    </a:lnTo>
                    <a:lnTo>
                      <a:pt x="935754" y="13494"/>
                    </a:lnTo>
                    <a:lnTo>
                      <a:pt x="940514" y="11113"/>
                    </a:lnTo>
                    <a:lnTo>
                      <a:pt x="945273" y="8732"/>
                    </a:lnTo>
                    <a:lnTo>
                      <a:pt x="950430" y="6747"/>
                    </a:lnTo>
                    <a:lnTo>
                      <a:pt x="955586" y="5160"/>
                    </a:lnTo>
                    <a:lnTo>
                      <a:pt x="960742" y="3572"/>
                    </a:lnTo>
                    <a:lnTo>
                      <a:pt x="966295" y="1985"/>
                    </a:lnTo>
                    <a:lnTo>
                      <a:pt x="971452" y="1191"/>
                    </a:lnTo>
                    <a:lnTo>
                      <a:pt x="977401" y="397"/>
                    </a:lnTo>
                    <a:lnTo>
                      <a:pt x="982954"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sz="1800">
                  <a:solidFill>
                    <a:srgbClr val="FFFFFF"/>
                  </a:solidFill>
                  <a:latin typeface="微软雅黑" pitchFamily="34" charset="-122"/>
                  <a:ea typeface="微软雅黑" pitchFamily="34" charset="-122"/>
                </a:endParaRPr>
              </a:p>
            </p:txBody>
          </p:sp>
        </p:grpSp>
      </p:grpSp>
      <p:sp>
        <p:nvSpPr>
          <p:cNvPr id="39" name="矩形 38"/>
          <p:cNvSpPr/>
          <p:nvPr/>
        </p:nvSpPr>
        <p:spPr>
          <a:xfrm>
            <a:off x="1421258" y="649144"/>
            <a:ext cx="5876961"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应收款项减值损失</a:t>
            </a:r>
            <a:r>
              <a:rPr lang="zh-CN" altLang="zh-CN" sz="1800" b="1" dirty="0" smtClean="0">
                <a:solidFill>
                  <a:srgbClr val="084CA1"/>
                </a:solidFill>
                <a:ea typeface="微软雅黑"/>
                <a:cs typeface="+mn-ea"/>
              </a:rPr>
              <a:t>的核算</a:t>
            </a:r>
            <a:r>
              <a:rPr lang="zh-CN" altLang="zh-CN" sz="1800" b="1" dirty="0">
                <a:solidFill>
                  <a:srgbClr val="084CA1"/>
                </a:solidFill>
                <a:ea typeface="微软雅黑"/>
                <a:cs typeface="+mn-ea"/>
              </a:rPr>
              <a:t>及账务处理</a:t>
            </a:r>
            <a:r>
              <a:rPr lang="en-US" altLang="zh-CN" sz="1800" b="1" dirty="0">
                <a:solidFill>
                  <a:srgbClr val="084CA1"/>
                </a:solidFill>
                <a:ea typeface="微软雅黑"/>
                <a:cs typeface="+mn-ea"/>
              </a:rPr>
              <a:t>——</a:t>
            </a:r>
            <a:r>
              <a:rPr lang="zh-CN" altLang="en-US" sz="1800" b="1" dirty="0">
                <a:solidFill>
                  <a:srgbClr val="084CA1"/>
                </a:solidFill>
                <a:ea typeface="微软雅黑"/>
                <a:cs typeface="+mn-ea"/>
                <a:sym typeface="+mn-lt"/>
              </a:rPr>
              <a:t>估计方法</a:t>
            </a:r>
          </a:p>
        </p:txBody>
      </p:sp>
    </p:spTree>
    <p:custDataLst>
      <p:tags r:id="rId1"/>
    </p:custDataLst>
    <p:extLst>
      <p:ext uri="{BB962C8B-B14F-4D97-AF65-F5344CB8AC3E}">
        <p14:creationId xmlns:p14="http://schemas.microsoft.com/office/powerpoint/2010/main" val="3671287421"/>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a:solidFill>
                  <a:schemeClr val="bg1"/>
                </a:solidFill>
                <a:latin typeface="微软雅黑"/>
                <a:ea typeface="微软雅黑"/>
              </a:rPr>
              <a:t>6</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2291382"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应收款项减值</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8" name="文本框 15"/>
          <p:cNvSpPr txBox="1"/>
          <p:nvPr/>
        </p:nvSpPr>
        <p:spPr>
          <a:xfrm>
            <a:off x="1019999" y="1455738"/>
            <a:ext cx="4375785" cy="458908"/>
          </a:xfrm>
          <a:prstGeom prst="rect">
            <a:avLst/>
          </a:prstGeom>
          <a:noFill/>
        </p:spPr>
        <p:txBody>
          <a:bodyPr wrap="square" rtlCol="0">
            <a:spAutoFit/>
          </a:bodyPr>
          <a:lstStyle/>
          <a:p>
            <a:pPr algn="l">
              <a:lnSpc>
                <a:spcPct val="150000"/>
              </a:lnSpc>
            </a:pPr>
            <a:r>
              <a:rPr lang="zh-CN" altLang="en-US" sz="1800" b="1">
                <a:latin typeface="微软雅黑" pitchFamily="34" charset="-122"/>
                <a:ea typeface="微软雅黑" pitchFamily="34" charset="-122"/>
                <a:sym typeface="+mn-ea"/>
              </a:rPr>
              <a:t>账龄分析法</a:t>
            </a:r>
            <a:r>
              <a:rPr lang="zh-CN" altLang="en-US" sz="1800" b="1">
                <a:solidFill>
                  <a:srgbClr val="C00000"/>
                </a:solidFill>
                <a:latin typeface="微软雅黑" pitchFamily="34" charset="-122"/>
                <a:ea typeface="微软雅黑" pitchFamily="34" charset="-122"/>
                <a:sym typeface="+mn-ea"/>
              </a:rPr>
              <a:t>（实际工作最常用）</a:t>
            </a:r>
            <a:endParaRPr lang="zh-CN" altLang="en-US" sz="1800" b="1">
              <a:latin typeface="微软雅黑" pitchFamily="34" charset="-122"/>
              <a:ea typeface="微软雅黑" pitchFamily="34" charset="-122"/>
            </a:endParaRPr>
          </a:p>
        </p:txBody>
      </p:sp>
      <p:grpSp>
        <p:nvGrpSpPr>
          <p:cNvPr id="30" name="组合 29"/>
          <p:cNvGrpSpPr/>
          <p:nvPr/>
        </p:nvGrpSpPr>
        <p:grpSpPr>
          <a:xfrm>
            <a:off x="242124" y="1653223"/>
            <a:ext cx="629920" cy="631190"/>
            <a:chOff x="13060" y="6203"/>
            <a:chExt cx="992" cy="994"/>
          </a:xfrm>
        </p:grpSpPr>
        <p:sp>
          <p:nvSpPr>
            <p:cNvPr id="31" name="圆角矩形 30"/>
            <p:cNvSpPr/>
            <p:nvPr/>
          </p:nvSpPr>
          <p:spPr>
            <a:xfrm>
              <a:off x="13060" y="6203"/>
              <a:ext cx="993" cy="994"/>
            </a:xfrm>
            <a:prstGeom prst="roundRect">
              <a:avLst/>
            </a:prstGeom>
            <a:solidFill>
              <a:srgbClr val="3B7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32" name=" 25"/>
            <p:cNvSpPr/>
            <p:nvPr/>
          </p:nvSpPr>
          <p:spPr bwMode="auto">
            <a:xfrm>
              <a:off x="13225" y="6436"/>
              <a:ext cx="662" cy="528"/>
            </a:xfrm>
            <a:custGeom>
              <a:avLst/>
              <a:gdLst/>
              <a:ahLst/>
              <a:cxnLst/>
              <a:rect l="0" t="0" r="r" b="b"/>
              <a:pathLst>
                <a:path w="5226050" h="3657600">
                  <a:moveTo>
                    <a:pt x="3327400" y="1387475"/>
                  </a:moveTo>
                  <a:lnTo>
                    <a:pt x="3327400" y="1631950"/>
                  </a:lnTo>
                  <a:lnTo>
                    <a:pt x="3092450" y="1631950"/>
                  </a:lnTo>
                  <a:lnTo>
                    <a:pt x="3092450" y="1622425"/>
                  </a:lnTo>
                  <a:lnTo>
                    <a:pt x="3327400" y="1387475"/>
                  </a:lnTo>
                  <a:close/>
                  <a:moveTo>
                    <a:pt x="3648075" y="1212850"/>
                  </a:moveTo>
                  <a:lnTo>
                    <a:pt x="3886200" y="1212850"/>
                  </a:lnTo>
                  <a:lnTo>
                    <a:pt x="3886200" y="1631950"/>
                  </a:lnTo>
                  <a:lnTo>
                    <a:pt x="3648075" y="1631950"/>
                  </a:lnTo>
                  <a:lnTo>
                    <a:pt x="3648075" y="1212850"/>
                  </a:lnTo>
                  <a:close/>
                  <a:moveTo>
                    <a:pt x="3498850" y="1212850"/>
                  </a:moveTo>
                  <a:lnTo>
                    <a:pt x="3606800" y="1212850"/>
                  </a:lnTo>
                  <a:lnTo>
                    <a:pt x="3606800" y="1631950"/>
                  </a:lnTo>
                  <a:lnTo>
                    <a:pt x="3368675" y="1631950"/>
                  </a:lnTo>
                  <a:lnTo>
                    <a:pt x="3368675" y="1343025"/>
                  </a:lnTo>
                  <a:lnTo>
                    <a:pt x="3498850" y="1212850"/>
                  </a:lnTo>
                  <a:close/>
                  <a:moveTo>
                    <a:pt x="2470150" y="1060450"/>
                  </a:moveTo>
                  <a:lnTo>
                    <a:pt x="2489200" y="1060450"/>
                  </a:lnTo>
                  <a:lnTo>
                    <a:pt x="2511425" y="1060450"/>
                  </a:lnTo>
                  <a:lnTo>
                    <a:pt x="2530475" y="1066800"/>
                  </a:lnTo>
                  <a:lnTo>
                    <a:pt x="2549525" y="1076325"/>
                  </a:lnTo>
                  <a:lnTo>
                    <a:pt x="2565400" y="1089025"/>
                  </a:lnTo>
                  <a:lnTo>
                    <a:pt x="2578100" y="1104900"/>
                  </a:lnTo>
                  <a:lnTo>
                    <a:pt x="2590800" y="1123950"/>
                  </a:lnTo>
                  <a:lnTo>
                    <a:pt x="2597150" y="1143000"/>
                  </a:lnTo>
                  <a:lnTo>
                    <a:pt x="2600325" y="1165225"/>
                  </a:lnTo>
                  <a:lnTo>
                    <a:pt x="2597150" y="1187450"/>
                  </a:lnTo>
                  <a:lnTo>
                    <a:pt x="2590800" y="1206500"/>
                  </a:lnTo>
                  <a:lnTo>
                    <a:pt x="2581275" y="1225550"/>
                  </a:lnTo>
                  <a:lnTo>
                    <a:pt x="2568575" y="1241425"/>
                  </a:lnTo>
                  <a:lnTo>
                    <a:pt x="2552700" y="1254125"/>
                  </a:lnTo>
                  <a:lnTo>
                    <a:pt x="2533650" y="1266825"/>
                  </a:lnTo>
                  <a:lnTo>
                    <a:pt x="2514600" y="1273175"/>
                  </a:lnTo>
                  <a:lnTo>
                    <a:pt x="1568371" y="1588585"/>
                  </a:lnTo>
                  <a:lnTo>
                    <a:pt x="1470025" y="2333625"/>
                  </a:lnTo>
                  <a:lnTo>
                    <a:pt x="1463675" y="2362200"/>
                  </a:lnTo>
                  <a:lnTo>
                    <a:pt x="1457325" y="2387600"/>
                  </a:lnTo>
                  <a:lnTo>
                    <a:pt x="1444625" y="2409825"/>
                  </a:lnTo>
                  <a:lnTo>
                    <a:pt x="1441450" y="2414588"/>
                  </a:lnTo>
                  <a:lnTo>
                    <a:pt x="1441450" y="3508375"/>
                  </a:lnTo>
                  <a:lnTo>
                    <a:pt x="1438275" y="3536950"/>
                  </a:lnTo>
                  <a:lnTo>
                    <a:pt x="1431925" y="3565525"/>
                  </a:lnTo>
                  <a:lnTo>
                    <a:pt x="1416050" y="3590925"/>
                  </a:lnTo>
                  <a:lnTo>
                    <a:pt x="1400175" y="3613150"/>
                  </a:lnTo>
                  <a:lnTo>
                    <a:pt x="1377950" y="3632200"/>
                  </a:lnTo>
                  <a:lnTo>
                    <a:pt x="1352550" y="3644900"/>
                  </a:lnTo>
                  <a:lnTo>
                    <a:pt x="1323975" y="3654425"/>
                  </a:lnTo>
                  <a:lnTo>
                    <a:pt x="1292225" y="3657600"/>
                  </a:lnTo>
                  <a:lnTo>
                    <a:pt x="1263650" y="3654425"/>
                  </a:lnTo>
                  <a:lnTo>
                    <a:pt x="1235075" y="3644900"/>
                  </a:lnTo>
                  <a:lnTo>
                    <a:pt x="1209675" y="3632200"/>
                  </a:lnTo>
                  <a:lnTo>
                    <a:pt x="1187450" y="3613150"/>
                  </a:lnTo>
                  <a:lnTo>
                    <a:pt x="1168400" y="3590925"/>
                  </a:lnTo>
                  <a:lnTo>
                    <a:pt x="1155700" y="3565525"/>
                  </a:lnTo>
                  <a:lnTo>
                    <a:pt x="1146175" y="3536950"/>
                  </a:lnTo>
                  <a:lnTo>
                    <a:pt x="1143000" y="3508375"/>
                  </a:lnTo>
                  <a:lnTo>
                    <a:pt x="1143000" y="2473801"/>
                  </a:lnTo>
                  <a:lnTo>
                    <a:pt x="1139825" y="2473325"/>
                  </a:lnTo>
                  <a:lnTo>
                    <a:pt x="1031875" y="2459831"/>
                  </a:lnTo>
                  <a:lnTo>
                    <a:pt x="1031875" y="3508375"/>
                  </a:lnTo>
                  <a:lnTo>
                    <a:pt x="1028700" y="3536950"/>
                  </a:lnTo>
                  <a:lnTo>
                    <a:pt x="1019175" y="3565525"/>
                  </a:lnTo>
                  <a:lnTo>
                    <a:pt x="1006475" y="3590925"/>
                  </a:lnTo>
                  <a:lnTo>
                    <a:pt x="987425" y="3613150"/>
                  </a:lnTo>
                  <a:lnTo>
                    <a:pt x="965200" y="3632200"/>
                  </a:lnTo>
                  <a:lnTo>
                    <a:pt x="939800" y="3644900"/>
                  </a:lnTo>
                  <a:lnTo>
                    <a:pt x="911225" y="3654425"/>
                  </a:lnTo>
                  <a:lnTo>
                    <a:pt x="882650" y="3657600"/>
                  </a:lnTo>
                  <a:lnTo>
                    <a:pt x="850900" y="3654425"/>
                  </a:lnTo>
                  <a:lnTo>
                    <a:pt x="822325" y="3644900"/>
                  </a:lnTo>
                  <a:lnTo>
                    <a:pt x="796925" y="3632200"/>
                  </a:lnTo>
                  <a:lnTo>
                    <a:pt x="774700" y="3613150"/>
                  </a:lnTo>
                  <a:lnTo>
                    <a:pt x="755650" y="3590925"/>
                  </a:lnTo>
                  <a:lnTo>
                    <a:pt x="742950" y="3565525"/>
                  </a:lnTo>
                  <a:lnTo>
                    <a:pt x="733425" y="3536950"/>
                  </a:lnTo>
                  <a:lnTo>
                    <a:pt x="730250" y="3508375"/>
                  </a:lnTo>
                  <a:lnTo>
                    <a:pt x="730250" y="2397125"/>
                  </a:lnTo>
                  <a:lnTo>
                    <a:pt x="733425" y="2368550"/>
                  </a:lnTo>
                  <a:lnTo>
                    <a:pt x="742950" y="2339975"/>
                  </a:lnTo>
                  <a:lnTo>
                    <a:pt x="743744" y="2338388"/>
                  </a:lnTo>
                  <a:lnTo>
                    <a:pt x="742950" y="2336800"/>
                  </a:lnTo>
                  <a:lnTo>
                    <a:pt x="736600" y="2314575"/>
                  </a:lnTo>
                  <a:lnTo>
                    <a:pt x="730250" y="2292350"/>
                  </a:lnTo>
                  <a:lnTo>
                    <a:pt x="730250" y="2263775"/>
                  </a:lnTo>
                  <a:lnTo>
                    <a:pt x="733425" y="2235200"/>
                  </a:lnTo>
                  <a:lnTo>
                    <a:pt x="825831" y="1545236"/>
                  </a:lnTo>
                  <a:lnTo>
                    <a:pt x="679450" y="1892300"/>
                  </a:lnTo>
                  <a:lnTo>
                    <a:pt x="669925" y="1911350"/>
                  </a:lnTo>
                  <a:lnTo>
                    <a:pt x="669217" y="1912766"/>
                  </a:lnTo>
                  <a:lnTo>
                    <a:pt x="666750" y="1917700"/>
                  </a:lnTo>
                  <a:lnTo>
                    <a:pt x="657225" y="1936750"/>
                  </a:lnTo>
                  <a:lnTo>
                    <a:pt x="641350" y="1952625"/>
                  </a:lnTo>
                  <a:lnTo>
                    <a:pt x="625475" y="1962150"/>
                  </a:lnTo>
                  <a:lnTo>
                    <a:pt x="606425" y="1971675"/>
                  </a:lnTo>
                  <a:lnTo>
                    <a:pt x="584200" y="1974850"/>
                  </a:lnTo>
                  <a:lnTo>
                    <a:pt x="561975" y="1974850"/>
                  </a:lnTo>
                  <a:lnTo>
                    <a:pt x="542925" y="1971675"/>
                  </a:lnTo>
                  <a:lnTo>
                    <a:pt x="76200" y="1774825"/>
                  </a:lnTo>
                  <a:lnTo>
                    <a:pt x="57150" y="1765300"/>
                  </a:lnTo>
                  <a:lnTo>
                    <a:pt x="38100" y="1752600"/>
                  </a:lnTo>
                  <a:lnTo>
                    <a:pt x="25400" y="1739900"/>
                  </a:lnTo>
                  <a:lnTo>
                    <a:pt x="12700" y="1720850"/>
                  </a:lnTo>
                  <a:lnTo>
                    <a:pt x="3175" y="1704975"/>
                  </a:lnTo>
                  <a:lnTo>
                    <a:pt x="0" y="1682750"/>
                  </a:lnTo>
                  <a:lnTo>
                    <a:pt x="0" y="1660525"/>
                  </a:lnTo>
                  <a:lnTo>
                    <a:pt x="3175" y="1641475"/>
                  </a:lnTo>
                  <a:lnTo>
                    <a:pt x="12700" y="1619250"/>
                  </a:lnTo>
                  <a:lnTo>
                    <a:pt x="22225" y="1603375"/>
                  </a:lnTo>
                  <a:lnTo>
                    <a:pt x="38100" y="1587500"/>
                  </a:lnTo>
                  <a:lnTo>
                    <a:pt x="53975" y="1574800"/>
                  </a:lnTo>
                  <a:lnTo>
                    <a:pt x="73025" y="1568450"/>
                  </a:lnTo>
                  <a:lnTo>
                    <a:pt x="95250" y="1562100"/>
                  </a:lnTo>
                  <a:lnTo>
                    <a:pt x="114300" y="1562100"/>
                  </a:lnTo>
                  <a:lnTo>
                    <a:pt x="136525" y="1568450"/>
                  </a:lnTo>
                  <a:lnTo>
                    <a:pt x="516862" y="1728864"/>
                  </a:lnTo>
                  <a:lnTo>
                    <a:pt x="669925" y="1368425"/>
                  </a:lnTo>
                  <a:lnTo>
                    <a:pt x="679450" y="1346200"/>
                  </a:lnTo>
                  <a:lnTo>
                    <a:pt x="688975" y="1330325"/>
                  </a:lnTo>
                  <a:lnTo>
                    <a:pt x="704850" y="1314450"/>
                  </a:lnTo>
                  <a:lnTo>
                    <a:pt x="714375" y="1304925"/>
                  </a:lnTo>
                  <a:lnTo>
                    <a:pt x="730250" y="1295400"/>
                  </a:lnTo>
                  <a:lnTo>
                    <a:pt x="746125" y="1285875"/>
                  </a:lnTo>
                  <a:lnTo>
                    <a:pt x="787400" y="1273175"/>
                  </a:lnTo>
                  <a:lnTo>
                    <a:pt x="831850" y="1260475"/>
                  </a:lnTo>
                  <a:lnTo>
                    <a:pt x="882650" y="1254125"/>
                  </a:lnTo>
                  <a:lnTo>
                    <a:pt x="936625" y="1250950"/>
                  </a:lnTo>
                  <a:lnTo>
                    <a:pt x="990600" y="1250950"/>
                  </a:lnTo>
                  <a:lnTo>
                    <a:pt x="1092200" y="1250950"/>
                  </a:lnTo>
                  <a:lnTo>
                    <a:pt x="1171575" y="1260475"/>
                  </a:lnTo>
                  <a:lnTo>
                    <a:pt x="1301750" y="1276350"/>
                  </a:lnTo>
                  <a:lnTo>
                    <a:pt x="1377950" y="1289050"/>
                  </a:lnTo>
                  <a:lnTo>
                    <a:pt x="1473200" y="1311275"/>
                  </a:lnTo>
                  <a:lnTo>
                    <a:pt x="1524000" y="1323975"/>
                  </a:lnTo>
                  <a:lnTo>
                    <a:pt x="1571625" y="1339850"/>
                  </a:lnTo>
                  <a:lnTo>
                    <a:pt x="1604727" y="1351672"/>
                  </a:lnTo>
                  <a:lnTo>
                    <a:pt x="2470150" y="1060450"/>
                  </a:lnTo>
                  <a:close/>
                  <a:moveTo>
                    <a:pt x="4162425" y="914400"/>
                  </a:moveTo>
                  <a:lnTo>
                    <a:pt x="4162425" y="1631950"/>
                  </a:lnTo>
                  <a:lnTo>
                    <a:pt x="3924300" y="1631950"/>
                  </a:lnTo>
                  <a:lnTo>
                    <a:pt x="3924300" y="1168400"/>
                  </a:lnTo>
                  <a:lnTo>
                    <a:pt x="4162425" y="914400"/>
                  </a:lnTo>
                  <a:close/>
                  <a:moveTo>
                    <a:pt x="1193800" y="593725"/>
                  </a:moveTo>
                  <a:lnTo>
                    <a:pt x="1228725" y="596900"/>
                  </a:lnTo>
                  <a:lnTo>
                    <a:pt x="1260475" y="603250"/>
                  </a:lnTo>
                  <a:lnTo>
                    <a:pt x="1289050" y="612775"/>
                  </a:lnTo>
                  <a:lnTo>
                    <a:pt x="1317625" y="625475"/>
                  </a:lnTo>
                  <a:lnTo>
                    <a:pt x="1346200" y="638175"/>
                  </a:lnTo>
                  <a:lnTo>
                    <a:pt x="1371600" y="657225"/>
                  </a:lnTo>
                  <a:lnTo>
                    <a:pt x="1397000" y="676275"/>
                  </a:lnTo>
                  <a:lnTo>
                    <a:pt x="1419225" y="698500"/>
                  </a:lnTo>
                  <a:lnTo>
                    <a:pt x="1438275" y="720725"/>
                  </a:lnTo>
                  <a:lnTo>
                    <a:pt x="1454150" y="746125"/>
                  </a:lnTo>
                  <a:lnTo>
                    <a:pt x="1470025" y="771525"/>
                  </a:lnTo>
                  <a:lnTo>
                    <a:pt x="1482725" y="800100"/>
                  </a:lnTo>
                  <a:lnTo>
                    <a:pt x="1492250" y="828675"/>
                  </a:lnTo>
                  <a:lnTo>
                    <a:pt x="1498600" y="860425"/>
                  </a:lnTo>
                  <a:lnTo>
                    <a:pt x="1501775" y="892175"/>
                  </a:lnTo>
                  <a:lnTo>
                    <a:pt x="1501775" y="923925"/>
                  </a:lnTo>
                  <a:lnTo>
                    <a:pt x="1498600" y="955675"/>
                  </a:lnTo>
                  <a:lnTo>
                    <a:pt x="1495425" y="987425"/>
                  </a:lnTo>
                  <a:lnTo>
                    <a:pt x="1485900" y="1019175"/>
                  </a:lnTo>
                  <a:lnTo>
                    <a:pt x="1473200" y="1047750"/>
                  </a:lnTo>
                  <a:lnTo>
                    <a:pt x="1457325" y="1073150"/>
                  </a:lnTo>
                  <a:lnTo>
                    <a:pt x="1441450" y="1101725"/>
                  </a:lnTo>
                  <a:lnTo>
                    <a:pt x="1422400" y="1123950"/>
                  </a:lnTo>
                  <a:lnTo>
                    <a:pt x="1400175" y="1146175"/>
                  </a:lnTo>
                  <a:lnTo>
                    <a:pt x="1377950" y="1165225"/>
                  </a:lnTo>
                  <a:lnTo>
                    <a:pt x="1352550" y="1184275"/>
                  </a:lnTo>
                  <a:lnTo>
                    <a:pt x="1327150" y="1196975"/>
                  </a:lnTo>
                  <a:lnTo>
                    <a:pt x="1298575" y="1209675"/>
                  </a:lnTo>
                  <a:lnTo>
                    <a:pt x="1270000" y="1219200"/>
                  </a:lnTo>
                  <a:lnTo>
                    <a:pt x="1238250" y="1225550"/>
                  </a:lnTo>
                  <a:lnTo>
                    <a:pt x="1206500" y="1228725"/>
                  </a:lnTo>
                  <a:lnTo>
                    <a:pt x="1174750" y="1231900"/>
                  </a:lnTo>
                  <a:lnTo>
                    <a:pt x="1143000" y="1228725"/>
                  </a:lnTo>
                  <a:lnTo>
                    <a:pt x="1111250" y="1222375"/>
                  </a:lnTo>
                  <a:lnTo>
                    <a:pt x="1079500" y="1212850"/>
                  </a:lnTo>
                  <a:lnTo>
                    <a:pt x="1050925" y="1200150"/>
                  </a:lnTo>
                  <a:lnTo>
                    <a:pt x="1022350" y="1187450"/>
                  </a:lnTo>
                  <a:lnTo>
                    <a:pt x="996950" y="1168400"/>
                  </a:lnTo>
                  <a:lnTo>
                    <a:pt x="974725" y="1149350"/>
                  </a:lnTo>
                  <a:lnTo>
                    <a:pt x="952500" y="1130300"/>
                  </a:lnTo>
                  <a:lnTo>
                    <a:pt x="933450" y="1104900"/>
                  </a:lnTo>
                  <a:lnTo>
                    <a:pt x="914400" y="1079500"/>
                  </a:lnTo>
                  <a:lnTo>
                    <a:pt x="901700" y="1054100"/>
                  </a:lnTo>
                  <a:lnTo>
                    <a:pt x="889000" y="1025525"/>
                  </a:lnTo>
                  <a:lnTo>
                    <a:pt x="879475" y="996950"/>
                  </a:lnTo>
                  <a:lnTo>
                    <a:pt x="873125" y="965200"/>
                  </a:lnTo>
                  <a:lnTo>
                    <a:pt x="866775" y="936625"/>
                  </a:lnTo>
                  <a:lnTo>
                    <a:pt x="866775" y="904875"/>
                  </a:lnTo>
                  <a:lnTo>
                    <a:pt x="869950" y="869950"/>
                  </a:lnTo>
                  <a:lnTo>
                    <a:pt x="876300" y="838200"/>
                  </a:lnTo>
                  <a:lnTo>
                    <a:pt x="885825" y="809625"/>
                  </a:lnTo>
                  <a:lnTo>
                    <a:pt x="895350" y="777875"/>
                  </a:lnTo>
                  <a:lnTo>
                    <a:pt x="911225" y="752475"/>
                  </a:lnTo>
                  <a:lnTo>
                    <a:pt x="927100" y="727075"/>
                  </a:lnTo>
                  <a:lnTo>
                    <a:pt x="946150" y="701675"/>
                  </a:lnTo>
                  <a:lnTo>
                    <a:pt x="968375" y="679450"/>
                  </a:lnTo>
                  <a:lnTo>
                    <a:pt x="990600" y="660400"/>
                  </a:lnTo>
                  <a:lnTo>
                    <a:pt x="1016000" y="644525"/>
                  </a:lnTo>
                  <a:lnTo>
                    <a:pt x="1044575" y="628650"/>
                  </a:lnTo>
                  <a:lnTo>
                    <a:pt x="1073150" y="615950"/>
                  </a:lnTo>
                  <a:lnTo>
                    <a:pt x="1101725" y="606425"/>
                  </a:lnTo>
                  <a:lnTo>
                    <a:pt x="1130300" y="600075"/>
                  </a:lnTo>
                  <a:lnTo>
                    <a:pt x="1162050" y="596900"/>
                  </a:lnTo>
                  <a:lnTo>
                    <a:pt x="1193800" y="593725"/>
                  </a:lnTo>
                  <a:close/>
                  <a:moveTo>
                    <a:pt x="3930650" y="523875"/>
                  </a:moveTo>
                  <a:lnTo>
                    <a:pt x="4273550" y="523875"/>
                  </a:lnTo>
                  <a:lnTo>
                    <a:pt x="4289425" y="527050"/>
                  </a:lnTo>
                  <a:lnTo>
                    <a:pt x="4295775" y="527050"/>
                  </a:lnTo>
                  <a:lnTo>
                    <a:pt x="4302125" y="530225"/>
                  </a:lnTo>
                  <a:lnTo>
                    <a:pt x="4311650" y="533400"/>
                  </a:lnTo>
                  <a:lnTo>
                    <a:pt x="4318000" y="536575"/>
                  </a:lnTo>
                  <a:lnTo>
                    <a:pt x="4327525" y="546100"/>
                  </a:lnTo>
                  <a:lnTo>
                    <a:pt x="4337050" y="558800"/>
                  </a:lnTo>
                  <a:lnTo>
                    <a:pt x="4340225" y="565150"/>
                  </a:lnTo>
                  <a:lnTo>
                    <a:pt x="4343400" y="571500"/>
                  </a:lnTo>
                  <a:lnTo>
                    <a:pt x="4346575" y="581025"/>
                  </a:lnTo>
                  <a:lnTo>
                    <a:pt x="4349750" y="587375"/>
                  </a:lnTo>
                  <a:lnTo>
                    <a:pt x="4349750" y="603250"/>
                  </a:lnTo>
                  <a:lnTo>
                    <a:pt x="4349750" y="908050"/>
                  </a:lnTo>
                  <a:lnTo>
                    <a:pt x="4349750" y="920750"/>
                  </a:lnTo>
                  <a:lnTo>
                    <a:pt x="4343400" y="936625"/>
                  </a:lnTo>
                  <a:lnTo>
                    <a:pt x="4337050" y="949325"/>
                  </a:lnTo>
                  <a:lnTo>
                    <a:pt x="4327525" y="962025"/>
                  </a:lnTo>
                  <a:lnTo>
                    <a:pt x="4318000" y="971550"/>
                  </a:lnTo>
                  <a:lnTo>
                    <a:pt x="4305300" y="977900"/>
                  </a:lnTo>
                  <a:lnTo>
                    <a:pt x="4289425" y="981075"/>
                  </a:lnTo>
                  <a:lnTo>
                    <a:pt x="4273550" y="984250"/>
                  </a:lnTo>
                  <a:lnTo>
                    <a:pt x="4257675" y="981075"/>
                  </a:lnTo>
                  <a:lnTo>
                    <a:pt x="4244975" y="977900"/>
                  </a:lnTo>
                  <a:lnTo>
                    <a:pt x="4229100" y="971550"/>
                  </a:lnTo>
                  <a:lnTo>
                    <a:pt x="4219575" y="962025"/>
                  </a:lnTo>
                  <a:lnTo>
                    <a:pt x="4210050" y="949325"/>
                  </a:lnTo>
                  <a:lnTo>
                    <a:pt x="4203700" y="936625"/>
                  </a:lnTo>
                  <a:lnTo>
                    <a:pt x="4197350" y="920750"/>
                  </a:lnTo>
                  <a:lnTo>
                    <a:pt x="4197350" y="908050"/>
                  </a:lnTo>
                  <a:lnTo>
                    <a:pt x="4197350" y="787400"/>
                  </a:lnTo>
                  <a:lnTo>
                    <a:pt x="3873500" y="1127125"/>
                  </a:lnTo>
                  <a:lnTo>
                    <a:pt x="3863975" y="1136650"/>
                  </a:lnTo>
                  <a:lnTo>
                    <a:pt x="3851275" y="1146175"/>
                  </a:lnTo>
                  <a:lnTo>
                    <a:pt x="3838575" y="1152525"/>
                  </a:lnTo>
                  <a:lnTo>
                    <a:pt x="3825875" y="1158875"/>
                  </a:lnTo>
                  <a:lnTo>
                    <a:pt x="3813175" y="1158875"/>
                  </a:lnTo>
                  <a:lnTo>
                    <a:pt x="3810000" y="1158875"/>
                  </a:lnTo>
                  <a:lnTo>
                    <a:pt x="3806825" y="1158875"/>
                  </a:lnTo>
                  <a:lnTo>
                    <a:pt x="3473450" y="1162050"/>
                  </a:lnTo>
                  <a:lnTo>
                    <a:pt x="3022600" y="1612900"/>
                  </a:lnTo>
                  <a:lnTo>
                    <a:pt x="3009900" y="1622425"/>
                  </a:lnTo>
                  <a:lnTo>
                    <a:pt x="2997200" y="1628775"/>
                  </a:lnTo>
                  <a:lnTo>
                    <a:pt x="2981325" y="1631950"/>
                  </a:lnTo>
                  <a:lnTo>
                    <a:pt x="2968625" y="1635125"/>
                  </a:lnTo>
                  <a:lnTo>
                    <a:pt x="2952750" y="1631950"/>
                  </a:lnTo>
                  <a:lnTo>
                    <a:pt x="2940050" y="1628775"/>
                  </a:lnTo>
                  <a:lnTo>
                    <a:pt x="2924175" y="1622425"/>
                  </a:lnTo>
                  <a:lnTo>
                    <a:pt x="2914650" y="1612900"/>
                  </a:lnTo>
                  <a:lnTo>
                    <a:pt x="2901950" y="1600200"/>
                  </a:lnTo>
                  <a:lnTo>
                    <a:pt x="2895600" y="1587500"/>
                  </a:lnTo>
                  <a:lnTo>
                    <a:pt x="2892425" y="1571625"/>
                  </a:lnTo>
                  <a:lnTo>
                    <a:pt x="2889250" y="1555750"/>
                  </a:lnTo>
                  <a:lnTo>
                    <a:pt x="2892425" y="1543050"/>
                  </a:lnTo>
                  <a:lnTo>
                    <a:pt x="2895600" y="1527175"/>
                  </a:lnTo>
                  <a:lnTo>
                    <a:pt x="2901950" y="1514475"/>
                  </a:lnTo>
                  <a:lnTo>
                    <a:pt x="2914650" y="1501775"/>
                  </a:lnTo>
                  <a:lnTo>
                    <a:pt x="3371850" y="1044575"/>
                  </a:lnTo>
                  <a:lnTo>
                    <a:pt x="3381375" y="1031875"/>
                  </a:lnTo>
                  <a:lnTo>
                    <a:pt x="3394075" y="1019175"/>
                  </a:lnTo>
                  <a:lnTo>
                    <a:pt x="3409950" y="1012825"/>
                  </a:lnTo>
                  <a:lnTo>
                    <a:pt x="3425825" y="1009650"/>
                  </a:lnTo>
                  <a:lnTo>
                    <a:pt x="3435350" y="1006475"/>
                  </a:lnTo>
                  <a:lnTo>
                    <a:pt x="3438525" y="1006475"/>
                  </a:lnTo>
                  <a:lnTo>
                    <a:pt x="3441700" y="1006475"/>
                  </a:lnTo>
                  <a:lnTo>
                    <a:pt x="3775075" y="1006475"/>
                  </a:lnTo>
                  <a:lnTo>
                    <a:pt x="4086225" y="679450"/>
                  </a:lnTo>
                  <a:lnTo>
                    <a:pt x="3930650" y="679450"/>
                  </a:lnTo>
                  <a:lnTo>
                    <a:pt x="3914775" y="676275"/>
                  </a:lnTo>
                  <a:lnTo>
                    <a:pt x="3902075" y="673100"/>
                  </a:lnTo>
                  <a:lnTo>
                    <a:pt x="3886200" y="666750"/>
                  </a:lnTo>
                  <a:lnTo>
                    <a:pt x="3876675" y="657225"/>
                  </a:lnTo>
                  <a:lnTo>
                    <a:pt x="3867150" y="644525"/>
                  </a:lnTo>
                  <a:lnTo>
                    <a:pt x="3860800" y="631825"/>
                  </a:lnTo>
                  <a:lnTo>
                    <a:pt x="3854450" y="615950"/>
                  </a:lnTo>
                  <a:lnTo>
                    <a:pt x="3854450" y="603250"/>
                  </a:lnTo>
                  <a:lnTo>
                    <a:pt x="3854450" y="587375"/>
                  </a:lnTo>
                  <a:lnTo>
                    <a:pt x="3860800" y="571500"/>
                  </a:lnTo>
                  <a:lnTo>
                    <a:pt x="3867150" y="558800"/>
                  </a:lnTo>
                  <a:lnTo>
                    <a:pt x="3876675" y="546100"/>
                  </a:lnTo>
                  <a:lnTo>
                    <a:pt x="3886200" y="536575"/>
                  </a:lnTo>
                  <a:lnTo>
                    <a:pt x="3902075" y="530225"/>
                  </a:lnTo>
                  <a:lnTo>
                    <a:pt x="3914775" y="527050"/>
                  </a:lnTo>
                  <a:lnTo>
                    <a:pt x="3930650" y="523875"/>
                  </a:lnTo>
                  <a:close/>
                  <a:moveTo>
                    <a:pt x="3302000" y="285750"/>
                  </a:moveTo>
                  <a:lnTo>
                    <a:pt x="3333750" y="317500"/>
                  </a:lnTo>
                  <a:lnTo>
                    <a:pt x="2622550" y="1104900"/>
                  </a:lnTo>
                  <a:lnTo>
                    <a:pt x="2543175" y="1028700"/>
                  </a:lnTo>
                  <a:lnTo>
                    <a:pt x="3302000" y="285750"/>
                  </a:lnTo>
                  <a:close/>
                  <a:moveTo>
                    <a:pt x="2543175" y="0"/>
                  </a:moveTo>
                  <a:lnTo>
                    <a:pt x="4841875" y="0"/>
                  </a:lnTo>
                  <a:lnTo>
                    <a:pt x="4879975" y="3175"/>
                  </a:lnTo>
                  <a:lnTo>
                    <a:pt x="4918075" y="6350"/>
                  </a:lnTo>
                  <a:lnTo>
                    <a:pt x="4956175" y="15875"/>
                  </a:lnTo>
                  <a:lnTo>
                    <a:pt x="4991100" y="28575"/>
                  </a:lnTo>
                  <a:lnTo>
                    <a:pt x="5026025" y="47625"/>
                  </a:lnTo>
                  <a:lnTo>
                    <a:pt x="5057775" y="66675"/>
                  </a:lnTo>
                  <a:lnTo>
                    <a:pt x="5086350" y="88900"/>
                  </a:lnTo>
                  <a:lnTo>
                    <a:pt x="5111750" y="111125"/>
                  </a:lnTo>
                  <a:lnTo>
                    <a:pt x="5137150" y="139700"/>
                  </a:lnTo>
                  <a:lnTo>
                    <a:pt x="5159375" y="168275"/>
                  </a:lnTo>
                  <a:lnTo>
                    <a:pt x="5178425" y="200025"/>
                  </a:lnTo>
                  <a:lnTo>
                    <a:pt x="5194300" y="234950"/>
                  </a:lnTo>
                  <a:lnTo>
                    <a:pt x="5207000" y="269875"/>
                  </a:lnTo>
                  <a:lnTo>
                    <a:pt x="5216525" y="304800"/>
                  </a:lnTo>
                  <a:lnTo>
                    <a:pt x="5222875" y="342900"/>
                  </a:lnTo>
                  <a:lnTo>
                    <a:pt x="5226050" y="384175"/>
                  </a:lnTo>
                  <a:lnTo>
                    <a:pt x="5226050" y="1739900"/>
                  </a:lnTo>
                  <a:lnTo>
                    <a:pt x="5222875" y="1778000"/>
                  </a:lnTo>
                  <a:lnTo>
                    <a:pt x="5216525" y="1816100"/>
                  </a:lnTo>
                  <a:lnTo>
                    <a:pt x="5207000" y="1854200"/>
                  </a:lnTo>
                  <a:lnTo>
                    <a:pt x="5194300" y="1889125"/>
                  </a:lnTo>
                  <a:lnTo>
                    <a:pt x="5178425" y="1920875"/>
                  </a:lnTo>
                  <a:lnTo>
                    <a:pt x="5159375" y="1952625"/>
                  </a:lnTo>
                  <a:lnTo>
                    <a:pt x="5137150" y="1984375"/>
                  </a:lnTo>
                  <a:lnTo>
                    <a:pt x="5111750" y="2009775"/>
                  </a:lnTo>
                  <a:lnTo>
                    <a:pt x="5086350" y="2035175"/>
                  </a:lnTo>
                  <a:lnTo>
                    <a:pt x="5057775" y="2057400"/>
                  </a:lnTo>
                  <a:lnTo>
                    <a:pt x="5026025" y="2076450"/>
                  </a:lnTo>
                  <a:lnTo>
                    <a:pt x="4991100" y="2092325"/>
                  </a:lnTo>
                  <a:lnTo>
                    <a:pt x="4956175" y="2105025"/>
                  </a:lnTo>
                  <a:lnTo>
                    <a:pt x="4918075" y="2114550"/>
                  </a:lnTo>
                  <a:lnTo>
                    <a:pt x="4879975" y="2120900"/>
                  </a:lnTo>
                  <a:lnTo>
                    <a:pt x="4841875" y="2120900"/>
                  </a:lnTo>
                  <a:lnTo>
                    <a:pt x="2543175" y="2120900"/>
                  </a:lnTo>
                  <a:lnTo>
                    <a:pt x="2505075" y="2120900"/>
                  </a:lnTo>
                  <a:lnTo>
                    <a:pt x="2466975" y="2114550"/>
                  </a:lnTo>
                  <a:lnTo>
                    <a:pt x="2428875" y="2105025"/>
                  </a:lnTo>
                  <a:lnTo>
                    <a:pt x="2393950" y="2092325"/>
                  </a:lnTo>
                  <a:lnTo>
                    <a:pt x="2362200" y="2076450"/>
                  </a:lnTo>
                  <a:lnTo>
                    <a:pt x="2330450" y="2057400"/>
                  </a:lnTo>
                  <a:lnTo>
                    <a:pt x="2298700" y="2035175"/>
                  </a:lnTo>
                  <a:lnTo>
                    <a:pt x="2273300" y="2009775"/>
                  </a:lnTo>
                  <a:lnTo>
                    <a:pt x="2247900" y="1984375"/>
                  </a:lnTo>
                  <a:lnTo>
                    <a:pt x="2225675" y="1952625"/>
                  </a:lnTo>
                  <a:lnTo>
                    <a:pt x="2206625" y="1920875"/>
                  </a:lnTo>
                  <a:lnTo>
                    <a:pt x="2190750" y="1889125"/>
                  </a:lnTo>
                  <a:lnTo>
                    <a:pt x="2178050" y="1854200"/>
                  </a:lnTo>
                  <a:lnTo>
                    <a:pt x="2168525" y="1816100"/>
                  </a:lnTo>
                  <a:lnTo>
                    <a:pt x="2162175" y="1778000"/>
                  </a:lnTo>
                  <a:lnTo>
                    <a:pt x="2159000" y="1739900"/>
                  </a:lnTo>
                  <a:lnTo>
                    <a:pt x="2159000" y="1435100"/>
                  </a:lnTo>
                  <a:lnTo>
                    <a:pt x="2241550" y="1406525"/>
                  </a:lnTo>
                  <a:lnTo>
                    <a:pt x="2324100" y="1374775"/>
                  </a:lnTo>
                  <a:lnTo>
                    <a:pt x="2324100" y="1739900"/>
                  </a:lnTo>
                  <a:lnTo>
                    <a:pt x="2324100" y="1762125"/>
                  </a:lnTo>
                  <a:lnTo>
                    <a:pt x="2327275" y="1784350"/>
                  </a:lnTo>
                  <a:lnTo>
                    <a:pt x="2333625" y="1803400"/>
                  </a:lnTo>
                  <a:lnTo>
                    <a:pt x="2339975" y="1825625"/>
                  </a:lnTo>
                  <a:lnTo>
                    <a:pt x="2349500" y="1844675"/>
                  </a:lnTo>
                  <a:lnTo>
                    <a:pt x="2362200" y="1863725"/>
                  </a:lnTo>
                  <a:lnTo>
                    <a:pt x="2374900" y="1879600"/>
                  </a:lnTo>
                  <a:lnTo>
                    <a:pt x="2387600" y="1895475"/>
                  </a:lnTo>
                  <a:lnTo>
                    <a:pt x="2403475" y="1908175"/>
                  </a:lnTo>
                  <a:lnTo>
                    <a:pt x="2419350" y="1920875"/>
                  </a:lnTo>
                  <a:lnTo>
                    <a:pt x="2438400" y="1933575"/>
                  </a:lnTo>
                  <a:lnTo>
                    <a:pt x="2457450" y="1943100"/>
                  </a:lnTo>
                  <a:lnTo>
                    <a:pt x="2476500" y="1949450"/>
                  </a:lnTo>
                  <a:lnTo>
                    <a:pt x="2498725" y="1955800"/>
                  </a:lnTo>
                  <a:lnTo>
                    <a:pt x="2520950" y="1958975"/>
                  </a:lnTo>
                  <a:lnTo>
                    <a:pt x="2543175" y="1958975"/>
                  </a:lnTo>
                  <a:lnTo>
                    <a:pt x="4841875" y="1958975"/>
                  </a:lnTo>
                  <a:lnTo>
                    <a:pt x="4864100" y="1958975"/>
                  </a:lnTo>
                  <a:lnTo>
                    <a:pt x="4886325" y="1955800"/>
                  </a:lnTo>
                  <a:lnTo>
                    <a:pt x="4908550" y="1949450"/>
                  </a:lnTo>
                  <a:lnTo>
                    <a:pt x="4927600" y="1943100"/>
                  </a:lnTo>
                  <a:lnTo>
                    <a:pt x="4946650" y="1933575"/>
                  </a:lnTo>
                  <a:lnTo>
                    <a:pt x="4965700" y="1920875"/>
                  </a:lnTo>
                  <a:lnTo>
                    <a:pt x="4981575" y="1908175"/>
                  </a:lnTo>
                  <a:lnTo>
                    <a:pt x="4997450" y="1895475"/>
                  </a:lnTo>
                  <a:lnTo>
                    <a:pt x="5013325" y="1879600"/>
                  </a:lnTo>
                  <a:lnTo>
                    <a:pt x="5026025" y="1863725"/>
                  </a:lnTo>
                  <a:lnTo>
                    <a:pt x="5035550" y="1844675"/>
                  </a:lnTo>
                  <a:lnTo>
                    <a:pt x="5045075" y="1825625"/>
                  </a:lnTo>
                  <a:lnTo>
                    <a:pt x="5051425" y="1803400"/>
                  </a:lnTo>
                  <a:lnTo>
                    <a:pt x="5057775" y="1784350"/>
                  </a:lnTo>
                  <a:lnTo>
                    <a:pt x="5060950" y="1762125"/>
                  </a:lnTo>
                  <a:lnTo>
                    <a:pt x="5060950" y="1739900"/>
                  </a:lnTo>
                  <a:lnTo>
                    <a:pt x="5060950" y="384175"/>
                  </a:lnTo>
                  <a:lnTo>
                    <a:pt x="5060950" y="361950"/>
                  </a:lnTo>
                  <a:lnTo>
                    <a:pt x="5057775" y="339725"/>
                  </a:lnTo>
                  <a:lnTo>
                    <a:pt x="5051425" y="317500"/>
                  </a:lnTo>
                  <a:lnTo>
                    <a:pt x="5045075" y="298450"/>
                  </a:lnTo>
                  <a:lnTo>
                    <a:pt x="5035550" y="279400"/>
                  </a:lnTo>
                  <a:lnTo>
                    <a:pt x="5026025" y="260350"/>
                  </a:lnTo>
                  <a:lnTo>
                    <a:pt x="5013325" y="244475"/>
                  </a:lnTo>
                  <a:lnTo>
                    <a:pt x="4997450" y="228600"/>
                  </a:lnTo>
                  <a:lnTo>
                    <a:pt x="4981575" y="212725"/>
                  </a:lnTo>
                  <a:lnTo>
                    <a:pt x="4965700" y="200025"/>
                  </a:lnTo>
                  <a:lnTo>
                    <a:pt x="4946650" y="190500"/>
                  </a:lnTo>
                  <a:lnTo>
                    <a:pt x="4927600" y="180975"/>
                  </a:lnTo>
                  <a:lnTo>
                    <a:pt x="4908550" y="171450"/>
                  </a:lnTo>
                  <a:lnTo>
                    <a:pt x="4886325" y="168275"/>
                  </a:lnTo>
                  <a:lnTo>
                    <a:pt x="4864100" y="165100"/>
                  </a:lnTo>
                  <a:lnTo>
                    <a:pt x="4841875" y="161925"/>
                  </a:lnTo>
                  <a:lnTo>
                    <a:pt x="2543175" y="161925"/>
                  </a:lnTo>
                  <a:lnTo>
                    <a:pt x="2520950" y="165100"/>
                  </a:lnTo>
                  <a:lnTo>
                    <a:pt x="2498725" y="168275"/>
                  </a:lnTo>
                  <a:lnTo>
                    <a:pt x="2476500" y="171450"/>
                  </a:lnTo>
                  <a:lnTo>
                    <a:pt x="2457450" y="180975"/>
                  </a:lnTo>
                  <a:lnTo>
                    <a:pt x="2438400" y="190500"/>
                  </a:lnTo>
                  <a:lnTo>
                    <a:pt x="2419350" y="200025"/>
                  </a:lnTo>
                  <a:lnTo>
                    <a:pt x="2403475" y="212725"/>
                  </a:lnTo>
                  <a:lnTo>
                    <a:pt x="2387600" y="228600"/>
                  </a:lnTo>
                  <a:lnTo>
                    <a:pt x="2374900" y="244475"/>
                  </a:lnTo>
                  <a:lnTo>
                    <a:pt x="2362200" y="260350"/>
                  </a:lnTo>
                  <a:lnTo>
                    <a:pt x="2349500" y="279400"/>
                  </a:lnTo>
                  <a:lnTo>
                    <a:pt x="2339975" y="298450"/>
                  </a:lnTo>
                  <a:lnTo>
                    <a:pt x="2333625" y="317500"/>
                  </a:lnTo>
                  <a:lnTo>
                    <a:pt x="2327275" y="339725"/>
                  </a:lnTo>
                  <a:lnTo>
                    <a:pt x="2324100" y="361950"/>
                  </a:lnTo>
                  <a:lnTo>
                    <a:pt x="2324100" y="384175"/>
                  </a:lnTo>
                  <a:lnTo>
                    <a:pt x="2324100" y="1066800"/>
                  </a:lnTo>
                  <a:lnTo>
                    <a:pt x="2241550" y="1089025"/>
                  </a:lnTo>
                  <a:lnTo>
                    <a:pt x="2159000" y="1117600"/>
                  </a:lnTo>
                  <a:lnTo>
                    <a:pt x="2159000" y="384175"/>
                  </a:lnTo>
                  <a:lnTo>
                    <a:pt x="2162175" y="342900"/>
                  </a:lnTo>
                  <a:lnTo>
                    <a:pt x="2168525" y="304800"/>
                  </a:lnTo>
                  <a:lnTo>
                    <a:pt x="2178050" y="269875"/>
                  </a:lnTo>
                  <a:lnTo>
                    <a:pt x="2190750" y="234950"/>
                  </a:lnTo>
                  <a:lnTo>
                    <a:pt x="2206625" y="200025"/>
                  </a:lnTo>
                  <a:lnTo>
                    <a:pt x="2225675" y="168275"/>
                  </a:lnTo>
                  <a:lnTo>
                    <a:pt x="2247900" y="139700"/>
                  </a:lnTo>
                  <a:lnTo>
                    <a:pt x="2273300" y="111125"/>
                  </a:lnTo>
                  <a:lnTo>
                    <a:pt x="2298700" y="88900"/>
                  </a:lnTo>
                  <a:lnTo>
                    <a:pt x="2330450" y="66675"/>
                  </a:lnTo>
                  <a:lnTo>
                    <a:pt x="2362200" y="47625"/>
                  </a:lnTo>
                  <a:lnTo>
                    <a:pt x="2393950" y="28575"/>
                  </a:lnTo>
                  <a:lnTo>
                    <a:pt x="2428875" y="15875"/>
                  </a:lnTo>
                  <a:lnTo>
                    <a:pt x="2466975" y="6350"/>
                  </a:lnTo>
                  <a:lnTo>
                    <a:pt x="2505075" y="3175"/>
                  </a:lnTo>
                  <a:lnTo>
                    <a:pt x="2543175"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sz="1800">
                <a:solidFill>
                  <a:srgbClr val="FFFFFF"/>
                </a:solidFill>
                <a:latin typeface="微软雅黑" pitchFamily="34" charset="-122"/>
                <a:ea typeface="微软雅黑" pitchFamily="34" charset="-122"/>
              </a:endParaRPr>
            </a:p>
          </p:txBody>
        </p:sp>
      </p:grpSp>
      <p:grpSp>
        <p:nvGrpSpPr>
          <p:cNvPr id="33" name="组合 32"/>
          <p:cNvGrpSpPr/>
          <p:nvPr/>
        </p:nvGrpSpPr>
        <p:grpSpPr>
          <a:xfrm>
            <a:off x="7167310" y="2475373"/>
            <a:ext cx="1689166" cy="1531997"/>
            <a:chOff x="6169237" y="1917401"/>
            <a:chExt cx="2154625" cy="2025211"/>
          </a:xfrm>
        </p:grpSpPr>
        <p:sp>
          <p:nvSpPr>
            <p:cNvPr id="34" name="椭圆 33"/>
            <p:cNvSpPr/>
            <p:nvPr/>
          </p:nvSpPr>
          <p:spPr>
            <a:xfrm>
              <a:off x="6264487" y="1917401"/>
              <a:ext cx="1981955" cy="2025211"/>
            </a:xfrm>
            <a:prstGeom prst="ellipse">
              <a:avLst/>
            </a:prstGeom>
            <a:noFill/>
            <a:ln w="254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grpSp>
          <p:nvGrpSpPr>
            <p:cNvPr id="35" name="组合 34"/>
            <p:cNvGrpSpPr/>
            <p:nvPr/>
          </p:nvGrpSpPr>
          <p:grpSpPr>
            <a:xfrm>
              <a:off x="6169237" y="2064061"/>
              <a:ext cx="465459" cy="497543"/>
              <a:chOff x="13202" y="4217"/>
              <a:chExt cx="992" cy="994"/>
            </a:xfrm>
          </p:grpSpPr>
          <p:sp>
            <p:nvSpPr>
              <p:cNvPr id="61" name="圆角矩形 60"/>
              <p:cNvSpPr/>
              <p:nvPr/>
            </p:nvSpPr>
            <p:spPr>
              <a:xfrm>
                <a:off x="13202" y="4217"/>
                <a:ext cx="993" cy="994"/>
              </a:xfrm>
              <a:prstGeom prst="round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62" name=" 18"/>
              <p:cNvSpPr/>
              <p:nvPr/>
            </p:nvSpPr>
            <p:spPr bwMode="auto">
              <a:xfrm>
                <a:off x="13417" y="4442"/>
                <a:ext cx="568" cy="547"/>
              </a:xfrm>
              <a:custGeom>
                <a:avLst/>
                <a:gdLst>
                  <a:gd name="T0" fmla="*/ 1362577 w 3409"/>
                  <a:gd name="T1" fmla="*/ 0 h 3216"/>
                  <a:gd name="T2" fmla="*/ 1238994 w 3409"/>
                  <a:gd name="T3" fmla="*/ 128869 h 3216"/>
                  <a:gd name="T4" fmla="*/ 338532 w 3409"/>
                  <a:gd name="T5" fmla="*/ 620579 h 3216"/>
                  <a:gd name="T6" fmla="*/ 302091 w 3409"/>
                  <a:gd name="T7" fmla="*/ 646458 h 3216"/>
                  <a:gd name="T8" fmla="*/ 128336 w 3409"/>
                  <a:gd name="T9" fmla="*/ 1570197 h 3216"/>
                  <a:gd name="T10" fmla="*/ 1298145 w 3409"/>
                  <a:gd name="T11" fmla="*/ 1152428 h 3216"/>
                  <a:gd name="T12" fmla="*/ 1426481 w 3409"/>
                  <a:gd name="T13" fmla="*/ 1634632 h 3216"/>
                  <a:gd name="T14" fmla="*/ 1362577 w 3409"/>
                  <a:gd name="T15" fmla="*/ 1698538 h 3216"/>
                  <a:gd name="T16" fmla="*/ 0 w 3409"/>
                  <a:gd name="T17" fmla="*/ 1698538 h 3216"/>
                  <a:gd name="T18" fmla="*/ 0 w 3409"/>
                  <a:gd name="T19" fmla="*/ 574102 h 3216"/>
                  <a:gd name="T20" fmla="*/ 7922 w 3409"/>
                  <a:gd name="T21" fmla="*/ 543469 h 3216"/>
                  <a:gd name="T22" fmla="*/ 303147 w 3409"/>
                  <a:gd name="T23" fmla="*/ 0 h 3216"/>
                  <a:gd name="T24" fmla="*/ 214421 w 3409"/>
                  <a:gd name="T25" fmla="*/ 1143978 h 3216"/>
                  <a:gd name="T26" fmla="*/ 371804 w 3409"/>
                  <a:gd name="T27" fmla="*/ 1037819 h 3216"/>
                  <a:gd name="T28" fmla="*/ 424617 w 3409"/>
                  <a:gd name="T29" fmla="*/ 1292917 h 3216"/>
                  <a:gd name="T30" fmla="*/ 414054 w 3409"/>
                  <a:gd name="T31" fmla="*/ 1375309 h 3216"/>
                  <a:gd name="T32" fmla="*/ 649072 w 3409"/>
                  <a:gd name="T33" fmla="*/ 1408054 h 3216"/>
                  <a:gd name="T34" fmla="*/ 908913 w 3409"/>
                  <a:gd name="T35" fmla="*/ 1447666 h 3216"/>
                  <a:gd name="T36" fmla="*/ 742552 w 3409"/>
                  <a:gd name="T37" fmla="*/ 1344676 h 3216"/>
                  <a:gd name="T38" fmla="*/ 592034 w 3409"/>
                  <a:gd name="T39" fmla="*/ 1330416 h 3216"/>
                  <a:gd name="T40" fmla="*/ 604181 w 3409"/>
                  <a:gd name="T41" fmla="*/ 1279185 h 3216"/>
                  <a:gd name="T42" fmla="*/ 665973 w 3409"/>
                  <a:gd name="T43" fmla="*/ 1070565 h 3216"/>
                  <a:gd name="T44" fmla="*/ 433067 w 3409"/>
                  <a:gd name="T45" fmla="*/ 1185702 h 3216"/>
                  <a:gd name="T46" fmla="*/ 474261 w 3409"/>
                  <a:gd name="T47" fmla="*/ 954899 h 3216"/>
                  <a:gd name="T48" fmla="*/ 354904 w 3409"/>
                  <a:gd name="T49" fmla="*/ 173234 h 3216"/>
                  <a:gd name="T50" fmla="*/ 281494 w 3409"/>
                  <a:gd name="T51" fmla="*/ 577799 h 3216"/>
                  <a:gd name="T52" fmla="*/ 960669 w 3409"/>
                  <a:gd name="T53" fmla="*/ 921626 h 3216"/>
                  <a:gd name="T54" fmla="*/ 931622 w 3409"/>
                  <a:gd name="T55" fmla="*/ 1204716 h 3216"/>
                  <a:gd name="T56" fmla="*/ 946410 w 3409"/>
                  <a:gd name="T57" fmla="*/ 1309818 h 3216"/>
                  <a:gd name="T58" fmla="*/ 1019292 w 3409"/>
                  <a:gd name="T59" fmla="*/ 1256474 h 3216"/>
                  <a:gd name="T60" fmla="*/ 960669 w 3409"/>
                  <a:gd name="T61" fmla="*/ 921626 h 3216"/>
                  <a:gd name="T62" fmla="*/ 1629283 w 3409"/>
                  <a:gd name="T63" fmla="*/ 193304 h 3216"/>
                  <a:gd name="T64" fmla="*/ 1383702 w 3409"/>
                  <a:gd name="T65" fmla="*/ 199642 h 3216"/>
                  <a:gd name="T66" fmla="*/ 1647767 w 3409"/>
                  <a:gd name="T67" fmla="*/ 353862 h 3216"/>
                  <a:gd name="T68" fmla="*/ 1476653 w 3409"/>
                  <a:gd name="T69" fmla="*/ 773743 h 3216"/>
                  <a:gd name="T70" fmla="*/ 1793003 w 3409"/>
                  <a:gd name="T71" fmla="*/ 366538 h 3216"/>
                  <a:gd name="T72" fmla="*/ 1770294 w 3409"/>
                  <a:gd name="T73" fmla="*/ 314251 h 3216"/>
                  <a:gd name="T74" fmla="*/ 1352014 w 3409"/>
                  <a:gd name="T75" fmla="*/ 252985 h 3216"/>
                  <a:gd name="T76" fmla="*/ 1255894 w 3409"/>
                  <a:gd name="T77" fmla="*/ 1023559 h 3216"/>
                  <a:gd name="T78" fmla="*/ 1352014 w 3409"/>
                  <a:gd name="T79" fmla="*/ 252985 h 321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409" h="3216">
                    <a:moveTo>
                      <a:pt x="646" y="0"/>
                    </a:moveTo>
                    <a:cubicBezTo>
                      <a:pt x="2580" y="0"/>
                      <a:pt x="2580" y="0"/>
                      <a:pt x="2580" y="0"/>
                    </a:cubicBezTo>
                    <a:cubicBezTo>
                      <a:pt x="2701" y="0"/>
                      <a:pt x="2701" y="0"/>
                      <a:pt x="2701" y="0"/>
                    </a:cubicBezTo>
                    <a:cubicBezTo>
                      <a:pt x="2346" y="244"/>
                      <a:pt x="2346" y="244"/>
                      <a:pt x="2346" y="244"/>
                    </a:cubicBezTo>
                    <a:cubicBezTo>
                      <a:pt x="810" y="244"/>
                      <a:pt x="810" y="244"/>
                      <a:pt x="810" y="244"/>
                    </a:cubicBezTo>
                    <a:cubicBezTo>
                      <a:pt x="641" y="1175"/>
                      <a:pt x="641" y="1175"/>
                      <a:pt x="641" y="1175"/>
                    </a:cubicBezTo>
                    <a:cubicBezTo>
                      <a:pt x="630" y="1234"/>
                      <a:pt x="630" y="1234"/>
                      <a:pt x="630" y="1234"/>
                    </a:cubicBezTo>
                    <a:cubicBezTo>
                      <a:pt x="572" y="1224"/>
                      <a:pt x="572" y="1224"/>
                      <a:pt x="572" y="1224"/>
                    </a:cubicBezTo>
                    <a:cubicBezTo>
                      <a:pt x="243" y="1169"/>
                      <a:pt x="243" y="1169"/>
                      <a:pt x="243" y="1169"/>
                    </a:cubicBezTo>
                    <a:cubicBezTo>
                      <a:pt x="243" y="2973"/>
                      <a:pt x="243" y="2973"/>
                      <a:pt x="243" y="2973"/>
                    </a:cubicBezTo>
                    <a:cubicBezTo>
                      <a:pt x="2458" y="2973"/>
                      <a:pt x="2458" y="2973"/>
                      <a:pt x="2458" y="2973"/>
                    </a:cubicBezTo>
                    <a:cubicBezTo>
                      <a:pt x="2458" y="2182"/>
                      <a:pt x="2458" y="2182"/>
                      <a:pt x="2458" y="2182"/>
                    </a:cubicBezTo>
                    <a:cubicBezTo>
                      <a:pt x="2701" y="1862"/>
                      <a:pt x="2701" y="1862"/>
                      <a:pt x="2701" y="1862"/>
                    </a:cubicBezTo>
                    <a:cubicBezTo>
                      <a:pt x="2701" y="3095"/>
                      <a:pt x="2701" y="3095"/>
                      <a:pt x="2701" y="3095"/>
                    </a:cubicBezTo>
                    <a:cubicBezTo>
                      <a:pt x="2701" y="3216"/>
                      <a:pt x="2701" y="3216"/>
                      <a:pt x="2701" y="3216"/>
                    </a:cubicBezTo>
                    <a:cubicBezTo>
                      <a:pt x="2580" y="3216"/>
                      <a:pt x="2580" y="3216"/>
                      <a:pt x="2580" y="3216"/>
                    </a:cubicBezTo>
                    <a:cubicBezTo>
                      <a:pt x="122" y="3216"/>
                      <a:pt x="122" y="3216"/>
                      <a:pt x="122" y="3216"/>
                    </a:cubicBezTo>
                    <a:cubicBezTo>
                      <a:pt x="0" y="3216"/>
                      <a:pt x="0" y="3216"/>
                      <a:pt x="0" y="3216"/>
                    </a:cubicBezTo>
                    <a:cubicBezTo>
                      <a:pt x="0" y="3095"/>
                      <a:pt x="0" y="3095"/>
                      <a:pt x="0" y="3095"/>
                    </a:cubicBezTo>
                    <a:cubicBezTo>
                      <a:pt x="0" y="1087"/>
                      <a:pt x="0" y="1087"/>
                      <a:pt x="0" y="1087"/>
                    </a:cubicBezTo>
                    <a:cubicBezTo>
                      <a:pt x="0" y="1057"/>
                      <a:pt x="0" y="1057"/>
                      <a:pt x="0" y="1057"/>
                    </a:cubicBezTo>
                    <a:cubicBezTo>
                      <a:pt x="15" y="1029"/>
                      <a:pt x="15" y="1029"/>
                      <a:pt x="15" y="1029"/>
                    </a:cubicBezTo>
                    <a:cubicBezTo>
                      <a:pt x="539" y="64"/>
                      <a:pt x="539" y="64"/>
                      <a:pt x="539" y="64"/>
                    </a:cubicBezTo>
                    <a:cubicBezTo>
                      <a:pt x="574" y="0"/>
                      <a:pt x="574" y="0"/>
                      <a:pt x="574" y="0"/>
                    </a:cubicBezTo>
                    <a:cubicBezTo>
                      <a:pt x="646" y="0"/>
                      <a:pt x="646" y="0"/>
                      <a:pt x="646" y="0"/>
                    </a:cubicBezTo>
                    <a:close/>
                    <a:moveTo>
                      <a:pt x="406" y="2166"/>
                    </a:moveTo>
                    <a:cubicBezTo>
                      <a:pt x="567" y="2251"/>
                      <a:pt x="567" y="2251"/>
                      <a:pt x="567" y="2251"/>
                    </a:cubicBezTo>
                    <a:cubicBezTo>
                      <a:pt x="572" y="2241"/>
                      <a:pt x="717" y="1843"/>
                      <a:pt x="704" y="1965"/>
                    </a:cubicBezTo>
                    <a:cubicBezTo>
                      <a:pt x="692" y="2084"/>
                      <a:pt x="615" y="2249"/>
                      <a:pt x="647" y="2358"/>
                    </a:cubicBezTo>
                    <a:cubicBezTo>
                      <a:pt x="670" y="2436"/>
                      <a:pt x="719" y="2473"/>
                      <a:pt x="804" y="2448"/>
                    </a:cubicBezTo>
                    <a:cubicBezTo>
                      <a:pt x="839" y="2438"/>
                      <a:pt x="880" y="2419"/>
                      <a:pt x="923" y="2395"/>
                    </a:cubicBezTo>
                    <a:cubicBezTo>
                      <a:pt x="858" y="2470"/>
                      <a:pt x="802" y="2543"/>
                      <a:pt x="784" y="2604"/>
                    </a:cubicBezTo>
                    <a:cubicBezTo>
                      <a:pt x="758" y="2691"/>
                      <a:pt x="781" y="2756"/>
                      <a:pt x="879" y="2785"/>
                    </a:cubicBezTo>
                    <a:cubicBezTo>
                      <a:pt x="1012" y="2824"/>
                      <a:pt x="1133" y="2736"/>
                      <a:pt x="1229" y="2666"/>
                    </a:cubicBezTo>
                    <a:cubicBezTo>
                      <a:pt x="1239" y="2658"/>
                      <a:pt x="1248" y="2651"/>
                      <a:pt x="1257" y="2645"/>
                    </a:cubicBezTo>
                    <a:cubicBezTo>
                      <a:pt x="1367" y="2786"/>
                      <a:pt x="1720" y="2741"/>
                      <a:pt x="1721" y="2741"/>
                    </a:cubicBezTo>
                    <a:cubicBezTo>
                      <a:pt x="1698" y="2560"/>
                      <a:pt x="1698" y="2560"/>
                      <a:pt x="1698" y="2560"/>
                    </a:cubicBezTo>
                    <a:cubicBezTo>
                      <a:pt x="1697" y="2560"/>
                      <a:pt x="1415" y="2596"/>
                      <a:pt x="1406" y="2546"/>
                    </a:cubicBezTo>
                    <a:cubicBezTo>
                      <a:pt x="1388" y="2453"/>
                      <a:pt x="1337" y="2426"/>
                      <a:pt x="1262" y="2440"/>
                    </a:cubicBezTo>
                    <a:cubicBezTo>
                      <a:pt x="1216" y="2449"/>
                      <a:pt x="1172" y="2481"/>
                      <a:pt x="1121" y="2519"/>
                    </a:cubicBezTo>
                    <a:cubicBezTo>
                      <a:pt x="1079" y="2549"/>
                      <a:pt x="1030" y="2585"/>
                      <a:pt x="988" y="2602"/>
                    </a:cubicBezTo>
                    <a:cubicBezTo>
                      <a:pt x="1024" y="2552"/>
                      <a:pt x="1085" y="2486"/>
                      <a:pt x="1144" y="2422"/>
                    </a:cubicBezTo>
                    <a:cubicBezTo>
                      <a:pt x="1232" y="2326"/>
                      <a:pt x="1316" y="2235"/>
                      <a:pt x="1334" y="2167"/>
                    </a:cubicBezTo>
                    <a:cubicBezTo>
                      <a:pt x="1354" y="2089"/>
                      <a:pt x="1327" y="2045"/>
                      <a:pt x="1261" y="2027"/>
                    </a:cubicBezTo>
                    <a:cubicBezTo>
                      <a:pt x="1195" y="2010"/>
                      <a:pt x="1095" y="2074"/>
                      <a:pt x="984" y="2145"/>
                    </a:cubicBezTo>
                    <a:cubicBezTo>
                      <a:pt x="928" y="2181"/>
                      <a:pt x="869" y="2218"/>
                      <a:pt x="820" y="2245"/>
                    </a:cubicBezTo>
                    <a:cubicBezTo>
                      <a:pt x="826" y="2173"/>
                      <a:pt x="849" y="2064"/>
                      <a:pt x="868" y="1971"/>
                    </a:cubicBezTo>
                    <a:cubicBezTo>
                      <a:pt x="882" y="1905"/>
                      <a:pt x="894" y="1846"/>
                      <a:pt x="898" y="1808"/>
                    </a:cubicBezTo>
                    <a:cubicBezTo>
                      <a:pt x="990" y="1069"/>
                      <a:pt x="408" y="2163"/>
                      <a:pt x="406" y="2166"/>
                    </a:cubicBezTo>
                    <a:close/>
                    <a:moveTo>
                      <a:pt x="672" y="328"/>
                    </a:moveTo>
                    <a:cubicBezTo>
                      <a:pt x="279" y="1052"/>
                      <a:pt x="279" y="1052"/>
                      <a:pt x="279" y="1052"/>
                    </a:cubicBezTo>
                    <a:cubicBezTo>
                      <a:pt x="533" y="1094"/>
                      <a:pt x="533" y="1094"/>
                      <a:pt x="533" y="1094"/>
                    </a:cubicBezTo>
                    <a:cubicBezTo>
                      <a:pt x="672" y="328"/>
                      <a:pt x="672" y="328"/>
                      <a:pt x="672" y="328"/>
                    </a:cubicBezTo>
                    <a:close/>
                    <a:moveTo>
                      <a:pt x="1819" y="1745"/>
                    </a:moveTo>
                    <a:cubicBezTo>
                      <a:pt x="1730" y="2262"/>
                      <a:pt x="1730" y="2262"/>
                      <a:pt x="1730" y="2262"/>
                    </a:cubicBezTo>
                    <a:cubicBezTo>
                      <a:pt x="1764" y="2281"/>
                      <a:pt x="1764" y="2281"/>
                      <a:pt x="1764" y="2281"/>
                    </a:cubicBezTo>
                    <a:cubicBezTo>
                      <a:pt x="1723" y="2439"/>
                      <a:pt x="1723" y="2439"/>
                      <a:pt x="1723" y="2439"/>
                    </a:cubicBezTo>
                    <a:cubicBezTo>
                      <a:pt x="1792" y="2480"/>
                      <a:pt x="1792" y="2480"/>
                      <a:pt x="1792" y="2480"/>
                    </a:cubicBezTo>
                    <a:cubicBezTo>
                      <a:pt x="1905" y="2364"/>
                      <a:pt x="1905" y="2364"/>
                      <a:pt x="1905" y="2364"/>
                    </a:cubicBezTo>
                    <a:cubicBezTo>
                      <a:pt x="1930" y="2379"/>
                      <a:pt x="1930" y="2379"/>
                      <a:pt x="1930" y="2379"/>
                    </a:cubicBezTo>
                    <a:cubicBezTo>
                      <a:pt x="2319" y="2038"/>
                      <a:pt x="2319" y="2038"/>
                      <a:pt x="2319" y="2038"/>
                    </a:cubicBezTo>
                    <a:cubicBezTo>
                      <a:pt x="1819" y="1745"/>
                      <a:pt x="1819" y="1745"/>
                      <a:pt x="1819" y="1745"/>
                    </a:cubicBezTo>
                    <a:close/>
                    <a:moveTo>
                      <a:pt x="3094" y="444"/>
                    </a:moveTo>
                    <a:cubicBezTo>
                      <a:pt x="3085" y="366"/>
                      <a:pt x="3085" y="366"/>
                      <a:pt x="3085" y="366"/>
                    </a:cubicBezTo>
                    <a:cubicBezTo>
                      <a:pt x="2885" y="248"/>
                      <a:pt x="2885" y="248"/>
                      <a:pt x="2885" y="248"/>
                    </a:cubicBezTo>
                    <a:cubicBezTo>
                      <a:pt x="2620" y="378"/>
                      <a:pt x="2620" y="378"/>
                      <a:pt x="2620" y="378"/>
                    </a:cubicBezTo>
                    <a:cubicBezTo>
                      <a:pt x="2848" y="511"/>
                      <a:pt x="2848" y="511"/>
                      <a:pt x="2848" y="511"/>
                    </a:cubicBezTo>
                    <a:cubicBezTo>
                      <a:pt x="3120" y="670"/>
                      <a:pt x="3120" y="670"/>
                      <a:pt x="3120" y="670"/>
                    </a:cubicBezTo>
                    <a:cubicBezTo>
                      <a:pt x="3201" y="718"/>
                      <a:pt x="3201" y="718"/>
                      <a:pt x="3201" y="718"/>
                    </a:cubicBezTo>
                    <a:cubicBezTo>
                      <a:pt x="3126" y="1003"/>
                      <a:pt x="2993" y="1253"/>
                      <a:pt x="2796" y="1465"/>
                    </a:cubicBezTo>
                    <a:cubicBezTo>
                      <a:pt x="2929" y="1589"/>
                      <a:pt x="2929" y="1589"/>
                      <a:pt x="2929" y="1589"/>
                    </a:cubicBezTo>
                    <a:cubicBezTo>
                      <a:pt x="3163" y="1336"/>
                      <a:pt x="3316" y="1037"/>
                      <a:pt x="3395" y="694"/>
                    </a:cubicBezTo>
                    <a:cubicBezTo>
                      <a:pt x="3409" y="629"/>
                      <a:pt x="3409" y="629"/>
                      <a:pt x="3409" y="629"/>
                    </a:cubicBezTo>
                    <a:cubicBezTo>
                      <a:pt x="3352" y="595"/>
                      <a:pt x="3352" y="595"/>
                      <a:pt x="3352" y="595"/>
                    </a:cubicBezTo>
                    <a:cubicBezTo>
                      <a:pt x="3094" y="444"/>
                      <a:pt x="3094" y="444"/>
                      <a:pt x="3094" y="444"/>
                    </a:cubicBezTo>
                    <a:close/>
                    <a:moveTo>
                      <a:pt x="2560" y="479"/>
                    </a:moveTo>
                    <a:cubicBezTo>
                      <a:pt x="2250" y="824"/>
                      <a:pt x="2026" y="1215"/>
                      <a:pt x="1878" y="1645"/>
                    </a:cubicBezTo>
                    <a:cubicBezTo>
                      <a:pt x="2044" y="1743"/>
                      <a:pt x="2211" y="1841"/>
                      <a:pt x="2378" y="1938"/>
                    </a:cubicBezTo>
                    <a:cubicBezTo>
                      <a:pt x="2664" y="1579"/>
                      <a:pt x="2893" y="1191"/>
                      <a:pt x="3060" y="772"/>
                    </a:cubicBezTo>
                    <a:cubicBezTo>
                      <a:pt x="2894" y="675"/>
                      <a:pt x="2727" y="577"/>
                      <a:pt x="2560" y="47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800">
                  <a:latin typeface="微软雅黑" pitchFamily="34" charset="-122"/>
                  <a:ea typeface="微软雅黑" pitchFamily="34" charset="-122"/>
                </a:endParaRPr>
              </a:p>
            </p:txBody>
          </p:sp>
        </p:grpSp>
        <p:grpSp>
          <p:nvGrpSpPr>
            <p:cNvPr id="36" name="组合 35"/>
            <p:cNvGrpSpPr/>
            <p:nvPr/>
          </p:nvGrpSpPr>
          <p:grpSpPr>
            <a:xfrm>
              <a:off x="6192698" y="3309921"/>
              <a:ext cx="465459" cy="497543"/>
              <a:chOff x="13060" y="6203"/>
              <a:chExt cx="992" cy="994"/>
            </a:xfrm>
          </p:grpSpPr>
          <p:sp>
            <p:nvSpPr>
              <p:cNvPr id="59" name="圆角矩形 58"/>
              <p:cNvSpPr/>
              <p:nvPr/>
            </p:nvSpPr>
            <p:spPr>
              <a:xfrm>
                <a:off x="13060" y="6203"/>
                <a:ext cx="993" cy="994"/>
              </a:xfrm>
              <a:prstGeom prst="roundRect">
                <a:avLst/>
              </a:prstGeom>
              <a:solidFill>
                <a:srgbClr val="3B7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60" name=" 25"/>
              <p:cNvSpPr/>
              <p:nvPr/>
            </p:nvSpPr>
            <p:spPr bwMode="auto">
              <a:xfrm>
                <a:off x="13225" y="6436"/>
                <a:ext cx="662" cy="528"/>
              </a:xfrm>
              <a:custGeom>
                <a:avLst/>
                <a:gdLst/>
                <a:ahLst/>
                <a:cxnLst/>
                <a:rect l="0" t="0" r="r" b="b"/>
                <a:pathLst>
                  <a:path w="5226050" h="3657600">
                    <a:moveTo>
                      <a:pt x="3327400" y="1387475"/>
                    </a:moveTo>
                    <a:lnTo>
                      <a:pt x="3327400" y="1631950"/>
                    </a:lnTo>
                    <a:lnTo>
                      <a:pt x="3092450" y="1631950"/>
                    </a:lnTo>
                    <a:lnTo>
                      <a:pt x="3092450" y="1622425"/>
                    </a:lnTo>
                    <a:lnTo>
                      <a:pt x="3327400" y="1387475"/>
                    </a:lnTo>
                    <a:close/>
                    <a:moveTo>
                      <a:pt x="3648075" y="1212850"/>
                    </a:moveTo>
                    <a:lnTo>
                      <a:pt x="3886200" y="1212850"/>
                    </a:lnTo>
                    <a:lnTo>
                      <a:pt x="3886200" y="1631950"/>
                    </a:lnTo>
                    <a:lnTo>
                      <a:pt x="3648075" y="1631950"/>
                    </a:lnTo>
                    <a:lnTo>
                      <a:pt x="3648075" y="1212850"/>
                    </a:lnTo>
                    <a:close/>
                    <a:moveTo>
                      <a:pt x="3498850" y="1212850"/>
                    </a:moveTo>
                    <a:lnTo>
                      <a:pt x="3606800" y="1212850"/>
                    </a:lnTo>
                    <a:lnTo>
                      <a:pt x="3606800" y="1631950"/>
                    </a:lnTo>
                    <a:lnTo>
                      <a:pt x="3368675" y="1631950"/>
                    </a:lnTo>
                    <a:lnTo>
                      <a:pt x="3368675" y="1343025"/>
                    </a:lnTo>
                    <a:lnTo>
                      <a:pt x="3498850" y="1212850"/>
                    </a:lnTo>
                    <a:close/>
                    <a:moveTo>
                      <a:pt x="2470150" y="1060450"/>
                    </a:moveTo>
                    <a:lnTo>
                      <a:pt x="2489200" y="1060450"/>
                    </a:lnTo>
                    <a:lnTo>
                      <a:pt x="2511425" y="1060450"/>
                    </a:lnTo>
                    <a:lnTo>
                      <a:pt x="2530475" y="1066800"/>
                    </a:lnTo>
                    <a:lnTo>
                      <a:pt x="2549525" y="1076325"/>
                    </a:lnTo>
                    <a:lnTo>
                      <a:pt x="2565400" y="1089025"/>
                    </a:lnTo>
                    <a:lnTo>
                      <a:pt x="2578100" y="1104900"/>
                    </a:lnTo>
                    <a:lnTo>
                      <a:pt x="2590800" y="1123950"/>
                    </a:lnTo>
                    <a:lnTo>
                      <a:pt x="2597150" y="1143000"/>
                    </a:lnTo>
                    <a:lnTo>
                      <a:pt x="2600325" y="1165225"/>
                    </a:lnTo>
                    <a:lnTo>
                      <a:pt x="2597150" y="1187450"/>
                    </a:lnTo>
                    <a:lnTo>
                      <a:pt x="2590800" y="1206500"/>
                    </a:lnTo>
                    <a:lnTo>
                      <a:pt x="2581275" y="1225550"/>
                    </a:lnTo>
                    <a:lnTo>
                      <a:pt x="2568575" y="1241425"/>
                    </a:lnTo>
                    <a:lnTo>
                      <a:pt x="2552700" y="1254125"/>
                    </a:lnTo>
                    <a:lnTo>
                      <a:pt x="2533650" y="1266825"/>
                    </a:lnTo>
                    <a:lnTo>
                      <a:pt x="2514600" y="1273175"/>
                    </a:lnTo>
                    <a:lnTo>
                      <a:pt x="1568371" y="1588585"/>
                    </a:lnTo>
                    <a:lnTo>
                      <a:pt x="1470025" y="2333625"/>
                    </a:lnTo>
                    <a:lnTo>
                      <a:pt x="1463675" y="2362200"/>
                    </a:lnTo>
                    <a:lnTo>
                      <a:pt x="1457325" y="2387600"/>
                    </a:lnTo>
                    <a:lnTo>
                      <a:pt x="1444625" y="2409825"/>
                    </a:lnTo>
                    <a:lnTo>
                      <a:pt x="1441450" y="2414588"/>
                    </a:lnTo>
                    <a:lnTo>
                      <a:pt x="1441450" y="3508375"/>
                    </a:lnTo>
                    <a:lnTo>
                      <a:pt x="1438275" y="3536950"/>
                    </a:lnTo>
                    <a:lnTo>
                      <a:pt x="1431925" y="3565525"/>
                    </a:lnTo>
                    <a:lnTo>
                      <a:pt x="1416050" y="3590925"/>
                    </a:lnTo>
                    <a:lnTo>
                      <a:pt x="1400175" y="3613150"/>
                    </a:lnTo>
                    <a:lnTo>
                      <a:pt x="1377950" y="3632200"/>
                    </a:lnTo>
                    <a:lnTo>
                      <a:pt x="1352550" y="3644900"/>
                    </a:lnTo>
                    <a:lnTo>
                      <a:pt x="1323975" y="3654425"/>
                    </a:lnTo>
                    <a:lnTo>
                      <a:pt x="1292225" y="3657600"/>
                    </a:lnTo>
                    <a:lnTo>
                      <a:pt x="1263650" y="3654425"/>
                    </a:lnTo>
                    <a:lnTo>
                      <a:pt x="1235075" y="3644900"/>
                    </a:lnTo>
                    <a:lnTo>
                      <a:pt x="1209675" y="3632200"/>
                    </a:lnTo>
                    <a:lnTo>
                      <a:pt x="1187450" y="3613150"/>
                    </a:lnTo>
                    <a:lnTo>
                      <a:pt x="1168400" y="3590925"/>
                    </a:lnTo>
                    <a:lnTo>
                      <a:pt x="1155700" y="3565525"/>
                    </a:lnTo>
                    <a:lnTo>
                      <a:pt x="1146175" y="3536950"/>
                    </a:lnTo>
                    <a:lnTo>
                      <a:pt x="1143000" y="3508375"/>
                    </a:lnTo>
                    <a:lnTo>
                      <a:pt x="1143000" y="2473801"/>
                    </a:lnTo>
                    <a:lnTo>
                      <a:pt x="1139825" y="2473325"/>
                    </a:lnTo>
                    <a:lnTo>
                      <a:pt x="1031875" y="2459831"/>
                    </a:lnTo>
                    <a:lnTo>
                      <a:pt x="1031875" y="3508375"/>
                    </a:lnTo>
                    <a:lnTo>
                      <a:pt x="1028700" y="3536950"/>
                    </a:lnTo>
                    <a:lnTo>
                      <a:pt x="1019175" y="3565525"/>
                    </a:lnTo>
                    <a:lnTo>
                      <a:pt x="1006475" y="3590925"/>
                    </a:lnTo>
                    <a:lnTo>
                      <a:pt x="987425" y="3613150"/>
                    </a:lnTo>
                    <a:lnTo>
                      <a:pt x="965200" y="3632200"/>
                    </a:lnTo>
                    <a:lnTo>
                      <a:pt x="939800" y="3644900"/>
                    </a:lnTo>
                    <a:lnTo>
                      <a:pt x="911225" y="3654425"/>
                    </a:lnTo>
                    <a:lnTo>
                      <a:pt x="882650" y="3657600"/>
                    </a:lnTo>
                    <a:lnTo>
                      <a:pt x="850900" y="3654425"/>
                    </a:lnTo>
                    <a:lnTo>
                      <a:pt x="822325" y="3644900"/>
                    </a:lnTo>
                    <a:lnTo>
                      <a:pt x="796925" y="3632200"/>
                    </a:lnTo>
                    <a:lnTo>
                      <a:pt x="774700" y="3613150"/>
                    </a:lnTo>
                    <a:lnTo>
                      <a:pt x="755650" y="3590925"/>
                    </a:lnTo>
                    <a:lnTo>
                      <a:pt x="742950" y="3565525"/>
                    </a:lnTo>
                    <a:lnTo>
                      <a:pt x="733425" y="3536950"/>
                    </a:lnTo>
                    <a:lnTo>
                      <a:pt x="730250" y="3508375"/>
                    </a:lnTo>
                    <a:lnTo>
                      <a:pt x="730250" y="2397125"/>
                    </a:lnTo>
                    <a:lnTo>
                      <a:pt x="733425" y="2368550"/>
                    </a:lnTo>
                    <a:lnTo>
                      <a:pt x="742950" y="2339975"/>
                    </a:lnTo>
                    <a:lnTo>
                      <a:pt x="743744" y="2338388"/>
                    </a:lnTo>
                    <a:lnTo>
                      <a:pt x="742950" y="2336800"/>
                    </a:lnTo>
                    <a:lnTo>
                      <a:pt x="736600" y="2314575"/>
                    </a:lnTo>
                    <a:lnTo>
                      <a:pt x="730250" y="2292350"/>
                    </a:lnTo>
                    <a:lnTo>
                      <a:pt x="730250" y="2263775"/>
                    </a:lnTo>
                    <a:lnTo>
                      <a:pt x="733425" y="2235200"/>
                    </a:lnTo>
                    <a:lnTo>
                      <a:pt x="825831" y="1545236"/>
                    </a:lnTo>
                    <a:lnTo>
                      <a:pt x="679450" y="1892300"/>
                    </a:lnTo>
                    <a:lnTo>
                      <a:pt x="669925" y="1911350"/>
                    </a:lnTo>
                    <a:lnTo>
                      <a:pt x="669217" y="1912766"/>
                    </a:lnTo>
                    <a:lnTo>
                      <a:pt x="666750" y="1917700"/>
                    </a:lnTo>
                    <a:lnTo>
                      <a:pt x="657225" y="1936750"/>
                    </a:lnTo>
                    <a:lnTo>
                      <a:pt x="641350" y="1952625"/>
                    </a:lnTo>
                    <a:lnTo>
                      <a:pt x="625475" y="1962150"/>
                    </a:lnTo>
                    <a:lnTo>
                      <a:pt x="606425" y="1971675"/>
                    </a:lnTo>
                    <a:lnTo>
                      <a:pt x="584200" y="1974850"/>
                    </a:lnTo>
                    <a:lnTo>
                      <a:pt x="561975" y="1974850"/>
                    </a:lnTo>
                    <a:lnTo>
                      <a:pt x="542925" y="1971675"/>
                    </a:lnTo>
                    <a:lnTo>
                      <a:pt x="76200" y="1774825"/>
                    </a:lnTo>
                    <a:lnTo>
                      <a:pt x="57150" y="1765300"/>
                    </a:lnTo>
                    <a:lnTo>
                      <a:pt x="38100" y="1752600"/>
                    </a:lnTo>
                    <a:lnTo>
                      <a:pt x="25400" y="1739900"/>
                    </a:lnTo>
                    <a:lnTo>
                      <a:pt x="12700" y="1720850"/>
                    </a:lnTo>
                    <a:lnTo>
                      <a:pt x="3175" y="1704975"/>
                    </a:lnTo>
                    <a:lnTo>
                      <a:pt x="0" y="1682750"/>
                    </a:lnTo>
                    <a:lnTo>
                      <a:pt x="0" y="1660525"/>
                    </a:lnTo>
                    <a:lnTo>
                      <a:pt x="3175" y="1641475"/>
                    </a:lnTo>
                    <a:lnTo>
                      <a:pt x="12700" y="1619250"/>
                    </a:lnTo>
                    <a:lnTo>
                      <a:pt x="22225" y="1603375"/>
                    </a:lnTo>
                    <a:lnTo>
                      <a:pt x="38100" y="1587500"/>
                    </a:lnTo>
                    <a:lnTo>
                      <a:pt x="53975" y="1574800"/>
                    </a:lnTo>
                    <a:lnTo>
                      <a:pt x="73025" y="1568450"/>
                    </a:lnTo>
                    <a:lnTo>
                      <a:pt x="95250" y="1562100"/>
                    </a:lnTo>
                    <a:lnTo>
                      <a:pt x="114300" y="1562100"/>
                    </a:lnTo>
                    <a:lnTo>
                      <a:pt x="136525" y="1568450"/>
                    </a:lnTo>
                    <a:lnTo>
                      <a:pt x="516862" y="1728864"/>
                    </a:lnTo>
                    <a:lnTo>
                      <a:pt x="669925" y="1368425"/>
                    </a:lnTo>
                    <a:lnTo>
                      <a:pt x="679450" y="1346200"/>
                    </a:lnTo>
                    <a:lnTo>
                      <a:pt x="688975" y="1330325"/>
                    </a:lnTo>
                    <a:lnTo>
                      <a:pt x="704850" y="1314450"/>
                    </a:lnTo>
                    <a:lnTo>
                      <a:pt x="714375" y="1304925"/>
                    </a:lnTo>
                    <a:lnTo>
                      <a:pt x="730250" y="1295400"/>
                    </a:lnTo>
                    <a:lnTo>
                      <a:pt x="746125" y="1285875"/>
                    </a:lnTo>
                    <a:lnTo>
                      <a:pt x="787400" y="1273175"/>
                    </a:lnTo>
                    <a:lnTo>
                      <a:pt x="831850" y="1260475"/>
                    </a:lnTo>
                    <a:lnTo>
                      <a:pt x="882650" y="1254125"/>
                    </a:lnTo>
                    <a:lnTo>
                      <a:pt x="936625" y="1250950"/>
                    </a:lnTo>
                    <a:lnTo>
                      <a:pt x="990600" y="1250950"/>
                    </a:lnTo>
                    <a:lnTo>
                      <a:pt x="1092200" y="1250950"/>
                    </a:lnTo>
                    <a:lnTo>
                      <a:pt x="1171575" y="1260475"/>
                    </a:lnTo>
                    <a:lnTo>
                      <a:pt x="1301750" y="1276350"/>
                    </a:lnTo>
                    <a:lnTo>
                      <a:pt x="1377950" y="1289050"/>
                    </a:lnTo>
                    <a:lnTo>
                      <a:pt x="1473200" y="1311275"/>
                    </a:lnTo>
                    <a:lnTo>
                      <a:pt x="1524000" y="1323975"/>
                    </a:lnTo>
                    <a:lnTo>
                      <a:pt x="1571625" y="1339850"/>
                    </a:lnTo>
                    <a:lnTo>
                      <a:pt x="1604727" y="1351672"/>
                    </a:lnTo>
                    <a:lnTo>
                      <a:pt x="2470150" y="1060450"/>
                    </a:lnTo>
                    <a:close/>
                    <a:moveTo>
                      <a:pt x="4162425" y="914400"/>
                    </a:moveTo>
                    <a:lnTo>
                      <a:pt x="4162425" y="1631950"/>
                    </a:lnTo>
                    <a:lnTo>
                      <a:pt x="3924300" y="1631950"/>
                    </a:lnTo>
                    <a:lnTo>
                      <a:pt x="3924300" y="1168400"/>
                    </a:lnTo>
                    <a:lnTo>
                      <a:pt x="4162425" y="914400"/>
                    </a:lnTo>
                    <a:close/>
                    <a:moveTo>
                      <a:pt x="1193800" y="593725"/>
                    </a:moveTo>
                    <a:lnTo>
                      <a:pt x="1228725" y="596900"/>
                    </a:lnTo>
                    <a:lnTo>
                      <a:pt x="1260475" y="603250"/>
                    </a:lnTo>
                    <a:lnTo>
                      <a:pt x="1289050" y="612775"/>
                    </a:lnTo>
                    <a:lnTo>
                      <a:pt x="1317625" y="625475"/>
                    </a:lnTo>
                    <a:lnTo>
                      <a:pt x="1346200" y="638175"/>
                    </a:lnTo>
                    <a:lnTo>
                      <a:pt x="1371600" y="657225"/>
                    </a:lnTo>
                    <a:lnTo>
                      <a:pt x="1397000" y="676275"/>
                    </a:lnTo>
                    <a:lnTo>
                      <a:pt x="1419225" y="698500"/>
                    </a:lnTo>
                    <a:lnTo>
                      <a:pt x="1438275" y="720725"/>
                    </a:lnTo>
                    <a:lnTo>
                      <a:pt x="1454150" y="746125"/>
                    </a:lnTo>
                    <a:lnTo>
                      <a:pt x="1470025" y="771525"/>
                    </a:lnTo>
                    <a:lnTo>
                      <a:pt x="1482725" y="800100"/>
                    </a:lnTo>
                    <a:lnTo>
                      <a:pt x="1492250" y="828675"/>
                    </a:lnTo>
                    <a:lnTo>
                      <a:pt x="1498600" y="860425"/>
                    </a:lnTo>
                    <a:lnTo>
                      <a:pt x="1501775" y="892175"/>
                    </a:lnTo>
                    <a:lnTo>
                      <a:pt x="1501775" y="923925"/>
                    </a:lnTo>
                    <a:lnTo>
                      <a:pt x="1498600" y="955675"/>
                    </a:lnTo>
                    <a:lnTo>
                      <a:pt x="1495425" y="987425"/>
                    </a:lnTo>
                    <a:lnTo>
                      <a:pt x="1485900" y="1019175"/>
                    </a:lnTo>
                    <a:lnTo>
                      <a:pt x="1473200" y="1047750"/>
                    </a:lnTo>
                    <a:lnTo>
                      <a:pt x="1457325" y="1073150"/>
                    </a:lnTo>
                    <a:lnTo>
                      <a:pt x="1441450" y="1101725"/>
                    </a:lnTo>
                    <a:lnTo>
                      <a:pt x="1422400" y="1123950"/>
                    </a:lnTo>
                    <a:lnTo>
                      <a:pt x="1400175" y="1146175"/>
                    </a:lnTo>
                    <a:lnTo>
                      <a:pt x="1377950" y="1165225"/>
                    </a:lnTo>
                    <a:lnTo>
                      <a:pt x="1352550" y="1184275"/>
                    </a:lnTo>
                    <a:lnTo>
                      <a:pt x="1327150" y="1196975"/>
                    </a:lnTo>
                    <a:lnTo>
                      <a:pt x="1298575" y="1209675"/>
                    </a:lnTo>
                    <a:lnTo>
                      <a:pt x="1270000" y="1219200"/>
                    </a:lnTo>
                    <a:lnTo>
                      <a:pt x="1238250" y="1225550"/>
                    </a:lnTo>
                    <a:lnTo>
                      <a:pt x="1206500" y="1228725"/>
                    </a:lnTo>
                    <a:lnTo>
                      <a:pt x="1174750" y="1231900"/>
                    </a:lnTo>
                    <a:lnTo>
                      <a:pt x="1143000" y="1228725"/>
                    </a:lnTo>
                    <a:lnTo>
                      <a:pt x="1111250" y="1222375"/>
                    </a:lnTo>
                    <a:lnTo>
                      <a:pt x="1079500" y="1212850"/>
                    </a:lnTo>
                    <a:lnTo>
                      <a:pt x="1050925" y="1200150"/>
                    </a:lnTo>
                    <a:lnTo>
                      <a:pt x="1022350" y="1187450"/>
                    </a:lnTo>
                    <a:lnTo>
                      <a:pt x="996950" y="1168400"/>
                    </a:lnTo>
                    <a:lnTo>
                      <a:pt x="974725" y="1149350"/>
                    </a:lnTo>
                    <a:lnTo>
                      <a:pt x="952500" y="1130300"/>
                    </a:lnTo>
                    <a:lnTo>
                      <a:pt x="933450" y="1104900"/>
                    </a:lnTo>
                    <a:lnTo>
                      <a:pt x="914400" y="1079500"/>
                    </a:lnTo>
                    <a:lnTo>
                      <a:pt x="901700" y="1054100"/>
                    </a:lnTo>
                    <a:lnTo>
                      <a:pt x="889000" y="1025525"/>
                    </a:lnTo>
                    <a:lnTo>
                      <a:pt x="879475" y="996950"/>
                    </a:lnTo>
                    <a:lnTo>
                      <a:pt x="873125" y="965200"/>
                    </a:lnTo>
                    <a:lnTo>
                      <a:pt x="866775" y="936625"/>
                    </a:lnTo>
                    <a:lnTo>
                      <a:pt x="866775" y="904875"/>
                    </a:lnTo>
                    <a:lnTo>
                      <a:pt x="869950" y="869950"/>
                    </a:lnTo>
                    <a:lnTo>
                      <a:pt x="876300" y="838200"/>
                    </a:lnTo>
                    <a:lnTo>
                      <a:pt x="885825" y="809625"/>
                    </a:lnTo>
                    <a:lnTo>
                      <a:pt x="895350" y="777875"/>
                    </a:lnTo>
                    <a:lnTo>
                      <a:pt x="911225" y="752475"/>
                    </a:lnTo>
                    <a:lnTo>
                      <a:pt x="927100" y="727075"/>
                    </a:lnTo>
                    <a:lnTo>
                      <a:pt x="946150" y="701675"/>
                    </a:lnTo>
                    <a:lnTo>
                      <a:pt x="968375" y="679450"/>
                    </a:lnTo>
                    <a:lnTo>
                      <a:pt x="990600" y="660400"/>
                    </a:lnTo>
                    <a:lnTo>
                      <a:pt x="1016000" y="644525"/>
                    </a:lnTo>
                    <a:lnTo>
                      <a:pt x="1044575" y="628650"/>
                    </a:lnTo>
                    <a:lnTo>
                      <a:pt x="1073150" y="615950"/>
                    </a:lnTo>
                    <a:lnTo>
                      <a:pt x="1101725" y="606425"/>
                    </a:lnTo>
                    <a:lnTo>
                      <a:pt x="1130300" y="600075"/>
                    </a:lnTo>
                    <a:lnTo>
                      <a:pt x="1162050" y="596900"/>
                    </a:lnTo>
                    <a:lnTo>
                      <a:pt x="1193800" y="593725"/>
                    </a:lnTo>
                    <a:close/>
                    <a:moveTo>
                      <a:pt x="3930650" y="523875"/>
                    </a:moveTo>
                    <a:lnTo>
                      <a:pt x="4273550" y="523875"/>
                    </a:lnTo>
                    <a:lnTo>
                      <a:pt x="4289425" y="527050"/>
                    </a:lnTo>
                    <a:lnTo>
                      <a:pt x="4295775" y="527050"/>
                    </a:lnTo>
                    <a:lnTo>
                      <a:pt x="4302125" y="530225"/>
                    </a:lnTo>
                    <a:lnTo>
                      <a:pt x="4311650" y="533400"/>
                    </a:lnTo>
                    <a:lnTo>
                      <a:pt x="4318000" y="536575"/>
                    </a:lnTo>
                    <a:lnTo>
                      <a:pt x="4327525" y="546100"/>
                    </a:lnTo>
                    <a:lnTo>
                      <a:pt x="4337050" y="558800"/>
                    </a:lnTo>
                    <a:lnTo>
                      <a:pt x="4340225" y="565150"/>
                    </a:lnTo>
                    <a:lnTo>
                      <a:pt x="4343400" y="571500"/>
                    </a:lnTo>
                    <a:lnTo>
                      <a:pt x="4346575" y="581025"/>
                    </a:lnTo>
                    <a:lnTo>
                      <a:pt x="4349750" y="587375"/>
                    </a:lnTo>
                    <a:lnTo>
                      <a:pt x="4349750" y="603250"/>
                    </a:lnTo>
                    <a:lnTo>
                      <a:pt x="4349750" y="908050"/>
                    </a:lnTo>
                    <a:lnTo>
                      <a:pt x="4349750" y="920750"/>
                    </a:lnTo>
                    <a:lnTo>
                      <a:pt x="4343400" y="936625"/>
                    </a:lnTo>
                    <a:lnTo>
                      <a:pt x="4337050" y="949325"/>
                    </a:lnTo>
                    <a:lnTo>
                      <a:pt x="4327525" y="962025"/>
                    </a:lnTo>
                    <a:lnTo>
                      <a:pt x="4318000" y="971550"/>
                    </a:lnTo>
                    <a:lnTo>
                      <a:pt x="4305300" y="977900"/>
                    </a:lnTo>
                    <a:lnTo>
                      <a:pt x="4289425" y="981075"/>
                    </a:lnTo>
                    <a:lnTo>
                      <a:pt x="4273550" y="984250"/>
                    </a:lnTo>
                    <a:lnTo>
                      <a:pt x="4257675" y="981075"/>
                    </a:lnTo>
                    <a:lnTo>
                      <a:pt x="4244975" y="977900"/>
                    </a:lnTo>
                    <a:lnTo>
                      <a:pt x="4229100" y="971550"/>
                    </a:lnTo>
                    <a:lnTo>
                      <a:pt x="4219575" y="962025"/>
                    </a:lnTo>
                    <a:lnTo>
                      <a:pt x="4210050" y="949325"/>
                    </a:lnTo>
                    <a:lnTo>
                      <a:pt x="4203700" y="936625"/>
                    </a:lnTo>
                    <a:lnTo>
                      <a:pt x="4197350" y="920750"/>
                    </a:lnTo>
                    <a:lnTo>
                      <a:pt x="4197350" y="908050"/>
                    </a:lnTo>
                    <a:lnTo>
                      <a:pt x="4197350" y="787400"/>
                    </a:lnTo>
                    <a:lnTo>
                      <a:pt x="3873500" y="1127125"/>
                    </a:lnTo>
                    <a:lnTo>
                      <a:pt x="3863975" y="1136650"/>
                    </a:lnTo>
                    <a:lnTo>
                      <a:pt x="3851275" y="1146175"/>
                    </a:lnTo>
                    <a:lnTo>
                      <a:pt x="3838575" y="1152525"/>
                    </a:lnTo>
                    <a:lnTo>
                      <a:pt x="3825875" y="1158875"/>
                    </a:lnTo>
                    <a:lnTo>
                      <a:pt x="3813175" y="1158875"/>
                    </a:lnTo>
                    <a:lnTo>
                      <a:pt x="3810000" y="1158875"/>
                    </a:lnTo>
                    <a:lnTo>
                      <a:pt x="3806825" y="1158875"/>
                    </a:lnTo>
                    <a:lnTo>
                      <a:pt x="3473450" y="1162050"/>
                    </a:lnTo>
                    <a:lnTo>
                      <a:pt x="3022600" y="1612900"/>
                    </a:lnTo>
                    <a:lnTo>
                      <a:pt x="3009900" y="1622425"/>
                    </a:lnTo>
                    <a:lnTo>
                      <a:pt x="2997200" y="1628775"/>
                    </a:lnTo>
                    <a:lnTo>
                      <a:pt x="2981325" y="1631950"/>
                    </a:lnTo>
                    <a:lnTo>
                      <a:pt x="2968625" y="1635125"/>
                    </a:lnTo>
                    <a:lnTo>
                      <a:pt x="2952750" y="1631950"/>
                    </a:lnTo>
                    <a:lnTo>
                      <a:pt x="2940050" y="1628775"/>
                    </a:lnTo>
                    <a:lnTo>
                      <a:pt x="2924175" y="1622425"/>
                    </a:lnTo>
                    <a:lnTo>
                      <a:pt x="2914650" y="1612900"/>
                    </a:lnTo>
                    <a:lnTo>
                      <a:pt x="2901950" y="1600200"/>
                    </a:lnTo>
                    <a:lnTo>
                      <a:pt x="2895600" y="1587500"/>
                    </a:lnTo>
                    <a:lnTo>
                      <a:pt x="2892425" y="1571625"/>
                    </a:lnTo>
                    <a:lnTo>
                      <a:pt x="2889250" y="1555750"/>
                    </a:lnTo>
                    <a:lnTo>
                      <a:pt x="2892425" y="1543050"/>
                    </a:lnTo>
                    <a:lnTo>
                      <a:pt x="2895600" y="1527175"/>
                    </a:lnTo>
                    <a:lnTo>
                      <a:pt x="2901950" y="1514475"/>
                    </a:lnTo>
                    <a:lnTo>
                      <a:pt x="2914650" y="1501775"/>
                    </a:lnTo>
                    <a:lnTo>
                      <a:pt x="3371850" y="1044575"/>
                    </a:lnTo>
                    <a:lnTo>
                      <a:pt x="3381375" y="1031875"/>
                    </a:lnTo>
                    <a:lnTo>
                      <a:pt x="3394075" y="1019175"/>
                    </a:lnTo>
                    <a:lnTo>
                      <a:pt x="3409950" y="1012825"/>
                    </a:lnTo>
                    <a:lnTo>
                      <a:pt x="3425825" y="1009650"/>
                    </a:lnTo>
                    <a:lnTo>
                      <a:pt x="3435350" y="1006475"/>
                    </a:lnTo>
                    <a:lnTo>
                      <a:pt x="3438525" y="1006475"/>
                    </a:lnTo>
                    <a:lnTo>
                      <a:pt x="3441700" y="1006475"/>
                    </a:lnTo>
                    <a:lnTo>
                      <a:pt x="3775075" y="1006475"/>
                    </a:lnTo>
                    <a:lnTo>
                      <a:pt x="4086225" y="679450"/>
                    </a:lnTo>
                    <a:lnTo>
                      <a:pt x="3930650" y="679450"/>
                    </a:lnTo>
                    <a:lnTo>
                      <a:pt x="3914775" y="676275"/>
                    </a:lnTo>
                    <a:lnTo>
                      <a:pt x="3902075" y="673100"/>
                    </a:lnTo>
                    <a:lnTo>
                      <a:pt x="3886200" y="666750"/>
                    </a:lnTo>
                    <a:lnTo>
                      <a:pt x="3876675" y="657225"/>
                    </a:lnTo>
                    <a:lnTo>
                      <a:pt x="3867150" y="644525"/>
                    </a:lnTo>
                    <a:lnTo>
                      <a:pt x="3860800" y="631825"/>
                    </a:lnTo>
                    <a:lnTo>
                      <a:pt x="3854450" y="615950"/>
                    </a:lnTo>
                    <a:lnTo>
                      <a:pt x="3854450" y="603250"/>
                    </a:lnTo>
                    <a:lnTo>
                      <a:pt x="3854450" y="587375"/>
                    </a:lnTo>
                    <a:lnTo>
                      <a:pt x="3860800" y="571500"/>
                    </a:lnTo>
                    <a:lnTo>
                      <a:pt x="3867150" y="558800"/>
                    </a:lnTo>
                    <a:lnTo>
                      <a:pt x="3876675" y="546100"/>
                    </a:lnTo>
                    <a:lnTo>
                      <a:pt x="3886200" y="536575"/>
                    </a:lnTo>
                    <a:lnTo>
                      <a:pt x="3902075" y="530225"/>
                    </a:lnTo>
                    <a:lnTo>
                      <a:pt x="3914775" y="527050"/>
                    </a:lnTo>
                    <a:lnTo>
                      <a:pt x="3930650" y="523875"/>
                    </a:lnTo>
                    <a:close/>
                    <a:moveTo>
                      <a:pt x="3302000" y="285750"/>
                    </a:moveTo>
                    <a:lnTo>
                      <a:pt x="3333750" y="317500"/>
                    </a:lnTo>
                    <a:lnTo>
                      <a:pt x="2622550" y="1104900"/>
                    </a:lnTo>
                    <a:lnTo>
                      <a:pt x="2543175" y="1028700"/>
                    </a:lnTo>
                    <a:lnTo>
                      <a:pt x="3302000" y="285750"/>
                    </a:lnTo>
                    <a:close/>
                    <a:moveTo>
                      <a:pt x="2543175" y="0"/>
                    </a:moveTo>
                    <a:lnTo>
                      <a:pt x="4841875" y="0"/>
                    </a:lnTo>
                    <a:lnTo>
                      <a:pt x="4879975" y="3175"/>
                    </a:lnTo>
                    <a:lnTo>
                      <a:pt x="4918075" y="6350"/>
                    </a:lnTo>
                    <a:lnTo>
                      <a:pt x="4956175" y="15875"/>
                    </a:lnTo>
                    <a:lnTo>
                      <a:pt x="4991100" y="28575"/>
                    </a:lnTo>
                    <a:lnTo>
                      <a:pt x="5026025" y="47625"/>
                    </a:lnTo>
                    <a:lnTo>
                      <a:pt x="5057775" y="66675"/>
                    </a:lnTo>
                    <a:lnTo>
                      <a:pt x="5086350" y="88900"/>
                    </a:lnTo>
                    <a:lnTo>
                      <a:pt x="5111750" y="111125"/>
                    </a:lnTo>
                    <a:lnTo>
                      <a:pt x="5137150" y="139700"/>
                    </a:lnTo>
                    <a:lnTo>
                      <a:pt x="5159375" y="168275"/>
                    </a:lnTo>
                    <a:lnTo>
                      <a:pt x="5178425" y="200025"/>
                    </a:lnTo>
                    <a:lnTo>
                      <a:pt x="5194300" y="234950"/>
                    </a:lnTo>
                    <a:lnTo>
                      <a:pt x="5207000" y="269875"/>
                    </a:lnTo>
                    <a:lnTo>
                      <a:pt x="5216525" y="304800"/>
                    </a:lnTo>
                    <a:lnTo>
                      <a:pt x="5222875" y="342900"/>
                    </a:lnTo>
                    <a:lnTo>
                      <a:pt x="5226050" y="384175"/>
                    </a:lnTo>
                    <a:lnTo>
                      <a:pt x="5226050" y="1739900"/>
                    </a:lnTo>
                    <a:lnTo>
                      <a:pt x="5222875" y="1778000"/>
                    </a:lnTo>
                    <a:lnTo>
                      <a:pt x="5216525" y="1816100"/>
                    </a:lnTo>
                    <a:lnTo>
                      <a:pt x="5207000" y="1854200"/>
                    </a:lnTo>
                    <a:lnTo>
                      <a:pt x="5194300" y="1889125"/>
                    </a:lnTo>
                    <a:lnTo>
                      <a:pt x="5178425" y="1920875"/>
                    </a:lnTo>
                    <a:lnTo>
                      <a:pt x="5159375" y="1952625"/>
                    </a:lnTo>
                    <a:lnTo>
                      <a:pt x="5137150" y="1984375"/>
                    </a:lnTo>
                    <a:lnTo>
                      <a:pt x="5111750" y="2009775"/>
                    </a:lnTo>
                    <a:lnTo>
                      <a:pt x="5086350" y="2035175"/>
                    </a:lnTo>
                    <a:lnTo>
                      <a:pt x="5057775" y="2057400"/>
                    </a:lnTo>
                    <a:lnTo>
                      <a:pt x="5026025" y="2076450"/>
                    </a:lnTo>
                    <a:lnTo>
                      <a:pt x="4991100" y="2092325"/>
                    </a:lnTo>
                    <a:lnTo>
                      <a:pt x="4956175" y="2105025"/>
                    </a:lnTo>
                    <a:lnTo>
                      <a:pt x="4918075" y="2114550"/>
                    </a:lnTo>
                    <a:lnTo>
                      <a:pt x="4879975" y="2120900"/>
                    </a:lnTo>
                    <a:lnTo>
                      <a:pt x="4841875" y="2120900"/>
                    </a:lnTo>
                    <a:lnTo>
                      <a:pt x="2543175" y="2120900"/>
                    </a:lnTo>
                    <a:lnTo>
                      <a:pt x="2505075" y="2120900"/>
                    </a:lnTo>
                    <a:lnTo>
                      <a:pt x="2466975" y="2114550"/>
                    </a:lnTo>
                    <a:lnTo>
                      <a:pt x="2428875" y="2105025"/>
                    </a:lnTo>
                    <a:lnTo>
                      <a:pt x="2393950" y="2092325"/>
                    </a:lnTo>
                    <a:lnTo>
                      <a:pt x="2362200" y="2076450"/>
                    </a:lnTo>
                    <a:lnTo>
                      <a:pt x="2330450" y="2057400"/>
                    </a:lnTo>
                    <a:lnTo>
                      <a:pt x="2298700" y="2035175"/>
                    </a:lnTo>
                    <a:lnTo>
                      <a:pt x="2273300" y="2009775"/>
                    </a:lnTo>
                    <a:lnTo>
                      <a:pt x="2247900" y="1984375"/>
                    </a:lnTo>
                    <a:lnTo>
                      <a:pt x="2225675" y="1952625"/>
                    </a:lnTo>
                    <a:lnTo>
                      <a:pt x="2206625" y="1920875"/>
                    </a:lnTo>
                    <a:lnTo>
                      <a:pt x="2190750" y="1889125"/>
                    </a:lnTo>
                    <a:lnTo>
                      <a:pt x="2178050" y="1854200"/>
                    </a:lnTo>
                    <a:lnTo>
                      <a:pt x="2168525" y="1816100"/>
                    </a:lnTo>
                    <a:lnTo>
                      <a:pt x="2162175" y="1778000"/>
                    </a:lnTo>
                    <a:lnTo>
                      <a:pt x="2159000" y="1739900"/>
                    </a:lnTo>
                    <a:lnTo>
                      <a:pt x="2159000" y="1435100"/>
                    </a:lnTo>
                    <a:lnTo>
                      <a:pt x="2241550" y="1406525"/>
                    </a:lnTo>
                    <a:lnTo>
                      <a:pt x="2324100" y="1374775"/>
                    </a:lnTo>
                    <a:lnTo>
                      <a:pt x="2324100" y="1739900"/>
                    </a:lnTo>
                    <a:lnTo>
                      <a:pt x="2324100" y="1762125"/>
                    </a:lnTo>
                    <a:lnTo>
                      <a:pt x="2327275" y="1784350"/>
                    </a:lnTo>
                    <a:lnTo>
                      <a:pt x="2333625" y="1803400"/>
                    </a:lnTo>
                    <a:lnTo>
                      <a:pt x="2339975" y="1825625"/>
                    </a:lnTo>
                    <a:lnTo>
                      <a:pt x="2349500" y="1844675"/>
                    </a:lnTo>
                    <a:lnTo>
                      <a:pt x="2362200" y="1863725"/>
                    </a:lnTo>
                    <a:lnTo>
                      <a:pt x="2374900" y="1879600"/>
                    </a:lnTo>
                    <a:lnTo>
                      <a:pt x="2387600" y="1895475"/>
                    </a:lnTo>
                    <a:lnTo>
                      <a:pt x="2403475" y="1908175"/>
                    </a:lnTo>
                    <a:lnTo>
                      <a:pt x="2419350" y="1920875"/>
                    </a:lnTo>
                    <a:lnTo>
                      <a:pt x="2438400" y="1933575"/>
                    </a:lnTo>
                    <a:lnTo>
                      <a:pt x="2457450" y="1943100"/>
                    </a:lnTo>
                    <a:lnTo>
                      <a:pt x="2476500" y="1949450"/>
                    </a:lnTo>
                    <a:lnTo>
                      <a:pt x="2498725" y="1955800"/>
                    </a:lnTo>
                    <a:lnTo>
                      <a:pt x="2520950" y="1958975"/>
                    </a:lnTo>
                    <a:lnTo>
                      <a:pt x="2543175" y="1958975"/>
                    </a:lnTo>
                    <a:lnTo>
                      <a:pt x="4841875" y="1958975"/>
                    </a:lnTo>
                    <a:lnTo>
                      <a:pt x="4864100" y="1958975"/>
                    </a:lnTo>
                    <a:lnTo>
                      <a:pt x="4886325" y="1955800"/>
                    </a:lnTo>
                    <a:lnTo>
                      <a:pt x="4908550" y="1949450"/>
                    </a:lnTo>
                    <a:lnTo>
                      <a:pt x="4927600" y="1943100"/>
                    </a:lnTo>
                    <a:lnTo>
                      <a:pt x="4946650" y="1933575"/>
                    </a:lnTo>
                    <a:lnTo>
                      <a:pt x="4965700" y="1920875"/>
                    </a:lnTo>
                    <a:lnTo>
                      <a:pt x="4981575" y="1908175"/>
                    </a:lnTo>
                    <a:lnTo>
                      <a:pt x="4997450" y="1895475"/>
                    </a:lnTo>
                    <a:lnTo>
                      <a:pt x="5013325" y="1879600"/>
                    </a:lnTo>
                    <a:lnTo>
                      <a:pt x="5026025" y="1863725"/>
                    </a:lnTo>
                    <a:lnTo>
                      <a:pt x="5035550" y="1844675"/>
                    </a:lnTo>
                    <a:lnTo>
                      <a:pt x="5045075" y="1825625"/>
                    </a:lnTo>
                    <a:lnTo>
                      <a:pt x="5051425" y="1803400"/>
                    </a:lnTo>
                    <a:lnTo>
                      <a:pt x="5057775" y="1784350"/>
                    </a:lnTo>
                    <a:lnTo>
                      <a:pt x="5060950" y="1762125"/>
                    </a:lnTo>
                    <a:lnTo>
                      <a:pt x="5060950" y="1739900"/>
                    </a:lnTo>
                    <a:lnTo>
                      <a:pt x="5060950" y="384175"/>
                    </a:lnTo>
                    <a:lnTo>
                      <a:pt x="5060950" y="361950"/>
                    </a:lnTo>
                    <a:lnTo>
                      <a:pt x="5057775" y="339725"/>
                    </a:lnTo>
                    <a:lnTo>
                      <a:pt x="5051425" y="317500"/>
                    </a:lnTo>
                    <a:lnTo>
                      <a:pt x="5045075" y="298450"/>
                    </a:lnTo>
                    <a:lnTo>
                      <a:pt x="5035550" y="279400"/>
                    </a:lnTo>
                    <a:lnTo>
                      <a:pt x="5026025" y="260350"/>
                    </a:lnTo>
                    <a:lnTo>
                      <a:pt x="5013325" y="244475"/>
                    </a:lnTo>
                    <a:lnTo>
                      <a:pt x="4997450" y="228600"/>
                    </a:lnTo>
                    <a:lnTo>
                      <a:pt x="4981575" y="212725"/>
                    </a:lnTo>
                    <a:lnTo>
                      <a:pt x="4965700" y="200025"/>
                    </a:lnTo>
                    <a:lnTo>
                      <a:pt x="4946650" y="190500"/>
                    </a:lnTo>
                    <a:lnTo>
                      <a:pt x="4927600" y="180975"/>
                    </a:lnTo>
                    <a:lnTo>
                      <a:pt x="4908550" y="171450"/>
                    </a:lnTo>
                    <a:lnTo>
                      <a:pt x="4886325" y="168275"/>
                    </a:lnTo>
                    <a:lnTo>
                      <a:pt x="4864100" y="165100"/>
                    </a:lnTo>
                    <a:lnTo>
                      <a:pt x="4841875" y="161925"/>
                    </a:lnTo>
                    <a:lnTo>
                      <a:pt x="2543175" y="161925"/>
                    </a:lnTo>
                    <a:lnTo>
                      <a:pt x="2520950" y="165100"/>
                    </a:lnTo>
                    <a:lnTo>
                      <a:pt x="2498725" y="168275"/>
                    </a:lnTo>
                    <a:lnTo>
                      <a:pt x="2476500" y="171450"/>
                    </a:lnTo>
                    <a:lnTo>
                      <a:pt x="2457450" y="180975"/>
                    </a:lnTo>
                    <a:lnTo>
                      <a:pt x="2438400" y="190500"/>
                    </a:lnTo>
                    <a:lnTo>
                      <a:pt x="2419350" y="200025"/>
                    </a:lnTo>
                    <a:lnTo>
                      <a:pt x="2403475" y="212725"/>
                    </a:lnTo>
                    <a:lnTo>
                      <a:pt x="2387600" y="228600"/>
                    </a:lnTo>
                    <a:lnTo>
                      <a:pt x="2374900" y="244475"/>
                    </a:lnTo>
                    <a:lnTo>
                      <a:pt x="2362200" y="260350"/>
                    </a:lnTo>
                    <a:lnTo>
                      <a:pt x="2349500" y="279400"/>
                    </a:lnTo>
                    <a:lnTo>
                      <a:pt x="2339975" y="298450"/>
                    </a:lnTo>
                    <a:lnTo>
                      <a:pt x="2333625" y="317500"/>
                    </a:lnTo>
                    <a:lnTo>
                      <a:pt x="2327275" y="339725"/>
                    </a:lnTo>
                    <a:lnTo>
                      <a:pt x="2324100" y="361950"/>
                    </a:lnTo>
                    <a:lnTo>
                      <a:pt x="2324100" y="384175"/>
                    </a:lnTo>
                    <a:lnTo>
                      <a:pt x="2324100" y="1066800"/>
                    </a:lnTo>
                    <a:lnTo>
                      <a:pt x="2241550" y="1089025"/>
                    </a:lnTo>
                    <a:lnTo>
                      <a:pt x="2159000" y="1117600"/>
                    </a:lnTo>
                    <a:lnTo>
                      <a:pt x="2159000" y="384175"/>
                    </a:lnTo>
                    <a:lnTo>
                      <a:pt x="2162175" y="342900"/>
                    </a:lnTo>
                    <a:lnTo>
                      <a:pt x="2168525" y="304800"/>
                    </a:lnTo>
                    <a:lnTo>
                      <a:pt x="2178050" y="269875"/>
                    </a:lnTo>
                    <a:lnTo>
                      <a:pt x="2190750" y="234950"/>
                    </a:lnTo>
                    <a:lnTo>
                      <a:pt x="2206625" y="200025"/>
                    </a:lnTo>
                    <a:lnTo>
                      <a:pt x="2225675" y="168275"/>
                    </a:lnTo>
                    <a:lnTo>
                      <a:pt x="2247900" y="139700"/>
                    </a:lnTo>
                    <a:lnTo>
                      <a:pt x="2273300" y="111125"/>
                    </a:lnTo>
                    <a:lnTo>
                      <a:pt x="2298700" y="88900"/>
                    </a:lnTo>
                    <a:lnTo>
                      <a:pt x="2330450" y="66675"/>
                    </a:lnTo>
                    <a:lnTo>
                      <a:pt x="2362200" y="47625"/>
                    </a:lnTo>
                    <a:lnTo>
                      <a:pt x="2393950" y="28575"/>
                    </a:lnTo>
                    <a:lnTo>
                      <a:pt x="2428875" y="15875"/>
                    </a:lnTo>
                    <a:lnTo>
                      <a:pt x="2466975" y="6350"/>
                    </a:lnTo>
                    <a:lnTo>
                      <a:pt x="2505075" y="3175"/>
                    </a:lnTo>
                    <a:lnTo>
                      <a:pt x="2543175"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sz="1800">
                  <a:solidFill>
                    <a:srgbClr val="FFFFFF"/>
                  </a:solidFill>
                  <a:latin typeface="微软雅黑" pitchFamily="34" charset="-122"/>
                  <a:ea typeface="微软雅黑" pitchFamily="34" charset="-122"/>
                </a:endParaRPr>
              </a:p>
            </p:txBody>
          </p:sp>
        </p:grpSp>
        <p:grpSp>
          <p:nvGrpSpPr>
            <p:cNvPr id="37" name="组合 36"/>
            <p:cNvGrpSpPr/>
            <p:nvPr/>
          </p:nvGrpSpPr>
          <p:grpSpPr>
            <a:xfrm>
              <a:off x="7858403" y="3309921"/>
              <a:ext cx="465459" cy="497543"/>
              <a:chOff x="17128" y="6203"/>
              <a:chExt cx="992" cy="994"/>
            </a:xfrm>
          </p:grpSpPr>
          <p:sp>
            <p:nvSpPr>
              <p:cNvPr id="57" name="圆角矩形 56"/>
              <p:cNvSpPr/>
              <p:nvPr/>
            </p:nvSpPr>
            <p:spPr>
              <a:xfrm>
                <a:off x="17128" y="6203"/>
                <a:ext cx="993" cy="994"/>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58" name=" 31"/>
              <p:cNvSpPr/>
              <p:nvPr/>
            </p:nvSpPr>
            <p:spPr bwMode="auto">
              <a:xfrm>
                <a:off x="17401" y="6437"/>
                <a:ext cx="405" cy="527"/>
              </a:xfrm>
              <a:custGeom>
                <a:avLst/>
                <a:gdLst>
                  <a:gd name="T0" fmla="*/ 808831 w 3808"/>
                  <a:gd name="T1" fmla="*/ 1295383 h 4578"/>
                  <a:gd name="T2" fmla="*/ 620770 w 3808"/>
                  <a:gd name="T3" fmla="*/ 1061107 h 4578"/>
                  <a:gd name="T4" fmla="*/ 609952 w 3808"/>
                  <a:gd name="T5" fmla="*/ 993696 h 4578"/>
                  <a:gd name="T6" fmla="*/ 804254 w 3808"/>
                  <a:gd name="T7" fmla="*/ 1136009 h 4578"/>
                  <a:gd name="T8" fmla="*/ 1261510 w 3808"/>
                  <a:gd name="T9" fmla="*/ 605039 h 4578"/>
                  <a:gd name="T10" fmla="*/ 997309 w 3808"/>
                  <a:gd name="T11" fmla="*/ 385328 h 4578"/>
                  <a:gd name="T12" fmla="*/ 1018112 w 3808"/>
                  <a:gd name="T13" fmla="*/ 332896 h 4578"/>
                  <a:gd name="T14" fmla="*/ 991900 w 3808"/>
                  <a:gd name="T15" fmla="*/ 304600 h 4578"/>
                  <a:gd name="T16" fmla="*/ 1025601 w 3808"/>
                  <a:gd name="T17" fmla="*/ 199322 h 4578"/>
                  <a:gd name="T18" fmla="*/ 992316 w 3808"/>
                  <a:gd name="T19" fmla="*/ 5410 h 4578"/>
                  <a:gd name="T20" fmla="*/ 833379 w 3808"/>
                  <a:gd name="T21" fmla="*/ 32457 h 4578"/>
                  <a:gd name="T22" fmla="*/ 644901 w 3808"/>
                  <a:gd name="T23" fmla="*/ 86969 h 4578"/>
                  <a:gd name="T24" fmla="*/ 529651 w 3808"/>
                  <a:gd name="T25" fmla="*/ 12484 h 4578"/>
                  <a:gd name="T26" fmla="*/ 540469 w 3808"/>
                  <a:gd name="T27" fmla="*/ 193496 h 4578"/>
                  <a:gd name="T28" fmla="*/ 583324 w 3808"/>
                  <a:gd name="T29" fmla="*/ 312507 h 4578"/>
                  <a:gd name="T30" fmla="*/ 583324 w 3808"/>
                  <a:gd name="T31" fmla="*/ 347877 h 4578"/>
                  <a:gd name="T32" fmla="*/ 568345 w 3808"/>
                  <a:gd name="T33" fmla="*/ 414872 h 4578"/>
                  <a:gd name="T34" fmla="*/ 277516 w 3808"/>
                  <a:gd name="T35" fmla="*/ 646651 h 4578"/>
                  <a:gd name="T36" fmla="*/ 123155 w 3808"/>
                  <a:gd name="T37" fmla="*/ 909223 h 4578"/>
                  <a:gd name="T38" fmla="*/ 10818 w 3808"/>
                  <a:gd name="T39" fmla="*/ 1299545 h 4578"/>
                  <a:gd name="T40" fmla="*/ 22468 w 3808"/>
                  <a:gd name="T41" fmla="*/ 1617461 h 4578"/>
                  <a:gd name="T42" fmla="*/ 102352 w 3808"/>
                  <a:gd name="T43" fmla="*/ 1767680 h 4578"/>
                  <a:gd name="T44" fmla="*/ 251303 w 3808"/>
                  <a:gd name="T45" fmla="*/ 1865469 h 4578"/>
                  <a:gd name="T46" fmla="*/ 780539 w 3808"/>
                  <a:gd name="T47" fmla="*/ 1905000 h 4578"/>
                  <a:gd name="T48" fmla="*/ 1293547 w 3808"/>
                  <a:gd name="T49" fmla="*/ 1877120 h 4578"/>
                  <a:gd name="T50" fmla="*/ 1458725 w 3808"/>
                  <a:gd name="T51" fmla="*/ 1792231 h 4578"/>
                  <a:gd name="T52" fmla="*/ 1551092 w 3808"/>
                  <a:gd name="T53" fmla="*/ 1651166 h 4578"/>
                  <a:gd name="T54" fmla="*/ 1582297 w 3808"/>
                  <a:gd name="T55" fmla="*/ 1380272 h 4578"/>
                  <a:gd name="T56" fmla="*/ 1490762 w 3808"/>
                  <a:gd name="T57" fmla="*/ 981628 h 4578"/>
                  <a:gd name="T58" fmla="*/ 1336402 w 3808"/>
                  <a:gd name="T59" fmla="*/ 681606 h 4578"/>
                  <a:gd name="T60" fmla="*/ 1097164 w 3808"/>
                  <a:gd name="T61" fmla="*/ 1433119 h 4578"/>
                  <a:gd name="T62" fmla="*/ 1012287 w 3808"/>
                  <a:gd name="T63" fmla="*/ 1537566 h 4578"/>
                  <a:gd name="T64" fmla="*/ 917008 w 3808"/>
                  <a:gd name="T65" fmla="*/ 1662818 h 4578"/>
                  <a:gd name="T66" fmla="*/ 866664 w 3808"/>
                  <a:gd name="T67" fmla="*/ 1689866 h 4578"/>
                  <a:gd name="T68" fmla="*/ 825890 w 3808"/>
                  <a:gd name="T69" fmla="*/ 1654495 h 4578"/>
                  <a:gd name="T70" fmla="*/ 762648 w 3808"/>
                  <a:gd name="T71" fmla="*/ 1664898 h 4578"/>
                  <a:gd name="T72" fmla="*/ 714800 w 3808"/>
                  <a:gd name="T73" fmla="*/ 1689033 h 4578"/>
                  <a:gd name="T74" fmla="*/ 671113 w 3808"/>
                  <a:gd name="T75" fmla="*/ 1651166 h 4578"/>
                  <a:gd name="T76" fmla="*/ 550871 w 3808"/>
                  <a:gd name="T77" fmla="*/ 1504692 h 4578"/>
                  <a:gd name="T78" fmla="*/ 478059 w 3808"/>
                  <a:gd name="T79" fmla="*/ 1349895 h 4578"/>
                  <a:gd name="T80" fmla="*/ 529651 w 3808"/>
                  <a:gd name="T81" fmla="*/ 1306202 h 4578"/>
                  <a:gd name="T82" fmla="*/ 594141 w 3808"/>
                  <a:gd name="T83" fmla="*/ 1367372 h 4578"/>
                  <a:gd name="T84" fmla="*/ 639909 w 3808"/>
                  <a:gd name="T85" fmla="*/ 1456006 h 4578"/>
                  <a:gd name="T86" fmla="*/ 543381 w 3808"/>
                  <a:gd name="T87" fmla="*/ 1186776 h 4578"/>
                  <a:gd name="T88" fmla="*/ 488045 w 3808"/>
                  <a:gd name="T89" fmla="*/ 1064020 h 4578"/>
                  <a:gd name="T90" fmla="*/ 536308 w 3808"/>
                  <a:gd name="T91" fmla="*/ 909223 h 4578"/>
                  <a:gd name="T92" fmla="*/ 661544 w 3808"/>
                  <a:gd name="T93" fmla="*/ 747353 h 4578"/>
                  <a:gd name="T94" fmla="*/ 703567 w 3808"/>
                  <a:gd name="T95" fmla="*/ 706157 h 4578"/>
                  <a:gd name="T96" fmla="*/ 758071 w 3808"/>
                  <a:gd name="T97" fmla="*/ 727379 h 4578"/>
                  <a:gd name="T98" fmla="*/ 827554 w 3808"/>
                  <a:gd name="T99" fmla="*/ 742359 h 4578"/>
                  <a:gd name="T100" fmla="*/ 871241 w 3808"/>
                  <a:gd name="T101" fmla="*/ 704492 h 4578"/>
                  <a:gd name="T102" fmla="*/ 924913 w 3808"/>
                  <a:gd name="T103" fmla="*/ 734453 h 4578"/>
                  <a:gd name="T104" fmla="*/ 1015616 w 3808"/>
                  <a:gd name="T105" fmla="*/ 876766 h 4578"/>
                  <a:gd name="T106" fmla="*/ 1082602 w 3808"/>
                  <a:gd name="T107" fmla="*/ 981628 h 4578"/>
                  <a:gd name="T108" fmla="*/ 1068456 w 3808"/>
                  <a:gd name="T109" fmla="*/ 1092733 h 4578"/>
                  <a:gd name="T110" fmla="*/ 990236 w 3808"/>
                  <a:gd name="T111" fmla="*/ 1074007 h 4578"/>
                  <a:gd name="T112" fmla="*/ 948629 w 3808"/>
                  <a:gd name="T113" fmla="*/ 974138 h 4578"/>
                  <a:gd name="T114" fmla="*/ 1066376 w 3808"/>
                  <a:gd name="T115" fmla="*/ 1236294 h 4578"/>
                  <a:gd name="T116" fmla="*/ 1109230 w 3808"/>
                  <a:gd name="T117" fmla="*/ 1312028 h 4578"/>
                  <a:gd name="T118" fmla="*/ 934899 w 3808"/>
                  <a:gd name="T119" fmla="*/ 1481389 h 4578"/>
                  <a:gd name="T120" fmla="*/ 982330 w 3808"/>
                  <a:gd name="T121" fmla="*/ 1422716 h 4578"/>
                  <a:gd name="T122" fmla="*/ 975257 w 3808"/>
                  <a:gd name="T123" fmla="*/ 1356553 h 457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808" h="4578">
                    <a:moveTo>
                      <a:pt x="1815" y="3080"/>
                    </a:moveTo>
                    <a:lnTo>
                      <a:pt x="1829" y="3629"/>
                    </a:lnTo>
                    <a:lnTo>
                      <a:pt x="1878" y="3637"/>
                    </a:lnTo>
                    <a:lnTo>
                      <a:pt x="1903" y="3639"/>
                    </a:lnTo>
                    <a:lnTo>
                      <a:pt x="1930" y="3641"/>
                    </a:lnTo>
                    <a:lnTo>
                      <a:pt x="1946" y="3640"/>
                    </a:lnTo>
                    <a:lnTo>
                      <a:pt x="1961" y="3638"/>
                    </a:lnTo>
                    <a:lnTo>
                      <a:pt x="1975" y="3636"/>
                    </a:lnTo>
                    <a:lnTo>
                      <a:pt x="1991" y="3635"/>
                    </a:lnTo>
                    <a:lnTo>
                      <a:pt x="1998" y="3125"/>
                    </a:lnTo>
                    <a:lnTo>
                      <a:pt x="1971" y="3119"/>
                    </a:lnTo>
                    <a:lnTo>
                      <a:pt x="1944" y="3113"/>
                    </a:lnTo>
                    <a:lnTo>
                      <a:pt x="1878" y="3096"/>
                    </a:lnTo>
                    <a:lnTo>
                      <a:pt x="1815" y="3080"/>
                    </a:lnTo>
                    <a:close/>
                    <a:moveTo>
                      <a:pt x="1458" y="2434"/>
                    </a:moveTo>
                    <a:lnTo>
                      <a:pt x="1458" y="2434"/>
                    </a:lnTo>
                    <a:lnTo>
                      <a:pt x="1458" y="2450"/>
                    </a:lnTo>
                    <a:lnTo>
                      <a:pt x="1459" y="2465"/>
                    </a:lnTo>
                    <a:lnTo>
                      <a:pt x="1461" y="2481"/>
                    </a:lnTo>
                    <a:lnTo>
                      <a:pt x="1464" y="2495"/>
                    </a:lnTo>
                    <a:lnTo>
                      <a:pt x="1469" y="2509"/>
                    </a:lnTo>
                    <a:lnTo>
                      <a:pt x="1475" y="2523"/>
                    </a:lnTo>
                    <a:lnTo>
                      <a:pt x="1483" y="2537"/>
                    </a:lnTo>
                    <a:lnTo>
                      <a:pt x="1492" y="2550"/>
                    </a:lnTo>
                    <a:lnTo>
                      <a:pt x="1502" y="2563"/>
                    </a:lnTo>
                    <a:lnTo>
                      <a:pt x="1513" y="2574"/>
                    </a:lnTo>
                    <a:lnTo>
                      <a:pt x="1525" y="2586"/>
                    </a:lnTo>
                    <a:lnTo>
                      <a:pt x="1538" y="2597"/>
                    </a:lnTo>
                    <a:lnTo>
                      <a:pt x="1554" y="2266"/>
                    </a:lnTo>
                    <a:lnTo>
                      <a:pt x="1532" y="2284"/>
                    </a:lnTo>
                    <a:lnTo>
                      <a:pt x="1514" y="2303"/>
                    </a:lnTo>
                    <a:lnTo>
                      <a:pt x="1498" y="2324"/>
                    </a:lnTo>
                    <a:lnTo>
                      <a:pt x="1491" y="2334"/>
                    </a:lnTo>
                    <a:lnTo>
                      <a:pt x="1484" y="2344"/>
                    </a:lnTo>
                    <a:lnTo>
                      <a:pt x="1478" y="2355"/>
                    </a:lnTo>
                    <a:lnTo>
                      <a:pt x="1474" y="2366"/>
                    </a:lnTo>
                    <a:lnTo>
                      <a:pt x="1469" y="2377"/>
                    </a:lnTo>
                    <a:lnTo>
                      <a:pt x="1466" y="2388"/>
                    </a:lnTo>
                    <a:lnTo>
                      <a:pt x="1463" y="2399"/>
                    </a:lnTo>
                    <a:lnTo>
                      <a:pt x="1460" y="2410"/>
                    </a:lnTo>
                    <a:lnTo>
                      <a:pt x="1459" y="2423"/>
                    </a:lnTo>
                    <a:lnTo>
                      <a:pt x="1458" y="2434"/>
                    </a:lnTo>
                    <a:close/>
                    <a:moveTo>
                      <a:pt x="1894" y="2175"/>
                    </a:moveTo>
                    <a:lnTo>
                      <a:pt x="1894" y="2175"/>
                    </a:lnTo>
                    <a:lnTo>
                      <a:pt x="1875" y="2176"/>
                    </a:lnTo>
                    <a:lnTo>
                      <a:pt x="1856" y="2178"/>
                    </a:lnTo>
                    <a:lnTo>
                      <a:pt x="1839" y="2180"/>
                    </a:lnTo>
                    <a:lnTo>
                      <a:pt x="1820" y="2182"/>
                    </a:lnTo>
                    <a:lnTo>
                      <a:pt x="1812" y="2698"/>
                    </a:lnTo>
                    <a:lnTo>
                      <a:pt x="1869" y="2714"/>
                    </a:lnTo>
                    <a:lnTo>
                      <a:pt x="1933" y="2730"/>
                    </a:lnTo>
                    <a:lnTo>
                      <a:pt x="1966" y="2740"/>
                    </a:lnTo>
                    <a:lnTo>
                      <a:pt x="2000" y="2750"/>
                    </a:lnTo>
                    <a:lnTo>
                      <a:pt x="1996" y="2185"/>
                    </a:lnTo>
                    <a:lnTo>
                      <a:pt x="1947" y="2178"/>
                    </a:lnTo>
                    <a:lnTo>
                      <a:pt x="1921" y="2176"/>
                    </a:lnTo>
                    <a:lnTo>
                      <a:pt x="1908" y="2175"/>
                    </a:lnTo>
                    <a:lnTo>
                      <a:pt x="1894" y="2175"/>
                    </a:lnTo>
                    <a:close/>
                    <a:moveTo>
                      <a:pt x="3118" y="1530"/>
                    </a:moveTo>
                    <a:lnTo>
                      <a:pt x="3118" y="1530"/>
                    </a:lnTo>
                    <a:lnTo>
                      <a:pt x="3099" y="1512"/>
                    </a:lnTo>
                    <a:lnTo>
                      <a:pt x="3078" y="1494"/>
                    </a:lnTo>
                    <a:lnTo>
                      <a:pt x="3032" y="1454"/>
                    </a:lnTo>
                    <a:lnTo>
                      <a:pt x="2980" y="1413"/>
                    </a:lnTo>
                    <a:lnTo>
                      <a:pt x="2926" y="1371"/>
                    </a:lnTo>
                    <a:lnTo>
                      <a:pt x="2810" y="1285"/>
                    </a:lnTo>
                    <a:lnTo>
                      <a:pt x="2694" y="1197"/>
                    </a:lnTo>
                    <a:lnTo>
                      <a:pt x="2637" y="1154"/>
                    </a:lnTo>
                    <a:lnTo>
                      <a:pt x="2584" y="1113"/>
                    </a:lnTo>
                    <a:lnTo>
                      <a:pt x="2534" y="1071"/>
                    </a:lnTo>
                    <a:lnTo>
                      <a:pt x="2511" y="1052"/>
                    </a:lnTo>
                    <a:lnTo>
                      <a:pt x="2490" y="1032"/>
                    </a:lnTo>
                    <a:lnTo>
                      <a:pt x="2470" y="1013"/>
                    </a:lnTo>
                    <a:lnTo>
                      <a:pt x="2451" y="995"/>
                    </a:lnTo>
                    <a:lnTo>
                      <a:pt x="2435" y="976"/>
                    </a:lnTo>
                    <a:lnTo>
                      <a:pt x="2421" y="959"/>
                    </a:lnTo>
                    <a:lnTo>
                      <a:pt x="2407" y="943"/>
                    </a:lnTo>
                    <a:lnTo>
                      <a:pt x="2397" y="926"/>
                    </a:lnTo>
                    <a:lnTo>
                      <a:pt x="2389" y="911"/>
                    </a:lnTo>
                    <a:lnTo>
                      <a:pt x="2384" y="897"/>
                    </a:lnTo>
                    <a:lnTo>
                      <a:pt x="2371" y="857"/>
                    </a:lnTo>
                    <a:lnTo>
                      <a:pt x="2386" y="854"/>
                    </a:lnTo>
                    <a:lnTo>
                      <a:pt x="2401" y="850"/>
                    </a:lnTo>
                    <a:lnTo>
                      <a:pt x="2413" y="844"/>
                    </a:lnTo>
                    <a:lnTo>
                      <a:pt x="2425" y="836"/>
                    </a:lnTo>
                    <a:lnTo>
                      <a:pt x="2434" y="826"/>
                    </a:lnTo>
                    <a:lnTo>
                      <a:pt x="2438" y="821"/>
                    </a:lnTo>
                    <a:lnTo>
                      <a:pt x="2441" y="816"/>
                    </a:lnTo>
                    <a:lnTo>
                      <a:pt x="2444" y="811"/>
                    </a:lnTo>
                    <a:lnTo>
                      <a:pt x="2445" y="805"/>
                    </a:lnTo>
                    <a:lnTo>
                      <a:pt x="2447" y="800"/>
                    </a:lnTo>
                    <a:lnTo>
                      <a:pt x="2447" y="794"/>
                    </a:lnTo>
                    <a:lnTo>
                      <a:pt x="2446" y="787"/>
                    </a:lnTo>
                    <a:lnTo>
                      <a:pt x="2445" y="781"/>
                    </a:lnTo>
                    <a:lnTo>
                      <a:pt x="2443" y="775"/>
                    </a:lnTo>
                    <a:lnTo>
                      <a:pt x="2440" y="768"/>
                    </a:lnTo>
                    <a:lnTo>
                      <a:pt x="2436" y="763"/>
                    </a:lnTo>
                    <a:lnTo>
                      <a:pt x="2432" y="757"/>
                    </a:lnTo>
                    <a:lnTo>
                      <a:pt x="2427" y="753"/>
                    </a:lnTo>
                    <a:lnTo>
                      <a:pt x="2421" y="748"/>
                    </a:lnTo>
                    <a:lnTo>
                      <a:pt x="2414" y="744"/>
                    </a:lnTo>
                    <a:lnTo>
                      <a:pt x="2407" y="740"/>
                    </a:lnTo>
                    <a:lnTo>
                      <a:pt x="2400" y="737"/>
                    </a:lnTo>
                    <a:lnTo>
                      <a:pt x="2392" y="735"/>
                    </a:lnTo>
                    <a:lnTo>
                      <a:pt x="2384" y="732"/>
                    </a:lnTo>
                    <a:lnTo>
                      <a:pt x="2376" y="731"/>
                    </a:lnTo>
                    <a:lnTo>
                      <a:pt x="2367" y="730"/>
                    </a:lnTo>
                    <a:lnTo>
                      <a:pt x="2358" y="730"/>
                    </a:lnTo>
                    <a:lnTo>
                      <a:pt x="2353" y="730"/>
                    </a:lnTo>
                    <a:lnTo>
                      <a:pt x="2354" y="716"/>
                    </a:lnTo>
                    <a:lnTo>
                      <a:pt x="2356" y="704"/>
                    </a:lnTo>
                    <a:lnTo>
                      <a:pt x="2359" y="692"/>
                    </a:lnTo>
                    <a:lnTo>
                      <a:pt x="2363" y="680"/>
                    </a:lnTo>
                    <a:lnTo>
                      <a:pt x="2372" y="655"/>
                    </a:lnTo>
                    <a:lnTo>
                      <a:pt x="2383" y="631"/>
                    </a:lnTo>
                    <a:lnTo>
                      <a:pt x="2396" y="604"/>
                    </a:lnTo>
                    <a:lnTo>
                      <a:pt x="2410" y="577"/>
                    </a:lnTo>
                    <a:lnTo>
                      <a:pt x="2446" y="515"/>
                    </a:lnTo>
                    <a:lnTo>
                      <a:pt x="2465" y="479"/>
                    </a:lnTo>
                    <a:lnTo>
                      <a:pt x="2486" y="438"/>
                    </a:lnTo>
                    <a:lnTo>
                      <a:pt x="2508" y="394"/>
                    </a:lnTo>
                    <a:lnTo>
                      <a:pt x="2531" y="343"/>
                    </a:lnTo>
                    <a:lnTo>
                      <a:pt x="2554" y="287"/>
                    </a:lnTo>
                    <a:lnTo>
                      <a:pt x="2579" y="222"/>
                    </a:lnTo>
                    <a:lnTo>
                      <a:pt x="2603" y="152"/>
                    </a:lnTo>
                    <a:lnTo>
                      <a:pt x="2615" y="114"/>
                    </a:lnTo>
                    <a:lnTo>
                      <a:pt x="2627" y="74"/>
                    </a:lnTo>
                    <a:lnTo>
                      <a:pt x="2581" y="59"/>
                    </a:lnTo>
                    <a:lnTo>
                      <a:pt x="2536" y="47"/>
                    </a:lnTo>
                    <a:lnTo>
                      <a:pt x="2494" y="36"/>
                    </a:lnTo>
                    <a:lnTo>
                      <a:pt x="2455" y="27"/>
                    </a:lnTo>
                    <a:lnTo>
                      <a:pt x="2419" y="19"/>
                    </a:lnTo>
                    <a:lnTo>
                      <a:pt x="2385" y="13"/>
                    </a:lnTo>
                    <a:lnTo>
                      <a:pt x="2352" y="8"/>
                    </a:lnTo>
                    <a:lnTo>
                      <a:pt x="2322" y="3"/>
                    </a:lnTo>
                    <a:lnTo>
                      <a:pt x="2293" y="1"/>
                    </a:lnTo>
                    <a:lnTo>
                      <a:pt x="2267" y="0"/>
                    </a:lnTo>
                    <a:lnTo>
                      <a:pt x="2241" y="1"/>
                    </a:lnTo>
                    <a:lnTo>
                      <a:pt x="2217" y="2"/>
                    </a:lnTo>
                    <a:lnTo>
                      <a:pt x="2193" y="5"/>
                    </a:lnTo>
                    <a:lnTo>
                      <a:pt x="2171" y="10"/>
                    </a:lnTo>
                    <a:lnTo>
                      <a:pt x="2150" y="15"/>
                    </a:lnTo>
                    <a:lnTo>
                      <a:pt x="2128" y="21"/>
                    </a:lnTo>
                    <a:lnTo>
                      <a:pt x="2107" y="28"/>
                    </a:lnTo>
                    <a:lnTo>
                      <a:pt x="2086" y="36"/>
                    </a:lnTo>
                    <a:lnTo>
                      <a:pt x="2066" y="44"/>
                    </a:lnTo>
                    <a:lnTo>
                      <a:pt x="2045" y="54"/>
                    </a:lnTo>
                    <a:lnTo>
                      <a:pt x="2003" y="78"/>
                    </a:lnTo>
                    <a:lnTo>
                      <a:pt x="1957" y="103"/>
                    </a:lnTo>
                    <a:lnTo>
                      <a:pt x="1908" y="132"/>
                    </a:lnTo>
                    <a:lnTo>
                      <a:pt x="1853" y="163"/>
                    </a:lnTo>
                    <a:lnTo>
                      <a:pt x="1791" y="198"/>
                    </a:lnTo>
                    <a:lnTo>
                      <a:pt x="1757" y="215"/>
                    </a:lnTo>
                    <a:lnTo>
                      <a:pt x="1722" y="234"/>
                    </a:lnTo>
                    <a:lnTo>
                      <a:pt x="1695" y="238"/>
                    </a:lnTo>
                    <a:lnTo>
                      <a:pt x="1670" y="240"/>
                    </a:lnTo>
                    <a:lnTo>
                      <a:pt x="1646" y="240"/>
                    </a:lnTo>
                    <a:lnTo>
                      <a:pt x="1625" y="237"/>
                    </a:lnTo>
                    <a:lnTo>
                      <a:pt x="1605" y="233"/>
                    </a:lnTo>
                    <a:lnTo>
                      <a:pt x="1585" y="227"/>
                    </a:lnTo>
                    <a:lnTo>
                      <a:pt x="1567" y="218"/>
                    </a:lnTo>
                    <a:lnTo>
                      <a:pt x="1550" y="209"/>
                    </a:lnTo>
                    <a:lnTo>
                      <a:pt x="1532" y="199"/>
                    </a:lnTo>
                    <a:lnTo>
                      <a:pt x="1517" y="188"/>
                    </a:lnTo>
                    <a:lnTo>
                      <a:pt x="1502" y="176"/>
                    </a:lnTo>
                    <a:lnTo>
                      <a:pt x="1486" y="162"/>
                    </a:lnTo>
                    <a:lnTo>
                      <a:pt x="1458" y="136"/>
                    </a:lnTo>
                    <a:lnTo>
                      <a:pt x="1428" y="109"/>
                    </a:lnTo>
                    <a:lnTo>
                      <a:pt x="1414" y="97"/>
                    </a:lnTo>
                    <a:lnTo>
                      <a:pt x="1399" y="85"/>
                    </a:lnTo>
                    <a:lnTo>
                      <a:pt x="1384" y="73"/>
                    </a:lnTo>
                    <a:lnTo>
                      <a:pt x="1367" y="63"/>
                    </a:lnTo>
                    <a:lnTo>
                      <a:pt x="1350" y="53"/>
                    </a:lnTo>
                    <a:lnTo>
                      <a:pt x="1333" y="45"/>
                    </a:lnTo>
                    <a:lnTo>
                      <a:pt x="1313" y="38"/>
                    </a:lnTo>
                    <a:lnTo>
                      <a:pt x="1294" y="33"/>
                    </a:lnTo>
                    <a:lnTo>
                      <a:pt x="1273" y="30"/>
                    </a:lnTo>
                    <a:lnTo>
                      <a:pt x="1250" y="30"/>
                    </a:lnTo>
                    <a:lnTo>
                      <a:pt x="1226" y="31"/>
                    </a:lnTo>
                    <a:lnTo>
                      <a:pt x="1200" y="35"/>
                    </a:lnTo>
                    <a:lnTo>
                      <a:pt x="1173" y="41"/>
                    </a:lnTo>
                    <a:lnTo>
                      <a:pt x="1143" y="50"/>
                    </a:lnTo>
                    <a:lnTo>
                      <a:pt x="1112" y="64"/>
                    </a:lnTo>
                    <a:lnTo>
                      <a:pt x="1078" y="79"/>
                    </a:lnTo>
                    <a:lnTo>
                      <a:pt x="1113" y="151"/>
                    </a:lnTo>
                    <a:lnTo>
                      <a:pt x="1147" y="216"/>
                    </a:lnTo>
                    <a:lnTo>
                      <a:pt x="1180" y="276"/>
                    </a:lnTo>
                    <a:lnTo>
                      <a:pt x="1211" y="330"/>
                    </a:lnTo>
                    <a:lnTo>
                      <a:pt x="1242" y="379"/>
                    </a:lnTo>
                    <a:lnTo>
                      <a:pt x="1272" y="424"/>
                    </a:lnTo>
                    <a:lnTo>
                      <a:pt x="1299" y="465"/>
                    </a:lnTo>
                    <a:lnTo>
                      <a:pt x="1324" y="503"/>
                    </a:lnTo>
                    <a:lnTo>
                      <a:pt x="1370" y="568"/>
                    </a:lnTo>
                    <a:lnTo>
                      <a:pt x="1391" y="597"/>
                    </a:lnTo>
                    <a:lnTo>
                      <a:pt x="1409" y="625"/>
                    </a:lnTo>
                    <a:lnTo>
                      <a:pt x="1424" y="652"/>
                    </a:lnTo>
                    <a:lnTo>
                      <a:pt x="1438" y="678"/>
                    </a:lnTo>
                    <a:lnTo>
                      <a:pt x="1443" y="691"/>
                    </a:lnTo>
                    <a:lnTo>
                      <a:pt x="1448" y="704"/>
                    </a:lnTo>
                    <a:lnTo>
                      <a:pt x="1452" y="717"/>
                    </a:lnTo>
                    <a:lnTo>
                      <a:pt x="1456" y="731"/>
                    </a:lnTo>
                    <a:lnTo>
                      <a:pt x="1440" y="733"/>
                    </a:lnTo>
                    <a:lnTo>
                      <a:pt x="1425" y="738"/>
                    </a:lnTo>
                    <a:lnTo>
                      <a:pt x="1413" y="744"/>
                    </a:lnTo>
                    <a:lnTo>
                      <a:pt x="1402" y="751"/>
                    </a:lnTo>
                    <a:lnTo>
                      <a:pt x="1393" y="760"/>
                    </a:lnTo>
                    <a:lnTo>
                      <a:pt x="1389" y="765"/>
                    </a:lnTo>
                    <a:lnTo>
                      <a:pt x="1386" y="770"/>
                    </a:lnTo>
                    <a:lnTo>
                      <a:pt x="1383" y="777"/>
                    </a:lnTo>
                    <a:lnTo>
                      <a:pt x="1382" y="782"/>
                    </a:lnTo>
                    <a:lnTo>
                      <a:pt x="1381" y="788"/>
                    </a:lnTo>
                    <a:lnTo>
                      <a:pt x="1379" y="794"/>
                    </a:lnTo>
                    <a:lnTo>
                      <a:pt x="1381" y="800"/>
                    </a:lnTo>
                    <a:lnTo>
                      <a:pt x="1382" y="805"/>
                    </a:lnTo>
                    <a:lnTo>
                      <a:pt x="1383" y="811"/>
                    </a:lnTo>
                    <a:lnTo>
                      <a:pt x="1386" y="816"/>
                    </a:lnTo>
                    <a:lnTo>
                      <a:pt x="1389" y="821"/>
                    </a:lnTo>
                    <a:lnTo>
                      <a:pt x="1393" y="826"/>
                    </a:lnTo>
                    <a:lnTo>
                      <a:pt x="1402" y="836"/>
                    </a:lnTo>
                    <a:lnTo>
                      <a:pt x="1413" y="844"/>
                    </a:lnTo>
                    <a:lnTo>
                      <a:pt x="1425" y="850"/>
                    </a:lnTo>
                    <a:lnTo>
                      <a:pt x="1440" y="854"/>
                    </a:lnTo>
                    <a:lnTo>
                      <a:pt x="1456" y="857"/>
                    </a:lnTo>
                    <a:lnTo>
                      <a:pt x="1454" y="866"/>
                    </a:lnTo>
                    <a:lnTo>
                      <a:pt x="1452" y="876"/>
                    </a:lnTo>
                    <a:lnTo>
                      <a:pt x="1447" y="892"/>
                    </a:lnTo>
                    <a:lnTo>
                      <a:pt x="1439" y="907"/>
                    </a:lnTo>
                    <a:lnTo>
                      <a:pt x="1428" y="924"/>
                    </a:lnTo>
                    <a:lnTo>
                      <a:pt x="1416" y="941"/>
                    </a:lnTo>
                    <a:lnTo>
                      <a:pt x="1402" y="959"/>
                    </a:lnTo>
                    <a:lnTo>
                      <a:pt x="1385" y="977"/>
                    </a:lnTo>
                    <a:lnTo>
                      <a:pt x="1366" y="997"/>
                    </a:lnTo>
                    <a:lnTo>
                      <a:pt x="1346" y="1016"/>
                    </a:lnTo>
                    <a:lnTo>
                      <a:pt x="1324" y="1035"/>
                    </a:lnTo>
                    <a:lnTo>
                      <a:pt x="1301" y="1056"/>
                    </a:lnTo>
                    <a:lnTo>
                      <a:pt x="1250" y="1098"/>
                    </a:lnTo>
                    <a:lnTo>
                      <a:pt x="1195" y="1141"/>
                    </a:lnTo>
                    <a:lnTo>
                      <a:pt x="1136" y="1185"/>
                    </a:lnTo>
                    <a:lnTo>
                      <a:pt x="1015" y="1275"/>
                    </a:lnTo>
                    <a:lnTo>
                      <a:pt x="894" y="1363"/>
                    </a:lnTo>
                    <a:lnTo>
                      <a:pt x="837" y="1407"/>
                    </a:lnTo>
                    <a:lnTo>
                      <a:pt x="783" y="1450"/>
                    </a:lnTo>
                    <a:lnTo>
                      <a:pt x="734" y="1491"/>
                    </a:lnTo>
                    <a:lnTo>
                      <a:pt x="710" y="1511"/>
                    </a:lnTo>
                    <a:lnTo>
                      <a:pt x="690" y="1530"/>
                    </a:lnTo>
                    <a:lnTo>
                      <a:pt x="667" y="1554"/>
                    </a:lnTo>
                    <a:lnTo>
                      <a:pt x="644" y="1579"/>
                    </a:lnTo>
                    <a:lnTo>
                      <a:pt x="621" y="1608"/>
                    </a:lnTo>
                    <a:lnTo>
                      <a:pt x="596" y="1638"/>
                    </a:lnTo>
                    <a:lnTo>
                      <a:pt x="572" y="1673"/>
                    </a:lnTo>
                    <a:lnTo>
                      <a:pt x="547" y="1709"/>
                    </a:lnTo>
                    <a:lnTo>
                      <a:pt x="522" y="1747"/>
                    </a:lnTo>
                    <a:lnTo>
                      <a:pt x="496" y="1788"/>
                    </a:lnTo>
                    <a:lnTo>
                      <a:pt x="471" y="1832"/>
                    </a:lnTo>
                    <a:lnTo>
                      <a:pt x="445" y="1877"/>
                    </a:lnTo>
                    <a:lnTo>
                      <a:pt x="420" y="1923"/>
                    </a:lnTo>
                    <a:lnTo>
                      <a:pt x="394" y="1973"/>
                    </a:lnTo>
                    <a:lnTo>
                      <a:pt x="369" y="2023"/>
                    </a:lnTo>
                    <a:lnTo>
                      <a:pt x="344" y="2076"/>
                    </a:lnTo>
                    <a:lnTo>
                      <a:pt x="320" y="2130"/>
                    </a:lnTo>
                    <a:lnTo>
                      <a:pt x="296" y="2185"/>
                    </a:lnTo>
                    <a:lnTo>
                      <a:pt x="271" y="2242"/>
                    </a:lnTo>
                    <a:lnTo>
                      <a:pt x="248" y="2300"/>
                    </a:lnTo>
                    <a:lnTo>
                      <a:pt x="225" y="2359"/>
                    </a:lnTo>
                    <a:lnTo>
                      <a:pt x="203" y="2421"/>
                    </a:lnTo>
                    <a:lnTo>
                      <a:pt x="183" y="2482"/>
                    </a:lnTo>
                    <a:lnTo>
                      <a:pt x="161" y="2544"/>
                    </a:lnTo>
                    <a:lnTo>
                      <a:pt x="142" y="2606"/>
                    </a:lnTo>
                    <a:lnTo>
                      <a:pt x="123" y="2670"/>
                    </a:lnTo>
                    <a:lnTo>
                      <a:pt x="106" y="2734"/>
                    </a:lnTo>
                    <a:lnTo>
                      <a:pt x="89" y="2798"/>
                    </a:lnTo>
                    <a:lnTo>
                      <a:pt x="74" y="2863"/>
                    </a:lnTo>
                    <a:lnTo>
                      <a:pt x="60" y="2928"/>
                    </a:lnTo>
                    <a:lnTo>
                      <a:pt x="47" y="2993"/>
                    </a:lnTo>
                    <a:lnTo>
                      <a:pt x="36" y="3058"/>
                    </a:lnTo>
                    <a:lnTo>
                      <a:pt x="26" y="3123"/>
                    </a:lnTo>
                    <a:lnTo>
                      <a:pt x="17" y="3189"/>
                    </a:lnTo>
                    <a:lnTo>
                      <a:pt x="10" y="3253"/>
                    </a:lnTo>
                    <a:lnTo>
                      <a:pt x="5" y="3317"/>
                    </a:lnTo>
                    <a:lnTo>
                      <a:pt x="2" y="3380"/>
                    </a:lnTo>
                    <a:lnTo>
                      <a:pt x="0" y="3443"/>
                    </a:lnTo>
                    <a:lnTo>
                      <a:pt x="1" y="3506"/>
                    </a:lnTo>
                    <a:lnTo>
                      <a:pt x="3" y="3567"/>
                    </a:lnTo>
                    <a:lnTo>
                      <a:pt x="7" y="3629"/>
                    </a:lnTo>
                    <a:lnTo>
                      <a:pt x="14" y="3688"/>
                    </a:lnTo>
                    <a:lnTo>
                      <a:pt x="23" y="3747"/>
                    </a:lnTo>
                    <a:lnTo>
                      <a:pt x="28" y="3775"/>
                    </a:lnTo>
                    <a:lnTo>
                      <a:pt x="34" y="3804"/>
                    </a:lnTo>
                    <a:lnTo>
                      <a:pt x="40" y="3832"/>
                    </a:lnTo>
                    <a:lnTo>
                      <a:pt x="47" y="3860"/>
                    </a:lnTo>
                    <a:lnTo>
                      <a:pt x="54" y="3887"/>
                    </a:lnTo>
                    <a:lnTo>
                      <a:pt x="62" y="3915"/>
                    </a:lnTo>
                    <a:lnTo>
                      <a:pt x="71" y="3941"/>
                    </a:lnTo>
                    <a:lnTo>
                      <a:pt x="81" y="3968"/>
                    </a:lnTo>
                    <a:lnTo>
                      <a:pt x="91" y="3993"/>
                    </a:lnTo>
                    <a:lnTo>
                      <a:pt x="102" y="4019"/>
                    </a:lnTo>
                    <a:lnTo>
                      <a:pt x="113" y="4044"/>
                    </a:lnTo>
                    <a:lnTo>
                      <a:pt x="124" y="4069"/>
                    </a:lnTo>
                    <a:lnTo>
                      <a:pt x="138" y="4093"/>
                    </a:lnTo>
                    <a:lnTo>
                      <a:pt x="151" y="4116"/>
                    </a:lnTo>
                    <a:lnTo>
                      <a:pt x="165" y="4140"/>
                    </a:lnTo>
                    <a:lnTo>
                      <a:pt x="179" y="4162"/>
                    </a:lnTo>
                    <a:lnTo>
                      <a:pt x="195" y="4185"/>
                    </a:lnTo>
                    <a:lnTo>
                      <a:pt x="211" y="4206"/>
                    </a:lnTo>
                    <a:lnTo>
                      <a:pt x="228" y="4227"/>
                    </a:lnTo>
                    <a:lnTo>
                      <a:pt x="246" y="4248"/>
                    </a:lnTo>
                    <a:lnTo>
                      <a:pt x="264" y="4268"/>
                    </a:lnTo>
                    <a:lnTo>
                      <a:pt x="283" y="4288"/>
                    </a:lnTo>
                    <a:lnTo>
                      <a:pt x="303" y="4307"/>
                    </a:lnTo>
                    <a:lnTo>
                      <a:pt x="324" y="4325"/>
                    </a:lnTo>
                    <a:lnTo>
                      <a:pt x="346" y="4343"/>
                    </a:lnTo>
                    <a:lnTo>
                      <a:pt x="367" y="4360"/>
                    </a:lnTo>
                    <a:lnTo>
                      <a:pt x="390" y="4376"/>
                    </a:lnTo>
                    <a:lnTo>
                      <a:pt x="414" y="4391"/>
                    </a:lnTo>
                    <a:lnTo>
                      <a:pt x="439" y="4407"/>
                    </a:lnTo>
                    <a:lnTo>
                      <a:pt x="465" y="4421"/>
                    </a:lnTo>
                    <a:lnTo>
                      <a:pt x="490" y="4435"/>
                    </a:lnTo>
                    <a:lnTo>
                      <a:pt x="518" y="4449"/>
                    </a:lnTo>
                    <a:lnTo>
                      <a:pt x="545" y="4461"/>
                    </a:lnTo>
                    <a:lnTo>
                      <a:pt x="575" y="4472"/>
                    </a:lnTo>
                    <a:lnTo>
                      <a:pt x="604" y="4483"/>
                    </a:lnTo>
                    <a:lnTo>
                      <a:pt x="635" y="4493"/>
                    </a:lnTo>
                    <a:lnTo>
                      <a:pt x="666" y="4503"/>
                    </a:lnTo>
                    <a:lnTo>
                      <a:pt x="699" y="4511"/>
                    </a:lnTo>
                    <a:lnTo>
                      <a:pt x="732" y="4519"/>
                    </a:lnTo>
                    <a:lnTo>
                      <a:pt x="766" y="4526"/>
                    </a:lnTo>
                    <a:lnTo>
                      <a:pt x="801" y="4532"/>
                    </a:lnTo>
                    <a:lnTo>
                      <a:pt x="838" y="4537"/>
                    </a:lnTo>
                    <a:lnTo>
                      <a:pt x="874" y="4541"/>
                    </a:lnTo>
                    <a:lnTo>
                      <a:pt x="912" y="4545"/>
                    </a:lnTo>
                    <a:lnTo>
                      <a:pt x="952" y="4548"/>
                    </a:lnTo>
                    <a:lnTo>
                      <a:pt x="991" y="4549"/>
                    </a:lnTo>
                    <a:lnTo>
                      <a:pt x="1475" y="4566"/>
                    </a:lnTo>
                    <a:lnTo>
                      <a:pt x="1751" y="4575"/>
                    </a:lnTo>
                    <a:lnTo>
                      <a:pt x="1876" y="4578"/>
                    </a:lnTo>
                    <a:lnTo>
                      <a:pt x="1904" y="4578"/>
                    </a:lnTo>
                    <a:lnTo>
                      <a:pt x="1933" y="4578"/>
                    </a:lnTo>
                    <a:lnTo>
                      <a:pt x="2057" y="4575"/>
                    </a:lnTo>
                    <a:lnTo>
                      <a:pt x="2333" y="4566"/>
                    </a:lnTo>
                    <a:lnTo>
                      <a:pt x="2817" y="4549"/>
                    </a:lnTo>
                    <a:lnTo>
                      <a:pt x="2857" y="4548"/>
                    </a:lnTo>
                    <a:lnTo>
                      <a:pt x="2896" y="4545"/>
                    </a:lnTo>
                    <a:lnTo>
                      <a:pt x="2934" y="4541"/>
                    </a:lnTo>
                    <a:lnTo>
                      <a:pt x="2971" y="4537"/>
                    </a:lnTo>
                    <a:lnTo>
                      <a:pt x="3007" y="4532"/>
                    </a:lnTo>
                    <a:lnTo>
                      <a:pt x="3042" y="4526"/>
                    </a:lnTo>
                    <a:lnTo>
                      <a:pt x="3077" y="4519"/>
                    </a:lnTo>
                    <a:lnTo>
                      <a:pt x="3109" y="4511"/>
                    </a:lnTo>
                    <a:lnTo>
                      <a:pt x="3142" y="4503"/>
                    </a:lnTo>
                    <a:lnTo>
                      <a:pt x="3173" y="4493"/>
                    </a:lnTo>
                    <a:lnTo>
                      <a:pt x="3204" y="4483"/>
                    </a:lnTo>
                    <a:lnTo>
                      <a:pt x="3234" y="4472"/>
                    </a:lnTo>
                    <a:lnTo>
                      <a:pt x="3263" y="4461"/>
                    </a:lnTo>
                    <a:lnTo>
                      <a:pt x="3291" y="4449"/>
                    </a:lnTo>
                    <a:lnTo>
                      <a:pt x="3318" y="4435"/>
                    </a:lnTo>
                    <a:lnTo>
                      <a:pt x="3345" y="4421"/>
                    </a:lnTo>
                    <a:lnTo>
                      <a:pt x="3369" y="4407"/>
                    </a:lnTo>
                    <a:lnTo>
                      <a:pt x="3394" y="4391"/>
                    </a:lnTo>
                    <a:lnTo>
                      <a:pt x="3418" y="4376"/>
                    </a:lnTo>
                    <a:lnTo>
                      <a:pt x="3441" y="4360"/>
                    </a:lnTo>
                    <a:lnTo>
                      <a:pt x="3463" y="4343"/>
                    </a:lnTo>
                    <a:lnTo>
                      <a:pt x="3484" y="4325"/>
                    </a:lnTo>
                    <a:lnTo>
                      <a:pt x="3506" y="4307"/>
                    </a:lnTo>
                    <a:lnTo>
                      <a:pt x="3525" y="4288"/>
                    </a:lnTo>
                    <a:lnTo>
                      <a:pt x="3544" y="4268"/>
                    </a:lnTo>
                    <a:lnTo>
                      <a:pt x="3563" y="4248"/>
                    </a:lnTo>
                    <a:lnTo>
                      <a:pt x="3580" y="4227"/>
                    </a:lnTo>
                    <a:lnTo>
                      <a:pt x="3597" y="4206"/>
                    </a:lnTo>
                    <a:lnTo>
                      <a:pt x="3614" y="4185"/>
                    </a:lnTo>
                    <a:lnTo>
                      <a:pt x="3629" y="4162"/>
                    </a:lnTo>
                    <a:lnTo>
                      <a:pt x="3643" y="4140"/>
                    </a:lnTo>
                    <a:lnTo>
                      <a:pt x="3657" y="4116"/>
                    </a:lnTo>
                    <a:lnTo>
                      <a:pt x="3671" y="4093"/>
                    </a:lnTo>
                    <a:lnTo>
                      <a:pt x="3684" y="4069"/>
                    </a:lnTo>
                    <a:lnTo>
                      <a:pt x="3695" y="4044"/>
                    </a:lnTo>
                    <a:lnTo>
                      <a:pt x="3706" y="4019"/>
                    </a:lnTo>
                    <a:lnTo>
                      <a:pt x="3717" y="3993"/>
                    </a:lnTo>
                    <a:lnTo>
                      <a:pt x="3728" y="3968"/>
                    </a:lnTo>
                    <a:lnTo>
                      <a:pt x="3737" y="3941"/>
                    </a:lnTo>
                    <a:lnTo>
                      <a:pt x="3746" y="3915"/>
                    </a:lnTo>
                    <a:lnTo>
                      <a:pt x="3754" y="3887"/>
                    </a:lnTo>
                    <a:lnTo>
                      <a:pt x="3761" y="3860"/>
                    </a:lnTo>
                    <a:lnTo>
                      <a:pt x="3768" y="3832"/>
                    </a:lnTo>
                    <a:lnTo>
                      <a:pt x="3774" y="3804"/>
                    </a:lnTo>
                    <a:lnTo>
                      <a:pt x="3781" y="3775"/>
                    </a:lnTo>
                    <a:lnTo>
                      <a:pt x="3786" y="3747"/>
                    </a:lnTo>
                    <a:lnTo>
                      <a:pt x="3794" y="3688"/>
                    </a:lnTo>
                    <a:lnTo>
                      <a:pt x="3801" y="3629"/>
                    </a:lnTo>
                    <a:lnTo>
                      <a:pt x="3805" y="3567"/>
                    </a:lnTo>
                    <a:lnTo>
                      <a:pt x="3807" y="3506"/>
                    </a:lnTo>
                    <a:lnTo>
                      <a:pt x="3808" y="3443"/>
                    </a:lnTo>
                    <a:lnTo>
                      <a:pt x="3806" y="3380"/>
                    </a:lnTo>
                    <a:lnTo>
                      <a:pt x="3803" y="3317"/>
                    </a:lnTo>
                    <a:lnTo>
                      <a:pt x="3798" y="3253"/>
                    </a:lnTo>
                    <a:lnTo>
                      <a:pt x="3791" y="3189"/>
                    </a:lnTo>
                    <a:lnTo>
                      <a:pt x="3783" y="3123"/>
                    </a:lnTo>
                    <a:lnTo>
                      <a:pt x="3772" y="3058"/>
                    </a:lnTo>
                    <a:lnTo>
                      <a:pt x="3761" y="2993"/>
                    </a:lnTo>
                    <a:lnTo>
                      <a:pt x="3749" y="2928"/>
                    </a:lnTo>
                    <a:lnTo>
                      <a:pt x="3735" y="2863"/>
                    </a:lnTo>
                    <a:lnTo>
                      <a:pt x="3719" y="2798"/>
                    </a:lnTo>
                    <a:lnTo>
                      <a:pt x="3702" y="2734"/>
                    </a:lnTo>
                    <a:lnTo>
                      <a:pt x="3685" y="2670"/>
                    </a:lnTo>
                    <a:lnTo>
                      <a:pt x="3666" y="2606"/>
                    </a:lnTo>
                    <a:lnTo>
                      <a:pt x="3647" y="2544"/>
                    </a:lnTo>
                    <a:lnTo>
                      <a:pt x="3626" y="2482"/>
                    </a:lnTo>
                    <a:lnTo>
                      <a:pt x="3605" y="2421"/>
                    </a:lnTo>
                    <a:lnTo>
                      <a:pt x="3583" y="2359"/>
                    </a:lnTo>
                    <a:lnTo>
                      <a:pt x="3561" y="2300"/>
                    </a:lnTo>
                    <a:lnTo>
                      <a:pt x="3537" y="2242"/>
                    </a:lnTo>
                    <a:lnTo>
                      <a:pt x="3513" y="2185"/>
                    </a:lnTo>
                    <a:lnTo>
                      <a:pt x="3488" y="2130"/>
                    </a:lnTo>
                    <a:lnTo>
                      <a:pt x="3464" y="2076"/>
                    </a:lnTo>
                    <a:lnTo>
                      <a:pt x="3439" y="2023"/>
                    </a:lnTo>
                    <a:lnTo>
                      <a:pt x="3414" y="1973"/>
                    </a:lnTo>
                    <a:lnTo>
                      <a:pt x="3388" y="1923"/>
                    </a:lnTo>
                    <a:lnTo>
                      <a:pt x="3363" y="1877"/>
                    </a:lnTo>
                    <a:lnTo>
                      <a:pt x="3337" y="1832"/>
                    </a:lnTo>
                    <a:lnTo>
                      <a:pt x="3312" y="1788"/>
                    </a:lnTo>
                    <a:lnTo>
                      <a:pt x="3287" y="1747"/>
                    </a:lnTo>
                    <a:lnTo>
                      <a:pt x="3261" y="1709"/>
                    </a:lnTo>
                    <a:lnTo>
                      <a:pt x="3237" y="1673"/>
                    </a:lnTo>
                    <a:lnTo>
                      <a:pt x="3212" y="1638"/>
                    </a:lnTo>
                    <a:lnTo>
                      <a:pt x="3188" y="1608"/>
                    </a:lnTo>
                    <a:lnTo>
                      <a:pt x="3164" y="1579"/>
                    </a:lnTo>
                    <a:lnTo>
                      <a:pt x="3141" y="1554"/>
                    </a:lnTo>
                    <a:lnTo>
                      <a:pt x="3118" y="1530"/>
                    </a:lnTo>
                    <a:close/>
                    <a:moveTo>
                      <a:pt x="2672" y="3305"/>
                    </a:moveTo>
                    <a:lnTo>
                      <a:pt x="2672" y="3305"/>
                    </a:lnTo>
                    <a:lnTo>
                      <a:pt x="2669" y="3323"/>
                    </a:lnTo>
                    <a:lnTo>
                      <a:pt x="2667" y="3340"/>
                    </a:lnTo>
                    <a:lnTo>
                      <a:pt x="2663" y="3359"/>
                    </a:lnTo>
                    <a:lnTo>
                      <a:pt x="2659" y="3376"/>
                    </a:lnTo>
                    <a:lnTo>
                      <a:pt x="2654" y="3393"/>
                    </a:lnTo>
                    <a:lnTo>
                      <a:pt x="2649" y="3410"/>
                    </a:lnTo>
                    <a:lnTo>
                      <a:pt x="2643" y="3427"/>
                    </a:lnTo>
                    <a:lnTo>
                      <a:pt x="2637" y="3444"/>
                    </a:lnTo>
                    <a:lnTo>
                      <a:pt x="2629" y="3460"/>
                    </a:lnTo>
                    <a:lnTo>
                      <a:pt x="2621" y="3477"/>
                    </a:lnTo>
                    <a:lnTo>
                      <a:pt x="2604" y="3509"/>
                    </a:lnTo>
                    <a:lnTo>
                      <a:pt x="2584" y="3542"/>
                    </a:lnTo>
                    <a:lnTo>
                      <a:pt x="2561" y="3574"/>
                    </a:lnTo>
                    <a:lnTo>
                      <a:pt x="2549" y="3589"/>
                    </a:lnTo>
                    <a:lnTo>
                      <a:pt x="2537" y="3603"/>
                    </a:lnTo>
                    <a:lnTo>
                      <a:pt x="2523" y="3617"/>
                    </a:lnTo>
                    <a:lnTo>
                      <a:pt x="2509" y="3632"/>
                    </a:lnTo>
                    <a:lnTo>
                      <a:pt x="2495" y="3645"/>
                    </a:lnTo>
                    <a:lnTo>
                      <a:pt x="2481" y="3658"/>
                    </a:lnTo>
                    <a:lnTo>
                      <a:pt x="2465" y="3670"/>
                    </a:lnTo>
                    <a:lnTo>
                      <a:pt x="2449" y="3683"/>
                    </a:lnTo>
                    <a:lnTo>
                      <a:pt x="2433" y="3695"/>
                    </a:lnTo>
                    <a:lnTo>
                      <a:pt x="2416" y="3706"/>
                    </a:lnTo>
                    <a:lnTo>
                      <a:pt x="2398" y="3717"/>
                    </a:lnTo>
                    <a:lnTo>
                      <a:pt x="2380" y="3727"/>
                    </a:lnTo>
                    <a:lnTo>
                      <a:pt x="2342" y="3748"/>
                    </a:lnTo>
                    <a:lnTo>
                      <a:pt x="2302" y="3766"/>
                    </a:lnTo>
                    <a:lnTo>
                      <a:pt x="2283" y="3774"/>
                    </a:lnTo>
                    <a:lnTo>
                      <a:pt x="2263" y="3780"/>
                    </a:lnTo>
                    <a:lnTo>
                      <a:pt x="2242" y="3785"/>
                    </a:lnTo>
                    <a:lnTo>
                      <a:pt x="2223" y="3792"/>
                    </a:lnTo>
                    <a:lnTo>
                      <a:pt x="2210" y="3970"/>
                    </a:lnTo>
                    <a:lnTo>
                      <a:pt x="2209" y="3979"/>
                    </a:lnTo>
                    <a:lnTo>
                      <a:pt x="2207" y="3987"/>
                    </a:lnTo>
                    <a:lnTo>
                      <a:pt x="2204" y="3996"/>
                    </a:lnTo>
                    <a:lnTo>
                      <a:pt x="2200" y="4004"/>
                    </a:lnTo>
                    <a:lnTo>
                      <a:pt x="2194" y="4013"/>
                    </a:lnTo>
                    <a:lnTo>
                      <a:pt x="2188" y="4020"/>
                    </a:lnTo>
                    <a:lnTo>
                      <a:pt x="2181" y="4027"/>
                    </a:lnTo>
                    <a:lnTo>
                      <a:pt x="2174" y="4033"/>
                    </a:lnTo>
                    <a:lnTo>
                      <a:pt x="2166" y="4039"/>
                    </a:lnTo>
                    <a:lnTo>
                      <a:pt x="2157" y="4045"/>
                    </a:lnTo>
                    <a:lnTo>
                      <a:pt x="2148" y="4049"/>
                    </a:lnTo>
                    <a:lnTo>
                      <a:pt x="2137" y="4053"/>
                    </a:lnTo>
                    <a:lnTo>
                      <a:pt x="2127" y="4056"/>
                    </a:lnTo>
                    <a:lnTo>
                      <a:pt x="2117" y="4059"/>
                    </a:lnTo>
                    <a:lnTo>
                      <a:pt x="2106" y="4060"/>
                    </a:lnTo>
                    <a:lnTo>
                      <a:pt x="2095" y="4061"/>
                    </a:lnTo>
                    <a:lnTo>
                      <a:pt x="2083" y="4061"/>
                    </a:lnTo>
                    <a:lnTo>
                      <a:pt x="2072" y="4060"/>
                    </a:lnTo>
                    <a:lnTo>
                      <a:pt x="2061" y="4058"/>
                    </a:lnTo>
                    <a:lnTo>
                      <a:pt x="2052" y="4055"/>
                    </a:lnTo>
                    <a:lnTo>
                      <a:pt x="2042" y="4052"/>
                    </a:lnTo>
                    <a:lnTo>
                      <a:pt x="2032" y="4048"/>
                    </a:lnTo>
                    <a:lnTo>
                      <a:pt x="2024" y="4043"/>
                    </a:lnTo>
                    <a:lnTo>
                      <a:pt x="2016" y="4038"/>
                    </a:lnTo>
                    <a:lnTo>
                      <a:pt x="2009" y="4032"/>
                    </a:lnTo>
                    <a:lnTo>
                      <a:pt x="2003" y="4025"/>
                    </a:lnTo>
                    <a:lnTo>
                      <a:pt x="1998" y="4018"/>
                    </a:lnTo>
                    <a:lnTo>
                      <a:pt x="1993" y="4011"/>
                    </a:lnTo>
                    <a:lnTo>
                      <a:pt x="1990" y="4002"/>
                    </a:lnTo>
                    <a:lnTo>
                      <a:pt x="1987" y="3993"/>
                    </a:lnTo>
                    <a:lnTo>
                      <a:pt x="1986" y="3985"/>
                    </a:lnTo>
                    <a:lnTo>
                      <a:pt x="1985" y="3976"/>
                    </a:lnTo>
                    <a:lnTo>
                      <a:pt x="1987" y="3833"/>
                    </a:lnTo>
                    <a:lnTo>
                      <a:pt x="1973" y="3834"/>
                    </a:lnTo>
                    <a:lnTo>
                      <a:pt x="1960" y="3835"/>
                    </a:lnTo>
                    <a:lnTo>
                      <a:pt x="1946" y="3836"/>
                    </a:lnTo>
                    <a:lnTo>
                      <a:pt x="1932" y="3837"/>
                    </a:lnTo>
                    <a:lnTo>
                      <a:pt x="1906" y="3836"/>
                    </a:lnTo>
                    <a:lnTo>
                      <a:pt x="1882" y="3835"/>
                    </a:lnTo>
                    <a:lnTo>
                      <a:pt x="1834" y="3832"/>
                    </a:lnTo>
                    <a:lnTo>
                      <a:pt x="1838" y="3976"/>
                    </a:lnTo>
                    <a:lnTo>
                      <a:pt x="1837" y="3985"/>
                    </a:lnTo>
                    <a:lnTo>
                      <a:pt x="1836" y="3993"/>
                    </a:lnTo>
                    <a:lnTo>
                      <a:pt x="1833" y="4001"/>
                    </a:lnTo>
                    <a:lnTo>
                      <a:pt x="1830" y="4010"/>
                    </a:lnTo>
                    <a:lnTo>
                      <a:pt x="1825" y="4017"/>
                    </a:lnTo>
                    <a:lnTo>
                      <a:pt x="1820" y="4024"/>
                    </a:lnTo>
                    <a:lnTo>
                      <a:pt x="1813" y="4031"/>
                    </a:lnTo>
                    <a:lnTo>
                      <a:pt x="1806" y="4037"/>
                    </a:lnTo>
                    <a:lnTo>
                      <a:pt x="1798" y="4042"/>
                    </a:lnTo>
                    <a:lnTo>
                      <a:pt x="1790" y="4047"/>
                    </a:lnTo>
                    <a:lnTo>
                      <a:pt x="1781" y="4051"/>
                    </a:lnTo>
                    <a:lnTo>
                      <a:pt x="1772" y="4054"/>
                    </a:lnTo>
                    <a:lnTo>
                      <a:pt x="1762" y="4057"/>
                    </a:lnTo>
                    <a:lnTo>
                      <a:pt x="1750" y="4059"/>
                    </a:lnTo>
                    <a:lnTo>
                      <a:pt x="1740" y="4060"/>
                    </a:lnTo>
                    <a:lnTo>
                      <a:pt x="1729" y="4060"/>
                    </a:lnTo>
                    <a:lnTo>
                      <a:pt x="1718" y="4059"/>
                    </a:lnTo>
                    <a:lnTo>
                      <a:pt x="1706" y="4058"/>
                    </a:lnTo>
                    <a:lnTo>
                      <a:pt x="1695" y="4055"/>
                    </a:lnTo>
                    <a:lnTo>
                      <a:pt x="1685" y="4052"/>
                    </a:lnTo>
                    <a:lnTo>
                      <a:pt x="1675" y="4048"/>
                    </a:lnTo>
                    <a:lnTo>
                      <a:pt x="1666" y="4043"/>
                    </a:lnTo>
                    <a:lnTo>
                      <a:pt x="1658" y="4038"/>
                    </a:lnTo>
                    <a:lnTo>
                      <a:pt x="1649" y="4032"/>
                    </a:lnTo>
                    <a:lnTo>
                      <a:pt x="1641" y="4026"/>
                    </a:lnTo>
                    <a:lnTo>
                      <a:pt x="1635" y="4019"/>
                    </a:lnTo>
                    <a:lnTo>
                      <a:pt x="1629" y="4011"/>
                    </a:lnTo>
                    <a:lnTo>
                      <a:pt x="1624" y="4002"/>
                    </a:lnTo>
                    <a:lnTo>
                      <a:pt x="1620" y="3994"/>
                    </a:lnTo>
                    <a:lnTo>
                      <a:pt x="1617" y="3986"/>
                    </a:lnTo>
                    <a:lnTo>
                      <a:pt x="1614" y="3977"/>
                    </a:lnTo>
                    <a:lnTo>
                      <a:pt x="1613" y="3968"/>
                    </a:lnTo>
                    <a:lnTo>
                      <a:pt x="1600" y="3789"/>
                    </a:lnTo>
                    <a:lnTo>
                      <a:pt x="1573" y="3780"/>
                    </a:lnTo>
                    <a:lnTo>
                      <a:pt x="1547" y="3770"/>
                    </a:lnTo>
                    <a:lnTo>
                      <a:pt x="1521" y="3760"/>
                    </a:lnTo>
                    <a:lnTo>
                      <a:pt x="1498" y="3749"/>
                    </a:lnTo>
                    <a:lnTo>
                      <a:pt x="1474" y="3737"/>
                    </a:lnTo>
                    <a:lnTo>
                      <a:pt x="1452" y="3724"/>
                    </a:lnTo>
                    <a:lnTo>
                      <a:pt x="1429" y="3711"/>
                    </a:lnTo>
                    <a:lnTo>
                      <a:pt x="1409" y="3697"/>
                    </a:lnTo>
                    <a:lnTo>
                      <a:pt x="1387" y="3678"/>
                    </a:lnTo>
                    <a:lnTo>
                      <a:pt x="1365" y="3659"/>
                    </a:lnTo>
                    <a:lnTo>
                      <a:pt x="1345" y="3639"/>
                    </a:lnTo>
                    <a:lnTo>
                      <a:pt x="1324" y="3616"/>
                    </a:lnTo>
                    <a:lnTo>
                      <a:pt x="1305" y="3594"/>
                    </a:lnTo>
                    <a:lnTo>
                      <a:pt x="1287" y="3569"/>
                    </a:lnTo>
                    <a:lnTo>
                      <a:pt x="1269" y="3544"/>
                    </a:lnTo>
                    <a:lnTo>
                      <a:pt x="1252" y="3518"/>
                    </a:lnTo>
                    <a:lnTo>
                      <a:pt x="1237" y="3489"/>
                    </a:lnTo>
                    <a:lnTo>
                      <a:pt x="1222" y="3460"/>
                    </a:lnTo>
                    <a:lnTo>
                      <a:pt x="1207" y="3432"/>
                    </a:lnTo>
                    <a:lnTo>
                      <a:pt x="1194" y="3401"/>
                    </a:lnTo>
                    <a:lnTo>
                      <a:pt x="1182" y="3370"/>
                    </a:lnTo>
                    <a:lnTo>
                      <a:pt x="1170" y="3338"/>
                    </a:lnTo>
                    <a:lnTo>
                      <a:pt x="1159" y="3306"/>
                    </a:lnTo>
                    <a:lnTo>
                      <a:pt x="1149" y="3272"/>
                    </a:lnTo>
                    <a:lnTo>
                      <a:pt x="1148" y="3258"/>
                    </a:lnTo>
                    <a:lnTo>
                      <a:pt x="1149" y="3244"/>
                    </a:lnTo>
                    <a:lnTo>
                      <a:pt x="1151" y="3230"/>
                    </a:lnTo>
                    <a:lnTo>
                      <a:pt x="1154" y="3217"/>
                    </a:lnTo>
                    <a:lnTo>
                      <a:pt x="1158" y="3205"/>
                    </a:lnTo>
                    <a:lnTo>
                      <a:pt x="1165" y="3194"/>
                    </a:lnTo>
                    <a:lnTo>
                      <a:pt x="1172" y="3183"/>
                    </a:lnTo>
                    <a:lnTo>
                      <a:pt x="1179" y="3173"/>
                    </a:lnTo>
                    <a:lnTo>
                      <a:pt x="1188" y="3165"/>
                    </a:lnTo>
                    <a:lnTo>
                      <a:pt x="1197" y="3157"/>
                    </a:lnTo>
                    <a:lnTo>
                      <a:pt x="1208" y="3151"/>
                    </a:lnTo>
                    <a:lnTo>
                      <a:pt x="1220" y="3146"/>
                    </a:lnTo>
                    <a:lnTo>
                      <a:pt x="1232" y="3142"/>
                    </a:lnTo>
                    <a:lnTo>
                      <a:pt x="1245" y="3140"/>
                    </a:lnTo>
                    <a:lnTo>
                      <a:pt x="1258" y="3139"/>
                    </a:lnTo>
                    <a:lnTo>
                      <a:pt x="1273" y="3139"/>
                    </a:lnTo>
                    <a:lnTo>
                      <a:pt x="1288" y="3141"/>
                    </a:lnTo>
                    <a:lnTo>
                      <a:pt x="1302" y="3145"/>
                    </a:lnTo>
                    <a:lnTo>
                      <a:pt x="1316" y="3149"/>
                    </a:lnTo>
                    <a:lnTo>
                      <a:pt x="1330" y="3155"/>
                    </a:lnTo>
                    <a:lnTo>
                      <a:pt x="1343" y="3163"/>
                    </a:lnTo>
                    <a:lnTo>
                      <a:pt x="1355" y="3171"/>
                    </a:lnTo>
                    <a:lnTo>
                      <a:pt x="1367" y="3181"/>
                    </a:lnTo>
                    <a:lnTo>
                      <a:pt x="1378" y="3192"/>
                    </a:lnTo>
                    <a:lnTo>
                      <a:pt x="1389" y="3203"/>
                    </a:lnTo>
                    <a:lnTo>
                      <a:pt x="1398" y="3215"/>
                    </a:lnTo>
                    <a:lnTo>
                      <a:pt x="1407" y="3228"/>
                    </a:lnTo>
                    <a:lnTo>
                      <a:pt x="1414" y="3243"/>
                    </a:lnTo>
                    <a:lnTo>
                      <a:pt x="1420" y="3256"/>
                    </a:lnTo>
                    <a:lnTo>
                      <a:pt x="1424" y="3271"/>
                    </a:lnTo>
                    <a:lnTo>
                      <a:pt x="1428" y="3286"/>
                    </a:lnTo>
                    <a:lnTo>
                      <a:pt x="1430" y="3302"/>
                    </a:lnTo>
                    <a:lnTo>
                      <a:pt x="1436" y="3321"/>
                    </a:lnTo>
                    <a:lnTo>
                      <a:pt x="1441" y="3339"/>
                    </a:lnTo>
                    <a:lnTo>
                      <a:pt x="1447" y="3358"/>
                    </a:lnTo>
                    <a:lnTo>
                      <a:pt x="1454" y="3375"/>
                    </a:lnTo>
                    <a:lnTo>
                      <a:pt x="1461" y="3391"/>
                    </a:lnTo>
                    <a:lnTo>
                      <a:pt x="1469" y="3407"/>
                    </a:lnTo>
                    <a:lnTo>
                      <a:pt x="1477" y="3421"/>
                    </a:lnTo>
                    <a:lnTo>
                      <a:pt x="1486" y="3435"/>
                    </a:lnTo>
                    <a:lnTo>
                      <a:pt x="1496" y="3449"/>
                    </a:lnTo>
                    <a:lnTo>
                      <a:pt x="1506" y="3463"/>
                    </a:lnTo>
                    <a:lnTo>
                      <a:pt x="1516" y="3475"/>
                    </a:lnTo>
                    <a:lnTo>
                      <a:pt x="1527" y="3487"/>
                    </a:lnTo>
                    <a:lnTo>
                      <a:pt x="1538" y="3499"/>
                    </a:lnTo>
                    <a:lnTo>
                      <a:pt x="1551" y="3510"/>
                    </a:lnTo>
                    <a:lnTo>
                      <a:pt x="1577" y="3533"/>
                    </a:lnTo>
                    <a:lnTo>
                      <a:pt x="1542" y="2990"/>
                    </a:lnTo>
                    <a:lnTo>
                      <a:pt x="1507" y="2977"/>
                    </a:lnTo>
                    <a:lnTo>
                      <a:pt x="1474" y="2962"/>
                    </a:lnTo>
                    <a:lnTo>
                      <a:pt x="1446" y="2949"/>
                    </a:lnTo>
                    <a:lnTo>
                      <a:pt x="1420" y="2937"/>
                    </a:lnTo>
                    <a:lnTo>
                      <a:pt x="1389" y="2918"/>
                    </a:lnTo>
                    <a:lnTo>
                      <a:pt x="1359" y="2897"/>
                    </a:lnTo>
                    <a:lnTo>
                      <a:pt x="1345" y="2886"/>
                    </a:lnTo>
                    <a:lnTo>
                      <a:pt x="1332" y="2875"/>
                    </a:lnTo>
                    <a:lnTo>
                      <a:pt x="1318" y="2864"/>
                    </a:lnTo>
                    <a:lnTo>
                      <a:pt x="1306" y="2852"/>
                    </a:lnTo>
                    <a:lnTo>
                      <a:pt x="1294" y="2840"/>
                    </a:lnTo>
                    <a:lnTo>
                      <a:pt x="1283" y="2827"/>
                    </a:lnTo>
                    <a:lnTo>
                      <a:pt x="1273" y="2815"/>
                    </a:lnTo>
                    <a:lnTo>
                      <a:pt x="1262" y="2801"/>
                    </a:lnTo>
                    <a:lnTo>
                      <a:pt x="1252" y="2787"/>
                    </a:lnTo>
                    <a:lnTo>
                      <a:pt x="1243" y="2774"/>
                    </a:lnTo>
                    <a:lnTo>
                      <a:pt x="1235" y="2760"/>
                    </a:lnTo>
                    <a:lnTo>
                      <a:pt x="1227" y="2744"/>
                    </a:lnTo>
                    <a:lnTo>
                      <a:pt x="1212" y="2715"/>
                    </a:lnTo>
                    <a:lnTo>
                      <a:pt x="1200" y="2684"/>
                    </a:lnTo>
                    <a:lnTo>
                      <a:pt x="1190" y="2654"/>
                    </a:lnTo>
                    <a:lnTo>
                      <a:pt x="1182" y="2622"/>
                    </a:lnTo>
                    <a:lnTo>
                      <a:pt x="1177" y="2590"/>
                    </a:lnTo>
                    <a:lnTo>
                      <a:pt x="1173" y="2557"/>
                    </a:lnTo>
                    <a:lnTo>
                      <a:pt x="1172" y="2523"/>
                    </a:lnTo>
                    <a:lnTo>
                      <a:pt x="1173" y="2490"/>
                    </a:lnTo>
                    <a:lnTo>
                      <a:pt x="1175" y="2458"/>
                    </a:lnTo>
                    <a:lnTo>
                      <a:pt x="1179" y="2429"/>
                    </a:lnTo>
                    <a:lnTo>
                      <a:pt x="1185" y="2399"/>
                    </a:lnTo>
                    <a:lnTo>
                      <a:pt x="1192" y="2370"/>
                    </a:lnTo>
                    <a:lnTo>
                      <a:pt x="1201" y="2341"/>
                    </a:lnTo>
                    <a:lnTo>
                      <a:pt x="1212" y="2314"/>
                    </a:lnTo>
                    <a:lnTo>
                      <a:pt x="1225" y="2286"/>
                    </a:lnTo>
                    <a:lnTo>
                      <a:pt x="1239" y="2260"/>
                    </a:lnTo>
                    <a:lnTo>
                      <a:pt x="1254" y="2234"/>
                    </a:lnTo>
                    <a:lnTo>
                      <a:pt x="1270" y="2209"/>
                    </a:lnTo>
                    <a:lnTo>
                      <a:pt x="1289" y="2185"/>
                    </a:lnTo>
                    <a:lnTo>
                      <a:pt x="1308" y="2163"/>
                    </a:lnTo>
                    <a:lnTo>
                      <a:pt x="1329" y="2140"/>
                    </a:lnTo>
                    <a:lnTo>
                      <a:pt x="1350" y="2120"/>
                    </a:lnTo>
                    <a:lnTo>
                      <a:pt x="1372" y="2101"/>
                    </a:lnTo>
                    <a:lnTo>
                      <a:pt x="1396" y="2082"/>
                    </a:lnTo>
                    <a:lnTo>
                      <a:pt x="1413" y="2069"/>
                    </a:lnTo>
                    <a:lnTo>
                      <a:pt x="1432" y="2058"/>
                    </a:lnTo>
                    <a:lnTo>
                      <a:pt x="1453" y="2046"/>
                    </a:lnTo>
                    <a:lnTo>
                      <a:pt x="1474" y="2034"/>
                    </a:lnTo>
                    <a:lnTo>
                      <a:pt x="1498" y="2024"/>
                    </a:lnTo>
                    <a:lnTo>
                      <a:pt x="1521" y="2013"/>
                    </a:lnTo>
                    <a:lnTo>
                      <a:pt x="1547" y="2003"/>
                    </a:lnTo>
                    <a:lnTo>
                      <a:pt x="1574" y="1993"/>
                    </a:lnTo>
                    <a:lnTo>
                      <a:pt x="1590" y="1796"/>
                    </a:lnTo>
                    <a:lnTo>
                      <a:pt x="1592" y="1786"/>
                    </a:lnTo>
                    <a:lnTo>
                      <a:pt x="1594" y="1777"/>
                    </a:lnTo>
                    <a:lnTo>
                      <a:pt x="1599" y="1768"/>
                    </a:lnTo>
                    <a:lnTo>
                      <a:pt x="1603" y="1758"/>
                    </a:lnTo>
                    <a:lnTo>
                      <a:pt x="1609" y="1749"/>
                    </a:lnTo>
                    <a:lnTo>
                      <a:pt x="1615" y="1741"/>
                    </a:lnTo>
                    <a:lnTo>
                      <a:pt x="1622" y="1734"/>
                    </a:lnTo>
                    <a:lnTo>
                      <a:pt x="1630" y="1727"/>
                    </a:lnTo>
                    <a:lnTo>
                      <a:pt x="1639" y="1720"/>
                    </a:lnTo>
                    <a:lnTo>
                      <a:pt x="1648" y="1714"/>
                    </a:lnTo>
                    <a:lnTo>
                      <a:pt x="1659" y="1709"/>
                    </a:lnTo>
                    <a:lnTo>
                      <a:pt x="1669" y="1704"/>
                    </a:lnTo>
                    <a:lnTo>
                      <a:pt x="1680" y="1700"/>
                    </a:lnTo>
                    <a:lnTo>
                      <a:pt x="1691" y="1697"/>
                    </a:lnTo>
                    <a:lnTo>
                      <a:pt x="1703" y="1695"/>
                    </a:lnTo>
                    <a:lnTo>
                      <a:pt x="1716" y="1694"/>
                    </a:lnTo>
                    <a:lnTo>
                      <a:pt x="1727" y="1694"/>
                    </a:lnTo>
                    <a:lnTo>
                      <a:pt x="1739" y="1695"/>
                    </a:lnTo>
                    <a:lnTo>
                      <a:pt x="1750" y="1697"/>
                    </a:lnTo>
                    <a:lnTo>
                      <a:pt x="1760" y="1700"/>
                    </a:lnTo>
                    <a:lnTo>
                      <a:pt x="1771" y="1703"/>
                    </a:lnTo>
                    <a:lnTo>
                      <a:pt x="1781" y="1708"/>
                    </a:lnTo>
                    <a:lnTo>
                      <a:pt x="1789" y="1713"/>
                    </a:lnTo>
                    <a:lnTo>
                      <a:pt x="1797" y="1719"/>
                    </a:lnTo>
                    <a:lnTo>
                      <a:pt x="1805" y="1725"/>
                    </a:lnTo>
                    <a:lnTo>
                      <a:pt x="1811" y="1732"/>
                    </a:lnTo>
                    <a:lnTo>
                      <a:pt x="1818" y="1740"/>
                    </a:lnTo>
                    <a:lnTo>
                      <a:pt x="1822" y="1748"/>
                    </a:lnTo>
                    <a:lnTo>
                      <a:pt x="1826" y="1756"/>
                    </a:lnTo>
                    <a:lnTo>
                      <a:pt x="1829" y="1766"/>
                    </a:lnTo>
                    <a:lnTo>
                      <a:pt x="1830" y="1775"/>
                    </a:lnTo>
                    <a:lnTo>
                      <a:pt x="1831" y="1784"/>
                    </a:lnTo>
                    <a:lnTo>
                      <a:pt x="1826" y="1944"/>
                    </a:lnTo>
                    <a:lnTo>
                      <a:pt x="1849" y="1943"/>
                    </a:lnTo>
                    <a:lnTo>
                      <a:pt x="1861" y="1942"/>
                    </a:lnTo>
                    <a:lnTo>
                      <a:pt x="1873" y="1941"/>
                    </a:lnTo>
                    <a:lnTo>
                      <a:pt x="1904" y="1942"/>
                    </a:lnTo>
                    <a:lnTo>
                      <a:pt x="1934" y="1944"/>
                    </a:lnTo>
                    <a:lnTo>
                      <a:pt x="1992" y="1949"/>
                    </a:lnTo>
                    <a:lnTo>
                      <a:pt x="1989" y="1784"/>
                    </a:lnTo>
                    <a:lnTo>
                      <a:pt x="1990" y="1774"/>
                    </a:lnTo>
                    <a:lnTo>
                      <a:pt x="1991" y="1765"/>
                    </a:lnTo>
                    <a:lnTo>
                      <a:pt x="1994" y="1755"/>
                    </a:lnTo>
                    <a:lnTo>
                      <a:pt x="1998" y="1747"/>
                    </a:lnTo>
                    <a:lnTo>
                      <a:pt x="2002" y="1739"/>
                    </a:lnTo>
                    <a:lnTo>
                      <a:pt x="2008" y="1731"/>
                    </a:lnTo>
                    <a:lnTo>
                      <a:pt x="2015" y="1725"/>
                    </a:lnTo>
                    <a:lnTo>
                      <a:pt x="2022" y="1718"/>
                    </a:lnTo>
                    <a:lnTo>
                      <a:pt x="2030" y="1712"/>
                    </a:lnTo>
                    <a:lnTo>
                      <a:pt x="2040" y="1707"/>
                    </a:lnTo>
                    <a:lnTo>
                      <a:pt x="2049" y="1702"/>
                    </a:lnTo>
                    <a:lnTo>
                      <a:pt x="2059" y="1698"/>
                    </a:lnTo>
                    <a:lnTo>
                      <a:pt x="2070" y="1696"/>
                    </a:lnTo>
                    <a:lnTo>
                      <a:pt x="2081" y="1694"/>
                    </a:lnTo>
                    <a:lnTo>
                      <a:pt x="2094" y="1693"/>
                    </a:lnTo>
                    <a:lnTo>
                      <a:pt x="2105" y="1693"/>
                    </a:lnTo>
                    <a:lnTo>
                      <a:pt x="2117" y="1694"/>
                    </a:lnTo>
                    <a:lnTo>
                      <a:pt x="2129" y="1695"/>
                    </a:lnTo>
                    <a:lnTo>
                      <a:pt x="2140" y="1698"/>
                    </a:lnTo>
                    <a:lnTo>
                      <a:pt x="2152" y="1702"/>
                    </a:lnTo>
                    <a:lnTo>
                      <a:pt x="2162" y="1707"/>
                    </a:lnTo>
                    <a:lnTo>
                      <a:pt x="2172" y="1712"/>
                    </a:lnTo>
                    <a:lnTo>
                      <a:pt x="2181" y="1718"/>
                    </a:lnTo>
                    <a:lnTo>
                      <a:pt x="2190" y="1724"/>
                    </a:lnTo>
                    <a:lnTo>
                      <a:pt x="2199" y="1731"/>
                    </a:lnTo>
                    <a:lnTo>
                      <a:pt x="2206" y="1739"/>
                    </a:lnTo>
                    <a:lnTo>
                      <a:pt x="2213" y="1747"/>
                    </a:lnTo>
                    <a:lnTo>
                      <a:pt x="2218" y="1755"/>
                    </a:lnTo>
                    <a:lnTo>
                      <a:pt x="2223" y="1765"/>
                    </a:lnTo>
                    <a:lnTo>
                      <a:pt x="2226" y="1774"/>
                    </a:lnTo>
                    <a:lnTo>
                      <a:pt x="2229" y="1783"/>
                    </a:lnTo>
                    <a:lnTo>
                      <a:pt x="2230" y="1793"/>
                    </a:lnTo>
                    <a:lnTo>
                      <a:pt x="2246" y="2001"/>
                    </a:lnTo>
                    <a:lnTo>
                      <a:pt x="2256" y="2004"/>
                    </a:lnTo>
                    <a:lnTo>
                      <a:pt x="2266" y="2007"/>
                    </a:lnTo>
                    <a:lnTo>
                      <a:pt x="2307" y="2024"/>
                    </a:lnTo>
                    <a:lnTo>
                      <a:pt x="2344" y="2043"/>
                    </a:lnTo>
                    <a:lnTo>
                      <a:pt x="2379" y="2063"/>
                    </a:lnTo>
                    <a:lnTo>
                      <a:pt x="2395" y="2073"/>
                    </a:lnTo>
                    <a:lnTo>
                      <a:pt x="2411" y="2084"/>
                    </a:lnTo>
                    <a:lnTo>
                      <a:pt x="2427" y="2096"/>
                    </a:lnTo>
                    <a:lnTo>
                      <a:pt x="2441" y="2107"/>
                    </a:lnTo>
                    <a:lnTo>
                      <a:pt x="2454" y="2119"/>
                    </a:lnTo>
                    <a:lnTo>
                      <a:pt x="2467" y="2130"/>
                    </a:lnTo>
                    <a:lnTo>
                      <a:pt x="2481" y="2143"/>
                    </a:lnTo>
                    <a:lnTo>
                      <a:pt x="2493" y="2156"/>
                    </a:lnTo>
                    <a:lnTo>
                      <a:pt x="2504" y="2169"/>
                    </a:lnTo>
                    <a:lnTo>
                      <a:pt x="2514" y="2182"/>
                    </a:lnTo>
                    <a:lnTo>
                      <a:pt x="2525" y="2196"/>
                    </a:lnTo>
                    <a:lnTo>
                      <a:pt x="2535" y="2211"/>
                    </a:lnTo>
                    <a:lnTo>
                      <a:pt x="2544" y="2227"/>
                    </a:lnTo>
                    <a:lnTo>
                      <a:pt x="2553" y="2244"/>
                    </a:lnTo>
                    <a:lnTo>
                      <a:pt x="2562" y="2262"/>
                    </a:lnTo>
                    <a:lnTo>
                      <a:pt x="2570" y="2280"/>
                    </a:lnTo>
                    <a:lnTo>
                      <a:pt x="2587" y="2319"/>
                    </a:lnTo>
                    <a:lnTo>
                      <a:pt x="2602" y="2359"/>
                    </a:lnTo>
                    <a:lnTo>
                      <a:pt x="2615" y="2403"/>
                    </a:lnTo>
                    <a:lnTo>
                      <a:pt x="2626" y="2447"/>
                    </a:lnTo>
                    <a:lnTo>
                      <a:pt x="2637" y="2493"/>
                    </a:lnTo>
                    <a:lnTo>
                      <a:pt x="2637" y="2508"/>
                    </a:lnTo>
                    <a:lnTo>
                      <a:pt x="2636" y="2523"/>
                    </a:lnTo>
                    <a:lnTo>
                      <a:pt x="2633" y="2539"/>
                    </a:lnTo>
                    <a:lnTo>
                      <a:pt x="2628" y="2553"/>
                    </a:lnTo>
                    <a:lnTo>
                      <a:pt x="2623" y="2566"/>
                    </a:lnTo>
                    <a:lnTo>
                      <a:pt x="2616" y="2578"/>
                    </a:lnTo>
                    <a:lnTo>
                      <a:pt x="2609" y="2590"/>
                    </a:lnTo>
                    <a:lnTo>
                      <a:pt x="2600" y="2601"/>
                    </a:lnTo>
                    <a:lnTo>
                      <a:pt x="2591" y="2611"/>
                    </a:lnTo>
                    <a:lnTo>
                      <a:pt x="2580" y="2619"/>
                    </a:lnTo>
                    <a:lnTo>
                      <a:pt x="2568" y="2626"/>
                    </a:lnTo>
                    <a:lnTo>
                      <a:pt x="2556" y="2632"/>
                    </a:lnTo>
                    <a:lnTo>
                      <a:pt x="2543" y="2637"/>
                    </a:lnTo>
                    <a:lnTo>
                      <a:pt x="2529" y="2642"/>
                    </a:lnTo>
                    <a:lnTo>
                      <a:pt x="2514" y="2644"/>
                    </a:lnTo>
                    <a:lnTo>
                      <a:pt x="2500" y="2644"/>
                    </a:lnTo>
                    <a:lnTo>
                      <a:pt x="2485" y="2643"/>
                    </a:lnTo>
                    <a:lnTo>
                      <a:pt x="2470" y="2640"/>
                    </a:lnTo>
                    <a:lnTo>
                      <a:pt x="2454" y="2635"/>
                    </a:lnTo>
                    <a:lnTo>
                      <a:pt x="2440" y="2629"/>
                    </a:lnTo>
                    <a:lnTo>
                      <a:pt x="2427" y="2622"/>
                    </a:lnTo>
                    <a:lnTo>
                      <a:pt x="2413" y="2614"/>
                    </a:lnTo>
                    <a:lnTo>
                      <a:pt x="2401" y="2604"/>
                    </a:lnTo>
                    <a:lnTo>
                      <a:pt x="2390" y="2594"/>
                    </a:lnTo>
                    <a:lnTo>
                      <a:pt x="2380" y="2581"/>
                    </a:lnTo>
                    <a:lnTo>
                      <a:pt x="2371" y="2569"/>
                    </a:lnTo>
                    <a:lnTo>
                      <a:pt x="2363" y="2555"/>
                    </a:lnTo>
                    <a:lnTo>
                      <a:pt x="2355" y="2541"/>
                    </a:lnTo>
                    <a:lnTo>
                      <a:pt x="2349" y="2525"/>
                    </a:lnTo>
                    <a:lnTo>
                      <a:pt x="2345" y="2510"/>
                    </a:lnTo>
                    <a:lnTo>
                      <a:pt x="2342" y="2494"/>
                    </a:lnTo>
                    <a:lnTo>
                      <a:pt x="2341" y="2478"/>
                    </a:lnTo>
                    <a:lnTo>
                      <a:pt x="2335" y="2453"/>
                    </a:lnTo>
                    <a:lnTo>
                      <a:pt x="2329" y="2432"/>
                    </a:lnTo>
                    <a:lnTo>
                      <a:pt x="2321" y="2411"/>
                    </a:lnTo>
                    <a:lnTo>
                      <a:pt x="2313" y="2392"/>
                    </a:lnTo>
                    <a:lnTo>
                      <a:pt x="2302" y="2374"/>
                    </a:lnTo>
                    <a:lnTo>
                      <a:pt x="2291" y="2357"/>
                    </a:lnTo>
                    <a:lnTo>
                      <a:pt x="2280" y="2341"/>
                    </a:lnTo>
                    <a:lnTo>
                      <a:pt x="2268" y="2325"/>
                    </a:lnTo>
                    <a:lnTo>
                      <a:pt x="2278" y="2832"/>
                    </a:lnTo>
                    <a:lnTo>
                      <a:pt x="2328" y="2847"/>
                    </a:lnTo>
                    <a:lnTo>
                      <a:pt x="2372" y="2864"/>
                    </a:lnTo>
                    <a:lnTo>
                      <a:pt x="2409" y="2878"/>
                    </a:lnTo>
                    <a:lnTo>
                      <a:pt x="2442" y="2891"/>
                    </a:lnTo>
                    <a:lnTo>
                      <a:pt x="2473" y="2906"/>
                    </a:lnTo>
                    <a:lnTo>
                      <a:pt x="2501" y="2923"/>
                    </a:lnTo>
                    <a:lnTo>
                      <a:pt x="2514" y="2932"/>
                    </a:lnTo>
                    <a:lnTo>
                      <a:pt x="2528" y="2941"/>
                    </a:lnTo>
                    <a:lnTo>
                      <a:pt x="2540" y="2950"/>
                    </a:lnTo>
                    <a:lnTo>
                      <a:pt x="2551" y="2960"/>
                    </a:lnTo>
                    <a:lnTo>
                      <a:pt x="2563" y="2971"/>
                    </a:lnTo>
                    <a:lnTo>
                      <a:pt x="2573" y="2981"/>
                    </a:lnTo>
                    <a:lnTo>
                      <a:pt x="2584" y="2992"/>
                    </a:lnTo>
                    <a:lnTo>
                      <a:pt x="2594" y="3003"/>
                    </a:lnTo>
                    <a:lnTo>
                      <a:pt x="2603" y="3015"/>
                    </a:lnTo>
                    <a:lnTo>
                      <a:pt x="2612" y="3028"/>
                    </a:lnTo>
                    <a:lnTo>
                      <a:pt x="2620" y="3040"/>
                    </a:lnTo>
                    <a:lnTo>
                      <a:pt x="2628" y="3053"/>
                    </a:lnTo>
                    <a:lnTo>
                      <a:pt x="2636" y="3066"/>
                    </a:lnTo>
                    <a:lnTo>
                      <a:pt x="2642" y="3080"/>
                    </a:lnTo>
                    <a:lnTo>
                      <a:pt x="2648" y="3094"/>
                    </a:lnTo>
                    <a:lnTo>
                      <a:pt x="2653" y="3108"/>
                    </a:lnTo>
                    <a:lnTo>
                      <a:pt x="2658" y="3122"/>
                    </a:lnTo>
                    <a:lnTo>
                      <a:pt x="2662" y="3138"/>
                    </a:lnTo>
                    <a:lnTo>
                      <a:pt x="2666" y="3153"/>
                    </a:lnTo>
                    <a:lnTo>
                      <a:pt x="2669" y="3168"/>
                    </a:lnTo>
                    <a:lnTo>
                      <a:pt x="2671" y="3184"/>
                    </a:lnTo>
                    <a:lnTo>
                      <a:pt x="2673" y="3201"/>
                    </a:lnTo>
                    <a:lnTo>
                      <a:pt x="2675" y="3234"/>
                    </a:lnTo>
                    <a:lnTo>
                      <a:pt x="2674" y="3269"/>
                    </a:lnTo>
                    <a:lnTo>
                      <a:pt x="2672" y="3305"/>
                    </a:lnTo>
                    <a:close/>
                    <a:moveTo>
                      <a:pt x="2291" y="3213"/>
                    </a:moveTo>
                    <a:lnTo>
                      <a:pt x="2291" y="3213"/>
                    </a:lnTo>
                    <a:lnTo>
                      <a:pt x="2285" y="3210"/>
                    </a:lnTo>
                    <a:lnTo>
                      <a:pt x="2279" y="3207"/>
                    </a:lnTo>
                    <a:lnTo>
                      <a:pt x="2266" y="3202"/>
                    </a:lnTo>
                    <a:lnTo>
                      <a:pt x="2240" y="3563"/>
                    </a:lnTo>
                    <a:lnTo>
                      <a:pt x="2247" y="3560"/>
                    </a:lnTo>
                    <a:lnTo>
                      <a:pt x="2250" y="3558"/>
                    </a:lnTo>
                    <a:lnTo>
                      <a:pt x="2254" y="3557"/>
                    </a:lnTo>
                    <a:lnTo>
                      <a:pt x="2267" y="3546"/>
                    </a:lnTo>
                    <a:lnTo>
                      <a:pt x="2279" y="3536"/>
                    </a:lnTo>
                    <a:lnTo>
                      <a:pt x="2291" y="3526"/>
                    </a:lnTo>
                    <a:lnTo>
                      <a:pt x="2301" y="3514"/>
                    </a:lnTo>
                    <a:lnTo>
                      <a:pt x="2312" y="3503"/>
                    </a:lnTo>
                    <a:lnTo>
                      <a:pt x="2321" y="3492"/>
                    </a:lnTo>
                    <a:lnTo>
                      <a:pt x="2330" y="3480"/>
                    </a:lnTo>
                    <a:lnTo>
                      <a:pt x="2338" y="3469"/>
                    </a:lnTo>
                    <a:lnTo>
                      <a:pt x="2344" y="3456"/>
                    </a:lnTo>
                    <a:lnTo>
                      <a:pt x="2350" y="3444"/>
                    </a:lnTo>
                    <a:lnTo>
                      <a:pt x="2356" y="3432"/>
                    </a:lnTo>
                    <a:lnTo>
                      <a:pt x="2361" y="3419"/>
                    </a:lnTo>
                    <a:lnTo>
                      <a:pt x="2365" y="3407"/>
                    </a:lnTo>
                    <a:lnTo>
                      <a:pt x="2368" y="3393"/>
                    </a:lnTo>
                    <a:lnTo>
                      <a:pt x="2371" y="3380"/>
                    </a:lnTo>
                    <a:lnTo>
                      <a:pt x="2372" y="3366"/>
                    </a:lnTo>
                    <a:lnTo>
                      <a:pt x="2373" y="3355"/>
                    </a:lnTo>
                    <a:lnTo>
                      <a:pt x="2373" y="3342"/>
                    </a:lnTo>
                    <a:lnTo>
                      <a:pt x="2372" y="3331"/>
                    </a:lnTo>
                    <a:lnTo>
                      <a:pt x="2371" y="3320"/>
                    </a:lnTo>
                    <a:lnTo>
                      <a:pt x="2368" y="3309"/>
                    </a:lnTo>
                    <a:lnTo>
                      <a:pt x="2365" y="3299"/>
                    </a:lnTo>
                    <a:lnTo>
                      <a:pt x="2361" y="3288"/>
                    </a:lnTo>
                    <a:lnTo>
                      <a:pt x="2356" y="3278"/>
                    </a:lnTo>
                    <a:lnTo>
                      <a:pt x="2350" y="3269"/>
                    </a:lnTo>
                    <a:lnTo>
                      <a:pt x="2344" y="3260"/>
                    </a:lnTo>
                    <a:lnTo>
                      <a:pt x="2337" y="3252"/>
                    </a:lnTo>
                    <a:lnTo>
                      <a:pt x="2330" y="3243"/>
                    </a:lnTo>
                    <a:lnTo>
                      <a:pt x="2321" y="3235"/>
                    </a:lnTo>
                    <a:lnTo>
                      <a:pt x="2312" y="3227"/>
                    </a:lnTo>
                    <a:lnTo>
                      <a:pt x="2301" y="3220"/>
                    </a:lnTo>
                    <a:lnTo>
                      <a:pt x="2291" y="321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sz="1800">
                  <a:solidFill>
                    <a:srgbClr val="FFFFFF"/>
                  </a:solidFill>
                  <a:latin typeface="微软雅黑" pitchFamily="34" charset="-122"/>
                  <a:ea typeface="微软雅黑" pitchFamily="34" charset="-122"/>
                </a:endParaRPr>
              </a:p>
            </p:txBody>
          </p:sp>
        </p:grpSp>
        <p:grpSp>
          <p:nvGrpSpPr>
            <p:cNvPr id="38" name="组合 37"/>
            <p:cNvGrpSpPr/>
            <p:nvPr/>
          </p:nvGrpSpPr>
          <p:grpSpPr>
            <a:xfrm>
              <a:off x="7843388" y="2064061"/>
              <a:ext cx="465459" cy="497543"/>
              <a:chOff x="16802" y="4217"/>
              <a:chExt cx="992" cy="994"/>
            </a:xfrm>
          </p:grpSpPr>
          <p:sp>
            <p:nvSpPr>
              <p:cNvPr id="55" name="圆角矩形 54"/>
              <p:cNvSpPr/>
              <p:nvPr/>
            </p:nvSpPr>
            <p:spPr>
              <a:xfrm>
                <a:off x="16802" y="4217"/>
                <a:ext cx="993" cy="994"/>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56" name=" 33"/>
              <p:cNvSpPr/>
              <p:nvPr/>
            </p:nvSpPr>
            <p:spPr bwMode="auto">
              <a:xfrm>
                <a:off x="17046" y="4462"/>
                <a:ext cx="527" cy="527"/>
              </a:xfrm>
              <a:custGeom>
                <a:avLst/>
                <a:gdLst>
                  <a:gd name="T0" fmla="*/ 354414 w 2295525"/>
                  <a:gd name="T1" fmla="*/ 1437494 h 1735138"/>
                  <a:gd name="T2" fmla="*/ 223983 w 2295525"/>
                  <a:gd name="T3" fmla="*/ 1389407 h 1735138"/>
                  <a:gd name="T4" fmla="*/ 200120 w 2295525"/>
                  <a:gd name="T5" fmla="*/ 1433678 h 1735138"/>
                  <a:gd name="T6" fmla="*/ 1871799 w 2295525"/>
                  <a:gd name="T7" fmla="*/ 1202082 h 1735138"/>
                  <a:gd name="T8" fmla="*/ 1862595 w 2295525"/>
                  <a:gd name="T9" fmla="*/ 1430571 h 1735138"/>
                  <a:gd name="T10" fmla="*/ 1585813 w 2295525"/>
                  <a:gd name="T11" fmla="*/ 1207999 h 1735138"/>
                  <a:gd name="T12" fmla="*/ 1490656 w 2295525"/>
                  <a:gd name="T13" fmla="*/ 1402297 h 1735138"/>
                  <a:gd name="T14" fmla="*/ 1152749 w 2295525"/>
                  <a:gd name="T15" fmla="*/ 1383558 h 1735138"/>
                  <a:gd name="T16" fmla="*/ 1090837 w 2295525"/>
                  <a:gd name="T17" fmla="*/ 1220821 h 1735138"/>
                  <a:gd name="T18" fmla="*/ 783516 w 2295525"/>
                  <a:gd name="T19" fmla="*/ 1424982 h 1735138"/>
                  <a:gd name="T20" fmla="*/ 1483025 w 2295525"/>
                  <a:gd name="T21" fmla="*/ 1122300 h 1735138"/>
                  <a:gd name="T22" fmla="*/ 1518730 w 2295525"/>
                  <a:gd name="T23" fmla="*/ 1215802 h 1735138"/>
                  <a:gd name="T24" fmla="*/ 1183050 w 2295525"/>
                  <a:gd name="T25" fmla="*/ 1170419 h 1735138"/>
                  <a:gd name="T26" fmla="*/ 1093135 w 2295525"/>
                  <a:gd name="T27" fmla="*/ 1129269 h 1735138"/>
                  <a:gd name="T28" fmla="*/ 556942 w 2295525"/>
                  <a:gd name="T29" fmla="*/ 1349470 h 1735138"/>
                  <a:gd name="T30" fmla="*/ 575056 w 2295525"/>
                  <a:gd name="T31" fmla="*/ 1122300 h 1735138"/>
                  <a:gd name="T32" fmla="*/ 1862842 w 2295525"/>
                  <a:gd name="T33" fmla="*/ 1073163 h 1735138"/>
                  <a:gd name="T34" fmla="*/ 1818708 w 2295525"/>
                  <a:gd name="T35" fmla="*/ 1141187 h 1735138"/>
                  <a:gd name="T36" fmla="*/ 1616812 w 2295525"/>
                  <a:gd name="T37" fmla="*/ 1141187 h 1735138"/>
                  <a:gd name="T38" fmla="*/ 1710350 w 2295525"/>
                  <a:gd name="T39" fmla="*/ 973592 h 1735138"/>
                  <a:gd name="T40" fmla="*/ 1049969 w 2295525"/>
                  <a:gd name="T41" fmla="*/ 1053775 h 1735138"/>
                  <a:gd name="T42" fmla="*/ 1014682 w 2295525"/>
                  <a:gd name="T43" fmla="*/ 1139873 h 1735138"/>
                  <a:gd name="T44" fmla="*/ 810877 w 2295525"/>
                  <a:gd name="T45" fmla="*/ 1148088 h 1735138"/>
                  <a:gd name="T46" fmla="*/ 894641 w 2295525"/>
                  <a:gd name="T47" fmla="*/ 977206 h 1735138"/>
                  <a:gd name="T48" fmla="*/ 1442943 w 2295525"/>
                  <a:gd name="T49" fmla="*/ 1075103 h 1735138"/>
                  <a:gd name="T50" fmla="*/ 1436373 w 2295525"/>
                  <a:gd name="T51" fmla="*/ 1150050 h 1735138"/>
                  <a:gd name="T52" fmla="*/ 1208721 w 2295525"/>
                  <a:gd name="T53" fmla="*/ 1078390 h 1735138"/>
                  <a:gd name="T54" fmla="*/ 1323368 w 2295525"/>
                  <a:gd name="T55" fmla="*/ 948876 h 1735138"/>
                  <a:gd name="T56" fmla="*/ 1621695 w 2295525"/>
                  <a:gd name="T57" fmla="*/ 933562 h 1735138"/>
                  <a:gd name="T58" fmla="*/ 1479674 w 2295525"/>
                  <a:gd name="T59" fmla="*/ 1082709 h 1735138"/>
                  <a:gd name="T60" fmla="*/ 1414939 w 2295525"/>
                  <a:gd name="T61" fmla="*/ 921326 h 1735138"/>
                  <a:gd name="T62" fmla="*/ 734217 w 2295525"/>
                  <a:gd name="T63" fmla="*/ 885923 h 1735138"/>
                  <a:gd name="T64" fmla="*/ 821379 w 2295525"/>
                  <a:gd name="T65" fmla="*/ 995880 h 1735138"/>
                  <a:gd name="T66" fmla="*/ 569798 w 2295525"/>
                  <a:gd name="T67" fmla="*/ 1011399 h 1735138"/>
                  <a:gd name="T68" fmla="*/ 708465 w 2295525"/>
                  <a:gd name="T69" fmla="*/ 874696 h 1735138"/>
                  <a:gd name="T70" fmla="*/ 1179427 w 2295525"/>
                  <a:gd name="T71" fmla="*/ 987627 h 1735138"/>
                  <a:gd name="T72" fmla="*/ 1053942 w 2295525"/>
                  <a:gd name="T73" fmla="*/ 998854 h 1735138"/>
                  <a:gd name="T74" fmla="*/ 1081279 w 2295525"/>
                  <a:gd name="T75" fmla="*/ 872390 h 1735138"/>
                  <a:gd name="T76" fmla="*/ 630962 w 2295525"/>
                  <a:gd name="T77" fmla="*/ 582190 h 1735138"/>
                  <a:gd name="T78" fmla="*/ 650134 w 2295525"/>
                  <a:gd name="T79" fmla="*/ 606180 h 1735138"/>
                  <a:gd name="T80" fmla="*/ 568156 w 2295525"/>
                  <a:gd name="T81" fmla="*/ 576931 h 1735138"/>
                  <a:gd name="T82" fmla="*/ 423066 w 2295525"/>
                  <a:gd name="T83" fmla="*/ 442769 h 1735138"/>
                  <a:gd name="T84" fmla="*/ 467582 w 2295525"/>
                  <a:gd name="T85" fmla="*/ 701168 h 1735138"/>
                  <a:gd name="T86" fmla="*/ 431639 w 2295525"/>
                  <a:gd name="T87" fmla="*/ 840254 h 1735138"/>
                  <a:gd name="T88" fmla="*/ 233461 w 2295525"/>
                  <a:gd name="T89" fmla="*/ 1059432 h 1735138"/>
                  <a:gd name="T90" fmla="*/ 24401 w 2295525"/>
                  <a:gd name="T91" fmla="*/ 753902 h 1735138"/>
                  <a:gd name="T92" fmla="*/ 24071 w 2295525"/>
                  <a:gd name="T93" fmla="*/ 496162 h 1735138"/>
                  <a:gd name="T94" fmla="*/ 271712 w 2295525"/>
                  <a:gd name="T95" fmla="*/ 589107 h 1735138"/>
                  <a:gd name="T96" fmla="*/ 114945 w 2295525"/>
                  <a:gd name="T97" fmla="*/ 167158 h 1735138"/>
                  <a:gd name="T98" fmla="*/ 805855 w 2295525"/>
                  <a:gd name="T99" fmla="*/ 635663 h 1735138"/>
                  <a:gd name="T100" fmla="*/ 259204 w 2295525"/>
                  <a:gd name="T101" fmla="*/ 33300 h 1735138"/>
                  <a:gd name="T102" fmla="*/ 328699 w 2295525"/>
                  <a:gd name="T103" fmla="*/ 129902 h 1735138"/>
                  <a:gd name="T104" fmla="*/ 367892 w 2295525"/>
                  <a:gd name="T105" fmla="*/ 169466 h 1735138"/>
                  <a:gd name="T106" fmla="*/ 336932 w 2295525"/>
                  <a:gd name="T107" fmla="*/ 328712 h 1735138"/>
                  <a:gd name="T108" fmla="*/ 211447 w 2295525"/>
                  <a:gd name="T109" fmla="*/ 381464 h 1735138"/>
                  <a:gd name="T110" fmla="*/ 106711 w 2295525"/>
                  <a:gd name="T111" fmla="*/ 261452 h 1735138"/>
                  <a:gd name="T112" fmla="*/ 105065 w 2295525"/>
                  <a:gd name="T113" fmla="*/ 98581 h 1735138"/>
                  <a:gd name="T114" fmla="*/ 1739362 w 2295525"/>
                  <a:gd name="T115" fmla="*/ 11210 h 1735138"/>
                  <a:gd name="T116" fmla="*/ 1780178 w 2295525"/>
                  <a:gd name="T117" fmla="*/ 665335 h 1735138"/>
                  <a:gd name="T118" fmla="*/ 801905 w 2295525"/>
                  <a:gd name="T119" fmla="*/ 719736 h 1735138"/>
                  <a:gd name="T120" fmla="*/ 728501 w 2295525"/>
                  <a:gd name="T121" fmla="*/ 578954 h 1735138"/>
                  <a:gd name="T122" fmla="*/ 797296 w 2295525"/>
                  <a:gd name="T123" fmla="*/ 2967 h 173513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295525" h="1735138">
                    <a:moveTo>
                      <a:pt x="350837" y="1671638"/>
                    </a:moveTo>
                    <a:lnTo>
                      <a:pt x="438244" y="1671638"/>
                    </a:lnTo>
                    <a:lnTo>
                      <a:pt x="442634" y="1674019"/>
                    </a:lnTo>
                    <a:lnTo>
                      <a:pt x="452213" y="1680766"/>
                    </a:lnTo>
                    <a:lnTo>
                      <a:pt x="458599" y="1685132"/>
                    </a:lnTo>
                    <a:lnTo>
                      <a:pt x="465384" y="1690291"/>
                    </a:lnTo>
                    <a:lnTo>
                      <a:pt x="472169" y="1695847"/>
                    </a:lnTo>
                    <a:lnTo>
                      <a:pt x="478156" y="1701404"/>
                    </a:lnTo>
                    <a:lnTo>
                      <a:pt x="483743" y="1706960"/>
                    </a:lnTo>
                    <a:lnTo>
                      <a:pt x="488533" y="1712913"/>
                    </a:lnTo>
                    <a:lnTo>
                      <a:pt x="490129" y="1715691"/>
                    </a:lnTo>
                    <a:lnTo>
                      <a:pt x="490928" y="1718072"/>
                    </a:lnTo>
                    <a:lnTo>
                      <a:pt x="491726" y="1720454"/>
                    </a:lnTo>
                    <a:lnTo>
                      <a:pt x="492125" y="1723232"/>
                    </a:lnTo>
                    <a:lnTo>
                      <a:pt x="491726" y="1725216"/>
                    </a:lnTo>
                    <a:lnTo>
                      <a:pt x="490928" y="1727201"/>
                    </a:lnTo>
                    <a:lnTo>
                      <a:pt x="489331" y="1729582"/>
                    </a:lnTo>
                    <a:lnTo>
                      <a:pt x="486537" y="1730772"/>
                    </a:lnTo>
                    <a:lnTo>
                      <a:pt x="483743" y="1732360"/>
                    </a:lnTo>
                    <a:lnTo>
                      <a:pt x="479752" y="1733551"/>
                    </a:lnTo>
                    <a:lnTo>
                      <a:pt x="475362" y="1734344"/>
                    </a:lnTo>
                    <a:lnTo>
                      <a:pt x="469774" y="1734741"/>
                    </a:lnTo>
                    <a:lnTo>
                      <a:pt x="462590" y="1735138"/>
                    </a:lnTo>
                    <a:lnTo>
                      <a:pt x="455805" y="1735138"/>
                    </a:lnTo>
                    <a:lnTo>
                      <a:pt x="449419" y="1734741"/>
                    </a:lnTo>
                    <a:lnTo>
                      <a:pt x="443432" y="1733947"/>
                    </a:lnTo>
                    <a:lnTo>
                      <a:pt x="437446" y="1733154"/>
                    </a:lnTo>
                    <a:lnTo>
                      <a:pt x="431858" y="1731566"/>
                    </a:lnTo>
                    <a:lnTo>
                      <a:pt x="427069" y="1730376"/>
                    </a:lnTo>
                    <a:lnTo>
                      <a:pt x="421481" y="1727994"/>
                    </a:lnTo>
                    <a:lnTo>
                      <a:pt x="416691" y="1726010"/>
                    </a:lnTo>
                    <a:lnTo>
                      <a:pt x="411902" y="1724026"/>
                    </a:lnTo>
                    <a:lnTo>
                      <a:pt x="402722" y="1718866"/>
                    </a:lnTo>
                    <a:lnTo>
                      <a:pt x="394341" y="1712913"/>
                    </a:lnTo>
                    <a:lnTo>
                      <a:pt x="385560" y="1706960"/>
                    </a:lnTo>
                    <a:lnTo>
                      <a:pt x="381968" y="1704579"/>
                    </a:lnTo>
                    <a:lnTo>
                      <a:pt x="379573" y="1703785"/>
                    </a:lnTo>
                    <a:lnTo>
                      <a:pt x="377578" y="1703785"/>
                    </a:lnTo>
                    <a:lnTo>
                      <a:pt x="376780" y="1704182"/>
                    </a:lnTo>
                    <a:lnTo>
                      <a:pt x="376380" y="1705372"/>
                    </a:lnTo>
                    <a:lnTo>
                      <a:pt x="375582" y="1706563"/>
                    </a:lnTo>
                    <a:lnTo>
                      <a:pt x="375183" y="1707357"/>
                    </a:lnTo>
                    <a:lnTo>
                      <a:pt x="373986" y="1707754"/>
                    </a:lnTo>
                    <a:lnTo>
                      <a:pt x="364008" y="1707357"/>
                    </a:lnTo>
                    <a:lnTo>
                      <a:pt x="358420" y="1706563"/>
                    </a:lnTo>
                    <a:lnTo>
                      <a:pt x="356425" y="1706166"/>
                    </a:lnTo>
                    <a:lnTo>
                      <a:pt x="355227" y="1705769"/>
                    </a:lnTo>
                    <a:lnTo>
                      <a:pt x="353232" y="1697435"/>
                    </a:lnTo>
                    <a:lnTo>
                      <a:pt x="352433" y="1690688"/>
                    </a:lnTo>
                    <a:lnTo>
                      <a:pt x="351635" y="1685132"/>
                    </a:lnTo>
                    <a:lnTo>
                      <a:pt x="351236" y="1680766"/>
                    </a:lnTo>
                    <a:lnTo>
                      <a:pt x="351635" y="1677988"/>
                    </a:lnTo>
                    <a:lnTo>
                      <a:pt x="351635" y="1676004"/>
                    </a:lnTo>
                    <a:lnTo>
                      <a:pt x="352433" y="1674019"/>
                    </a:lnTo>
                    <a:lnTo>
                      <a:pt x="350837" y="1671638"/>
                    </a:lnTo>
                    <a:close/>
                    <a:moveTo>
                      <a:pt x="168275" y="1670050"/>
                    </a:moveTo>
                    <a:lnTo>
                      <a:pt x="265566" y="1670050"/>
                    </a:lnTo>
                    <a:lnTo>
                      <a:pt x="269899" y="1672491"/>
                    </a:lnTo>
                    <a:lnTo>
                      <a:pt x="281322" y="1679406"/>
                    </a:lnTo>
                    <a:lnTo>
                      <a:pt x="288018" y="1683881"/>
                    </a:lnTo>
                    <a:lnTo>
                      <a:pt x="295502" y="1689170"/>
                    </a:lnTo>
                    <a:lnTo>
                      <a:pt x="302986" y="1694458"/>
                    </a:lnTo>
                    <a:lnTo>
                      <a:pt x="309682" y="1700560"/>
                    </a:lnTo>
                    <a:lnTo>
                      <a:pt x="315984" y="1706255"/>
                    </a:lnTo>
                    <a:lnTo>
                      <a:pt x="318742" y="1709510"/>
                    </a:lnTo>
                    <a:lnTo>
                      <a:pt x="321105" y="1711950"/>
                    </a:lnTo>
                    <a:lnTo>
                      <a:pt x="322681" y="1714798"/>
                    </a:lnTo>
                    <a:lnTo>
                      <a:pt x="323862" y="1717646"/>
                    </a:lnTo>
                    <a:lnTo>
                      <a:pt x="325044" y="1720086"/>
                    </a:lnTo>
                    <a:lnTo>
                      <a:pt x="325438" y="1722934"/>
                    </a:lnTo>
                    <a:lnTo>
                      <a:pt x="325044" y="1724968"/>
                    </a:lnTo>
                    <a:lnTo>
                      <a:pt x="323862" y="1727002"/>
                    </a:lnTo>
                    <a:lnTo>
                      <a:pt x="321893" y="1728629"/>
                    </a:lnTo>
                    <a:lnTo>
                      <a:pt x="319529" y="1730663"/>
                    </a:lnTo>
                    <a:lnTo>
                      <a:pt x="315984" y="1732290"/>
                    </a:lnTo>
                    <a:lnTo>
                      <a:pt x="312046" y="1733104"/>
                    </a:lnTo>
                    <a:lnTo>
                      <a:pt x="306531" y="1734324"/>
                    </a:lnTo>
                    <a:lnTo>
                      <a:pt x="300229" y="1734731"/>
                    </a:lnTo>
                    <a:lnTo>
                      <a:pt x="292351" y="1735138"/>
                    </a:lnTo>
                    <a:lnTo>
                      <a:pt x="285261" y="1735138"/>
                    </a:lnTo>
                    <a:lnTo>
                      <a:pt x="278171" y="1734731"/>
                    </a:lnTo>
                    <a:lnTo>
                      <a:pt x="271475" y="1733918"/>
                    </a:lnTo>
                    <a:lnTo>
                      <a:pt x="264778" y="1732697"/>
                    </a:lnTo>
                    <a:lnTo>
                      <a:pt x="258476" y="1731477"/>
                    </a:lnTo>
                    <a:lnTo>
                      <a:pt x="252568" y="1729850"/>
                    </a:lnTo>
                    <a:lnTo>
                      <a:pt x="247053" y="1727816"/>
                    </a:lnTo>
                    <a:lnTo>
                      <a:pt x="241145" y="1725782"/>
                    </a:lnTo>
                    <a:lnTo>
                      <a:pt x="236024" y="1723748"/>
                    </a:lnTo>
                    <a:lnTo>
                      <a:pt x="225783" y="1718052"/>
                    </a:lnTo>
                    <a:lnTo>
                      <a:pt x="215936" y="1712357"/>
                    </a:lnTo>
                    <a:lnTo>
                      <a:pt x="206876" y="1706255"/>
                    </a:lnTo>
                    <a:lnTo>
                      <a:pt x="202543" y="1703814"/>
                    </a:lnTo>
                    <a:lnTo>
                      <a:pt x="200180" y="1703001"/>
                    </a:lnTo>
                    <a:lnTo>
                      <a:pt x="198211" y="1703001"/>
                    </a:lnTo>
                    <a:lnTo>
                      <a:pt x="197423" y="1703408"/>
                    </a:lnTo>
                    <a:lnTo>
                      <a:pt x="196241" y="1704628"/>
                    </a:lnTo>
                    <a:lnTo>
                      <a:pt x="195847" y="1705848"/>
                    </a:lnTo>
                    <a:lnTo>
                      <a:pt x="195060" y="1706662"/>
                    </a:lnTo>
                    <a:lnTo>
                      <a:pt x="193878" y="1707069"/>
                    </a:lnTo>
                    <a:lnTo>
                      <a:pt x="182455" y="1706662"/>
                    </a:lnTo>
                    <a:lnTo>
                      <a:pt x="176941" y="1705848"/>
                    </a:lnTo>
                    <a:lnTo>
                      <a:pt x="174183" y="1705442"/>
                    </a:lnTo>
                    <a:lnTo>
                      <a:pt x="173002" y="1705035"/>
                    </a:lnTo>
                    <a:lnTo>
                      <a:pt x="171032" y="1696492"/>
                    </a:lnTo>
                    <a:lnTo>
                      <a:pt x="169457" y="1689576"/>
                    </a:lnTo>
                    <a:lnTo>
                      <a:pt x="169063" y="1683881"/>
                    </a:lnTo>
                    <a:lnTo>
                      <a:pt x="168669" y="1679406"/>
                    </a:lnTo>
                    <a:lnTo>
                      <a:pt x="169063" y="1676152"/>
                    </a:lnTo>
                    <a:lnTo>
                      <a:pt x="169063" y="1674118"/>
                    </a:lnTo>
                    <a:lnTo>
                      <a:pt x="169457" y="1672491"/>
                    </a:lnTo>
                    <a:lnTo>
                      <a:pt x="168275" y="1670050"/>
                    </a:lnTo>
                    <a:close/>
                    <a:moveTo>
                      <a:pt x="1942197" y="1444625"/>
                    </a:moveTo>
                    <a:lnTo>
                      <a:pt x="2238486" y="1444625"/>
                    </a:lnTo>
                    <a:lnTo>
                      <a:pt x="2244427" y="1445021"/>
                    </a:lnTo>
                    <a:lnTo>
                      <a:pt x="2249973" y="1445812"/>
                    </a:lnTo>
                    <a:lnTo>
                      <a:pt x="2255518" y="1447000"/>
                    </a:lnTo>
                    <a:lnTo>
                      <a:pt x="2260272" y="1448978"/>
                    </a:lnTo>
                    <a:lnTo>
                      <a:pt x="2265421" y="1451748"/>
                    </a:lnTo>
                    <a:lnTo>
                      <a:pt x="2270174" y="1454123"/>
                    </a:lnTo>
                    <a:lnTo>
                      <a:pt x="2274532" y="1457289"/>
                    </a:lnTo>
                    <a:lnTo>
                      <a:pt x="2278493" y="1461246"/>
                    </a:lnTo>
                    <a:lnTo>
                      <a:pt x="2282454" y="1465204"/>
                    </a:lnTo>
                    <a:lnTo>
                      <a:pt x="2285623" y="1469557"/>
                    </a:lnTo>
                    <a:lnTo>
                      <a:pt x="2287999" y="1474306"/>
                    </a:lnTo>
                    <a:lnTo>
                      <a:pt x="2290772" y="1479451"/>
                    </a:lnTo>
                    <a:lnTo>
                      <a:pt x="2292356" y="1484200"/>
                    </a:lnTo>
                    <a:lnTo>
                      <a:pt x="2293941" y="1489740"/>
                    </a:lnTo>
                    <a:lnTo>
                      <a:pt x="2294733" y="1495280"/>
                    </a:lnTo>
                    <a:lnTo>
                      <a:pt x="2295525" y="1501217"/>
                    </a:lnTo>
                    <a:lnTo>
                      <a:pt x="2295525" y="1665451"/>
                    </a:lnTo>
                    <a:lnTo>
                      <a:pt x="2294733" y="1671387"/>
                    </a:lnTo>
                    <a:lnTo>
                      <a:pt x="2293941" y="1676927"/>
                    </a:lnTo>
                    <a:lnTo>
                      <a:pt x="2292356" y="1682468"/>
                    </a:lnTo>
                    <a:lnTo>
                      <a:pt x="2290772" y="1688008"/>
                    </a:lnTo>
                    <a:lnTo>
                      <a:pt x="2287999" y="1692361"/>
                    </a:lnTo>
                    <a:lnTo>
                      <a:pt x="2285623" y="1697110"/>
                    </a:lnTo>
                    <a:lnTo>
                      <a:pt x="2282454" y="1701859"/>
                    </a:lnTo>
                    <a:lnTo>
                      <a:pt x="2278493" y="1705421"/>
                    </a:lnTo>
                    <a:lnTo>
                      <a:pt x="2274532" y="1709378"/>
                    </a:lnTo>
                    <a:lnTo>
                      <a:pt x="2270174" y="1712544"/>
                    </a:lnTo>
                    <a:lnTo>
                      <a:pt x="2265421" y="1715315"/>
                    </a:lnTo>
                    <a:lnTo>
                      <a:pt x="2260272" y="1717689"/>
                    </a:lnTo>
                    <a:lnTo>
                      <a:pt x="2255518" y="1719668"/>
                    </a:lnTo>
                    <a:lnTo>
                      <a:pt x="2249973" y="1720855"/>
                    </a:lnTo>
                    <a:lnTo>
                      <a:pt x="2244427" y="1722042"/>
                    </a:lnTo>
                    <a:lnTo>
                      <a:pt x="2238486" y="1722438"/>
                    </a:lnTo>
                    <a:lnTo>
                      <a:pt x="1942197" y="1722438"/>
                    </a:lnTo>
                    <a:lnTo>
                      <a:pt x="1936652" y="1722042"/>
                    </a:lnTo>
                    <a:lnTo>
                      <a:pt x="1931106" y="1720855"/>
                    </a:lnTo>
                    <a:lnTo>
                      <a:pt x="1925561" y="1719668"/>
                    </a:lnTo>
                    <a:lnTo>
                      <a:pt x="1920412" y="1717689"/>
                    </a:lnTo>
                    <a:lnTo>
                      <a:pt x="1915262" y="1715315"/>
                    </a:lnTo>
                    <a:lnTo>
                      <a:pt x="1910905" y="1712544"/>
                    </a:lnTo>
                    <a:lnTo>
                      <a:pt x="1906548" y="1709378"/>
                    </a:lnTo>
                    <a:lnTo>
                      <a:pt x="1902191" y="1705421"/>
                    </a:lnTo>
                    <a:lnTo>
                      <a:pt x="1899022" y="1701859"/>
                    </a:lnTo>
                    <a:lnTo>
                      <a:pt x="1895457" y="1697110"/>
                    </a:lnTo>
                    <a:lnTo>
                      <a:pt x="1892684" y="1692361"/>
                    </a:lnTo>
                    <a:lnTo>
                      <a:pt x="1890307" y="1688008"/>
                    </a:lnTo>
                    <a:lnTo>
                      <a:pt x="1888327" y="1682468"/>
                    </a:lnTo>
                    <a:lnTo>
                      <a:pt x="1887139" y="1676927"/>
                    </a:lnTo>
                    <a:lnTo>
                      <a:pt x="1886346" y="1671387"/>
                    </a:lnTo>
                    <a:lnTo>
                      <a:pt x="1885950" y="1665451"/>
                    </a:lnTo>
                    <a:lnTo>
                      <a:pt x="1885950" y="1501217"/>
                    </a:lnTo>
                    <a:lnTo>
                      <a:pt x="1886346" y="1495280"/>
                    </a:lnTo>
                    <a:lnTo>
                      <a:pt x="1887139" y="1489740"/>
                    </a:lnTo>
                    <a:lnTo>
                      <a:pt x="1888327" y="1484200"/>
                    </a:lnTo>
                    <a:lnTo>
                      <a:pt x="1890307" y="1479451"/>
                    </a:lnTo>
                    <a:lnTo>
                      <a:pt x="1892684" y="1474306"/>
                    </a:lnTo>
                    <a:lnTo>
                      <a:pt x="1895457" y="1469557"/>
                    </a:lnTo>
                    <a:lnTo>
                      <a:pt x="1899022" y="1465204"/>
                    </a:lnTo>
                    <a:lnTo>
                      <a:pt x="1902191" y="1461246"/>
                    </a:lnTo>
                    <a:lnTo>
                      <a:pt x="1906548" y="1457289"/>
                    </a:lnTo>
                    <a:lnTo>
                      <a:pt x="1910905" y="1454123"/>
                    </a:lnTo>
                    <a:lnTo>
                      <a:pt x="1915262" y="1451748"/>
                    </a:lnTo>
                    <a:lnTo>
                      <a:pt x="1920412" y="1448978"/>
                    </a:lnTo>
                    <a:lnTo>
                      <a:pt x="1925561" y="1447000"/>
                    </a:lnTo>
                    <a:lnTo>
                      <a:pt x="1931106" y="1445812"/>
                    </a:lnTo>
                    <a:lnTo>
                      <a:pt x="1936652" y="1445021"/>
                    </a:lnTo>
                    <a:lnTo>
                      <a:pt x="1942197" y="1444625"/>
                    </a:lnTo>
                    <a:close/>
                    <a:moveTo>
                      <a:pt x="1445637" y="1444625"/>
                    </a:moveTo>
                    <a:lnTo>
                      <a:pt x="1743650" y="1444625"/>
                    </a:lnTo>
                    <a:lnTo>
                      <a:pt x="1749627" y="1445021"/>
                    </a:lnTo>
                    <a:lnTo>
                      <a:pt x="1755204" y="1445812"/>
                    </a:lnTo>
                    <a:lnTo>
                      <a:pt x="1760384" y="1447000"/>
                    </a:lnTo>
                    <a:lnTo>
                      <a:pt x="1765563" y="1448978"/>
                    </a:lnTo>
                    <a:lnTo>
                      <a:pt x="1770743" y="1451748"/>
                    </a:lnTo>
                    <a:lnTo>
                      <a:pt x="1775524" y="1454123"/>
                    </a:lnTo>
                    <a:lnTo>
                      <a:pt x="1779508" y="1457289"/>
                    </a:lnTo>
                    <a:lnTo>
                      <a:pt x="1783890" y="1461246"/>
                    </a:lnTo>
                    <a:lnTo>
                      <a:pt x="1787476" y="1465204"/>
                    </a:lnTo>
                    <a:lnTo>
                      <a:pt x="1790663" y="1469557"/>
                    </a:lnTo>
                    <a:lnTo>
                      <a:pt x="1793452" y="1474306"/>
                    </a:lnTo>
                    <a:lnTo>
                      <a:pt x="1796241" y="1479451"/>
                    </a:lnTo>
                    <a:lnTo>
                      <a:pt x="1797835" y="1484200"/>
                    </a:lnTo>
                    <a:lnTo>
                      <a:pt x="1799428" y="1489740"/>
                    </a:lnTo>
                    <a:lnTo>
                      <a:pt x="1800225" y="1495280"/>
                    </a:lnTo>
                    <a:lnTo>
                      <a:pt x="1800225" y="1501217"/>
                    </a:lnTo>
                    <a:lnTo>
                      <a:pt x="1800225" y="1665451"/>
                    </a:lnTo>
                    <a:lnTo>
                      <a:pt x="1800225" y="1671387"/>
                    </a:lnTo>
                    <a:lnTo>
                      <a:pt x="1799428" y="1676927"/>
                    </a:lnTo>
                    <a:lnTo>
                      <a:pt x="1797835" y="1682468"/>
                    </a:lnTo>
                    <a:lnTo>
                      <a:pt x="1796241" y="1688008"/>
                    </a:lnTo>
                    <a:lnTo>
                      <a:pt x="1793452" y="1692361"/>
                    </a:lnTo>
                    <a:lnTo>
                      <a:pt x="1790663" y="1697110"/>
                    </a:lnTo>
                    <a:lnTo>
                      <a:pt x="1787476" y="1701859"/>
                    </a:lnTo>
                    <a:lnTo>
                      <a:pt x="1783890" y="1705421"/>
                    </a:lnTo>
                    <a:lnTo>
                      <a:pt x="1779508" y="1709378"/>
                    </a:lnTo>
                    <a:lnTo>
                      <a:pt x="1775524" y="1712544"/>
                    </a:lnTo>
                    <a:lnTo>
                      <a:pt x="1770743" y="1715315"/>
                    </a:lnTo>
                    <a:lnTo>
                      <a:pt x="1765563" y="1717689"/>
                    </a:lnTo>
                    <a:lnTo>
                      <a:pt x="1760384" y="1719668"/>
                    </a:lnTo>
                    <a:lnTo>
                      <a:pt x="1755204" y="1720855"/>
                    </a:lnTo>
                    <a:lnTo>
                      <a:pt x="1749627" y="1722042"/>
                    </a:lnTo>
                    <a:lnTo>
                      <a:pt x="1743650" y="1722438"/>
                    </a:lnTo>
                    <a:lnTo>
                      <a:pt x="1445637" y="1722438"/>
                    </a:lnTo>
                    <a:lnTo>
                      <a:pt x="1439661" y="1722042"/>
                    </a:lnTo>
                    <a:lnTo>
                      <a:pt x="1434083" y="1720855"/>
                    </a:lnTo>
                    <a:lnTo>
                      <a:pt x="1428904" y="1719668"/>
                    </a:lnTo>
                    <a:lnTo>
                      <a:pt x="1423724" y="1717689"/>
                    </a:lnTo>
                    <a:lnTo>
                      <a:pt x="1418545" y="1715315"/>
                    </a:lnTo>
                    <a:lnTo>
                      <a:pt x="1413764" y="1712544"/>
                    </a:lnTo>
                    <a:lnTo>
                      <a:pt x="1409780" y="1709378"/>
                    </a:lnTo>
                    <a:lnTo>
                      <a:pt x="1405397" y="1705421"/>
                    </a:lnTo>
                    <a:lnTo>
                      <a:pt x="1401811" y="1701859"/>
                    </a:lnTo>
                    <a:lnTo>
                      <a:pt x="1398624" y="1697110"/>
                    </a:lnTo>
                    <a:lnTo>
                      <a:pt x="1395835" y="1692361"/>
                    </a:lnTo>
                    <a:lnTo>
                      <a:pt x="1393046" y="1688008"/>
                    </a:lnTo>
                    <a:lnTo>
                      <a:pt x="1391453" y="1682468"/>
                    </a:lnTo>
                    <a:lnTo>
                      <a:pt x="1389859" y="1676927"/>
                    </a:lnTo>
                    <a:lnTo>
                      <a:pt x="1389062" y="1671387"/>
                    </a:lnTo>
                    <a:lnTo>
                      <a:pt x="1389062" y="1665451"/>
                    </a:lnTo>
                    <a:lnTo>
                      <a:pt x="1389062" y="1501217"/>
                    </a:lnTo>
                    <a:lnTo>
                      <a:pt x="1389062" y="1495280"/>
                    </a:lnTo>
                    <a:lnTo>
                      <a:pt x="1389859" y="1489740"/>
                    </a:lnTo>
                    <a:lnTo>
                      <a:pt x="1391453" y="1484200"/>
                    </a:lnTo>
                    <a:lnTo>
                      <a:pt x="1393046" y="1479451"/>
                    </a:lnTo>
                    <a:lnTo>
                      <a:pt x="1395835" y="1474306"/>
                    </a:lnTo>
                    <a:lnTo>
                      <a:pt x="1398624" y="1469557"/>
                    </a:lnTo>
                    <a:lnTo>
                      <a:pt x="1401811" y="1465204"/>
                    </a:lnTo>
                    <a:lnTo>
                      <a:pt x="1405397" y="1461246"/>
                    </a:lnTo>
                    <a:lnTo>
                      <a:pt x="1409780" y="1457289"/>
                    </a:lnTo>
                    <a:lnTo>
                      <a:pt x="1413764" y="1454123"/>
                    </a:lnTo>
                    <a:lnTo>
                      <a:pt x="1418545" y="1451748"/>
                    </a:lnTo>
                    <a:lnTo>
                      <a:pt x="1423724" y="1448978"/>
                    </a:lnTo>
                    <a:lnTo>
                      <a:pt x="1428904" y="1447000"/>
                    </a:lnTo>
                    <a:lnTo>
                      <a:pt x="1434083" y="1445812"/>
                    </a:lnTo>
                    <a:lnTo>
                      <a:pt x="1439661" y="1445021"/>
                    </a:lnTo>
                    <a:lnTo>
                      <a:pt x="1445637" y="1444625"/>
                    </a:lnTo>
                    <a:close/>
                    <a:moveTo>
                      <a:pt x="971098" y="1444625"/>
                    </a:moveTo>
                    <a:lnTo>
                      <a:pt x="1267674" y="1444625"/>
                    </a:lnTo>
                    <a:lnTo>
                      <a:pt x="1273224" y="1445021"/>
                    </a:lnTo>
                    <a:lnTo>
                      <a:pt x="1278775" y="1445812"/>
                    </a:lnTo>
                    <a:lnTo>
                      <a:pt x="1284326" y="1447000"/>
                    </a:lnTo>
                    <a:lnTo>
                      <a:pt x="1289481" y="1448978"/>
                    </a:lnTo>
                    <a:lnTo>
                      <a:pt x="1294635" y="1451748"/>
                    </a:lnTo>
                    <a:lnTo>
                      <a:pt x="1298996" y="1454123"/>
                    </a:lnTo>
                    <a:lnTo>
                      <a:pt x="1303358" y="1457289"/>
                    </a:lnTo>
                    <a:lnTo>
                      <a:pt x="1307719" y="1461246"/>
                    </a:lnTo>
                    <a:lnTo>
                      <a:pt x="1311288" y="1465204"/>
                    </a:lnTo>
                    <a:lnTo>
                      <a:pt x="1314459" y="1469557"/>
                    </a:lnTo>
                    <a:lnTo>
                      <a:pt x="1317235" y="1474306"/>
                    </a:lnTo>
                    <a:lnTo>
                      <a:pt x="1319614" y="1479451"/>
                    </a:lnTo>
                    <a:lnTo>
                      <a:pt x="1321596" y="1484200"/>
                    </a:lnTo>
                    <a:lnTo>
                      <a:pt x="1323182" y="1489740"/>
                    </a:lnTo>
                    <a:lnTo>
                      <a:pt x="1323975" y="1495280"/>
                    </a:lnTo>
                    <a:lnTo>
                      <a:pt x="1323975" y="1501217"/>
                    </a:lnTo>
                    <a:lnTo>
                      <a:pt x="1323975" y="1665451"/>
                    </a:lnTo>
                    <a:lnTo>
                      <a:pt x="1323975" y="1671387"/>
                    </a:lnTo>
                    <a:lnTo>
                      <a:pt x="1323182" y="1676927"/>
                    </a:lnTo>
                    <a:lnTo>
                      <a:pt x="1321596" y="1682468"/>
                    </a:lnTo>
                    <a:lnTo>
                      <a:pt x="1319614" y="1688008"/>
                    </a:lnTo>
                    <a:lnTo>
                      <a:pt x="1317235" y="1692361"/>
                    </a:lnTo>
                    <a:lnTo>
                      <a:pt x="1314459" y="1697110"/>
                    </a:lnTo>
                    <a:lnTo>
                      <a:pt x="1311288" y="1701859"/>
                    </a:lnTo>
                    <a:lnTo>
                      <a:pt x="1307719" y="1705421"/>
                    </a:lnTo>
                    <a:lnTo>
                      <a:pt x="1303358" y="1709378"/>
                    </a:lnTo>
                    <a:lnTo>
                      <a:pt x="1298996" y="1712544"/>
                    </a:lnTo>
                    <a:lnTo>
                      <a:pt x="1294635" y="1715315"/>
                    </a:lnTo>
                    <a:lnTo>
                      <a:pt x="1289481" y="1717689"/>
                    </a:lnTo>
                    <a:lnTo>
                      <a:pt x="1284326" y="1719668"/>
                    </a:lnTo>
                    <a:lnTo>
                      <a:pt x="1278775" y="1720855"/>
                    </a:lnTo>
                    <a:lnTo>
                      <a:pt x="1273224" y="1722042"/>
                    </a:lnTo>
                    <a:lnTo>
                      <a:pt x="1267674" y="1722438"/>
                    </a:lnTo>
                    <a:lnTo>
                      <a:pt x="971098" y="1722438"/>
                    </a:lnTo>
                    <a:lnTo>
                      <a:pt x="965151" y="1722042"/>
                    </a:lnTo>
                    <a:lnTo>
                      <a:pt x="959600" y="1720855"/>
                    </a:lnTo>
                    <a:lnTo>
                      <a:pt x="954049" y="1719668"/>
                    </a:lnTo>
                    <a:lnTo>
                      <a:pt x="949291" y="1717689"/>
                    </a:lnTo>
                    <a:lnTo>
                      <a:pt x="944137" y="1715315"/>
                    </a:lnTo>
                    <a:lnTo>
                      <a:pt x="939379" y="1712544"/>
                    </a:lnTo>
                    <a:lnTo>
                      <a:pt x="935414" y="1709378"/>
                    </a:lnTo>
                    <a:lnTo>
                      <a:pt x="931053" y="1705421"/>
                    </a:lnTo>
                    <a:lnTo>
                      <a:pt x="927088" y="1701859"/>
                    </a:lnTo>
                    <a:lnTo>
                      <a:pt x="924312" y="1697110"/>
                    </a:lnTo>
                    <a:lnTo>
                      <a:pt x="921140" y="1692361"/>
                    </a:lnTo>
                    <a:lnTo>
                      <a:pt x="918762" y="1688008"/>
                    </a:lnTo>
                    <a:lnTo>
                      <a:pt x="917176" y="1682468"/>
                    </a:lnTo>
                    <a:lnTo>
                      <a:pt x="915590" y="1676927"/>
                    </a:lnTo>
                    <a:lnTo>
                      <a:pt x="914400" y="1671387"/>
                    </a:lnTo>
                    <a:lnTo>
                      <a:pt x="914400" y="1665451"/>
                    </a:lnTo>
                    <a:lnTo>
                      <a:pt x="914400" y="1501217"/>
                    </a:lnTo>
                    <a:lnTo>
                      <a:pt x="914400" y="1495280"/>
                    </a:lnTo>
                    <a:lnTo>
                      <a:pt x="915590" y="1489740"/>
                    </a:lnTo>
                    <a:lnTo>
                      <a:pt x="917176" y="1484200"/>
                    </a:lnTo>
                    <a:lnTo>
                      <a:pt x="918762" y="1479451"/>
                    </a:lnTo>
                    <a:lnTo>
                      <a:pt x="921140" y="1474306"/>
                    </a:lnTo>
                    <a:lnTo>
                      <a:pt x="924312" y="1469557"/>
                    </a:lnTo>
                    <a:lnTo>
                      <a:pt x="927088" y="1465204"/>
                    </a:lnTo>
                    <a:lnTo>
                      <a:pt x="931053" y="1461246"/>
                    </a:lnTo>
                    <a:lnTo>
                      <a:pt x="935414" y="1457289"/>
                    </a:lnTo>
                    <a:lnTo>
                      <a:pt x="939379" y="1454123"/>
                    </a:lnTo>
                    <a:lnTo>
                      <a:pt x="944137" y="1451748"/>
                    </a:lnTo>
                    <a:lnTo>
                      <a:pt x="949291" y="1448978"/>
                    </a:lnTo>
                    <a:lnTo>
                      <a:pt x="954049" y="1447000"/>
                    </a:lnTo>
                    <a:lnTo>
                      <a:pt x="959600" y="1445812"/>
                    </a:lnTo>
                    <a:lnTo>
                      <a:pt x="965151" y="1445021"/>
                    </a:lnTo>
                    <a:lnTo>
                      <a:pt x="971098" y="1444625"/>
                    </a:lnTo>
                    <a:close/>
                    <a:moveTo>
                      <a:pt x="1787045" y="1350963"/>
                    </a:moveTo>
                    <a:lnTo>
                      <a:pt x="1913358" y="1350963"/>
                    </a:lnTo>
                    <a:lnTo>
                      <a:pt x="1913358" y="1366815"/>
                    </a:lnTo>
                    <a:lnTo>
                      <a:pt x="1914148" y="1381479"/>
                    </a:lnTo>
                    <a:lnTo>
                      <a:pt x="1915332" y="1395746"/>
                    </a:lnTo>
                    <a:lnTo>
                      <a:pt x="1917700" y="1409617"/>
                    </a:lnTo>
                    <a:lnTo>
                      <a:pt x="1910200" y="1412391"/>
                    </a:lnTo>
                    <a:lnTo>
                      <a:pt x="1903095" y="1414769"/>
                    </a:lnTo>
                    <a:lnTo>
                      <a:pt x="1896385" y="1418732"/>
                    </a:lnTo>
                    <a:lnTo>
                      <a:pt x="1890069" y="1422299"/>
                    </a:lnTo>
                    <a:lnTo>
                      <a:pt x="1883753" y="1427055"/>
                    </a:lnTo>
                    <a:lnTo>
                      <a:pt x="1877833" y="1431810"/>
                    </a:lnTo>
                    <a:lnTo>
                      <a:pt x="1872306" y="1437359"/>
                    </a:lnTo>
                    <a:lnTo>
                      <a:pt x="1867570" y="1442907"/>
                    </a:lnTo>
                    <a:lnTo>
                      <a:pt x="1863228" y="1448852"/>
                    </a:lnTo>
                    <a:lnTo>
                      <a:pt x="1859280" y="1455589"/>
                    </a:lnTo>
                    <a:lnTo>
                      <a:pt x="1856122" y="1462326"/>
                    </a:lnTo>
                    <a:lnTo>
                      <a:pt x="1852965" y="1469460"/>
                    </a:lnTo>
                    <a:lnTo>
                      <a:pt x="1850596" y="1476990"/>
                    </a:lnTo>
                    <a:lnTo>
                      <a:pt x="1849017" y="1484916"/>
                    </a:lnTo>
                    <a:lnTo>
                      <a:pt x="1847833" y="1492842"/>
                    </a:lnTo>
                    <a:lnTo>
                      <a:pt x="1847438" y="1500768"/>
                    </a:lnTo>
                    <a:lnTo>
                      <a:pt x="1847438" y="1628776"/>
                    </a:lnTo>
                    <a:lnTo>
                      <a:pt x="1837570" y="1628776"/>
                    </a:lnTo>
                    <a:lnTo>
                      <a:pt x="1837570" y="1500768"/>
                    </a:lnTo>
                    <a:lnTo>
                      <a:pt x="1837175" y="1492842"/>
                    </a:lnTo>
                    <a:lnTo>
                      <a:pt x="1836386" y="1485312"/>
                    </a:lnTo>
                    <a:lnTo>
                      <a:pt x="1834412" y="1478178"/>
                    </a:lnTo>
                    <a:lnTo>
                      <a:pt x="1832439" y="1470252"/>
                    </a:lnTo>
                    <a:lnTo>
                      <a:pt x="1830070" y="1463515"/>
                    </a:lnTo>
                    <a:lnTo>
                      <a:pt x="1826518" y="1456778"/>
                    </a:lnTo>
                    <a:lnTo>
                      <a:pt x="1822965" y="1450833"/>
                    </a:lnTo>
                    <a:lnTo>
                      <a:pt x="1818623" y="1444888"/>
                    </a:lnTo>
                    <a:lnTo>
                      <a:pt x="1813886" y="1438944"/>
                    </a:lnTo>
                    <a:lnTo>
                      <a:pt x="1809150" y="1433792"/>
                    </a:lnTo>
                    <a:lnTo>
                      <a:pt x="1803623" y="1428640"/>
                    </a:lnTo>
                    <a:lnTo>
                      <a:pt x="1798097" y="1424280"/>
                    </a:lnTo>
                    <a:lnTo>
                      <a:pt x="1791781" y="1420317"/>
                    </a:lnTo>
                    <a:lnTo>
                      <a:pt x="1785466" y="1416354"/>
                    </a:lnTo>
                    <a:lnTo>
                      <a:pt x="1778755" y="1413580"/>
                    </a:lnTo>
                    <a:lnTo>
                      <a:pt x="1771650" y="1411202"/>
                    </a:lnTo>
                    <a:lnTo>
                      <a:pt x="1774808" y="1406446"/>
                    </a:lnTo>
                    <a:lnTo>
                      <a:pt x="1777571" y="1401294"/>
                    </a:lnTo>
                    <a:lnTo>
                      <a:pt x="1779940" y="1394953"/>
                    </a:lnTo>
                    <a:lnTo>
                      <a:pt x="1782308" y="1388216"/>
                    </a:lnTo>
                    <a:lnTo>
                      <a:pt x="1784282" y="1380290"/>
                    </a:lnTo>
                    <a:lnTo>
                      <a:pt x="1785466" y="1371571"/>
                    </a:lnTo>
                    <a:lnTo>
                      <a:pt x="1786650" y="1361663"/>
                    </a:lnTo>
                    <a:lnTo>
                      <a:pt x="1787045" y="1350963"/>
                    </a:lnTo>
                    <a:close/>
                    <a:moveTo>
                      <a:pt x="1316831" y="1350963"/>
                    </a:moveTo>
                    <a:lnTo>
                      <a:pt x="1412875" y="1350963"/>
                    </a:lnTo>
                    <a:lnTo>
                      <a:pt x="1413272" y="1360950"/>
                    </a:lnTo>
                    <a:lnTo>
                      <a:pt x="1414066" y="1370138"/>
                    </a:lnTo>
                    <a:lnTo>
                      <a:pt x="1415653" y="1378527"/>
                    </a:lnTo>
                    <a:lnTo>
                      <a:pt x="1416844" y="1386116"/>
                    </a:lnTo>
                    <a:lnTo>
                      <a:pt x="1418828" y="1392907"/>
                    </a:lnTo>
                    <a:lnTo>
                      <a:pt x="1420813" y="1398900"/>
                    </a:lnTo>
                    <a:lnTo>
                      <a:pt x="1423194" y="1404492"/>
                    </a:lnTo>
                    <a:lnTo>
                      <a:pt x="1425575" y="1408886"/>
                    </a:lnTo>
                    <a:lnTo>
                      <a:pt x="1419622" y="1410884"/>
                    </a:lnTo>
                    <a:lnTo>
                      <a:pt x="1413272" y="1412881"/>
                    </a:lnTo>
                    <a:lnTo>
                      <a:pt x="1407716" y="1414878"/>
                    </a:lnTo>
                    <a:lnTo>
                      <a:pt x="1402556" y="1418074"/>
                    </a:lnTo>
                    <a:lnTo>
                      <a:pt x="1397000" y="1420870"/>
                    </a:lnTo>
                    <a:lnTo>
                      <a:pt x="1391841" y="1424466"/>
                    </a:lnTo>
                    <a:lnTo>
                      <a:pt x="1386681" y="1427661"/>
                    </a:lnTo>
                    <a:lnTo>
                      <a:pt x="1382316" y="1432056"/>
                    </a:lnTo>
                    <a:lnTo>
                      <a:pt x="1377950" y="1436050"/>
                    </a:lnTo>
                    <a:lnTo>
                      <a:pt x="1374378" y="1440844"/>
                    </a:lnTo>
                    <a:lnTo>
                      <a:pt x="1370410" y="1445638"/>
                    </a:lnTo>
                    <a:lnTo>
                      <a:pt x="1366441" y="1450431"/>
                    </a:lnTo>
                    <a:lnTo>
                      <a:pt x="1363663" y="1456024"/>
                    </a:lnTo>
                    <a:lnTo>
                      <a:pt x="1360885" y="1461616"/>
                    </a:lnTo>
                    <a:lnTo>
                      <a:pt x="1358106" y="1467209"/>
                    </a:lnTo>
                    <a:lnTo>
                      <a:pt x="1356519" y="1473201"/>
                    </a:lnTo>
                    <a:lnTo>
                      <a:pt x="1352947" y="1464413"/>
                    </a:lnTo>
                    <a:lnTo>
                      <a:pt x="1348978" y="1456423"/>
                    </a:lnTo>
                    <a:lnTo>
                      <a:pt x="1344216" y="1448833"/>
                    </a:lnTo>
                    <a:lnTo>
                      <a:pt x="1339056" y="1441643"/>
                    </a:lnTo>
                    <a:lnTo>
                      <a:pt x="1332706" y="1434852"/>
                    </a:lnTo>
                    <a:lnTo>
                      <a:pt x="1325960" y="1428860"/>
                    </a:lnTo>
                    <a:lnTo>
                      <a:pt x="1318816" y="1423267"/>
                    </a:lnTo>
                    <a:lnTo>
                      <a:pt x="1311275" y="1418873"/>
                    </a:lnTo>
                    <a:lnTo>
                      <a:pt x="1314053" y="1401696"/>
                    </a:lnTo>
                    <a:lnTo>
                      <a:pt x="1316038" y="1384918"/>
                    </a:lnTo>
                    <a:lnTo>
                      <a:pt x="1316435" y="1376130"/>
                    </a:lnTo>
                    <a:lnTo>
                      <a:pt x="1316831" y="1367741"/>
                    </a:lnTo>
                    <a:lnTo>
                      <a:pt x="1317228" y="1359352"/>
                    </a:lnTo>
                    <a:lnTo>
                      <a:pt x="1316831" y="1350963"/>
                    </a:lnTo>
                    <a:close/>
                    <a:moveTo>
                      <a:pt x="692943" y="1350963"/>
                    </a:moveTo>
                    <a:lnTo>
                      <a:pt x="941785" y="1350963"/>
                    </a:lnTo>
                    <a:lnTo>
                      <a:pt x="941785" y="1366815"/>
                    </a:lnTo>
                    <a:lnTo>
                      <a:pt x="942578" y="1381479"/>
                    </a:lnTo>
                    <a:lnTo>
                      <a:pt x="944166" y="1395746"/>
                    </a:lnTo>
                    <a:lnTo>
                      <a:pt x="946150" y="1409617"/>
                    </a:lnTo>
                    <a:lnTo>
                      <a:pt x="938610" y="1412391"/>
                    </a:lnTo>
                    <a:lnTo>
                      <a:pt x="931466" y="1414769"/>
                    </a:lnTo>
                    <a:lnTo>
                      <a:pt x="924719" y="1418732"/>
                    </a:lnTo>
                    <a:lnTo>
                      <a:pt x="917972" y="1422299"/>
                    </a:lnTo>
                    <a:lnTo>
                      <a:pt x="912019" y="1427055"/>
                    </a:lnTo>
                    <a:lnTo>
                      <a:pt x="906066" y="1431810"/>
                    </a:lnTo>
                    <a:lnTo>
                      <a:pt x="900906" y="1437359"/>
                    </a:lnTo>
                    <a:lnTo>
                      <a:pt x="896144" y="1442907"/>
                    </a:lnTo>
                    <a:lnTo>
                      <a:pt x="891381" y="1448852"/>
                    </a:lnTo>
                    <a:lnTo>
                      <a:pt x="887809" y="1455589"/>
                    </a:lnTo>
                    <a:lnTo>
                      <a:pt x="883841" y="1462326"/>
                    </a:lnTo>
                    <a:lnTo>
                      <a:pt x="881459" y="1469460"/>
                    </a:lnTo>
                    <a:lnTo>
                      <a:pt x="878681" y="1476990"/>
                    </a:lnTo>
                    <a:lnTo>
                      <a:pt x="877094" y="1484916"/>
                    </a:lnTo>
                    <a:lnTo>
                      <a:pt x="876300" y="1492842"/>
                    </a:lnTo>
                    <a:lnTo>
                      <a:pt x="875903" y="1500768"/>
                    </a:lnTo>
                    <a:lnTo>
                      <a:pt x="875903" y="1628776"/>
                    </a:lnTo>
                    <a:lnTo>
                      <a:pt x="692943" y="1628776"/>
                    </a:lnTo>
                    <a:lnTo>
                      <a:pt x="686990" y="1628776"/>
                    </a:lnTo>
                    <a:lnTo>
                      <a:pt x="681434" y="1627983"/>
                    </a:lnTo>
                    <a:lnTo>
                      <a:pt x="675878" y="1626002"/>
                    </a:lnTo>
                    <a:lnTo>
                      <a:pt x="671115" y="1624417"/>
                    </a:lnTo>
                    <a:lnTo>
                      <a:pt x="665956" y="1622039"/>
                    </a:lnTo>
                    <a:lnTo>
                      <a:pt x="661193" y="1618868"/>
                    </a:lnTo>
                    <a:lnTo>
                      <a:pt x="657224" y="1616094"/>
                    </a:lnTo>
                    <a:lnTo>
                      <a:pt x="652859" y="1612131"/>
                    </a:lnTo>
                    <a:lnTo>
                      <a:pt x="648890" y="1608168"/>
                    </a:lnTo>
                    <a:lnTo>
                      <a:pt x="646112" y="1603809"/>
                    </a:lnTo>
                    <a:lnTo>
                      <a:pt x="643334" y="1599053"/>
                    </a:lnTo>
                    <a:lnTo>
                      <a:pt x="640556" y="1594297"/>
                    </a:lnTo>
                    <a:lnTo>
                      <a:pt x="638968" y="1589145"/>
                    </a:lnTo>
                    <a:lnTo>
                      <a:pt x="637381" y="1583597"/>
                    </a:lnTo>
                    <a:lnTo>
                      <a:pt x="636587" y="1578048"/>
                    </a:lnTo>
                    <a:lnTo>
                      <a:pt x="636587" y="1572104"/>
                    </a:lnTo>
                    <a:lnTo>
                      <a:pt x="636587" y="1407635"/>
                    </a:lnTo>
                    <a:lnTo>
                      <a:pt x="636587" y="1401691"/>
                    </a:lnTo>
                    <a:lnTo>
                      <a:pt x="637381" y="1396142"/>
                    </a:lnTo>
                    <a:lnTo>
                      <a:pt x="638968" y="1390990"/>
                    </a:lnTo>
                    <a:lnTo>
                      <a:pt x="640556" y="1385442"/>
                    </a:lnTo>
                    <a:lnTo>
                      <a:pt x="643334" y="1380686"/>
                    </a:lnTo>
                    <a:lnTo>
                      <a:pt x="646112" y="1375534"/>
                    </a:lnTo>
                    <a:lnTo>
                      <a:pt x="648890" y="1371571"/>
                    </a:lnTo>
                    <a:lnTo>
                      <a:pt x="652859" y="1367608"/>
                    </a:lnTo>
                    <a:lnTo>
                      <a:pt x="657224" y="1364041"/>
                    </a:lnTo>
                    <a:lnTo>
                      <a:pt x="661193" y="1360474"/>
                    </a:lnTo>
                    <a:lnTo>
                      <a:pt x="665956" y="1357700"/>
                    </a:lnTo>
                    <a:lnTo>
                      <a:pt x="671115" y="1355322"/>
                    </a:lnTo>
                    <a:lnTo>
                      <a:pt x="675878" y="1353341"/>
                    </a:lnTo>
                    <a:lnTo>
                      <a:pt x="681434" y="1352152"/>
                    </a:lnTo>
                    <a:lnTo>
                      <a:pt x="686990" y="1351359"/>
                    </a:lnTo>
                    <a:lnTo>
                      <a:pt x="692943" y="1350963"/>
                    </a:lnTo>
                    <a:close/>
                    <a:moveTo>
                      <a:pt x="2082006" y="1166813"/>
                    </a:moveTo>
                    <a:lnTo>
                      <a:pt x="2083990" y="1169978"/>
                    </a:lnTo>
                    <a:lnTo>
                      <a:pt x="2086768" y="1172747"/>
                    </a:lnTo>
                    <a:lnTo>
                      <a:pt x="2089547" y="1175120"/>
                    </a:lnTo>
                    <a:lnTo>
                      <a:pt x="2093515" y="1176702"/>
                    </a:lnTo>
                    <a:lnTo>
                      <a:pt x="2096293" y="1177494"/>
                    </a:lnTo>
                    <a:lnTo>
                      <a:pt x="2100262" y="1177494"/>
                    </a:lnTo>
                    <a:lnTo>
                      <a:pt x="2107803" y="1177098"/>
                    </a:lnTo>
                    <a:lnTo>
                      <a:pt x="2116137" y="1176702"/>
                    </a:lnTo>
                    <a:lnTo>
                      <a:pt x="2125662" y="1177098"/>
                    </a:lnTo>
                    <a:lnTo>
                      <a:pt x="2135584" y="1177889"/>
                    </a:lnTo>
                    <a:lnTo>
                      <a:pt x="2144315" y="1179076"/>
                    </a:lnTo>
                    <a:lnTo>
                      <a:pt x="2152650" y="1180658"/>
                    </a:lnTo>
                    <a:lnTo>
                      <a:pt x="2161381" y="1183427"/>
                    </a:lnTo>
                    <a:lnTo>
                      <a:pt x="2169318" y="1186196"/>
                    </a:lnTo>
                    <a:lnTo>
                      <a:pt x="2176462" y="1189756"/>
                    </a:lnTo>
                    <a:lnTo>
                      <a:pt x="2183606" y="1193317"/>
                    </a:lnTo>
                    <a:lnTo>
                      <a:pt x="2190353" y="1197668"/>
                    </a:lnTo>
                    <a:lnTo>
                      <a:pt x="2196703" y="1202810"/>
                    </a:lnTo>
                    <a:lnTo>
                      <a:pt x="2202656" y="1208348"/>
                    </a:lnTo>
                    <a:lnTo>
                      <a:pt x="2207815" y="1213886"/>
                    </a:lnTo>
                    <a:lnTo>
                      <a:pt x="2212975" y="1220611"/>
                    </a:lnTo>
                    <a:lnTo>
                      <a:pt x="2217737" y="1227731"/>
                    </a:lnTo>
                    <a:lnTo>
                      <a:pt x="2222500" y="1234852"/>
                    </a:lnTo>
                    <a:lnTo>
                      <a:pt x="2226072" y="1243554"/>
                    </a:lnTo>
                    <a:lnTo>
                      <a:pt x="2231628" y="1256213"/>
                    </a:lnTo>
                    <a:lnTo>
                      <a:pt x="2236787" y="1268476"/>
                    </a:lnTo>
                    <a:lnTo>
                      <a:pt x="2240756" y="1280343"/>
                    </a:lnTo>
                    <a:lnTo>
                      <a:pt x="2244725" y="1291814"/>
                    </a:lnTo>
                    <a:lnTo>
                      <a:pt x="2247503" y="1302890"/>
                    </a:lnTo>
                    <a:lnTo>
                      <a:pt x="2250281" y="1313175"/>
                    </a:lnTo>
                    <a:lnTo>
                      <a:pt x="2252265" y="1323460"/>
                    </a:lnTo>
                    <a:lnTo>
                      <a:pt x="2253853" y="1333350"/>
                    </a:lnTo>
                    <a:lnTo>
                      <a:pt x="2254647" y="1342843"/>
                    </a:lnTo>
                    <a:lnTo>
                      <a:pt x="2255043" y="1352337"/>
                    </a:lnTo>
                    <a:lnTo>
                      <a:pt x="2255837" y="1361831"/>
                    </a:lnTo>
                    <a:lnTo>
                      <a:pt x="2255043" y="1371325"/>
                    </a:lnTo>
                    <a:lnTo>
                      <a:pt x="2254647" y="1380027"/>
                    </a:lnTo>
                    <a:lnTo>
                      <a:pt x="2253853" y="1389126"/>
                    </a:lnTo>
                    <a:lnTo>
                      <a:pt x="2252662" y="1398619"/>
                    </a:lnTo>
                    <a:lnTo>
                      <a:pt x="2251075" y="1408113"/>
                    </a:lnTo>
                    <a:lnTo>
                      <a:pt x="2245122" y="1407322"/>
                    </a:lnTo>
                    <a:lnTo>
                      <a:pt x="2239168" y="1406926"/>
                    </a:lnTo>
                    <a:lnTo>
                      <a:pt x="2220118" y="1406926"/>
                    </a:lnTo>
                    <a:lnTo>
                      <a:pt x="2219722" y="1396246"/>
                    </a:lnTo>
                    <a:lnTo>
                      <a:pt x="2219325" y="1385961"/>
                    </a:lnTo>
                    <a:lnTo>
                      <a:pt x="2218928" y="1382401"/>
                    </a:lnTo>
                    <a:lnTo>
                      <a:pt x="2218134" y="1379632"/>
                    </a:lnTo>
                    <a:lnTo>
                      <a:pt x="2216547" y="1377258"/>
                    </a:lnTo>
                    <a:lnTo>
                      <a:pt x="2214165" y="1374489"/>
                    </a:lnTo>
                    <a:lnTo>
                      <a:pt x="2212181" y="1372907"/>
                    </a:lnTo>
                    <a:lnTo>
                      <a:pt x="2209403" y="1371325"/>
                    </a:lnTo>
                    <a:lnTo>
                      <a:pt x="2206228" y="1370534"/>
                    </a:lnTo>
                    <a:lnTo>
                      <a:pt x="2203053" y="1369742"/>
                    </a:lnTo>
                    <a:lnTo>
                      <a:pt x="2199878" y="1369742"/>
                    </a:lnTo>
                    <a:lnTo>
                      <a:pt x="2196703" y="1370929"/>
                    </a:lnTo>
                    <a:lnTo>
                      <a:pt x="2193925" y="1372116"/>
                    </a:lnTo>
                    <a:lnTo>
                      <a:pt x="2191543" y="1373698"/>
                    </a:lnTo>
                    <a:lnTo>
                      <a:pt x="2189559" y="1376072"/>
                    </a:lnTo>
                    <a:lnTo>
                      <a:pt x="2187178" y="1378841"/>
                    </a:lnTo>
                    <a:lnTo>
                      <a:pt x="2185987" y="1381214"/>
                    </a:lnTo>
                    <a:lnTo>
                      <a:pt x="2185590" y="1384774"/>
                    </a:lnTo>
                    <a:lnTo>
                      <a:pt x="2184003" y="1395455"/>
                    </a:lnTo>
                    <a:lnTo>
                      <a:pt x="2182018" y="1406926"/>
                    </a:lnTo>
                    <a:lnTo>
                      <a:pt x="2013743" y="1406926"/>
                    </a:lnTo>
                    <a:lnTo>
                      <a:pt x="2010965" y="1399015"/>
                    </a:lnTo>
                    <a:lnTo>
                      <a:pt x="2009775" y="1395850"/>
                    </a:lnTo>
                    <a:lnTo>
                      <a:pt x="2008584" y="1393477"/>
                    </a:lnTo>
                    <a:lnTo>
                      <a:pt x="2006600" y="1391499"/>
                    </a:lnTo>
                    <a:lnTo>
                      <a:pt x="2003822" y="1389126"/>
                    </a:lnTo>
                    <a:lnTo>
                      <a:pt x="2001440" y="1387939"/>
                    </a:lnTo>
                    <a:lnTo>
                      <a:pt x="1998662" y="1387148"/>
                    </a:lnTo>
                    <a:lnTo>
                      <a:pt x="1995090" y="1386752"/>
                    </a:lnTo>
                    <a:lnTo>
                      <a:pt x="1992312" y="1386752"/>
                    </a:lnTo>
                    <a:lnTo>
                      <a:pt x="1988740" y="1387543"/>
                    </a:lnTo>
                    <a:lnTo>
                      <a:pt x="1986359" y="1388730"/>
                    </a:lnTo>
                    <a:lnTo>
                      <a:pt x="1983581" y="1390708"/>
                    </a:lnTo>
                    <a:lnTo>
                      <a:pt x="1981597" y="1393081"/>
                    </a:lnTo>
                    <a:lnTo>
                      <a:pt x="1980009" y="1395455"/>
                    </a:lnTo>
                    <a:lnTo>
                      <a:pt x="1978818" y="1398224"/>
                    </a:lnTo>
                    <a:lnTo>
                      <a:pt x="1978025" y="1400993"/>
                    </a:lnTo>
                    <a:lnTo>
                      <a:pt x="1978025" y="1404553"/>
                    </a:lnTo>
                    <a:lnTo>
                      <a:pt x="1978025" y="1406926"/>
                    </a:lnTo>
                    <a:lnTo>
                      <a:pt x="1952625" y="1406926"/>
                    </a:lnTo>
                    <a:lnTo>
                      <a:pt x="1949847" y="1390708"/>
                    </a:lnTo>
                    <a:lnTo>
                      <a:pt x="1949053" y="1382005"/>
                    </a:lnTo>
                    <a:lnTo>
                      <a:pt x="1948259" y="1373698"/>
                    </a:lnTo>
                    <a:lnTo>
                      <a:pt x="1947862" y="1364996"/>
                    </a:lnTo>
                    <a:lnTo>
                      <a:pt x="1947862" y="1355897"/>
                    </a:lnTo>
                    <a:lnTo>
                      <a:pt x="1948259" y="1346404"/>
                    </a:lnTo>
                    <a:lnTo>
                      <a:pt x="1949053" y="1337305"/>
                    </a:lnTo>
                    <a:lnTo>
                      <a:pt x="1950243" y="1327020"/>
                    </a:lnTo>
                    <a:lnTo>
                      <a:pt x="1952228" y="1316736"/>
                    </a:lnTo>
                    <a:lnTo>
                      <a:pt x="1954609" y="1305659"/>
                    </a:lnTo>
                    <a:lnTo>
                      <a:pt x="1958181" y="1294188"/>
                    </a:lnTo>
                    <a:lnTo>
                      <a:pt x="1961356" y="1282716"/>
                    </a:lnTo>
                    <a:lnTo>
                      <a:pt x="1966118" y="1270453"/>
                    </a:lnTo>
                    <a:lnTo>
                      <a:pt x="1971675" y="1257399"/>
                    </a:lnTo>
                    <a:lnTo>
                      <a:pt x="1977231" y="1243554"/>
                    </a:lnTo>
                    <a:lnTo>
                      <a:pt x="1980803" y="1237225"/>
                    </a:lnTo>
                    <a:lnTo>
                      <a:pt x="1984772" y="1230896"/>
                    </a:lnTo>
                    <a:lnTo>
                      <a:pt x="1988740" y="1224567"/>
                    </a:lnTo>
                    <a:lnTo>
                      <a:pt x="1993106" y="1218238"/>
                    </a:lnTo>
                    <a:lnTo>
                      <a:pt x="1994693" y="1215864"/>
                    </a:lnTo>
                    <a:lnTo>
                      <a:pt x="1996281" y="1213491"/>
                    </a:lnTo>
                    <a:lnTo>
                      <a:pt x="2001440" y="1208744"/>
                    </a:lnTo>
                    <a:lnTo>
                      <a:pt x="2006600" y="1203601"/>
                    </a:lnTo>
                    <a:lnTo>
                      <a:pt x="2011362" y="1198855"/>
                    </a:lnTo>
                    <a:lnTo>
                      <a:pt x="2016522" y="1194899"/>
                    </a:lnTo>
                    <a:lnTo>
                      <a:pt x="2022078" y="1190943"/>
                    </a:lnTo>
                    <a:lnTo>
                      <a:pt x="2027634" y="1186987"/>
                    </a:lnTo>
                    <a:lnTo>
                      <a:pt x="2033190" y="1184218"/>
                    </a:lnTo>
                    <a:lnTo>
                      <a:pt x="2038350" y="1181449"/>
                    </a:lnTo>
                    <a:lnTo>
                      <a:pt x="2043906" y="1178285"/>
                    </a:lnTo>
                    <a:lnTo>
                      <a:pt x="2049859" y="1176307"/>
                    </a:lnTo>
                    <a:lnTo>
                      <a:pt x="2060972" y="1171956"/>
                    </a:lnTo>
                    <a:lnTo>
                      <a:pt x="2071290" y="1169187"/>
                    </a:lnTo>
                    <a:lnTo>
                      <a:pt x="2082006" y="1166813"/>
                    </a:lnTo>
                    <a:close/>
                    <a:moveTo>
                      <a:pt x="1110232" y="1166813"/>
                    </a:moveTo>
                    <a:lnTo>
                      <a:pt x="1112219" y="1169978"/>
                    </a:lnTo>
                    <a:lnTo>
                      <a:pt x="1115000" y="1172747"/>
                    </a:lnTo>
                    <a:lnTo>
                      <a:pt x="1118179" y="1175120"/>
                    </a:lnTo>
                    <a:lnTo>
                      <a:pt x="1121359" y="1176702"/>
                    </a:lnTo>
                    <a:lnTo>
                      <a:pt x="1124935" y="1177494"/>
                    </a:lnTo>
                    <a:lnTo>
                      <a:pt x="1128114" y="1177494"/>
                    </a:lnTo>
                    <a:lnTo>
                      <a:pt x="1136062" y="1177098"/>
                    </a:lnTo>
                    <a:lnTo>
                      <a:pt x="1144407" y="1176702"/>
                    </a:lnTo>
                    <a:lnTo>
                      <a:pt x="1154342" y="1177098"/>
                    </a:lnTo>
                    <a:lnTo>
                      <a:pt x="1163879" y="1177889"/>
                    </a:lnTo>
                    <a:lnTo>
                      <a:pt x="1173019" y="1179076"/>
                    </a:lnTo>
                    <a:lnTo>
                      <a:pt x="1181364" y="1180658"/>
                    </a:lnTo>
                    <a:lnTo>
                      <a:pt x="1189709" y="1183427"/>
                    </a:lnTo>
                    <a:lnTo>
                      <a:pt x="1197259" y="1186196"/>
                    </a:lnTo>
                    <a:lnTo>
                      <a:pt x="1204810" y="1189756"/>
                    </a:lnTo>
                    <a:lnTo>
                      <a:pt x="1211963" y="1193317"/>
                    </a:lnTo>
                    <a:lnTo>
                      <a:pt x="1218718" y="1197668"/>
                    </a:lnTo>
                    <a:lnTo>
                      <a:pt x="1225077" y="1202810"/>
                    </a:lnTo>
                    <a:lnTo>
                      <a:pt x="1231037" y="1208348"/>
                    </a:lnTo>
                    <a:lnTo>
                      <a:pt x="1236601" y="1213886"/>
                    </a:lnTo>
                    <a:lnTo>
                      <a:pt x="1241767" y="1220611"/>
                    </a:lnTo>
                    <a:lnTo>
                      <a:pt x="1246138" y="1227731"/>
                    </a:lnTo>
                    <a:lnTo>
                      <a:pt x="1250907" y="1234852"/>
                    </a:lnTo>
                    <a:lnTo>
                      <a:pt x="1254881" y="1243554"/>
                    </a:lnTo>
                    <a:lnTo>
                      <a:pt x="1260444" y="1256213"/>
                    </a:lnTo>
                    <a:lnTo>
                      <a:pt x="1265213" y="1268476"/>
                    </a:lnTo>
                    <a:lnTo>
                      <a:pt x="1269584" y="1280343"/>
                    </a:lnTo>
                    <a:lnTo>
                      <a:pt x="1273160" y="1291814"/>
                    </a:lnTo>
                    <a:lnTo>
                      <a:pt x="1276339" y="1302890"/>
                    </a:lnTo>
                    <a:lnTo>
                      <a:pt x="1278724" y="1313175"/>
                    </a:lnTo>
                    <a:lnTo>
                      <a:pt x="1281108" y="1323460"/>
                    </a:lnTo>
                    <a:lnTo>
                      <a:pt x="1282300" y="1333350"/>
                    </a:lnTo>
                    <a:lnTo>
                      <a:pt x="1283492" y="1342843"/>
                    </a:lnTo>
                    <a:lnTo>
                      <a:pt x="1283890" y="1352337"/>
                    </a:lnTo>
                    <a:lnTo>
                      <a:pt x="1284287" y="1361831"/>
                    </a:lnTo>
                    <a:lnTo>
                      <a:pt x="1283890" y="1371325"/>
                    </a:lnTo>
                    <a:lnTo>
                      <a:pt x="1283492" y="1380027"/>
                    </a:lnTo>
                    <a:lnTo>
                      <a:pt x="1282300" y="1389126"/>
                    </a:lnTo>
                    <a:lnTo>
                      <a:pt x="1281506" y="1398619"/>
                    </a:lnTo>
                    <a:lnTo>
                      <a:pt x="1279519" y="1408113"/>
                    </a:lnTo>
                    <a:lnTo>
                      <a:pt x="1273558" y="1407322"/>
                    </a:lnTo>
                    <a:lnTo>
                      <a:pt x="1267994" y="1406926"/>
                    </a:lnTo>
                    <a:lnTo>
                      <a:pt x="1248920" y="1406926"/>
                    </a:lnTo>
                    <a:lnTo>
                      <a:pt x="1248125" y="1385961"/>
                    </a:lnTo>
                    <a:lnTo>
                      <a:pt x="1247728" y="1382401"/>
                    </a:lnTo>
                    <a:lnTo>
                      <a:pt x="1246138" y="1379632"/>
                    </a:lnTo>
                    <a:lnTo>
                      <a:pt x="1244946" y="1377258"/>
                    </a:lnTo>
                    <a:lnTo>
                      <a:pt x="1242959" y="1374489"/>
                    </a:lnTo>
                    <a:lnTo>
                      <a:pt x="1240575" y="1372907"/>
                    </a:lnTo>
                    <a:lnTo>
                      <a:pt x="1237793" y="1371325"/>
                    </a:lnTo>
                    <a:lnTo>
                      <a:pt x="1235011" y="1370534"/>
                    </a:lnTo>
                    <a:lnTo>
                      <a:pt x="1231435" y="1369742"/>
                    </a:lnTo>
                    <a:lnTo>
                      <a:pt x="1228653" y="1369742"/>
                    </a:lnTo>
                    <a:lnTo>
                      <a:pt x="1225077" y="1370929"/>
                    </a:lnTo>
                    <a:lnTo>
                      <a:pt x="1222692" y="1372116"/>
                    </a:lnTo>
                    <a:lnTo>
                      <a:pt x="1220308" y="1373698"/>
                    </a:lnTo>
                    <a:lnTo>
                      <a:pt x="1217526" y="1376072"/>
                    </a:lnTo>
                    <a:lnTo>
                      <a:pt x="1215937" y="1378841"/>
                    </a:lnTo>
                    <a:lnTo>
                      <a:pt x="1214745" y="1381214"/>
                    </a:lnTo>
                    <a:lnTo>
                      <a:pt x="1214347" y="1384774"/>
                    </a:lnTo>
                    <a:lnTo>
                      <a:pt x="1211963" y="1395455"/>
                    </a:lnTo>
                    <a:lnTo>
                      <a:pt x="1209976" y="1406926"/>
                    </a:lnTo>
                    <a:lnTo>
                      <a:pt x="1041881" y="1406926"/>
                    </a:lnTo>
                    <a:lnTo>
                      <a:pt x="1039497" y="1399015"/>
                    </a:lnTo>
                    <a:lnTo>
                      <a:pt x="1038305" y="1395850"/>
                    </a:lnTo>
                    <a:lnTo>
                      <a:pt x="1036715" y="1393477"/>
                    </a:lnTo>
                    <a:lnTo>
                      <a:pt x="1034728" y="1391499"/>
                    </a:lnTo>
                    <a:lnTo>
                      <a:pt x="1032344" y="1389126"/>
                    </a:lnTo>
                    <a:lnTo>
                      <a:pt x="1029960" y="1387939"/>
                    </a:lnTo>
                    <a:lnTo>
                      <a:pt x="1026780" y="1387148"/>
                    </a:lnTo>
                    <a:lnTo>
                      <a:pt x="1023601" y="1386752"/>
                    </a:lnTo>
                    <a:lnTo>
                      <a:pt x="1020422" y="1386752"/>
                    </a:lnTo>
                    <a:lnTo>
                      <a:pt x="1017243" y="1387543"/>
                    </a:lnTo>
                    <a:lnTo>
                      <a:pt x="1014461" y="1388730"/>
                    </a:lnTo>
                    <a:lnTo>
                      <a:pt x="1012077" y="1390708"/>
                    </a:lnTo>
                    <a:lnTo>
                      <a:pt x="1010090" y="1393081"/>
                    </a:lnTo>
                    <a:lnTo>
                      <a:pt x="1008103" y="1395455"/>
                    </a:lnTo>
                    <a:lnTo>
                      <a:pt x="1006911" y="1398224"/>
                    </a:lnTo>
                    <a:lnTo>
                      <a:pt x="1006116" y="1400993"/>
                    </a:lnTo>
                    <a:lnTo>
                      <a:pt x="1006116" y="1404553"/>
                    </a:lnTo>
                    <a:lnTo>
                      <a:pt x="1006116" y="1406926"/>
                    </a:lnTo>
                    <a:lnTo>
                      <a:pt x="980684" y="1406926"/>
                    </a:lnTo>
                    <a:lnTo>
                      <a:pt x="978299" y="1390708"/>
                    </a:lnTo>
                    <a:lnTo>
                      <a:pt x="977107" y="1382005"/>
                    </a:lnTo>
                    <a:lnTo>
                      <a:pt x="976710" y="1373698"/>
                    </a:lnTo>
                    <a:lnTo>
                      <a:pt x="976312" y="1364996"/>
                    </a:lnTo>
                    <a:lnTo>
                      <a:pt x="976312" y="1355897"/>
                    </a:lnTo>
                    <a:lnTo>
                      <a:pt x="976710" y="1346404"/>
                    </a:lnTo>
                    <a:lnTo>
                      <a:pt x="977504" y="1337305"/>
                    </a:lnTo>
                    <a:lnTo>
                      <a:pt x="978697" y="1327020"/>
                    </a:lnTo>
                    <a:lnTo>
                      <a:pt x="980286" y="1316736"/>
                    </a:lnTo>
                    <a:lnTo>
                      <a:pt x="983068" y="1305659"/>
                    </a:lnTo>
                    <a:lnTo>
                      <a:pt x="985850" y="1294188"/>
                    </a:lnTo>
                    <a:lnTo>
                      <a:pt x="989823" y="1282716"/>
                    </a:lnTo>
                    <a:lnTo>
                      <a:pt x="994195" y="1270453"/>
                    </a:lnTo>
                    <a:lnTo>
                      <a:pt x="999758" y="1257399"/>
                    </a:lnTo>
                    <a:lnTo>
                      <a:pt x="1005719" y="1243554"/>
                    </a:lnTo>
                    <a:lnTo>
                      <a:pt x="1008898" y="1237225"/>
                    </a:lnTo>
                    <a:lnTo>
                      <a:pt x="1012872" y="1230500"/>
                    </a:lnTo>
                    <a:lnTo>
                      <a:pt x="1016846" y="1224567"/>
                    </a:lnTo>
                    <a:lnTo>
                      <a:pt x="1021217" y="1218238"/>
                    </a:lnTo>
                    <a:lnTo>
                      <a:pt x="1023204" y="1215864"/>
                    </a:lnTo>
                    <a:lnTo>
                      <a:pt x="1024793" y="1213491"/>
                    </a:lnTo>
                    <a:lnTo>
                      <a:pt x="1029960" y="1208744"/>
                    </a:lnTo>
                    <a:lnTo>
                      <a:pt x="1034331" y="1203601"/>
                    </a:lnTo>
                    <a:lnTo>
                      <a:pt x="1039894" y="1198855"/>
                    </a:lnTo>
                    <a:lnTo>
                      <a:pt x="1045060" y="1194899"/>
                    </a:lnTo>
                    <a:lnTo>
                      <a:pt x="1050624" y="1190943"/>
                    </a:lnTo>
                    <a:lnTo>
                      <a:pt x="1055790" y="1186987"/>
                    </a:lnTo>
                    <a:lnTo>
                      <a:pt x="1061353" y="1184218"/>
                    </a:lnTo>
                    <a:lnTo>
                      <a:pt x="1066917" y="1181449"/>
                    </a:lnTo>
                    <a:lnTo>
                      <a:pt x="1072480" y="1178285"/>
                    </a:lnTo>
                    <a:lnTo>
                      <a:pt x="1078043" y="1176307"/>
                    </a:lnTo>
                    <a:lnTo>
                      <a:pt x="1089170" y="1171956"/>
                    </a:lnTo>
                    <a:lnTo>
                      <a:pt x="1099900" y="1169187"/>
                    </a:lnTo>
                    <a:lnTo>
                      <a:pt x="1110232" y="1166813"/>
                    </a:lnTo>
                    <a:close/>
                    <a:moveTo>
                      <a:pt x="1601784" y="1141413"/>
                    </a:moveTo>
                    <a:lnTo>
                      <a:pt x="1608513" y="1141413"/>
                    </a:lnTo>
                    <a:lnTo>
                      <a:pt x="1616826" y="1141413"/>
                    </a:lnTo>
                    <a:lnTo>
                      <a:pt x="1628701" y="1141809"/>
                    </a:lnTo>
                    <a:lnTo>
                      <a:pt x="1639785" y="1142996"/>
                    </a:lnTo>
                    <a:lnTo>
                      <a:pt x="1644139" y="1143392"/>
                    </a:lnTo>
                    <a:lnTo>
                      <a:pt x="1656410" y="1145766"/>
                    </a:lnTo>
                    <a:lnTo>
                      <a:pt x="1668285" y="1149327"/>
                    </a:lnTo>
                    <a:lnTo>
                      <a:pt x="1673431" y="1150910"/>
                    </a:lnTo>
                    <a:lnTo>
                      <a:pt x="1682140" y="1154075"/>
                    </a:lnTo>
                    <a:lnTo>
                      <a:pt x="1690453" y="1157241"/>
                    </a:lnTo>
                    <a:lnTo>
                      <a:pt x="1694807" y="1158823"/>
                    </a:lnTo>
                    <a:lnTo>
                      <a:pt x="1703516" y="1163572"/>
                    </a:lnTo>
                    <a:lnTo>
                      <a:pt x="1711828" y="1167924"/>
                    </a:lnTo>
                    <a:lnTo>
                      <a:pt x="1714995" y="1169903"/>
                    </a:lnTo>
                    <a:lnTo>
                      <a:pt x="1726079" y="1177421"/>
                    </a:lnTo>
                    <a:lnTo>
                      <a:pt x="1729245" y="1179399"/>
                    </a:lnTo>
                    <a:lnTo>
                      <a:pt x="1739142" y="1186918"/>
                    </a:lnTo>
                    <a:lnTo>
                      <a:pt x="1740329" y="1188105"/>
                    </a:lnTo>
                    <a:lnTo>
                      <a:pt x="1745475" y="1192853"/>
                    </a:lnTo>
                    <a:lnTo>
                      <a:pt x="1747058" y="1194436"/>
                    </a:lnTo>
                    <a:lnTo>
                      <a:pt x="1748642" y="1196018"/>
                    </a:lnTo>
                    <a:lnTo>
                      <a:pt x="1743100" y="1240732"/>
                    </a:lnTo>
                    <a:lnTo>
                      <a:pt x="1739142" y="1274761"/>
                    </a:lnTo>
                    <a:lnTo>
                      <a:pt x="1736766" y="1296128"/>
                    </a:lnTo>
                    <a:lnTo>
                      <a:pt x="1738746" y="1294150"/>
                    </a:lnTo>
                    <a:lnTo>
                      <a:pt x="1739537" y="1293358"/>
                    </a:lnTo>
                    <a:lnTo>
                      <a:pt x="1740725" y="1293358"/>
                    </a:lnTo>
                    <a:lnTo>
                      <a:pt x="1741912" y="1293754"/>
                    </a:lnTo>
                    <a:lnTo>
                      <a:pt x="1743100" y="1294150"/>
                    </a:lnTo>
                    <a:lnTo>
                      <a:pt x="1744288" y="1295733"/>
                    </a:lnTo>
                    <a:lnTo>
                      <a:pt x="1745079" y="1297315"/>
                    </a:lnTo>
                    <a:lnTo>
                      <a:pt x="1747454" y="1301668"/>
                    </a:lnTo>
                    <a:lnTo>
                      <a:pt x="1749038" y="1307603"/>
                    </a:lnTo>
                    <a:lnTo>
                      <a:pt x="1750621" y="1315121"/>
                    </a:lnTo>
                    <a:lnTo>
                      <a:pt x="1751809" y="1323827"/>
                    </a:lnTo>
                    <a:lnTo>
                      <a:pt x="1752204" y="1332928"/>
                    </a:lnTo>
                    <a:lnTo>
                      <a:pt x="1752600" y="1343216"/>
                    </a:lnTo>
                    <a:lnTo>
                      <a:pt x="1752204" y="1352712"/>
                    </a:lnTo>
                    <a:lnTo>
                      <a:pt x="1751809" y="1361813"/>
                    </a:lnTo>
                    <a:lnTo>
                      <a:pt x="1750621" y="1370518"/>
                    </a:lnTo>
                    <a:lnTo>
                      <a:pt x="1749038" y="1378036"/>
                    </a:lnTo>
                    <a:lnTo>
                      <a:pt x="1747454" y="1383972"/>
                    </a:lnTo>
                    <a:lnTo>
                      <a:pt x="1745079" y="1388324"/>
                    </a:lnTo>
                    <a:lnTo>
                      <a:pt x="1744288" y="1390303"/>
                    </a:lnTo>
                    <a:lnTo>
                      <a:pt x="1743100" y="1391490"/>
                    </a:lnTo>
                    <a:lnTo>
                      <a:pt x="1741912" y="1391886"/>
                    </a:lnTo>
                    <a:lnTo>
                      <a:pt x="1740725" y="1392281"/>
                    </a:lnTo>
                    <a:lnTo>
                      <a:pt x="1739142" y="1391886"/>
                    </a:lnTo>
                    <a:lnTo>
                      <a:pt x="1737954" y="1391094"/>
                    </a:lnTo>
                    <a:lnTo>
                      <a:pt x="1736766" y="1389511"/>
                    </a:lnTo>
                    <a:lnTo>
                      <a:pt x="1735975" y="1387929"/>
                    </a:lnTo>
                    <a:lnTo>
                      <a:pt x="1733996" y="1382785"/>
                    </a:lnTo>
                    <a:lnTo>
                      <a:pt x="1731620" y="1376849"/>
                    </a:lnTo>
                    <a:lnTo>
                      <a:pt x="1730829" y="1384367"/>
                    </a:lnTo>
                    <a:lnTo>
                      <a:pt x="1729641" y="1391886"/>
                    </a:lnTo>
                    <a:lnTo>
                      <a:pt x="1725683" y="1406526"/>
                    </a:lnTo>
                    <a:lnTo>
                      <a:pt x="1475905" y="1406526"/>
                    </a:lnTo>
                    <a:lnTo>
                      <a:pt x="1471551" y="1394260"/>
                    </a:lnTo>
                    <a:lnTo>
                      <a:pt x="1469968" y="1388324"/>
                    </a:lnTo>
                    <a:lnTo>
                      <a:pt x="1467592" y="1381993"/>
                    </a:lnTo>
                    <a:lnTo>
                      <a:pt x="1466009" y="1387137"/>
                    </a:lnTo>
                    <a:lnTo>
                      <a:pt x="1464426" y="1391490"/>
                    </a:lnTo>
                    <a:lnTo>
                      <a:pt x="1463238" y="1392677"/>
                    </a:lnTo>
                    <a:lnTo>
                      <a:pt x="1462051" y="1393864"/>
                    </a:lnTo>
                    <a:lnTo>
                      <a:pt x="1460863" y="1394260"/>
                    </a:lnTo>
                    <a:lnTo>
                      <a:pt x="1459676" y="1394655"/>
                    </a:lnTo>
                    <a:lnTo>
                      <a:pt x="1458884" y="1394260"/>
                    </a:lnTo>
                    <a:lnTo>
                      <a:pt x="1457696" y="1393468"/>
                    </a:lnTo>
                    <a:lnTo>
                      <a:pt x="1456509" y="1392281"/>
                    </a:lnTo>
                    <a:lnTo>
                      <a:pt x="1454925" y="1391094"/>
                    </a:lnTo>
                    <a:lnTo>
                      <a:pt x="1452946" y="1386346"/>
                    </a:lnTo>
                    <a:lnTo>
                      <a:pt x="1451363" y="1380015"/>
                    </a:lnTo>
                    <a:lnTo>
                      <a:pt x="1450175" y="1372892"/>
                    </a:lnTo>
                    <a:lnTo>
                      <a:pt x="1448592" y="1364583"/>
                    </a:lnTo>
                    <a:lnTo>
                      <a:pt x="1447800" y="1355086"/>
                    </a:lnTo>
                    <a:lnTo>
                      <a:pt x="1447800" y="1345194"/>
                    </a:lnTo>
                    <a:lnTo>
                      <a:pt x="1447800" y="1334906"/>
                    </a:lnTo>
                    <a:lnTo>
                      <a:pt x="1448592" y="1325805"/>
                    </a:lnTo>
                    <a:lnTo>
                      <a:pt x="1450175" y="1317496"/>
                    </a:lnTo>
                    <a:lnTo>
                      <a:pt x="1451363" y="1310373"/>
                    </a:lnTo>
                    <a:lnTo>
                      <a:pt x="1452946" y="1304438"/>
                    </a:lnTo>
                    <a:lnTo>
                      <a:pt x="1454925" y="1299689"/>
                    </a:lnTo>
                    <a:lnTo>
                      <a:pt x="1456509" y="1298107"/>
                    </a:lnTo>
                    <a:lnTo>
                      <a:pt x="1457696" y="1296920"/>
                    </a:lnTo>
                    <a:lnTo>
                      <a:pt x="1458884" y="1296128"/>
                    </a:lnTo>
                    <a:lnTo>
                      <a:pt x="1459676" y="1296128"/>
                    </a:lnTo>
                    <a:lnTo>
                      <a:pt x="1460467" y="1296128"/>
                    </a:lnTo>
                    <a:lnTo>
                      <a:pt x="1461259" y="1296524"/>
                    </a:lnTo>
                    <a:lnTo>
                      <a:pt x="1462051" y="1283466"/>
                    </a:lnTo>
                    <a:lnTo>
                      <a:pt x="1462446" y="1277531"/>
                    </a:lnTo>
                    <a:lnTo>
                      <a:pt x="1464030" y="1271991"/>
                    </a:lnTo>
                    <a:lnTo>
                      <a:pt x="1462051" y="1258142"/>
                    </a:lnTo>
                    <a:lnTo>
                      <a:pt x="1460071" y="1245480"/>
                    </a:lnTo>
                    <a:lnTo>
                      <a:pt x="1456905" y="1223717"/>
                    </a:lnTo>
                    <a:lnTo>
                      <a:pt x="1453738" y="1208681"/>
                    </a:lnTo>
                    <a:lnTo>
                      <a:pt x="1452550" y="1203537"/>
                    </a:lnTo>
                    <a:lnTo>
                      <a:pt x="1458488" y="1199975"/>
                    </a:lnTo>
                    <a:lnTo>
                      <a:pt x="1465217" y="1196018"/>
                    </a:lnTo>
                    <a:lnTo>
                      <a:pt x="1471551" y="1191270"/>
                    </a:lnTo>
                    <a:lnTo>
                      <a:pt x="1477884" y="1186522"/>
                    </a:lnTo>
                    <a:lnTo>
                      <a:pt x="1489760" y="1177421"/>
                    </a:lnTo>
                    <a:lnTo>
                      <a:pt x="1495302" y="1173464"/>
                    </a:lnTo>
                    <a:lnTo>
                      <a:pt x="1500843" y="1170299"/>
                    </a:lnTo>
                    <a:lnTo>
                      <a:pt x="1515490" y="1163176"/>
                    </a:lnTo>
                    <a:lnTo>
                      <a:pt x="1530136" y="1157241"/>
                    </a:lnTo>
                    <a:lnTo>
                      <a:pt x="1539636" y="1154075"/>
                    </a:lnTo>
                    <a:lnTo>
                      <a:pt x="1548741" y="1150910"/>
                    </a:lnTo>
                    <a:lnTo>
                      <a:pt x="1558241" y="1148536"/>
                    </a:lnTo>
                    <a:lnTo>
                      <a:pt x="1568533" y="1145766"/>
                    </a:lnTo>
                    <a:lnTo>
                      <a:pt x="1576450" y="1144183"/>
                    </a:lnTo>
                    <a:lnTo>
                      <a:pt x="1583971" y="1142996"/>
                    </a:lnTo>
                    <a:lnTo>
                      <a:pt x="1594658" y="1142204"/>
                    </a:lnTo>
                    <a:lnTo>
                      <a:pt x="1601784" y="1141413"/>
                    </a:lnTo>
                    <a:close/>
                    <a:moveTo>
                      <a:pt x="1832358" y="1052513"/>
                    </a:moveTo>
                    <a:lnTo>
                      <a:pt x="1843104" y="1052513"/>
                    </a:lnTo>
                    <a:lnTo>
                      <a:pt x="1847083" y="1052911"/>
                    </a:lnTo>
                    <a:lnTo>
                      <a:pt x="1839522" y="1055300"/>
                    </a:lnTo>
                    <a:lnTo>
                      <a:pt x="1831960" y="1058882"/>
                    </a:lnTo>
                    <a:lnTo>
                      <a:pt x="1825194" y="1062067"/>
                    </a:lnTo>
                    <a:lnTo>
                      <a:pt x="1818428" y="1065650"/>
                    </a:lnTo>
                    <a:lnTo>
                      <a:pt x="1820418" y="1066446"/>
                    </a:lnTo>
                    <a:lnTo>
                      <a:pt x="1828776" y="1066048"/>
                    </a:lnTo>
                    <a:lnTo>
                      <a:pt x="1837532" y="1065650"/>
                    </a:lnTo>
                    <a:lnTo>
                      <a:pt x="1846685" y="1066048"/>
                    </a:lnTo>
                    <a:lnTo>
                      <a:pt x="1856237" y="1066446"/>
                    </a:lnTo>
                    <a:lnTo>
                      <a:pt x="1865789" y="1067640"/>
                    </a:lnTo>
                    <a:lnTo>
                      <a:pt x="1876137" y="1069631"/>
                    </a:lnTo>
                    <a:lnTo>
                      <a:pt x="1885688" y="1072417"/>
                    </a:lnTo>
                    <a:lnTo>
                      <a:pt x="1895638" y="1075602"/>
                    </a:lnTo>
                    <a:lnTo>
                      <a:pt x="1905588" y="1079981"/>
                    </a:lnTo>
                    <a:lnTo>
                      <a:pt x="1910761" y="1082369"/>
                    </a:lnTo>
                    <a:lnTo>
                      <a:pt x="1915139" y="1085156"/>
                    </a:lnTo>
                    <a:lnTo>
                      <a:pt x="1919915" y="1088340"/>
                    </a:lnTo>
                    <a:lnTo>
                      <a:pt x="1924691" y="1091525"/>
                    </a:lnTo>
                    <a:lnTo>
                      <a:pt x="1929069" y="1095506"/>
                    </a:lnTo>
                    <a:lnTo>
                      <a:pt x="1933845" y="1099487"/>
                    </a:lnTo>
                    <a:lnTo>
                      <a:pt x="1938223" y="1103468"/>
                    </a:lnTo>
                    <a:lnTo>
                      <a:pt x="1942202" y="1108245"/>
                    </a:lnTo>
                    <a:lnTo>
                      <a:pt x="1946580" y="1112623"/>
                    </a:lnTo>
                    <a:lnTo>
                      <a:pt x="1950162" y="1118197"/>
                    </a:lnTo>
                    <a:lnTo>
                      <a:pt x="1954142" y="1123770"/>
                    </a:lnTo>
                    <a:lnTo>
                      <a:pt x="1957724" y="1129741"/>
                    </a:lnTo>
                    <a:lnTo>
                      <a:pt x="1960908" y="1136110"/>
                    </a:lnTo>
                    <a:lnTo>
                      <a:pt x="1964490" y="1142878"/>
                    </a:lnTo>
                    <a:lnTo>
                      <a:pt x="1968868" y="1152830"/>
                    </a:lnTo>
                    <a:lnTo>
                      <a:pt x="1972847" y="1163180"/>
                    </a:lnTo>
                    <a:lnTo>
                      <a:pt x="1979613" y="1182288"/>
                    </a:lnTo>
                    <a:lnTo>
                      <a:pt x="1975633" y="1185871"/>
                    </a:lnTo>
                    <a:lnTo>
                      <a:pt x="1972051" y="1190249"/>
                    </a:lnTo>
                    <a:lnTo>
                      <a:pt x="1967674" y="1192638"/>
                    </a:lnTo>
                    <a:lnTo>
                      <a:pt x="1965684" y="1193832"/>
                    </a:lnTo>
                    <a:lnTo>
                      <a:pt x="1963694" y="1195823"/>
                    </a:lnTo>
                    <a:lnTo>
                      <a:pt x="1962102" y="1197415"/>
                    </a:lnTo>
                    <a:lnTo>
                      <a:pt x="1961306" y="1199007"/>
                    </a:lnTo>
                    <a:lnTo>
                      <a:pt x="1960112" y="1201396"/>
                    </a:lnTo>
                    <a:lnTo>
                      <a:pt x="1959316" y="1202988"/>
                    </a:lnTo>
                    <a:lnTo>
                      <a:pt x="1958918" y="1205377"/>
                    </a:lnTo>
                    <a:lnTo>
                      <a:pt x="1958918" y="1207367"/>
                    </a:lnTo>
                    <a:lnTo>
                      <a:pt x="1952152" y="1218115"/>
                    </a:lnTo>
                    <a:lnTo>
                      <a:pt x="1946580" y="1229262"/>
                    </a:lnTo>
                    <a:lnTo>
                      <a:pt x="1941008" y="1240806"/>
                    </a:lnTo>
                    <a:lnTo>
                      <a:pt x="1936233" y="1252350"/>
                    </a:lnTo>
                    <a:lnTo>
                      <a:pt x="1932253" y="1263895"/>
                    </a:lnTo>
                    <a:lnTo>
                      <a:pt x="1928273" y="1274245"/>
                    </a:lnTo>
                    <a:lnTo>
                      <a:pt x="1925089" y="1284993"/>
                    </a:lnTo>
                    <a:lnTo>
                      <a:pt x="1921905" y="1294945"/>
                    </a:lnTo>
                    <a:lnTo>
                      <a:pt x="1919915" y="1304897"/>
                    </a:lnTo>
                    <a:lnTo>
                      <a:pt x="1917925" y="1314451"/>
                    </a:lnTo>
                    <a:lnTo>
                      <a:pt x="1784997" y="1314451"/>
                    </a:lnTo>
                    <a:lnTo>
                      <a:pt x="1783007" y="1303305"/>
                    </a:lnTo>
                    <a:lnTo>
                      <a:pt x="1780222" y="1293353"/>
                    </a:lnTo>
                    <a:lnTo>
                      <a:pt x="1778630" y="1288974"/>
                    </a:lnTo>
                    <a:lnTo>
                      <a:pt x="1777038" y="1284993"/>
                    </a:lnTo>
                    <a:lnTo>
                      <a:pt x="1775446" y="1281410"/>
                    </a:lnTo>
                    <a:lnTo>
                      <a:pt x="1773058" y="1278226"/>
                    </a:lnTo>
                    <a:lnTo>
                      <a:pt x="1782609" y="1200202"/>
                    </a:lnTo>
                    <a:lnTo>
                      <a:pt x="1783007" y="1196619"/>
                    </a:lnTo>
                    <a:lnTo>
                      <a:pt x="1783007" y="1192638"/>
                    </a:lnTo>
                    <a:lnTo>
                      <a:pt x="1782211" y="1189453"/>
                    </a:lnTo>
                    <a:lnTo>
                      <a:pt x="1781416" y="1185472"/>
                    </a:lnTo>
                    <a:lnTo>
                      <a:pt x="1779824" y="1182288"/>
                    </a:lnTo>
                    <a:lnTo>
                      <a:pt x="1778232" y="1178705"/>
                    </a:lnTo>
                    <a:lnTo>
                      <a:pt x="1776242" y="1175919"/>
                    </a:lnTo>
                    <a:lnTo>
                      <a:pt x="1774252" y="1172734"/>
                    </a:lnTo>
                    <a:lnTo>
                      <a:pt x="1767884" y="1166763"/>
                    </a:lnTo>
                    <a:lnTo>
                      <a:pt x="1761516" y="1161588"/>
                    </a:lnTo>
                    <a:lnTo>
                      <a:pt x="1752362" y="1154422"/>
                    </a:lnTo>
                    <a:lnTo>
                      <a:pt x="1741219" y="1146460"/>
                    </a:lnTo>
                    <a:lnTo>
                      <a:pt x="1734851" y="1142480"/>
                    </a:lnTo>
                    <a:lnTo>
                      <a:pt x="1728085" y="1138101"/>
                    </a:lnTo>
                    <a:lnTo>
                      <a:pt x="1720921" y="1134518"/>
                    </a:lnTo>
                    <a:lnTo>
                      <a:pt x="1712564" y="1130139"/>
                    </a:lnTo>
                    <a:lnTo>
                      <a:pt x="1704206" y="1126158"/>
                    </a:lnTo>
                    <a:lnTo>
                      <a:pt x="1695450" y="1122576"/>
                    </a:lnTo>
                    <a:lnTo>
                      <a:pt x="1698236" y="1118197"/>
                    </a:lnTo>
                    <a:lnTo>
                      <a:pt x="1701420" y="1114216"/>
                    </a:lnTo>
                    <a:lnTo>
                      <a:pt x="1697440" y="1114614"/>
                    </a:lnTo>
                    <a:lnTo>
                      <a:pt x="1701420" y="1111827"/>
                    </a:lnTo>
                    <a:lnTo>
                      <a:pt x="1705002" y="1109041"/>
                    </a:lnTo>
                    <a:lnTo>
                      <a:pt x="1710176" y="1103069"/>
                    </a:lnTo>
                    <a:lnTo>
                      <a:pt x="1715748" y="1097894"/>
                    </a:lnTo>
                    <a:lnTo>
                      <a:pt x="1721319" y="1093117"/>
                    </a:lnTo>
                    <a:lnTo>
                      <a:pt x="1726891" y="1088340"/>
                    </a:lnTo>
                    <a:lnTo>
                      <a:pt x="1732463" y="1083962"/>
                    </a:lnTo>
                    <a:lnTo>
                      <a:pt x="1738035" y="1080379"/>
                    </a:lnTo>
                    <a:lnTo>
                      <a:pt x="1744005" y="1076398"/>
                    </a:lnTo>
                    <a:lnTo>
                      <a:pt x="1749975" y="1073611"/>
                    </a:lnTo>
                    <a:lnTo>
                      <a:pt x="1755944" y="1070427"/>
                    </a:lnTo>
                    <a:lnTo>
                      <a:pt x="1761914" y="1067640"/>
                    </a:lnTo>
                    <a:lnTo>
                      <a:pt x="1773456" y="1063261"/>
                    </a:lnTo>
                    <a:lnTo>
                      <a:pt x="1784997" y="1059679"/>
                    </a:lnTo>
                    <a:lnTo>
                      <a:pt x="1796539" y="1056892"/>
                    </a:lnTo>
                    <a:lnTo>
                      <a:pt x="1806489" y="1054902"/>
                    </a:lnTo>
                    <a:lnTo>
                      <a:pt x="1816438" y="1053707"/>
                    </a:lnTo>
                    <a:lnTo>
                      <a:pt x="1824796" y="1052911"/>
                    </a:lnTo>
                    <a:lnTo>
                      <a:pt x="1832358" y="1052513"/>
                    </a:lnTo>
                    <a:close/>
                    <a:moveTo>
                      <a:pt x="861259" y="1052513"/>
                    </a:moveTo>
                    <a:lnTo>
                      <a:pt x="871603" y="1052513"/>
                    </a:lnTo>
                    <a:lnTo>
                      <a:pt x="875581" y="1052911"/>
                    </a:lnTo>
                    <a:lnTo>
                      <a:pt x="868022" y="1055295"/>
                    </a:lnTo>
                    <a:lnTo>
                      <a:pt x="860861" y="1058873"/>
                    </a:lnTo>
                    <a:lnTo>
                      <a:pt x="854098" y="1062053"/>
                    </a:lnTo>
                    <a:lnTo>
                      <a:pt x="847335" y="1065630"/>
                    </a:lnTo>
                    <a:lnTo>
                      <a:pt x="849324" y="1066425"/>
                    </a:lnTo>
                    <a:lnTo>
                      <a:pt x="857281" y="1066027"/>
                    </a:lnTo>
                    <a:lnTo>
                      <a:pt x="866033" y="1065630"/>
                    </a:lnTo>
                    <a:lnTo>
                      <a:pt x="875183" y="1066027"/>
                    </a:lnTo>
                    <a:lnTo>
                      <a:pt x="884732" y="1066425"/>
                    </a:lnTo>
                    <a:lnTo>
                      <a:pt x="894678" y="1067617"/>
                    </a:lnTo>
                    <a:lnTo>
                      <a:pt x="904624" y="1069605"/>
                    </a:lnTo>
                    <a:lnTo>
                      <a:pt x="914172" y="1072387"/>
                    </a:lnTo>
                    <a:lnTo>
                      <a:pt x="924516" y="1075567"/>
                    </a:lnTo>
                    <a:lnTo>
                      <a:pt x="934064" y="1079939"/>
                    </a:lnTo>
                    <a:lnTo>
                      <a:pt x="939236" y="1082324"/>
                    </a:lnTo>
                    <a:lnTo>
                      <a:pt x="944010" y="1085106"/>
                    </a:lnTo>
                    <a:lnTo>
                      <a:pt x="948784" y="1088286"/>
                    </a:lnTo>
                    <a:lnTo>
                      <a:pt x="953160" y="1091466"/>
                    </a:lnTo>
                    <a:lnTo>
                      <a:pt x="957934" y="1095441"/>
                    </a:lnTo>
                    <a:lnTo>
                      <a:pt x="962708" y="1099415"/>
                    </a:lnTo>
                    <a:lnTo>
                      <a:pt x="966687" y="1103390"/>
                    </a:lnTo>
                    <a:lnTo>
                      <a:pt x="971063" y="1108160"/>
                    </a:lnTo>
                    <a:lnTo>
                      <a:pt x="974644" y="1112532"/>
                    </a:lnTo>
                    <a:lnTo>
                      <a:pt x="979020" y="1118097"/>
                    </a:lnTo>
                    <a:lnTo>
                      <a:pt x="982998" y="1123662"/>
                    </a:lnTo>
                    <a:lnTo>
                      <a:pt x="986181" y="1129624"/>
                    </a:lnTo>
                    <a:lnTo>
                      <a:pt x="989762" y="1135983"/>
                    </a:lnTo>
                    <a:lnTo>
                      <a:pt x="992944" y="1142741"/>
                    </a:lnTo>
                    <a:lnTo>
                      <a:pt x="997321" y="1152678"/>
                    </a:lnTo>
                    <a:lnTo>
                      <a:pt x="1001299" y="1163012"/>
                    </a:lnTo>
                    <a:lnTo>
                      <a:pt x="1008062" y="1182091"/>
                    </a:lnTo>
                    <a:lnTo>
                      <a:pt x="1004482" y="1185668"/>
                    </a:lnTo>
                    <a:lnTo>
                      <a:pt x="1000105" y="1190040"/>
                    </a:lnTo>
                    <a:lnTo>
                      <a:pt x="996525" y="1192425"/>
                    </a:lnTo>
                    <a:lnTo>
                      <a:pt x="994138" y="1193618"/>
                    </a:lnTo>
                    <a:lnTo>
                      <a:pt x="992546" y="1195605"/>
                    </a:lnTo>
                    <a:lnTo>
                      <a:pt x="990955" y="1197195"/>
                    </a:lnTo>
                    <a:lnTo>
                      <a:pt x="989762" y="1198785"/>
                    </a:lnTo>
                    <a:lnTo>
                      <a:pt x="988568" y="1201170"/>
                    </a:lnTo>
                    <a:lnTo>
                      <a:pt x="987772" y="1202760"/>
                    </a:lnTo>
                    <a:lnTo>
                      <a:pt x="987375" y="1205145"/>
                    </a:lnTo>
                    <a:lnTo>
                      <a:pt x="987375" y="1207132"/>
                    </a:lnTo>
                    <a:lnTo>
                      <a:pt x="980611" y="1217864"/>
                    </a:lnTo>
                    <a:lnTo>
                      <a:pt x="975041" y="1228993"/>
                    </a:lnTo>
                    <a:lnTo>
                      <a:pt x="969870" y="1240520"/>
                    </a:lnTo>
                    <a:lnTo>
                      <a:pt x="965095" y="1252047"/>
                    </a:lnTo>
                    <a:lnTo>
                      <a:pt x="960321" y="1263574"/>
                    </a:lnTo>
                    <a:lnTo>
                      <a:pt x="956741" y="1273908"/>
                    </a:lnTo>
                    <a:lnTo>
                      <a:pt x="953558" y="1284640"/>
                    </a:lnTo>
                    <a:lnTo>
                      <a:pt x="950773" y="1294577"/>
                    </a:lnTo>
                    <a:lnTo>
                      <a:pt x="948784" y="1304514"/>
                    </a:lnTo>
                    <a:lnTo>
                      <a:pt x="946397" y="1314054"/>
                    </a:lnTo>
                    <a:lnTo>
                      <a:pt x="746283" y="1314054"/>
                    </a:lnTo>
                    <a:lnTo>
                      <a:pt x="745487" y="1310874"/>
                    </a:lnTo>
                    <a:lnTo>
                      <a:pt x="745487" y="1314054"/>
                    </a:lnTo>
                    <a:lnTo>
                      <a:pt x="692972" y="1314054"/>
                    </a:lnTo>
                    <a:lnTo>
                      <a:pt x="688994" y="1314054"/>
                    </a:lnTo>
                    <a:lnTo>
                      <a:pt x="685811" y="1314451"/>
                    </a:lnTo>
                    <a:lnTo>
                      <a:pt x="683026" y="1296565"/>
                    </a:lnTo>
                    <a:lnTo>
                      <a:pt x="681833" y="1287423"/>
                    </a:lnTo>
                    <a:lnTo>
                      <a:pt x="681435" y="1278281"/>
                    </a:lnTo>
                    <a:lnTo>
                      <a:pt x="681037" y="1268344"/>
                    </a:lnTo>
                    <a:lnTo>
                      <a:pt x="681435" y="1258804"/>
                    </a:lnTo>
                    <a:lnTo>
                      <a:pt x="681833" y="1249265"/>
                    </a:lnTo>
                    <a:lnTo>
                      <a:pt x="682628" y="1238930"/>
                    </a:lnTo>
                    <a:lnTo>
                      <a:pt x="684617" y="1228596"/>
                    </a:lnTo>
                    <a:lnTo>
                      <a:pt x="686607" y="1217466"/>
                    </a:lnTo>
                    <a:lnTo>
                      <a:pt x="688994" y="1205940"/>
                    </a:lnTo>
                    <a:lnTo>
                      <a:pt x="692176" y="1194810"/>
                    </a:lnTo>
                    <a:lnTo>
                      <a:pt x="696155" y="1182488"/>
                    </a:lnTo>
                    <a:lnTo>
                      <a:pt x="700929" y="1169769"/>
                    </a:lnTo>
                    <a:lnTo>
                      <a:pt x="706499" y="1156255"/>
                    </a:lnTo>
                    <a:lnTo>
                      <a:pt x="712466" y="1142741"/>
                    </a:lnTo>
                    <a:lnTo>
                      <a:pt x="716445" y="1134791"/>
                    </a:lnTo>
                    <a:lnTo>
                      <a:pt x="720821" y="1127636"/>
                    </a:lnTo>
                    <a:lnTo>
                      <a:pt x="725595" y="1120482"/>
                    </a:lnTo>
                    <a:lnTo>
                      <a:pt x="729971" y="1114122"/>
                    </a:lnTo>
                    <a:lnTo>
                      <a:pt x="726391" y="1114520"/>
                    </a:lnTo>
                    <a:lnTo>
                      <a:pt x="729971" y="1111737"/>
                    </a:lnTo>
                    <a:lnTo>
                      <a:pt x="733950" y="1108955"/>
                    </a:lnTo>
                    <a:lnTo>
                      <a:pt x="739122" y="1102993"/>
                    </a:lnTo>
                    <a:lnTo>
                      <a:pt x="744294" y="1097826"/>
                    </a:lnTo>
                    <a:lnTo>
                      <a:pt x="749863" y="1093056"/>
                    </a:lnTo>
                    <a:lnTo>
                      <a:pt x="755433" y="1088286"/>
                    </a:lnTo>
                    <a:lnTo>
                      <a:pt x="761401" y="1083914"/>
                    </a:lnTo>
                    <a:lnTo>
                      <a:pt x="766970" y="1080337"/>
                    </a:lnTo>
                    <a:lnTo>
                      <a:pt x="772938" y="1076362"/>
                    </a:lnTo>
                    <a:lnTo>
                      <a:pt x="778508" y="1073579"/>
                    </a:lnTo>
                    <a:lnTo>
                      <a:pt x="784475" y="1070400"/>
                    </a:lnTo>
                    <a:lnTo>
                      <a:pt x="790443" y="1067617"/>
                    </a:lnTo>
                    <a:lnTo>
                      <a:pt x="802378" y="1063245"/>
                    </a:lnTo>
                    <a:lnTo>
                      <a:pt x="813916" y="1059668"/>
                    </a:lnTo>
                    <a:lnTo>
                      <a:pt x="824658" y="1056885"/>
                    </a:lnTo>
                    <a:lnTo>
                      <a:pt x="835399" y="1054898"/>
                    </a:lnTo>
                    <a:lnTo>
                      <a:pt x="844947" y="1053705"/>
                    </a:lnTo>
                    <a:lnTo>
                      <a:pt x="853700" y="1052911"/>
                    </a:lnTo>
                    <a:lnTo>
                      <a:pt x="861259" y="1052513"/>
                    </a:lnTo>
                    <a:close/>
                    <a:moveTo>
                      <a:pt x="1326357" y="1047750"/>
                    </a:moveTo>
                    <a:lnTo>
                      <a:pt x="1337469" y="1047750"/>
                    </a:lnTo>
                    <a:lnTo>
                      <a:pt x="1348582" y="1048148"/>
                    </a:lnTo>
                    <a:lnTo>
                      <a:pt x="1358901" y="1048942"/>
                    </a:lnTo>
                    <a:lnTo>
                      <a:pt x="1368822" y="1050532"/>
                    </a:lnTo>
                    <a:lnTo>
                      <a:pt x="1378347" y="1052520"/>
                    </a:lnTo>
                    <a:lnTo>
                      <a:pt x="1387476" y="1054904"/>
                    </a:lnTo>
                    <a:lnTo>
                      <a:pt x="1396604" y="1057289"/>
                    </a:lnTo>
                    <a:lnTo>
                      <a:pt x="1404541" y="1060469"/>
                    </a:lnTo>
                    <a:lnTo>
                      <a:pt x="1412479" y="1063251"/>
                    </a:lnTo>
                    <a:lnTo>
                      <a:pt x="1419623" y="1066828"/>
                    </a:lnTo>
                    <a:lnTo>
                      <a:pt x="1426766" y="1070008"/>
                    </a:lnTo>
                    <a:lnTo>
                      <a:pt x="1433116" y="1073983"/>
                    </a:lnTo>
                    <a:lnTo>
                      <a:pt x="1444626" y="1081137"/>
                    </a:lnTo>
                    <a:lnTo>
                      <a:pt x="1454151" y="1087894"/>
                    </a:lnTo>
                    <a:lnTo>
                      <a:pt x="1461691" y="1093856"/>
                    </a:lnTo>
                    <a:lnTo>
                      <a:pt x="1466851" y="1098228"/>
                    </a:lnTo>
                    <a:lnTo>
                      <a:pt x="1471613" y="1102600"/>
                    </a:lnTo>
                    <a:lnTo>
                      <a:pt x="1465660" y="1153079"/>
                    </a:lnTo>
                    <a:lnTo>
                      <a:pt x="1458913" y="1157848"/>
                    </a:lnTo>
                    <a:lnTo>
                      <a:pt x="1447404" y="1166195"/>
                    </a:lnTo>
                    <a:lnTo>
                      <a:pt x="1441848" y="1170170"/>
                    </a:lnTo>
                    <a:lnTo>
                      <a:pt x="1437482" y="1172555"/>
                    </a:lnTo>
                    <a:lnTo>
                      <a:pt x="1434704" y="1174542"/>
                    </a:lnTo>
                    <a:lnTo>
                      <a:pt x="1432323" y="1175734"/>
                    </a:lnTo>
                    <a:lnTo>
                      <a:pt x="1427560" y="1179311"/>
                    </a:lnTo>
                    <a:lnTo>
                      <a:pt x="1424385" y="1184081"/>
                    </a:lnTo>
                    <a:lnTo>
                      <a:pt x="1421210" y="1188851"/>
                    </a:lnTo>
                    <a:lnTo>
                      <a:pt x="1419226" y="1194018"/>
                    </a:lnTo>
                    <a:lnTo>
                      <a:pt x="1418035" y="1199582"/>
                    </a:lnTo>
                    <a:lnTo>
                      <a:pt x="1418035" y="1205544"/>
                    </a:lnTo>
                    <a:lnTo>
                      <a:pt x="1418432" y="1208724"/>
                    </a:lnTo>
                    <a:lnTo>
                      <a:pt x="1418829" y="1211506"/>
                    </a:lnTo>
                    <a:lnTo>
                      <a:pt x="1419623" y="1216673"/>
                    </a:lnTo>
                    <a:lnTo>
                      <a:pt x="1422401" y="1229392"/>
                    </a:lnTo>
                    <a:lnTo>
                      <a:pt x="1425576" y="1248073"/>
                    </a:lnTo>
                    <a:lnTo>
                      <a:pt x="1427163" y="1259202"/>
                    </a:lnTo>
                    <a:lnTo>
                      <a:pt x="1429148" y="1271524"/>
                    </a:lnTo>
                    <a:lnTo>
                      <a:pt x="1427560" y="1279076"/>
                    </a:lnTo>
                    <a:lnTo>
                      <a:pt x="1425973" y="1282255"/>
                    </a:lnTo>
                    <a:lnTo>
                      <a:pt x="1423988" y="1285832"/>
                    </a:lnTo>
                    <a:lnTo>
                      <a:pt x="1422401" y="1289807"/>
                    </a:lnTo>
                    <a:lnTo>
                      <a:pt x="1420416" y="1293782"/>
                    </a:lnTo>
                    <a:lnTo>
                      <a:pt x="1418035" y="1303718"/>
                    </a:lnTo>
                    <a:lnTo>
                      <a:pt x="1416051" y="1314450"/>
                    </a:lnTo>
                    <a:lnTo>
                      <a:pt x="1312863" y="1314450"/>
                    </a:lnTo>
                    <a:lnTo>
                      <a:pt x="1310879" y="1304911"/>
                    </a:lnTo>
                    <a:lnTo>
                      <a:pt x="1308894" y="1294974"/>
                    </a:lnTo>
                    <a:lnTo>
                      <a:pt x="1305719" y="1285038"/>
                    </a:lnTo>
                    <a:lnTo>
                      <a:pt x="1302544" y="1274306"/>
                    </a:lnTo>
                    <a:lnTo>
                      <a:pt x="1298972" y="1263972"/>
                    </a:lnTo>
                    <a:lnTo>
                      <a:pt x="1295004" y="1252843"/>
                    </a:lnTo>
                    <a:lnTo>
                      <a:pt x="1290241" y="1240919"/>
                    </a:lnTo>
                    <a:lnTo>
                      <a:pt x="1285082" y="1229392"/>
                    </a:lnTo>
                    <a:lnTo>
                      <a:pt x="1280319" y="1219456"/>
                    </a:lnTo>
                    <a:lnTo>
                      <a:pt x="1275160" y="1210711"/>
                    </a:lnTo>
                    <a:lnTo>
                      <a:pt x="1270000" y="1202365"/>
                    </a:lnTo>
                    <a:lnTo>
                      <a:pt x="1264047" y="1194813"/>
                    </a:lnTo>
                    <a:lnTo>
                      <a:pt x="1258094" y="1188056"/>
                    </a:lnTo>
                    <a:lnTo>
                      <a:pt x="1251744" y="1181696"/>
                    </a:lnTo>
                    <a:lnTo>
                      <a:pt x="1244997" y="1175734"/>
                    </a:lnTo>
                    <a:lnTo>
                      <a:pt x="1238250" y="1170567"/>
                    </a:lnTo>
                    <a:lnTo>
                      <a:pt x="1231503" y="1165400"/>
                    </a:lnTo>
                    <a:lnTo>
                      <a:pt x="1224757" y="1161823"/>
                    </a:lnTo>
                    <a:lnTo>
                      <a:pt x="1217613" y="1157848"/>
                    </a:lnTo>
                    <a:lnTo>
                      <a:pt x="1210469" y="1154669"/>
                    </a:lnTo>
                    <a:lnTo>
                      <a:pt x="1202928" y="1151886"/>
                    </a:lnTo>
                    <a:lnTo>
                      <a:pt x="1195785" y="1149501"/>
                    </a:lnTo>
                    <a:lnTo>
                      <a:pt x="1188641" y="1147912"/>
                    </a:lnTo>
                    <a:lnTo>
                      <a:pt x="1181497" y="1145924"/>
                    </a:lnTo>
                    <a:lnTo>
                      <a:pt x="1179116" y="1131218"/>
                    </a:lnTo>
                    <a:lnTo>
                      <a:pt x="1176735" y="1120486"/>
                    </a:lnTo>
                    <a:lnTo>
                      <a:pt x="1174750" y="1110152"/>
                    </a:lnTo>
                    <a:lnTo>
                      <a:pt x="1180703" y="1106973"/>
                    </a:lnTo>
                    <a:lnTo>
                      <a:pt x="1187053" y="1102998"/>
                    </a:lnTo>
                    <a:lnTo>
                      <a:pt x="1193800" y="1098228"/>
                    </a:lnTo>
                    <a:lnTo>
                      <a:pt x="1200150" y="1093856"/>
                    </a:lnTo>
                    <a:lnTo>
                      <a:pt x="1212453" y="1084317"/>
                    </a:lnTo>
                    <a:lnTo>
                      <a:pt x="1217613" y="1080342"/>
                    </a:lnTo>
                    <a:lnTo>
                      <a:pt x="1223169" y="1077163"/>
                    </a:lnTo>
                    <a:lnTo>
                      <a:pt x="1237060" y="1070406"/>
                    </a:lnTo>
                    <a:lnTo>
                      <a:pt x="1250950" y="1064444"/>
                    </a:lnTo>
                    <a:lnTo>
                      <a:pt x="1264444" y="1059674"/>
                    </a:lnTo>
                    <a:lnTo>
                      <a:pt x="1277541" y="1055699"/>
                    </a:lnTo>
                    <a:lnTo>
                      <a:pt x="1290241" y="1052520"/>
                    </a:lnTo>
                    <a:lnTo>
                      <a:pt x="1302941" y="1050135"/>
                    </a:lnTo>
                    <a:lnTo>
                      <a:pt x="1314847" y="1048545"/>
                    </a:lnTo>
                    <a:lnTo>
                      <a:pt x="1326357" y="1047750"/>
                    </a:lnTo>
                    <a:close/>
                    <a:moveTo>
                      <a:pt x="525022" y="1035050"/>
                    </a:moveTo>
                    <a:lnTo>
                      <a:pt x="554037" y="1036676"/>
                    </a:lnTo>
                    <a:lnTo>
                      <a:pt x="512762" y="1068388"/>
                    </a:lnTo>
                    <a:lnTo>
                      <a:pt x="525022" y="1035050"/>
                    </a:lnTo>
                    <a:close/>
                    <a:moveTo>
                      <a:pt x="174832" y="915044"/>
                    </a:moveTo>
                    <a:lnTo>
                      <a:pt x="50860" y="916631"/>
                    </a:lnTo>
                    <a:lnTo>
                      <a:pt x="57218" y="934484"/>
                    </a:lnTo>
                    <a:lnTo>
                      <a:pt x="174832" y="915044"/>
                    </a:lnTo>
                    <a:close/>
                    <a:moveTo>
                      <a:pt x="403703" y="711119"/>
                    </a:moveTo>
                    <a:lnTo>
                      <a:pt x="403703" y="723418"/>
                    </a:lnTo>
                    <a:lnTo>
                      <a:pt x="512179" y="715086"/>
                    </a:lnTo>
                    <a:lnTo>
                      <a:pt x="403703" y="711119"/>
                    </a:lnTo>
                    <a:close/>
                    <a:moveTo>
                      <a:pt x="773852" y="677863"/>
                    </a:moveTo>
                    <a:lnTo>
                      <a:pt x="777038" y="678259"/>
                    </a:lnTo>
                    <a:lnTo>
                      <a:pt x="778632" y="678259"/>
                    </a:lnTo>
                    <a:lnTo>
                      <a:pt x="779428" y="679050"/>
                    </a:lnTo>
                    <a:lnTo>
                      <a:pt x="780225" y="679446"/>
                    </a:lnTo>
                    <a:lnTo>
                      <a:pt x="780623" y="680632"/>
                    </a:lnTo>
                    <a:lnTo>
                      <a:pt x="780623" y="681423"/>
                    </a:lnTo>
                    <a:lnTo>
                      <a:pt x="780225" y="682215"/>
                    </a:lnTo>
                    <a:lnTo>
                      <a:pt x="779428" y="684588"/>
                    </a:lnTo>
                    <a:lnTo>
                      <a:pt x="777038" y="687357"/>
                    </a:lnTo>
                    <a:lnTo>
                      <a:pt x="774648" y="689731"/>
                    </a:lnTo>
                    <a:lnTo>
                      <a:pt x="771860" y="692500"/>
                    </a:lnTo>
                    <a:lnTo>
                      <a:pt x="767877" y="695665"/>
                    </a:lnTo>
                    <a:lnTo>
                      <a:pt x="763894" y="698038"/>
                    </a:lnTo>
                    <a:lnTo>
                      <a:pt x="760309" y="700808"/>
                    </a:lnTo>
                    <a:lnTo>
                      <a:pt x="755927" y="702785"/>
                    </a:lnTo>
                    <a:lnTo>
                      <a:pt x="752342" y="704368"/>
                    </a:lnTo>
                    <a:lnTo>
                      <a:pt x="748758" y="705555"/>
                    </a:lnTo>
                    <a:lnTo>
                      <a:pt x="745969" y="705950"/>
                    </a:lnTo>
                    <a:lnTo>
                      <a:pt x="742783" y="706346"/>
                    </a:lnTo>
                    <a:lnTo>
                      <a:pt x="740791" y="706741"/>
                    </a:lnTo>
                    <a:lnTo>
                      <a:pt x="738800" y="707928"/>
                    </a:lnTo>
                    <a:lnTo>
                      <a:pt x="737605" y="708719"/>
                    </a:lnTo>
                    <a:lnTo>
                      <a:pt x="736011" y="709906"/>
                    </a:lnTo>
                    <a:lnTo>
                      <a:pt x="735215" y="711093"/>
                    </a:lnTo>
                    <a:lnTo>
                      <a:pt x="734816" y="712280"/>
                    </a:lnTo>
                    <a:lnTo>
                      <a:pt x="734816" y="713467"/>
                    </a:lnTo>
                    <a:lnTo>
                      <a:pt x="735215" y="715049"/>
                    </a:lnTo>
                    <a:lnTo>
                      <a:pt x="736011" y="716236"/>
                    </a:lnTo>
                    <a:lnTo>
                      <a:pt x="738003" y="717027"/>
                    </a:lnTo>
                    <a:lnTo>
                      <a:pt x="739596" y="717818"/>
                    </a:lnTo>
                    <a:lnTo>
                      <a:pt x="741986" y="718609"/>
                    </a:lnTo>
                    <a:lnTo>
                      <a:pt x="745173" y="719005"/>
                    </a:lnTo>
                    <a:lnTo>
                      <a:pt x="748359" y="719400"/>
                    </a:lnTo>
                    <a:lnTo>
                      <a:pt x="752342" y="719005"/>
                    </a:lnTo>
                    <a:lnTo>
                      <a:pt x="760707" y="719005"/>
                    </a:lnTo>
                    <a:lnTo>
                      <a:pt x="763894" y="719400"/>
                    </a:lnTo>
                    <a:lnTo>
                      <a:pt x="767877" y="719796"/>
                    </a:lnTo>
                    <a:lnTo>
                      <a:pt x="770665" y="720983"/>
                    </a:lnTo>
                    <a:lnTo>
                      <a:pt x="773852" y="722169"/>
                    </a:lnTo>
                    <a:lnTo>
                      <a:pt x="776640" y="723356"/>
                    </a:lnTo>
                    <a:lnTo>
                      <a:pt x="779428" y="724939"/>
                    </a:lnTo>
                    <a:lnTo>
                      <a:pt x="781420" y="726917"/>
                    </a:lnTo>
                    <a:lnTo>
                      <a:pt x="783411" y="729686"/>
                    </a:lnTo>
                    <a:lnTo>
                      <a:pt x="785403" y="732455"/>
                    </a:lnTo>
                    <a:lnTo>
                      <a:pt x="786598" y="736015"/>
                    </a:lnTo>
                    <a:lnTo>
                      <a:pt x="787793" y="739180"/>
                    </a:lnTo>
                    <a:lnTo>
                      <a:pt x="788191" y="743531"/>
                    </a:lnTo>
                    <a:lnTo>
                      <a:pt x="788988" y="747883"/>
                    </a:lnTo>
                    <a:lnTo>
                      <a:pt x="788988" y="752630"/>
                    </a:lnTo>
                    <a:lnTo>
                      <a:pt x="788590" y="756982"/>
                    </a:lnTo>
                    <a:lnTo>
                      <a:pt x="787793" y="760542"/>
                    </a:lnTo>
                    <a:lnTo>
                      <a:pt x="786200" y="764102"/>
                    </a:lnTo>
                    <a:lnTo>
                      <a:pt x="783810" y="767267"/>
                    </a:lnTo>
                    <a:lnTo>
                      <a:pt x="781420" y="770827"/>
                    </a:lnTo>
                    <a:lnTo>
                      <a:pt x="778632" y="773596"/>
                    </a:lnTo>
                    <a:lnTo>
                      <a:pt x="775445" y="776761"/>
                    </a:lnTo>
                    <a:lnTo>
                      <a:pt x="771860" y="779135"/>
                    </a:lnTo>
                    <a:lnTo>
                      <a:pt x="767479" y="781113"/>
                    </a:lnTo>
                    <a:lnTo>
                      <a:pt x="763097" y="783486"/>
                    </a:lnTo>
                    <a:lnTo>
                      <a:pt x="753936" y="787442"/>
                    </a:lnTo>
                    <a:lnTo>
                      <a:pt x="744376" y="790607"/>
                    </a:lnTo>
                    <a:lnTo>
                      <a:pt x="734020" y="792980"/>
                    </a:lnTo>
                    <a:lnTo>
                      <a:pt x="724062" y="795354"/>
                    </a:lnTo>
                    <a:lnTo>
                      <a:pt x="714104" y="796936"/>
                    </a:lnTo>
                    <a:lnTo>
                      <a:pt x="704942" y="798123"/>
                    </a:lnTo>
                    <a:lnTo>
                      <a:pt x="696179" y="798914"/>
                    </a:lnTo>
                    <a:lnTo>
                      <a:pt x="684230" y="799705"/>
                    </a:lnTo>
                    <a:lnTo>
                      <a:pt x="679450" y="800101"/>
                    </a:lnTo>
                    <a:lnTo>
                      <a:pt x="682636" y="698830"/>
                    </a:lnTo>
                    <a:lnTo>
                      <a:pt x="683433" y="697247"/>
                    </a:lnTo>
                    <a:lnTo>
                      <a:pt x="683831" y="695665"/>
                    </a:lnTo>
                    <a:lnTo>
                      <a:pt x="684628" y="694478"/>
                    </a:lnTo>
                    <a:lnTo>
                      <a:pt x="685425" y="692896"/>
                    </a:lnTo>
                    <a:lnTo>
                      <a:pt x="688213" y="690522"/>
                    </a:lnTo>
                    <a:lnTo>
                      <a:pt x="692196" y="688940"/>
                    </a:lnTo>
                    <a:lnTo>
                      <a:pt x="696976" y="687357"/>
                    </a:lnTo>
                    <a:lnTo>
                      <a:pt x="701756" y="685775"/>
                    </a:lnTo>
                    <a:lnTo>
                      <a:pt x="707731" y="684588"/>
                    </a:lnTo>
                    <a:lnTo>
                      <a:pt x="714104" y="683797"/>
                    </a:lnTo>
                    <a:lnTo>
                      <a:pt x="727647" y="682610"/>
                    </a:lnTo>
                    <a:lnTo>
                      <a:pt x="741588" y="681819"/>
                    </a:lnTo>
                    <a:lnTo>
                      <a:pt x="755529" y="680632"/>
                    </a:lnTo>
                    <a:lnTo>
                      <a:pt x="762300" y="679446"/>
                    </a:lnTo>
                    <a:lnTo>
                      <a:pt x="768275" y="678654"/>
                    </a:lnTo>
                    <a:lnTo>
                      <a:pt x="773852" y="677863"/>
                    </a:lnTo>
                    <a:close/>
                    <a:moveTo>
                      <a:pt x="425557" y="466725"/>
                    </a:moveTo>
                    <a:lnTo>
                      <a:pt x="429928" y="467122"/>
                    </a:lnTo>
                    <a:lnTo>
                      <a:pt x="434299" y="467519"/>
                    </a:lnTo>
                    <a:lnTo>
                      <a:pt x="438272" y="467915"/>
                    </a:lnTo>
                    <a:lnTo>
                      <a:pt x="442643" y="468709"/>
                    </a:lnTo>
                    <a:lnTo>
                      <a:pt x="446219" y="470296"/>
                    </a:lnTo>
                    <a:lnTo>
                      <a:pt x="453769" y="473073"/>
                    </a:lnTo>
                    <a:lnTo>
                      <a:pt x="461716" y="477040"/>
                    </a:lnTo>
                    <a:lnTo>
                      <a:pt x="468471" y="481801"/>
                    </a:lnTo>
                    <a:lnTo>
                      <a:pt x="475225" y="487356"/>
                    </a:lnTo>
                    <a:lnTo>
                      <a:pt x="481980" y="493307"/>
                    </a:lnTo>
                    <a:lnTo>
                      <a:pt x="487543" y="500052"/>
                    </a:lnTo>
                    <a:lnTo>
                      <a:pt x="493503" y="507590"/>
                    </a:lnTo>
                    <a:lnTo>
                      <a:pt x="499066" y="515524"/>
                    </a:lnTo>
                    <a:lnTo>
                      <a:pt x="504629" y="524253"/>
                    </a:lnTo>
                    <a:lnTo>
                      <a:pt x="509795" y="532981"/>
                    </a:lnTo>
                    <a:lnTo>
                      <a:pt x="514165" y="542106"/>
                    </a:lnTo>
                    <a:lnTo>
                      <a:pt x="518933" y="552025"/>
                    </a:lnTo>
                    <a:lnTo>
                      <a:pt x="523304" y="561943"/>
                    </a:lnTo>
                    <a:lnTo>
                      <a:pt x="526880" y="572259"/>
                    </a:lnTo>
                    <a:lnTo>
                      <a:pt x="530854" y="582177"/>
                    </a:lnTo>
                    <a:lnTo>
                      <a:pt x="534033" y="592889"/>
                    </a:lnTo>
                    <a:lnTo>
                      <a:pt x="540390" y="613520"/>
                    </a:lnTo>
                    <a:lnTo>
                      <a:pt x="545953" y="634150"/>
                    </a:lnTo>
                    <a:lnTo>
                      <a:pt x="550721" y="653988"/>
                    </a:lnTo>
                    <a:lnTo>
                      <a:pt x="554297" y="673031"/>
                    </a:lnTo>
                    <a:lnTo>
                      <a:pt x="557873" y="690091"/>
                    </a:lnTo>
                    <a:lnTo>
                      <a:pt x="559860" y="705167"/>
                    </a:lnTo>
                    <a:lnTo>
                      <a:pt x="592045" y="701597"/>
                    </a:lnTo>
                    <a:lnTo>
                      <a:pt x="621449" y="697629"/>
                    </a:lnTo>
                    <a:lnTo>
                      <a:pt x="647673" y="694455"/>
                    </a:lnTo>
                    <a:lnTo>
                      <a:pt x="669925" y="690488"/>
                    </a:lnTo>
                    <a:lnTo>
                      <a:pt x="669527" y="696042"/>
                    </a:lnTo>
                    <a:lnTo>
                      <a:pt x="669130" y="702390"/>
                    </a:lnTo>
                    <a:lnTo>
                      <a:pt x="668733" y="716276"/>
                    </a:lnTo>
                    <a:lnTo>
                      <a:pt x="668733" y="750396"/>
                    </a:lnTo>
                    <a:lnTo>
                      <a:pt x="669130" y="768646"/>
                    </a:lnTo>
                    <a:lnTo>
                      <a:pt x="668733" y="786103"/>
                    </a:lnTo>
                    <a:lnTo>
                      <a:pt x="667938" y="803559"/>
                    </a:lnTo>
                    <a:lnTo>
                      <a:pt x="667143" y="811494"/>
                    </a:lnTo>
                    <a:lnTo>
                      <a:pt x="666349" y="819032"/>
                    </a:lnTo>
                    <a:lnTo>
                      <a:pt x="645289" y="825380"/>
                    </a:lnTo>
                    <a:lnTo>
                      <a:pt x="620654" y="831331"/>
                    </a:lnTo>
                    <a:lnTo>
                      <a:pt x="593237" y="837679"/>
                    </a:lnTo>
                    <a:lnTo>
                      <a:pt x="563436" y="844027"/>
                    </a:lnTo>
                    <a:lnTo>
                      <a:pt x="561052" y="872593"/>
                    </a:lnTo>
                    <a:lnTo>
                      <a:pt x="558668" y="896000"/>
                    </a:lnTo>
                    <a:lnTo>
                      <a:pt x="557873" y="905125"/>
                    </a:lnTo>
                    <a:lnTo>
                      <a:pt x="557079" y="916631"/>
                    </a:lnTo>
                    <a:lnTo>
                      <a:pt x="556681" y="928930"/>
                    </a:lnTo>
                    <a:lnTo>
                      <a:pt x="556284" y="942022"/>
                    </a:lnTo>
                    <a:lnTo>
                      <a:pt x="556284" y="955908"/>
                    </a:lnTo>
                    <a:lnTo>
                      <a:pt x="556284" y="970588"/>
                    </a:lnTo>
                    <a:lnTo>
                      <a:pt x="557079" y="984474"/>
                    </a:lnTo>
                    <a:lnTo>
                      <a:pt x="558271" y="997566"/>
                    </a:lnTo>
                    <a:lnTo>
                      <a:pt x="558668" y="1004311"/>
                    </a:lnTo>
                    <a:lnTo>
                      <a:pt x="558668" y="1009469"/>
                    </a:lnTo>
                    <a:lnTo>
                      <a:pt x="558271" y="1014626"/>
                    </a:lnTo>
                    <a:lnTo>
                      <a:pt x="557079" y="1018991"/>
                    </a:lnTo>
                    <a:lnTo>
                      <a:pt x="555489" y="1022164"/>
                    </a:lnTo>
                    <a:lnTo>
                      <a:pt x="553900" y="1024942"/>
                    </a:lnTo>
                    <a:lnTo>
                      <a:pt x="552310" y="1026925"/>
                    </a:lnTo>
                    <a:lnTo>
                      <a:pt x="549926" y="1028512"/>
                    </a:lnTo>
                    <a:lnTo>
                      <a:pt x="547145" y="1029306"/>
                    </a:lnTo>
                    <a:lnTo>
                      <a:pt x="544761" y="1030099"/>
                    </a:lnTo>
                    <a:lnTo>
                      <a:pt x="541582" y="1030496"/>
                    </a:lnTo>
                    <a:lnTo>
                      <a:pt x="538801" y="1030496"/>
                    </a:lnTo>
                    <a:lnTo>
                      <a:pt x="532046" y="1030099"/>
                    </a:lnTo>
                    <a:lnTo>
                      <a:pt x="525688" y="1028909"/>
                    </a:lnTo>
                    <a:lnTo>
                      <a:pt x="524894" y="1028512"/>
                    </a:lnTo>
                    <a:lnTo>
                      <a:pt x="524099" y="1027719"/>
                    </a:lnTo>
                    <a:lnTo>
                      <a:pt x="522510" y="1023751"/>
                    </a:lnTo>
                    <a:lnTo>
                      <a:pt x="520920" y="1018594"/>
                    </a:lnTo>
                    <a:lnTo>
                      <a:pt x="520125" y="1011452"/>
                    </a:lnTo>
                    <a:lnTo>
                      <a:pt x="519331" y="1002327"/>
                    </a:lnTo>
                    <a:lnTo>
                      <a:pt x="518536" y="992409"/>
                    </a:lnTo>
                    <a:lnTo>
                      <a:pt x="517741" y="968207"/>
                    </a:lnTo>
                    <a:lnTo>
                      <a:pt x="517344" y="941229"/>
                    </a:lnTo>
                    <a:lnTo>
                      <a:pt x="516947" y="911870"/>
                    </a:lnTo>
                    <a:lnTo>
                      <a:pt x="516549" y="853152"/>
                    </a:lnTo>
                    <a:lnTo>
                      <a:pt x="513768" y="853549"/>
                    </a:lnTo>
                    <a:lnTo>
                      <a:pt x="513768" y="976142"/>
                    </a:lnTo>
                    <a:lnTo>
                      <a:pt x="508602" y="1036050"/>
                    </a:lnTo>
                    <a:lnTo>
                      <a:pt x="504232" y="1082469"/>
                    </a:lnTo>
                    <a:lnTo>
                      <a:pt x="500258" y="1124127"/>
                    </a:lnTo>
                    <a:lnTo>
                      <a:pt x="499861" y="1128095"/>
                    </a:lnTo>
                    <a:lnTo>
                      <a:pt x="497874" y="1134443"/>
                    </a:lnTo>
                    <a:lnTo>
                      <a:pt x="495490" y="1141187"/>
                    </a:lnTo>
                    <a:lnTo>
                      <a:pt x="492311" y="1147535"/>
                    </a:lnTo>
                    <a:lnTo>
                      <a:pt x="489530" y="1153883"/>
                    </a:lnTo>
                    <a:lnTo>
                      <a:pt x="485954" y="1160231"/>
                    </a:lnTo>
                    <a:lnTo>
                      <a:pt x="482378" y="1166579"/>
                    </a:lnTo>
                    <a:lnTo>
                      <a:pt x="474828" y="1178481"/>
                    </a:lnTo>
                    <a:lnTo>
                      <a:pt x="438670" y="1654175"/>
                    </a:lnTo>
                    <a:lnTo>
                      <a:pt x="342512" y="1654175"/>
                    </a:lnTo>
                    <a:lnTo>
                      <a:pt x="294433" y="1276080"/>
                    </a:lnTo>
                    <a:lnTo>
                      <a:pt x="288473" y="1276873"/>
                    </a:lnTo>
                    <a:lnTo>
                      <a:pt x="282115" y="1277270"/>
                    </a:lnTo>
                    <a:lnTo>
                      <a:pt x="281718" y="1276873"/>
                    </a:lnTo>
                    <a:lnTo>
                      <a:pt x="281321" y="1276873"/>
                    </a:lnTo>
                    <a:lnTo>
                      <a:pt x="282115" y="1275683"/>
                    </a:lnTo>
                    <a:lnTo>
                      <a:pt x="282115" y="1275286"/>
                    </a:lnTo>
                    <a:lnTo>
                      <a:pt x="281321" y="1275286"/>
                    </a:lnTo>
                    <a:lnTo>
                      <a:pt x="281321" y="1276873"/>
                    </a:lnTo>
                    <a:lnTo>
                      <a:pt x="282910" y="1650208"/>
                    </a:lnTo>
                    <a:lnTo>
                      <a:pt x="170859" y="1653778"/>
                    </a:lnTo>
                    <a:lnTo>
                      <a:pt x="119998" y="1254655"/>
                    </a:lnTo>
                    <a:lnTo>
                      <a:pt x="116422" y="1253069"/>
                    </a:lnTo>
                    <a:lnTo>
                      <a:pt x="112846" y="1251482"/>
                    </a:lnTo>
                    <a:lnTo>
                      <a:pt x="109667" y="1249498"/>
                    </a:lnTo>
                    <a:lnTo>
                      <a:pt x="106489" y="1246721"/>
                    </a:lnTo>
                    <a:lnTo>
                      <a:pt x="103707" y="1243943"/>
                    </a:lnTo>
                    <a:lnTo>
                      <a:pt x="100528" y="1240373"/>
                    </a:lnTo>
                    <a:lnTo>
                      <a:pt x="98144" y="1236802"/>
                    </a:lnTo>
                    <a:lnTo>
                      <a:pt x="96158" y="1232438"/>
                    </a:lnTo>
                    <a:lnTo>
                      <a:pt x="91389" y="1223710"/>
                    </a:lnTo>
                    <a:lnTo>
                      <a:pt x="87416" y="1214188"/>
                    </a:lnTo>
                    <a:lnTo>
                      <a:pt x="84237" y="1203872"/>
                    </a:lnTo>
                    <a:lnTo>
                      <a:pt x="81853" y="1193557"/>
                    </a:lnTo>
                    <a:lnTo>
                      <a:pt x="79072" y="1182845"/>
                    </a:lnTo>
                    <a:lnTo>
                      <a:pt x="77085" y="1172133"/>
                    </a:lnTo>
                    <a:lnTo>
                      <a:pt x="73906" y="1153486"/>
                    </a:lnTo>
                    <a:lnTo>
                      <a:pt x="71522" y="1137616"/>
                    </a:lnTo>
                    <a:lnTo>
                      <a:pt x="70330" y="1132062"/>
                    </a:lnTo>
                    <a:lnTo>
                      <a:pt x="69535" y="1128491"/>
                    </a:lnTo>
                    <a:lnTo>
                      <a:pt x="69138" y="1124127"/>
                    </a:lnTo>
                    <a:lnTo>
                      <a:pt x="63178" y="1061839"/>
                    </a:lnTo>
                    <a:lnTo>
                      <a:pt x="56820" y="994392"/>
                    </a:lnTo>
                    <a:lnTo>
                      <a:pt x="50065" y="909490"/>
                    </a:lnTo>
                    <a:lnTo>
                      <a:pt x="42119" y="909490"/>
                    </a:lnTo>
                    <a:lnTo>
                      <a:pt x="35364" y="908299"/>
                    </a:lnTo>
                    <a:lnTo>
                      <a:pt x="29403" y="907506"/>
                    </a:lnTo>
                    <a:lnTo>
                      <a:pt x="24238" y="906316"/>
                    </a:lnTo>
                    <a:lnTo>
                      <a:pt x="20662" y="905125"/>
                    </a:lnTo>
                    <a:lnTo>
                      <a:pt x="17880" y="903935"/>
                    </a:lnTo>
                    <a:lnTo>
                      <a:pt x="17086" y="902745"/>
                    </a:lnTo>
                    <a:lnTo>
                      <a:pt x="16688" y="901555"/>
                    </a:lnTo>
                    <a:lnTo>
                      <a:pt x="16291" y="900761"/>
                    </a:lnTo>
                    <a:lnTo>
                      <a:pt x="16291" y="899571"/>
                    </a:lnTo>
                    <a:lnTo>
                      <a:pt x="14702" y="894413"/>
                    </a:lnTo>
                    <a:lnTo>
                      <a:pt x="12318" y="887669"/>
                    </a:lnTo>
                    <a:lnTo>
                      <a:pt x="10331" y="879734"/>
                    </a:lnTo>
                    <a:lnTo>
                      <a:pt x="8344" y="870212"/>
                    </a:lnTo>
                    <a:lnTo>
                      <a:pt x="6755" y="859103"/>
                    </a:lnTo>
                    <a:lnTo>
                      <a:pt x="4768" y="847201"/>
                    </a:lnTo>
                    <a:lnTo>
                      <a:pt x="3179" y="834109"/>
                    </a:lnTo>
                    <a:lnTo>
                      <a:pt x="1987" y="819826"/>
                    </a:lnTo>
                    <a:lnTo>
                      <a:pt x="795" y="805146"/>
                    </a:lnTo>
                    <a:lnTo>
                      <a:pt x="397" y="789277"/>
                    </a:lnTo>
                    <a:lnTo>
                      <a:pt x="0" y="773010"/>
                    </a:lnTo>
                    <a:lnTo>
                      <a:pt x="0" y="756347"/>
                    </a:lnTo>
                    <a:lnTo>
                      <a:pt x="795" y="738494"/>
                    </a:lnTo>
                    <a:lnTo>
                      <a:pt x="1987" y="721434"/>
                    </a:lnTo>
                    <a:lnTo>
                      <a:pt x="3576" y="703184"/>
                    </a:lnTo>
                    <a:lnTo>
                      <a:pt x="5563" y="684934"/>
                    </a:lnTo>
                    <a:lnTo>
                      <a:pt x="9139" y="667477"/>
                    </a:lnTo>
                    <a:lnTo>
                      <a:pt x="12715" y="649227"/>
                    </a:lnTo>
                    <a:lnTo>
                      <a:pt x="17483" y="631770"/>
                    </a:lnTo>
                    <a:lnTo>
                      <a:pt x="22649" y="614313"/>
                    </a:lnTo>
                    <a:lnTo>
                      <a:pt x="25430" y="605982"/>
                    </a:lnTo>
                    <a:lnTo>
                      <a:pt x="29006" y="597253"/>
                    </a:lnTo>
                    <a:lnTo>
                      <a:pt x="32185" y="588922"/>
                    </a:lnTo>
                    <a:lnTo>
                      <a:pt x="36158" y="580987"/>
                    </a:lnTo>
                    <a:lnTo>
                      <a:pt x="40132" y="573052"/>
                    </a:lnTo>
                    <a:lnTo>
                      <a:pt x="44503" y="565117"/>
                    </a:lnTo>
                    <a:lnTo>
                      <a:pt x="48873" y="557579"/>
                    </a:lnTo>
                    <a:lnTo>
                      <a:pt x="53244" y="549644"/>
                    </a:lnTo>
                    <a:lnTo>
                      <a:pt x="58410" y="542503"/>
                    </a:lnTo>
                    <a:lnTo>
                      <a:pt x="63973" y="535362"/>
                    </a:lnTo>
                    <a:lnTo>
                      <a:pt x="69535" y="528617"/>
                    </a:lnTo>
                    <a:lnTo>
                      <a:pt x="75496" y="522269"/>
                    </a:lnTo>
                    <a:lnTo>
                      <a:pt x="81456" y="515921"/>
                    </a:lnTo>
                    <a:lnTo>
                      <a:pt x="87416" y="509970"/>
                    </a:lnTo>
                    <a:lnTo>
                      <a:pt x="94171" y="504416"/>
                    </a:lnTo>
                    <a:lnTo>
                      <a:pt x="101720" y="498861"/>
                    </a:lnTo>
                    <a:lnTo>
                      <a:pt x="108873" y="493704"/>
                    </a:lnTo>
                    <a:lnTo>
                      <a:pt x="116422" y="488943"/>
                    </a:lnTo>
                    <a:lnTo>
                      <a:pt x="124369" y="484579"/>
                    </a:lnTo>
                    <a:lnTo>
                      <a:pt x="132713" y="480611"/>
                    </a:lnTo>
                    <a:lnTo>
                      <a:pt x="141455" y="477040"/>
                    </a:lnTo>
                    <a:lnTo>
                      <a:pt x="150594" y="473470"/>
                    </a:lnTo>
                    <a:lnTo>
                      <a:pt x="159733" y="470693"/>
                    </a:lnTo>
                    <a:lnTo>
                      <a:pt x="169667" y="467915"/>
                    </a:lnTo>
                    <a:lnTo>
                      <a:pt x="172845" y="467915"/>
                    </a:lnTo>
                    <a:lnTo>
                      <a:pt x="179998" y="468312"/>
                    </a:lnTo>
                    <a:lnTo>
                      <a:pt x="200262" y="469502"/>
                    </a:lnTo>
                    <a:lnTo>
                      <a:pt x="231652" y="471883"/>
                    </a:lnTo>
                    <a:lnTo>
                      <a:pt x="312711" y="730162"/>
                    </a:lnTo>
                    <a:lnTo>
                      <a:pt x="329400" y="728575"/>
                    </a:lnTo>
                    <a:lnTo>
                      <a:pt x="327413" y="709135"/>
                    </a:lnTo>
                    <a:lnTo>
                      <a:pt x="322247" y="527427"/>
                    </a:lnTo>
                    <a:lnTo>
                      <a:pt x="315492" y="509970"/>
                    </a:lnTo>
                    <a:lnTo>
                      <a:pt x="329002" y="486959"/>
                    </a:lnTo>
                    <a:lnTo>
                      <a:pt x="359598" y="486562"/>
                    </a:lnTo>
                    <a:lnTo>
                      <a:pt x="371916" y="509970"/>
                    </a:lnTo>
                    <a:lnTo>
                      <a:pt x="366353" y="530601"/>
                    </a:lnTo>
                    <a:lnTo>
                      <a:pt x="393372" y="722624"/>
                    </a:lnTo>
                    <a:lnTo>
                      <a:pt x="402114" y="721831"/>
                    </a:lnTo>
                    <a:lnTo>
                      <a:pt x="397346" y="476247"/>
                    </a:lnTo>
                    <a:lnTo>
                      <a:pt x="403703" y="473073"/>
                    </a:lnTo>
                    <a:lnTo>
                      <a:pt x="408869" y="470693"/>
                    </a:lnTo>
                    <a:lnTo>
                      <a:pt x="411253" y="468709"/>
                    </a:lnTo>
                    <a:lnTo>
                      <a:pt x="412047" y="467915"/>
                    </a:lnTo>
                    <a:lnTo>
                      <a:pt x="416816" y="467122"/>
                    </a:lnTo>
                    <a:lnTo>
                      <a:pt x="421584" y="467122"/>
                    </a:lnTo>
                    <a:lnTo>
                      <a:pt x="425557" y="466725"/>
                    </a:lnTo>
                    <a:close/>
                    <a:moveTo>
                      <a:pt x="2003425" y="196850"/>
                    </a:moveTo>
                    <a:lnTo>
                      <a:pt x="2003425" y="720725"/>
                    </a:lnTo>
                    <a:lnTo>
                      <a:pt x="1071562" y="720328"/>
                    </a:lnTo>
                    <a:lnTo>
                      <a:pt x="1251744" y="585391"/>
                    </a:lnTo>
                    <a:lnTo>
                      <a:pt x="1404144" y="665163"/>
                    </a:lnTo>
                    <a:lnTo>
                      <a:pt x="1657350" y="399256"/>
                    </a:lnTo>
                    <a:lnTo>
                      <a:pt x="1796653" y="458788"/>
                    </a:lnTo>
                    <a:lnTo>
                      <a:pt x="2003425" y="196850"/>
                    </a:lnTo>
                    <a:close/>
                    <a:moveTo>
                      <a:pt x="140097" y="182563"/>
                    </a:moveTo>
                    <a:lnTo>
                      <a:pt x="138509" y="201216"/>
                    </a:lnTo>
                    <a:lnTo>
                      <a:pt x="137319" y="215107"/>
                    </a:lnTo>
                    <a:lnTo>
                      <a:pt x="137716" y="215504"/>
                    </a:lnTo>
                    <a:lnTo>
                      <a:pt x="138509" y="201216"/>
                    </a:lnTo>
                    <a:lnTo>
                      <a:pt x="139303" y="194469"/>
                    </a:lnTo>
                    <a:lnTo>
                      <a:pt x="140097" y="188516"/>
                    </a:lnTo>
                    <a:lnTo>
                      <a:pt x="140097" y="182563"/>
                    </a:lnTo>
                    <a:close/>
                    <a:moveTo>
                      <a:pt x="164306" y="111125"/>
                    </a:moveTo>
                    <a:lnTo>
                      <a:pt x="162719" y="111522"/>
                    </a:lnTo>
                    <a:lnTo>
                      <a:pt x="161131" y="111919"/>
                    </a:lnTo>
                    <a:lnTo>
                      <a:pt x="159544" y="112713"/>
                    </a:lnTo>
                    <a:lnTo>
                      <a:pt x="158353" y="113507"/>
                    </a:lnTo>
                    <a:lnTo>
                      <a:pt x="155972" y="117078"/>
                    </a:lnTo>
                    <a:lnTo>
                      <a:pt x="153591" y="120650"/>
                    </a:lnTo>
                    <a:lnTo>
                      <a:pt x="158353" y="115491"/>
                    </a:lnTo>
                    <a:lnTo>
                      <a:pt x="161131" y="113110"/>
                    </a:lnTo>
                    <a:lnTo>
                      <a:pt x="164306" y="111125"/>
                    </a:lnTo>
                    <a:close/>
                    <a:moveTo>
                      <a:pt x="988111" y="91679"/>
                    </a:moveTo>
                    <a:lnTo>
                      <a:pt x="984541" y="92075"/>
                    </a:lnTo>
                    <a:lnTo>
                      <a:pt x="980971" y="93266"/>
                    </a:lnTo>
                    <a:lnTo>
                      <a:pt x="977798" y="94853"/>
                    </a:lnTo>
                    <a:lnTo>
                      <a:pt x="975022" y="97632"/>
                    </a:lnTo>
                    <a:lnTo>
                      <a:pt x="972642" y="100013"/>
                    </a:lnTo>
                    <a:lnTo>
                      <a:pt x="971055" y="103188"/>
                    </a:lnTo>
                    <a:lnTo>
                      <a:pt x="970262" y="106760"/>
                    </a:lnTo>
                    <a:lnTo>
                      <a:pt x="969865" y="110332"/>
                    </a:lnTo>
                    <a:lnTo>
                      <a:pt x="969865" y="578644"/>
                    </a:lnTo>
                    <a:lnTo>
                      <a:pt x="1457734" y="287338"/>
                    </a:lnTo>
                    <a:lnTo>
                      <a:pt x="1494622" y="333375"/>
                    </a:lnTo>
                    <a:lnTo>
                      <a:pt x="969865" y="642938"/>
                    </a:lnTo>
                    <a:lnTo>
                      <a:pt x="969865" y="758032"/>
                    </a:lnTo>
                    <a:lnTo>
                      <a:pt x="970262" y="762001"/>
                    </a:lnTo>
                    <a:lnTo>
                      <a:pt x="971055" y="765176"/>
                    </a:lnTo>
                    <a:lnTo>
                      <a:pt x="972642" y="768747"/>
                    </a:lnTo>
                    <a:lnTo>
                      <a:pt x="975022" y="771129"/>
                    </a:lnTo>
                    <a:lnTo>
                      <a:pt x="977798" y="773510"/>
                    </a:lnTo>
                    <a:lnTo>
                      <a:pt x="980971" y="775494"/>
                    </a:lnTo>
                    <a:lnTo>
                      <a:pt x="984541" y="776685"/>
                    </a:lnTo>
                    <a:lnTo>
                      <a:pt x="988111" y="776685"/>
                    </a:lnTo>
                    <a:lnTo>
                      <a:pt x="2043178" y="776685"/>
                    </a:lnTo>
                    <a:lnTo>
                      <a:pt x="2047144" y="776685"/>
                    </a:lnTo>
                    <a:lnTo>
                      <a:pt x="2050714" y="775494"/>
                    </a:lnTo>
                    <a:lnTo>
                      <a:pt x="2053887" y="773510"/>
                    </a:lnTo>
                    <a:lnTo>
                      <a:pt x="2056663" y="771129"/>
                    </a:lnTo>
                    <a:lnTo>
                      <a:pt x="2059043" y="768747"/>
                    </a:lnTo>
                    <a:lnTo>
                      <a:pt x="2060630" y="765176"/>
                    </a:lnTo>
                    <a:lnTo>
                      <a:pt x="2061820" y="762001"/>
                    </a:lnTo>
                    <a:lnTo>
                      <a:pt x="2062216" y="758032"/>
                    </a:lnTo>
                    <a:lnTo>
                      <a:pt x="2062216" y="110332"/>
                    </a:lnTo>
                    <a:lnTo>
                      <a:pt x="2061820" y="106760"/>
                    </a:lnTo>
                    <a:lnTo>
                      <a:pt x="2060630" y="103188"/>
                    </a:lnTo>
                    <a:lnTo>
                      <a:pt x="2059043" y="100013"/>
                    </a:lnTo>
                    <a:lnTo>
                      <a:pt x="2056663" y="97632"/>
                    </a:lnTo>
                    <a:lnTo>
                      <a:pt x="2053887" y="94853"/>
                    </a:lnTo>
                    <a:lnTo>
                      <a:pt x="2050714" y="93266"/>
                    </a:lnTo>
                    <a:lnTo>
                      <a:pt x="2047144" y="92075"/>
                    </a:lnTo>
                    <a:lnTo>
                      <a:pt x="2043178" y="91679"/>
                    </a:lnTo>
                    <a:lnTo>
                      <a:pt x="988111" y="91679"/>
                    </a:lnTo>
                    <a:close/>
                    <a:moveTo>
                      <a:pt x="273050" y="38100"/>
                    </a:moveTo>
                    <a:lnTo>
                      <a:pt x="286544" y="38497"/>
                    </a:lnTo>
                    <a:lnTo>
                      <a:pt x="299641" y="38894"/>
                    </a:lnTo>
                    <a:lnTo>
                      <a:pt x="312341" y="40085"/>
                    </a:lnTo>
                    <a:lnTo>
                      <a:pt x="323850" y="42466"/>
                    </a:lnTo>
                    <a:lnTo>
                      <a:pt x="335756" y="44847"/>
                    </a:lnTo>
                    <a:lnTo>
                      <a:pt x="347266" y="47229"/>
                    </a:lnTo>
                    <a:lnTo>
                      <a:pt x="357981" y="50800"/>
                    </a:lnTo>
                    <a:lnTo>
                      <a:pt x="368697" y="53975"/>
                    </a:lnTo>
                    <a:lnTo>
                      <a:pt x="378222" y="57944"/>
                    </a:lnTo>
                    <a:lnTo>
                      <a:pt x="387747" y="61516"/>
                    </a:lnTo>
                    <a:lnTo>
                      <a:pt x="396478" y="65881"/>
                    </a:lnTo>
                    <a:lnTo>
                      <a:pt x="404813" y="70247"/>
                    </a:lnTo>
                    <a:lnTo>
                      <a:pt x="412750" y="74216"/>
                    </a:lnTo>
                    <a:lnTo>
                      <a:pt x="419894" y="78582"/>
                    </a:lnTo>
                    <a:lnTo>
                      <a:pt x="432197" y="86519"/>
                    </a:lnTo>
                    <a:lnTo>
                      <a:pt x="442516" y="93266"/>
                    </a:lnTo>
                    <a:lnTo>
                      <a:pt x="449660" y="99219"/>
                    </a:lnTo>
                    <a:lnTo>
                      <a:pt x="455613" y="104378"/>
                    </a:lnTo>
                    <a:lnTo>
                      <a:pt x="454025" y="107553"/>
                    </a:lnTo>
                    <a:lnTo>
                      <a:pt x="451644" y="111522"/>
                    </a:lnTo>
                    <a:lnTo>
                      <a:pt x="448866" y="116285"/>
                    </a:lnTo>
                    <a:lnTo>
                      <a:pt x="444897" y="122238"/>
                    </a:lnTo>
                    <a:lnTo>
                      <a:pt x="440532" y="128588"/>
                    </a:lnTo>
                    <a:lnTo>
                      <a:pt x="434578" y="134938"/>
                    </a:lnTo>
                    <a:lnTo>
                      <a:pt x="427832" y="141288"/>
                    </a:lnTo>
                    <a:lnTo>
                      <a:pt x="423863" y="144066"/>
                    </a:lnTo>
                    <a:lnTo>
                      <a:pt x="420291" y="146844"/>
                    </a:lnTo>
                    <a:lnTo>
                      <a:pt x="415925" y="149225"/>
                    </a:lnTo>
                    <a:lnTo>
                      <a:pt x="411163" y="151607"/>
                    </a:lnTo>
                    <a:lnTo>
                      <a:pt x="406797" y="153591"/>
                    </a:lnTo>
                    <a:lnTo>
                      <a:pt x="401638" y="155179"/>
                    </a:lnTo>
                    <a:lnTo>
                      <a:pt x="396082" y="156369"/>
                    </a:lnTo>
                    <a:lnTo>
                      <a:pt x="390525" y="157560"/>
                    </a:lnTo>
                    <a:lnTo>
                      <a:pt x="384572" y="157957"/>
                    </a:lnTo>
                    <a:lnTo>
                      <a:pt x="379016" y="157957"/>
                    </a:lnTo>
                    <a:lnTo>
                      <a:pt x="372666" y="157560"/>
                    </a:lnTo>
                    <a:lnTo>
                      <a:pt x="365919" y="155973"/>
                    </a:lnTo>
                    <a:lnTo>
                      <a:pt x="358775" y="154385"/>
                    </a:lnTo>
                    <a:lnTo>
                      <a:pt x="351235" y="152003"/>
                    </a:lnTo>
                    <a:lnTo>
                      <a:pt x="343694" y="148828"/>
                    </a:lnTo>
                    <a:lnTo>
                      <a:pt x="335756" y="145257"/>
                    </a:lnTo>
                    <a:lnTo>
                      <a:pt x="327025" y="140891"/>
                    </a:lnTo>
                    <a:lnTo>
                      <a:pt x="317103" y="136525"/>
                    </a:lnTo>
                    <a:lnTo>
                      <a:pt x="355203" y="155179"/>
                    </a:lnTo>
                    <a:lnTo>
                      <a:pt x="373063" y="163116"/>
                    </a:lnTo>
                    <a:lnTo>
                      <a:pt x="381397" y="166688"/>
                    </a:lnTo>
                    <a:lnTo>
                      <a:pt x="389335" y="169466"/>
                    </a:lnTo>
                    <a:lnTo>
                      <a:pt x="397272" y="172244"/>
                    </a:lnTo>
                    <a:lnTo>
                      <a:pt x="404813" y="173832"/>
                    </a:lnTo>
                    <a:lnTo>
                      <a:pt x="411957" y="175023"/>
                    </a:lnTo>
                    <a:lnTo>
                      <a:pt x="418703" y="175419"/>
                    </a:lnTo>
                    <a:lnTo>
                      <a:pt x="425053" y="175023"/>
                    </a:lnTo>
                    <a:lnTo>
                      <a:pt x="428228" y="174625"/>
                    </a:lnTo>
                    <a:lnTo>
                      <a:pt x="431007" y="173832"/>
                    </a:lnTo>
                    <a:lnTo>
                      <a:pt x="434182" y="173038"/>
                    </a:lnTo>
                    <a:lnTo>
                      <a:pt x="436563" y="171847"/>
                    </a:lnTo>
                    <a:lnTo>
                      <a:pt x="438944" y="169863"/>
                    </a:lnTo>
                    <a:lnTo>
                      <a:pt x="441722" y="168276"/>
                    </a:lnTo>
                    <a:lnTo>
                      <a:pt x="442913" y="180976"/>
                    </a:lnTo>
                    <a:lnTo>
                      <a:pt x="443310" y="192882"/>
                    </a:lnTo>
                    <a:lnTo>
                      <a:pt x="443310" y="203994"/>
                    </a:lnTo>
                    <a:lnTo>
                      <a:pt x="442913" y="215107"/>
                    </a:lnTo>
                    <a:lnTo>
                      <a:pt x="444500" y="213122"/>
                    </a:lnTo>
                    <a:lnTo>
                      <a:pt x="445691" y="212328"/>
                    </a:lnTo>
                    <a:lnTo>
                      <a:pt x="446882" y="212328"/>
                    </a:lnTo>
                    <a:lnTo>
                      <a:pt x="447675" y="212726"/>
                    </a:lnTo>
                    <a:lnTo>
                      <a:pt x="448072" y="213519"/>
                    </a:lnTo>
                    <a:lnTo>
                      <a:pt x="448866" y="216297"/>
                    </a:lnTo>
                    <a:lnTo>
                      <a:pt x="448866" y="221457"/>
                    </a:lnTo>
                    <a:lnTo>
                      <a:pt x="448866" y="228204"/>
                    </a:lnTo>
                    <a:lnTo>
                      <a:pt x="447675" y="244079"/>
                    </a:lnTo>
                    <a:lnTo>
                      <a:pt x="445294" y="262335"/>
                    </a:lnTo>
                    <a:lnTo>
                      <a:pt x="443310" y="279797"/>
                    </a:lnTo>
                    <a:lnTo>
                      <a:pt x="440928" y="294482"/>
                    </a:lnTo>
                    <a:lnTo>
                      <a:pt x="439738" y="300038"/>
                    </a:lnTo>
                    <a:lnTo>
                      <a:pt x="438547" y="303213"/>
                    </a:lnTo>
                    <a:lnTo>
                      <a:pt x="437753" y="304800"/>
                    </a:lnTo>
                    <a:lnTo>
                      <a:pt x="437357" y="304800"/>
                    </a:lnTo>
                    <a:lnTo>
                      <a:pt x="436960" y="304007"/>
                    </a:lnTo>
                    <a:lnTo>
                      <a:pt x="435769" y="313929"/>
                    </a:lnTo>
                    <a:lnTo>
                      <a:pt x="434182" y="323057"/>
                    </a:lnTo>
                    <a:lnTo>
                      <a:pt x="432197" y="332185"/>
                    </a:lnTo>
                    <a:lnTo>
                      <a:pt x="429816" y="341313"/>
                    </a:lnTo>
                    <a:lnTo>
                      <a:pt x="427435" y="349647"/>
                    </a:lnTo>
                    <a:lnTo>
                      <a:pt x="424260" y="357982"/>
                    </a:lnTo>
                    <a:lnTo>
                      <a:pt x="421482" y="365919"/>
                    </a:lnTo>
                    <a:lnTo>
                      <a:pt x="417513" y="373460"/>
                    </a:lnTo>
                    <a:lnTo>
                      <a:pt x="413941" y="381397"/>
                    </a:lnTo>
                    <a:lnTo>
                      <a:pt x="409972" y="388938"/>
                    </a:lnTo>
                    <a:lnTo>
                      <a:pt x="406003" y="395685"/>
                    </a:lnTo>
                    <a:lnTo>
                      <a:pt x="401241" y="402432"/>
                    </a:lnTo>
                    <a:lnTo>
                      <a:pt x="396875" y="408782"/>
                    </a:lnTo>
                    <a:lnTo>
                      <a:pt x="391716" y="415132"/>
                    </a:lnTo>
                    <a:lnTo>
                      <a:pt x="386953" y="420688"/>
                    </a:lnTo>
                    <a:lnTo>
                      <a:pt x="381794" y="426244"/>
                    </a:lnTo>
                    <a:lnTo>
                      <a:pt x="376635" y="431801"/>
                    </a:lnTo>
                    <a:lnTo>
                      <a:pt x="371078" y="436563"/>
                    </a:lnTo>
                    <a:lnTo>
                      <a:pt x="365919" y="440929"/>
                    </a:lnTo>
                    <a:lnTo>
                      <a:pt x="360363" y="445691"/>
                    </a:lnTo>
                    <a:lnTo>
                      <a:pt x="354806" y="449660"/>
                    </a:lnTo>
                    <a:lnTo>
                      <a:pt x="349250" y="453232"/>
                    </a:lnTo>
                    <a:lnTo>
                      <a:pt x="343297" y="456804"/>
                    </a:lnTo>
                    <a:lnTo>
                      <a:pt x="337741" y="459582"/>
                    </a:lnTo>
                    <a:lnTo>
                      <a:pt x="332185" y="462757"/>
                    </a:lnTo>
                    <a:lnTo>
                      <a:pt x="326628" y="464741"/>
                    </a:lnTo>
                    <a:lnTo>
                      <a:pt x="320675" y="466726"/>
                    </a:lnTo>
                    <a:lnTo>
                      <a:pt x="315119" y="468313"/>
                    </a:lnTo>
                    <a:lnTo>
                      <a:pt x="309563" y="469901"/>
                    </a:lnTo>
                    <a:lnTo>
                      <a:pt x="304403" y="470694"/>
                    </a:lnTo>
                    <a:lnTo>
                      <a:pt x="298847" y="471091"/>
                    </a:lnTo>
                    <a:lnTo>
                      <a:pt x="293688" y="471488"/>
                    </a:lnTo>
                    <a:lnTo>
                      <a:pt x="288925" y="471091"/>
                    </a:lnTo>
                    <a:lnTo>
                      <a:pt x="284956" y="470694"/>
                    </a:lnTo>
                    <a:lnTo>
                      <a:pt x="280194" y="469901"/>
                    </a:lnTo>
                    <a:lnTo>
                      <a:pt x="275034" y="467916"/>
                    </a:lnTo>
                    <a:lnTo>
                      <a:pt x="270669" y="466329"/>
                    </a:lnTo>
                    <a:lnTo>
                      <a:pt x="265509" y="464344"/>
                    </a:lnTo>
                    <a:lnTo>
                      <a:pt x="259953" y="462360"/>
                    </a:lnTo>
                    <a:lnTo>
                      <a:pt x="254794" y="459185"/>
                    </a:lnTo>
                    <a:lnTo>
                      <a:pt x="244078" y="452438"/>
                    </a:lnTo>
                    <a:lnTo>
                      <a:pt x="232966" y="444898"/>
                    </a:lnTo>
                    <a:lnTo>
                      <a:pt x="221853" y="435769"/>
                    </a:lnTo>
                    <a:lnTo>
                      <a:pt x="211534" y="425450"/>
                    </a:lnTo>
                    <a:lnTo>
                      <a:pt x="200819" y="413941"/>
                    </a:lnTo>
                    <a:lnTo>
                      <a:pt x="190500" y="402035"/>
                    </a:lnTo>
                    <a:lnTo>
                      <a:pt x="185737" y="395685"/>
                    </a:lnTo>
                    <a:lnTo>
                      <a:pt x="180578" y="388938"/>
                    </a:lnTo>
                    <a:lnTo>
                      <a:pt x="176609" y="381794"/>
                    </a:lnTo>
                    <a:lnTo>
                      <a:pt x="171847" y="374651"/>
                    </a:lnTo>
                    <a:lnTo>
                      <a:pt x="167481" y="367507"/>
                    </a:lnTo>
                    <a:lnTo>
                      <a:pt x="163512" y="359569"/>
                    </a:lnTo>
                    <a:lnTo>
                      <a:pt x="159544" y="351632"/>
                    </a:lnTo>
                    <a:lnTo>
                      <a:pt x="156369" y="343694"/>
                    </a:lnTo>
                    <a:lnTo>
                      <a:pt x="152797" y="335757"/>
                    </a:lnTo>
                    <a:lnTo>
                      <a:pt x="150019" y="327422"/>
                    </a:lnTo>
                    <a:lnTo>
                      <a:pt x="147241" y="318691"/>
                    </a:lnTo>
                    <a:lnTo>
                      <a:pt x="144859" y="310357"/>
                    </a:lnTo>
                    <a:lnTo>
                      <a:pt x="142875" y="316310"/>
                    </a:lnTo>
                    <a:lnTo>
                      <a:pt x="140494" y="320676"/>
                    </a:lnTo>
                    <a:lnTo>
                      <a:pt x="139700" y="322263"/>
                    </a:lnTo>
                    <a:lnTo>
                      <a:pt x="138509" y="323057"/>
                    </a:lnTo>
                    <a:lnTo>
                      <a:pt x="137319" y="323851"/>
                    </a:lnTo>
                    <a:lnTo>
                      <a:pt x="136128" y="324247"/>
                    </a:lnTo>
                    <a:lnTo>
                      <a:pt x="134541" y="323851"/>
                    </a:lnTo>
                    <a:lnTo>
                      <a:pt x="133350" y="323057"/>
                    </a:lnTo>
                    <a:lnTo>
                      <a:pt x="132159" y="321866"/>
                    </a:lnTo>
                    <a:lnTo>
                      <a:pt x="130969" y="319485"/>
                    </a:lnTo>
                    <a:lnTo>
                      <a:pt x="128587" y="314722"/>
                    </a:lnTo>
                    <a:lnTo>
                      <a:pt x="126603" y="308372"/>
                    </a:lnTo>
                    <a:lnTo>
                      <a:pt x="125016" y="300038"/>
                    </a:lnTo>
                    <a:lnTo>
                      <a:pt x="123825" y="290513"/>
                    </a:lnTo>
                    <a:lnTo>
                      <a:pt x="123031" y="280591"/>
                    </a:lnTo>
                    <a:lnTo>
                      <a:pt x="122634" y="269478"/>
                    </a:lnTo>
                    <a:lnTo>
                      <a:pt x="123031" y="259557"/>
                    </a:lnTo>
                    <a:lnTo>
                      <a:pt x="123428" y="250032"/>
                    </a:lnTo>
                    <a:lnTo>
                      <a:pt x="124619" y="241300"/>
                    </a:lnTo>
                    <a:lnTo>
                      <a:pt x="125809" y="233760"/>
                    </a:lnTo>
                    <a:lnTo>
                      <a:pt x="127397" y="227013"/>
                    </a:lnTo>
                    <a:lnTo>
                      <a:pt x="129778" y="221854"/>
                    </a:lnTo>
                    <a:lnTo>
                      <a:pt x="131762" y="217488"/>
                    </a:lnTo>
                    <a:lnTo>
                      <a:pt x="132953" y="216297"/>
                    </a:lnTo>
                    <a:lnTo>
                      <a:pt x="134144" y="215504"/>
                    </a:lnTo>
                    <a:lnTo>
                      <a:pt x="130572" y="211138"/>
                    </a:lnTo>
                    <a:lnTo>
                      <a:pt x="127000" y="207169"/>
                    </a:lnTo>
                    <a:lnTo>
                      <a:pt x="124619" y="202407"/>
                    </a:lnTo>
                    <a:lnTo>
                      <a:pt x="122634" y="197247"/>
                    </a:lnTo>
                    <a:lnTo>
                      <a:pt x="120253" y="192485"/>
                    </a:lnTo>
                    <a:lnTo>
                      <a:pt x="119062" y="186928"/>
                    </a:lnTo>
                    <a:lnTo>
                      <a:pt x="118269" y="181372"/>
                    </a:lnTo>
                    <a:lnTo>
                      <a:pt x="117475" y="175816"/>
                    </a:lnTo>
                    <a:lnTo>
                      <a:pt x="117475" y="170260"/>
                    </a:lnTo>
                    <a:lnTo>
                      <a:pt x="117475" y="164704"/>
                    </a:lnTo>
                    <a:lnTo>
                      <a:pt x="117872" y="158751"/>
                    </a:lnTo>
                    <a:lnTo>
                      <a:pt x="118269" y="152797"/>
                    </a:lnTo>
                    <a:lnTo>
                      <a:pt x="120253" y="140891"/>
                    </a:lnTo>
                    <a:lnTo>
                      <a:pt x="123428" y="129381"/>
                    </a:lnTo>
                    <a:lnTo>
                      <a:pt x="126603" y="118666"/>
                    </a:lnTo>
                    <a:lnTo>
                      <a:pt x="130969" y="107951"/>
                    </a:lnTo>
                    <a:lnTo>
                      <a:pt x="135334" y="98426"/>
                    </a:lnTo>
                    <a:lnTo>
                      <a:pt x="139700" y="90091"/>
                    </a:lnTo>
                    <a:lnTo>
                      <a:pt x="144066" y="82154"/>
                    </a:lnTo>
                    <a:lnTo>
                      <a:pt x="148034" y="76597"/>
                    </a:lnTo>
                    <a:lnTo>
                      <a:pt x="152003" y="72231"/>
                    </a:lnTo>
                    <a:lnTo>
                      <a:pt x="153194" y="70644"/>
                    </a:lnTo>
                    <a:lnTo>
                      <a:pt x="154781" y="69850"/>
                    </a:lnTo>
                    <a:lnTo>
                      <a:pt x="170656" y="61913"/>
                    </a:lnTo>
                    <a:lnTo>
                      <a:pt x="186134" y="55960"/>
                    </a:lnTo>
                    <a:lnTo>
                      <a:pt x="201216" y="50403"/>
                    </a:lnTo>
                    <a:lnTo>
                      <a:pt x="216297" y="46038"/>
                    </a:lnTo>
                    <a:lnTo>
                      <a:pt x="230981" y="42863"/>
                    </a:lnTo>
                    <a:lnTo>
                      <a:pt x="245269" y="40482"/>
                    </a:lnTo>
                    <a:lnTo>
                      <a:pt x="259556" y="38894"/>
                    </a:lnTo>
                    <a:lnTo>
                      <a:pt x="273050" y="38100"/>
                    </a:lnTo>
                    <a:close/>
                    <a:moveTo>
                      <a:pt x="982954" y="0"/>
                    </a:moveTo>
                    <a:lnTo>
                      <a:pt x="988111" y="0"/>
                    </a:lnTo>
                    <a:lnTo>
                      <a:pt x="2043178" y="0"/>
                    </a:lnTo>
                    <a:lnTo>
                      <a:pt x="2049127" y="0"/>
                    </a:lnTo>
                    <a:lnTo>
                      <a:pt x="2054680" y="397"/>
                    </a:lnTo>
                    <a:lnTo>
                      <a:pt x="2060233" y="1191"/>
                    </a:lnTo>
                    <a:lnTo>
                      <a:pt x="2065786" y="1985"/>
                    </a:lnTo>
                    <a:lnTo>
                      <a:pt x="2070942" y="3572"/>
                    </a:lnTo>
                    <a:lnTo>
                      <a:pt x="2076099" y="5160"/>
                    </a:lnTo>
                    <a:lnTo>
                      <a:pt x="2081255" y="6747"/>
                    </a:lnTo>
                    <a:lnTo>
                      <a:pt x="2086411" y="8732"/>
                    </a:lnTo>
                    <a:lnTo>
                      <a:pt x="2091171" y="11113"/>
                    </a:lnTo>
                    <a:lnTo>
                      <a:pt x="2095931" y="13494"/>
                    </a:lnTo>
                    <a:lnTo>
                      <a:pt x="2100691" y="16272"/>
                    </a:lnTo>
                    <a:lnTo>
                      <a:pt x="2105054" y="19050"/>
                    </a:lnTo>
                    <a:lnTo>
                      <a:pt x="2109417" y="21828"/>
                    </a:lnTo>
                    <a:lnTo>
                      <a:pt x="2113780" y="25401"/>
                    </a:lnTo>
                    <a:lnTo>
                      <a:pt x="2121713" y="32544"/>
                    </a:lnTo>
                    <a:lnTo>
                      <a:pt x="2128852" y="40085"/>
                    </a:lnTo>
                    <a:lnTo>
                      <a:pt x="2131629" y="44451"/>
                    </a:lnTo>
                    <a:lnTo>
                      <a:pt x="2135198" y="48816"/>
                    </a:lnTo>
                    <a:lnTo>
                      <a:pt x="2137578" y="53182"/>
                    </a:lnTo>
                    <a:lnTo>
                      <a:pt x="2140751" y="57944"/>
                    </a:lnTo>
                    <a:lnTo>
                      <a:pt x="2143131" y="62707"/>
                    </a:lnTo>
                    <a:lnTo>
                      <a:pt x="2145114" y="67469"/>
                    </a:lnTo>
                    <a:lnTo>
                      <a:pt x="2147494" y="72628"/>
                    </a:lnTo>
                    <a:lnTo>
                      <a:pt x="2149081" y="77788"/>
                    </a:lnTo>
                    <a:lnTo>
                      <a:pt x="2150271" y="82947"/>
                    </a:lnTo>
                    <a:lnTo>
                      <a:pt x="2151461" y="88107"/>
                    </a:lnTo>
                    <a:lnTo>
                      <a:pt x="2152254" y="93663"/>
                    </a:lnTo>
                    <a:lnTo>
                      <a:pt x="2153444" y="99219"/>
                    </a:lnTo>
                    <a:lnTo>
                      <a:pt x="2153841" y="105172"/>
                    </a:lnTo>
                    <a:lnTo>
                      <a:pt x="2154237" y="110332"/>
                    </a:lnTo>
                    <a:lnTo>
                      <a:pt x="2154237" y="758032"/>
                    </a:lnTo>
                    <a:lnTo>
                      <a:pt x="2153841" y="763588"/>
                    </a:lnTo>
                    <a:lnTo>
                      <a:pt x="2153444" y="769144"/>
                    </a:lnTo>
                    <a:lnTo>
                      <a:pt x="2152254" y="775097"/>
                    </a:lnTo>
                    <a:lnTo>
                      <a:pt x="2151461" y="779860"/>
                    </a:lnTo>
                    <a:lnTo>
                      <a:pt x="2150271" y="785416"/>
                    </a:lnTo>
                    <a:lnTo>
                      <a:pt x="2149081" y="790972"/>
                    </a:lnTo>
                    <a:lnTo>
                      <a:pt x="2147494" y="796132"/>
                    </a:lnTo>
                    <a:lnTo>
                      <a:pt x="2145114" y="800894"/>
                    </a:lnTo>
                    <a:lnTo>
                      <a:pt x="2143131" y="805657"/>
                    </a:lnTo>
                    <a:lnTo>
                      <a:pt x="2140751" y="810816"/>
                    </a:lnTo>
                    <a:lnTo>
                      <a:pt x="2137578" y="815579"/>
                    </a:lnTo>
                    <a:lnTo>
                      <a:pt x="2135198" y="819547"/>
                    </a:lnTo>
                    <a:lnTo>
                      <a:pt x="2131629" y="824310"/>
                    </a:lnTo>
                    <a:lnTo>
                      <a:pt x="2128852" y="827882"/>
                    </a:lnTo>
                    <a:lnTo>
                      <a:pt x="2124886" y="832247"/>
                    </a:lnTo>
                    <a:lnTo>
                      <a:pt x="2121713" y="836216"/>
                    </a:lnTo>
                    <a:lnTo>
                      <a:pt x="2117350" y="839788"/>
                    </a:lnTo>
                    <a:lnTo>
                      <a:pt x="2113780" y="843360"/>
                    </a:lnTo>
                    <a:lnTo>
                      <a:pt x="2109417" y="846535"/>
                    </a:lnTo>
                    <a:lnTo>
                      <a:pt x="2105054" y="849710"/>
                    </a:lnTo>
                    <a:lnTo>
                      <a:pt x="2100691" y="852488"/>
                    </a:lnTo>
                    <a:lnTo>
                      <a:pt x="2095931" y="854869"/>
                    </a:lnTo>
                    <a:lnTo>
                      <a:pt x="2091171" y="857647"/>
                    </a:lnTo>
                    <a:lnTo>
                      <a:pt x="2086411" y="859632"/>
                    </a:lnTo>
                    <a:lnTo>
                      <a:pt x="2081255" y="861616"/>
                    </a:lnTo>
                    <a:lnTo>
                      <a:pt x="2076099" y="863601"/>
                    </a:lnTo>
                    <a:lnTo>
                      <a:pt x="2070942" y="865188"/>
                    </a:lnTo>
                    <a:lnTo>
                      <a:pt x="2065786" y="866379"/>
                    </a:lnTo>
                    <a:lnTo>
                      <a:pt x="2060233" y="867172"/>
                    </a:lnTo>
                    <a:lnTo>
                      <a:pt x="2054680" y="867966"/>
                    </a:lnTo>
                    <a:lnTo>
                      <a:pt x="2049127" y="868363"/>
                    </a:lnTo>
                    <a:lnTo>
                      <a:pt x="2043178" y="868363"/>
                    </a:lnTo>
                    <a:lnTo>
                      <a:pt x="988111" y="868363"/>
                    </a:lnTo>
                    <a:lnTo>
                      <a:pt x="982954" y="868363"/>
                    </a:lnTo>
                    <a:lnTo>
                      <a:pt x="977401" y="867966"/>
                    </a:lnTo>
                    <a:lnTo>
                      <a:pt x="971452" y="867172"/>
                    </a:lnTo>
                    <a:lnTo>
                      <a:pt x="966295" y="866379"/>
                    </a:lnTo>
                    <a:lnTo>
                      <a:pt x="960742" y="865188"/>
                    </a:lnTo>
                    <a:lnTo>
                      <a:pt x="955586" y="863601"/>
                    </a:lnTo>
                    <a:lnTo>
                      <a:pt x="950430" y="861616"/>
                    </a:lnTo>
                    <a:lnTo>
                      <a:pt x="945273" y="859632"/>
                    </a:lnTo>
                    <a:lnTo>
                      <a:pt x="940514" y="857647"/>
                    </a:lnTo>
                    <a:lnTo>
                      <a:pt x="935754" y="854869"/>
                    </a:lnTo>
                    <a:lnTo>
                      <a:pt x="930994" y="852488"/>
                    </a:lnTo>
                    <a:lnTo>
                      <a:pt x="926631" y="849710"/>
                    </a:lnTo>
                    <a:lnTo>
                      <a:pt x="922268" y="846535"/>
                    </a:lnTo>
                    <a:lnTo>
                      <a:pt x="918302" y="843360"/>
                    </a:lnTo>
                    <a:lnTo>
                      <a:pt x="913939" y="839788"/>
                    </a:lnTo>
                    <a:lnTo>
                      <a:pt x="910369" y="836216"/>
                    </a:lnTo>
                    <a:lnTo>
                      <a:pt x="906402" y="832247"/>
                    </a:lnTo>
                    <a:lnTo>
                      <a:pt x="903229" y="827882"/>
                    </a:lnTo>
                    <a:lnTo>
                      <a:pt x="899659" y="824310"/>
                    </a:lnTo>
                    <a:lnTo>
                      <a:pt x="896883" y="819547"/>
                    </a:lnTo>
                    <a:lnTo>
                      <a:pt x="893710" y="815579"/>
                    </a:lnTo>
                    <a:lnTo>
                      <a:pt x="891330" y="810816"/>
                    </a:lnTo>
                    <a:lnTo>
                      <a:pt x="888950" y="805657"/>
                    </a:lnTo>
                    <a:lnTo>
                      <a:pt x="886570" y="800894"/>
                    </a:lnTo>
                    <a:lnTo>
                      <a:pt x="884587" y="796132"/>
                    </a:lnTo>
                    <a:lnTo>
                      <a:pt x="883001" y="790972"/>
                    </a:lnTo>
                    <a:lnTo>
                      <a:pt x="881414" y="785416"/>
                    </a:lnTo>
                    <a:lnTo>
                      <a:pt x="879827" y="779860"/>
                    </a:lnTo>
                    <a:lnTo>
                      <a:pt x="879034" y="775097"/>
                    </a:lnTo>
                    <a:lnTo>
                      <a:pt x="878241" y="769144"/>
                    </a:lnTo>
                    <a:lnTo>
                      <a:pt x="877844" y="763588"/>
                    </a:lnTo>
                    <a:lnTo>
                      <a:pt x="877844" y="758032"/>
                    </a:lnTo>
                    <a:lnTo>
                      <a:pt x="877844" y="696913"/>
                    </a:lnTo>
                    <a:lnTo>
                      <a:pt x="833420" y="723504"/>
                    </a:lnTo>
                    <a:lnTo>
                      <a:pt x="804862" y="676672"/>
                    </a:lnTo>
                    <a:lnTo>
                      <a:pt x="877844" y="633413"/>
                    </a:lnTo>
                    <a:lnTo>
                      <a:pt x="877844" y="110332"/>
                    </a:lnTo>
                    <a:lnTo>
                      <a:pt x="877844" y="105172"/>
                    </a:lnTo>
                    <a:lnTo>
                      <a:pt x="878241" y="99219"/>
                    </a:lnTo>
                    <a:lnTo>
                      <a:pt x="879034" y="93663"/>
                    </a:lnTo>
                    <a:lnTo>
                      <a:pt x="879827" y="88107"/>
                    </a:lnTo>
                    <a:lnTo>
                      <a:pt x="881414" y="82947"/>
                    </a:lnTo>
                    <a:lnTo>
                      <a:pt x="883001" y="77788"/>
                    </a:lnTo>
                    <a:lnTo>
                      <a:pt x="884587" y="72628"/>
                    </a:lnTo>
                    <a:lnTo>
                      <a:pt x="886570" y="67469"/>
                    </a:lnTo>
                    <a:lnTo>
                      <a:pt x="888950" y="62707"/>
                    </a:lnTo>
                    <a:lnTo>
                      <a:pt x="891330" y="57944"/>
                    </a:lnTo>
                    <a:lnTo>
                      <a:pt x="893710" y="53182"/>
                    </a:lnTo>
                    <a:lnTo>
                      <a:pt x="896883" y="48816"/>
                    </a:lnTo>
                    <a:lnTo>
                      <a:pt x="899659" y="44451"/>
                    </a:lnTo>
                    <a:lnTo>
                      <a:pt x="903229" y="40085"/>
                    </a:lnTo>
                    <a:lnTo>
                      <a:pt x="910369" y="32544"/>
                    </a:lnTo>
                    <a:lnTo>
                      <a:pt x="918302" y="25401"/>
                    </a:lnTo>
                    <a:lnTo>
                      <a:pt x="922268" y="21828"/>
                    </a:lnTo>
                    <a:lnTo>
                      <a:pt x="926631" y="19050"/>
                    </a:lnTo>
                    <a:lnTo>
                      <a:pt x="930994" y="16272"/>
                    </a:lnTo>
                    <a:lnTo>
                      <a:pt x="935754" y="13494"/>
                    </a:lnTo>
                    <a:lnTo>
                      <a:pt x="940514" y="11113"/>
                    </a:lnTo>
                    <a:lnTo>
                      <a:pt x="945273" y="8732"/>
                    </a:lnTo>
                    <a:lnTo>
                      <a:pt x="950430" y="6747"/>
                    </a:lnTo>
                    <a:lnTo>
                      <a:pt x="955586" y="5160"/>
                    </a:lnTo>
                    <a:lnTo>
                      <a:pt x="960742" y="3572"/>
                    </a:lnTo>
                    <a:lnTo>
                      <a:pt x="966295" y="1985"/>
                    </a:lnTo>
                    <a:lnTo>
                      <a:pt x="971452" y="1191"/>
                    </a:lnTo>
                    <a:lnTo>
                      <a:pt x="977401" y="397"/>
                    </a:lnTo>
                    <a:lnTo>
                      <a:pt x="982954"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sz="1800">
                  <a:solidFill>
                    <a:srgbClr val="FFFFFF"/>
                  </a:solidFill>
                  <a:latin typeface="微软雅黑" pitchFamily="34" charset="-122"/>
                  <a:ea typeface="微软雅黑" pitchFamily="34" charset="-122"/>
                </a:endParaRPr>
              </a:p>
            </p:txBody>
          </p:sp>
        </p:grpSp>
      </p:grpSp>
      <p:sp>
        <p:nvSpPr>
          <p:cNvPr id="39" name="文本框 16"/>
          <p:cNvSpPr txBox="1"/>
          <p:nvPr/>
        </p:nvSpPr>
        <p:spPr>
          <a:xfrm>
            <a:off x="925410" y="1902193"/>
            <a:ext cx="5966460" cy="3000821"/>
          </a:xfrm>
          <a:prstGeom prst="rect">
            <a:avLst/>
          </a:prstGeom>
          <a:noFill/>
        </p:spPr>
        <p:txBody>
          <a:bodyPr wrap="square" rtlCol="0">
            <a:spAutoFit/>
          </a:bodyPr>
          <a:lstStyle/>
          <a:p>
            <a:pPr marL="342900" indent="-342900">
              <a:lnSpc>
                <a:spcPct val="150000"/>
              </a:lnSpc>
              <a:buFont typeface="Wingdings" panose="05000000000000000000" charset="0"/>
              <a:buChar char=""/>
            </a:pPr>
            <a:r>
              <a:rPr lang="zh-CN" altLang="en-US" sz="1800" dirty="0">
                <a:latin typeface="微软雅黑" pitchFamily="34" charset="-122"/>
                <a:ea typeface="微软雅黑" pitchFamily="34" charset="-122"/>
              </a:rPr>
              <a:t>计算公式：</a:t>
            </a:r>
          </a:p>
          <a:p>
            <a:pPr marL="342900" indent="-342900">
              <a:lnSpc>
                <a:spcPct val="150000"/>
              </a:lnSpc>
              <a:buFont typeface="Wingdings" panose="05000000000000000000" charset="0"/>
              <a:buChar char=""/>
            </a:pPr>
            <a:r>
              <a:rPr lang="zh-CN" altLang="en-US" sz="1800" b="1" u="dbl" dirty="0">
                <a:solidFill>
                  <a:srgbClr val="C00000"/>
                </a:solidFill>
                <a:uFill>
                  <a:solidFill>
                    <a:srgbClr val="C00000"/>
                  </a:solidFill>
                </a:uFill>
                <a:latin typeface="微软雅黑" pitchFamily="34" charset="-122"/>
                <a:ea typeface="微软雅黑" pitchFamily="34" charset="-122"/>
                <a:sym typeface="+mn-ea"/>
              </a:rPr>
              <a:t>首次</a:t>
            </a:r>
            <a:r>
              <a:rPr lang="zh-CN" altLang="en-US" sz="1800" b="1" dirty="0">
                <a:latin typeface="微软雅黑" pitchFamily="34" charset="-122"/>
                <a:ea typeface="微软雅黑" pitchFamily="34" charset="-122"/>
                <a:sym typeface="+mn-ea"/>
              </a:rPr>
              <a:t>计提坏账准备的计算公式：</a:t>
            </a:r>
          </a:p>
          <a:p>
            <a:pPr indent="0">
              <a:lnSpc>
                <a:spcPct val="150000"/>
              </a:lnSpc>
              <a:buFont typeface="Wingdings" panose="05000000000000000000" charset="0"/>
              <a:buNone/>
            </a:pPr>
            <a:r>
              <a:rPr lang="zh-CN" altLang="en-US" sz="1800" b="1" dirty="0">
                <a:solidFill>
                  <a:srgbClr val="C00000"/>
                </a:solidFill>
                <a:latin typeface="微软雅黑" pitchFamily="34" charset="-122"/>
                <a:ea typeface="微软雅黑" pitchFamily="34" charset="-122"/>
                <a:sym typeface="+mn-ea"/>
              </a:rPr>
              <a:t>当期应计提的坏账准备</a:t>
            </a:r>
            <a:r>
              <a:rPr lang="en-US" altLang="zh-CN" sz="1800" b="1" dirty="0">
                <a:solidFill>
                  <a:srgbClr val="C00000"/>
                </a:solidFill>
                <a:latin typeface="微软雅黑" pitchFamily="34" charset="-122"/>
                <a:ea typeface="微软雅黑" pitchFamily="34" charset="-122"/>
                <a:sym typeface="+mn-ea"/>
              </a:rPr>
              <a:t>= ∑</a:t>
            </a:r>
            <a:r>
              <a:rPr lang="zh-CN" altLang="en-US" sz="1800" b="1" dirty="0">
                <a:solidFill>
                  <a:srgbClr val="C00000"/>
                </a:solidFill>
                <a:latin typeface="微软雅黑" pitchFamily="34" charset="-122"/>
                <a:ea typeface="微软雅黑" pitchFamily="34" charset="-122"/>
                <a:sym typeface="+mn-ea"/>
              </a:rPr>
              <a:t>（期末各账龄组应收账款余额</a:t>
            </a:r>
            <a:r>
              <a:rPr lang="en-US" altLang="zh-CN" sz="1800" b="1" dirty="0">
                <a:solidFill>
                  <a:srgbClr val="C00000"/>
                </a:solidFill>
                <a:latin typeface="微软雅黑" pitchFamily="34" charset="-122"/>
                <a:ea typeface="微软雅黑" pitchFamily="34" charset="-122"/>
                <a:sym typeface="+mn-ea"/>
              </a:rPr>
              <a:t>×</a:t>
            </a:r>
            <a:r>
              <a:rPr lang="zh-CN" altLang="en-US" sz="1800" b="1" dirty="0">
                <a:solidFill>
                  <a:srgbClr val="C00000"/>
                </a:solidFill>
                <a:latin typeface="微软雅黑" pitchFamily="34" charset="-122"/>
                <a:ea typeface="微软雅黑" pitchFamily="34" charset="-122"/>
                <a:sym typeface="+mn-ea"/>
              </a:rPr>
              <a:t>各账龄组坏账准备计提百分比） </a:t>
            </a:r>
            <a:r>
              <a:rPr lang="zh-CN" altLang="en-US" sz="1800" b="1" dirty="0">
                <a:latin typeface="微软雅黑" pitchFamily="34" charset="-122"/>
                <a:ea typeface="微软雅黑" pitchFamily="34" charset="-122"/>
                <a:sym typeface="+mn-ea"/>
              </a:rPr>
              <a:t>　　</a:t>
            </a:r>
            <a:endParaRPr lang="en-US" altLang="zh-CN" sz="1800" b="1" dirty="0">
              <a:latin typeface="微软雅黑" pitchFamily="34" charset="-122"/>
              <a:ea typeface="微软雅黑" pitchFamily="34" charset="-122"/>
            </a:endParaRPr>
          </a:p>
          <a:p>
            <a:pPr marL="342900" indent="-342900">
              <a:lnSpc>
                <a:spcPct val="150000"/>
              </a:lnSpc>
              <a:buFont typeface="Wingdings" panose="05000000000000000000" charset="0"/>
              <a:buChar char=""/>
            </a:pPr>
            <a:r>
              <a:rPr lang="en-US" altLang="zh-CN" sz="1800" b="1" dirty="0">
                <a:latin typeface="微软雅黑" pitchFamily="34" charset="-122"/>
                <a:ea typeface="微软雅黑" pitchFamily="34" charset="-122"/>
                <a:sym typeface="+mn-ea"/>
              </a:rPr>
              <a:t> </a:t>
            </a:r>
            <a:r>
              <a:rPr lang="zh-CN" altLang="en-US" sz="1800" b="1" u="dbl" dirty="0">
                <a:solidFill>
                  <a:srgbClr val="C00000"/>
                </a:solidFill>
                <a:uFill>
                  <a:solidFill>
                    <a:srgbClr val="C00000"/>
                  </a:solidFill>
                </a:uFill>
                <a:latin typeface="微软雅黑" pitchFamily="34" charset="-122"/>
                <a:ea typeface="微软雅黑" pitchFamily="34" charset="-122"/>
                <a:sym typeface="+mn-ea"/>
              </a:rPr>
              <a:t>以后</a:t>
            </a:r>
            <a:r>
              <a:rPr lang="zh-CN" altLang="en-US" sz="1800" b="1" dirty="0">
                <a:latin typeface="微软雅黑" pitchFamily="34" charset="-122"/>
                <a:ea typeface="微软雅黑" pitchFamily="34" charset="-122"/>
                <a:sym typeface="+mn-ea"/>
              </a:rPr>
              <a:t>计提坏账准备的计算公式：</a:t>
            </a:r>
          </a:p>
          <a:p>
            <a:pPr indent="0">
              <a:lnSpc>
                <a:spcPct val="150000"/>
              </a:lnSpc>
              <a:buFont typeface="Wingdings" panose="05000000000000000000" charset="0"/>
              <a:buNone/>
            </a:pPr>
            <a:r>
              <a:rPr lang="zh-CN" altLang="en-US" sz="1800" b="1" dirty="0">
                <a:solidFill>
                  <a:srgbClr val="C00000"/>
                </a:solidFill>
                <a:latin typeface="微软雅黑" pitchFamily="34" charset="-122"/>
                <a:ea typeface="微软雅黑" pitchFamily="34" charset="-122"/>
                <a:sym typeface="+mn-ea"/>
              </a:rPr>
              <a:t>当期应计提的坏账准备</a:t>
            </a:r>
            <a:r>
              <a:rPr lang="en-US" altLang="zh-CN" sz="1800" b="1" dirty="0">
                <a:solidFill>
                  <a:srgbClr val="C00000"/>
                </a:solidFill>
                <a:latin typeface="微软雅黑" pitchFamily="34" charset="-122"/>
                <a:ea typeface="微软雅黑" pitchFamily="34" charset="-122"/>
                <a:sym typeface="+mn-ea"/>
              </a:rPr>
              <a:t>=</a:t>
            </a:r>
            <a:r>
              <a:rPr lang="zh-CN" altLang="en-US" sz="1800" b="1" dirty="0">
                <a:solidFill>
                  <a:srgbClr val="C00000"/>
                </a:solidFill>
                <a:latin typeface="微软雅黑" pitchFamily="34" charset="-122"/>
                <a:ea typeface="微软雅黑" pitchFamily="34" charset="-122"/>
                <a:sym typeface="+mn-ea"/>
              </a:rPr>
              <a:t>当期按应收账款计算应计提的坏账准备金额</a:t>
            </a:r>
            <a:r>
              <a:rPr lang="en-US" altLang="zh-CN" sz="1800" b="1" dirty="0">
                <a:solidFill>
                  <a:srgbClr val="C00000"/>
                </a:solidFill>
                <a:latin typeface="微软雅黑" pitchFamily="34" charset="-122"/>
                <a:ea typeface="微软雅黑" pitchFamily="34" charset="-122"/>
                <a:sym typeface="+mn-ea"/>
              </a:rPr>
              <a:t>+</a:t>
            </a:r>
            <a:r>
              <a:rPr lang="zh-CN" altLang="en-US" sz="1800" b="1" dirty="0">
                <a:solidFill>
                  <a:srgbClr val="C00000"/>
                </a:solidFill>
                <a:latin typeface="微软雅黑" pitchFamily="34" charset="-122"/>
                <a:ea typeface="微软雅黑" pitchFamily="34" charset="-122"/>
                <a:sym typeface="+mn-ea"/>
              </a:rPr>
              <a:t>（或</a:t>
            </a:r>
            <a:r>
              <a:rPr lang="en-US" altLang="zh-CN" sz="1800" b="1" dirty="0">
                <a:solidFill>
                  <a:srgbClr val="C00000"/>
                </a:solidFill>
                <a:latin typeface="微软雅黑" pitchFamily="34" charset="-122"/>
                <a:ea typeface="微软雅黑" pitchFamily="34" charset="-122"/>
                <a:sym typeface="+mn-ea"/>
              </a:rPr>
              <a:t>-</a:t>
            </a:r>
            <a:r>
              <a:rPr lang="zh-CN" altLang="en-US" sz="1800" b="1" dirty="0">
                <a:solidFill>
                  <a:srgbClr val="C00000"/>
                </a:solidFill>
                <a:latin typeface="微软雅黑" pitchFamily="34" charset="-122"/>
                <a:ea typeface="微软雅黑" pitchFamily="34" charset="-122"/>
                <a:sym typeface="+mn-ea"/>
              </a:rPr>
              <a:t>）坏账准备账户借方余额（或贷方余额）</a:t>
            </a:r>
          </a:p>
        </p:txBody>
      </p:sp>
      <p:sp>
        <p:nvSpPr>
          <p:cNvPr id="29" name="矩形 28"/>
          <p:cNvSpPr/>
          <p:nvPr/>
        </p:nvSpPr>
        <p:spPr>
          <a:xfrm>
            <a:off x="1421258" y="649144"/>
            <a:ext cx="5876961"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应收款项减值损失</a:t>
            </a:r>
            <a:r>
              <a:rPr lang="zh-CN" altLang="zh-CN" sz="1800" b="1" dirty="0" smtClean="0">
                <a:solidFill>
                  <a:srgbClr val="084CA1"/>
                </a:solidFill>
                <a:ea typeface="微软雅黑"/>
                <a:cs typeface="+mn-ea"/>
              </a:rPr>
              <a:t>的核算</a:t>
            </a:r>
            <a:r>
              <a:rPr lang="zh-CN" altLang="zh-CN" sz="1800" b="1" dirty="0">
                <a:solidFill>
                  <a:srgbClr val="084CA1"/>
                </a:solidFill>
                <a:ea typeface="微软雅黑"/>
                <a:cs typeface="+mn-ea"/>
              </a:rPr>
              <a:t>及账务处理</a:t>
            </a:r>
            <a:r>
              <a:rPr lang="en-US" altLang="zh-CN" sz="1800" b="1" dirty="0">
                <a:solidFill>
                  <a:srgbClr val="084CA1"/>
                </a:solidFill>
                <a:ea typeface="微软雅黑"/>
                <a:cs typeface="+mn-ea"/>
              </a:rPr>
              <a:t>——</a:t>
            </a:r>
            <a:r>
              <a:rPr lang="zh-CN" altLang="en-US" sz="1800" b="1" dirty="0">
                <a:solidFill>
                  <a:srgbClr val="084CA1"/>
                </a:solidFill>
                <a:ea typeface="微软雅黑"/>
                <a:cs typeface="+mn-ea"/>
                <a:sym typeface="+mn-lt"/>
              </a:rPr>
              <a:t>估计方法</a:t>
            </a:r>
          </a:p>
        </p:txBody>
      </p:sp>
    </p:spTree>
    <p:custDataLst>
      <p:tags r:id="rId1"/>
    </p:custDataLst>
    <p:extLst>
      <p:ext uri="{BB962C8B-B14F-4D97-AF65-F5344CB8AC3E}">
        <p14:creationId xmlns:p14="http://schemas.microsoft.com/office/powerpoint/2010/main" val="2837845005"/>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a:solidFill>
                  <a:schemeClr val="bg1"/>
                </a:solidFill>
                <a:latin typeface="微软雅黑"/>
                <a:ea typeface="微软雅黑"/>
              </a:rPr>
              <a:t>6</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2291382"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应收款项减值</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9" name="文本框 15"/>
          <p:cNvSpPr txBox="1"/>
          <p:nvPr/>
        </p:nvSpPr>
        <p:spPr>
          <a:xfrm>
            <a:off x="915225" y="1455738"/>
            <a:ext cx="4375785" cy="507831"/>
          </a:xfrm>
          <a:prstGeom prst="rect">
            <a:avLst/>
          </a:prstGeom>
          <a:noFill/>
        </p:spPr>
        <p:txBody>
          <a:bodyPr wrap="square" rtlCol="0">
            <a:spAutoFit/>
          </a:bodyPr>
          <a:lstStyle/>
          <a:p>
            <a:pPr algn="l">
              <a:lnSpc>
                <a:spcPct val="150000"/>
              </a:lnSpc>
            </a:pPr>
            <a:r>
              <a:rPr lang="zh-CN" altLang="en-US" sz="1800" b="1">
                <a:latin typeface="微软雅黑" pitchFamily="34" charset="-122"/>
                <a:ea typeface="微软雅黑" pitchFamily="34" charset="-122"/>
              </a:rPr>
              <a:t>销售百分比法</a:t>
            </a:r>
          </a:p>
        </p:txBody>
      </p:sp>
      <p:sp>
        <p:nvSpPr>
          <p:cNvPr id="40" name="文本框 16"/>
          <p:cNvSpPr txBox="1"/>
          <p:nvPr/>
        </p:nvSpPr>
        <p:spPr>
          <a:xfrm>
            <a:off x="915225" y="1893888"/>
            <a:ext cx="6069815" cy="2585323"/>
          </a:xfrm>
          <a:prstGeom prst="rect">
            <a:avLst/>
          </a:prstGeom>
          <a:noFill/>
        </p:spPr>
        <p:txBody>
          <a:bodyPr wrap="square" rtlCol="0">
            <a:spAutoFit/>
          </a:bodyPr>
          <a:lstStyle/>
          <a:p>
            <a:pPr marL="342900" indent="-342900">
              <a:lnSpc>
                <a:spcPct val="150000"/>
              </a:lnSpc>
              <a:buFont typeface="Wingdings" panose="05000000000000000000" charset="0"/>
              <a:buChar char=""/>
            </a:pPr>
            <a:r>
              <a:rPr lang="zh-CN" altLang="en-US" sz="1800" dirty="0">
                <a:latin typeface="微软雅黑" pitchFamily="34" charset="-122"/>
                <a:ea typeface="微软雅黑" pitchFamily="34" charset="-122"/>
                <a:sym typeface="+mn-ea"/>
              </a:rPr>
              <a:t>根据企业</a:t>
            </a:r>
            <a:r>
              <a:rPr lang="zh-CN" altLang="en-US" sz="1800" b="1" dirty="0">
                <a:solidFill>
                  <a:srgbClr val="C00000"/>
                </a:solidFill>
                <a:latin typeface="微软雅黑" pitchFamily="34" charset="-122"/>
                <a:ea typeface="微软雅黑" pitchFamily="34" charset="-122"/>
                <a:sym typeface="+mn-ea"/>
              </a:rPr>
              <a:t>销售总额的一定百分比</a:t>
            </a:r>
            <a:r>
              <a:rPr lang="zh-CN" altLang="en-US" sz="1800" dirty="0">
                <a:latin typeface="微软雅黑" pitchFamily="34" charset="-122"/>
                <a:ea typeface="微软雅黑" pitchFamily="34" charset="-122"/>
                <a:sym typeface="+mn-ea"/>
              </a:rPr>
              <a:t>估计坏账损失的方法。</a:t>
            </a:r>
          </a:p>
          <a:p>
            <a:pPr marL="342900" indent="-342900">
              <a:lnSpc>
                <a:spcPct val="150000"/>
              </a:lnSpc>
              <a:buFont typeface="Wingdings" panose="05000000000000000000" charset="0"/>
              <a:buChar char=""/>
            </a:pPr>
            <a:r>
              <a:rPr lang="zh-CN" altLang="en-US" sz="1800" dirty="0">
                <a:latin typeface="微软雅黑" pitchFamily="34" charset="-122"/>
                <a:ea typeface="微软雅黑" pitchFamily="34" charset="-122"/>
                <a:sym typeface="+mn-ea"/>
              </a:rPr>
              <a:t>百分比按本企业</a:t>
            </a:r>
            <a:r>
              <a:rPr lang="zh-CN" altLang="en-US" sz="1800" b="1" dirty="0">
                <a:solidFill>
                  <a:srgbClr val="C00000"/>
                </a:solidFill>
                <a:latin typeface="微软雅黑" pitchFamily="34" charset="-122"/>
                <a:ea typeface="微软雅黑" pitchFamily="34" charset="-122"/>
                <a:sym typeface="+mn-ea"/>
              </a:rPr>
              <a:t>以往实际发生的坏账与销售总额的关系</a:t>
            </a:r>
            <a:r>
              <a:rPr lang="zh-CN" altLang="en-US" sz="1800" dirty="0">
                <a:latin typeface="微软雅黑" pitchFamily="34" charset="-122"/>
                <a:ea typeface="微软雅黑" pitchFamily="34" charset="-122"/>
                <a:sym typeface="+mn-ea"/>
              </a:rPr>
              <a:t>结合生产经营与销售政策变动情况测定。</a:t>
            </a:r>
          </a:p>
          <a:p>
            <a:pPr marL="342900" indent="-342900">
              <a:lnSpc>
                <a:spcPct val="150000"/>
              </a:lnSpc>
              <a:buFont typeface="Wingdings" panose="05000000000000000000" charset="0"/>
              <a:buChar char=""/>
            </a:pPr>
            <a:r>
              <a:rPr lang="zh-CN" altLang="en-US" sz="1800" dirty="0">
                <a:latin typeface="微软雅黑" pitchFamily="34" charset="-122"/>
                <a:ea typeface="微软雅黑" pitchFamily="34" charset="-122"/>
              </a:rPr>
              <a:t>计算公式：</a:t>
            </a:r>
          </a:p>
          <a:p>
            <a:pPr indent="0">
              <a:lnSpc>
                <a:spcPct val="150000"/>
              </a:lnSpc>
              <a:buFont typeface="Wingdings" panose="05000000000000000000" charset="0"/>
              <a:buNone/>
            </a:pPr>
            <a:r>
              <a:rPr lang="zh-CN" altLang="en-US" sz="1800" b="1" dirty="0">
                <a:latin typeface="微软雅黑" pitchFamily="34" charset="-122"/>
                <a:ea typeface="微软雅黑" pitchFamily="34" charset="-122"/>
                <a:sym typeface="+mn-ea"/>
              </a:rPr>
              <a:t>当期</a:t>
            </a:r>
            <a:r>
              <a:rPr lang="zh-CN" altLang="en-US" sz="1800" b="1" dirty="0">
                <a:solidFill>
                  <a:srgbClr val="C00000"/>
                </a:solidFill>
                <a:latin typeface="微软雅黑" pitchFamily="34" charset="-122"/>
                <a:ea typeface="微软雅黑" pitchFamily="34" charset="-122"/>
                <a:sym typeface="+mn-ea"/>
              </a:rPr>
              <a:t>应计提</a:t>
            </a:r>
            <a:r>
              <a:rPr lang="zh-CN" altLang="en-US" sz="1800" b="1" dirty="0">
                <a:latin typeface="微软雅黑" pitchFamily="34" charset="-122"/>
                <a:ea typeface="微软雅黑" pitchFamily="34" charset="-122"/>
                <a:sym typeface="+mn-ea"/>
              </a:rPr>
              <a:t>的坏账准备</a:t>
            </a:r>
            <a:r>
              <a:rPr lang="en-US" altLang="zh-CN" sz="1800" b="1" dirty="0">
                <a:latin typeface="微软雅黑" pitchFamily="34" charset="-122"/>
                <a:ea typeface="微软雅黑" pitchFamily="34" charset="-122"/>
                <a:sym typeface="+mn-ea"/>
              </a:rPr>
              <a:t>=</a:t>
            </a:r>
            <a:r>
              <a:rPr lang="zh-CN" altLang="en-US" sz="1800" b="1" dirty="0">
                <a:latin typeface="微软雅黑" pitchFamily="34" charset="-122"/>
                <a:ea typeface="微软雅黑" pitchFamily="34" charset="-122"/>
                <a:sym typeface="+mn-ea"/>
              </a:rPr>
              <a:t>本期销售总额（或赊销额）</a:t>
            </a:r>
            <a:r>
              <a:rPr lang="en-US" altLang="zh-CN" sz="1800" b="1" dirty="0">
                <a:latin typeface="微软雅黑" pitchFamily="34" charset="-122"/>
                <a:ea typeface="微软雅黑" pitchFamily="34" charset="-122"/>
                <a:sym typeface="+mn-ea"/>
              </a:rPr>
              <a:t>× </a:t>
            </a:r>
            <a:endParaRPr lang="en-US" altLang="zh-CN" sz="1800" b="1" dirty="0" smtClean="0">
              <a:latin typeface="微软雅黑" pitchFamily="34" charset="-122"/>
              <a:ea typeface="微软雅黑" pitchFamily="34" charset="-122"/>
              <a:sym typeface="+mn-ea"/>
            </a:endParaRPr>
          </a:p>
          <a:p>
            <a:pPr indent="0">
              <a:lnSpc>
                <a:spcPct val="150000"/>
              </a:lnSpc>
              <a:buFont typeface="Wingdings" panose="05000000000000000000" charset="0"/>
              <a:buNone/>
            </a:pPr>
            <a:r>
              <a:rPr lang="zh-CN" altLang="en-US" sz="1800" b="1" dirty="0" smtClean="0">
                <a:latin typeface="微软雅黑" pitchFamily="34" charset="-122"/>
                <a:ea typeface="微软雅黑" pitchFamily="34" charset="-122"/>
                <a:sym typeface="+mn-ea"/>
              </a:rPr>
              <a:t>坏账</a:t>
            </a:r>
            <a:r>
              <a:rPr lang="zh-CN" altLang="en-US" sz="1800" b="1" dirty="0">
                <a:latin typeface="微软雅黑" pitchFamily="34" charset="-122"/>
                <a:ea typeface="微软雅黑" pitchFamily="34" charset="-122"/>
                <a:sym typeface="+mn-ea"/>
              </a:rPr>
              <a:t>准备计提比例</a:t>
            </a:r>
            <a:endParaRPr lang="zh-CN" altLang="en-US" sz="1800" dirty="0">
              <a:latin typeface="微软雅黑" pitchFamily="34" charset="-122"/>
              <a:ea typeface="微软雅黑" pitchFamily="34" charset="-122"/>
            </a:endParaRPr>
          </a:p>
        </p:txBody>
      </p:sp>
      <p:grpSp>
        <p:nvGrpSpPr>
          <p:cNvPr id="41" name="组合 40"/>
          <p:cNvGrpSpPr/>
          <p:nvPr/>
        </p:nvGrpSpPr>
        <p:grpSpPr>
          <a:xfrm>
            <a:off x="242125" y="1622743"/>
            <a:ext cx="629920" cy="631190"/>
            <a:chOff x="17128" y="6203"/>
            <a:chExt cx="992" cy="994"/>
          </a:xfrm>
        </p:grpSpPr>
        <p:sp>
          <p:nvSpPr>
            <p:cNvPr id="42" name="圆角矩形 41"/>
            <p:cNvSpPr/>
            <p:nvPr/>
          </p:nvSpPr>
          <p:spPr>
            <a:xfrm>
              <a:off x="17128" y="6203"/>
              <a:ext cx="993" cy="994"/>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43" name=" 31"/>
            <p:cNvSpPr/>
            <p:nvPr/>
          </p:nvSpPr>
          <p:spPr bwMode="auto">
            <a:xfrm>
              <a:off x="17401" y="6437"/>
              <a:ext cx="405" cy="527"/>
            </a:xfrm>
            <a:custGeom>
              <a:avLst/>
              <a:gdLst>
                <a:gd name="T0" fmla="*/ 808831 w 3808"/>
                <a:gd name="T1" fmla="*/ 1295383 h 4578"/>
                <a:gd name="T2" fmla="*/ 620770 w 3808"/>
                <a:gd name="T3" fmla="*/ 1061107 h 4578"/>
                <a:gd name="T4" fmla="*/ 609952 w 3808"/>
                <a:gd name="T5" fmla="*/ 993696 h 4578"/>
                <a:gd name="T6" fmla="*/ 804254 w 3808"/>
                <a:gd name="T7" fmla="*/ 1136009 h 4578"/>
                <a:gd name="T8" fmla="*/ 1261510 w 3808"/>
                <a:gd name="T9" fmla="*/ 605039 h 4578"/>
                <a:gd name="T10" fmla="*/ 997309 w 3808"/>
                <a:gd name="T11" fmla="*/ 385328 h 4578"/>
                <a:gd name="T12" fmla="*/ 1018112 w 3808"/>
                <a:gd name="T13" fmla="*/ 332896 h 4578"/>
                <a:gd name="T14" fmla="*/ 991900 w 3808"/>
                <a:gd name="T15" fmla="*/ 304600 h 4578"/>
                <a:gd name="T16" fmla="*/ 1025601 w 3808"/>
                <a:gd name="T17" fmla="*/ 199322 h 4578"/>
                <a:gd name="T18" fmla="*/ 992316 w 3808"/>
                <a:gd name="T19" fmla="*/ 5410 h 4578"/>
                <a:gd name="T20" fmla="*/ 833379 w 3808"/>
                <a:gd name="T21" fmla="*/ 32457 h 4578"/>
                <a:gd name="T22" fmla="*/ 644901 w 3808"/>
                <a:gd name="T23" fmla="*/ 86969 h 4578"/>
                <a:gd name="T24" fmla="*/ 529651 w 3808"/>
                <a:gd name="T25" fmla="*/ 12484 h 4578"/>
                <a:gd name="T26" fmla="*/ 540469 w 3808"/>
                <a:gd name="T27" fmla="*/ 193496 h 4578"/>
                <a:gd name="T28" fmla="*/ 583324 w 3808"/>
                <a:gd name="T29" fmla="*/ 312507 h 4578"/>
                <a:gd name="T30" fmla="*/ 583324 w 3808"/>
                <a:gd name="T31" fmla="*/ 347877 h 4578"/>
                <a:gd name="T32" fmla="*/ 568345 w 3808"/>
                <a:gd name="T33" fmla="*/ 414872 h 4578"/>
                <a:gd name="T34" fmla="*/ 277516 w 3808"/>
                <a:gd name="T35" fmla="*/ 646651 h 4578"/>
                <a:gd name="T36" fmla="*/ 123155 w 3808"/>
                <a:gd name="T37" fmla="*/ 909223 h 4578"/>
                <a:gd name="T38" fmla="*/ 10818 w 3808"/>
                <a:gd name="T39" fmla="*/ 1299545 h 4578"/>
                <a:gd name="T40" fmla="*/ 22468 w 3808"/>
                <a:gd name="T41" fmla="*/ 1617461 h 4578"/>
                <a:gd name="T42" fmla="*/ 102352 w 3808"/>
                <a:gd name="T43" fmla="*/ 1767680 h 4578"/>
                <a:gd name="T44" fmla="*/ 251303 w 3808"/>
                <a:gd name="T45" fmla="*/ 1865469 h 4578"/>
                <a:gd name="T46" fmla="*/ 780539 w 3808"/>
                <a:gd name="T47" fmla="*/ 1905000 h 4578"/>
                <a:gd name="T48" fmla="*/ 1293547 w 3808"/>
                <a:gd name="T49" fmla="*/ 1877120 h 4578"/>
                <a:gd name="T50" fmla="*/ 1458725 w 3808"/>
                <a:gd name="T51" fmla="*/ 1792231 h 4578"/>
                <a:gd name="T52" fmla="*/ 1551092 w 3808"/>
                <a:gd name="T53" fmla="*/ 1651166 h 4578"/>
                <a:gd name="T54" fmla="*/ 1582297 w 3808"/>
                <a:gd name="T55" fmla="*/ 1380272 h 4578"/>
                <a:gd name="T56" fmla="*/ 1490762 w 3808"/>
                <a:gd name="T57" fmla="*/ 981628 h 4578"/>
                <a:gd name="T58" fmla="*/ 1336402 w 3808"/>
                <a:gd name="T59" fmla="*/ 681606 h 4578"/>
                <a:gd name="T60" fmla="*/ 1097164 w 3808"/>
                <a:gd name="T61" fmla="*/ 1433119 h 4578"/>
                <a:gd name="T62" fmla="*/ 1012287 w 3808"/>
                <a:gd name="T63" fmla="*/ 1537566 h 4578"/>
                <a:gd name="T64" fmla="*/ 917008 w 3808"/>
                <a:gd name="T65" fmla="*/ 1662818 h 4578"/>
                <a:gd name="T66" fmla="*/ 866664 w 3808"/>
                <a:gd name="T67" fmla="*/ 1689866 h 4578"/>
                <a:gd name="T68" fmla="*/ 825890 w 3808"/>
                <a:gd name="T69" fmla="*/ 1654495 h 4578"/>
                <a:gd name="T70" fmla="*/ 762648 w 3808"/>
                <a:gd name="T71" fmla="*/ 1664898 h 4578"/>
                <a:gd name="T72" fmla="*/ 714800 w 3808"/>
                <a:gd name="T73" fmla="*/ 1689033 h 4578"/>
                <a:gd name="T74" fmla="*/ 671113 w 3808"/>
                <a:gd name="T75" fmla="*/ 1651166 h 4578"/>
                <a:gd name="T76" fmla="*/ 550871 w 3808"/>
                <a:gd name="T77" fmla="*/ 1504692 h 4578"/>
                <a:gd name="T78" fmla="*/ 478059 w 3808"/>
                <a:gd name="T79" fmla="*/ 1349895 h 4578"/>
                <a:gd name="T80" fmla="*/ 529651 w 3808"/>
                <a:gd name="T81" fmla="*/ 1306202 h 4578"/>
                <a:gd name="T82" fmla="*/ 594141 w 3808"/>
                <a:gd name="T83" fmla="*/ 1367372 h 4578"/>
                <a:gd name="T84" fmla="*/ 639909 w 3808"/>
                <a:gd name="T85" fmla="*/ 1456006 h 4578"/>
                <a:gd name="T86" fmla="*/ 543381 w 3808"/>
                <a:gd name="T87" fmla="*/ 1186776 h 4578"/>
                <a:gd name="T88" fmla="*/ 488045 w 3808"/>
                <a:gd name="T89" fmla="*/ 1064020 h 4578"/>
                <a:gd name="T90" fmla="*/ 536308 w 3808"/>
                <a:gd name="T91" fmla="*/ 909223 h 4578"/>
                <a:gd name="T92" fmla="*/ 661544 w 3808"/>
                <a:gd name="T93" fmla="*/ 747353 h 4578"/>
                <a:gd name="T94" fmla="*/ 703567 w 3808"/>
                <a:gd name="T95" fmla="*/ 706157 h 4578"/>
                <a:gd name="T96" fmla="*/ 758071 w 3808"/>
                <a:gd name="T97" fmla="*/ 727379 h 4578"/>
                <a:gd name="T98" fmla="*/ 827554 w 3808"/>
                <a:gd name="T99" fmla="*/ 742359 h 4578"/>
                <a:gd name="T100" fmla="*/ 871241 w 3808"/>
                <a:gd name="T101" fmla="*/ 704492 h 4578"/>
                <a:gd name="T102" fmla="*/ 924913 w 3808"/>
                <a:gd name="T103" fmla="*/ 734453 h 4578"/>
                <a:gd name="T104" fmla="*/ 1015616 w 3808"/>
                <a:gd name="T105" fmla="*/ 876766 h 4578"/>
                <a:gd name="T106" fmla="*/ 1082602 w 3808"/>
                <a:gd name="T107" fmla="*/ 981628 h 4578"/>
                <a:gd name="T108" fmla="*/ 1068456 w 3808"/>
                <a:gd name="T109" fmla="*/ 1092733 h 4578"/>
                <a:gd name="T110" fmla="*/ 990236 w 3808"/>
                <a:gd name="T111" fmla="*/ 1074007 h 4578"/>
                <a:gd name="T112" fmla="*/ 948629 w 3808"/>
                <a:gd name="T113" fmla="*/ 974138 h 4578"/>
                <a:gd name="T114" fmla="*/ 1066376 w 3808"/>
                <a:gd name="T115" fmla="*/ 1236294 h 4578"/>
                <a:gd name="T116" fmla="*/ 1109230 w 3808"/>
                <a:gd name="T117" fmla="*/ 1312028 h 4578"/>
                <a:gd name="T118" fmla="*/ 934899 w 3808"/>
                <a:gd name="T119" fmla="*/ 1481389 h 4578"/>
                <a:gd name="T120" fmla="*/ 982330 w 3808"/>
                <a:gd name="T121" fmla="*/ 1422716 h 4578"/>
                <a:gd name="T122" fmla="*/ 975257 w 3808"/>
                <a:gd name="T123" fmla="*/ 1356553 h 457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808" h="4578">
                  <a:moveTo>
                    <a:pt x="1815" y="3080"/>
                  </a:moveTo>
                  <a:lnTo>
                    <a:pt x="1829" y="3629"/>
                  </a:lnTo>
                  <a:lnTo>
                    <a:pt x="1878" y="3637"/>
                  </a:lnTo>
                  <a:lnTo>
                    <a:pt x="1903" y="3639"/>
                  </a:lnTo>
                  <a:lnTo>
                    <a:pt x="1930" y="3641"/>
                  </a:lnTo>
                  <a:lnTo>
                    <a:pt x="1946" y="3640"/>
                  </a:lnTo>
                  <a:lnTo>
                    <a:pt x="1961" y="3638"/>
                  </a:lnTo>
                  <a:lnTo>
                    <a:pt x="1975" y="3636"/>
                  </a:lnTo>
                  <a:lnTo>
                    <a:pt x="1991" y="3635"/>
                  </a:lnTo>
                  <a:lnTo>
                    <a:pt x="1998" y="3125"/>
                  </a:lnTo>
                  <a:lnTo>
                    <a:pt x="1971" y="3119"/>
                  </a:lnTo>
                  <a:lnTo>
                    <a:pt x="1944" y="3113"/>
                  </a:lnTo>
                  <a:lnTo>
                    <a:pt x="1878" y="3096"/>
                  </a:lnTo>
                  <a:lnTo>
                    <a:pt x="1815" y="3080"/>
                  </a:lnTo>
                  <a:close/>
                  <a:moveTo>
                    <a:pt x="1458" y="2434"/>
                  </a:moveTo>
                  <a:lnTo>
                    <a:pt x="1458" y="2434"/>
                  </a:lnTo>
                  <a:lnTo>
                    <a:pt x="1458" y="2450"/>
                  </a:lnTo>
                  <a:lnTo>
                    <a:pt x="1459" y="2465"/>
                  </a:lnTo>
                  <a:lnTo>
                    <a:pt x="1461" y="2481"/>
                  </a:lnTo>
                  <a:lnTo>
                    <a:pt x="1464" y="2495"/>
                  </a:lnTo>
                  <a:lnTo>
                    <a:pt x="1469" y="2509"/>
                  </a:lnTo>
                  <a:lnTo>
                    <a:pt x="1475" y="2523"/>
                  </a:lnTo>
                  <a:lnTo>
                    <a:pt x="1483" y="2537"/>
                  </a:lnTo>
                  <a:lnTo>
                    <a:pt x="1492" y="2550"/>
                  </a:lnTo>
                  <a:lnTo>
                    <a:pt x="1502" y="2563"/>
                  </a:lnTo>
                  <a:lnTo>
                    <a:pt x="1513" y="2574"/>
                  </a:lnTo>
                  <a:lnTo>
                    <a:pt x="1525" y="2586"/>
                  </a:lnTo>
                  <a:lnTo>
                    <a:pt x="1538" y="2597"/>
                  </a:lnTo>
                  <a:lnTo>
                    <a:pt x="1554" y="2266"/>
                  </a:lnTo>
                  <a:lnTo>
                    <a:pt x="1532" y="2284"/>
                  </a:lnTo>
                  <a:lnTo>
                    <a:pt x="1514" y="2303"/>
                  </a:lnTo>
                  <a:lnTo>
                    <a:pt x="1498" y="2324"/>
                  </a:lnTo>
                  <a:lnTo>
                    <a:pt x="1491" y="2334"/>
                  </a:lnTo>
                  <a:lnTo>
                    <a:pt x="1484" y="2344"/>
                  </a:lnTo>
                  <a:lnTo>
                    <a:pt x="1478" y="2355"/>
                  </a:lnTo>
                  <a:lnTo>
                    <a:pt x="1474" y="2366"/>
                  </a:lnTo>
                  <a:lnTo>
                    <a:pt x="1469" y="2377"/>
                  </a:lnTo>
                  <a:lnTo>
                    <a:pt x="1466" y="2388"/>
                  </a:lnTo>
                  <a:lnTo>
                    <a:pt x="1463" y="2399"/>
                  </a:lnTo>
                  <a:lnTo>
                    <a:pt x="1460" y="2410"/>
                  </a:lnTo>
                  <a:lnTo>
                    <a:pt x="1459" y="2423"/>
                  </a:lnTo>
                  <a:lnTo>
                    <a:pt x="1458" y="2434"/>
                  </a:lnTo>
                  <a:close/>
                  <a:moveTo>
                    <a:pt x="1894" y="2175"/>
                  </a:moveTo>
                  <a:lnTo>
                    <a:pt x="1894" y="2175"/>
                  </a:lnTo>
                  <a:lnTo>
                    <a:pt x="1875" y="2176"/>
                  </a:lnTo>
                  <a:lnTo>
                    <a:pt x="1856" y="2178"/>
                  </a:lnTo>
                  <a:lnTo>
                    <a:pt x="1839" y="2180"/>
                  </a:lnTo>
                  <a:lnTo>
                    <a:pt x="1820" y="2182"/>
                  </a:lnTo>
                  <a:lnTo>
                    <a:pt x="1812" y="2698"/>
                  </a:lnTo>
                  <a:lnTo>
                    <a:pt x="1869" y="2714"/>
                  </a:lnTo>
                  <a:lnTo>
                    <a:pt x="1933" y="2730"/>
                  </a:lnTo>
                  <a:lnTo>
                    <a:pt x="1966" y="2740"/>
                  </a:lnTo>
                  <a:lnTo>
                    <a:pt x="2000" y="2750"/>
                  </a:lnTo>
                  <a:lnTo>
                    <a:pt x="1996" y="2185"/>
                  </a:lnTo>
                  <a:lnTo>
                    <a:pt x="1947" y="2178"/>
                  </a:lnTo>
                  <a:lnTo>
                    <a:pt x="1921" y="2176"/>
                  </a:lnTo>
                  <a:lnTo>
                    <a:pt x="1908" y="2175"/>
                  </a:lnTo>
                  <a:lnTo>
                    <a:pt x="1894" y="2175"/>
                  </a:lnTo>
                  <a:close/>
                  <a:moveTo>
                    <a:pt x="3118" y="1530"/>
                  </a:moveTo>
                  <a:lnTo>
                    <a:pt x="3118" y="1530"/>
                  </a:lnTo>
                  <a:lnTo>
                    <a:pt x="3099" y="1512"/>
                  </a:lnTo>
                  <a:lnTo>
                    <a:pt x="3078" y="1494"/>
                  </a:lnTo>
                  <a:lnTo>
                    <a:pt x="3032" y="1454"/>
                  </a:lnTo>
                  <a:lnTo>
                    <a:pt x="2980" y="1413"/>
                  </a:lnTo>
                  <a:lnTo>
                    <a:pt x="2926" y="1371"/>
                  </a:lnTo>
                  <a:lnTo>
                    <a:pt x="2810" y="1285"/>
                  </a:lnTo>
                  <a:lnTo>
                    <a:pt x="2694" y="1197"/>
                  </a:lnTo>
                  <a:lnTo>
                    <a:pt x="2637" y="1154"/>
                  </a:lnTo>
                  <a:lnTo>
                    <a:pt x="2584" y="1113"/>
                  </a:lnTo>
                  <a:lnTo>
                    <a:pt x="2534" y="1071"/>
                  </a:lnTo>
                  <a:lnTo>
                    <a:pt x="2511" y="1052"/>
                  </a:lnTo>
                  <a:lnTo>
                    <a:pt x="2490" y="1032"/>
                  </a:lnTo>
                  <a:lnTo>
                    <a:pt x="2470" y="1013"/>
                  </a:lnTo>
                  <a:lnTo>
                    <a:pt x="2451" y="995"/>
                  </a:lnTo>
                  <a:lnTo>
                    <a:pt x="2435" y="976"/>
                  </a:lnTo>
                  <a:lnTo>
                    <a:pt x="2421" y="959"/>
                  </a:lnTo>
                  <a:lnTo>
                    <a:pt x="2407" y="943"/>
                  </a:lnTo>
                  <a:lnTo>
                    <a:pt x="2397" y="926"/>
                  </a:lnTo>
                  <a:lnTo>
                    <a:pt x="2389" y="911"/>
                  </a:lnTo>
                  <a:lnTo>
                    <a:pt x="2384" y="897"/>
                  </a:lnTo>
                  <a:lnTo>
                    <a:pt x="2371" y="857"/>
                  </a:lnTo>
                  <a:lnTo>
                    <a:pt x="2386" y="854"/>
                  </a:lnTo>
                  <a:lnTo>
                    <a:pt x="2401" y="850"/>
                  </a:lnTo>
                  <a:lnTo>
                    <a:pt x="2413" y="844"/>
                  </a:lnTo>
                  <a:lnTo>
                    <a:pt x="2425" y="836"/>
                  </a:lnTo>
                  <a:lnTo>
                    <a:pt x="2434" y="826"/>
                  </a:lnTo>
                  <a:lnTo>
                    <a:pt x="2438" y="821"/>
                  </a:lnTo>
                  <a:lnTo>
                    <a:pt x="2441" y="816"/>
                  </a:lnTo>
                  <a:lnTo>
                    <a:pt x="2444" y="811"/>
                  </a:lnTo>
                  <a:lnTo>
                    <a:pt x="2445" y="805"/>
                  </a:lnTo>
                  <a:lnTo>
                    <a:pt x="2447" y="800"/>
                  </a:lnTo>
                  <a:lnTo>
                    <a:pt x="2447" y="794"/>
                  </a:lnTo>
                  <a:lnTo>
                    <a:pt x="2446" y="787"/>
                  </a:lnTo>
                  <a:lnTo>
                    <a:pt x="2445" y="781"/>
                  </a:lnTo>
                  <a:lnTo>
                    <a:pt x="2443" y="775"/>
                  </a:lnTo>
                  <a:lnTo>
                    <a:pt x="2440" y="768"/>
                  </a:lnTo>
                  <a:lnTo>
                    <a:pt x="2436" y="763"/>
                  </a:lnTo>
                  <a:lnTo>
                    <a:pt x="2432" y="757"/>
                  </a:lnTo>
                  <a:lnTo>
                    <a:pt x="2427" y="753"/>
                  </a:lnTo>
                  <a:lnTo>
                    <a:pt x="2421" y="748"/>
                  </a:lnTo>
                  <a:lnTo>
                    <a:pt x="2414" y="744"/>
                  </a:lnTo>
                  <a:lnTo>
                    <a:pt x="2407" y="740"/>
                  </a:lnTo>
                  <a:lnTo>
                    <a:pt x="2400" y="737"/>
                  </a:lnTo>
                  <a:lnTo>
                    <a:pt x="2392" y="735"/>
                  </a:lnTo>
                  <a:lnTo>
                    <a:pt x="2384" y="732"/>
                  </a:lnTo>
                  <a:lnTo>
                    <a:pt x="2376" y="731"/>
                  </a:lnTo>
                  <a:lnTo>
                    <a:pt x="2367" y="730"/>
                  </a:lnTo>
                  <a:lnTo>
                    <a:pt x="2358" y="730"/>
                  </a:lnTo>
                  <a:lnTo>
                    <a:pt x="2353" y="730"/>
                  </a:lnTo>
                  <a:lnTo>
                    <a:pt x="2354" y="716"/>
                  </a:lnTo>
                  <a:lnTo>
                    <a:pt x="2356" y="704"/>
                  </a:lnTo>
                  <a:lnTo>
                    <a:pt x="2359" y="692"/>
                  </a:lnTo>
                  <a:lnTo>
                    <a:pt x="2363" y="680"/>
                  </a:lnTo>
                  <a:lnTo>
                    <a:pt x="2372" y="655"/>
                  </a:lnTo>
                  <a:lnTo>
                    <a:pt x="2383" y="631"/>
                  </a:lnTo>
                  <a:lnTo>
                    <a:pt x="2396" y="604"/>
                  </a:lnTo>
                  <a:lnTo>
                    <a:pt x="2410" y="577"/>
                  </a:lnTo>
                  <a:lnTo>
                    <a:pt x="2446" y="515"/>
                  </a:lnTo>
                  <a:lnTo>
                    <a:pt x="2465" y="479"/>
                  </a:lnTo>
                  <a:lnTo>
                    <a:pt x="2486" y="438"/>
                  </a:lnTo>
                  <a:lnTo>
                    <a:pt x="2508" y="394"/>
                  </a:lnTo>
                  <a:lnTo>
                    <a:pt x="2531" y="343"/>
                  </a:lnTo>
                  <a:lnTo>
                    <a:pt x="2554" y="287"/>
                  </a:lnTo>
                  <a:lnTo>
                    <a:pt x="2579" y="222"/>
                  </a:lnTo>
                  <a:lnTo>
                    <a:pt x="2603" y="152"/>
                  </a:lnTo>
                  <a:lnTo>
                    <a:pt x="2615" y="114"/>
                  </a:lnTo>
                  <a:lnTo>
                    <a:pt x="2627" y="74"/>
                  </a:lnTo>
                  <a:lnTo>
                    <a:pt x="2581" y="59"/>
                  </a:lnTo>
                  <a:lnTo>
                    <a:pt x="2536" y="47"/>
                  </a:lnTo>
                  <a:lnTo>
                    <a:pt x="2494" y="36"/>
                  </a:lnTo>
                  <a:lnTo>
                    <a:pt x="2455" y="27"/>
                  </a:lnTo>
                  <a:lnTo>
                    <a:pt x="2419" y="19"/>
                  </a:lnTo>
                  <a:lnTo>
                    <a:pt x="2385" y="13"/>
                  </a:lnTo>
                  <a:lnTo>
                    <a:pt x="2352" y="8"/>
                  </a:lnTo>
                  <a:lnTo>
                    <a:pt x="2322" y="3"/>
                  </a:lnTo>
                  <a:lnTo>
                    <a:pt x="2293" y="1"/>
                  </a:lnTo>
                  <a:lnTo>
                    <a:pt x="2267" y="0"/>
                  </a:lnTo>
                  <a:lnTo>
                    <a:pt x="2241" y="1"/>
                  </a:lnTo>
                  <a:lnTo>
                    <a:pt x="2217" y="2"/>
                  </a:lnTo>
                  <a:lnTo>
                    <a:pt x="2193" y="5"/>
                  </a:lnTo>
                  <a:lnTo>
                    <a:pt x="2171" y="10"/>
                  </a:lnTo>
                  <a:lnTo>
                    <a:pt x="2150" y="15"/>
                  </a:lnTo>
                  <a:lnTo>
                    <a:pt x="2128" y="21"/>
                  </a:lnTo>
                  <a:lnTo>
                    <a:pt x="2107" y="28"/>
                  </a:lnTo>
                  <a:lnTo>
                    <a:pt x="2086" y="36"/>
                  </a:lnTo>
                  <a:lnTo>
                    <a:pt x="2066" y="44"/>
                  </a:lnTo>
                  <a:lnTo>
                    <a:pt x="2045" y="54"/>
                  </a:lnTo>
                  <a:lnTo>
                    <a:pt x="2003" y="78"/>
                  </a:lnTo>
                  <a:lnTo>
                    <a:pt x="1957" y="103"/>
                  </a:lnTo>
                  <a:lnTo>
                    <a:pt x="1908" y="132"/>
                  </a:lnTo>
                  <a:lnTo>
                    <a:pt x="1853" y="163"/>
                  </a:lnTo>
                  <a:lnTo>
                    <a:pt x="1791" y="198"/>
                  </a:lnTo>
                  <a:lnTo>
                    <a:pt x="1757" y="215"/>
                  </a:lnTo>
                  <a:lnTo>
                    <a:pt x="1722" y="234"/>
                  </a:lnTo>
                  <a:lnTo>
                    <a:pt x="1695" y="238"/>
                  </a:lnTo>
                  <a:lnTo>
                    <a:pt x="1670" y="240"/>
                  </a:lnTo>
                  <a:lnTo>
                    <a:pt x="1646" y="240"/>
                  </a:lnTo>
                  <a:lnTo>
                    <a:pt x="1625" y="237"/>
                  </a:lnTo>
                  <a:lnTo>
                    <a:pt x="1605" y="233"/>
                  </a:lnTo>
                  <a:lnTo>
                    <a:pt x="1585" y="227"/>
                  </a:lnTo>
                  <a:lnTo>
                    <a:pt x="1567" y="218"/>
                  </a:lnTo>
                  <a:lnTo>
                    <a:pt x="1550" y="209"/>
                  </a:lnTo>
                  <a:lnTo>
                    <a:pt x="1532" y="199"/>
                  </a:lnTo>
                  <a:lnTo>
                    <a:pt x="1517" y="188"/>
                  </a:lnTo>
                  <a:lnTo>
                    <a:pt x="1502" y="176"/>
                  </a:lnTo>
                  <a:lnTo>
                    <a:pt x="1486" y="162"/>
                  </a:lnTo>
                  <a:lnTo>
                    <a:pt x="1458" y="136"/>
                  </a:lnTo>
                  <a:lnTo>
                    <a:pt x="1428" y="109"/>
                  </a:lnTo>
                  <a:lnTo>
                    <a:pt x="1414" y="97"/>
                  </a:lnTo>
                  <a:lnTo>
                    <a:pt x="1399" y="85"/>
                  </a:lnTo>
                  <a:lnTo>
                    <a:pt x="1384" y="73"/>
                  </a:lnTo>
                  <a:lnTo>
                    <a:pt x="1367" y="63"/>
                  </a:lnTo>
                  <a:lnTo>
                    <a:pt x="1350" y="53"/>
                  </a:lnTo>
                  <a:lnTo>
                    <a:pt x="1333" y="45"/>
                  </a:lnTo>
                  <a:lnTo>
                    <a:pt x="1313" y="38"/>
                  </a:lnTo>
                  <a:lnTo>
                    <a:pt x="1294" y="33"/>
                  </a:lnTo>
                  <a:lnTo>
                    <a:pt x="1273" y="30"/>
                  </a:lnTo>
                  <a:lnTo>
                    <a:pt x="1250" y="30"/>
                  </a:lnTo>
                  <a:lnTo>
                    <a:pt x="1226" y="31"/>
                  </a:lnTo>
                  <a:lnTo>
                    <a:pt x="1200" y="35"/>
                  </a:lnTo>
                  <a:lnTo>
                    <a:pt x="1173" y="41"/>
                  </a:lnTo>
                  <a:lnTo>
                    <a:pt x="1143" y="50"/>
                  </a:lnTo>
                  <a:lnTo>
                    <a:pt x="1112" y="64"/>
                  </a:lnTo>
                  <a:lnTo>
                    <a:pt x="1078" y="79"/>
                  </a:lnTo>
                  <a:lnTo>
                    <a:pt x="1113" y="151"/>
                  </a:lnTo>
                  <a:lnTo>
                    <a:pt x="1147" y="216"/>
                  </a:lnTo>
                  <a:lnTo>
                    <a:pt x="1180" y="276"/>
                  </a:lnTo>
                  <a:lnTo>
                    <a:pt x="1211" y="330"/>
                  </a:lnTo>
                  <a:lnTo>
                    <a:pt x="1242" y="379"/>
                  </a:lnTo>
                  <a:lnTo>
                    <a:pt x="1272" y="424"/>
                  </a:lnTo>
                  <a:lnTo>
                    <a:pt x="1299" y="465"/>
                  </a:lnTo>
                  <a:lnTo>
                    <a:pt x="1324" y="503"/>
                  </a:lnTo>
                  <a:lnTo>
                    <a:pt x="1370" y="568"/>
                  </a:lnTo>
                  <a:lnTo>
                    <a:pt x="1391" y="597"/>
                  </a:lnTo>
                  <a:lnTo>
                    <a:pt x="1409" y="625"/>
                  </a:lnTo>
                  <a:lnTo>
                    <a:pt x="1424" y="652"/>
                  </a:lnTo>
                  <a:lnTo>
                    <a:pt x="1438" y="678"/>
                  </a:lnTo>
                  <a:lnTo>
                    <a:pt x="1443" y="691"/>
                  </a:lnTo>
                  <a:lnTo>
                    <a:pt x="1448" y="704"/>
                  </a:lnTo>
                  <a:lnTo>
                    <a:pt x="1452" y="717"/>
                  </a:lnTo>
                  <a:lnTo>
                    <a:pt x="1456" y="731"/>
                  </a:lnTo>
                  <a:lnTo>
                    <a:pt x="1440" y="733"/>
                  </a:lnTo>
                  <a:lnTo>
                    <a:pt x="1425" y="738"/>
                  </a:lnTo>
                  <a:lnTo>
                    <a:pt x="1413" y="744"/>
                  </a:lnTo>
                  <a:lnTo>
                    <a:pt x="1402" y="751"/>
                  </a:lnTo>
                  <a:lnTo>
                    <a:pt x="1393" y="760"/>
                  </a:lnTo>
                  <a:lnTo>
                    <a:pt x="1389" y="765"/>
                  </a:lnTo>
                  <a:lnTo>
                    <a:pt x="1386" y="770"/>
                  </a:lnTo>
                  <a:lnTo>
                    <a:pt x="1383" y="777"/>
                  </a:lnTo>
                  <a:lnTo>
                    <a:pt x="1382" y="782"/>
                  </a:lnTo>
                  <a:lnTo>
                    <a:pt x="1381" y="788"/>
                  </a:lnTo>
                  <a:lnTo>
                    <a:pt x="1379" y="794"/>
                  </a:lnTo>
                  <a:lnTo>
                    <a:pt x="1381" y="800"/>
                  </a:lnTo>
                  <a:lnTo>
                    <a:pt x="1382" y="805"/>
                  </a:lnTo>
                  <a:lnTo>
                    <a:pt x="1383" y="811"/>
                  </a:lnTo>
                  <a:lnTo>
                    <a:pt x="1386" y="816"/>
                  </a:lnTo>
                  <a:lnTo>
                    <a:pt x="1389" y="821"/>
                  </a:lnTo>
                  <a:lnTo>
                    <a:pt x="1393" y="826"/>
                  </a:lnTo>
                  <a:lnTo>
                    <a:pt x="1402" y="836"/>
                  </a:lnTo>
                  <a:lnTo>
                    <a:pt x="1413" y="844"/>
                  </a:lnTo>
                  <a:lnTo>
                    <a:pt x="1425" y="850"/>
                  </a:lnTo>
                  <a:lnTo>
                    <a:pt x="1440" y="854"/>
                  </a:lnTo>
                  <a:lnTo>
                    <a:pt x="1456" y="857"/>
                  </a:lnTo>
                  <a:lnTo>
                    <a:pt x="1454" y="866"/>
                  </a:lnTo>
                  <a:lnTo>
                    <a:pt x="1452" y="876"/>
                  </a:lnTo>
                  <a:lnTo>
                    <a:pt x="1447" y="892"/>
                  </a:lnTo>
                  <a:lnTo>
                    <a:pt x="1439" y="907"/>
                  </a:lnTo>
                  <a:lnTo>
                    <a:pt x="1428" y="924"/>
                  </a:lnTo>
                  <a:lnTo>
                    <a:pt x="1416" y="941"/>
                  </a:lnTo>
                  <a:lnTo>
                    <a:pt x="1402" y="959"/>
                  </a:lnTo>
                  <a:lnTo>
                    <a:pt x="1385" y="977"/>
                  </a:lnTo>
                  <a:lnTo>
                    <a:pt x="1366" y="997"/>
                  </a:lnTo>
                  <a:lnTo>
                    <a:pt x="1346" y="1016"/>
                  </a:lnTo>
                  <a:lnTo>
                    <a:pt x="1324" y="1035"/>
                  </a:lnTo>
                  <a:lnTo>
                    <a:pt x="1301" y="1056"/>
                  </a:lnTo>
                  <a:lnTo>
                    <a:pt x="1250" y="1098"/>
                  </a:lnTo>
                  <a:lnTo>
                    <a:pt x="1195" y="1141"/>
                  </a:lnTo>
                  <a:lnTo>
                    <a:pt x="1136" y="1185"/>
                  </a:lnTo>
                  <a:lnTo>
                    <a:pt x="1015" y="1275"/>
                  </a:lnTo>
                  <a:lnTo>
                    <a:pt x="894" y="1363"/>
                  </a:lnTo>
                  <a:lnTo>
                    <a:pt x="837" y="1407"/>
                  </a:lnTo>
                  <a:lnTo>
                    <a:pt x="783" y="1450"/>
                  </a:lnTo>
                  <a:lnTo>
                    <a:pt x="734" y="1491"/>
                  </a:lnTo>
                  <a:lnTo>
                    <a:pt x="710" y="1511"/>
                  </a:lnTo>
                  <a:lnTo>
                    <a:pt x="690" y="1530"/>
                  </a:lnTo>
                  <a:lnTo>
                    <a:pt x="667" y="1554"/>
                  </a:lnTo>
                  <a:lnTo>
                    <a:pt x="644" y="1579"/>
                  </a:lnTo>
                  <a:lnTo>
                    <a:pt x="621" y="1608"/>
                  </a:lnTo>
                  <a:lnTo>
                    <a:pt x="596" y="1638"/>
                  </a:lnTo>
                  <a:lnTo>
                    <a:pt x="572" y="1673"/>
                  </a:lnTo>
                  <a:lnTo>
                    <a:pt x="547" y="1709"/>
                  </a:lnTo>
                  <a:lnTo>
                    <a:pt x="522" y="1747"/>
                  </a:lnTo>
                  <a:lnTo>
                    <a:pt x="496" y="1788"/>
                  </a:lnTo>
                  <a:lnTo>
                    <a:pt x="471" y="1832"/>
                  </a:lnTo>
                  <a:lnTo>
                    <a:pt x="445" y="1877"/>
                  </a:lnTo>
                  <a:lnTo>
                    <a:pt x="420" y="1923"/>
                  </a:lnTo>
                  <a:lnTo>
                    <a:pt x="394" y="1973"/>
                  </a:lnTo>
                  <a:lnTo>
                    <a:pt x="369" y="2023"/>
                  </a:lnTo>
                  <a:lnTo>
                    <a:pt x="344" y="2076"/>
                  </a:lnTo>
                  <a:lnTo>
                    <a:pt x="320" y="2130"/>
                  </a:lnTo>
                  <a:lnTo>
                    <a:pt x="296" y="2185"/>
                  </a:lnTo>
                  <a:lnTo>
                    <a:pt x="271" y="2242"/>
                  </a:lnTo>
                  <a:lnTo>
                    <a:pt x="248" y="2300"/>
                  </a:lnTo>
                  <a:lnTo>
                    <a:pt x="225" y="2359"/>
                  </a:lnTo>
                  <a:lnTo>
                    <a:pt x="203" y="2421"/>
                  </a:lnTo>
                  <a:lnTo>
                    <a:pt x="183" y="2482"/>
                  </a:lnTo>
                  <a:lnTo>
                    <a:pt x="161" y="2544"/>
                  </a:lnTo>
                  <a:lnTo>
                    <a:pt x="142" y="2606"/>
                  </a:lnTo>
                  <a:lnTo>
                    <a:pt x="123" y="2670"/>
                  </a:lnTo>
                  <a:lnTo>
                    <a:pt x="106" y="2734"/>
                  </a:lnTo>
                  <a:lnTo>
                    <a:pt x="89" y="2798"/>
                  </a:lnTo>
                  <a:lnTo>
                    <a:pt x="74" y="2863"/>
                  </a:lnTo>
                  <a:lnTo>
                    <a:pt x="60" y="2928"/>
                  </a:lnTo>
                  <a:lnTo>
                    <a:pt x="47" y="2993"/>
                  </a:lnTo>
                  <a:lnTo>
                    <a:pt x="36" y="3058"/>
                  </a:lnTo>
                  <a:lnTo>
                    <a:pt x="26" y="3123"/>
                  </a:lnTo>
                  <a:lnTo>
                    <a:pt x="17" y="3189"/>
                  </a:lnTo>
                  <a:lnTo>
                    <a:pt x="10" y="3253"/>
                  </a:lnTo>
                  <a:lnTo>
                    <a:pt x="5" y="3317"/>
                  </a:lnTo>
                  <a:lnTo>
                    <a:pt x="2" y="3380"/>
                  </a:lnTo>
                  <a:lnTo>
                    <a:pt x="0" y="3443"/>
                  </a:lnTo>
                  <a:lnTo>
                    <a:pt x="1" y="3506"/>
                  </a:lnTo>
                  <a:lnTo>
                    <a:pt x="3" y="3567"/>
                  </a:lnTo>
                  <a:lnTo>
                    <a:pt x="7" y="3629"/>
                  </a:lnTo>
                  <a:lnTo>
                    <a:pt x="14" y="3688"/>
                  </a:lnTo>
                  <a:lnTo>
                    <a:pt x="23" y="3747"/>
                  </a:lnTo>
                  <a:lnTo>
                    <a:pt x="28" y="3775"/>
                  </a:lnTo>
                  <a:lnTo>
                    <a:pt x="34" y="3804"/>
                  </a:lnTo>
                  <a:lnTo>
                    <a:pt x="40" y="3832"/>
                  </a:lnTo>
                  <a:lnTo>
                    <a:pt x="47" y="3860"/>
                  </a:lnTo>
                  <a:lnTo>
                    <a:pt x="54" y="3887"/>
                  </a:lnTo>
                  <a:lnTo>
                    <a:pt x="62" y="3915"/>
                  </a:lnTo>
                  <a:lnTo>
                    <a:pt x="71" y="3941"/>
                  </a:lnTo>
                  <a:lnTo>
                    <a:pt x="81" y="3968"/>
                  </a:lnTo>
                  <a:lnTo>
                    <a:pt x="91" y="3993"/>
                  </a:lnTo>
                  <a:lnTo>
                    <a:pt x="102" y="4019"/>
                  </a:lnTo>
                  <a:lnTo>
                    <a:pt x="113" y="4044"/>
                  </a:lnTo>
                  <a:lnTo>
                    <a:pt x="124" y="4069"/>
                  </a:lnTo>
                  <a:lnTo>
                    <a:pt x="138" y="4093"/>
                  </a:lnTo>
                  <a:lnTo>
                    <a:pt x="151" y="4116"/>
                  </a:lnTo>
                  <a:lnTo>
                    <a:pt x="165" y="4140"/>
                  </a:lnTo>
                  <a:lnTo>
                    <a:pt x="179" y="4162"/>
                  </a:lnTo>
                  <a:lnTo>
                    <a:pt x="195" y="4185"/>
                  </a:lnTo>
                  <a:lnTo>
                    <a:pt x="211" y="4206"/>
                  </a:lnTo>
                  <a:lnTo>
                    <a:pt x="228" y="4227"/>
                  </a:lnTo>
                  <a:lnTo>
                    <a:pt x="246" y="4248"/>
                  </a:lnTo>
                  <a:lnTo>
                    <a:pt x="264" y="4268"/>
                  </a:lnTo>
                  <a:lnTo>
                    <a:pt x="283" y="4288"/>
                  </a:lnTo>
                  <a:lnTo>
                    <a:pt x="303" y="4307"/>
                  </a:lnTo>
                  <a:lnTo>
                    <a:pt x="324" y="4325"/>
                  </a:lnTo>
                  <a:lnTo>
                    <a:pt x="346" y="4343"/>
                  </a:lnTo>
                  <a:lnTo>
                    <a:pt x="367" y="4360"/>
                  </a:lnTo>
                  <a:lnTo>
                    <a:pt x="390" y="4376"/>
                  </a:lnTo>
                  <a:lnTo>
                    <a:pt x="414" y="4391"/>
                  </a:lnTo>
                  <a:lnTo>
                    <a:pt x="439" y="4407"/>
                  </a:lnTo>
                  <a:lnTo>
                    <a:pt x="465" y="4421"/>
                  </a:lnTo>
                  <a:lnTo>
                    <a:pt x="490" y="4435"/>
                  </a:lnTo>
                  <a:lnTo>
                    <a:pt x="518" y="4449"/>
                  </a:lnTo>
                  <a:lnTo>
                    <a:pt x="545" y="4461"/>
                  </a:lnTo>
                  <a:lnTo>
                    <a:pt x="575" y="4472"/>
                  </a:lnTo>
                  <a:lnTo>
                    <a:pt x="604" y="4483"/>
                  </a:lnTo>
                  <a:lnTo>
                    <a:pt x="635" y="4493"/>
                  </a:lnTo>
                  <a:lnTo>
                    <a:pt x="666" y="4503"/>
                  </a:lnTo>
                  <a:lnTo>
                    <a:pt x="699" y="4511"/>
                  </a:lnTo>
                  <a:lnTo>
                    <a:pt x="732" y="4519"/>
                  </a:lnTo>
                  <a:lnTo>
                    <a:pt x="766" y="4526"/>
                  </a:lnTo>
                  <a:lnTo>
                    <a:pt x="801" y="4532"/>
                  </a:lnTo>
                  <a:lnTo>
                    <a:pt x="838" y="4537"/>
                  </a:lnTo>
                  <a:lnTo>
                    <a:pt x="874" y="4541"/>
                  </a:lnTo>
                  <a:lnTo>
                    <a:pt x="912" y="4545"/>
                  </a:lnTo>
                  <a:lnTo>
                    <a:pt x="952" y="4548"/>
                  </a:lnTo>
                  <a:lnTo>
                    <a:pt x="991" y="4549"/>
                  </a:lnTo>
                  <a:lnTo>
                    <a:pt x="1475" y="4566"/>
                  </a:lnTo>
                  <a:lnTo>
                    <a:pt x="1751" y="4575"/>
                  </a:lnTo>
                  <a:lnTo>
                    <a:pt x="1876" y="4578"/>
                  </a:lnTo>
                  <a:lnTo>
                    <a:pt x="1904" y="4578"/>
                  </a:lnTo>
                  <a:lnTo>
                    <a:pt x="1933" y="4578"/>
                  </a:lnTo>
                  <a:lnTo>
                    <a:pt x="2057" y="4575"/>
                  </a:lnTo>
                  <a:lnTo>
                    <a:pt x="2333" y="4566"/>
                  </a:lnTo>
                  <a:lnTo>
                    <a:pt x="2817" y="4549"/>
                  </a:lnTo>
                  <a:lnTo>
                    <a:pt x="2857" y="4548"/>
                  </a:lnTo>
                  <a:lnTo>
                    <a:pt x="2896" y="4545"/>
                  </a:lnTo>
                  <a:lnTo>
                    <a:pt x="2934" y="4541"/>
                  </a:lnTo>
                  <a:lnTo>
                    <a:pt x="2971" y="4537"/>
                  </a:lnTo>
                  <a:lnTo>
                    <a:pt x="3007" y="4532"/>
                  </a:lnTo>
                  <a:lnTo>
                    <a:pt x="3042" y="4526"/>
                  </a:lnTo>
                  <a:lnTo>
                    <a:pt x="3077" y="4519"/>
                  </a:lnTo>
                  <a:lnTo>
                    <a:pt x="3109" y="4511"/>
                  </a:lnTo>
                  <a:lnTo>
                    <a:pt x="3142" y="4503"/>
                  </a:lnTo>
                  <a:lnTo>
                    <a:pt x="3173" y="4493"/>
                  </a:lnTo>
                  <a:lnTo>
                    <a:pt x="3204" y="4483"/>
                  </a:lnTo>
                  <a:lnTo>
                    <a:pt x="3234" y="4472"/>
                  </a:lnTo>
                  <a:lnTo>
                    <a:pt x="3263" y="4461"/>
                  </a:lnTo>
                  <a:lnTo>
                    <a:pt x="3291" y="4449"/>
                  </a:lnTo>
                  <a:lnTo>
                    <a:pt x="3318" y="4435"/>
                  </a:lnTo>
                  <a:lnTo>
                    <a:pt x="3345" y="4421"/>
                  </a:lnTo>
                  <a:lnTo>
                    <a:pt x="3369" y="4407"/>
                  </a:lnTo>
                  <a:lnTo>
                    <a:pt x="3394" y="4391"/>
                  </a:lnTo>
                  <a:lnTo>
                    <a:pt x="3418" y="4376"/>
                  </a:lnTo>
                  <a:lnTo>
                    <a:pt x="3441" y="4360"/>
                  </a:lnTo>
                  <a:lnTo>
                    <a:pt x="3463" y="4343"/>
                  </a:lnTo>
                  <a:lnTo>
                    <a:pt x="3484" y="4325"/>
                  </a:lnTo>
                  <a:lnTo>
                    <a:pt x="3506" y="4307"/>
                  </a:lnTo>
                  <a:lnTo>
                    <a:pt x="3525" y="4288"/>
                  </a:lnTo>
                  <a:lnTo>
                    <a:pt x="3544" y="4268"/>
                  </a:lnTo>
                  <a:lnTo>
                    <a:pt x="3563" y="4248"/>
                  </a:lnTo>
                  <a:lnTo>
                    <a:pt x="3580" y="4227"/>
                  </a:lnTo>
                  <a:lnTo>
                    <a:pt x="3597" y="4206"/>
                  </a:lnTo>
                  <a:lnTo>
                    <a:pt x="3614" y="4185"/>
                  </a:lnTo>
                  <a:lnTo>
                    <a:pt x="3629" y="4162"/>
                  </a:lnTo>
                  <a:lnTo>
                    <a:pt x="3643" y="4140"/>
                  </a:lnTo>
                  <a:lnTo>
                    <a:pt x="3657" y="4116"/>
                  </a:lnTo>
                  <a:lnTo>
                    <a:pt x="3671" y="4093"/>
                  </a:lnTo>
                  <a:lnTo>
                    <a:pt x="3684" y="4069"/>
                  </a:lnTo>
                  <a:lnTo>
                    <a:pt x="3695" y="4044"/>
                  </a:lnTo>
                  <a:lnTo>
                    <a:pt x="3706" y="4019"/>
                  </a:lnTo>
                  <a:lnTo>
                    <a:pt x="3717" y="3993"/>
                  </a:lnTo>
                  <a:lnTo>
                    <a:pt x="3728" y="3968"/>
                  </a:lnTo>
                  <a:lnTo>
                    <a:pt x="3737" y="3941"/>
                  </a:lnTo>
                  <a:lnTo>
                    <a:pt x="3746" y="3915"/>
                  </a:lnTo>
                  <a:lnTo>
                    <a:pt x="3754" y="3887"/>
                  </a:lnTo>
                  <a:lnTo>
                    <a:pt x="3761" y="3860"/>
                  </a:lnTo>
                  <a:lnTo>
                    <a:pt x="3768" y="3832"/>
                  </a:lnTo>
                  <a:lnTo>
                    <a:pt x="3774" y="3804"/>
                  </a:lnTo>
                  <a:lnTo>
                    <a:pt x="3781" y="3775"/>
                  </a:lnTo>
                  <a:lnTo>
                    <a:pt x="3786" y="3747"/>
                  </a:lnTo>
                  <a:lnTo>
                    <a:pt x="3794" y="3688"/>
                  </a:lnTo>
                  <a:lnTo>
                    <a:pt x="3801" y="3629"/>
                  </a:lnTo>
                  <a:lnTo>
                    <a:pt x="3805" y="3567"/>
                  </a:lnTo>
                  <a:lnTo>
                    <a:pt x="3807" y="3506"/>
                  </a:lnTo>
                  <a:lnTo>
                    <a:pt x="3808" y="3443"/>
                  </a:lnTo>
                  <a:lnTo>
                    <a:pt x="3806" y="3380"/>
                  </a:lnTo>
                  <a:lnTo>
                    <a:pt x="3803" y="3317"/>
                  </a:lnTo>
                  <a:lnTo>
                    <a:pt x="3798" y="3253"/>
                  </a:lnTo>
                  <a:lnTo>
                    <a:pt x="3791" y="3189"/>
                  </a:lnTo>
                  <a:lnTo>
                    <a:pt x="3783" y="3123"/>
                  </a:lnTo>
                  <a:lnTo>
                    <a:pt x="3772" y="3058"/>
                  </a:lnTo>
                  <a:lnTo>
                    <a:pt x="3761" y="2993"/>
                  </a:lnTo>
                  <a:lnTo>
                    <a:pt x="3749" y="2928"/>
                  </a:lnTo>
                  <a:lnTo>
                    <a:pt x="3735" y="2863"/>
                  </a:lnTo>
                  <a:lnTo>
                    <a:pt x="3719" y="2798"/>
                  </a:lnTo>
                  <a:lnTo>
                    <a:pt x="3702" y="2734"/>
                  </a:lnTo>
                  <a:lnTo>
                    <a:pt x="3685" y="2670"/>
                  </a:lnTo>
                  <a:lnTo>
                    <a:pt x="3666" y="2606"/>
                  </a:lnTo>
                  <a:lnTo>
                    <a:pt x="3647" y="2544"/>
                  </a:lnTo>
                  <a:lnTo>
                    <a:pt x="3626" y="2482"/>
                  </a:lnTo>
                  <a:lnTo>
                    <a:pt x="3605" y="2421"/>
                  </a:lnTo>
                  <a:lnTo>
                    <a:pt x="3583" y="2359"/>
                  </a:lnTo>
                  <a:lnTo>
                    <a:pt x="3561" y="2300"/>
                  </a:lnTo>
                  <a:lnTo>
                    <a:pt x="3537" y="2242"/>
                  </a:lnTo>
                  <a:lnTo>
                    <a:pt x="3513" y="2185"/>
                  </a:lnTo>
                  <a:lnTo>
                    <a:pt x="3488" y="2130"/>
                  </a:lnTo>
                  <a:lnTo>
                    <a:pt x="3464" y="2076"/>
                  </a:lnTo>
                  <a:lnTo>
                    <a:pt x="3439" y="2023"/>
                  </a:lnTo>
                  <a:lnTo>
                    <a:pt x="3414" y="1973"/>
                  </a:lnTo>
                  <a:lnTo>
                    <a:pt x="3388" y="1923"/>
                  </a:lnTo>
                  <a:lnTo>
                    <a:pt x="3363" y="1877"/>
                  </a:lnTo>
                  <a:lnTo>
                    <a:pt x="3337" y="1832"/>
                  </a:lnTo>
                  <a:lnTo>
                    <a:pt x="3312" y="1788"/>
                  </a:lnTo>
                  <a:lnTo>
                    <a:pt x="3287" y="1747"/>
                  </a:lnTo>
                  <a:lnTo>
                    <a:pt x="3261" y="1709"/>
                  </a:lnTo>
                  <a:lnTo>
                    <a:pt x="3237" y="1673"/>
                  </a:lnTo>
                  <a:lnTo>
                    <a:pt x="3212" y="1638"/>
                  </a:lnTo>
                  <a:lnTo>
                    <a:pt x="3188" y="1608"/>
                  </a:lnTo>
                  <a:lnTo>
                    <a:pt x="3164" y="1579"/>
                  </a:lnTo>
                  <a:lnTo>
                    <a:pt x="3141" y="1554"/>
                  </a:lnTo>
                  <a:lnTo>
                    <a:pt x="3118" y="1530"/>
                  </a:lnTo>
                  <a:close/>
                  <a:moveTo>
                    <a:pt x="2672" y="3305"/>
                  </a:moveTo>
                  <a:lnTo>
                    <a:pt x="2672" y="3305"/>
                  </a:lnTo>
                  <a:lnTo>
                    <a:pt x="2669" y="3323"/>
                  </a:lnTo>
                  <a:lnTo>
                    <a:pt x="2667" y="3340"/>
                  </a:lnTo>
                  <a:lnTo>
                    <a:pt x="2663" y="3359"/>
                  </a:lnTo>
                  <a:lnTo>
                    <a:pt x="2659" y="3376"/>
                  </a:lnTo>
                  <a:lnTo>
                    <a:pt x="2654" y="3393"/>
                  </a:lnTo>
                  <a:lnTo>
                    <a:pt x="2649" y="3410"/>
                  </a:lnTo>
                  <a:lnTo>
                    <a:pt x="2643" y="3427"/>
                  </a:lnTo>
                  <a:lnTo>
                    <a:pt x="2637" y="3444"/>
                  </a:lnTo>
                  <a:lnTo>
                    <a:pt x="2629" y="3460"/>
                  </a:lnTo>
                  <a:lnTo>
                    <a:pt x="2621" y="3477"/>
                  </a:lnTo>
                  <a:lnTo>
                    <a:pt x="2604" y="3509"/>
                  </a:lnTo>
                  <a:lnTo>
                    <a:pt x="2584" y="3542"/>
                  </a:lnTo>
                  <a:lnTo>
                    <a:pt x="2561" y="3574"/>
                  </a:lnTo>
                  <a:lnTo>
                    <a:pt x="2549" y="3589"/>
                  </a:lnTo>
                  <a:lnTo>
                    <a:pt x="2537" y="3603"/>
                  </a:lnTo>
                  <a:lnTo>
                    <a:pt x="2523" y="3617"/>
                  </a:lnTo>
                  <a:lnTo>
                    <a:pt x="2509" y="3632"/>
                  </a:lnTo>
                  <a:lnTo>
                    <a:pt x="2495" y="3645"/>
                  </a:lnTo>
                  <a:lnTo>
                    <a:pt x="2481" y="3658"/>
                  </a:lnTo>
                  <a:lnTo>
                    <a:pt x="2465" y="3670"/>
                  </a:lnTo>
                  <a:lnTo>
                    <a:pt x="2449" y="3683"/>
                  </a:lnTo>
                  <a:lnTo>
                    <a:pt x="2433" y="3695"/>
                  </a:lnTo>
                  <a:lnTo>
                    <a:pt x="2416" y="3706"/>
                  </a:lnTo>
                  <a:lnTo>
                    <a:pt x="2398" y="3717"/>
                  </a:lnTo>
                  <a:lnTo>
                    <a:pt x="2380" y="3727"/>
                  </a:lnTo>
                  <a:lnTo>
                    <a:pt x="2342" y="3748"/>
                  </a:lnTo>
                  <a:lnTo>
                    <a:pt x="2302" y="3766"/>
                  </a:lnTo>
                  <a:lnTo>
                    <a:pt x="2283" y="3774"/>
                  </a:lnTo>
                  <a:lnTo>
                    <a:pt x="2263" y="3780"/>
                  </a:lnTo>
                  <a:lnTo>
                    <a:pt x="2242" y="3785"/>
                  </a:lnTo>
                  <a:lnTo>
                    <a:pt x="2223" y="3792"/>
                  </a:lnTo>
                  <a:lnTo>
                    <a:pt x="2210" y="3970"/>
                  </a:lnTo>
                  <a:lnTo>
                    <a:pt x="2209" y="3979"/>
                  </a:lnTo>
                  <a:lnTo>
                    <a:pt x="2207" y="3987"/>
                  </a:lnTo>
                  <a:lnTo>
                    <a:pt x="2204" y="3996"/>
                  </a:lnTo>
                  <a:lnTo>
                    <a:pt x="2200" y="4004"/>
                  </a:lnTo>
                  <a:lnTo>
                    <a:pt x="2194" y="4013"/>
                  </a:lnTo>
                  <a:lnTo>
                    <a:pt x="2188" y="4020"/>
                  </a:lnTo>
                  <a:lnTo>
                    <a:pt x="2181" y="4027"/>
                  </a:lnTo>
                  <a:lnTo>
                    <a:pt x="2174" y="4033"/>
                  </a:lnTo>
                  <a:lnTo>
                    <a:pt x="2166" y="4039"/>
                  </a:lnTo>
                  <a:lnTo>
                    <a:pt x="2157" y="4045"/>
                  </a:lnTo>
                  <a:lnTo>
                    <a:pt x="2148" y="4049"/>
                  </a:lnTo>
                  <a:lnTo>
                    <a:pt x="2137" y="4053"/>
                  </a:lnTo>
                  <a:lnTo>
                    <a:pt x="2127" y="4056"/>
                  </a:lnTo>
                  <a:lnTo>
                    <a:pt x="2117" y="4059"/>
                  </a:lnTo>
                  <a:lnTo>
                    <a:pt x="2106" y="4060"/>
                  </a:lnTo>
                  <a:lnTo>
                    <a:pt x="2095" y="4061"/>
                  </a:lnTo>
                  <a:lnTo>
                    <a:pt x="2083" y="4061"/>
                  </a:lnTo>
                  <a:lnTo>
                    <a:pt x="2072" y="4060"/>
                  </a:lnTo>
                  <a:lnTo>
                    <a:pt x="2061" y="4058"/>
                  </a:lnTo>
                  <a:lnTo>
                    <a:pt x="2052" y="4055"/>
                  </a:lnTo>
                  <a:lnTo>
                    <a:pt x="2042" y="4052"/>
                  </a:lnTo>
                  <a:lnTo>
                    <a:pt x="2032" y="4048"/>
                  </a:lnTo>
                  <a:lnTo>
                    <a:pt x="2024" y="4043"/>
                  </a:lnTo>
                  <a:lnTo>
                    <a:pt x="2016" y="4038"/>
                  </a:lnTo>
                  <a:lnTo>
                    <a:pt x="2009" y="4032"/>
                  </a:lnTo>
                  <a:lnTo>
                    <a:pt x="2003" y="4025"/>
                  </a:lnTo>
                  <a:lnTo>
                    <a:pt x="1998" y="4018"/>
                  </a:lnTo>
                  <a:lnTo>
                    <a:pt x="1993" y="4011"/>
                  </a:lnTo>
                  <a:lnTo>
                    <a:pt x="1990" y="4002"/>
                  </a:lnTo>
                  <a:lnTo>
                    <a:pt x="1987" y="3993"/>
                  </a:lnTo>
                  <a:lnTo>
                    <a:pt x="1986" y="3985"/>
                  </a:lnTo>
                  <a:lnTo>
                    <a:pt x="1985" y="3976"/>
                  </a:lnTo>
                  <a:lnTo>
                    <a:pt x="1987" y="3833"/>
                  </a:lnTo>
                  <a:lnTo>
                    <a:pt x="1973" y="3834"/>
                  </a:lnTo>
                  <a:lnTo>
                    <a:pt x="1960" y="3835"/>
                  </a:lnTo>
                  <a:lnTo>
                    <a:pt x="1946" y="3836"/>
                  </a:lnTo>
                  <a:lnTo>
                    <a:pt x="1932" y="3837"/>
                  </a:lnTo>
                  <a:lnTo>
                    <a:pt x="1906" y="3836"/>
                  </a:lnTo>
                  <a:lnTo>
                    <a:pt x="1882" y="3835"/>
                  </a:lnTo>
                  <a:lnTo>
                    <a:pt x="1834" y="3832"/>
                  </a:lnTo>
                  <a:lnTo>
                    <a:pt x="1838" y="3976"/>
                  </a:lnTo>
                  <a:lnTo>
                    <a:pt x="1837" y="3985"/>
                  </a:lnTo>
                  <a:lnTo>
                    <a:pt x="1836" y="3993"/>
                  </a:lnTo>
                  <a:lnTo>
                    <a:pt x="1833" y="4001"/>
                  </a:lnTo>
                  <a:lnTo>
                    <a:pt x="1830" y="4010"/>
                  </a:lnTo>
                  <a:lnTo>
                    <a:pt x="1825" y="4017"/>
                  </a:lnTo>
                  <a:lnTo>
                    <a:pt x="1820" y="4024"/>
                  </a:lnTo>
                  <a:lnTo>
                    <a:pt x="1813" y="4031"/>
                  </a:lnTo>
                  <a:lnTo>
                    <a:pt x="1806" y="4037"/>
                  </a:lnTo>
                  <a:lnTo>
                    <a:pt x="1798" y="4042"/>
                  </a:lnTo>
                  <a:lnTo>
                    <a:pt x="1790" y="4047"/>
                  </a:lnTo>
                  <a:lnTo>
                    <a:pt x="1781" y="4051"/>
                  </a:lnTo>
                  <a:lnTo>
                    <a:pt x="1772" y="4054"/>
                  </a:lnTo>
                  <a:lnTo>
                    <a:pt x="1762" y="4057"/>
                  </a:lnTo>
                  <a:lnTo>
                    <a:pt x="1750" y="4059"/>
                  </a:lnTo>
                  <a:lnTo>
                    <a:pt x="1740" y="4060"/>
                  </a:lnTo>
                  <a:lnTo>
                    <a:pt x="1729" y="4060"/>
                  </a:lnTo>
                  <a:lnTo>
                    <a:pt x="1718" y="4059"/>
                  </a:lnTo>
                  <a:lnTo>
                    <a:pt x="1706" y="4058"/>
                  </a:lnTo>
                  <a:lnTo>
                    <a:pt x="1695" y="4055"/>
                  </a:lnTo>
                  <a:lnTo>
                    <a:pt x="1685" y="4052"/>
                  </a:lnTo>
                  <a:lnTo>
                    <a:pt x="1675" y="4048"/>
                  </a:lnTo>
                  <a:lnTo>
                    <a:pt x="1666" y="4043"/>
                  </a:lnTo>
                  <a:lnTo>
                    <a:pt x="1658" y="4038"/>
                  </a:lnTo>
                  <a:lnTo>
                    <a:pt x="1649" y="4032"/>
                  </a:lnTo>
                  <a:lnTo>
                    <a:pt x="1641" y="4026"/>
                  </a:lnTo>
                  <a:lnTo>
                    <a:pt x="1635" y="4019"/>
                  </a:lnTo>
                  <a:lnTo>
                    <a:pt x="1629" y="4011"/>
                  </a:lnTo>
                  <a:lnTo>
                    <a:pt x="1624" y="4002"/>
                  </a:lnTo>
                  <a:lnTo>
                    <a:pt x="1620" y="3994"/>
                  </a:lnTo>
                  <a:lnTo>
                    <a:pt x="1617" y="3986"/>
                  </a:lnTo>
                  <a:lnTo>
                    <a:pt x="1614" y="3977"/>
                  </a:lnTo>
                  <a:lnTo>
                    <a:pt x="1613" y="3968"/>
                  </a:lnTo>
                  <a:lnTo>
                    <a:pt x="1600" y="3789"/>
                  </a:lnTo>
                  <a:lnTo>
                    <a:pt x="1573" y="3780"/>
                  </a:lnTo>
                  <a:lnTo>
                    <a:pt x="1547" y="3770"/>
                  </a:lnTo>
                  <a:lnTo>
                    <a:pt x="1521" y="3760"/>
                  </a:lnTo>
                  <a:lnTo>
                    <a:pt x="1498" y="3749"/>
                  </a:lnTo>
                  <a:lnTo>
                    <a:pt x="1474" y="3737"/>
                  </a:lnTo>
                  <a:lnTo>
                    <a:pt x="1452" y="3724"/>
                  </a:lnTo>
                  <a:lnTo>
                    <a:pt x="1429" y="3711"/>
                  </a:lnTo>
                  <a:lnTo>
                    <a:pt x="1409" y="3697"/>
                  </a:lnTo>
                  <a:lnTo>
                    <a:pt x="1387" y="3678"/>
                  </a:lnTo>
                  <a:lnTo>
                    <a:pt x="1365" y="3659"/>
                  </a:lnTo>
                  <a:lnTo>
                    <a:pt x="1345" y="3639"/>
                  </a:lnTo>
                  <a:lnTo>
                    <a:pt x="1324" y="3616"/>
                  </a:lnTo>
                  <a:lnTo>
                    <a:pt x="1305" y="3594"/>
                  </a:lnTo>
                  <a:lnTo>
                    <a:pt x="1287" y="3569"/>
                  </a:lnTo>
                  <a:lnTo>
                    <a:pt x="1269" y="3544"/>
                  </a:lnTo>
                  <a:lnTo>
                    <a:pt x="1252" y="3518"/>
                  </a:lnTo>
                  <a:lnTo>
                    <a:pt x="1237" y="3489"/>
                  </a:lnTo>
                  <a:lnTo>
                    <a:pt x="1222" y="3460"/>
                  </a:lnTo>
                  <a:lnTo>
                    <a:pt x="1207" y="3432"/>
                  </a:lnTo>
                  <a:lnTo>
                    <a:pt x="1194" y="3401"/>
                  </a:lnTo>
                  <a:lnTo>
                    <a:pt x="1182" y="3370"/>
                  </a:lnTo>
                  <a:lnTo>
                    <a:pt x="1170" y="3338"/>
                  </a:lnTo>
                  <a:lnTo>
                    <a:pt x="1159" y="3306"/>
                  </a:lnTo>
                  <a:lnTo>
                    <a:pt x="1149" y="3272"/>
                  </a:lnTo>
                  <a:lnTo>
                    <a:pt x="1148" y="3258"/>
                  </a:lnTo>
                  <a:lnTo>
                    <a:pt x="1149" y="3244"/>
                  </a:lnTo>
                  <a:lnTo>
                    <a:pt x="1151" y="3230"/>
                  </a:lnTo>
                  <a:lnTo>
                    <a:pt x="1154" y="3217"/>
                  </a:lnTo>
                  <a:lnTo>
                    <a:pt x="1158" y="3205"/>
                  </a:lnTo>
                  <a:lnTo>
                    <a:pt x="1165" y="3194"/>
                  </a:lnTo>
                  <a:lnTo>
                    <a:pt x="1172" y="3183"/>
                  </a:lnTo>
                  <a:lnTo>
                    <a:pt x="1179" y="3173"/>
                  </a:lnTo>
                  <a:lnTo>
                    <a:pt x="1188" y="3165"/>
                  </a:lnTo>
                  <a:lnTo>
                    <a:pt x="1197" y="3157"/>
                  </a:lnTo>
                  <a:lnTo>
                    <a:pt x="1208" y="3151"/>
                  </a:lnTo>
                  <a:lnTo>
                    <a:pt x="1220" y="3146"/>
                  </a:lnTo>
                  <a:lnTo>
                    <a:pt x="1232" y="3142"/>
                  </a:lnTo>
                  <a:lnTo>
                    <a:pt x="1245" y="3140"/>
                  </a:lnTo>
                  <a:lnTo>
                    <a:pt x="1258" y="3139"/>
                  </a:lnTo>
                  <a:lnTo>
                    <a:pt x="1273" y="3139"/>
                  </a:lnTo>
                  <a:lnTo>
                    <a:pt x="1288" y="3141"/>
                  </a:lnTo>
                  <a:lnTo>
                    <a:pt x="1302" y="3145"/>
                  </a:lnTo>
                  <a:lnTo>
                    <a:pt x="1316" y="3149"/>
                  </a:lnTo>
                  <a:lnTo>
                    <a:pt x="1330" y="3155"/>
                  </a:lnTo>
                  <a:lnTo>
                    <a:pt x="1343" y="3163"/>
                  </a:lnTo>
                  <a:lnTo>
                    <a:pt x="1355" y="3171"/>
                  </a:lnTo>
                  <a:lnTo>
                    <a:pt x="1367" y="3181"/>
                  </a:lnTo>
                  <a:lnTo>
                    <a:pt x="1378" y="3192"/>
                  </a:lnTo>
                  <a:lnTo>
                    <a:pt x="1389" y="3203"/>
                  </a:lnTo>
                  <a:lnTo>
                    <a:pt x="1398" y="3215"/>
                  </a:lnTo>
                  <a:lnTo>
                    <a:pt x="1407" y="3228"/>
                  </a:lnTo>
                  <a:lnTo>
                    <a:pt x="1414" y="3243"/>
                  </a:lnTo>
                  <a:lnTo>
                    <a:pt x="1420" y="3256"/>
                  </a:lnTo>
                  <a:lnTo>
                    <a:pt x="1424" y="3271"/>
                  </a:lnTo>
                  <a:lnTo>
                    <a:pt x="1428" y="3286"/>
                  </a:lnTo>
                  <a:lnTo>
                    <a:pt x="1430" y="3302"/>
                  </a:lnTo>
                  <a:lnTo>
                    <a:pt x="1436" y="3321"/>
                  </a:lnTo>
                  <a:lnTo>
                    <a:pt x="1441" y="3339"/>
                  </a:lnTo>
                  <a:lnTo>
                    <a:pt x="1447" y="3358"/>
                  </a:lnTo>
                  <a:lnTo>
                    <a:pt x="1454" y="3375"/>
                  </a:lnTo>
                  <a:lnTo>
                    <a:pt x="1461" y="3391"/>
                  </a:lnTo>
                  <a:lnTo>
                    <a:pt x="1469" y="3407"/>
                  </a:lnTo>
                  <a:lnTo>
                    <a:pt x="1477" y="3421"/>
                  </a:lnTo>
                  <a:lnTo>
                    <a:pt x="1486" y="3435"/>
                  </a:lnTo>
                  <a:lnTo>
                    <a:pt x="1496" y="3449"/>
                  </a:lnTo>
                  <a:lnTo>
                    <a:pt x="1506" y="3463"/>
                  </a:lnTo>
                  <a:lnTo>
                    <a:pt x="1516" y="3475"/>
                  </a:lnTo>
                  <a:lnTo>
                    <a:pt x="1527" y="3487"/>
                  </a:lnTo>
                  <a:lnTo>
                    <a:pt x="1538" y="3499"/>
                  </a:lnTo>
                  <a:lnTo>
                    <a:pt x="1551" y="3510"/>
                  </a:lnTo>
                  <a:lnTo>
                    <a:pt x="1577" y="3533"/>
                  </a:lnTo>
                  <a:lnTo>
                    <a:pt x="1542" y="2990"/>
                  </a:lnTo>
                  <a:lnTo>
                    <a:pt x="1507" y="2977"/>
                  </a:lnTo>
                  <a:lnTo>
                    <a:pt x="1474" y="2962"/>
                  </a:lnTo>
                  <a:lnTo>
                    <a:pt x="1446" y="2949"/>
                  </a:lnTo>
                  <a:lnTo>
                    <a:pt x="1420" y="2937"/>
                  </a:lnTo>
                  <a:lnTo>
                    <a:pt x="1389" y="2918"/>
                  </a:lnTo>
                  <a:lnTo>
                    <a:pt x="1359" y="2897"/>
                  </a:lnTo>
                  <a:lnTo>
                    <a:pt x="1345" y="2886"/>
                  </a:lnTo>
                  <a:lnTo>
                    <a:pt x="1332" y="2875"/>
                  </a:lnTo>
                  <a:lnTo>
                    <a:pt x="1318" y="2864"/>
                  </a:lnTo>
                  <a:lnTo>
                    <a:pt x="1306" y="2852"/>
                  </a:lnTo>
                  <a:lnTo>
                    <a:pt x="1294" y="2840"/>
                  </a:lnTo>
                  <a:lnTo>
                    <a:pt x="1283" y="2827"/>
                  </a:lnTo>
                  <a:lnTo>
                    <a:pt x="1273" y="2815"/>
                  </a:lnTo>
                  <a:lnTo>
                    <a:pt x="1262" y="2801"/>
                  </a:lnTo>
                  <a:lnTo>
                    <a:pt x="1252" y="2787"/>
                  </a:lnTo>
                  <a:lnTo>
                    <a:pt x="1243" y="2774"/>
                  </a:lnTo>
                  <a:lnTo>
                    <a:pt x="1235" y="2760"/>
                  </a:lnTo>
                  <a:lnTo>
                    <a:pt x="1227" y="2744"/>
                  </a:lnTo>
                  <a:lnTo>
                    <a:pt x="1212" y="2715"/>
                  </a:lnTo>
                  <a:lnTo>
                    <a:pt x="1200" y="2684"/>
                  </a:lnTo>
                  <a:lnTo>
                    <a:pt x="1190" y="2654"/>
                  </a:lnTo>
                  <a:lnTo>
                    <a:pt x="1182" y="2622"/>
                  </a:lnTo>
                  <a:lnTo>
                    <a:pt x="1177" y="2590"/>
                  </a:lnTo>
                  <a:lnTo>
                    <a:pt x="1173" y="2557"/>
                  </a:lnTo>
                  <a:lnTo>
                    <a:pt x="1172" y="2523"/>
                  </a:lnTo>
                  <a:lnTo>
                    <a:pt x="1173" y="2490"/>
                  </a:lnTo>
                  <a:lnTo>
                    <a:pt x="1175" y="2458"/>
                  </a:lnTo>
                  <a:lnTo>
                    <a:pt x="1179" y="2429"/>
                  </a:lnTo>
                  <a:lnTo>
                    <a:pt x="1185" y="2399"/>
                  </a:lnTo>
                  <a:lnTo>
                    <a:pt x="1192" y="2370"/>
                  </a:lnTo>
                  <a:lnTo>
                    <a:pt x="1201" y="2341"/>
                  </a:lnTo>
                  <a:lnTo>
                    <a:pt x="1212" y="2314"/>
                  </a:lnTo>
                  <a:lnTo>
                    <a:pt x="1225" y="2286"/>
                  </a:lnTo>
                  <a:lnTo>
                    <a:pt x="1239" y="2260"/>
                  </a:lnTo>
                  <a:lnTo>
                    <a:pt x="1254" y="2234"/>
                  </a:lnTo>
                  <a:lnTo>
                    <a:pt x="1270" y="2209"/>
                  </a:lnTo>
                  <a:lnTo>
                    <a:pt x="1289" y="2185"/>
                  </a:lnTo>
                  <a:lnTo>
                    <a:pt x="1308" y="2163"/>
                  </a:lnTo>
                  <a:lnTo>
                    <a:pt x="1329" y="2140"/>
                  </a:lnTo>
                  <a:lnTo>
                    <a:pt x="1350" y="2120"/>
                  </a:lnTo>
                  <a:lnTo>
                    <a:pt x="1372" y="2101"/>
                  </a:lnTo>
                  <a:lnTo>
                    <a:pt x="1396" y="2082"/>
                  </a:lnTo>
                  <a:lnTo>
                    <a:pt x="1413" y="2069"/>
                  </a:lnTo>
                  <a:lnTo>
                    <a:pt x="1432" y="2058"/>
                  </a:lnTo>
                  <a:lnTo>
                    <a:pt x="1453" y="2046"/>
                  </a:lnTo>
                  <a:lnTo>
                    <a:pt x="1474" y="2034"/>
                  </a:lnTo>
                  <a:lnTo>
                    <a:pt x="1498" y="2024"/>
                  </a:lnTo>
                  <a:lnTo>
                    <a:pt x="1521" y="2013"/>
                  </a:lnTo>
                  <a:lnTo>
                    <a:pt x="1547" y="2003"/>
                  </a:lnTo>
                  <a:lnTo>
                    <a:pt x="1574" y="1993"/>
                  </a:lnTo>
                  <a:lnTo>
                    <a:pt x="1590" y="1796"/>
                  </a:lnTo>
                  <a:lnTo>
                    <a:pt x="1592" y="1786"/>
                  </a:lnTo>
                  <a:lnTo>
                    <a:pt x="1594" y="1777"/>
                  </a:lnTo>
                  <a:lnTo>
                    <a:pt x="1599" y="1768"/>
                  </a:lnTo>
                  <a:lnTo>
                    <a:pt x="1603" y="1758"/>
                  </a:lnTo>
                  <a:lnTo>
                    <a:pt x="1609" y="1749"/>
                  </a:lnTo>
                  <a:lnTo>
                    <a:pt x="1615" y="1741"/>
                  </a:lnTo>
                  <a:lnTo>
                    <a:pt x="1622" y="1734"/>
                  </a:lnTo>
                  <a:lnTo>
                    <a:pt x="1630" y="1727"/>
                  </a:lnTo>
                  <a:lnTo>
                    <a:pt x="1639" y="1720"/>
                  </a:lnTo>
                  <a:lnTo>
                    <a:pt x="1648" y="1714"/>
                  </a:lnTo>
                  <a:lnTo>
                    <a:pt x="1659" y="1709"/>
                  </a:lnTo>
                  <a:lnTo>
                    <a:pt x="1669" y="1704"/>
                  </a:lnTo>
                  <a:lnTo>
                    <a:pt x="1680" y="1700"/>
                  </a:lnTo>
                  <a:lnTo>
                    <a:pt x="1691" y="1697"/>
                  </a:lnTo>
                  <a:lnTo>
                    <a:pt x="1703" y="1695"/>
                  </a:lnTo>
                  <a:lnTo>
                    <a:pt x="1716" y="1694"/>
                  </a:lnTo>
                  <a:lnTo>
                    <a:pt x="1727" y="1694"/>
                  </a:lnTo>
                  <a:lnTo>
                    <a:pt x="1739" y="1695"/>
                  </a:lnTo>
                  <a:lnTo>
                    <a:pt x="1750" y="1697"/>
                  </a:lnTo>
                  <a:lnTo>
                    <a:pt x="1760" y="1700"/>
                  </a:lnTo>
                  <a:lnTo>
                    <a:pt x="1771" y="1703"/>
                  </a:lnTo>
                  <a:lnTo>
                    <a:pt x="1781" y="1708"/>
                  </a:lnTo>
                  <a:lnTo>
                    <a:pt x="1789" y="1713"/>
                  </a:lnTo>
                  <a:lnTo>
                    <a:pt x="1797" y="1719"/>
                  </a:lnTo>
                  <a:lnTo>
                    <a:pt x="1805" y="1725"/>
                  </a:lnTo>
                  <a:lnTo>
                    <a:pt x="1811" y="1732"/>
                  </a:lnTo>
                  <a:lnTo>
                    <a:pt x="1818" y="1740"/>
                  </a:lnTo>
                  <a:lnTo>
                    <a:pt x="1822" y="1748"/>
                  </a:lnTo>
                  <a:lnTo>
                    <a:pt x="1826" y="1756"/>
                  </a:lnTo>
                  <a:lnTo>
                    <a:pt x="1829" y="1766"/>
                  </a:lnTo>
                  <a:lnTo>
                    <a:pt x="1830" y="1775"/>
                  </a:lnTo>
                  <a:lnTo>
                    <a:pt x="1831" y="1784"/>
                  </a:lnTo>
                  <a:lnTo>
                    <a:pt x="1826" y="1944"/>
                  </a:lnTo>
                  <a:lnTo>
                    <a:pt x="1849" y="1943"/>
                  </a:lnTo>
                  <a:lnTo>
                    <a:pt x="1861" y="1942"/>
                  </a:lnTo>
                  <a:lnTo>
                    <a:pt x="1873" y="1941"/>
                  </a:lnTo>
                  <a:lnTo>
                    <a:pt x="1904" y="1942"/>
                  </a:lnTo>
                  <a:lnTo>
                    <a:pt x="1934" y="1944"/>
                  </a:lnTo>
                  <a:lnTo>
                    <a:pt x="1992" y="1949"/>
                  </a:lnTo>
                  <a:lnTo>
                    <a:pt x="1989" y="1784"/>
                  </a:lnTo>
                  <a:lnTo>
                    <a:pt x="1990" y="1774"/>
                  </a:lnTo>
                  <a:lnTo>
                    <a:pt x="1991" y="1765"/>
                  </a:lnTo>
                  <a:lnTo>
                    <a:pt x="1994" y="1755"/>
                  </a:lnTo>
                  <a:lnTo>
                    <a:pt x="1998" y="1747"/>
                  </a:lnTo>
                  <a:lnTo>
                    <a:pt x="2002" y="1739"/>
                  </a:lnTo>
                  <a:lnTo>
                    <a:pt x="2008" y="1731"/>
                  </a:lnTo>
                  <a:lnTo>
                    <a:pt x="2015" y="1725"/>
                  </a:lnTo>
                  <a:lnTo>
                    <a:pt x="2022" y="1718"/>
                  </a:lnTo>
                  <a:lnTo>
                    <a:pt x="2030" y="1712"/>
                  </a:lnTo>
                  <a:lnTo>
                    <a:pt x="2040" y="1707"/>
                  </a:lnTo>
                  <a:lnTo>
                    <a:pt x="2049" y="1702"/>
                  </a:lnTo>
                  <a:lnTo>
                    <a:pt x="2059" y="1698"/>
                  </a:lnTo>
                  <a:lnTo>
                    <a:pt x="2070" y="1696"/>
                  </a:lnTo>
                  <a:lnTo>
                    <a:pt x="2081" y="1694"/>
                  </a:lnTo>
                  <a:lnTo>
                    <a:pt x="2094" y="1693"/>
                  </a:lnTo>
                  <a:lnTo>
                    <a:pt x="2105" y="1693"/>
                  </a:lnTo>
                  <a:lnTo>
                    <a:pt x="2117" y="1694"/>
                  </a:lnTo>
                  <a:lnTo>
                    <a:pt x="2129" y="1695"/>
                  </a:lnTo>
                  <a:lnTo>
                    <a:pt x="2140" y="1698"/>
                  </a:lnTo>
                  <a:lnTo>
                    <a:pt x="2152" y="1702"/>
                  </a:lnTo>
                  <a:lnTo>
                    <a:pt x="2162" y="1707"/>
                  </a:lnTo>
                  <a:lnTo>
                    <a:pt x="2172" y="1712"/>
                  </a:lnTo>
                  <a:lnTo>
                    <a:pt x="2181" y="1718"/>
                  </a:lnTo>
                  <a:lnTo>
                    <a:pt x="2190" y="1724"/>
                  </a:lnTo>
                  <a:lnTo>
                    <a:pt x="2199" y="1731"/>
                  </a:lnTo>
                  <a:lnTo>
                    <a:pt x="2206" y="1739"/>
                  </a:lnTo>
                  <a:lnTo>
                    <a:pt x="2213" y="1747"/>
                  </a:lnTo>
                  <a:lnTo>
                    <a:pt x="2218" y="1755"/>
                  </a:lnTo>
                  <a:lnTo>
                    <a:pt x="2223" y="1765"/>
                  </a:lnTo>
                  <a:lnTo>
                    <a:pt x="2226" y="1774"/>
                  </a:lnTo>
                  <a:lnTo>
                    <a:pt x="2229" y="1783"/>
                  </a:lnTo>
                  <a:lnTo>
                    <a:pt x="2230" y="1793"/>
                  </a:lnTo>
                  <a:lnTo>
                    <a:pt x="2246" y="2001"/>
                  </a:lnTo>
                  <a:lnTo>
                    <a:pt x="2256" y="2004"/>
                  </a:lnTo>
                  <a:lnTo>
                    <a:pt x="2266" y="2007"/>
                  </a:lnTo>
                  <a:lnTo>
                    <a:pt x="2307" y="2024"/>
                  </a:lnTo>
                  <a:lnTo>
                    <a:pt x="2344" y="2043"/>
                  </a:lnTo>
                  <a:lnTo>
                    <a:pt x="2379" y="2063"/>
                  </a:lnTo>
                  <a:lnTo>
                    <a:pt x="2395" y="2073"/>
                  </a:lnTo>
                  <a:lnTo>
                    <a:pt x="2411" y="2084"/>
                  </a:lnTo>
                  <a:lnTo>
                    <a:pt x="2427" y="2096"/>
                  </a:lnTo>
                  <a:lnTo>
                    <a:pt x="2441" y="2107"/>
                  </a:lnTo>
                  <a:lnTo>
                    <a:pt x="2454" y="2119"/>
                  </a:lnTo>
                  <a:lnTo>
                    <a:pt x="2467" y="2130"/>
                  </a:lnTo>
                  <a:lnTo>
                    <a:pt x="2481" y="2143"/>
                  </a:lnTo>
                  <a:lnTo>
                    <a:pt x="2493" y="2156"/>
                  </a:lnTo>
                  <a:lnTo>
                    <a:pt x="2504" y="2169"/>
                  </a:lnTo>
                  <a:lnTo>
                    <a:pt x="2514" y="2182"/>
                  </a:lnTo>
                  <a:lnTo>
                    <a:pt x="2525" y="2196"/>
                  </a:lnTo>
                  <a:lnTo>
                    <a:pt x="2535" y="2211"/>
                  </a:lnTo>
                  <a:lnTo>
                    <a:pt x="2544" y="2227"/>
                  </a:lnTo>
                  <a:lnTo>
                    <a:pt x="2553" y="2244"/>
                  </a:lnTo>
                  <a:lnTo>
                    <a:pt x="2562" y="2262"/>
                  </a:lnTo>
                  <a:lnTo>
                    <a:pt x="2570" y="2280"/>
                  </a:lnTo>
                  <a:lnTo>
                    <a:pt x="2587" y="2319"/>
                  </a:lnTo>
                  <a:lnTo>
                    <a:pt x="2602" y="2359"/>
                  </a:lnTo>
                  <a:lnTo>
                    <a:pt x="2615" y="2403"/>
                  </a:lnTo>
                  <a:lnTo>
                    <a:pt x="2626" y="2447"/>
                  </a:lnTo>
                  <a:lnTo>
                    <a:pt x="2637" y="2493"/>
                  </a:lnTo>
                  <a:lnTo>
                    <a:pt x="2637" y="2508"/>
                  </a:lnTo>
                  <a:lnTo>
                    <a:pt x="2636" y="2523"/>
                  </a:lnTo>
                  <a:lnTo>
                    <a:pt x="2633" y="2539"/>
                  </a:lnTo>
                  <a:lnTo>
                    <a:pt x="2628" y="2553"/>
                  </a:lnTo>
                  <a:lnTo>
                    <a:pt x="2623" y="2566"/>
                  </a:lnTo>
                  <a:lnTo>
                    <a:pt x="2616" y="2578"/>
                  </a:lnTo>
                  <a:lnTo>
                    <a:pt x="2609" y="2590"/>
                  </a:lnTo>
                  <a:lnTo>
                    <a:pt x="2600" y="2601"/>
                  </a:lnTo>
                  <a:lnTo>
                    <a:pt x="2591" y="2611"/>
                  </a:lnTo>
                  <a:lnTo>
                    <a:pt x="2580" y="2619"/>
                  </a:lnTo>
                  <a:lnTo>
                    <a:pt x="2568" y="2626"/>
                  </a:lnTo>
                  <a:lnTo>
                    <a:pt x="2556" y="2632"/>
                  </a:lnTo>
                  <a:lnTo>
                    <a:pt x="2543" y="2637"/>
                  </a:lnTo>
                  <a:lnTo>
                    <a:pt x="2529" y="2642"/>
                  </a:lnTo>
                  <a:lnTo>
                    <a:pt x="2514" y="2644"/>
                  </a:lnTo>
                  <a:lnTo>
                    <a:pt x="2500" y="2644"/>
                  </a:lnTo>
                  <a:lnTo>
                    <a:pt x="2485" y="2643"/>
                  </a:lnTo>
                  <a:lnTo>
                    <a:pt x="2470" y="2640"/>
                  </a:lnTo>
                  <a:lnTo>
                    <a:pt x="2454" y="2635"/>
                  </a:lnTo>
                  <a:lnTo>
                    <a:pt x="2440" y="2629"/>
                  </a:lnTo>
                  <a:lnTo>
                    <a:pt x="2427" y="2622"/>
                  </a:lnTo>
                  <a:lnTo>
                    <a:pt x="2413" y="2614"/>
                  </a:lnTo>
                  <a:lnTo>
                    <a:pt x="2401" y="2604"/>
                  </a:lnTo>
                  <a:lnTo>
                    <a:pt x="2390" y="2594"/>
                  </a:lnTo>
                  <a:lnTo>
                    <a:pt x="2380" y="2581"/>
                  </a:lnTo>
                  <a:lnTo>
                    <a:pt x="2371" y="2569"/>
                  </a:lnTo>
                  <a:lnTo>
                    <a:pt x="2363" y="2555"/>
                  </a:lnTo>
                  <a:lnTo>
                    <a:pt x="2355" y="2541"/>
                  </a:lnTo>
                  <a:lnTo>
                    <a:pt x="2349" y="2525"/>
                  </a:lnTo>
                  <a:lnTo>
                    <a:pt x="2345" y="2510"/>
                  </a:lnTo>
                  <a:lnTo>
                    <a:pt x="2342" y="2494"/>
                  </a:lnTo>
                  <a:lnTo>
                    <a:pt x="2341" y="2478"/>
                  </a:lnTo>
                  <a:lnTo>
                    <a:pt x="2335" y="2453"/>
                  </a:lnTo>
                  <a:lnTo>
                    <a:pt x="2329" y="2432"/>
                  </a:lnTo>
                  <a:lnTo>
                    <a:pt x="2321" y="2411"/>
                  </a:lnTo>
                  <a:lnTo>
                    <a:pt x="2313" y="2392"/>
                  </a:lnTo>
                  <a:lnTo>
                    <a:pt x="2302" y="2374"/>
                  </a:lnTo>
                  <a:lnTo>
                    <a:pt x="2291" y="2357"/>
                  </a:lnTo>
                  <a:lnTo>
                    <a:pt x="2280" y="2341"/>
                  </a:lnTo>
                  <a:lnTo>
                    <a:pt x="2268" y="2325"/>
                  </a:lnTo>
                  <a:lnTo>
                    <a:pt x="2278" y="2832"/>
                  </a:lnTo>
                  <a:lnTo>
                    <a:pt x="2328" y="2847"/>
                  </a:lnTo>
                  <a:lnTo>
                    <a:pt x="2372" y="2864"/>
                  </a:lnTo>
                  <a:lnTo>
                    <a:pt x="2409" y="2878"/>
                  </a:lnTo>
                  <a:lnTo>
                    <a:pt x="2442" y="2891"/>
                  </a:lnTo>
                  <a:lnTo>
                    <a:pt x="2473" y="2906"/>
                  </a:lnTo>
                  <a:lnTo>
                    <a:pt x="2501" y="2923"/>
                  </a:lnTo>
                  <a:lnTo>
                    <a:pt x="2514" y="2932"/>
                  </a:lnTo>
                  <a:lnTo>
                    <a:pt x="2528" y="2941"/>
                  </a:lnTo>
                  <a:lnTo>
                    <a:pt x="2540" y="2950"/>
                  </a:lnTo>
                  <a:lnTo>
                    <a:pt x="2551" y="2960"/>
                  </a:lnTo>
                  <a:lnTo>
                    <a:pt x="2563" y="2971"/>
                  </a:lnTo>
                  <a:lnTo>
                    <a:pt x="2573" y="2981"/>
                  </a:lnTo>
                  <a:lnTo>
                    <a:pt x="2584" y="2992"/>
                  </a:lnTo>
                  <a:lnTo>
                    <a:pt x="2594" y="3003"/>
                  </a:lnTo>
                  <a:lnTo>
                    <a:pt x="2603" y="3015"/>
                  </a:lnTo>
                  <a:lnTo>
                    <a:pt x="2612" y="3028"/>
                  </a:lnTo>
                  <a:lnTo>
                    <a:pt x="2620" y="3040"/>
                  </a:lnTo>
                  <a:lnTo>
                    <a:pt x="2628" y="3053"/>
                  </a:lnTo>
                  <a:lnTo>
                    <a:pt x="2636" y="3066"/>
                  </a:lnTo>
                  <a:lnTo>
                    <a:pt x="2642" y="3080"/>
                  </a:lnTo>
                  <a:lnTo>
                    <a:pt x="2648" y="3094"/>
                  </a:lnTo>
                  <a:lnTo>
                    <a:pt x="2653" y="3108"/>
                  </a:lnTo>
                  <a:lnTo>
                    <a:pt x="2658" y="3122"/>
                  </a:lnTo>
                  <a:lnTo>
                    <a:pt x="2662" y="3138"/>
                  </a:lnTo>
                  <a:lnTo>
                    <a:pt x="2666" y="3153"/>
                  </a:lnTo>
                  <a:lnTo>
                    <a:pt x="2669" y="3168"/>
                  </a:lnTo>
                  <a:lnTo>
                    <a:pt x="2671" y="3184"/>
                  </a:lnTo>
                  <a:lnTo>
                    <a:pt x="2673" y="3201"/>
                  </a:lnTo>
                  <a:lnTo>
                    <a:pt x="2675" y="3234"/>
                  </a:lnTo>
                  <a:lnTo>
                    <a:pt x="2674" y="3269"/>
                  </a:lnTo>
                  <a:lnTo>
                    <a:pt x="2672" y="3305"/>
                  </a:lnTo>
                  <a:close/>
                  <a:moveTo>
                    <a:pt x="2291" y="3213"/>
                  </a:moveTo>
                  <a:lnTo>
                    <a:pt x="2291" y="3213"/>
                  </a:lnTo>
                  <a:lnTo>
                    <a:pt x="2285" y="3210"/>
                  </a:lnTo>
                  <a:lnTo>
                    <a:pt x="2279" y="3207"/>
                  </a:lnTo>
                  <a:lnTo>
                    <a:pt x="2266" y="3202"/>
                  </a:lnTo>
                  <a:lnTo>
                    <a:pt x="2240" y="3563"/>
                  </a:lnTo>
                  <a:lnTo>
                    <a:pt x="2247" y="3560"/>
                  </a:lnTo>
                  <a:lnTo>
                    <a:pt x="2250" y="3558"/>
                  </a:lnTo>
                  <a:lnTo>
                    <a:pt x="2254" y="3557"/>
                  </a:lnTo>
                  <a:lnTo>
                    <a:pt x="2267" y="3546"/>
                  </a:lnTo>
                  <a:lnTo>
                    <a:pt x="2279" y="3536"/>
                  </a:lnTo>
                  <a:lnTo>
                    <a:pt x="2291" y="3526"/>
                  </a:lnTo>
                  <a:lnTo>
                    <a:pt x="2301" y="3514"/>
                  </a:lnTo>
                  <a:lnTo>
                    <a:pt x="2312" y="3503"/>
                  </a:lnTo>
                  <a:lnTo>
                    <a:pt x="2321" y="3492"/>
                  </a:lnTo>
                  <a:lnTo>
                    <a:pt x="2330" y="3480"/>
                  </a:lnTo>
                  <a:lnTo>
                    <a:pt x="2338" y="3469"/>
                  </a:lnTo>
                  <a:lnTo>
                    <a:pt x="2344" y="3456"/>
                  </a:lnTo>
                  <a:lnTo>
                    <a:pt x="2350" y="3444"/>
                  </a:lnTo>
                  <a:lnTo>
                    <a:pt x="2356" y="3432"/>
                  </a:lnTo>
                  <a:lnTo>
                    <a:pt x="2361" y="3419"/>
                  </a:lnTo>
                  <a:lnTo>
                    <a:pt x="2365" y="3407"/>
                  </a:lnTo>
                  <a:lnTo>
                    <a:pt x="2368" y="3393"/>
                  </a:lnTo>
                  <a:lnTo>
                    <a:pt x="2371" y="3380"/>
                  </a:lnTo>
                  <a:lnTo>
                    <a:pt x="2372" y="3366"/>
                  </a:lnTo>
                  <a:lnTo>
                    <a:pt x="2373" y="3355"/>
                  </a:lnTo>
                  <a:lnTo>
                    <a:pt x="2373" y="3342"/>
                  </a:lnTo>
                  <a:lnTo>
                    <a:pt x="2372" y="3331"/>
                  </a:lnTo>
                  <a:lnTo>
                    <a:pt x="2371" y="3320"/>
                  </a:lnTo>
                  <a:lnTo>
                    <a:pt x="2368" y="3309"/>
                  </a:lnTo>
                  <a:lnTo>
                    <a:pt x="2365" y="3299"/>
                  </a:lnTo>
                  <a:lnTo>
                    <a:pt x="2361" y="3288"/>
                  </a:lnTo>
                  <a:lnTo>
                    <a:pt x="2356" y="3278"/>
                  </a:lnTo>
                  <a:lnTo>
                    <a:pt x="2350" y="3269"/>
                  </a:lnTo>
                  <a:lnTo>
                    <a:pt x="2344" y="3260"/>
                  </a:lnTo>
                  <a:lnTo>
                    <a:pt x="2337" y="3252"/>
                  </a:lnTo>
                  <a:lnTo>
                    <a:pt x="2330" y="3243"/>
                  </a:lnTo>
                  <a:lnTo>
                    <a:pt x="2321" y="3235"/>
                  </a:lnTo>
                  <a:lnTo>
                    <a:pt x="2312" y="3227"/>
                  </a:lnTo>
                  <a:lnTo>
                    <a:pt x="2301" y="3220"/>
                  </a:lnTo>
                  <a:lnTo>
                    <a:pt x="2291" y="321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sz="1800">
                <a:solidFill>
                  <a:srgbClr val="FFFFFF"/>
                </a:solidFill>
                <a:latin typeface="微软雅黑" pitchFamily="34" charset="-122"/>
                <a:ea typeface="微软雅黑" pitchFamily="34" charset="-122"/>
              </a:endParaRPr>
            </a:p>
          </p:txBody>
        </p:sp>
      </p:grpSp>
      <p:grpSp>
        <p:nvGrpSpPr>
          <p:cNvPr id="44" name="组合 43"/>
          <p:cNvGrpSpPr/>
          <p:nvPr/>
        </p:nvGrpSpPr>
        <p:grpSpPr>
          <a:xfrm>
            <a:off x="6985040" y="2253933"/>
            <a:ext cx="1689166" cy="1531997"/>
            <a:chOff x="6169237" y="1917401"/>
            <a:chExt cx="2154625" cy="2025211"/>
          </a:xfrm>
        </p:grpSpPr>
        <p:sp>
          <p:nvSpPr>
            <p:cNvPr id="45" name="椭圆 44"/>
            <p:cNvSpPr/>
            <p:nvPr/>
          </p:nvSpPr>
          <p:spPr>
            <a:xfrm>
              <a:off x="6264487" y="1917401"/>
              <a:ext cx="1981955" cy="2025211"/>
            </a:xfrm>
            <a:prstGeom prst="ellipse">
              <a:avLst/>
            </a:prstGeom>
            <a:noFill/>
            <a:ln w="254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grpSp>
          <p:nvGrpSpPr>
            <p:cNvPr id="46" name="组合 45"/>
            <p:cNvGrpSpPr/>
            <p:nvPr/>
          </p:nvGrpSpPr>
          <p:grpSpPr>
            <a:xfrm>
              <a:off x="6169237" y="2064061"/>
              <a:ext cx="465459" cy="497543"/>
              <a:chOff x="13202" y="4217"/>
              <a:chExt cx="992" cy="994"/>
            </a:xfrm>
          </p:grpSpPr>
          <p:sp>
            <p:nvSpPr>
              <p:cNvPr id="64" name="圆角矩形 63"/>
              <p:cNvSpPr/>
              <p:nvPr/>
            </p:nvSpPr>
            <p:spPr>
              <a:xfrm>
                <a:off x="13202" y="4217"/>
                <a:ext cx="993" cy="994"/>
              </a:xfrm>
              <a:prstGeom prst="round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65" name=" 18"/>
              <p:cNvSpPr/>
              <p:nvPr/>
            </p:nvSpPr>
            <p:spPr bwMode="auto">
              <a:xfrm>
                <a:off x="13417" y="4442"/>
                <a:ext cx="568" cy="547"/>
              </a:xfrm>
              <a:custGeom>
                <a:avLst/>
                <a:gdLst>
                  <a:gd name="T0" fmla="*/ 1362577 w 3409"/>
                  <a:gd name="T1" fmla="*/ 0 h 3216"/>
                  <a:gd name="T2" fmla="*/ 1238994 w 3409"/>
                  <a:gd name="T3" fmla="*/ 128869 h 3216"/>
                  <a:gd name="T4" fmla="*/ 338532 w 3409"/>
                  <a:gd name="T5" fmla="*/ 620579 h 3216"/>
                  <a:gd name="T6" fmla="*/ 302091 w 3409"/>
                  <a:gd name="T7" fmla="*/ 646458 h 3216"/>
                  <a:gd name="T8" fmla="*/ 128336 w 3409"/>
                  <a:gd name="T9" fmla="*/ 1570197 h 3216"/>
                  <a:gd name="T10" fmla="*/ 1298145 w 3409"/>
                  <a:gd name="T11" fmla="*/ 1152428 h 3216"/>
                  <a:gd name="T12" fmla="*/ 1426481 w 3409"/>
                  <a:gd name="T13" fmla="*/ 1634632 h 3216"/>
                  <a:gd name="T14" fmla="*/ 1362577 w 3409"/>
                  <a:gd name="T15" fmla="*/ 1698538 h 3216"/>
                  <a:gd name="T16" fmla="*/ 0 w 3409"/>
                  <a:gd name="T17" fmla="*/ 1698538 h 3216"/>
                  <a:gd name="T18" fmla="*/ 0 w 3409"/>
                  <a:gd name="T19" fmla="*/ 574102 h 3216"/>
                  <a:gd name="T20" fmla="*/ 7922 w 3409"/>
                  <a:gd name="T21" fmla="*/ 543469 h 3216"/>
                  <a:gd name="T22" fmla="*/ 303147 w 3409"/>
                  <a:gd name="T23" fmla="*/ 0 h 3216"/>
                  <a:gd name="T24" fmla="*/ 214421 w 3409"/>
                  <a:gd name="T25" fmla="*/ 1143978 h 3216"/>
                  <a:gd name="T26" fmla="*/ 371804 w 3409"/>
                  <a:gd name="T27" fmla="*/ 1037819 h 3216"/>
                  <a:gd name="T28" fmla="*/ 424617 w 3409"/>
                  <a:gd name="T29" fmla="*/ 1292917 h 3216"/>
                  <a:gd name="T30" fmla="*/ 414054 w 3409"/>
                  <a:gd name="T31" fmla="*/ 1375309 h 3216"/>
                  <a:gd name="T32" fmla="*/ 649072 w 3409"/>
                  <a:gd name="T33" fmla="*/ 1408054 h 3216"/>
                  <a:gd name="T34" fmla="*/ 908913 w 3409"/>
                  <a:gd name="T35" fmla="*/ 1447666 h 3216"/>
                  <a:gd name="T36" fmla="*/ 742552 w 3409"/>
                  <a:gd name="T37" fmla="*/ 1344676 h 3216"/>
                  <a:gd name="T38" fmla="*/ 592034 w 3409"/>
                  <a:gd name="T39" fmla="*/ 1330416 h 3216"/>
                  <a:gd name="T40" fmla="*/ 604181 w 3409"/>
                  <a:gd name="T41" fmla="*/ 1279185 h 3216"/>
                  <a:gd name="T42" fmla="*/ 665973 w 3409"/>
                  <a:gd name="T43" fmla="*/ 1070565 h 3216"/>
                  <a:gd name="T44" fmla="*/ 433067 w 3409"/>
                  <a:gd name="T45" fmla="*/ 1185702 h 3216"/>
                  <a:gd name="T46" fmla="*/ 474261 w 3409"/>
                  <a:gd name="T47" fmla="*/ 954899 h 3216"/>
                  <a:gd name="T48" fmla="*/ 354904 w 3409"/>
                  <a:gd name="T49" fmla="*/ 173234 h 3216"/>
                  <a:gd name="T50" fmla="*/ 281494 w 3409"/>
                  <a:gd name="T51" fmla="*/ 577799 h 3216"/>
                  <a:gd name="T52" fmla="*/ 960669 w 3409"/>
                  <a:gd name="T53" fmla="*/ 921626 h 3216"/>
                  <a:gd name="T54" fmla="*/ 931622 w 3409"/>
                  <a:gd name="T55" fmla="*/ 1204716 h 3216"/>
                  <a:gd name="T56" fmla="*/ 946410 w 3409"/>
                  <a:gd name="T57" fmla="*/ 1309818 h 3216"/>
                  <a:gd name="T58" fmla="*/ 1019292 w 3409"/>
                  <a:gd name="T59" fmla="*/ 1256474 h 3216"/>
                  <a:gd name="T60" fmla="*/ 960669 w 3409"/>
                  <a:gd name="T61" fmla="*/ 921626 h 3216"/>
                  <a:gd name="T62" fmla="*/ 1629283 w 3409"/>
                  <a:gd name="T63" fmla="*/ 193304 h 3216"/>
                  <a:gd name="T64" fmla="*/ 1383702 w 3409"/>
                  <a:gd name="T65" fmla="*/ 199642 h 3216"/>
                  <a:gd name="T66" fmla="*/ 1647767 w 3409"/>
                  <a:gd name="T67" fmla="*/ 353862 h 3216"/>
                  <a:gd name="T68" fmla="*/ 1476653 w 3409"/>
                  <a:gd name="T69" fmla="*/ 773743 h 3216"/>
                  <a:gd name="T70" fmla="*/ 1793003 w 3409"/>
                  <a:gd name="T71" fmla="*/ 366538 h 3216"/>
                  <a:gd name="T72" fmla="*/ 1770294 w 3409"/>
                  <a:gd name="T73" fmla="*/ 314251 h 3216"/>
                  <a:gd name="T74" fmla="*/ 1352014 w 3409"/>
                  <a:gd name="T75" fmla="*/ 252985 h 3216"/>
                  <a:gd name="T76" fmla="*/ 1255894 w 3409"/>
                  <a:gd name="T77" fmla="*/ 1023559 h 3216"/>
                  <a:gd name="T78" fmla="*/ 1352014 w 3409"/>
                  <a:gd name="T79" fmla="*/ 252985 h 321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409" h="3216">
                    <a:moveTo>
                      <a:pt x="646" y="0"/>
                    </a:moveTo>
                    <a:cubicBezTo>
                      <a:pt x="2580" y="0"/>
                      <a:pt x="2580" y="0"/>
                      <a:pt x="2580" y="0"/>
                    </a:cubicBezTo>
                    <a:cubicBezTo>
                      <a:pt x="2701" y="0"/>
                      <a:pt x="2701" y="0"/>
                      <a:pt x="2701" y="0"/>
                    </a:cubicBezTo>
                    <a:cubicBezTo>
                      <a:pt x="2346" y="244"/>
                      <a:pt x="2346" y="244"/>
                      <a:pt x="2346" y="244"/>
                    </a:cubicBezTo>
                    <a:cubicBezTo>
                      <a:pt x="810" y="244"/>
                      <a:pt x="810" y="244"/>
                      <a:pt x="810" y="244"/>
                    </a:cubicBezTo>
                    <a:cubicBezTo>
                      <a:pt x="641" y="1175"/>
                      <a:pt x="641" y="1175"/>
                      <a:pt x="641" y="1175"/>
                    </a:cubicBezTo>
                    <a:cubicBezTo>
                      <a:pt x="630" y="1234"/>
                      <a:pt x="630" y="1234"/>
                      <a:pt x="630" y="1234"/>
                    </a:cubicBezTo>
                    <a:cubicBezTo>
                      <a:pt x="572" y="1224"/>
                      <a:pt x="572" y="1224"/>
                      <a:pt x="572" y="1224"/>
                    </a:cubicBezTo>
                    <a:cubicBezTo>
                      <a:pt x="243" y="1169"/>
                      <a:pt x="243" y="1169"/>
                      <a:pt x="243" y="1169"/>
                    </a:cubicBezTo>
                    <a:cubicBezTo>
                      <a:pt x="243" y="2973"/>
                      <a:pt x="243" y="2973"/>
                      <a:pt x="243" y="2973"/>
                    </a:cubicBezTo>
                    <a:cubicBezTo>
                      <a:pt x="2458" y="2973"/>
                      <a:pt x="2458" y="2973"/>
                      <a:pt x="2458" y="2973"/>
                    </a:cubicBezTo>
                    <a:cubicBezTo>
                      <a:pt x="2458" y="2182"/>
                      <a:pt x="2458" y="2182"/>
                      <a:pt x="2458" y="2182"/>
                    </a:cubicBezTo>
                    <a:cubicBezTo>
                      <a:pt x="2701" y="1862"/>
                      <a:pt x="2701" y="1862"/>
                      <a:pt x="2701" y="1862"/>
                    </a:cubicBezTo>
                    <a:cubicBezTo>
                      <a:pt x="2701" y="3095"/>
                      <a:pt x="2701" y="3095"/>
                      <a:pt x="2701" y="3095"/>
                    </a:cubicBezTo>
                    <a:cubicBezTo>
                      <a:pt x="2701" y="3216"/>
                      <a:pt x="2701" y="3216"/>
                      <a:pt x="2701" y="3216"/>
                    </a:cubicBezTo>
                    <a:cubicBezTo>
                      <a:pt x="2580" y="3216"/>
                      <a:pt x="2580" y="3216"/>
                      <a:pt x="2580" y="3216"/>
                    </a:cubicBezTo>
                    <a:cubicBezTo>
                      <a:pt x="122" y="3216"/>
                      <a:pt x="122" y="3216"/>
                      <a:pt x="122" y="3216"/>
                    </a:cubicBezTo>
                    <a:cubicBezTo>
                      <a:pt x="0" y="3216"/>
                      <a:pt x="0" y="3216"/>
                      <a:pt x="0" y="3216"/>
                    </a:cubicBezTo>
                    <a:cubicBezTo>
                      <a:pt x="0" y="3095"/>
                      <a:pt x="0" y="3095"/>
                      <a:pt x="0" y="3095"/>
                    </a:cubicBezTo>
                    <a:cubicBezTo>
                      <a:pt x="0" y="1087"/>
                      <a:pt x="0" y="1087"/>
                      <a:pt x="0" y="1087"/>
                    </a:cubicBezTo>
                    <a:cubicBezTo>
                      <a:pt x="0" y="1057"/>
                      <a:pt x="0" y="1057"/>
                      <a:pt x="0" y="1057"/>
                    </a:cubicBezTo>
                    <a:cubicBezTo>
                      <a:pt x="15" y="1029"/>
                      <a:pt x="15" y="1029"/>
                      <a:pt x="15" y="1029"/>
                    </a:cubicBezTo>
                    <a:cubicBezTo>
                      <a:pt x="539" y="64"/>
                      <a:pt x="539" y="64"/>
                      <a:pt x="539" y="64"/>
                    </a:cubicBezTo>
                    <a:cubicBezTo>
                      <a:pt x="574" y="0"/>
                      <a:pt x="574" y="0"/>
                      <a:pt x="574" y="0"/>
                    </a:cubicBezTo>
                    <a:cubicBezTo>
                      <a:pt x="646" y="0"/>
                      <a:pt x="646" y="0"/>
                      <a:pt x="646" y="0"/>
                    </a:cubicBezTo>
                    <a:close/>
                    <a:moveTo>
                      <a:pt x="406" y="2166"/>
                    </a:moveTo>
                    <a:cubicBezTo>
                      <a:pt x="567" y="2251"/>
                      <a:pt x="567" y="2251"/>
                      <a:pt x="567" y="2251"/>
                    </a:cubicBezTo>
                    <a:cubicBezTo>
                      <a:pt x="572" y="2241"/>
                      <a:pt x="717" y="1843"/>
                      <a:pt x="704" y="1965"/>
                    </a:cubicBezTo>
                    <a:cubicBezTo>
                      <a:pt x="692" y="2084"/>
                      <a:pt x="615" y="2249"/>
                      <a:pt x="647" y="2358"/>
                    </a:cubicBezTo>
                    <a:cubicBezTo>
                      <a:pt x="670" y="2436"/>
                      <a:pt x="719" y="2473"/>
                      <a:pt x="804" y="2448"/>
                    </a:cubicBezTo>
                    <a:cubicBezTo>
                      <a:pt x="839" y="2438"/>
                      <a:pt x="880" y="2419"/>
                      <a:pt x="923" y="2395"/>
                    </a:cubicBezTo>
                    <a:cubicBezTo>
                      <a:pt x="858" y="2470"/>
                      <a:pt x="802" y="2543"/>
                      <a:pt x="784" y="2604"/>
                    </a:cubicBezTo>
                    <a:cubicBezTo>
                      <a:pt x="758" y="2691"/>
                      <a:pt x="781" y="2756"/>
                      <a:pt x="879" y="2785"/>
                    </a:cubicBezTo>
                    <a:cubicBezTo>
                      <a:pt x="1012" y="2824"/>
                      <a:pt x="1133" y="2736"/>
                      <a:pt x="1229" y="2666"/>
                    </a:cubicBezTo>
                    <a:cubicBezTo>
                      <a:pt x="1239" y="2658"/>
                      <a:pt x="1248" y="2651"/>
                      <a:pt x="1257" y="2645"/>
                    </a:cubicBezTo>
                    <a:cubicBezTo>
                      <a:pt x="1367" y="2786"/>
                      <a:pt x="1720" y="2741"/>
                      <a:pt x="1721" y="2741"/>
                    </a:cubicBezTo>
                    <a:cubicBezTo>
                      <a:pt x="1698" y="2560"/>
                      <a:pt x="1698" y="2560"/>
                      <a:pt x="1698" y="2560"/>
                    </a:cubicBezTo>
                    <a:cubicBezTo>
                      <a:pt x="1697" y="2560"/>
                      <a:pt x="1415" y="2596"/>
                      <a:pt x="1406" y="2546"/>
                    </a:cubicBezTo>
                    <a:cubicBezTo>
                      <a:pt x="1388" y="2453"/>
                      <a:pt x="1337" y="2426"/>
                      <a:pt x="1262" y="2440"/>
                    </a:cubicBezTo>
                    <a:cubicBezTo>
                      <a:pt x="1216" y="2449"/>
                      <a:pt x="1172" y="2481"/>
                      <a:pt x="1121" y="2519"/>
                    </a:cubicBezTo>
                    <a:cubicBezTo>
                      <a:pt x="1079" y="2549"/>
                      <a:pt x="1030" y="2585"/>
                      <a:pt x="988" y="2602"/>
                    </a:cubicBezTo>
                    <a:cubicBezTo>
                      <a:pt x="1024" y="2552"/>
                      <a:pt x="1085" y="2486"/>
                      <a:pt x="1144" y="2422"/>
                    </a:cubicBezTo>
                    <a:cubicBezTo>
                      <a:pt x="1232" y="2326"/>
                      <a:pt x="1316" y="2235"/>
                      <a:pt x="1334" y="2167"/>
                    </a:cubicBezTo>
                    <a:cubicBezTo>
                      <a:pt x="1354" y="2089"/>
                      <a:pt x="1327" y="2045"/>
                      <a:pt x="1261" y="2027"/>
                    </a:cubicBezTo>
                    <a:cubicBezTo>
                      <a:pt x="1195" y="2010"/>
                      <a:pt x="1095" y="2074"/>
                      <a:pt x="984" y="2145"/>
                    </a:cubicBezTo>
                    <a:cubicBezTo>
                      <a:pt x="928" y="2181"/>
                      <a:pt x="869" y="2218"/>
                      <a:pt x="820" y="2245"/>
                    </a:cubicBezTo>
                    <a:cubicBezTo>
                      <a:pt x="826" y="2173"/>
                      <a:pt x="849" y="2064"/>
                      <a:pt x="868" y="1971"/>
                    </a:cubicBezTo>
                    <a:cubicBezTo>
                      <a:pt x="882" y="1905"/>
                      <a:pt x="894" y="1846"/>
                      <a:pt x="898" y="1808"/>
                    </a:cubicBezTo>
                    <a:cubicBezTo>
                      <a:pt x="990" y="1069"/>
                      <a:pt x="408" y="2163"/>
                      <a:pt x="406" y="2166"/>
                    </a:cubicBezTo>
                    <a:close/>
                    <a:moveTo>
                      <a:pt x="672" y="328"/>
                    </a:moveTo>
                    <a:cubicBezTo>
                      <a:pt x="279" y="1052"/>
                      <a:pt x="279" y="1052"/>
                      <a:pt x="279" y="1052"/>
                    </a:cubicBezTo>
                    <a:cubicBezTo>
                      <a:pt x="533" y="1094"/>
                      <a:pt x="533" y="1094"/>
                      <a:pt x="533" y="1094"/>
                    </a:cubicBezTo>
                    <a:cubicBezTo>
                      <a:pt x="672" y="328"/>
                      <a:pt x="672" y="328"/>
                      <a:pt x="672" y="328"/>
                    </a:cubicBezTo>
                    <a:close/>
                    <a:moveTo>
                      <a:pt x="1819" y="1745"/>
                    </a:moveTo>
                    <a:cubicBezTo>
                      <a:pt x="1730" y="2262"/>
                      <a:pt x="1730" y="2262"/>
                      <a:pt x="1730" y="2262"/>
                    </a:cubicBezTo>
                    <a:cubicBezTo>
                      <a:pt x="1764" y="2281"/>
                      <a:pt x="1764" y="2281"/>
                      <a:pt x="1764" y="2281"/>
                    </a:cubicBezTo>
                    <a:cubicBezTo>
                      <a:pt x="1723" y="2439"/>
                      <a:pt x="1723" y="2439"/>
                      <a:pt x="1723" y="2439"/>
                    </a:cubicBezTo>
                    <a:cubicBezTo>
                      <a:pt x="1792" y="2480"/>
                      <a:pt x="1792" y="2480"/>
                      <a:pt x="1792" y="2480"/>
                    </a:cubicBezTo>
                    <a:cubicBezTo>
                      <a:pt x="1905" y="2364"/>
                      <a:pt x="1905" y="2364"/>
                      <a:pt x="1905" y="2364"/>
                    </a:cubicBezTo>
                    <a:cubicBezTo>
                      <a:pt x="1930" y="2379"/>
                      <a:pt x="1930" y="2379"/>
                      <a:pt x="1930" y="2379"/>
                    </a:cubicBezTo>
                    <a:cubicBezTo>
                      <a:pt x="2319" y="2038"/>
                      <a:pt x="2319" y="2038"/>
                      <a:pt x="2319" y="2038"/>
                    </a:cubicBezTo>
                    <a:cubicBezTo>
                      <a:pt x="1819" y="1745"/>
                      <a:pt x="1819" y="1745"/>
                      <a:pt x="1819" y="1745"/>
                    </a:cubicBezTo>
                    <a:close/>
                    <a:moveTo>
                      <a:pt x="3094" y="444"/>
                    </a:moveTo>
                    <a:cubicBezTo>
                      <a:pt x="3085" y="366"/>
                      <a:pt x="3085" y="366"/>
                      <a:pt x="3085" y="366"/>
                    </a:cubicBezTo>
                    <a:cubicBezTo>
                      <a:pt x="2885" y="248"/>
                      <a:pt x="2885" y="248"/>
                      <a:pt x="2885" y="248"/>
                    </a:cubicBezTo>
                    <a:cubicBezTo>
                      <a:pt x="2620" y="378"/>
                      <a:pt x="2620" y="378"/>
                      <a:pt x="2620" y="378"/>
                    </a:cubicBezTo>
                    <a:cubicBezTo>
                      <a:pt x="2848" y="511"/>
                      <a:pt x="2848" y="511"/>
                      <a:pt x="2848" y="511"/>
                    </a:cubicBezTo>
                    <a:cubicBezTo>
                      <a:pt x="3120" y="670"/>
                      <a:pt x="3120" y="670"/>
                      <a:pt x="3120" y="670"/>
                    </a:cubicBezTo>
                    <a:cubicBezTo>
                      <a:pt x="3201" y="718"/>
                      <a:pt x="3201" y="718"/>
                      <a:pt x="3201" y="718"/>
                    </a:cubicBezTo>
                    <a:cubicBezTo>
                      <a:pt x="3126" y="1003"/>
                      <a:pt x="2993" y="1253"/>
                      <a:pt x="2796" y="1465"/>
                    </a:cubicBezTo>
                    <a:cubicBezTo>
                      <a:pt x="2929" y="1589"/>
                      <a:pt x="2929" y="1589"/>
                      <a:pt x="2929" y="1589"/>
                    </a:cubicBezTo>
                    <a:cubicBezTo>
                      <a:pt x="3163" y="1336"/>
                      <a:pt x="3316" y="1037"/>
                      <a:pt x="3395" y="694"/>
                    </a:cubicBezTo>
                    <a:cubicBezTo>
                      <a:pt x="3409" y="629"/>
                      <a:pt x="3409" y="629"/>
                      <a:pt x="3409" y="629"/>
                    </a:cubicBezTo>
                    <a:cubicBezTo>
                      <a:pt x="3352" y="595"/>
                      <a:pt x="3352" y="595"/>
                      <a:pt x="3352" y="595"/>
                    </a:cubicBezTo>
                    <a:cubicBezTo>
                      <a:pt x="3094" y="444"/>
                      <a:pt x="3094" y="444"/>
                      <a:pt x="3094" y="444"/>
                    </a:cubicBezTo>
                    <a:close/>
                    <a:moveTo>
                      <a:pt x="2560" y="479"/>
                    </a:moveTo>
                    <a:cubicBezTo>
                      <a:pt x="2250" y="824"/>
                      <a:pt x="2026" y="1215"/>
                      <a:pt x="1878" y="1645"/>
                    </a:cubicBezTo>
                    <a:cubicBezTo>
                      <a:pt x="2044" y="1743"/>
                      <a:pt x="2211" y="1841"/>
                      <a:pt x="2378" y="1938"/>
                    </a:cubicBezTo>
                    <a:cubicBezTo>
                      <a:pt x="2664" y="1579"/>
                      <a:pt x="2893" y="1191"/>
                      <a:pt x="3060" y="772"/>
                    </a:cubicBezTo>
                    <a:cubicBezTo>
                      <a:pt x="2894" y="675"/>
                      <a:pt x="2727" y="577"/>
                      <a:pt x="2560" y="47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800">
                  <a:latin typeface="微软雅黑" pitchFamily="34" charset="-122"/>
                  <a:ea typeface="微软雅黑" pitchFamily="34" charset="-122"/>
                </a:endParaRPr>
              </a:p>
            </p:txBody>
          </p:sp>
        </p:grpSp>
        <p:grpSp>
          <p:nvGrpSpPr>
            <p:cNvPr id="47" name="组合 46"/>
            <p:cNvGrpSpPr/>
            <p:nvPr/>
          </p:nvGrpSpPr>
          <p:grpSpPr>
            <a:xfrm>
              <a:off x="6192698" y="3309921"/>
              <a:ext cx="465459" cy="497543"/>
              <a:chOff x="13060" y="6203"/>
              <a:chExt cx="992" cy="994"/>
            </a:xfrm>
          </p:grpSpPr>
          <p:sp>
            <p:nvSpPr>
              <p:cNvPr id="54" name="圆角矩形 53"/>
              <p:cNvSpPr/>
              <p:nvPr/>
            </p:nvSpPr>
            <p:spPr>
              <a:xfrm>
                <a:off x="13060" y="6203"/>
                <a:ext cx="993" cy="994"/>
              </a:xfrm>
              <a:prstGeom prst="roundRect">
                <a:avLst/>
              </a:prstGeom>
              <a:solidFill>
                <a:srgbClr val="3B7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63" name=" 25"/>
              <p:cNvSpPr/>
              <p:nvPr/>
            </p:nvSpPr>
            <p:spPr bwMode="auto">
              <a:xfrm>
                <a:off x="13225" y="6436"/>
                <a:ext cx="662" cy="528"/>
              </a:xfrm>
              <a:custGeom>
                <a:avLst/>
                <a:gdLst/>
                <a:ahLst/>
                <a:cxnLst/>
                <a:rect l="0" t="0" r="r" b="b"/>
                <a:pathLst>
                  <a:path w="5226050" h="3657600">
                    <a:moveTo>
                      <a:pt x="3327400" y="1387475"/>
                    </a:moveTo>
                    <a:lnTo>
                      <a:pt x="3327400" y="1631950"/>
                    </a:lnTo>
                    <a:lnTo>
                      <a:pt x="3092450" y="1631950"/>
                    </a:lnTo>
                    <a:lnTo>
                      <a:pt x="3092450" y="1622425"/>
                    </a:lnTo>
                    <a:lnTo>
                      <a:pt x="3327400" y="1387475"/>
                    </a:lnTo>
                    <a:close/>
                    <a:moveTo>
                      <a:pt x="3648075" y="1212850"/>
                    </a:moveTo>
                    <a:lnTo>
                      <a:pt x="3886200" y="1212850"/>
                    </a:lnTo>
                    <a:lnTo>
                      <a:pt x="3886200" y="1631950"/>
                    </a:lnTo>
                    <a:lnTo>
                      <a:pt x="3648075" y="1631950"/>
                    </a:lnTo>
                    <a:lnTo>
                      <a:pt x="3648075" y="1212850"/>
                    </a:lnTo>
                    <a:close/>
                    <a:moveTo>
                      <a:pt x="3498850" y="1212850"/>
                    </a:moveTo>
                    <a:lnTo>
                      <a:pt x="3606800" y="1212850"/>
                    </a:lnTo>
                    <a:lnTo>
                      <a:pt x="3606800" y="1631950"/>
                    </a:lnTo>
                    <a:lnTo>
                      <a:pt x="3368675" y="1631950"/>
                    </a:lnTo>
                    <a:lnTo>
                      <a:pt x="3368675" y="1343025"/>
                    </a:lnTo>
                    <a:lnTo>
                      <a:pt x="3498850" y="1212850"/>
                    </a:lnTo>
                    <a:close/>
                    <a:moveTo>
                      <a:pt x="2470150" y="1060450"/>
                    </a:moveTo>
                    <a:lnTo>
                      <a:pt x="2489200" y="1060450"/>
                    </a:lnTo>
                    <a:lnTo>
                      <a:pt x="2511425" y="1060450"/>
                    </a:lnTo>
                    <a:lnTo>
                      <a:pt x="2530475" y="1066800"/>
                    </a:lnTo>
                    <a:lnTo>
                      <a:pt x="2549525" y="1076325"/>
                    </a:lnTo>
                    <a:lnTo>
                      <a:pt x="2565400" y="1089025"/>
                    </a:lnTo>
                    <a:lnTo>
                      <a:pt x="2578100" y="1104900"/>
                    </a:lnTo>
                    <a:lnTo>
                      <a:pt x="2590800" y="1123950"/>
                    </a:lnTo>
                    <a:lnTo>
                      <a:pt x="2597150" y="1143000"/>
                    </a:lnTo>
                    <a:lnTo>
                      <a:pt x="2600325" y="1165225"/>
                    </a:lnTo>
                    <a:lnTo>
                      <a:pt x="2597150" y="1187450"/>
                    </a:lnTo>
                    <a:lnTo>
                      <a:pt x="2590800" y="1206500"/>
                    </a:lnTo>
                    <a:lnTo>
                      <a:pt x="2581275" y="1225550"/>
                    </a:lnTo>
                    <a:lnTo>
                      <a:pt x="2568575" y="1241425"/>
                    </a:lnTo>
                    <a:lnTo>
                      <a:pt x="2552700" y="1254125"/>
                    </a:lnTo>
                    <a:lnTo>
                      <a:pt x="2533650" y="1266825"/>
                    </a:lnTo>
                    <a:lnTo>
                      <a:pt x="2514600" y="1273175"/>
                    </a:lnTo>
                    <a:lnTo>
                      <a:pt x="1568371" y="1588585"/>
                    </a:lnTo>
                    <a:lnTo>
                      <a:pt x="1470025" y="2333625"/>
                    </a:lnTo>
                    <a:lnTo>
                      <a:pt x="1463675" y="2362200"/>
                    </a:lnTo>
                    <a:lnTo>
                      <a:pt x="1457325" y="2387600"/>
                    </a:lnTo>
                    <a:lnTo>
                      <a:pt x="1444625" y="2409825"/>
                    </a:lnTo>
                    <a:lnTo>
                      <a:pt x="1441450" y="2414588"/>
                    </a:lnTo>
                    <a:lnTo>
                      <a:pt x="1441450" y="3508375"/>
                    </a:lnTo>
                    <a:lnTo>
                      <a:pt x="1438275" y="3536950"/>
                    </a:lnTo>
                    <a:lnTo>
                      <a:pt x="1431925" y="3565525"/>
                    </a:lnTo>
                    <a:lnTo>
                      <a:pt x="1416050" y="3590925"/>
                    </a:lnTo>
                    <a:lnTo>
                      <a:pt x="1400175" y="3613150"/>
                    </a:lnTo>
                    <a:lnTo>
                      <a:pt x="1377950" y="3632200"/>
                    </a:lnTo>
                    <a:lnTo>
                      <a:pt x="1352550" y="3644900"/>
                    </a:lnTo>
                    <a:lnTo>
                      <a:pt x="1323975" y="3654425"/>
                    </a:lnTo>
                    <a:lnTo>
                      <a:pt x="1292225" y="3657600"/>
                    </a:lnTo>
                    <a:lnTo>
                      <a:pt x="1263650" y="3654425"/>
                    </a:lnTo>
                    <a:lnTo>
                      <a:pt x="1235075" y="3644900"/>
                    </a:lnTo>
                    <a:lnTo>
                      <a:pt x="1209675" y="3632200"/>
                    </a:lnTo>
                    <a:lnTo>
                      <a:pt x="1187450" y="3613150"/>
                    </a:lnTo>
                    <a:lnTo>
                      <a:pt x="1168400" y="3590925"/>
                    </a:lnTo>
                    <a:lnTo>
                      <a:pt x="1155700" y="3565525"/>
                    </a:lnTo>
                    <a:lnTo>
                      <a:pt x="1146175" y="3536950"/>
                    </a:lnTo>
                    <a:lnTo>
                      <a:pt x="1143000" y="3508375"/>
                    </a:lnTo>
                    <a:lnTo>
                      <a:pt x="1143000" y="2473801"/>
                    </a:lnTo>
                    <a:lnTo>
                      <a:pt x="1139825" y="2473325"/>
                    </a:lnTo>
                    <a:lnTo>
                      <a:pt x="1031875" y="2459831"/>
                    </a:lnTo>
                    <a:lnTo>
                      <a:pt x="1031875" y="3508375"/>
                    </a:lnTo>
                    <a:lnTo>
                      <a:pt x="1028700" y="3536950"/>
                    </a:lnTo>
                    <a:lnTo>
                      <a:pt x="1019175" y="3565525"/>
                    </a:lnTo>
                    <a:lnTo>
                      <a:pt x="1006475" y="3590925"/>
                    </a:lnTo>
                    <a:lnTo>
                      <a:pt x="987425" y="3613150"/>
                    </a:lnTo>
                    <a:lnTo>
                      <a:pt x="965200" y="3632200"/>
                    </a:lnTo>
                    <a:lnTo>
                      <a:pt x="939800" y="3644900"/>
                    </a:lnTo>
                    <a:lnTo>
                      <a:pt x="911225" y="3654425"/>
                    </a:lnTo>
                    <a:lnTo>
                      <a:pt x="882650" y="3657600"/>
                    </a:lnTo>
                    <a:lnTo>
                      <a:pt x="850900" y="3654425"/>
                    </a:lnTo>
                    <a:lnTo>
                      <a:pt x="822325" y="3644900"/>
                    </a:lnTo>
                    <a:lnTo>
                      <a:pt x="796925" y="3632200"/>
                    </a:lnTo>
                    <a:lnTo>
                      <a:pt x="774700" y="3613150"/>
                    </a:lnTo>
                    <a:lnTo>
                      <a:pt x="755650" y="3590925"/>
                    </a:lnTo>
                    <a:lnTo>
                      <a:pt x="742950" y="3565525"/>
                    </a:lnTo>
                    <a:lnTo>
                      <a:pt x="733425" y="3536950"/>
                    </a:lnTo>
                    <a:lnTo>
                      <a:pt x="730250" y="3508375"/>
                    </a:lnTo>
                    <a:lnTo>
                      <a:pt x="730250" y="2397125"/>
                    </a:lnTo>
                    <a:lnTo>
                      <a:pt x="733425" y="2368550"/>
                    </a:lnTo>
                    <a:lnTo>
                      <a:pt x="742950" y="2339975"/>
                    </a:lnTo>
                    <a:lnTo>
                      <a:pt x="743744" y="2338388"/>
                    </a:lnTo>
                    <a:lnTo>
                      <a:pt x="742950" y="2336800"/>
                    </a:lnTo>
                    <a:lnTo>
                      <a:pt x="736600" y="2314575"/>
                    </a:lnTo>
                    <a:lnTo>
                      <a:pt x="730250" y="2292350"/>
                    </a:lnTo>
                    <a:lnTo>
                      <a:pt x="730250" y="2263775"/>
                    </a:lnTo>
                    <a:lnTo>
                      <a:pt x="733425" y="2235200"/>
                    </a:lnTo>
                    <a:lnTo>
                      <a:pt x="825831" y="1545236"/>
                    </a:lnTo>
                    <a:lnTo>
                      <a:pt x="679450" y="1892300"/>
                    </a:lnTo>
                    <a:lnTo>
                      <a:pt x="669925" y="1911350"/>
                    </a:lnTo>
                    <a:lnTo>
                      <a:pt x="669217" y="1912766"/>
                    </a:lnTo>
                    <a:lnTo>
                      <a:pt x="666750" y="1917700"/>
                    </a:lnTo>
                    <a:lnTo>
                      <a:pt x="657225" y="1936750"/>
                    </a:lnTo>
                    <a:lnTo>
                      <a:pt x="641350" y="1952625"/>
                    </a:lnTo>
                    <a:lnTo>
                      <a:pt x="625475" y="1962150"/>
                    </a:lnTo>
                    <a:lnTo>
                      <a:pt x="606425" y="1971675"/>
                    </a:lnTo>
                    <a:lnTo>
                      <a:pt x="584200" y="1974850"/>
                    </a:lnTo>
                    <a:lnTo>
                      <a:pt x="561975" y="1974850"/>
                    </a:lnTo>
                    <a:lnTo>
                      <a:pt x="542925" y="1971675"/>
                    </a:lnTo>
                    <a:lnTo>
                      <a:pt x="76200" y="1774825"/>
                    </a:lnTo>
                    <a:lnTo>
                      <a:pt x="57150" y="1765300"/>
                    </a:lnTo>
                    <a:lnTo>
                      <a:pt x="38100" y="1752600"/>
                    </a:lnTo>
                    <a:lnTo>
                      <a:pt x="25400" y="1739900"/>
                    </a:lnTo>
                    <a:lnTo>
                      <a:pt x="12700" y="1720850"/>
                    </a:lnTo>
                    <a:lnTo>
                      <a:pt x="3175" y="1704975"/>
                    </a:lnTo>
                    <a:lnTo>
                      <a:pt x="0" y="1682750"/>
                    </a:lnTo>
                    <a:lnTo>
                      <a:pt x="0" y="1660525"/>
                    </a:lnTo>
                    <a:lnTo>
                      <a:pt x="3175" y="1641475"/>
                    </a:lnTo>
                    <a:lnTo>
                      <a:pt x="12700" y="1619250"/>
                    </a:lnTo>
                    <a:lnTo>
                      <a:pt x="22225" y="1603375"/>
                    </a:lnTo>
                    <a:lnTo>
                      <a:pt x="38100" y="1587500"/>
                    </a:lnTo>
                    <a:lnTo>
                      <a:pt x="53975" y="1574800"/>
                    </a:lnTo>
                    <a:lnTo>
                      <a:pt x="73025" y="1568450"/>
                    </a:lnTo>
                    <a:lnTo>
                      <a:pt x="95250" y="1562100"/>
                    </a:lnTo>
                    <a:lnTo>
                      <a:pt x="114300" y="1562100"/>
                    </a:lnTo>
                    <a:lnTo>
                      <a:pt x="136525" y="1568450"/>
                    </a:lnTo>
                    <a:lnTo>
                      <a:pt x="516862" y="1728864"/>
                    </a:lnTo>
                    <a:lnTo>
                      <a:pt x="669925" y="1368425"/>
                    </a:lnTo>
                    <a:lnTo>
                      <a:pt x="679450" y="1346200"/>
                    </a:lnTo>
                    <a:lnTo>
                      <a:pt x="688975" y="1330325"/>
                    </a:lnTo>
                    <a:lnTo>
                      <a:pt x="704850" y="1314450"/>
                    </a:lnTo>
                    <a:lnTo>
                      <a:pt x="714375" y="1304925"/>
                    </a:lnTo>
                    <a:lnTo>
                      <a:pt x="730250" y="1295400"/>
                    </a:lnTo>
                    <a:lnTo>
                      <a:pt x="746125" y="1285875"/>
                    </a:lnTo>
                    <a:lnTo>
                      <a:pt x="787400" y="1273175"/>
                    </a:lnTo>
                    <a:lnTo>
                      <a:pt x="831850" y="1260475"/>
                    </a:lnTo>
                    <a:lnTo>
                      <a:pt x="882650" y="1254125"/>
                    </a:lnTo>
                    <a:lnTo>
                      <a:pt x="936625" y="1250950"/>
                    </a:lnTo>
                    <a:lnTo>
                      <a:pt x="990600" y="1250950"/>
                    </a:lnTo>
                    <a:lnTo>
                      <a:pt x="1092200" y="1250950"/>
                    </a:lnTo>
                    <a:lnTo>
                      <a:pt x="1171575" y="1260475"/>
                    </a:lnTo>
                    <a:lnTo>
                      <a:pt x="1301750" y="1276350"/>
                    </a:lnTo>
                    <a:lnTo>
                      <a:pt x="1377950" y="1289050"/>
                    </a:lnTo>
                    <a:lnTo>
                      <a:pt x="1473200" y="1311275"/>
                    </a:lnTo>
                    <a:lnTo>
                      <a:pt x="1524000" y="1323975"/>
                    </a:lnTo>
                    <a:lnTo>
                      <a:pt x="1571625" y="1339850"/>
                    </a:lnTo>
                    <a:lnTo>
                      <a:pt x="1604727" y="1351672"/>
                    </a:lnTo>
                    <a:lnTo>
                      <a:pt x="2470150" y="1060450"/>
                    </a:lnTo>
                    <a:close/>
                    <a:moveTo>
                      <a:pt x="4162425" y="914400"/>
                    </a:moveTo>
                    <a:lnTo>
                      <a:pt x="4162425" y="1631950"/>
                    </a:lnTo>
                    <a:lnTo>
                      <a:pt x="3924300" y="1631950"/>
                    </a:lnTo>
                    <a:lnTo>
                      <a:pt x="3924300" y="1168400"/>
                    </a:lnTo>
                    <a:lnTo>
                      <a:pt x="4162425" y="914400"/>
                    </a:lnTo>
                    <a:close/>
                    <a:moveTo>
                      <a:pt x="1193800" y="593725"/>
                    </a:moveTo>
                    <a:lnTo>
                      <a:pt x="1228725" y="596900"/>
                    </a:lnTo>
                    <a:lnTo>
                      <a:pt x="1260475" y="603250"/>
                    </a:lnTo>
                    <a:lnTo>
                      <a:pt x="1289050" y="612775"/>
                    </a:lnTo>
                    <a:lnTo>
                      <a:pt x="1317625" y="625475"/>
                    </a:lnTo>
                    <a:lnTo>
                      <a:pt x="1346200" y="638175"/>
                    </a:lnTo>
                    <a:lnTo>
                      <a:pt x="1371600" y="657225"/>
                    </a:lnTo>
                    <a:lnTo>
                      <a:pt x="1397000" y="676275"/>
                    </a:lnTo>
                    <a:lnTo>
                      <a:pt x="1419225" y="698500"/>
                    </a:lnTo>
                    <a:lnTo>
                      <a:pt x="1438275" y="720725"/>
                    </a:lnTo>
                    <a:lnTo>
                      <a:pt x="1454150" y="746125"/>
                    </a:lnTo>
                    <a:lnTo>
                      <a:pt x="1470025" y="771525"/>
                    </a:lnTo>
                    <a:lnTo>
                      <a:pt x="1482725" y="800100"/>
                    </a:lnTo>
                    <a:lnTo>
                      <a:pt x="1492250" y="828675"/>
                    </a:lnTo>
                    <a:lnTo>
                      <a:pt x="1498600" y="860425"/>
                    </a:lnTo>
                    <a:lnTo>
                      <a:pt x="1501775" y="892175"/>
                    </a:lnTo>
                    <a:lnTo>
                      <a:pt x="1501775" y="923925"/>
                    </a:lnTo>
                    <a:lnTo>
                      <a:pt x="1498600" y="955675"/>
                    </a:lnTo>
                    <a:lnTo>
                      <a:pt x="1495425" y="987425"/>
                    </a:lnTo>
                    <a:lnTo>
                      <a:pt x="1485900" y="1019175"/>
                    </a:lnTo>
                    <a:lnTo>
                      <a:pt x="1473200" y="1047750"/>
                    </a:lnTo>
                    <a:lnTo>
                      <a:pt x="1457325" y="1073150"/>
                    </a:lnTo>
                    <a:lnTo>
                      <a:pt x="1441450" y="1101725"/>
                    </a:lnTo>
                    <a:lnTo>
                      <a:pt x="1422400" y="1123950"/>
                    </a:lnTo>
                    <a:lnTo>
                      <a:pt x="1400175" y="1146175"/>
                    </a:lnTo>
                    <a:lnTo>
                      <a:pt x="1377950" y="1165225"/>
                    </a:lnTo>
                    <a:lnTo>
                      <a:pt x="1352550" y="1184275"/>
                    </a:lnTo>
                    <a:lnTo>
                      <a:pt x="1327150" y="1196975"/>
                    </a:lnTo>
                    <a:lnTo>
                      <a:pt x="1298575" y="1209675"/>
                    </a:lnTo>
                    <a:lnTo>
                      <a:pt x="1270000" y="1219200"/>
                    </a:lnTo>
                    <a:lnTo>
                      <a:pt x="1238250" y="1225550"/>
                    </a:lnTo>
                    <a:lnTo>
                      <a:pt x="1206500" y="1228725"/>
                    </a:lnTo>
                    <a:lnTo>
                      <a:pt x="1174750" y="1231900"/>
                    </a:lnTo>
                    <a:lnTo>
                      <a:pt x="1143000" y="1228725"/>
                    </a:lnTo>
                    <a:lnTo>
                      <a:pt x="1111250" y="1222375"/>
                    </a:lnTo>
                    <a:lnTo>
                      <a:pt x="1079500" y="1212850"/>
                    </a:lnTo>
                    <a:lnTo>
                      <a:pt x="1050925" y="1200150"/>
                    </a:lnTo>
                    <a:lnTo>
                      <a:pt x="1022350" y="1187450"/>
                    </a:lnTo>
                    <a:lnTo>
                      <a:pt x="996950" y="1168400"/>
                    </a:lnTo>
                    <a:lnTo>
                      <a:pt x="974725" y="1149350"/>
                    </a:lnTo>
                    <a:lnTo>
                      <a:pt x="952500" y="1130300"/>
                    </a:lnTo>
                    <a:lnTo>
                      <a:pt x="933450" y="1104900"/>
                    </a:lnTo>
                    <a:lnTo>
                      <a:pt x="914400" y="1079500"/>
                    </a:lnTo>
                    <a:lnTo>
                      <a:pt x="901700" y="1054100"/>
                    </a:lnTo>
                    <a:lnTo>
                      <a:pt x="889000" y="1025525"/>
                    </a:lnTo>
                    <a:lnTo>
                      <a:pt x="879475" y="996950"/>
                    </a:lnTo>
                    <a:lnTo>
                      <a:pt x="873125" y="965200"/>
                    </a:lnTo>
                    <a:lnTo>
                      <a:pt x="866775" y="936625"/>
                    </a:lnTo>
                    <a:lnTo>
                      <a:pt x="866775" y="904875"/>
                    </a:lnTo>
                    <a:lnTo>
                      <a:pt x="869950" y="869950"/>
                    </a:lnTo>
                    <a:lnTo>
                      <a:pt x="876300" y="838200"/>
                    </a:lnTo>
                    <a:lnTo>
                      <a:pt x="885825" y="809625"/>
                    </a:lnTo>
                    <a:lnTo>
                      <a:pt x="895350" y="777875"/>
                    </a:lnTo>
                    <a:lnTo>
                      <a:pt x="911225" y="752475"/>
                    </a:lnTo>
                    <a:lnTo>
                      <a:pt x="927100" y="727075"/>
                    </a:lnTo>
                    <a:lnTo>
                      <a:pt x="946150" y="701675"/>
                    </a:lnTo>
                    <a:lnTo>
                      <a:pt x="968375" y="679450"/>
                    </a:lnTo>
                    <a:lnTo>
                      <a:pt x="990600" y="660400"/>
                    </a:lnTo>
                    <a:lnTo>
                      <a:pt x="1016000" y="644525"/>
                    </a:lnTo>
                    <a:lnTo>
                      <a:pt x="1044575" y="628650"/>
                    </a:lnTo>
                    <a:lnTo>
                      <a:pt x="1073150" y="615950"/>
                    </a:lnTo>
                    <a:lnTo>
                      <a:pt x="1101725" y="606425"/>
                    </a:lnTo>
                    <a:lnTo>
                      <a:pt x="1130300" y="600075"/>
                    </a:lnTo>
                    <a:lnTo>
                      <a:pt x="1162050" y="596900"/>
                    </a:lnTo>
                    <a:lnTo>
                      <a:pt x="1193800" y="593725"/>
                    </a:lnTo>
                    <a:close/>
                    <a:moveTo>
                      <a:pt x="3930650" y="523875"/>
                    </a:moveTo>
                    <a:lnTo>
                      <a:pt x="4273550" y="523875"/>
                    </a:lnTo>
                    <a:lnTo>
                      <a:pt x="4289425" y="527050"/>
                    </a:lnTo>
                    <a:lnTo>
                      <a:pt x="4295775" y="527050"/>
                    </a:lnTo>
                    <a:lnTo>
                      <a:pt x="4302125" y="530225"/>
                    </a:lnTo>
                    <a:lnTo>
                      <a:pt x="4311650" y="533400"/>
                    </a:lnTo>
                    <a:lnTo>
                      <a:pt x="4318000" y="536575"/>
                    </a:lnTo>
                    <a:lnTo>
                      <a:pt x="4327525" y="546100"/>
                    </a:lnTo>
                    <a:lnTo>
                      <a:pt x="4337050" y="558800"/>
                    </a:lnTo>
                    <a:lnTo>
                      <a:pt x="4340225" y="565150"/>
                    </a:lnTo>
                    <a:lnTo>
                      <a:pt x="4343400" y="571500"/>
                    </a:lnTo>
                    <a:lnTo>
                      <a:pt x="4346575" y="581025"/>
                    </a:lnTo>
                    <a:lnTo>
                      <a:pt x="4349750" y="587375"/>
                    </a:lnTo>
                    <a:lnTo>
                      <a:pt x="4349750" y="603250"/>
                    </a:lnTo>
                    <a:lnTo>
                      <a:pt x="4349750" y="908050"/>
                    </a:lnTo>
                    <a:lnTo>
                      <a:pt x="4349750" y="920750"/>
                    </a:lnTo>
                    <a:lnTo>
                      <a:pt x="4343400" y="936625"/>
                    </a:lnTo>
                    <a:lnTo>
                      <a:pt x="4337050" y="949325"/>
                    </a:lnTo>
                    <a:lnTo>
                      <a:pt x="4327525" y="962025"/>
                    </a:lnTo>
                    <a:lnTo>
                      <a:pt x="4318000" y="971550"/>
                    </a:lnTo>
                    <a:lnTo>
                      <a:pt x="4305300" y="977900"/>
                    </a:lnTo>
                    <a:lnTo>
                      <a:pt x="4289425" y="981075"/>
                    </a:lnTo>
                    <a:lnTo>
                      <a:pt x="4273550" y="984250"/>
                    </a:lnTo>
                    <a:lnTo>
                      <a:pt x="4257675" y="981075"/>
                    </a:lnTo>
                    <a:lnTo>
                      <a:pt x="4244975" y="977900"/>
                    </a:lnTo>
                    <a:lnTo>
                      <a:pt x="4229100" y="971550"/>
                    </a:lnTo>
                    <a:lnTo>
                      <a:pt x="4219575" y="962025"/>
                    </a:lnTo>
                    <a:lnTo>
                      <a:pt x="4210050" y="949325"/>
                    </a:lnTo>
                    <a:lnTo>
                      <a:pt x="4203700" y="936625"/>
                    </a:lnTo>
                    <a:lnTo>
                      <a:pt x="4197350" y="920750"/>
                    </a:lnTo>
                    <a:lnTo>
                      <a:pt x="4197350" y="908050"/>
                    </a:lnTo>
                    <a:lnTo>
                      <a:pt x="4197350" y="787400"/>
                    </a:lnTo>
                    <a:lnTo>
                      <a:pt x="3873500" y="1127125"/>
                    </a:lnTo>
                    <a:lnTo>
                      <a:pt x="3863975" y="1136650"/>
                    </a:lnTo>
                    <a:lnTo>
                      <a:pt x="3851275" y="1146175"/>
                    </a:lnTo>
                    <a:lnTo>
                      <a:pt x="3838575" y="1152525"/>
                    </a:lnTo>
                    <a:lnTo>
                      <a:pt x="3825875" y="1158875"/>
                    </a:lnTo>
                    <a:lnTo>
                      <a:pt x="3813175" y="1158875"/>
                    </a:lnTo>
                    <a:lnTo>
                      <a:pt x="3810000" y="1158875"/>
                    </a:lnTo>
                    <a:lnTo>
                      <a:pt x="3806825" y="1158875"/>
                    </a:lnTo>
                    <a:lnTo>
                      <a:pt x="3473450" y="1162050"/>
                    </a:lnTo>
                    <a:lnTo>
                      <a:pt x="3022600" y="1612900"/>
                    </a:lnTo>
                    <a:lnTo>
                      <a:pt x="3009900" y="1622425"/>
                    </a:lnTo>
                    <a:lnTo>
                      <a:pt x="2997200" y="1628775"/>
                    </a:lnTo>
                    <a:lnTo>
                      <a:pt x="2981325" y="1631950"/>
                    </a:lnTo>
                    <a:lnTo>
                      <a:pt x="2968625" y="1635125"/>
                    </a:lnTo>
                    <a:lnTo>
                      <a:pt x="2952750" y="1631950"/>
                    </a:lnTo>
                    <a:lnTo>
                      <a:pt x="2940050" y="1628775"/>
                    </a:lnTo>
                    <a:lnTo>
                      <a:pt x="2924175" y="1622425"/>
                    </a:lnTo>
                    <a:lnTo>
                      <a:pt x="2914650" y="1612900"/>
                    </a:lnTo>
                    <a:lnTo>
                      <a:pt x="2901950" y="1600200"/>
                    </a:lnTo>
                    <a:lnTo>
                      <a:pt x="2895600" y="1587500"/>
                    </a:lnTo>
                    <a:lnTo>
                      <a:pt x="2892425" y="1571625"/>
                    </a:lnTo>
                    <a:lnTo>
                      <a:pt x="2889250" y="1555750"/>
                    </a:lnTo>
                    <a:lnTo>
                      <a:pt x="2892425" y="1543050"/>
                    </a:lnTo>
                    <a:lnTo>
                      <a:pt x="2895600" y="1527175"/>
                    </a:lnTo>
                    <a:lnTo>
                      <a:pt x="2901950" y="1514475"/>
                    </a:lnTo>
                    <a:lnTo>
                      <a:pt x="2914650" y="1501775"/>
                    </a:lnTo>
                    <a:lnTo>
                      <a:pt x="3371850" y="1044575"/>
                    </a:lnTo>
                    <a:lnTo>
                      <a:pt x="3381375" y="1031875"/>
                    </a:lnTo>
                    <a:lnTo>
                      <a:pt x="3394075" y="1019175"/>
                    </a:lnTo>
                    <a:lnTo>
                      <a:pt x="3409950" y="1012825"/>
                    </a:lnTo>
                    <a:lnTo>
                      <a:pt x="3425825" y="1009650"/>
                    </a:lnTo>
                    <a:lnTo>
                      <a:pt x="3435350" y="1006475"/>
                    </a:lnTo>
                    <a:lnTo>
                      <a:pt x="3438525" y="1006475"/>
                    </a:lnTo>
                    <a:lnTo>
                      <a:pt x="3441700" y="1006475"/>
                    </a:lnTo>
                    <a:lnTo>
                      <a:pt x="3775075" y="1006475"/>
                    </a:lnTo>
                    <a:lnTo>
                      <a:pt x="4086225" y="679450"/>
                    </a:lnTo>
                    <a:lnTo>
                      <a:pt x="3930650" y="679450"/>
                    </a:lnTo>
                    <a:lnTo>
                      <a:pt x="3914775" y="676275"/>
                    </a:lnTo>
                    <a:lnTo>
                      <a:pt x="3902075" y="673100"/>
                    </a:lnTo>
                    <a:lnTo>
                      <a:pt x="3886200" y="666750"/>
                    </a:lnTo>
                    <a:lnTo>
                      <a:pt x="3876675" y="657225"/>
                    </a:lnTo>
                    <a:lnTo>
                      <a:pt x="3867150" y="644525"/>
                    </a:lnTo>
                    <a:lnTo>
                      <a:pt x="3860800" y="631825"/>
                    </a:lnTo>
                    <a:lnTo>
                      <a:pt x="3854450" y="615950"/>
                    </a:lnTo>
                    <a:lnTo>
                      <a:pt x="3854450" y="603250"/>
                    </a:lnTo>
                    <a:lnTo>
                      <a:pt x="3854450" y="587375"/>
                    </a:lnTo>
                    <a:lnTo>
                      <a:pt x="3860800" y="571500"/>
                    </a:lnTo>
                    <a:lnTo>
                      <a:pt x="3867150" y="558800"/>
                    </a:lnTo>
                    <a:lnTo>
                      <a:pt x="3876675" y="546100"/>
                    </a:lnTo>
                    <a:lnTo>
                      <a:pt x="3886200" y="536575"/>
                    </a:lnTo>
                    <a:lnTo>
                      <a:pt x="3902075" y="530225"/>
                    </a:lnTo>
                    <a:lnTo>
                      <a:pt x="3914775" y="527050"/>
                    </a:lnTo>
                    <a:lnTo>
                      <a:pt x="3930650" y="523875"/>
                    </a:lnTo>
                    <a:close/>
                    <a:moveTo>
                      <a:pt x="3302000" y="285750"/>
                    </a:moveTo>
                    <a:lnTo>
                      <a:pt x="3333750" y="317500"/>
                    </a:lnTo>
                    <a:lnTo>
                      <a:pt x="2622550" y="1104900"/>
                    </a:lnTo>
                    <a:lnTo>
                      <a:pt x="2543175" y="1028700"/>
                    </a:lnTo>
                    <a:lnTo>
                      <a:pt x="3302000" y="285750"/>
                    </a:lnTo>
                    <a:close/>
                    <a:moveTo>
                      <a:pt x="2543175" y="0"/>
                    </a:moveTo>
                    <a:lnTo>
                      <a:pt x="4841875" y="0"/>
                    </a:lnTo>
                    <a:lnTo>
                      <a:pt x="4879975" y="3175"/>
                    </a:lnTo>
                    <a:lnTo>
                      <a:pt x="4918075" y="6350"/>
                    </a:lnTo>
                    <a:lnTo>
                      <a:pt x="4956175" y="15875"/>
                    </a:lnTo>
                    <a:lnTo>
                      <a:pt x="4991100" y="28575"/>
                    </a:lnTo>
                    <a:lnTo>
                      <a:pt x="5026025" y="47625"/>
                    </a:lnTo>
                    <a:lnTo>
                      <a:pt x="5057775" y="66675"/>
                    </a:lnTo>
                    <a:lnTo>
                      <a:pt x="5086350" y="88900"/>
                    </a:lnTo>
                    <a:lnTo>
                      <a:pt x="5111750" y="111125"/>
                    </a:lnTo>
                    <a:lnTo>
                      <a:pt x="5137150" y="139700"/>
                    </a:lnTo>
                    <a:lnTo>
                      <a:pt x="5159375" y="168275"/>
                    </a:lnTo>
                    <a:lnTo>
                      <a:pt x="5178425" y="200025"/>
                    </a:lnTo>
                    <a:lnTo>
                      <a:pt x="5194300" y="234950"/>
                    </a:lnTo>
                    <a:lnTo>
                      <a:pt x="5207000" y="269875"/>
                    </a:lnTo>
                    <a:lnTo>
                      <a:pt x="5216525" y="304800"/>
                    </a:lnTo>
                    <a:lnTo>
                      <a:pt x="5222875" y="342900"/>
                    </a:lnTo>
                    <a:lnTo>
                      <a:pt x="5226050" y="384175"/>
                    </a:lnTo>
                    <a:lnTo>
                      <a:pt x="5226050" y="1739900"/>
                    </a:lnTo>
                    <a:lnTo>
                      <a:pt x="5222875" y="1778000"/>
                    </a:lnTo>
                    <a:lnTo>
                      <a:pt x="5216525" y="1816100"/>
                    </a:lnTo>
                    <a:lnTo>
                      <a:pt x="5207000" y="1854200"/>
                    </a:lnTo>
                    <a:lnTo>
                      <a:pt x="5194300" y="1889125"/>
                    </a:lnTo>
                    <a:lnTo>
                      <a:pt x="5178425" y="1920875"/>
                    </a:lnTo>
                    <a:lnTo>
                      <a:pt x="5159375" y="1952625"/>
                    </a:lnTo>
                    <a:lnTo>
                      <a:pt x="5137150" y="1984375"/>
                    </a:lnTo>
                    <a:lnTo>
                      <a:pt x="5111750" y="2009775"/>
                    </a:lnTo>
                    <a:lnTo>
                      <a:pt x="5086350" y="2035175"/>
                    </a:lnTo>
                    <a:lnTo>
                      <a:pt x="5057775" y="2057400"/>
                    </a:lnTo>
                    <a:lnTo>
                      <a:pt x="5026025" y="2076450"/>
                    </a:lnTo>
                    <a:lnTo>
                      <a:pt x="4991100" y="2092325"/>
                    </a:lnTo>
                    <a:lnTo>
                      <a:pt x="4956175" y="2105025"/>
                    </a:lnTo>
                    <a:lnTo>
                      <a:pt x="4918075" y="2114550"/>
                    </a:lnTo>
                    <a:lnTo>
                      <a:pt x="4879975" y="2120900"/>
                    </a:lnTo>
                    <a:lnTo>
                      <a:pt x="4841875" y="2120900"/>
                    </a:lnTo>
                    <a:lnTo>
                      <a:pt x="2543175" y="2120900"/>
                    </a:lnTo>
                    <a:lnTo>
                      <a:pt x="2505075" y="2120900"/>
                    </a:lnTo>
                    <a:lnTo>
                      <a:pt x="2466975" y="2114550"/>
                    </a:lnTo>
                    <a:lnTo>
                      <a:pt x="2428875" y="2105025"/>
                    </a:lnTo>
                    <a:lnTo>
                      <a:pt x="2393950" y="2092325"/>
                    </a:lnTo>
                    <a:lnTo>
                      <a:pt x="2362200" y="2076450"/>
                    </a:lnTo>
                    <a:lnTo>
                      <a:pt x="2330450" y="2057400"/>
                    </a:lnTo>
                    <a:lnTo>
                      <a:pt x="2298700" y="2035175"/>
                    </a:lnTo>
                    <a:lnTo>
                      <a:pt x="2273300" y="2009775"/>
                    </a:lnTo>
                    <a:lnTo>
                      <a:pt x="2247900" y="1984375"/>
                    </a:lnTo>
                    <a:lnTo>
                      <a:pt x="2225675" y="1952625"/>
                    </a:lnTo>
                    <a:lnTo>
                      <a:pt x="2206625" y="1920875"/>
                    </a:lnTo>
                    <a:lnTo>
                      <a:pt x="2190750" y="1889125"/>
                    </a:lnTo>
                    <a:lnTo>
                      <a:pt x="2178050" y="1854200"/>
                    </a:lnTo>
                    <a:lnTo>
                      <a:pt x="2168525" y="1816100"/>
                    </a:lnTo>
                    <a:lnTo>
                      <a:pt x="2162175" y="1778000"/>
                    </a:lnTo>
                    <a:lnTo>
                      <a:pt x="2159000" y="1739900"/>
                    </a:lnTo>
                    <a:lnTo>
                      <a:pt x="2159000" y="1435100"/>
                    </a:lnTo>
                    <a:lnTo>
                      <a:pt x="2241550" y="1406525"/>
                    </a:lnTo>
                    <a:lnTo>
                      <a:pt x="2324100" y="1374775"/>
                    </a:lnTo>
                    <a:lnTo>
                      <a:pt x="2324100" y="1739900"/>
                    </a:lnTo>
                    <a:lnTo>
                      <a:pt x="2324100" y="1762125"/>
                    </a:lnTo>
                    <a:lnTo>
                      <a:pt x="2327275" y="1784350"/>
                    </a:lnTo>
                    <a:lnTo>
                      <a:pt x="2333625" y="1803400"/>
                    </a:lnTo>
                    <a:lnTo>
                      <a:pt x="2339975" y="1825625"/>
                    </a:lnTo>
                    <a:lnTo>
                      <a:pt x="2349500" y="1844675"/>
                    </a:lnTo>
                    <a:lnTo>
                      <a:pt x="2362200" y="1863725"/>
                    </a:lnTo>
                    <a:lnTo>
                      <a:pt x="2374900" y="1879600"/>
                    </a:lnTo>
                    <a:lnTo>
                      <a:pt x="2387600" y="1895475"/>
                    </a:lnTo>
                    <a:lnTo>
                      <a:pt x="2403475" y="1908175"/>
                    </a:lnTo>
                    <a:lnTo>
                      <a:pt x="2419350" y="1920875"/>
                    </a:lnTo>
                    <a:lnTo>
                      <a:pt x="2438400" y="1933575"/>
                    </a:lnTo>
                    <a:lnTo>
                      <a:pt x="2457450" y="1943100"/>
                    </a:lnTo>
                    <a:lnTo>
                      <a:pt x="2476500" y="1949450"/>
                    </a:lnTo>
                    <a:lnTo>
                      <a:pt x="2498725" y="1955800"/>
                    </a:lnTo>
                    <a:lnTo>
                      <a:pt x="2520950" y="1958975"/>
                    </a:lnTo>
                    <a:lnTo>
                      <a:pt x="2543175" y="1958975"/>
                    </a:lnTo>
                    <a:lnTo>
                      <a:pt x="4841875" y="1958975"/>
                    </a:lnTo>
                    <a:lnTo>
                      <a:pt x="4864100" y="1958975"/>
                    </a:lnTo>
                    <a:lnTo>
                      <a:pt x="4886325" y="1955800"/>
                    </a:lnTo>
                    <a:lnTo>
                      <a:pt x="4908550" y="1949450"/>
                    </a:lnTo>
                    <a:lnTo>
                      <a:pt x="4927600" y="1943100"/>
                    </a:lnTo>
                    <a:lnTo>
                      <a:pt x="4946650" y="1933575"/>
                    </a:lnTo>
                    <a:lnTo>
                      <a:pt x="4965700" y="1920875"/>
                    </a:lnTo>
                    <a:lnTo>
                      <a:pt x="4981575" y="1908175"/>
                    </a:lnTo>
                    <a:lnTo>
                      <a:pt x="4997450" y="1895475"/>
                    </a:lnTo>
                    <a:lnTo>
                      <a:pt x="5013325" y="1879600"/>
                    </a:lnTo>
                    <a:lnTo>
                      <a:pt x="5026025" y="1863725"/>
                    </a:lnTo>
                    <a:lnTo>
                      <a:pt x="5035550" y="1844675"/>
                    </a:lnTo>
                    <a:lnTo>
                      <a:pt x="5045075" y="1825625"/>
                    </a:lnTo>
                    <a:lnTo>
                      <a:pt x="5051425" y="1803400"/>
                    </a:lnTo>
                    <a:lnTo>
                      <a:pt x="5057775" y="1784350"/>
                    </a:lnTo>
                    <a:lnTo>
                      <a:pt x="5060950" y="1762125"/>
                    </a:lnTo>
                    <a:lnTo>
                      <a:pt x="5060950" y="1739900"/>
                    </a:lnTo>
                    <a:lnTo>
                      <a:pt x="5060950" y="384175"/>
                    </a:lnTo>
                    <a:lnTo>
                      <a:pt x="5060950" y="361950"/>
                    </a:lnTo>
                    <a:lnTo>
                      <a:pt x="5057775" y="339725"/>
                    </a:lnTo>
                    <a:lnTo>
                      <a:pt x="5051425" y="317500"/>
                    </a:lnTo>
                    <a:lnTo>
                      <a:pt x="5045075" y="298450"/>
                    </a:lnTo>
                    <a:lnTo>
                      <a:pt x="5035550" y="279400"/>
                    </a:lnTo>
                    <a:lnTo>
                      <a:pt x="5026025" y="260350"/>
                    </a:lnTo>
                    <a:lnTo>
                      <a:pt x="5013325" y="244475"/>
                    </a:lnTo>
                    <a:lnTo>
                      <a:pt x="4997450" y="228600"/>
                    </a:lnTo>
                    <a:lnTo>
                      <a:pt x="4981575" y="212725"/>
                    </a:lnTo>
                    <a:lnTo>
                      <a:pt x="4965700" y="200025"/>
                    </a:lnTo>
                    <a:lnTo>
                      <a:pt x="4946650" y="190500"/>
                    </a:lnTo>
                    <a:lnTo>
                      <a:pt x="4927600" y="180975"/>
                    </a:lnTo>
                    <a:lnTo>
                      <a:pt x="4908550" y="171450"/>
                    </a:lnTo>
                    <a:lnTo>
                      <a:pt x="4886325" y="168275"/>
                    </a:lnTo>
                    <a:lnTo>
                      <a:pt x="4864100" y="165100"/>
                    </a:lnTo>
                    <a:lnTo>
                      <a:pt x="4841875" y="161925"/>
                    </a:lnTo>
                    <a:lnTo>
                      <a:pt x="2543175" y="161925"/>
                    </a:lnTo>
                    <a:lnTo>
                      <a:pt x="2520950" y="165100"/>
                    </a:lnTo>
                    <a:lnTo>
                      <a:pt x="2498725" y="168275"/>
                    </a:lnTo>
                    <a:lnTo>
                      <a:pt x="2476500" y="171450"/>
                    </a:lnTo>
                    <a:lnTo>
                      <a:pt x="2457450" y="180975"/>
                    </a:lnTo>
                    <a:lnTo>
                      <a:pt x="2438400" y="190500"/>
                    </a:lnTo>
                    <a:lnTo>
                      <a:pt x="2419350" y="200025"/>
                    </a:lnTo>
                    <a:lnTo>
                      <a:pt x="2403475" y="212725"/>
                    </a:lnTo>
                    <a:lnTo>
                      <a:pt x="2387600" y="228600"/>
                    </a:lnTo>
                    <a:lnTo>
                      <a:pt x="2374900" y="244475"/>
                    </a:lnTo>
                    <a:lnTo>
                      <a:pt x="2362200" y="260350"/>
                    </a:lnTo>
                    <a:lnTo>
                      <a:pt x="2349500" y="279400"/>
                    </a:lnTo>
                    <a:lnTo>
                      <a:pt x="2339975" y="298450"/>
                    </a:lnTo>
                    <a:lnTo>
                      <a:pt x="2333625" y="317500"/>
                    </a:lnTo>
                    <a:lnTo>
                      <a:pt x="2327275" y="339725"/>
                    </a:lnTo>
                    <a:lnTo>
                      <a:pt x="2324100" y="361950"/>
                    </a:lnTo>
                    <a:lnTo>
                      <a:pt x="2324100" y="384175"/>
                    </a:lnTo>
                    <a:lnTo>
                      <a:pt x="2324100" y="1066800"/>
                    </a:lnTo>
                    <a:lnTo>
                      <a:pt x="2241550" y="1089025"/>
                    </a:lnTo>
                    <a:lnTo>
                      <a:pt x="2159000" y="1117600"/>
                    </a:lnTo>
                    <a:lnTo>
                      <a:pt x="2159000" y="384175"/>
                    </a:lnTo>
                    <a:lnTo>
                      <a:pt x="2162175" y="342900"/>
                    </a:lnTo>
                    <a:lnTo>
                      <a:pt x="2168525" y="304800"/>
                    </a:lnTo>
                    <a:lnTo>
                      <a:pt x="2178050" y="269875"/>
                    </a:lnTo>
                    <a:lnTo>
                      <a:pt x="2190750" y="234950"/>
                    </a:lnTo>
                    <a:lnTo>
                      <a:pt x="2206625" y="200025"/>
                    </a:lnTo>
                    <a:lnTo>
                      <a:pt x="2225675" y="168275"/>
                    </a:lnTo>
                    <a:lnTo>
                      <a:pt x="2247900" y="139700"/>
                    </a:lnTo>
                    <a:lnTo>
                      <a:pt x="2273300" y="111125"/>
                    </a:lnTo>
                    <a:lnTo>
                      <a:pt x="2298700" y="88900"/>
                    </a:lnTo>
                    <a:lnTo>
                      <a:pt x="2330450" y="66675"/>
                    </a:lnTo>
                    <a:lnTo>
                      <a:pt x="2362200" y="47625"/>
                    </a:lnTo>
                    <a:lnTo>
                      <a:pt x="2393950" y="28575"/>
                    </a:lnTo>
                    <a:lnTo>
                      <a:pt x="2428875" y="15875"/>
                    </a:lnTo>
                    <a:lnTo>
                      <a:pt x="2466975" y="6350"/>
                    </a:lnTo>
                    <a:lnTo>
                      <a:pt x="2505075" y="3175"/>
                    </a:lnTo>
                    <a:lnTo>
                      <a:pt x="2543175"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sz="1800">
                  <a:solidFill>
                    <a:srgbClr val="FFFFFF"/>
                  </a:solidFill>
                  <a:latin typeface="微软雅黑" pitchFamily="34" charset="-122"/>
                  <a:ea typeface="微软雅黑" pitchFamily="34" charset="-122"/>
                </a:endParaRPr>
              </a:p>
            </p:txBody>
          </p:sp>
        </p:grpSp>
        <p:grpSp>
          <p:nvGrpSpPr>
            <p:cNvPr id="48" name="组合 47"/>
            <p:cNvGrpSpPr/>
            <p:nvPr/>
          </p:nvGrpSpPr>
          <p:grpSpPr>
            <a:xfrm>
              <a:off x="7858403" y="3309921"/>
              <a:ext cx="465459" cy="497543"/>
              <a:chOff x="17128" y="6203"/>
              <a:chExt cx="992" cy="994"/>
            </a:xfrm>
          </p:grpSpPr>
          <p:sp>
            <p:nvSpPr>
              <p:cNvPr id="52" name="圆角矩形 51"/>
              <p:cNvSpPr/>
              <p:nvPr/>
            </p:nvSpPr>
            <p:spPr>
              <a:xfrm>
                <a:off x="17128" y="6203"/>
                <a:ext cx="993" cy="994"/>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53" name=" 31"/>
              <p:cNvSpPr/>
              <p:nvPr/>
            </p:nvSpPr>
            <p:spPr bwMode="auto">
              <a:xfrm>
                <a:off x="17401" y="6437"/>
                <a:ext cx="405" cy="527"/>
              </a:xfrm>
              <a:custGeom>
                <a:avLst/>
                <a:gdLst>
                  <a:gd name="T0" fmla="*/ 808831 w 3808"/>
                  <a:gd name="T1" fmla="*/ 1295383 h 4578"/>
                  <a:gd name="T2" fmla="*/ 620770 w 3808"/>
                  <a:gd name="T3" fmla="*/ 1061107 h 4578"/>
                  <a:gd name="T4" fmla="*/ 609952 w 3808"/>
                  <a:gd name="T5" fmla="*/ 993696 h 4578"/>
                  <a:gd name="T6" fmla="*/ 804254 w 3808"/>
                  <a:gd name="T7" fmla="*/ 1136009 h 4578"/>
                  <a:gd name="T8" fmla="*/ 1261510 w 3808"/>
                  <a:gd name="T9" fmla="*/ 605039 h 4578"/>
                  <a:gd name="T10" fmla="*/ 997309 w 3808"/>
                  <a:gd name="T11" fmla="*/ 385328 h 4578"/>
                  <a:gd name="T12" fmla="*/ 1018112 w 3808"/>
                  <a:gd name="T13" fmla="*/ 332896 h 4578"/>
                  <a:gd name="T14" fmla="*/ 991900 w 3808"/>
                  <a:gd name="T15" fmla="*/ 304600 h 4578"/>
                  <a:gd name="T16" fmla="*/ 1025601 w 3808"/>
                  <a:gd name="T17" fmla="*/ 199322 h 4578"/>
                  <a:gd name="T18" fmla="*/ 992316 w 3808"/>
                  <a:gd name="T19" fmla="*/ 5410 h 4578"/>
                  <a:gd name="T20" fmla="*/ 833379 w 3808"/>
                  <a:gd name="T21" fmla="*/ 32457 h 4578"/>
                  <a:gd name="T22" fmla="*/ 644901 w 3808"/>
                  <a:gd name="T23" fmla="*/ 86969 h 4578"/>
                  <a:gd name="T24" fmla="*/ 529651 w 3808"/>
                  <a:gd name="T25" fmla="*/ 12484 h 4578"/>
                  <a:gd name="T26" fmla="*/ 540469 w 3808"/>
                  <a:gd name="T27" fmla="*/ 193496 h 4578"/>
                  <a:gd name="T28" fmla="*/ 583324 w 3808"/>
                  <a:gd name="T29" fmla="*/ 312507 h 4578"/>
                  <a:gd name="T30" fmla="*/ 583324 w 3808"/>
                  <a:gd name="T31" fmla="*/ 347877 h 4578"/>
                  <a:gd name="T32" fmla="*/ 568345 w 3808"/>
                  <a:gd name="T33" fmla="*/ 414872 h 4578"/>
                  <a:gd name="T34" fmla="*/ 277516 w 3808"/>
                  <a:gd name="T35" fmla="*/ 646651 h 4578"/>
                  <a:gd name="T36" fmla="*/ 123155 w 3808"/>
                  <a:gd name="T37" fmla="*/ 909223 h 4578"/>
                  <a:gd name="T38" fmla="*/ 10818 w 3808"/>
                  <a:gd name="T39" fmla="*/ 1299545 h 4578"/>
                  <a:gd name="T40" fmla="*/ 22468 w 3808"/>
                  <a:gd name="T41" fmla="*/ 1617461 h 4578"/>
                  <a:gd name="T42" fmla="*/ 102352 w 3808"/>
                  <a:gd name="T43" fmla="*/ 1767680 h 4578"/>
                  <a:gd name="T44" fmla="*/ 251303 w 3808"/>
                  <a:gd name="T45" fmla="*/ 1865469 h 4578"/>
                  <a:gd name="T46" fmla="*/ 780539 w 3808"/>
                  <a:gd name="T47" fmla="*/ 1905000 h 4578"/>
                  <a:gd name="T48" fmla="*/ 1293547 w 3808"/>
                  <a:gd name="T49" fmla="*/ 1877120 h 4578"/>
                  <a:gd name="T50" fmla="*/ 1458725 w 3808"/>
                  <a:gd name="T51" fmla="*/ 1792231 h 4578"/>
                  <a:gd name="T52" fmla="*/ 1551092 w 3808"/>
                  <a:gd name="T53" fmla="*/ 1651166 h 4578"/>
                  <a:gd name="T54" fmla="*/ 1582297 w 3808"/>
                  <a:gd name="T55" fmla="*/ 1380272 h 4578"/>
                  <a:gd name="T56" fmla="*/ 1490762 w 3808"/>
                  <a:gd name="T57" fmla="*/ 981628 h 4578"/>
                  <a:gd name="T58" fmla="*/ 1336402 w 3808"/>
                  <a:gd name="T59" fmla="*/ 681606 h 4578"/>
                  <a:gd name="T60" fmla="*/ 1097164 w 3808"/>
                  <a:gd name="T61" fmla="*/ 1433119 h 4578"/>
                  <a:gd name="T62" fmla="*/ 1012287 w 3808"/>
                  <a:gd name="T63" fmla="*/ 1537566 h 4578"/>
                  <a:gd name="T64" fmla="*/ 917008 w 3808"/>
                  <a:gd name="T65" fmla="*/ 1662818 h 4578"/>
                  <a:gd name="T66" fmla="*/ 866664 w 3808"/>
                  <a:gd name="T67" fmla="*/ 1689866 h 4578"/>
                  <a:gd name="T68" fmla="*/ 825890 w 3808"/>
                  <a:gd name="T69" fmla="*/ 1654495 h 4578"/>
                  <a:gd name="T70" fmla="*/ 762648 w 3808"/>
                  <a:gd name="T71" fmla="*/ 1664898 h 4578"/>
                  <a:gd name="T72" fmla="*/ 714800 w 3808"/>
                  <a:gd name="T73" fmla="*/ 1689033 h 4578"/>
                  <a:gd name="T74" fmla="*/ 671113 w 3808"/>
                  <a:gd name="T75" fmla="*/ 1651166 h 4578"/>
                  <a:gd name="T76" fmla="*/ 550871 w 3808"/>
                  <a:gd name="T77" fmla="*/ 1504692 h 4578"/>
                  <a:gd name="T78" fmla="*/ 478059 w 3808"/>
                  <a:gd name="T79" fmla="*/ 1349895 h 4578"/>
                  <a:gd name="T80" fmla="*/ 529651 w 3808"/>
                  <a:gd name="T81" fmla="*/ 1306202 h 4578"/>
                  <a:gd name="T82" fmla="*/ 594141 w 3808"/>
                  <a:gd name="T83" fmla="*/ 1367372 h 4578"/>
                  <a:gd name="T84" fmla="*/ 639909 w 3808"/>
                  <a:gd name="T85" fmla="*/ 1456006 h 4578"/>
                  <a:gd name="T86" fmla="*/ 543381 w 3808"/>
                  <a:gd name="T87" fmla="*/ 1186776 h 4578"/>
                  <a:gd name="T88" fmla="*/ 488045 w 3808"/>
                  <a:gd name="T89" fmla="*/ 1064020 h 4578"/>
                  <a:gd name="T90" fmla="*/ 536308 w 3808"/>
                  <a:gd name="T91" fmla="*/ 909223 h 4578"/>
                  <a:gd name="T92" fmla="*/ 661544 w 3808"/>
                  <a:gd name="T93" fmla="*/ 747353 h 4578"/>
                  <a:gd name="T94" fmla="*/ 703567 w 3808"/>
                  <a:gd name="T95" fmla="*/ 706157 h 4578"/>
                  <a:gd name="T96" fmla="*/ 758071 w 3808"/>
                  <a:gd name="T97" fmla="*/ 727379 h 4578"/>
                  <a:gd name="T98" fmla="*/ 827554 w 3808"/>
                  <a:gd name="T99" fmla="*/ 742359 h 4578"/>
                  <a:gd name="T100" fmla="*/ 871241 w 3808"/>
                  <a:gd name="T101" fmla="*/ 704492 h 4578"/>
                  <a:gd name="T102" fmla="*/ 924913 w 3808"/>
                  <a:gd name="T103" fmla="*/ 734453 h 4578"/>
                  <a:gd name="T104" fmla="*/ 1015616 w 3808"/>
                  <a:gd name="T105" fmla="*/ 876766 h 4578"/>
                  <a:gd name="T106" fmla="*/ 1082602 w 3808"/>
                  <a:gd name="T107" fmla="*/ 981628 h 4578"/>
                  <a:gd name="T108" fmla="*/ 1068456 w 3808"/>
                  <a:gd name="T109" fmla="*/ 1092733 h 4578"/>
                  <a:gd name="T110" fmla="*/ 990236 w 3808"/>
                  <a:gd name="T111" fmla="*/ 1074007 h 4578"/>
                  <a:gd name="T112" fmla="*/ 948629 w 3808"/>
                  <a:gd name="T113" fmla="*/ 974138 h 4578"/>
                  <a:gd name="T114" fmla="*/ 1066376 w 3808"/>
                  <a:gd name="T115" fmla="*/ 1236294 h 4578"/>
                  <a:gd name="T116" fmla="*/ 1109230 w 3808"/>
                  <a:gd name="T117" fmla="*/ 1312028 h 4578"/>
                  <a:gd name="T118" fmla="*/ 934899 w 3808"/>
                  <a:gd name="T119" fmla="*/ 1481389 h 4578"/>
                  <a:gd name="T120" fmla="*/ 982330 w 3808"/>
                  <a:gd name="T121" fmla="*/ 1422716 h 4578"/>
                  <a:gd name="T122" fmla="*/ 975257 w 3808"/>
                  <a:gd name="T123" fmla="*/ 1356553 h 457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808" h="4578">
                    <a:moveTo>
                      <a:pt x="1815" y="3080"/>
                    </a:moveTo>
                    <a:lnTo>
                      <a:pt x="1829" y="3629"/>
                    </a:lnTo>
                    <a:lnTo>
                      <a:pt x="1878" y="3637"/>
                    </a:lnTo>
                    <a:lnTo>
                      <a:pt x="1903" y="3639"/>
                    </a:lnTo>
                    <a:lnTo>
                      <a:pt x="1930" y="3641"/>
                    </a:lnTo>
                    <a:lnTo>
                      <a:pt x="1946" y="3640"/>
                    </a:lnTo>
                    <a:lnTo>
                      <a:pt x="1961" y="3638"/>
                    </a:lnTo>
                    <a:lnTo>
                      <a:pt x="1975" y="3636"/>
                    </a:lnTo>
                    <a:lnTo>
                      <a:pt x="1991" y="3635"/>
                    </a:lnTo>
                    <a:lnTo>
                      <a:pt x="1998" y="3125"/>
                    </a:lnTo>
                    <a:lnTo>
                      <a:pt x="1971" y="3119"/>
                    </a:lnTo>
                    <a:lnTo>
                      <a:pt x="1944" y="3113"/>
                    </a:lnTo>
                    <a:lnTo>
                      <a:pt x="1878" y="3096"/>
                    </a:lnTo>
                    <a:lnTo>
                      <a:pt x="1815" y="3080"/>
                    </a:lnTo>
                    <a:close/>
                    <a:moveTo>
                      <a:pt x="1458" y="2434"/>
                    </a:moveTo>
                    <a:lnTo>
                      <a:pt x="1458" y="2434"/>
                    </a:lnTo>
                    <a:lnTo>
                      <a:pt x="1458" y="2450"/>
                    </a:lnTo>
                    <a:lnTo>
                      <a:pt x="1459" y="2465"/>
                    </a:lnTo>
                    <a:lnTo>
                      <a:pt x="1461" y="2481"/>
                    </a:lnTo>
                    <a:lnTo>
                      <a:pt x="1464" y="2495"/>
                    </a:lnTo>
                    <a:lnTo>
                      <a:pt x="1469" y="2509"/>
                    </a:lnTo>
                    <a:lnTo>
                      <a:pt x="1475" y="2523"/>
                    </a:lnTo>
                    <a:lnTo>
                      <a:pt x="1483" y="2537"/>
                    </a:lnTo>
                    <a:lnTo>
                      <a:pt x="1492" y="2550"/>
                    </a:lnTo>
                    <a:lnTo>
                      <a:pt x="1502" y="2563"/>
                    </a:lnTo>
                    <a:lnTo>
                      <a:pt x="1513" y="2574"/>
                    </a:lnTo>
                    <a:lnTo>
                      <a:pt x="1525" y="2586"/>
                    </a:lnTo>
                    <a:lnTo>
                      <a:pt x="1538" y="2597"/>
                    </a:lnTo>
                    <a:lnTo>
                      <a:pt x="1554" y="2266"/>
                    </a:lnTo>
                    <a:lnTo>
                      <a:pt x="1532" y="2284"/>
                    </a:lnTo>
                    <a:lnTo>
                      <a:pt x="1514" y="2303"/>
                    </a:lnTo>
                    <a:lnTo>
                      <a:pt x="1498" y="2324"/>
                    </a:lnTo>
                    <a:lnTo>
                      <a:pt x="1491" y="2334"/>
                    </a:lnTo>
                    <a:lnTo>
                      <a:pt x="1484" y="2344"/>
                    </a:lnTo>
                    <a:lnTo>
                      <a:pt x="1478" y="2355"/>
                    </a:lnTo>
                    <a:lnTo>
                      <a:pt x="1474" y="2366"/>
                    </a:lnTo>
                    <a:lnTo>
                      <a:pt x="1469" y="2377"/>
                    </a:lnTo>
                    <a:lnTo>
                      <a:pt x="1466" y="2388"/>
                    </a:lnTo>
                    <a:lnTo>
                      <a:pt x="1463" y="2399"/>
                    </a:lnTo>
                    <a:lnTo>
                      <a:pt x="1460" y="2410"/>
                    </a:lnTo>
                    <a:lnTo>
                      <a:pt x="1459" y="2423"/>
                    </a:lnTo>
                    <a:lnTo>
                      <a:pt x="1458" y="2434"/>
                    </a:lnTo>
                    <a:close/>
                    <a:moveTo>
                      <a:pt x="1894" y="2175"/>
                    </a:moveTo>
                    <a:lnTo>
                      <a:pt x="1894" y="2175"/>
                    </a:lnTo>
                    <a:lnTo>
                      <a:pt x="1875" y="2176"/>
                    </a:lnTo>
                    <a:lnTo>
                      <a:pt x="1856" y="2178"/>
                    </a:lnTo>
                    <a:lnTo>
                      <a:pt x="1839" y="2180"/>
                    </a:lnTo>
                    <a:lnTo>
                      <a:pt x="1820" y="2182"/>
                    </a:lnTo>
                    <a:lnTo>
                      <a:pt x="1812" y="2698"/>
                    </a:lnTo>
                    <a:lnTo>
                      <a:pt x="1869" y="2714"/>
                    </a:lnTo>
                    <a:lnTo>
                      <a:pt x="1933" y="2730"/>
                    </a:lnTo>
                    <a:lnTo>
                      <a:pt x="1966" y="2740"/>
                    </a:lnTo>
                    <a:lnTo>
                      <a:pt x="2000" y="2750"/>
                    </a:lnTo>
                    <a:lnTo>
                      <a:pt x="1996" y="2185"/>
                    </a:lnTo>
                    <a:lnTo>
                      <a:pt x="1947" y="2178"/>
                    </a:lnTo>
                    <a:lnTo>
                      <a:pt x="1921" y="2176"/>
                    </a:lnTo>
                    <a:lnTo>
                      <a:pt x="1908" y="2175"/>
                    </a:lnTo>
                    <a:lnTo>
                      <a:pt x="1894" y="2175"/>
                    </a:lnTo>
                    <a:close/>
                    <a:moveTo>
                      <a:pt x="3118" y="1530"/>
                    </a:moveTo>
                    <a:lnTo>
                      <a:pt x="3118" y="1530"/>
                    </a:lnTo>
                    <a:lnTo>
                      <a:pt x="3099" y="1512"/>
                    </a:lnTo>
                    <a:lnTo>
                      <a:pt x="3078" y="1494"/>
                    </a:lnTo>
                    <a:lnTo>
                      <a:pt x="3032" y="1454"/>
                    </a:lnTo>
                    <a:lnTo>
                      <a:pt x="2980" y="1413"/>
                    </a:lnTo>
                    <a:lnTo>
                      <a:pt x="2926" y="1371"/>
                    </a:lnTo>
                    <a:lnTo>
                      <a:pt x="2810" y="1285"/>
                    </a:lnTo>
                    <a:lnTo>
                      <a:pt x="2694" y="1197"/>
                    </a:lnTo>
                    <a:lnTo>
                      <a:pt x="2637" y="1154"/>
                    </a:lnTo>
                    <a:lnTo>
                      <a:pt x="2584" y="1113"/>
                    </a:lnTo>
                    <a:lnTo>
                      <a:pt x="2534" y="1071"/>
                    </a:lnTo>
                    <a:lnTo>
                      <a:pt x="2511" y="1052"/>
                    </a:lnTo>
                    <a:lnTo>
                      <a:pt x="2490" y="1032"/>
                    </a:lnTo>
                    <a:lnTo>
                      <a:pt x="2470" y="1013"/>
                    </a:lnTo>
                    <a:lnTo>
                      <a:pt x="2451" y="995"/>
                    </a:lnTo>
                    <a:lnTo>
                      <a:pt x="2435" y="976"/>
                    </a:lnTo>
                    <a:lnTo>
                      <a:pt x="2421" y="959"/>
                    </a:lnTo>
                    <a:lnTo>
                      <a:pt x="2407" y="943"/>
                    </a:lnTo>
                    <a:lnTo>
                      <a:pt x="2397" y="926"/>
                    </a:lnTo>
                    <a:lnTo>
                      <a:pt x="2389" y="911"/>
                    </a:lnTo>
                    <a:lnTo>
                      <a:pt x="2384" y="897"/>
                    </a:lnTo>
                    <a:lnTo>
                      <a:pt x="2371" y="857"/>
                    </a:lnTo>
                    <a:lnTo>
                      <a:pt x="2386" y="854"/>
                    </a:lnTo>
                    <a:lnTo>
                      <a:pt x="2401" y="850"/>
                    </a:lnTo>
                    <a:lnTo>
                      <a:pt x="2413" y="844"/>
                    </a:lnTo>
                    <a:lnTo>
                      <a:pt x="2425" y="836"/>
                    </a:lnTo>
                    <a:lnTo>
                      <a:pt x="2434" y="826"/>
                    </a:lnTo>
                    <a:lnTo>
                      <a:pt x="2438" y="821"/>
                    </a:lnTo>
                    <a:lnTo>
                      <a:pt x="2441" y="816"/>
                    </a:lnTo>
                    <a:lnTo>
                      <a:pt x="2444" y="811"/>
                    </a:lnTo>
                    <a:lnTo>
                      <a:pt x="2445" y="805"/>
                    </a:lnTo>
                    <a:lnTo>
                      <a:pt x="2447" y="800"/>
                    </a:lnTo>
                    <a:lnTo>
                      <a:pt x="2447" y="794"/>
                    </a:lnTo>
                    <a:lnTo>
                      <a:pt x="2446" y="787"/>
                    </a:lnTo>
                    <a:lnTo>
                      <a:pt x="2445" y="781"/>
                    </a:lnTo>
                    <a:lnTo>
                      <a:pt x="2443" y="775"/>
                    </a:lnTo>
                    <a:lnTo>
                      <a:pt x="2440" y="768"/>
                    </a:lnTo>
                    <a:lnTo>
                      <a:pt x="2436" y="763"/>
                    </a:lnTo>
                    <a:lnTo>
                      <a:pt x="2432" y="757"/>
                    </a:lnTo>
                    <a:lnTo>
                      <a:pt x="2427" y="753"/>
                    </a:lnTo>
                    <a:lnTo>
                      <a:pt x="2421" y="748"/>
                    </a:lnTo>
                    <a:lnTo>
                      <a:pt x="2414" y="744"/>
                    </a:lnTo>
                    <a:lnTo>
                      <a:pt x="2407" y="740"/>
                    </a:lnTo>
                    <a:lnTo>
                      <a:pt x="2400" y="737"/>
                    </a:lnTo>
                    <a:lnTo>
                      <a:pt x="2392" y="735"/>
                    </a:lnTo>
                    <a:lnTo>
                      <a:pt x="2384" y="732"/>
                    </a:lnTo>
                    <a:lnTo>
                      <a:pt x="2376" y="731"/>
                    </a:lnTo>
                    <a:lnTo>
                      <a:pt x="2367" y="730"/>
                    </a:lnTo>
                    <a:lnTo>
                      <a:pt x="2358" y="730"/>
                    </a:lnTo>
                    <a:lnTo>
                      <a:pt x="2353" y="730"/>
                    </a:lnTo>
                    <a:lnTo>
                      <a:pt x="2354" y="716"/>
                    </a:lnTo>
                    <a:lnTo>
                      <a:pt x="2356" y="704"/>
                    </a:lnTo>
                    <a:lnTo>
                      <a:pt x="2359" y="692"/>
                    </a:lnTo>
                    <a:lnTo>
                      <a:pt x="2363" y="680"/>
                    </a:lnTo>
                    <a:lnTo>
                      <a:pt x="2372" y="655"/>
                    </a:lnTo>
                    <a:lnTo>
                      <a:pt x="2383" y="631"/>
                    </a:lnTo>
                    <a:lnTo>
                      <a:pt x="2396" y="604"/>
                    </a:lnTo>
                    <a:lnTo>
                      <a:pt x="2410" y="577"/>
                    </a:lnTo>
                    <a:lnTo>
                      <a:pt x="2446" y="515"/>
                    </a:lnTo>
                    <a:lnTo>
                      <a:pt x="2465" y="479"/>
                    </a:lnTo>
                    <a:lnTo>
                      <a:pt x="2486" y="438"/>
                    </a:lnTo>
                    <a:lnTo>
                      <a:pt x="2508" y="394"/>
                    </a:lnTo>
                    <a:lnTo>
                      <a:pt x="2531" y="343"/>
                    </a:lnTo>
                    <a:lnTo>
                      <a:pt x="2554" y="287"/>
                    </a:lnTo>
                    <a:lnTo>
                      <a:pt x="2579" y="222"/>
                    </a:lnTo>
                    <a:lnTo>
                      <a:pt x="2603" y="152"/>
                    </a:lnTo>
                    <a:lnTo>
                      <a:pt x="2615" y="114"/>
                    </a:lnTo>
                    <a:lnTo>
                      <a:pt x="2627" y="74"/>
                    </a:lnTo>
                    <a:lnTo>
                      <a:pt x="2581" y="59"/>
                    </a:lnTo>
                    <a:lnTo>
                      <a:pt x="2536" y="47"/>
                    </a:lnTo>
                    <a:lnTo>
                      <a:pt x="2494" y="36"/>
                    </a:lnTo>
                    <a:lnTo>
                      <a:pt x="2455" y="27"/>
                    </a:lnTo>
                    <a:lnTo>
                      <a:pt x="2419" y="19"/>
                    </a:lnTo>
                    <a:lnTo>
                      <a:pt x="2385" y="13"/>
                    </a:lnTo>
                    <a:lnTo>
                      <a:pt x="2352" y="8"/>
                    </a:lnTo>
                    <a:lnTo>
                      <a:pt x="2322" y="3"/>
                    </a:lnTo>
                    <a:lnTo>
                      <a:pt x="2293" y="1"/>
                    </a:lnTo>
                    <a:lnTo>
                      <a:pt x="2267" y="0"/>
                    </a:lnTo>
                    <a:lnTo>
                      <a:pt x="2241" y="1"/>
                    </a:lnTo>
                    <a:lnTo>
                      <a:pt x="2217" y="2"/>
                    </a:lnTo>
                    <a:lnTo>
                      <a:pt x="2193" y="5"/>
                    </a:lnTo>
                    <a:lnTo>
                      <a:pt x="2171" y="10"/>
                    </a:lnTo>
                    <a:lnTo>
                      <a:pt x="2150" y="15"/>
                    </a:lnTo>
                    <a:lnTo>
                      <a:pt x="2128" y="21"/>
                    </a:lnTo>
                    <a:lnTo>
                      <a:pt x="2107" y="28"/>
                    </a:lnTo>
                    <a:lnTo>
                      <a:pt x="2086" y="36"/>
                    </a:lnTo>
                    <a:lnTo>
                      <a:pt x="2066" y="44"/>
                    </a:lnTo>
                    <a:lnTo>
                      <a:pt x="2045" y="54"/>
                    </a:lnTo>
                    <a:lnTo>
                      <a:pt x="2003" y="78"/>
                    </a:lnTo>
                    <a:lnTo>
                      <a:pt x="1957" y="103"/>
                    </a:lnTo>
                    <a:lnTo>
                      <a:pt x="1908" y="132"/>
                    </a:lnTo>
                    <a:lnTo>
                      <a:pt x="1853" y="163"/>
                    </a:lnTo>
                    <a:lnTo>
                      <a:pt x="1791" y="198"/>
                    </a:lnTo>
                    <a:lnTo>
                      <a:pt x="1757" y="215"/>
                    </a:lnTo>
                    <a:lnTo>
                      <a:pt x="1722" y="234"/>
                    </a:lnTo>
                    <a:lnTo>
                      <a:pt x="1695" y="238"/>
                    </a:lnTo>
                    <a:lnTo>
                      <a:pt x="1670" y="240"/>
                    </a:lnTo>
                    <a:lnTo>
                      <a:pt x="1646" y="240"/>
                    </a:lnTo>
                    <a:lnTo>
                      <a:pt x="1625" y="237"/>
                    </a:lnTo>
                    <a:lnTo>
                      <a:pt x="1605" y="233"/>
                    </a:lnTo>
                    <a:lnTo>
                      <a:pt x="1585" y="227"/>
                    </a:lnTo>
                    <a:lnTo>
                      <a:pt x="1567" y="218"/>
                    </a:lnTo>
                    <a:lnTo>
                      <a:pt x="1550" y="209"/>
                    </a:lnTo>
                    <a:lnTo>
                      <a:pt x="1532" y="199"/>
                    </a:lnTo>
                    <a:lnTo>
                      <a:pt x="1517" y="188"/>
                    </a:lnTo>
                    <a:lnTo>
                      <a:pt x="1502" y="176"/>
                    </a:lnTo>
                    <a:lnTo>
                      <a:pt x="1486" y="162"/>
                    </a:lnTo>
                    <a:lnTo>
                      <a:pt x="1458" y="136"/>
                    </a:lnTo>
                    <a:lnTo>
                      <a:pt x="1428" y="109"/>
                    </a:lnTo>
                    <a:lnTo>
                      <a:pt x="1414" y="97"/>
                    </a:lnTo>
                    <a:lnTo>
                      <a:pt x="1399" y="85"/>
                    </a:lnTo>
                    <a:lnTo>
                      <a:pt x="1384" y="73"/>
                    </a:lnTo>
                    <a:lnTo>
                      <a:pt x="1367" y="63"/>
                    </a:lnTo>
                    <a:lnTo>
                      <a:pt x="1350" y="53"/>
                    </a:lnTo>
                    <a:lnTo>
                      <a:pt x="1333" y="45"/>
                    </a:lnTo>
                    <a:lnTo>
                      <a:pt x="1313" y="38"/>
                    </a:lnTo>
                    <a:lnTo>
                      <a:pt x="1294" y="33"/>
                    </a:lnTo>
                    <a:lnTo>
                      <a:pt x="1273" y="30"/>
                    </a:lnTo>
                    <a:lnTo>
                      <a:pt x="1250" y="30"/>
                    </a:lnTo>
                    <a:lnTo>
                      <a:pt x="1226" y="31"/>
                    </a:lnTo>
                    <a:lnTo>
                      <a:pt x="1200" y="35"/>
                    </a:lnTo>
                    <a:lnTo>
                      <a:pt x="1173" y="41"/>
                    </a:lnTo>
                    <a:lnTo>
                      <a:pt x="1143" y="50"/>
                    </a:lnTo>
                    <a:lnTo>
                      <a:pt x="1112" y="64"/>
                    </a:lnTo>
                    <a:lnTo>
                      <a:pt x="1078" y="79"/>
                    </a:lnTo>
                    <a:lnTo>
                      <a:pt x="1113" y="151"/>
                    </a:lnTo>
                    <a:lnTo>
                      <a:pt x="1147" y="216"/>
                    </a:lnTo>
                    <a:lnTo>
                      <a:pt x="1180" y="276"/>
                    </a:lnTo>
                    <a:lnTo>
                      <a:pt x="1211" y="330"/>
                    </a:lnTo>
                    <a:lnTo>
                      <a:pt x="1242" y="379"/>
                    </a:lnTo>
                    <a:lnTo>
                      <a:pt x="1272" y="424"/>
                    </a:lnTo>
                    <a:lnTo>
                      <a:pt x="1299" y="465"/>
                    </a:lnTo>
                    <a:lnTo>
                      <a:pt x="1324" y="503"/>
                    </a:lnTo>
                    <a:lnTo>
                      <a:pt x="1370" y="568"/>
                    </a:lnTo>
                    <a:lnTo>
                      <a:pt x="1391" y="597"/>
                    </a:lnTo>
                    <a:lnTo>
                      <a:pt x="1409" y="625"/>
                    </a:lnTo>
                    <a:lnTo>
                      <a:pt x="1424" y="652"/>
                    </a:lnTo>
                    <a:lnTo>
                      <a:pt x="1438" y="678"/>
                    </a:lnTo>
                    <a:lnTo>
                      <a:pt x="1443" y="691"/>
                    </a:lnTo>
                    <a:lnTo>
                      <a:pt x="1448" y="704"/>
                    </a:lnTo>
                    <a:lnTo>
                      <a:pt x="1452" y="717"/>
                    </a:lnTo>
                    <a:lnTo>
                      <a:pt x="1456" y="731"/>
                    </a:lnTo>
                    <a:lnTo>
                      <a:pt x="1440" y="733"/>
                    </a:lnTo>
                    <a:lnTo>
                      <a:pt x="1425" y="738"/>
                    </a:lnTo>
                    <a:lnTo>
                      <a:pt x="1413" y="744"/>
                    </a:lnTo>
                    <a:lnTo>
                      <a:pt x="1402" y="751"/>
                    </a:lnTo>
                    <a:lnTo>
                      <a:pt x="1393" y="760"/>
                    </a:lnTo>
                    <a:lnTo>
                      <a:pt x="1389" y="765"/>
                    </a:lnTo>
                    <a:lnTo>
                      <a:pt x="1386" y="770"/>
                    </a:lnTo>
                    <a:lnTo>
                      <a:pt x="1383" y="777"/>
                    </a:lnTo>
                    <a:lnTo>
                      <a:pt x="1382" y="782"/>
                    </a:lnTo>
                    <a:lnTo>
                      <a:pt x="1381" y="788"/>
                    </a:lnTo>
                    <a:lnTo>
                      <a:pt x="1379" y="794"/>
                    </a:lnTo>
                    <a:lnTo>
                      <a:pt x="1381" y="800"/>
                    </a:lnTo>
                    <a:lnTo>
                      <a:pt x="1382" y="805"/>
                    </a:lnTo>
                    <a:lnTo>
                      <a:pt x="1383" y="811"/>
                    </a:lnTo>
                    <a:lnTo>
                      <a:pt x="1386" y="816"/>
                    </a:lnTo>
                    <a:lnTo>
                      <a:pt x="1389" y="821"/>
                    </a:lnTo>
                    <a:lnTo>
                      <a:pt x="1393" y="826"/>
                    </a:lnTo>
                    <a:lnTo>
                      <a:pt x="1402" y="836"/>
                    </a:lnTo>
                    <a:lnTo>
                      <a:pt x="1413" y="844"/>
                    </a:lnTo>
                    <a:lnTo>
                      <a:pt x="1425" y="850"/>
                    </a:lnTo>
                    <a:lnTo>
                      <a:pt x="1440" y="854"/>
                    </a:lnTo>
                    <a:lnTo>
                      <a:pt x="1456" y="857"/>
                    </a:lnTo>
                    <a:lnTo>
                      <a:pt x="1454" y="866"/>
                    </a:lnTo>
                    <a:lnTo>
                      <a:pt x="1452" y="876"/>
                    </a:lnTo>
                    <a:lnTo>
                      <a:pt x="1447" y="892"/>
                    </a:lnTo>
                    <a:lnTo>
                      <a:pt x="1439" y="907"/>
                    </a:lnTo>
                    <a:lnTo>
                      <a:pt x="1428" y="924"/>
                    </a:lnTo>
                    <a:lnTo>
                      <a:pt x="1416" y="941"/>
                    </a:lnTo>
                    <a:lnTo>
                      <a:pt x="1402" y="959"/>
                    </a:lnTo>
                    <a:lnTo>
                      <a:pt x="1385" y="977"/>
                    </a:lnTo>
                    <a:lnTo>
                      <a:pt x="1366" y="997"/>
                    </a:lnTo>
                    <a:lnTo>
                      <a:pt x="1346" y="1016"/>
                    </a:lnTo>
                    <a:lnTo>
                      <a:pt x="1324" y="1035"/>
                    </a:lnTo>
                    <a:lnTo>
                      <a:pt x="1301" y="1056"/>
                    </a:lnTo>
                    <a:lnTo>
                      <a:pt x="1250" y="1098"/>
                    </a:lnTo>
                    <a:lnTo>
                      <a:pt x="1195" y="1141"/>
                    </a:lnTo>
                    <a:lnTo>
                      <a:pt x="1136" y="1185"/>
                    </a:lnTo>
                    <a:lnTo>
                      <a:pt x="1015" y="1275"/>
                    </a:lnTo>
                    <a:lnTo>
                      <a:pt x="894" y="1363"/>
                    </a:lnTo>
                    <a:lnTo>
                      <a:pt x="837" y="1407"/>
                    </a:lnTo>
                    <a:lnTo>
                      <a:pt x="783" y="1450"/>
                    </a:lnTo>
                    <a:lnTo>
                      <a:pt x="734" y="1491"/>
                    </a:lnTo>
                    <a:lnTo>
                      <a:pt x="710" y="1511"/>
                    </a:lnTo>
                    <a:lnTo>
                      <a:pt x="690" y="1530"/>
                    </a:lnTo>
                    <a:lnTo>
                      <a:pt x="667" y="1554"/>
                    </a:lnTo>
                    <a:lnTo>
                      <a:pt x="644" y="1579"/>
                    </a:lnTo>
                    <a:lnTo>
                      <a:pt x="621" y="1608"/>
                    </a:lnTo>
                    <a:lnTo>
                      <a:pt x="596" y="1638"/>
                    </a:lnTo>
                    <a:lnTo>
                      <a:pt x="572" y="1673"/>
                    </a:lnTo>
                    <a:lnTo>
                      <a:pt x="547" y="1709"/>
                    </a:lnTo>
                    <a:lnTo>
                      <a:pt x="522" y="1747"/>
                    </a:lnTo>
                    <a:lnTo>
                      <a:pt x="496" y="1788"/>
                    </a:lnTo>
                    <a:lnTo>
                      <a:pt x="471" y="1832"/>
                    </a:lnTo>
                    <a:lnTo>
                      <a:pt x="445" y="1877"/>
                    </a:lnTo>
                    <a:lnTo>
                      <a:pt x="420" y="1923"/>
                    </a:lnTo>
                    <a:lnTo>
                      <a:pt x="394" y="1973"/>
                    </a:lnTo>
                    <a:lnTo>
                      <a:pt x="369" y="2023"/>
                    </a:lnTo>
                    <a:lnTo>
                      <a:pt x="344" y="2076"/>
                    </a:lnTo>
                    <a:lnTo>
                      <a:pt x="320" y="2130"/>
                    </a:lnTo>
                    <a:lnTo>
                      <a:pt x="296" y="2185"/>
                    </a:lnTo>
                    <a:lnTo>
                      <a:pt x="271" y="2242"/>
                    </a:lnTo>
                    <a:lnTo>
                      <a:pt x="248" y="2300"/>
                    </a:lnTo>
                    <a:lnTo>
                      <a:pt x="225" y="2359"/>
                    </a:lnTo>
                    <a:lnTo>
                      <a:pt x="203" y="2421"/>
                    </a:lnTo>
                    <a:lnTo>
                      <a:pt x="183" y="2482"/>
                    </a:lnTo>
                    <a:lnTo>
                      <a:pt x="161" y="2544"/>
                    </a:lnTo>
                    <a:lnTo>
                      <a:pt x="142" y="2606"/>
                    </a:lnTo>
                    <a:lnTo>
                      <a:pt x="123" y="2670"/>
                    </a:lnTo>
                    <a:lnTo>
                      <a:pt x="106" y="2734"/>
                    </a:lnTo>
                    <a:lnTo>
                      <a:pt x="89" y="2798"/>
                    </a:lnTo>
                    <a:lnTo>
                      <a:pt x="74" y="2863"/>
                    </a:lnTo>
                    <a:lnTo>
                      <a:pt x="60" y="2928"/>
                    </a:lnTo>
                    <a:lnTo>
                      <a:pt x="47" y="2993"/>
                    </a:lnTo>
                    <a:lnTo>
                      <a:pt x="36" y="3058"/>
                    </a:lnTo>
                    <a:lnTo>
                      <a:pt x="26" y="3123"/>
                    </a:lnTo>
                    <a:lnTo>
                      <a:pt x="17" y="3189"/>
                    </a:lnTo>
                    <a:lnTo>
                      <a:pt x="10" y="3253"/>
                    </a:lnTo>
                    <a:lnTo>
                      <a:pt x="5" y="3317"/>
                    </a:lnTo>
                    <a:lnTo>
                      <a:pt x="2" y="3380"/>
                    </a:lnTo>
                    <a:lnTo>
                      <a:pt x="0" y="3443"/>
                    </a:lnTo>
                    <a:lnTo>
                      <a:pt x="1" y="3506"/>
                    </a:lnTo>
                    <a:lnTo>
                      <a:pt x="3" y="3567"/>
                    </a:lnTo>
                    <a:lnTo>
                      <a:pt x="7" y="3629"/>
                    </a:lnTo>
                    <a:lnTo>
                      <a:pt x="14" y="3688"/>
                    </a:lnTo>
                    <a:lnTo>
                      <a:pt x="23" y="3747"/>
                    </a:lnTo>
                    <a:lnTo>
                      <a:pt x="28" y="3775"/>
                    </a:lnTo>
                    <a:lnTo>
                      <a:pt x="34" y="3804"/>
                    </a:lnTo>
                    <a:lnTo>
                      <a:pt x="40" y="3832"/>
                    </a:lnTo>
                    <a:lnTo>
                      <a:pt x="47" y="3860"/>
                    </a:lnTo>
                    <a:lnTo>
                      <a:pt x="54" y="3887"/>
                    </a:lnTo>
                    <a:lnTo>
                      <a:pt x="62" y="3915"/>
                    </a:lnTo>
                    <a:lnTo>
                      <a:pt x="71" y="3941"/>
                    </a:lnTo>
                    <a:lnTo>
                      <a:pt x="81" y="3968"/>
                    </a:lnTo>
                    <a:lnTo>
                      <a:pt x="91" y="3993"/>
                    </a:lnTo>
                    <a:lnTo>
                      <a:pt x="102" y="4019"/>
                    </a:lnTo>
                    <a:lnTo>
                      <a:pt x="113" y="4044"/>
                    </a:lnTo>
                    <a:lnTo>
                      <a:pt x="124" y="4069"/>
                    </a:lnTo>
                    <a:lnTo>
                      <a:pt x="138" y="4093"/>
                    </a:lnTo>
                    <a:lnTo>
                      <a:pt x="151" y="4116"/>
                    </a:lnTo>
                    <a:lnTo>
                      <a:pt x="165" y="4140"/>
                    </a:lnTo>
                    <a:lnTo>
                      <a:pt x="179" y="4162"/>
                    </a:lnTo>
                    <a:lnTo>
                      <a:pt x="195" y="4185"/>
                    </a:lnTo>
                    <a:lnTo>
                      <a:pt x="211" y="4206"/>
                    </a:lnTo>
                    <a:lnTo>
                      <a:pt x="228" y="4227"/>
                    </a:lnTo>
                    <a:lnTo>
                      <a:pt x="246" y="4248"/>
                    </a:lnTo>
                    <a:lnTo>
                      <a:pt x="264" y="4268"/>
                    </a:lnTo>
                    <a:lnTo>
                      <a:pt x="283" y="4288"/>
                    </a:lnTo>
                    <a:lnTo>
                      <a:pt x="303" y="4307"/>
                    </a:lnTo>
                    <a:lnTo>
                      <a:pt x="324" y="4325"/>
                    </a:lnTo>
                    <a:lnTo>
                      <a:pt x="346" y="4343"/>
                    </a:lnTo>
                    <a:lnTo>
                      <a:pt x="367" y="4360"/>
                    </a:lnTo>
                    <a:lnTo>
                      <a:pt x="390" y="4376"/>
                    </a:lnTo>
                    <a:lnTo>
                      <a:pt x="414" y="4391"/>
                    </a:lnTo>
                    <a:lnTo>
                      <a:pt x="439" y="4407"/>
                    </a:lnTo>
                    <a:lnTo>
                      <a:pt x="465" y="4421"/>
                    </a:lnTo>
                    <a:lnTo>
                      <a:pt x="490" y="4435"/>
                    </a:lnTo>
                    <a:lnTo>
                      <a:pt x="518" y="4449"/>
                    </a:lnTo>
                    <a:lnTo>
                      <a:pt x="545" y="4461"/>
                    </a:lnTo>
                    <a:lnTo>
                      <a:pt x="575" y="4472"/>
                    </a:lnTo>
                    <a:lnTo>
                      <a:pt x="604" y="4483"/>
                    </a:lnTo>
                    <a:lnTo>
                      <a:pt x="635" y="4493"/>
                    </a:lnTo>
                    <a:lnTo>
                      <a:pt x="666" y="4503"/>
                    </a:lnTo>
                    <a:lnTo>
                      <a:pt x="699" y="4511"/>
                    </a:lnTo>
                    <a:lnTo>
                      <a:pt x="732" y="4519"/>
                    </a:lnTo>
                    <a:lnTo>
                      <a:pt x="766" y="4526"/>
                    </a:lnTo>
                    <a:lnTo>
                      <a:pt x="801" y="4532"/>
                    </a:lnTo>
                    <a:lnTo>
                      <a:pt x="838" y="4537"/>
                    </a:lnTo>
                    <a:lnTo>
                      <a:pt x="874" y="4541"/>
                    </a:lnTo>
                    <a:lnTo>
                      <a:pt x="912" y="4545"/>
                    </a:lnTo>
                    <a:lnTo>
                      <a:pt x="952" y="4548"/>
                    </a:lnTo>
                    <a:lnTo>
                      <a:pt x="991" y="4549"/>
                    </a:lnTo>
                    <a:lnTo>
                      <a:pt x="1475" y="4566"/>
                    </a:lnTo>
                    <a:lnTo>
                      <a:pt x="1751" y="4575"/>
                    </a:lnTo>
                    <a:lnTo>
                      <a:pt x="1876" y="4578"/>
                    </a:lnTo>
                    <a:lnTo>
                      <a:pt x="1904" y="4578"/>
                    </a:lnTo>
                    <a:lnTo>
                      <a:pt x="1933" y="4578"/>
                    </a:lnTo>
                    <a:lnTo>
                      <a:pt x="2057" y="4575"/>
                    </a:lnTo>
                    <a:lnTo>
                      <a:pt x="2333" y="4566"/>
                    </a:lnTo>
                    <a:lnTo>
                      <a:pt x="2817" y="4549"/>
                    </a:lnTo>
                    <a:lnTo>
                      <a:pt x="2857" y="4548"/>
                    </a:lnTo>
                    <a:lnTo>
                      <a:pt x="2896" y="4545"/>
                    </a:lnTo>
                    <a:lnTo>
                      <a:pt x="2934" y="4541"/>
                    </a:lnTo>
                    <a:lnTo>
                      <a:pt x="2971" y="4537"/>
                    </a:lnTo>
                    <a:lnTo>
                      <a:pt x="3007" y="4532"/>
                    </a:lnTo>
                    <a:lnTo>
                      <a:pt x="3042" y="4526"/>
                    </a:lnTo>
                    <a:lnTo>
                      <a:pt x="3077" y="4519"/>
                    </a:lnTo>
                    <a:lnTo>
                      <a:pt x="3109" y="4511"/>
                    </a:lnTo>
                    <a:lnTo>
                      <a:pt x="3142" y="4503"/>
                    </a:lnTo>
                    <a:lnTo>
                      <a:pt x="3173" y="4493"/>
                    </a:lnTo>
                    <a:lnTo>
                      <a:pt x="3204" y="4483"/>
                    </a:lnTo>
                    <a:lnTo>
                      <a:pt x="3234" y="4472"/>
                    </a:lnTo>
                    <a:lnTo>
                      <a:pt x="3263" y="4461"/>
                    </a:lnTo>
                    <a:lnTo>
                      <a:pt x="3291" y="4449"/>
                    </a:lnTo>
                    <a:lnTo>
                      <a:pt x="3318" y="4435"/>
                    </a:lnTo>
                    <a:lnTo>
                      <a:pt x="3345" y="4421"/>
                    </a:lnTo>
                    <a:lnTo>
                      <a:pt x="3369" y="4407"/>
                    </a:lnTo>
                    <a:lnTo>
                      <a:pt x="3394" y="4391"/>
                    </a:lnTo>
                    <a:lnTo>
                      <a:pt x="3418" y="4376"/>
                    </a:lnTo>
                    <a:lnTo>
                      <a:pt x="3441" y="4360"/>
                    </a:lnTo>
                    <a:lnTo>
                      <a:pt x="3463" y="4343"/>
                    </a:lnTo>
                    <a:lnTo>
                      <a:pt x="3484" y="4325"/>
                    </a:lnTo>
                    <a:lnTo>
                      <a:pt x="3506" y="4307"/>
                    </a:lnTo>
                    <a:lnTo>
                      <a:pt x="3525" y="4288"/>
                    </a:lnTo>
                    <a:lnTo>
                      <a:pt x="3544" y="4268"/>
                    </a:lnTo>
                    <a:lnTo>
                      <a:pt x="3563" y="4248"/>
                    </a:lnTo>
                    <a:lnTo>
                      <a:pt x="3580" y="4227"/>
                    </a:lnTo>
                    <a:lnTo>
                      <a:pt x="3597" y="4206"/>
                    </a:lnTo>
                    <a:lnTo>
                      <a:pt x="3614" y="4185"/>
                    </a:lnTo>
                    <a:lnTo>
                      <a:pt x="3629" y="4162"/>
                    </a:lnTo>
                    <a:lnTo>
                      <a:pt x="3643" y="4140"/>
                    </a:lnTo>
                    <a:lnTo>
                      <a:pt x="3657" y="4116"/>
                    </a:lnTo>
                    <a:lnTo>
                      <a:pt x="3671" y="4093"/>
                    </a:lnTo>
                    <a:lnTo>
                      <a:pt x="3684" y="4069"/>
                    </a:lnTo>
                    <a:lnTo>
                      <a:pt x="3695" y="4044"/>
                    </a:lnTo>
                    <a:lnTo>
                      <a:pt x="3706" y="4019"/>
                    </a:lnTo>
                    <a:lnTo>
                      <a:pt x="3717" y="3993"/>
                    </a:lnTo>
                    <a:lnTo>
                      <a:pt x="3728" y="3968"/>
                    </a:lnTo>
                    <a:lnTo>
                      <a:pt x="3737" y="3941"/>
                    </a:lnTo>
                    <a:lnTo>
                      <a:pt x="3746" y="3915"/>
                    </a:lnTo>
                    <a:lnTo>
                      <a:pt x="3754" y="3887"/>
                    </a:lnTo>
                    <a:lnTo>
                      <a:pt x="3761" y="3860"/>
                    </a:lnTo>
                    <a:lnTo>
                      <a:pt x="3768" y="3832"/>
                    </a:lnTo>
                    <a:lnTo>
                      <a:pt x="3774" y="3804"/>
                    </a:lnTo>
                    <a:lnTo>
                      <a:pt x="3781" y="3775"/>
                    </a:lnTo>
                    <a:lnTo>
                      <a:pt x="3786" y="3747"/>
                    </a:lnTo>
                    <a:lnTo>
                      <a:pt x="3794" y="3688"/>
                    </a:lnTo>
                    <a:lnTo>
                      <a:pt x="3801" y="3629"/>
                    </a:lnTo>
                    <a:lnTo>
                      <a:pt x="3805" y="3567"/>
                    </a:lnTo>
                    <a:lnTo>
                      <a:pt x="3807" y="3506"/>
                    </a:lnTo>
                    <a:lnTo>
                      <a:pt x="3808" y="3443"/>
                    </a:lnTo>
                    <a:lnTo>
                      <a:pt x="3806" y="3380"/>
                    </a:lnTo>
                    <a:lnTo>
                      <a:pt x="3803" y="3317"/>
                    </a:lnTo>
                    <a:lnTo>
                      <a:pt x="3798" y="3253"/>
                    </a:lnTo>
                    <a:lnTo>
                      <a:pt x="3791" y="3189"/>
                    </a:lnTo>
                    <a:lnTo>
                      <a:pt x="3783" y="3123"/>
                    </a:lnTo>
                    <a:lnTo>
                      <a:pt x="3772" y="3058"/>
                    </a:lnTo>
                    <a:lnTo>
                      <a:pt x="3761" y="2993"/>
                    </a:lnTo>
                    <a:lnTo>
                      <a:pt x="3749" y="2928"/>
                    </a:lnTo>
                    <a:lnTo>
                      <a:pt x="3735" y="2863"/>
                    </a:lnTo>
                    <a:lnTo>
                      <a:pt x="3719" y="2798"/>
                    </a:lnTo>
                    <a:lnTo>
                      <a:pt x="3702" y="2734"/>
                    </a:lnTo>
                    <a:lnTo>
                      <a:pt x="3685" y="2670"/>
                    </a:lnTo>
                    <a:lnTo>
                      <a:pt x="3666" y="2606"/>
                    </a:lnTo>
                    <a:lnTo>
                      <a:pt x="3647" y="2544"/>
                    </a:lnTo>
                    <a:lnTo>
                      <a:pt x="3626" y="2482"/>
                    </a:lnTo>
                    <a:lnTo>
                      <a:pt x="3605" y="2421"/>
                    </a:lnTo>
                    <a:lnTo>
                      <a:pt x="3583" y="2359"/>
                    </a:lnTo>
                    <a:lnTo>
                      <a:pt x="3561" y="2300"/>
                    </a:lnTo>
                    <a:lnTo>
                      <a:pt x="3537" y="2242"/>
                    </a:lnTo>
                    <a:lnTo>
                      <a:pt x="3513" y="2185"/>
                    </a:lnTo>
                    <a:lnTo>
                      <a:pt x="3488" y="2130"/>
                    </a:lnTo>
                    <a:lnTo>
                      <a:pt x="3464" y="2076"/>
                    </a:lnTo>
                    <a:lnTo>
                      <a:pt x="3439" y="2023"/>
                    </a:lnTo>
                    <a:lnTo>
                      <a:pt x="3414" y="1973"/>
                    </a:lnTo>
                    <a:lnTo>
                      <a:pt x="3388" y="1923"/>
                    </a:lnTo>
                    <a:lnTo>
                      <a:pt x="3363" y="1877"/>
                    </a:lnTo>
                    <a:lnTo>
                      <a:pt x="3337" y="1832"/>
                    </a:lnTo>
                    <a:lnTo>
                      <a:pt x="3312" y="1788"/>
                    </a:lnTo>
                    <a:lnTo>
                      <a:pt x="3287" y="1747"/>
                    </a:lnTo>
                    <a:lnTo>
                      <a:pt x="3261" y="1709"/>
                    </a:lnTo>
                    <a:lnTo>
                      <a:pt x="3237" y="1673"/>
                    </a:lnTo>
                    <a:lnTo>
                      <a:pt x="3212" y="1638"/>
                    </a:lnTo>
                    <a:lnTo>
                      <a:pt x="3188" y="1608"/>
                    </a:lnTo>
                    <a:lnTo>
                      <a:pt x="3164" y="1579"/>
                    </a:lnTo>
                    <a:lnTo>
                      <a:pt x="3141" y="1554"/>
                    </a:lnTo>
                    <a:lnTo>
                      <a:pt x="3118" y="1530"/>
                    </a:lnTo>
                    <a:close/>
                    <a:moveTo>
                      <a:pt x="2672" y="3305"/>
                    </a:moveTo>
                    <a:lnTo>
                      <a:pt x="2672" y="3305"/>
                    </a:lnTo>
                    <a:lnTo>
                      <a:pt x="2669" y="3323"/>
                    </a:lnTo>
                    <a:lnTo>
                      <a:pt x="2667" y="3340"/>
                    </a:lnTo>
                    <a:lnTo>
                      <a:pt x="2663" y="3359"/>
                    </a:lnTo>
                    <a:lnTo>
                      <a:pt x="2659" y="3376"/>
                    </a:lnTo>
                    <a:lnTo>
                      <a:pt x="2654" y="3393"/>
                    </a:lnTo>
                    <a:lnTo>
                      <a:pt x="2649" y="3410"/>
                    </a:lnTo>
                    <a:lnTo>
                      <a:pt x="2643" y="3427"/>
                    </a:lnTo>
                    <a:lnTo>
                      <a:pt x="2637" y="3444"/>
                    </a:lnTo>
                    <a:lnTo>
                      <a:pt x="2629" y="3460"/>
                    </a:lnTo>
                    <a:lnTo>
                      <a:pt x="2621" y="3477"/>
                    </a:lnTo>
                    <a:lnTo>
                      <a:pt x="2604" y="3509"/>
                    </a:lnTo>
                    <a:lnTo>
                      <a:pt x="2584" y="3542"/>
                    </a:lnTo>
                    <a:lnTo>
                      <a:pt x="2561" y="3574"/>
                    </a:lnTo>
                    <a:lnTo>
                      <a:pt x="2549" y="3589"/>
                    </a:lnTo>
                    <a:lnTo>
                      <a:pt x="2537" y="3603"/>
                    </a:lnTo>
                    <a:lnTo>
                      <a:pt x="2523" y="3617"/>
                    </a:lnTo>
                    <a:lnTo>
                      <a:pt x="2509" y="3632"/>
                    </a:lnTo>
                    <a:lnTo>
                      <a:pt x="2495" y="3645"/>
                    </a:lnTo>
                    <a:lnTo>
                      <a:pt x="2481" y="3658"/>
                    </a:lnTo>
                    <a:lnTo>
                      <a:pt x="2465" y="3670"/>
                    </a:lnTo>
                    <a:lnTo>
                      <a:pt x="2449" y="3683"/>
                    </a:lnTo>
                    <a:lnTo>
                      <a:pt x="2433" y="3695"/>
                    </a:lnTo>
                    <a:lnTo>
                      <a:pt x="2416" y="3706"/>
                    </a:lnTo>
                    <a:lnTo>
                      <a:pt x="2398" y="3717"/>
                    </a:lnTo>
                    <a:lnTo>
                      <a:pt x="2380" y="3727"/>
                    </a:lnTo>
                    <a:lnTo>
                      <a:pt x="2342" y="3748"/>
                    </a:lnTo>
                    <a:lnTo>
                      <a:pt x="2302" y="3766"/>
                    </a:lnTo>
                    <a:lnTo>
                      <a:pt x="2283" y="3774"/>
                    </a:lnTo>
                    <a:lnTo>
                      <a:pt x="2263" y="3780"/>
                    </a:lnTo>
                    <a:lnTo>
                      <a:pt x="2242" y="3785"/>
                    </a:lnTo>
                    <a:lnTo>
                      <a:pt x="2223" y="3792"/>
                    </a:lnTo>
                    <a:lnTo>
                      <a:pt x="2210" y="3970"/>
                    </a:lnTo>
                    <a:lnTo>
                      <a:pt x="2209" y="3979"/>
                    </a:lnTo>
                    <a:lnTo>
                      <a:pt x="2207" y="3987"/>
                    </a:lnTo>
                    <a:lnTo>
                      <a:pt x="2204" y="3996"/>
                    </a:lnTo>
                    <a:lnTo>
                      <a:pt x="2200" y="4004"/>
                    </a:lnTo>
                    <a:lnTo>
                      <a:pt x="2194" y="4013"/>
                    </a:lnTo>
                    <a:lnTo>
                      <a:pt x="2188" y="4020"/>
                    </a:lnTo>
                    <a:lnTo>
                      <a:pt x="2181" y="4027"/>
                    </a:lnTo>
                    <a:lnTo>
                      <a:pt x="2174" y="4033"/>
                    </a:lnTo>
                    <a:lnTo>
                      <a:pt x="2166" y="4039"/>
                    </a:lnTo>
                    <a:lnTo>
                      <a:pt x="2157" y="4045"/>
                    </a:lnTo>
                    <a:lnTo>
                      <a:pt x="2148" y="4049"/>
                    </a:lnTo>
                    <a:lnTo>
                      <a:pt x="2137" y="4053"/>
                    </a:lnTo>
                    <a:lnTo>
                      <a:pt x="2127" y="4056"/>
                    </a:lnTo>
                    <a:lnTo>
                      <a:pt x="2117" y="4059"/>
                    </a:lnTo>
                    <a:lnTo>
                      <a:pt x="2106" y="4060"/>
                    </a:lnTo>
                    <a:lnTo>
                      <a:pt x="2095" y="4061"/>
                    </a:lnTo>
                    <a:lnTo>
                      <a:pt x="2083" y="4061"/>
                    </a:lnTo>
                    <a:lnTo>
                      <a:pt x="2072" y="4060"/>
                    </a:lnTo>
                    <a:lnTo>
                      <a:pt x="2061" y="4058"/>
                    </a:lnTo>
                    <a:lnTo>
                      <a:pt x="2052" y="4055"/>
                    </a:lnTo>
                    <a:lnTo>
                      <a:pt x="2042" y="4052"/>
                    </a:lnTo>
                    <a:lnTo>
                      <a:pt x="2032" y="4048"/>
                    </a:lnTo>
                    <a:lnTo>
                      <a:pt x="2024" y="4043"/>
                    </a:lnTo>
                    <a:lnTo>
                      <a:pt x="2016" y="4038"/>
                    </a:lnTo>
                    <a:lnTo>
                      <a:pt x="2009" y="4032"/>
                    </a:lnTo>
                    <a:lnTo>
                      <a:pt x="2003" y="4025"/>
                    </a:lnTo>
                    <a:lnTo>
                      <a:pt x="1998" y="4018"/>
                    </a:lnTo>
                    <a:lnTo>
                      <a:pt x="1993" y="4011"/>
                    </a:lnTo>
                    <a:lnTo>
                      <a:pt x="1990" y="4002"/>
                    </a:lnTo>
                    <a:lnTo>
                      <a:pt x="1987" y="3993"/>
                    </a:lnTo>
                    <a:lnTo>
                      <a:pt x="1986" y="3985"/>
                    </a:lnTo>
                    <a:lnTo>
                      <a:pt x="1985" y="3976"/>
                    </a:lnTo>
                    <a:lnTo>
                      <a:pt x="1987" y="3833"/>
                    </a:lnTo>
                    <a:lnTo>
                      <a:pt x="1973" y="3834"/>
                    </a:lnTo>
                    <a:lnTo>
                      <a:pt x="1960" y="3835"/>
                    </a:lnTo>
                    <a:lnTo>
                      <a:pt x="1946" y="3836"/>
                    </a:lnTo>
                    <a:lnTo>
                      <a:pt x="1932" y="3837"/>
                    </a:lnTo>
                    <a:lnTo>
                      <a:pt x="1906" y="3836"/>
                    </a:lnTo>
                    <a:lnTo>
                      <a:pt x="1882" y="3835"/>
                    </a:lnTo>
                    <a:lnTo>
                      <a:pt x="1834" y="3832"/>
                    </a:lnTo>
                    <a:lnTo>
                      <a:pt x="1838" y="3976"/>
                    </a:lnTo>
                    <a:lnTo>
                      <a:pt x="1837" y="3985"/>
                    </a:lnTo>
                    <a:lnTo>
                      <a:pt x="1836" y="3993"/>
                    </a:lnTo>
                    <a:lnTo>
                      <a:pt x="1833" y="4001"/>
                    </a:lnTo>
                    <a:lnTo>
                      <a:pt x="1830" y="4010"/>
                    </a:lnTo>
                    <a:lnTo>
                      <a:pt x="1825" y="4017"/>
                    </a:lnTo>
                    <a:lnTo>
                      <a:pt x="1820" y="4024"/>
                    </a:lnTo>
                    <a:lnTo>
                      <a:pt x="1813" y="4031"/>
                    </a:lnTo>
                    <a:lnTo>
                      <a:pt x="1806" y="4037"/>
                    </a:lnTo>
                    <a:lnTo>
                      <a:pt x="1798" y="4042"/>
                    </a:lnTo>
                    <a:lnTo>
                      <a:pt x="1790" y="4047"/>
                    </a:lnTo>
                    <a:lnTo>
                      <a:pt x="1781" y="4051"/>
                    </a:lnTo>
                    <a:lnTo>
                      <a:pt x="1772" y="4054"/>
                    </a:lnTo>
                    <a:lnTo>
                      <a:pt x="1762" y="4057"/>
                    </a:lnTo>
                    <a:lnTo>
                      <a:pt x="1750" y="4059"/>
                    </a:lnTo>
                    <a:lnTo>
                      <a:pt x="1740" y="4060"/>
                    </a:lnTo>
                    <a:lnTo>
                      <a:pt x="1729" y="4060"/>
                    </a:lnTo>
                    <a:lnTo>
                      <a:pt x="1718" y="4059"/>
                    </a:lnTo>
                    <a:lnTo>
                      <a:pt x="1706" y="4058"/>
                    </a:lnTo>
                    <a:lnTo>
                      <a:pt x="1695" y="4055"/>
                    </a:lnTo>
                    <a:lnTo>
                      <a:pt x="1685" y="4052"/>
                    </a:lnTo>
                    <a:lnTo>
                      <a:pt x="1675" y="4048"/>
                    </a:lnTo>
                    <a:lnTo>
                      <a:pt x="1666" y="4043"/>
                    </a:lnTo>
                    <a:lnTo>
                      <a:pt x="1658" y="4038"/>
                    </a:lnTo>
                    <a:lnTo>
                      <a:pt x="1649" y="4032"/>
                    </a:lnTo>
                    <a:lnTo>
                      <a:pt x="1641" y="4026"/>
                    </a:lnTo>
                    <a:lnTo>
                      <a:pt x="1635" y="4019"/>
                    </a:lnTo>
                    <a:lnTo>
                      <a:pt x="1629" y="4011"/>
                    </a:lnTo>
                    <a:lnTo>
                      <a:pt x="1624" y="4002"/>
                    </a:lnTo>
                    <a:lnTo>
                      <a:pt x="1620" y="3994"/>
                    </a:lnTo>
                    <a:lnTo>
                      <a:pt x="1617" y="3986"/>
                    </a:lnTo>
                    <a:lnTo>
                      <a:pt x="1614" y="3977"/>
                    </a:lnTo>
                    <a:lnTo>
                      <a:pt x="1613" y="3968"/>
                    </a:lnTo>
                    <a:lnTo>
                      <a:pt x="1600" y="3789"/>
                    </a:lnTo>
                    <a:lnTo>
                      <a:pt x="1573" y="3780"/>
                    </a:lnTo>
                    <a:lnTo>
                      <a:pt x="1547" y="3770"/>
                    </a:lnTo>
                    <a:lnTo>
                      <a:pt x="1521" y="3760"/>
                    </a:lnTo>
                    <a:lnTo>
                      <a:pt x="1498" y="3749"/>
                    </a:lnTo>
                    <a:lnTo>
                      <a:pt x="1474" y="3737"/>
                    </a:lnTo>
                    <a:lnTo>
                      <a:pt x="1452" y="3724"/>
                    </a:lnTo>
                    <a:lnTo>
                      <a:pt x="1429" y="3711"/>
                    </a:lnTo>
                    <a:lnTo>
                      <a:pt x="1409" y="3697"/>
                    </a:lnTo>
                    <a:lnTo>
                      <a:pt x="1387" y="3678"/>
                    </a:lnTo>
                    <a:lnTo>
                      <a:pt x="1365" y="3659"/>
                    </a:lnTo>
                    <a:lnTo>
                      <a:pt x="1345" y="3639"/>
                    </a:lnTo>
                    <a:lnTo>
                      <a:pt x="1324" y="3616"/>
                    </a:lnTo>
                    <a:lnTo>
                      <a:pt x="1305" y="3594"/>
                    </a:lnTo>
                    <a:lnTo>
                      <a:pt x="1287" y="3569"/>
                    </a:lnTo>
                    <a:lnTo>
                      <a:pt x="1269" y="3544"/>
                    </a:lnTo>
                    <a:lnTo>
                      <a:pt x="1252" y="3518"/>
                    </a:lnTo>
                    <a:lnTo>
                      <a:pt x="1237" y="3489"/>
                    </a:lnTo>
                    <a:lnTo>
                      <a:pt x="1222" y="3460"/>
                    </a:lnTo>
                    <a:lnTo>
                      <a:pt x="1207" y="3432"/>
                    </a:lnTo>
                    <a:lnTo>
                      <a:pt x="1194" y="3401"/>
                    </a:lnTo>
                    <a:lnTo>
                      <a:pt x="1182" y="3370"/>
                    </a:lnTo>
                    <a:lnTo>
                      <a:pt x="1170" y="3338"/>
                    </a:lnTo>
                    <a:lnTo>
                      <a:pt x="1159" y="3306"/>
                    </a:lnTo>
                    <a:lnTo>
                      <a:pt x="1149" y="3272"/>
                    </a:lnTo>
                    <a:lnTo>
                      <a:pt x="1148" y="3258"/>
                    </a:lnTo>
                    <a:lnTo>
                      <a:pt x="1149" y="3244"/>
                    </a:lnTo>
                    <a:lnTo>
                      <a:pt x="1151" y="3230"/>
                    </a:lnTo>
                    <a:lnTo>
                      <a:pt x="1154" y="3217"/>
                    </a:lnTo>
                    <a:lnTo>
                      <a:pt x="1158" y="3205"/>
                    </a:lnTo>
                    <a:lnTo>
                      <a:pt x="1165" y="3194"/>
                    </a:lnTo>
                    <a:lnTo>
                      <a:pt x="1172" y="3183"/>
                    </a:lnTo>
                    <a:lnTo>
                      <a:pt x="1179" y="3173"/>
                    </a:lnTo>
                    <a:lnTo>
                      <a:pt x="1188" y="3165"/>
                    </a:lnTo>
                    <a:lnTo>
                      <a:pt x="1197" y="3157"/>
                    </a:lnTo>
                    <a:lnTo>
                      <a:pt x="1208" y="3151"/>
                    </a:lnTo>
                    <a:lnTo>
                      <a:pt x="1220" y="3146"/>
                    </a:lnTo>
                    <a:lnTo>
                      <a:pt x="1232" y="3142"/>
                    </a:lnTo>
                    <a:lnTo>
                      <a:pt x="1245" y="3140"/>
                    </a:lnTo>
                    <a:lnTo>
                      <a:pt x="1258" y="3139"/>
                    </a:lnTo>
                    <a:lnTo>
                      <a:pt x="1273" y="3139"/>
                    </a:lnTo>
                    <a:lnTo>
                      <a:pt x="1288" y="3141"/>
                    </a:lnTo>
                    <a:lnTo>
                      <a:pt x="1302" y="3145"/>
                    </a:lnTo>
                    <a:lnTo>
                      <a:pt x="1316" y="3149"/>
                    </a:lnTo>
                    <a:lnTo>
                      <a:pt x="1330" y="3155"/>
                    </a:lnTo>
                    <a:lnTo>
                      <a:pt x="1343" y="3163"/>
                    </a:lnTo>
                    <a:lnTo>
                      <a:pt x="1355" y="3171"/>
                    </a:lnTo>
                    <a:lnTo>
                      <a:pt x="1367" y="3181"/>
                    </a:lnTo>
                    <a:lnTo>
                      <a:pt x="1378" y="3192"/>
                    </a:lnTo>
                    <a:lnTo>
                      <a:pt x="1389" y="3203"/>
                    </a:lnTo>
                    <a:lnTo>
                      <a:pt x="1398" y="3215"/>
                    </a:lnTo>
                    <a:lnTo>
                      <a:pt x="1407" y="3228"/>
                    </a:lnTo>
                    <a:lnTo>
                      <a:pt x="1414" y="3243"/>
                    </a:lnTo>
                    <a:lnTo>
                      <a:pt x="1420" y="3256"/>
                    </a:lnTo>
                    <a:lnTo>
                      <a:pt x="1424" y="3271"/>
                    </a:lnTo>
                    <a:lnTo>
                      <a:pt x="1428" y="3286"/>
                    </a:lnTo>
                    <a:lnTo>
                      <a:pt x="1430" y="3302"/>
                    </a:lnTo>
                    <a:lnTo>
                      <a:pt x="1436" y="3321"/>
                    </a:lnTo>
                    <a:lnTo>
                      <a:pt x="1441" y="3339"/>
                    </a:lnTo>
                    <a:lnTo>
                      <a:pt x="1447" y="3358"/>
                    </a:lnTo>
                    <a:lnTo>
                      <a:pt x="1454" y="3375"/>
                    </a:lnTo>
                    <a:lnTo>
                      <a:pt x="1461" y="3391"/>
                    </a:lnTo>
                    <a:lnTo>
                      <a:pt x="1469" y="3407"/>
                    </a:lnTo>
                    <a:lnTo>
                      <a:pt x="1477" y="3421"/>
                    </a:lnTo>
                    <a:lnTo>
                      <a:pt x="1486" y="3435"/>
                    </a:lnTo>
                    <a:lnTo>
                      <a:pt x="1496" y="3449"/>
                    </a:lnTo>
                    <a:lnTo>
                      <a:pt x="1506" y="3463"/>
                    </a:lnTo>
                    <a:lnTo>
                      <a:pt x="1516" y="3475"/>
                    </a:lnTo>
                    <a:lnTo>
                      <a:pt x="1527" y="3487"/>
                    </a:lnTo>
                    <a:lnTo>
                      <a:pt x="1538" y="3499"/>
                    </a:lnTo>
                    <a:lnTo>
                      <a:pt x="1551" y="3510"/>
                    </a:lnTo>
                    <a:lnTo>
                      <a:pt x="1577" y="3533"/>
                    </a:lnTo>
                    <a:lnTo>
                      <a:pt x="1542" y="2990"/>
                    </a:lnTo>
                    <a:lnTo>
                      <a:pt x="1507" y="2977"/>
                    </a:lnTo>
                    <a:lnTo>
                      <a:pt x="1474" y="2962"/>
                    </a:lnTo>
                    <a:lnTo>
                      <a:pt x="1446" y="2949"/>
                    </a:lnTo>
                    <a:lnTo>
                      <a:pt x="1420" y="2937"/>
                    </a:lnTo>
                    <a:lnTo>
                      <a:pt x="1389" y="2918"/>
                    </a:lnTo>
                    <a:lnTo>
                      <a:pt x="1359" y="2897"/>
                    </a:lnTo>
                    <a:lnTo>
                      <a:pt x="1345" y="2886"/>
                    </a:lnTo>
                    <a:lnTo>
                      <a:pt x="1332" y="2875"/>
                    </a:lnTo>
                    <a:lnTo>
                      <a:pt x="1318" y="2864"/>
                    </a:lnTo>
                    <a:lnTo>
                      <a:pt x="1306" y="2852"/>
                    </a:lnTo>
                    <a:lnTo>
                      <a:pt x="1294" y="2840"/>
                    </a:lnTo>
                    <a:lnTo>
                      <a:pt x="1283" y="2827"/>
                    </a:lnTo>
                    <a:lnTo>
                      <a:pt x="1273" y="2815"/>
                    </a:lnTo>
                    <a:lnTo>
                      <a:pt x="1262" y="2801"/>
                    </a:lnTo>
                    <a:lnTo>
                      <a:pt x="1252" y="2787"/>
                    </a:lnTo>
                    <a:lnTo>
                      <a:pt x="1243" y="2774"/>
                    </a:lnTo>
                    <a:lnTo>
                      <a:pt x="1235" y="2760"/>
                    </a:lnTo>
                    <a:lnTo>
                      <a:pt x="1227" y="2744"/>
                    </a:lnTo>
                    <a:lnTo>
                      <a:pt x="1212" y="2715"/>
                    </a:lnTo>
                    <a:lnTo>
                      <a:pt x="1200" y="2684"/>
                    </a:lnTo>
                    <a:lnTo>
                      <a:pt x="1190" y="2654"/>
                    </a:lnTo>
                    <a:lnTo>
                      <a:pt x="1182" y="2622"/>
                    </a:lnTo>
                    <a:lnTo>
                      <a:pt x="1177" y="2590"/>
                    </a:lnTo>
                    <a:lnTo>
                      <a:pt x="1173" y="2557"/>
                    </a:lnTo>
                    <a:lnTo>
                      <a:pt x="1172" y="2523"/>
                    </a:lnTo>
                    <a:lnTo>
                      <a:pt x="1173" y="2490"/>
                    </a:lnTo>
                    <a:lnTo>
                      <a:pt x="1175" y="2458"/>
                    </a:lnTo>
                    <a:lnTo>
                      <a:pt x="1179" y="2429"/>
                    </a:lnTo>
                    <a:lnTo>
                      <a:pt x="1185" y="2399"/>
                    </a:lnTo>
                    <a:lnTo>
                      <a:pt x="1192" y="2370"/>
                    </a:lnTo>
                    <a:lnTo>
                      <a:pt x="1201" y="2341"/>
                    </a:lnTo>
                    <a:lnTo>
                      <a:pt x="1212" y="2314"/>
                    </a:lnTo>
                    <a:lnTo>
                      <a:pt x="1225" y="2286"/>
                    </a:lnTo>
                    <a:lnTo>
                      <a:pt x="1239" y="2260"/>
                    </a:lnTo>
                    <a:lnTo>
                      <a:pt x="1254" y="2234"/>
                    </a:lnTo>
                    <a:lnTo>
                      <a:pt x="1270" y="2209"/>
                    </a:lnTo>
                    <a:lnTo>
                      <a:pt x="1289" y="2185"/>
                    </a:lnTo>
                    <a:lnTo>
                      <a:pt x="1308" y="2163"/>
                    </a:lnTo>
                    <a:lnTo>
                      <a:pt x="1329" y="2140"/>
                    </a:lnTo>
                    <a:lnTo>
                      <a:pt x="1350" y="2120"/>
                    </a:lnTo>
                    <a:lnTo>
                      <a:pt x="1372" y="2101"/>
                    </a:lnTo>
                    <a:lnTo>
                      <a:pt x="1396" y="2082"/>
                    </a:lnTo>
                    <a:lnTo>
                      <a:pt x="1413" y="2069"/>
                    </a:lnTo>
                    <a:lnTo>
                      <a:pt x="1432" y="2058"/>
                    </a:lnTo>
                    <a:lnTo>
                      <a:pt x="1453" y="2046"/>
                    </a:lnTo>
                    <a:lnTo>
                      <a:pt x="1474" y="2034"/>
                    </a:lnTo>
                    <a:lnTo>
                      <a:pt x="1498" y="2024"/>
                    </a:lnTo>
                    <a:lnTo>
                      <a:pt x="1521" y="2013"/>
                    </a:lnTo>
                    <a:lnTo>
                      <a:pt x="1547" y="2003"/>
                    </a:lnTo>
                    <a:lnTo>
                      <a:pt x="1574" y="1993"/>
                    </a:lnTo>
                    <a:lnTo>
                      <a:pt x="1590" y="1796"/>
                    </a:lnTo>
                    <a:lnTo>
                      <a:pt x="1592" y="1786"/>
                    </a:lnTo>
                    <a:lnTo>
                      <a:pt x="1594" y="1777"/>
                    </a:lnTo>
                    <a:lnTo>
                      <a:pt x="1599" y="1768"/>
                    </a:lnTo>
                    <a:lnTo>
                      <a:pt x="1603" y="1758"/>
                    </a:lnTo>
                    <a:lnTo>
                      <a:pt x="1609" y="1749"/>
                    </a:lnTo>
                    <a:lnTo>
                      <a:pt x="1615" y="1741"/>
                    </a:lnTo>
                    <a:lnTo>
                      <a:pt x="1622" y="1734"/>
                    </a:lnTo>
                    <a:lnTo>
                      <a:pt x="1630" y="1727"/>
                    </a:lnTo>
                    <a:lnTo>
                      <a:pt x="1639" y="1720"/>
                    </a:lnTo>
                    <a:lnTo>
                      <a:pt x="1648" y="1714"/>
                    </a:lnTo>
                    <a:lnTo>
                      <a:pt x="1659" y="1709"/>
                    </a:lnTo>
                    <a:lnTo>
                      <a:pt x="1669" y="1704"/>
                    </a:lnTo>
                    <a:lnTo>
                      <a:pt x="1680" y="1700"/>
                    </a:lnTo>
                    <a:lnTo>
                      <a:pt x="1691" y="1697"/>
                    </a:lnTo>
                    <a:lnTo>
                      <a:pt x="1703" y="1695"/>
                    </a:lnTo>
                    <a:lnTo>
                      <a:pt x="1716" y="1694"/>
                    </a:lnTo>
                    <a:lnTo>
                      <a:pt x="1727" y="1694"/>
                    </a:lnTo>
                    <a:lnTo>
                      <a:pt x="1739" y="1695"/>
                    </a:lnTo>
                    <a:lnTo>
                      <a:pt x="1750" y="1697"/>
                    </a:lnTo>
                    <a:lnTo>
                      <a:pt x="1760" y="1700"/>
                    </a:lnTo>
                    <a:lnTo>
                      <a:pt x="1771" y="1703"/>
                    </a:lnTo>
                    <a:lnTo>
                      <a:pt x="1781" y="1708"/>
                    </a:lnTo>
                    <a:lnTo>
                      <a:pt x="1789" y="1713"/>
                    </a:lnTo>
                    <a:lnTo>
                      <a:pt x="1797" y="1719"/>
                    </a:lnTo>
                    <a:lnTo>
                      <a:pt x="1805" y="1725"/>
                    </a:lnTo>
                    <a:lnTo>
                      <a:pt x="1811" y="1732"/>
                    </a:lnTo>
                    <a:lnTo>
                      <a:pt x="1818" y="1740"/>
                    </a:lnTo>
                    <a:lnTo>
                      <a:pt x="1822" y="1748"/>
                    </a:lnTo>
                    <a:lnTo>
                      <a:pt x="1826" y="1756"/>
                    </a:lnTo>
                    <a:lnTo>
                      <a:pt x="1829" y="1766"/>
                    </a:lnTo>
                    <a:lnTo>
                      <a:pt x="1830" y="1775"/>
                    </a:lnTo>
                    <a:lnTo>
                      <a:pt x="1831" y="1784"/>
                    </a:lnTo>
                    <a:lnTo>
                      <a:pt x="1826" y="1944"/>
                    </a:lnTo>
                    <a:lnTo>
                      <a:pt x="1849" y="1943"/>
                    </a:lnTo>
                    <a:lnTo>
                      <a:pt x="1861" y="1942"/>
                    </a:lnTo>
                    <a:lnTo>
                      <a:pt x="1873" y="1941"/>
                    </a:lnTo>
                    <a:lnTo>
                      <a:pt x="1904" y="1942"/>
                    </a:lnTo>
                    <a:lnTo>
                      <a:pt x="1934" y="1944"/>
                    </a:lnTo>
                    <a:lnTo>
                      <a:pt x="1992" y="1949"/>
                    </a:lnTo>
                    <a:lnTo>
                      <a:pt x="1989" y="1784"/>
                    </a:lnTo>
                    <a:lnTo>
                      <a:pt x="1990" y="1774"/>
                    </a:lnTo>
                    <a:lnTo>
                      <a:pt x="1991" y="1765"/>
                    </a:lnTo>
                    <a:lnTo>
                      <a:pt x="1994" y="1755"/>
                    </a:lnTo>
                    <a:lnTo>
                      <a:pt x="1998" y="1747"/>
                    </a:lnTo>
                    <a:lnTo>
                      <a:pt x="2002" y="1739"/>
                    </a:lnTo>
                    <a:lnTo>
                      <a:pt x="2008" y="1731"/>
                    </a:lnTo>
                    <a:lnTo>
                      <a:pt x="2015" y="1725"/>
                    </a:lnTo>
                    <a:lnTo>
                      <a:pt x="2022" y="1718"/>
                    </a:lnTo>
                    <a:lnTo>
                      <a:pt x="2030" y="1712"/>
                    </a:lnTo>
                    <a:lnTo>
                      <a:pt x="2040" y="1707"/>
                    </a:lnTo>
                    <a:lnTo>
                      <a:pt x="2049" y="1702"/>
                    </a:lnTo>
                    <a:lnTo>
                      <a:pt x="2059" y="1698"/>
                    </a:lnTo>
                    <a:lnTo>
                      <a:pt x="2070" y="1696"/>
                    </a:lnTo>
                    <a:lnTo>
                      <a:pt x="2081" y="1694"/>
                    </a:lnTo>
                    <a:lnTo>
                      <a:pt x="2094" y="1693"/>
                    </a:lnTo>
                    <a:lnTo>
                      <a:pt x="2105" y="1693"/>
                    </a:lnTo>
                    <a:lnTo>
                      <a:pt x="2117" y="1694"/>
                    </a:lnTo>
                    <a:lnTo>
                      <a:pt x="2129" y="1695"/>
                    </a:lnTo>
                    <a:lnTo>
                      <a:pt x="2140" y="1698"/>
                    </a:lnTo>
                    <a:lnTo>
                      <a:pt x="2152" y="1702"/>
                    </a:lnTo>
                    <a:lnTo>
                      <a:pt x="2162" y="1707"/>
                    </a:lnTo>
                    <a:lnTo>
                      <a:pt x="2172" y="1712"/>
                    </a:lnTo>
                    <a:lnTo>
                      <a:pt x="2181" y="1718"/>
                    </a:lnTo>
                    <a:lnTo>
                      <a:pt x="2190" y="1724"/>
                    </a:lnTo>
                    <a:lnTo>
                      <a:pt x="2199" y="1731"/>
                    </a:lnTo>
                    <a:lnTo>
                      <a:pt x="2206" y="1739"/>
                    </a:lnTo>
                    <a:lnTo>
                      <a:pt x="2213" y="1747"/>
                    </a:lnTo>
                    <a:lnTo>
                      <a:pt x="2218" y="1755"/>
                    </a:lnTo>
                    <a:lnTo>
                      <a:pt x="2223" y="1765"/>
                    </a:lnTo>
                    <a:lnTo>
                      <a:pt x="2226" y="1774"/>
                    </a:lnTo>
                    <a:lnTo>
                      <a:pt x="2229" y="1783"/>
                    </a:lnTo>
                    <a:lnTo>
                      <a:pt x="2230" y="1793"/>
                    </a:lnTo>
                    <a:lnTo>
                      <a:pt x="2246" y="2001"/>
                    </a:lnTo>
                    <a:lnTo>
                      <a:pt x="2256" y="2004"/>
                    </a:lnTo>
                    <a:lnTo>
                      <a:pt x="2266" y="2007"/>
                    </a:lnTo>
                    <a:lnTo>
                      <a:pt x="2307" y="2024"/>
                    </a:lnTo>
                    <a:lnTo>
                      <a:pt x="2344" y="2043"/>
                    </a:lnTo>
                    <a:lnTo>
                      <a:pt x="2379" y="2063"/>
                    </a:lnTo>
                    <a:lnTo>
                      <a:pt x="2395" y="2073"/>
                    </a:lnTo>
                    <a:lnTo>
                      <a:pt x="2411" y="2084"/>
                    </a:lnTo>
                    <a:lnTo>
                      <a:pt x="2427" y="2096"/>
                    </a:lnTo>
                    <a:lnTo>
                      <a:pt x="2441" y="2107"/>
                    </a:lnTo>
                    <a:lnTo>
                      <a:pt x="2454" y="2119"/>
                    </a:lnTo>
                    <a:lnTo>
                      <a:pt x="2467" y="2130"/>
                    </a:lnTo>
                    <a:lnTo>
                      <a:pt x="2481" y="2143"/>
                    </a:lnTo>
                    <a:lnTo>
                      <a:pt x="2493" y="2156"/>
                    </a:lnTo>
                    <a:lnTo>
                      <a:pt x="2504" y="2169"/>
                    </a:lnTo>
                    <a:lnTo>
                      <a:pt x="2514" y="2182"/>
                    </a:lnTo>
                    <a:lnTo>
                      <a:pt x="2525" y="2196"/>
                    </a:lnTo>
                    <a:lnTo>
                      <a:pt x="2535" y="2211"/>
                    </a:lnTo>
                    <a:lnTo>
                      <a:pt x="2544" y="2227"/>
                    </a:lnTo>
                    <a:lnTo>
                      <a:pt x="2553" y="2244"/>
                    </a:lnTo>
                    <a:lnTo>
                      <a:pt x="2562" y="2262"/>
                    </a:lnTo>
                    <a:lnTo>
                      <a:pt x="2570" y="2280"/>
                    </a:lnTo>
                    <a:lnTo>
                      <a:pt x="2587" y="2319"/>
                    </a:lnTo>
                    <a:lnTo>
                      <a:pt x="2602" y="2359"/>
                    </a:lnTo>
                    <a:lnTo>
                      <a:pt x="2615" y="2403"/>
                    </a:lnTo>
                    <a:lnTo>
                      <a:pt x="2626" y="2447"/>
                    </a:lnTo>
                    <a:lnTo>
                      <a:pt x="2637" y="2493"/>
                    </a:lnTo>
                    <a:lnTo>
                      <a:pt x="2637" y="2508"/>
                    </a:lnTo>
                    <a:lnTo>
                      <a:pt x="2636" y="2523"/>
                    </a:lnTo>
                    <a:lnTo>
                      <a:pt x="2633" y="2539"/>
                    </a:lnTo>
                    <a:lnTo>
                      <a:pt x="2628" y="2553"/>
                    </a:lnTo>
                    <a:lnTo>
                      <a:pt x="2623" y="2566"/>
                    </a:lnTo>
                    <a:lnTo>
                      <a:pt x="2616" y="2578"/>
                    </a:lnTo>
                    <a:lnTo>
                      <a:pt x="2609" y="2590"/>
                    </a:lnTo>
                    <a:lnTo>
                      <a:pt x="2600" y="2601"/>
                    </a:lnTo>
                    <a:lnTo>
                      <a:pt x="2591" y="2611"/>
                    </a:lnTo>
                    <a:lnTo>
                      <a:pt x="2580" y="2619"/>
                    </a:lnTo>
                    <a:lnTo>
                      <a:pt x="2568" y="2626"/>
                    </a:lnTo>
                    <a:lnTo>
                      <a:pt x="2556" y="2632"/>
                    </a:lnTo>
                    <a:lnTo>
                      <a:pt x="2543" y="2637"/>
                    </a:lnTo>
                    <a:lnTo>
                      <a:pt x="2529" y="2642"/>
                    </a:lnTo>
                    <a:lnTo>
                      <a:pt x="2514" y="2644"/>
                    </a:lnTo>
                    <a:lnTo>
                      <a:pt x="2500" y="2644"/>
                    </a:lnTo>
                    <a:lnTo>
                      <a:pt x="2485" y="2643"/>
                    </a:lnTo>
                    <a:lnTo>
                      <a:pt x="2470" y="2640"/>
                    </a:lnTo>
                    <a:lnTo>
                      <a:pt x="2454" y="2635"/>
                    </a:lnTo>
                    <a:lnTo>
                      <a:pt x="2440" y="2629"/>
                    </a:lnTo>
                    <a:lnTo>
                      <a:pt x="2427" y="2622"/>
                    </a:lnTo>
                    <a:lnTo>
                      <a:pt x="2413" y="2614"/>
                    </a:lnTo>
                    <a:lnTo>
                      <a:pt x="2401" y="2604"/>
                    </a:lnTo>
                    <a:lnTo>
                      <a:pt x="2390" y="2594"/>
                    </a:lnTo>
                    <a:lnTo>
                      <a:pt x="2380" y="2581"/>
                    </a:lnTo>
                    <a:lnTo>
                      <a:pt x="2371" y="2569"/>
                    </a:lnTo>
                    <a:lnTo>
                      <a:pt x="2363" y="2555"/>
                    </a:lnTo>
                    <a:lnTo>
                      <a:pt x="2355" y="2541"/>
                    </a:lnTo>
                    <a:lnTo>
                      <a:pt x="2349" y="2525"/>
                    </a:lnTo>
                    <a:lnTo>
                      <a:pt x="2345" y="2510"/>
                    </a:lnTo>
                    <a:lnTo>
                      <a:pt x="2342" y="2494"/>
                    </a:lnTo>
                    <a:lnTo>
                      <a:pt x="2341" y="2478"/>
                    </a:lnTo>
                    <a:lnTo>
                      <a:pt x="2335" y="2453"/>
                    </a:lnTo>
                    <a:lnTo>
                      <a:pt x="2329" y="2432"/>
                    </a:lnTo>
                    <a:lnTo>
                      <a:pt x="2321" y="2411"/>
                    </a:lnTo>
                    <a:lnTo>
                      <a:pt x="2313" y="2392"/>
                    </a:lnTo>
                    <a:lnTo>
                      <a:pt x="2302" y="2374"/>
                    </a:lnTo>
                    <a:lnTo>
                      <a:pt x="2291" y="2357"/>
                    </a:lnTo>
                    <a:lnTo>
                      <a:pt x="2280" y="2341"/>
                    </a:lnTo>
                    <a:lnTo>
                      <a:pt x="2268" y="2325"/>
                    </a:lnTo>
                    <a:lnTo>
                      <a:pt x="2278" y="2832"/>
                    </a:lnTo>
                    <a:lnTo>
                      <a:pt x="2328" y="2847"/>
                    </a:lnTo>
                    <a:lnTo>
                      <a:pt x="2372" y="2864"/>
                    </a:lnTo>
                    <a:lnTo>
                      <a:pt x="2409" y="2878"/>
                    </a:lnTo>
                    <a:lnTo>
                      <a:pt x="2442" y="2891"/>
                    </a:lnTo>
                    <a:lnTo>
                      <a:pt x="2473" y="2906"/>
                    </a:lnTo>
                    <a:lnTo>
                      <a:pt x="2501" y="2923"/>
                    </a:lnTo>
                    <a:lnTo>
                      <a:pt x="2514" y="2932"/>
                    </a:lnTo>
                    <a:lnTo>
                      <a:pt x="2528" y="2941"/>
                    </a:lnTo>
                    <a:lnTo>
                      <a:pt x="2540" y="2950"/>
                    </a:lnTo>
                    <a:lnTo>
                      <a:pt x="2551" y="2960"/>
                    </a:lnTo>
                    <a:lnTo>
                      <a:pt x="2563" y="2971"/>
                    </a:lnTo>
                    <a:lnTo>
                      <a:pt x="2573" y="2981"/>
                    </a:lnTo>
                    <a:lnTo>
                      <a:pt x="2584" y="2992"/>
                    </a:lnTo>
                    <a:lnTo>
                      <a:pt x="2594" y="3003"/>
                    </a:lnTo>
                    <a:lnTo>
                      <a:pt x="2603" y="3015"/>
                    </a:lnTo>
                    <a:lnTo>
                      <a:pt x="2612" y="3028"/>
                    </a:lnTo>
                    <a:lnTo>
                      <a:pt x="2620" y="3040"/>
                    </a:lnTo>
                    <a:lnTo>
                      <a:pt x="2628" y="3053"/>
                    </a:lnTo>
                    <a:lnTo>
                      <a:pt x="2636" y="3066"/>
                    </a:lnTo>
                    <a:lnTo>
                      <a:pt x="2642" y="3080"/>
                    </a:lnTo>
                    <a:lnTo>
                      <a:pt x="2648" y="3094"/>
                    </a:lnTo>
                    <a:lnTo>
                      <a:pt x="2653" y="3108"/>
                    </a:lnTo>
                    <a:lnTo>
                      <a:pt x="2658" y="3122"/>
                    </a:lnTo>
                    <a:lnTo>
                      <a:pt x="2662" y="3138"/>
                    </a:lnTo>
                    <a:lnTo>
                      <a:pt x="2666" y="3153"/>
                    </a:lnTo>
                    <a:lnTo>
                      <a:pt x="2669" y="3168"/>
                    </a:lnTo>
                    <a:lnTo>
                      <a:pt x="2671" y="3184"/>
                    </a:lnTo>
                    <a:lnTo>
                      <a:pt x="2673" y="3201"/>
                    </a:lnTo>
                    <a:lnTo>
                      <a:pt x="2675" y="3234"/>
                    </a:lnTo>
                    <a:lnTo>
                      <a:pt x="2674" y="3269"/>
                    </a:lnTo>
                    <a:lnTo>
                      <a:pt x="2672" y="3305"/>
                    </a:lnTo>
                    <a:close/>
                    <a:moveTo>
                      <a:pt x="2291" y="3213"/>
                    </a:moveTo>
                    <a:lnTo>
                      <a:pt x="2291" y="3213"/>
                    </a:lnTo>
                    <a:lnTo>
                      <a:pt x="2285" y="3210"/>
                    </a:lnTo>
                    <a:lnTo>
                      <a:pt x="2279" y="3207"/>
                    </a:lnTo>
                    <a:lnTo>
                      <a:pt x="2266" y="3202"/>
                    </a:lnTo>
                    <a:lnTo>
                      <a:pt x="2240" y="3563"/>
                    </a:lnTo>
                    <a:lnTo>
                      <a:pt x="2247" y="3560"/>
                    </a:lnTo>
                    <a:lnTo>
                      <a:pt x="2250" y="3558"/>
                    </a:lnTo>
                    <a:lnTo>
                      <a:pt x="2254" y="3557"/>
                    </a:lnTo>
                    <a:lnTo>
                      <a:pt x="2267" y="3546"/>
                    </a:lnTo>
                    <a:lnTo>
                      <a:pt x="2279" y="3536"/>
                    </a:lnTo>
                    <a:lnTo>
                      <a:pt x="2291" y="3526"/>
                    </a:lnTo>
                    <a:lnTo>
                      <a:pt x="2301" y="3514"/>
                    </a:lnTo>
                    <a:lnTo>
                      <a:pt x="2312" y="3503"/>
                    </a:lnTo>
                    <a:lnTo>
                      <a:pt x="2321" y="3492"/>
                    </a:lnTo>
                    <a:lnTo>
                      <a:pt x="2330" y="3480"/>
                    </a:lnTo>
                    <a:lnTo>
                      <a:pt x="2338" y="3469"/>
                    </a:lnTo>
                    <a:lnTo>
                      <a:pt x="2344" y="3456"/>
                    </a:lnTo>
                    <a:lnTo>
                      <a:pt x="2350" y="3444"/>
                    </a:lnTo>
                    <a:lnTo>
                      <a:pt x="2356" y="3432"/>
                    </a:lnTo>
                    <a:lnTo>
                      <a:pt x="2361" y="3419"/>
                    </a:lnTo>
                    <a:lnTo>
                      <a:pt x="2365" y="3407"/>
                    </a:lnTo>
                    <a:lnTo>
                      <a:pt x="2368" y="3393"/>
                    </a:lnTo>
                    <a:lnTo>
                      <a:pt x="2371" y="3380"/>
                    </a:lnTo>
                    <a:lnTo>
                      <a:pt x="2372" y="3366"/>
                    </a:lnTo>
                    <a:lnTo>
                      <a:pt x="2373" y="3355"/>
                    </a:lnTo>
                    <a:lnTo>
                      <a:pt x="2373" y="3342"/>
                    </a:lnTo>
                    <a:lnTo>
                      <a:pt x="2372" y="3331"/>
                    </a:lnTo>
                    <a:lnTo>
                      <a:pt x="2371" y="3320"/>
                    </a:lnTo>
                    <a:lnTo>
                      <a:pt x="2368" y="3309"/>
                    </a:lnTo>
                    <a:lnTo>
                      <a:pt x="2365" y="3299"/>
                    </a:lnTo>
                    <a:lnTo>
                      <a:pt x="2361" y="3288"/>
                    </a:lnTo>
                    <a:lnTo>
                      <a:pt x="2356" y="3278"/>
                    </a:lnTo>
                    <a:lnTo>
                      <a:pt x="2350" y="3269"/>
                    </a:lnTo>
                    <a:lnTo>
                      <a:pt x="2344" y="3260"/>
                    </a:lnTo>
                    <a:lnTo>
                      <a:pt x="2337" y="3252"/>
                    </a:lnTo>
                    <a:lnTo>
                      <a:pt x="2330" y="3243"/>
                    </a:lnTo>
                    <a:lnTo>
                      <a:pt x="2321" y="3235"/>
                    </a:lnTo>
                    <a:lnTo>
                      <a:pt x="2312" y="3227"/>
                    </a:lnTo>
                    <a:lnTo>
                      <a:pt x="2301" y="3220"/>
                    </a:lnTo>
                    <a:lnTo>
                      <a:pt x="2291" y="321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sz="1800">
                  <a:solidFill>
                    <a:srgbClr val="FFFFFF"/>
                  </a:solidFill>
                  <a:latin typeface="微软雅黑" pitchFamily="34" charset="-122"/>
                  <a:ea typeface="微软雅黑" pitchFamily="34" charset="-122"/>
                </a:endParaRPr>
              </a:p>
            </p:txBody>
          </p:sp>
        </p:grpSp>
        <p:grpSp>
          <p:nvGrpSpPr>
            <p:cNvPr id="49" name="组合 48"/>
            <p:cNvGrpSpPr/>
            <p:nvPr/>
          </p:nvGrpSpPr>
          <p:grpSpPr>
            <a:xfrm>
              <a:off x="7843388" y="2064061"/>
              <a:ext cx="465459" cy="497543"/>
              <a:chOff x="16802" y="4217"/>
              <a:chExt cx="992" cy="994"/>
            </a:xfrm>
          </p:grpSpPr>
          <p:sp>
            <p:nvSpPr>
              <p:cNvPr id="50" name="圆角矩形 49"/>
              <p:cNvSpPr/>
              <p:nvPr/>
            </p:nvSpPr>
            <p:spPr>
              <a:xfrm>
                <a:off x="16802" y="4217"/>
                <a:ext cx="993" cy="994"/>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51" name=" 33"/>
              <p:cNvSpPr/>
              <p:nvPr/>
            </p:nvSpPr>
            <p:spPr bwMode="auto">
              <a:xfrm>
                <a:off x="17046" y="4462"/>
                <a:ext cx="527" cy="527"/>
              </a:xfrm>
              <a:custGeom>
                <a:avLst/>
                <a:gdLst>
                  <a:gd name="T0" fmla="*/ 354414 w 2295525"/>
                  <a:gd name="T1" fmla="*/ 1437494 h 1735138"/>
                  <a:gd name="T2" fmla="*/ 223983 w 2295525"/>
                  <a:gd name="T3" fmla="*/ 1389407 h 1735138"/>
                  <a:gd name="T4" fmla="*/ 200120 w 2295525"/>
                  <a:gd name="T5" fmla="*/ 1433678 h 1735138"/>
                  <a:gd name="T6" fmla="*/ 1871799 w 2295525"/>
                  <a:gd name="T7" fmla="*/ 1202082 h 1735138"/>
                  <a:gd name="T8" fmla="*/ 1862595 w 2295525"/>
                  <a:gd name="T9" fmla="*/ 1430571 h 1735138"/>
                  <a:gd name="T10" fmla="*/ 1585813 w 2295525"/>
                  <a:gd name="T11" fmla="*/ 1207999 h 1735138"/>
                  <a:gd name="T12" fmla="*/ 1490656 w 2295525"/>
                  <a:gd name="T13" fmla="*/ 1402297 h 1735138"/>
                  <a:gd name="T14" fmla="*/ 1152749 w 2295525"/>
                  <a:gd name="T15" fmla="*/ 1383558 h 1735138"/>
                  <a:gd name="T16" fmla="*/ 1090837 w 2295525"/>
                  <a:gd name="T17" fmla="*/ 1220821 h 1735138"/>
                  <a:gd name="T18" fmla="*/ 783516 w 2295525"/>
                  <a:gd name="T19" fmla="*/ 1424982 h 1735138"/>
                  <a:gd name="T20" fmla="*/ 1483025 w 2295525"/>
                  <a:gd name="T21" fmla="*/ 1122300 h 1735138"/>
                  <a:gd name="T22" fmla="*/ 1518730 w 2295525"/>
                  <a:gd name="T23" fmla="*/ 1215802 h 1735138"/>
                  <a:gd name="T24" fmla="*/ 1183050 w 2295525"/>
                  <a:gd name="T25" fmla="*/ 1170419 h 1735138"/>
                  <a:gd name="T26" fmla="*/ 1093135 w 2295525"/>
                  <a:gd name="T27" fmla="*/ 1129269 h 1735138"/>
                  <a:gd name="T28" fmla="*/ 556942 w 2295525"/>
                  <a:gd name="T29" fmla="*/ 1349470 h 1735138"/>
                  <a:gd name="T30" fmla="*/ 575056 w 2295525"/>
                  <a:gd name="T31" fmla="*/ 1122300 h 1735138"/>
                  <a:gd name="T32" fmla="*/ 1862842 w 2295525"/>
                  <a:gd name="T33" fmla="*/ 1073163 h 1735138"/>
                  <a:gd name="T34" fmla="*/ 1818708 w 2295525"/>
                  <a:gd name="T35" fmla="*/ 1141187 h 1735138"/>
                  <a:gd name="T36" fmla="*/ 1616812 w 2295525"/>
                  <a:gd name="T37" fmla="*/ 1141187 h 1735138"/>
                  <a:gd name="T38" fmla="*/ 1710350 w 2295525"/>
                  <a:gd name="T39" fmla="*/ 973592 h 1735138"/>
                  <a:gd name="T40" fmla="*/ 1049969 w 2295525"/>
                  <a:gd name="T41" fmla="*/ 1053775 h 1735138"/>
                  <a:gd name="T42" fmla="*/ 1014682 w 2295525"/>
                  <a:gd name="T43" fmla="*/ 1139873 h 1735138"/>
                  <a:gd name="T44" fmla="*/ 810877 w 2295525"/>
                  <a:gd name="T45" fmla="*/ 1148088 h 1735138"/>
                  <a:gd name="T46" fmla="*/ 894641 w 2295525"/>
                  <a:gd name="T47" fmla="*/ 977206 h 1735138"/>
                  <a:gd name="T48" fmla="*/ 1442943 w 2295525"/>
                  <a:gd name="T49" fmla="*/ 1075103 h 1735138"/>
                  <a:gd name="T50" fmla="*/ 1436373 w 2295525"/>
                  <a:gd name="T51" fmla="*/ 1150050 h 1735138"/>
                  <a:gd name="T52" fmla="*/ 1208721 w 2295525"/>
                  <a:gd name="T53" fmla="*/ 1078390 h 1735138"/>
                  <a:gd name="T54" fmla="*/ 1323368 w 2295525"/>
                  <a:gd name="T55" fmla="*/ 948876 h 1735138"/>
                  <a:gd name="T56" fmla="*/ 1621695 w 2295525"/>
                  <a:gd name="T57" fmla="*/ 933562 h 1735138"/>
                  <a:gd name="T58" fmla="*/ 1479674 w 2295525"/>
                  <a:gd name="T59" fmla="*/ 1082709 h 1735138"/>
                  <a:gd name="T60" fmla="*/ 1414939 w 2295525"/>
                  <a:gd name="T61" fmla="*/ 921326 h 1735138"/>
                  <a:gd name="T62" fmla="*/ 734217 w 2295525"/>
                  <a:gd name="T63" fmla="*/ 885923 h 1735138"/>
                  <a:gd name="T64" fmla="*/ 821379 w 2295525"/>
                  <a:gd name="T65" fmla="*/ 995880 h 1735138"/>
                  <a:gd name="T66" fmla="*/ 569798 w 2295525"/>
                  <a:gd name="T67" fmla="*/ 1011399 h 1735138"/>
                  <a:gd name="T68" fmla="*/ 708465 w 2295525"/>
                  <a:gd name="T69" fmla="*/ 874696 h 1735138"/>
                  <a:gd name="T70" fmla="*/ 1179427 w 2295525"/>
                  <a:gd name="T71" fmla="*/ 987627 h 1735138"/>
                  <a:gd name="T72" fmla="*/ 1053942 w 2295525"/>
                  <a:gd name="T73" fmla="*/ 998854 h 1735138"/>
                  <a:gd name="T74" fmla="*/ 1081279 w 2295525"/>
                  <a:gd name="T75" fmla="*/ 872390 h 1735138"/>
                  <a:gd name="T76" fmla="*/ 630962 w 2295525"/>
                  <a:gd name="T77" fmla="*/ 582190 h 1735138"/>
                  <a:gd name="T78" fmla="*/ 650134 w 2295525"/>
                  <a:gd name="T79" fmla="*/ 606180 h 1735138"/>
                  <a:gd name="T80" fmla="*/ 568156 w 2295525"/>
                  <a:gd name="T81" fmla="*/ 576931 h 1735138"/>
                  <a:gd name="T82" fmla="*/ 423066 w 2295525"/>
                  <a:gd name="T83" fmla="*/ 442769 h 1735138"/>
                  <a:gd name="T84" fmla="*/ 467582 w 2295525"/>
                  <a:gd name="T85" fmla="*/ 701168 h 1735138"/>
                  <a:gd name="T86" fmla="*/ 431639 w 2295525"/>
                  <a:gd name="T87" fmla="*/ 840254 h 1735138"/>
                  <a:gd name="T88" fmla="*/ 233461 w 2295525"/>
                  <a:gd name="T89" fmla="*/ 1059432 h 1735138"/>
                  <a:gd name="T90" fmla="*/ 24401 w 2295525"/>
                  <a:gd name="T91" fmla="*/ 753902 h 1735138"/>
                  <a:gd name="T92" fmla="*/ 24071 w 2295525"/>
                  <a:gd name="T93" fmla="*/ 496162 h 1735138"/>
                  <a:gd name="T94" fmla="*/ 271712 w 2295525"/>
                  <a:gd name="T95" fmla="*/ 589107 h 1735138"/>
                  <a:gd name="T96" fmla="*/ 114945 w 2295525"/>
                  <a:gd name="T97" fmla="*/ 167158 h 1735138"/>
                  <a:gd name="T98" fmla="*/ 805855 w 2295525"/>
                  <a:gd name="T99" fmla="*/ 635663 h 1735138"/>
                  <a:gd name="T100" fmla="*/ 259204 w 2295525"/>
                  <a:gd name="T101" fmla="*/ 33300 h 1735138"/>
                  <a:gd name="T102" fmla="*/ 328699 w 2295525"/>
                  <a:gd name="T103" fmla="*/ 129902 h 1735138"/>
                  <a:gd name="T104" fmla="*/ 367892 w 2295525"/>
                  <a:gd name="T105" fmla="*/ 169466 h 1735138"/>
                  <a:gd name="T106" fmla="*/ 336932 w 2295525"/>
                  <a:gd name="T107" fmla="*/ 328712 h 1735138"/>
                  <a:gd name="T108" fmla="*/ 211447 w 2295525"/>
                  <a:gd name="T109" fmla="*/ 381464 h 1735138"/>
                  <a:gd name="T110" fmla="*/ 106711 w 2295525"/>
                  <a:gd name="T111" fmla="*/ 261452 h 1735138"/>
                  <a:gd name="T112" fmla="*/ 105065 w 2295525"/>
                  <a:gd name="T113" fmla="*/ 98581 h 1735138"/>
                  <a:gd name="T114" fmla="*/ 1739362 w 2295525"/>
                  <a:gd name="T115" fmla="*/ 11210 h 1735138"/>
                  <a:gd name="T116" fmla="*/ 1780178 w 2295525"/>
                  <a:gd name="T117" fmla="*/ 665335 h 1735138"/>
                  <a:gd name="T118" fmla="*/ 801905 w 2295525"/>
                  <a:gd name="T119" fmla="*/ 719736 h 1735138"/>
                  <a:gd name="T120" fmla="*/ 728501 w 2295525"/>
                  <a:gd name="T121" fmla="*/ 578954 h 1735138"/>
                  <a:gd name="T122" fmla="*/ 797296 w 2295525"/>
                  <a:gd name="T123" fmla="*/ 2967 h 173513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295525" h="1735138">
                    <a:moveTo>
                      <a:pt x="350837" y="1671638"/>
                    </a:moveTo>
                    <a:lnTo>
                      <a:pt x="438244" y="1671638"/>
                    </a:lnTo>
                    <a:lnTo>
                      <a:pt x="442634" y="1674019"/>
                    </a:lnTo>
                    <a:lnTo>
                      <a:pt x="452213" y="1680766"/>
                    </a:lnTo>
                    <a:lnTo>
                      <a:pt x="458599" y="1685132"/>
                    </a:lnTo>
                    <a:lnTo>
                      <a:pt x="465384" y="1690291"/>
                    </a:lnTo>
                    <a:lnTo>
                      <a:pt x="472169" y="1695847"/>
                    </a:lnTo>
                    <a:lnTo>
                      <a:pt x="478156" y="1701404"/>
                    </a:lnTo>
                    <a:lnTo>
                      <a:pt x="483743" y="1706960"/>
                    </a:lnTo>
                    <a:lnTo>
                      <a:pt x="488533" y="1712913"/>
                    </a:lnTo>
                    <a:lnTo>
                      <a:pt x="490129" y="1715691"/>
                    </a:lnTo>
                    <a:lnTo>
                      <a:pt x="490928" y="1718072"/>
                    </a:lnTo>
                    <a:lnTo>
                      <a:pt x="491726" y="1720454"/>
                    </a:lnTo>
                    <a:lnTo>
                      <a:pt x="492125" y="1723232"/>
                    </a:lnTo>
                    <a:lnTo>
                      <a:pt x="491726" y="1725216"/>
                    </a:lnTo>
                    <a:lnTo>
                      <a:pt x="490928" y="1727201"/>
                    </a:lnTo>
                    <a:lnTo>
                      <a:pt x="489331" y="1729582"/>
                    </a:lnTo>
                    <a:lnTo>
                      <a:pt x="486537" y="1730772"/>
                    </a:lnTo>
                    <a:lnTo>
                      <a:pt x="483743" y="1732360"/>
                    </a:lnTo>
                    <a:lnTo>
                      <a:pt x="479752" y="1733551"/>
                    </a:lnTo>
                    <a:lnTo>
                      <a:pt x="475362" y="1734344"/>
                    </a:lnTo>
                    <a:lnTo>
                      <a:pt x="469774" y="1734741"/>
                    </a:lnTo>
                    <a:lnTo>
                      <a:pt x="462590" y="1735138"/>
                    </a:lnTo>
                    <a:lnTo>
                      <a:pt x="455805" y="1735138"/>
                    </a:lnTo>
                    <a:lnTo>
                      <a:pt x="449419" y="1734741"/>
                    </a:lnTo>
                    <a:lnTo>
                      <a:pt x="443432" y="1733947"/>
                    </a:lnTo>
                    <a:lnTo>
                      <a:pt x="437446" y="1733154"/>
                    </a:lnTo>
                    <a:lnTo>
                      <a:pt x="431858" y="1731566"/>
                    </a:lnTo>
                    <a:lnTo>
                      <a:pt x="427069" y="1730376"/>
                    </a:lnTo>
                    <a:lnTo>
                      <a:pt x="421481" y="1727994"/>
                    </a:lnTo>
                    <a:lnTo>
                      <a:pt x="416691" y="1726010"/>
                    </a:lnTo>
                    <a:lnTo>
                      <a:pt x="411902" y="1724026"/>
                    </a:lnTo>
                    <a:lnTo>
                      <a:pt x="402722" y="1718866"/>
                    </a:lnTo>
                    <a:lnTo>
                      <a:pt x="394341" y="1712913"/>
                    </a:lnTo>
                    <a:lnTo>
                      <a:pt x="385560" y="1706960"/>
                    </a:lnTo>
                    <a:lnTo>
                      <a:pt x="381968" y="1704579"/>
                    </a:lnTo>
                    <a:lnTo>
                      <a:pt x="379573" y="1703785"/>
                    </a:lnTo>
                    <a:lnTo>
                      <a:pt x="377578" y="1703785"/>
                    </a:lnTo>
                    <a:lnTo>
                      <a:pt x="376780" y="1704182"/>
                    </a:lnTo>
                    <a:lnTo>
                      <a:pt x="376380" y="1705372"/>
                    </a:lnTo>
                    <a:lnTo>
                      <a:pt x="375582" y="1706563"/>
                    </a:lnTo>
                    <a:lnTo>
                      <a:pt x="375183" y="1707357"/>
                    </a:lnTo>
                    <a:lnTo>
                      <a:pt x="373986" y="1707754"/>
                    </a:lnTo>
                    <a:lnTo>
                      <a:pt x="364008" y="1707357"/>
                    </a:lnTo>
                    <a:lnTo>
                      <a:pt x="358420" y="1706563"/>
                    </a:lnTo>
                    <a:lnTo>
                      <a:pt x="356425" y="1706166"/>
                    </a:lnTo>
                    <a:lnTo>
                      <a:pt x="355227" y="1705769"/>
                    </a:lnTo>
                    <a:lnTo>
                      <a:pt x="353232" y="1697435"/>
                    </a:lnTo>
                    <a:lnTo>
                      <a:pt x="352433" y="1690688"/>
                    </a:lnTo>
                    <a:lnTo>
                      <a:pt x="351635" y="1685132"/>
                    </a:lnTo>
                    <a:lnTo>
                      <a:pt x="351236" y="1680766"/>
                    </a:lnTo>
                    <a:lnTo>
                      <a:pt x="351635" y="1677988"/>
                    </a:lnTo>
                    <a:lnTo>
                      <a:pt x="351635" y="1676004"/>
                    </a:lnTo>
                    <a:lnTo>
                      <a:pt x="352433" y="1674019"/>
                    </a:lnTo>
                    <a:lnTo>
                      <a:pt x="350837" y="1671638"/>
                    </a:lnTo>
                    <a:close/>
                    <a:moveTo>
                      <a:pt x="168275" y="1670050"/>
                    </a:moveTo>
                    <a:lnTo>
                      <a:pt x="265566" y="1670050"/>
                    </a:lnTo>
                    <a:lnTo>
                      <a:pt x="269899" y="1672491"/>
                    </a:lnTo>
                    <a:lnTo>
                      <a:pt x="281322" y="1679406"/>
                    </a:lnTo>
                    <a:lnTo>
                      <a:pt x="288018" y="1683881"/>
                    </a:lnTo>
                    <a:lnTo>
                      <a:pt x="295502" y="1689170"/>
                    </a:lnTo>
                    <a:lnTo>
                      <a:pt x="302986" y="1694458"/>
                    </a:lnTo>
                    <a:lnTo>
                      <a:pt x="309682" y="1700560"/>
                    </a:lnTo>
                    <a:lnTo>
                      <a:pt x="315984" y="1706255"/>
                    </a:lnTo>
                    <a:lnTo>
                      <a:pt x="318742" y="1709510"/>
                    </a:lnTo>
                    <a:lnTo>
                      <a:pt x="321105" y="1711950"/>
                    </a:lnTo>
                    <a:lnTo>
                      <a:pt x="322681" y="1714798"/>
                    </a:lnTo>
                    <a:lnTo>
                      <a:pt x="323862" y="1717646"/>
                    </a:lnTo>
                    <a:lnTo>
                      <a:pt x="325044" y="1720086"/>
                    </a:lnTo>
                    <a:lnTo>
                      <a:pt x="325438" y="1722934"/>
                    </a:lnTo>
                    <a:lnTo>
                      <a:pt x="325044" y="1724968"/>
                    </a:lnTo>
                    <a:lnTo>
                      <a:pt x="323862" y="1727002"/>
                    </a:lnTo>
                    <a:lnTo>
                      <a:pt x="321893" y="1728629"/>
                    </a:lnTo>
                    <a:lnTo>
                      <a:pt x="319529" y="1730663"/>
                    </a:lnTo>
                    <a:lnTo>
                      <a:pt x="315984" y="1732290"/>
                    </a:lnTo>
                    <a:lnTo>
                      <a:pt x="312046" y="1733104"/>
                    </a:lnTo>
                    <a:lnTo>
                      <a:pt x="306531" y="1734324"/>
                    </a:lnTo>
                    <a:lnTo>
                      <a:pt x="300229" y="1734731"/>
                    </a:lnTo>
                    <a:lnTo>
                      <a:pt x="292351" y="1735138"/>
                    </a:lnTo>
                    <a:lnTo>
                      <a:pt x="285261" y="1735138"/>
                    </a:lnTo>
                    <a:lnTo>
                      <a:pt x="278171" y="1734731"/>
                    </a:lnTo>
                    <a:lnTo>
                      <a:pt x="271475" y="1733918"/>
                    </a:lnTo>
                    <a:lnTo>
                      <a:pt x="264778" y="1732697"/>
                    </a:lnTo>
                    <a:lnTo>
                      <a:pt x="258476" y="1731477"/>
                    </a:lnTo>
                    <a:lnTo>
                      <a:pt x="252568" y="1729850"/>
                    </a:lnTo>
                    <a:lnTo>
                      <a:pt x="247053" y="1727816"/>
                    </a:lnTo>
                    <a:lnTo>
                      <a:pt x="241145" y="1725782"/>
                    </a:lnTo>
                    <a:lnTo>
                      <a:pt x="236024" y="1723748"/>
                    </a:lnTo>
                    <a:lnTo>
                      <a:pt x="225783" y="1718052"/>
                    </a:lnTo>
                    <a:lnTo>
                      <a:pt x="215936" y="1712357"/>
                    </a:lnTo>
                    <a:lnTo>
                      <a:pt x="206876" y="1706255"/>
                    </a:lnTo>
                    <a:lnTo>
                      <a:pt x="202543" y="1703814"/>
                    </a:lnTo>
                    <a:lnTo>
                      <a:pt x="200180" y="1703001"/>
                    </a:lnTo>
                    <a:lnTo>
                      <a:pt x="198211" y="1703001"/>
                    </a:lnTo>
                    <a:lnTo>
                      <a:pt x="197423" y="1703408"/>
                    </a:lnTo>
                    <a:lnTo>
                      <a:pt x="196241" y="1704628"/>
                    </a:lnTo>
                    <a:lnTo>
                      <a:pt x="195847" y="1705848"/>
                    </a:lnTo>
                    <a:lnTo>
                      <a:pt x="195060" y="1706662"/>
                    </a:lnTo>
                    <a:lnTo>
                      <a:pt x="193878" y="1707069"/>
                    </a:lnTo>
                    <a:lnTo>
                      <a:pt x="182455" y="1706662"/>
                    </a:lnTo>
                    <a:lnTo>
                      <a:pt x="176941" y="1705848"/>
                    </a:lnTo>
                    <a:lnTo>
                      <a:pt x="174183" y="1705442"/>
                    </a:lnTo>
                    <a:lnTo>
                      <a:pt x="173002" y="1705035"/>
                    </a:lnTo>
                    <a:lnTo>
                      <a:pt x="171032" y="1696492"/>
                    </a:lnTo>
                    <a:lnTo>
                      <a:pt x="169457" y="1689576"/>
                    </a:lnTo>
                    <a:lnTo>
                      <a:pt x="169063" y="1683881"/>
                    </a:lnTo>
                    <a:lnTo>
                      <a:pt x="168669" y="1679406"/>
                    </a:lnTo>
                    <a:lnTo>
                      <a:pt x="169063" y="1676152"/>
                    </a:lnTo>
                    <a:lnTo>
                      <a:pt x="169063" y="1674118"/>
                    </a:lnTo>
                    <a:lnTo>
                      <a:pt x="169457" y="1672491"/>
                    </a:lnTo>
                    <a:lnTo>
                      <a:pt x="168275" y="1670050"/>
                    </a:lnTo>
                    <a:close/>
                    <a:moveTo>
                      <a:pt x="1942197" y="1444625"/>
                    </a:moveTo>
                    <a:lnTo>
                      <a:pt x="2238486" y="1444625"/>
                    </a:lnTo>
                    <a:lnTo>
                      <a:pt x="2244427" y="1445021"/>
                    </a:lnTo>
                    <a:lnTo>
                      <a:pt x="2249973" y="1445812"/>
                    </a:lnTo>
                    <a:lnTo>
                      <a:pt x="2255518" y="1447000"/>
                    </a:lnTo>
                    <a:lnTo>
                      <a:pt x="2260272" y="1448978"/>
                    </a:lnTo>
                    <a:lnTo>
                      <a:pt x="2265421" y="1451748"/>
                    </a:lnTo>
                    <a:lnTo>
                      <a:pt x="2270174" y="1454123"/>
                    </a:lnTo>
                    <a:lnTo>
                      <a:pt x="2274532" y="1457289"/>
                    </a:lnTo>
                    <a:lnTo>
                      <a:pt x="2278493" y="1461246"/>
                    </a:lnTo>
                    <a:lnTo>
                      <a:pt x="2282454" y="1465204"/>
                    </a:lnTo>
                    <a:lnTo>
                      <a:pt x="2285623" y="1469557"/>
                    </a:lnTo>
                    <a:lnTo>
                      <a:pt x="2287999" y="1474306"/>
                    </a:lnTo>
                    <a:lnTo>
                      <a:pt x="2290772" y="1479451"/>
                    </a:lnTo>
                    <a:lnTo>
                      <a:pt x="2292356" y="1484200"/>
                    </a:lnTo>
                    <a:lnTo>
                      <a:pt x="2293941" y="1489740"/>
                    </a:lnTo>
                    <a:lnTo>
                      <a:pt x="2294733" y="1495280"/>
                    </a:lnTo>
                    <a:lnTo>
                      <a:pt x="2295525" y="1501217"/>
                    </a:lnTo>
                    <a:lnTo>
                      <a:pt x="2295525" y="1665451"/>
                    </a:lnTo>
                    <a:lnTo>
                      <a:pt x="2294733" y="1671387"/>
                    </a:lnTo>
                    <a:lnTo>
                      <a:pt x="2293941" y="1676927"/>
                    </a:lnTo>
                    <a:lnTo>
                      <a:pt x="2292356" y="1682468"/>
                    </a:lnTo>
                    <a:lnTo>
                      <a:pt x="2290772" y="1688008"/>
                    </a:lnTo>
                    <a:lnTo>
                      <a:pt x="2287999" y="1692361"/>
                    </a:lnTo>
                    <a:lnTo>
                      <a:pt x="2285623" y="1697110"/>
                    </a:lnTo>
                    <a:lnTo>
                      <a:pt x="2282454" y="1701859"/>
                    </a:lnTo>
                    <a:lnTo>
                      <a:pt x="2278493" y="1705421"/>
                    </a:lnTo>
                    <a:lnTo>
                      <a:pt x="2274532" y="1709378"/>
                    </a:lnTo>
                    <a:lnTo>
                      <a:pt x="2270174" y="1712544"/>
                    </a:lnTo>
                    <a:lnTo>
                      <a:pt x="2265421" y="1715315"/>
                    </a:lnTo>
                    <a:lnTo>
                      <a:pt x="2260272" y="1717689"/>
                    </a:lnTo>
                    <a:lnTo>
                      <a:pt x="2255518" y="1719668"/>
                    </a:lnTo>
                    <a:lnTo>
                      <a:pt x="2249973" y="1720855"/>
                    </a:lnTo>
                    <a:lnTo>
                      <a:pt x="2244427" y="1722042"/>
                    </a:lnTo>
                    <a:lnTo>
                      <a:pt x="2238486" y="1722438"/>
                    </a:lnTo>
                    <a:lnTo>
                      <a:pt x="1942197" y="1722438"/>
                    </a:lnTo>
                    <a:lnTo>
                      <a:pt x="1936652" y="1722042"/>
                    </a:lnTo>
                    <a:lnTo>
                      <a:pt x="1931106" y="1720855"/>
                    </a:lnTo>
                    <a:lnTo>
                      <a:pt x="1925561" y="1719668"/>
                    </a:lnTo>
                    <a:lnTo>
                      <a:pt x="1920412" y="1717689"/>
                    </a:lnTo>
                    <a:lnTo>
                      <a:pt x="1915262" y="1715315"/>
                    </a:lnTo>
                    <a:lnTo>
                      <a:pt x="1910905" y="1712544"/>
                    </a:lnTo>
                    <a:lnTo>
                      <a:pt x="1906548" y="1709378"/>
                    </a:lnTo>
                    <a:lnTo>
                      <a:pt x="1902191" y="1705421"/>
                    </a:lnTo>
                    <a:lnTo>
                      <a:pt x="1899022" y="1701859"/>
                    </a:lnTo>
                    <a:lnTo>
                      <a:pt x="1895457" y="1697110"/>
                    </a:lnTo>
                    <a:lnTo>
                      <a:pt x="1892684" y="1692361"/>
                    </a:lnTo>
                    <a:lnTo>
                      <a:pt x="1890307" y="1688008"/>
                    </a:lnTo>
                    <a:lnTo>
                      <a:pt x="1888327" y="1682468"/>
                    </a:lnTo>
                    <a:lnTo>
                      <a:pt x="1887139" y="1676927"/>
                    </a:lnTo>
                    <a:lnTo>
                      <a:pt x="1886346" y="1671387"/>
                    </a:lnTo>
                    <a:lnTo>
                      <a:pt x="1885950" y="1665451"/>
                    </a:lnTo>
                    <a:lnTo>
                      <a:pt x="1885950" y="1501217"/>
                    </a:lnTo>
                    <a:lnTo>
                      <a:pt x="1886346" y="1495280"/>
                    </a:lnTo>
                    <a:lnTo>
                      <a:pt x="1887139" y="1489740"/>
                    </a:lnTo>
                    <a:lnTo>
                      <a:pt x="1888327" y="1484200"/>
                    </a:lnTo>
                    <a:lnTo>
                      <a:pt x="1890307" y="1479451"/>
                    </a:lnTo>
                    <a:lnTo>
                      <a:pt x="1892684" y="1474306"/>
                    </a:lnTo>
                    <a:lnTo>
                      <a:pt x="1895457" y="1469557"/>
                    </a:lnTo>
                    <a:lnTo>
                      <a:pt x="1899022" y="1465204"/>
                    </a:lnTo>
                    <a:lnTo>
                      <a:pt x="1902191" y="1461246"/>
                    </a:lnTo>
                    <a:lnTo>
                      <a:pt x="1906548" y="1457289"/>
                    </a:lnTo>
                    <a:lnTo>
                      <a:pt x="1910905" y="1454123"/>
                    </a:lnTo>
                    <a:lnTo>
                      <a:pt x="1915262" y="1451748"/>
                    </a:lnTo>
                    <a:lnTo>
                      <a:pt x="1920412" y="1448978"/>
                    </a:lnTo>
                    <a:lnTo>
                      <a:pt x="1925561" y="1447000"/>
                    </a:lnTo>
                    <a:lnTo>
                      <a:pt x="1931106" y="1445812"/>
                    </a:lnTo>
                    <a:lnTo>
                      <a:pt x="1936652" y="1445021"/>
                    </a:lnTo>
                    <a:lnTo>
                      <a:pt x="1942197" y="1444625"/>
                    </a:lnTo>
                    <a:close/>
                    <a:moveTo>
                      <a:pt x="1445637" y="1444625"/>
                    </a:moveTo>
                    <a:lnTo>
                      <a:pt x="1743650" y="1444625"/>
                    </a:lnTo>
                    <a:lnTo>
                      <a:pt x="1749627" y="1445021"/>
                    </a:lnTo>
                    <a:lnTo>
                      <a:pt x="1755204" y="1445812"/>
                    </a:lnTo>
                    <a:lnTo>
                      <a:pt x="1760384" y="1447000"/>
                    </a:lnTo>
                    <a:lnTo>
                      <a:pt x="1765563" y="1448978"/>
                    </a:lnTo>
                    <a:lnTo>
                      <a:pt x="1770743" y="1451748"/>
                    </a:lnTo>
                    <a:lnTo>
                      <a:pt x="1775524" y="1454123"/>
                    </a:lnTo>
                    <a:lnTo>
                      <a:pt x="1779508" y="1457289"/>
                    </a:lnTo>
                    <a:lnTo>
                      <a:pt x="1783890" y="1461246"/>
                    </a:lnTo>
                    <a:lnTo>
                      <a:pt x="1787476" y="1465204"/>
                    </a:lnTo>
                    <a:lnTo>
                      <a:pt x="1790663" y="1469557"/>
                    </a:lnTo>
                    <a:lnTo>
                      <a:pt x="1793452" y="1474306"/>
                    </a:lnTo>
                    <a:lnTo>
                      <a:pt x="1796241" y="1479451"/>
                    </a:lnTo>
                    <a:lnTo>
                      <a:pt x="1797835" y="1484200"/>
                    </a:lnTo>
                    <a:lnTo>
                      <a:pt x="1799428" y="1489740"/>
                    </a:lnTo>
                    <a:lnTo>
                      <a:pt x="1800225" y="1495280"/>
                    </a:lnTo>
                    <a:lnTo>
                      <a:pt x="1800225" y="1501217"/>
                    </a:lnTo>
                    <a:lnTo>
                      <a:pt x="1800225" y="1665451"/>
                    </a:lnTo>
                    <a:lnTo>
                      <a:pt x="1800225" y="1671387"/>
                    </a:lnTo>
                    <a:lnTo>
                      <a:pt x="1799428" y="1676927"/>
                    </a:lnTo>
                    <a:lnTo>
                      <a:pt x="1797835" y="1682468"/>
                    </a:lnTo>
                    <a:lnTo>
                      <a:pt x="1796241" y="1688008"/>
                    </a:lnTo>
                    <a:lnTo>
                      <a:pt x="1793452" y="1692361"/>
                    </a:lnTo>
                    <a:lnTo>
                      <a:pt x="1790663" y="1697110"/>
                    </a:lnTo>
                    <a:lnTo>
                      <a:pt x="1787476" y="1701859"/>
                    </a:lnTo>
                    <a:lnTo>
                      <a:pt x="1783890" y="1705421"/>
                    </a:lnTo>
                    <a:lnTo>
                      <a:pt x="1779508" y="1709378"/>
                    </a:lnTo>
                    <a:lnTo>
                      <a:pt x="1775524" y="1712544"/>
                    </a:lnTo>
                    <a:lnTo>
                      <a:pt x="1770743" y="1715315"/>
                    </a:lnTo>
                    <a:lnTo>
                      <a:pt x="1765563" y="1717689"/>
                    </a:lnTo>
                    <a:lnTo>
                      <a:pt x="1760384" y="1719668"/>
                    </a:lnTo>
                    <a:lnTo>
                      <a:pt x="1755204" y="1720855"/>
                    </a:lnTo>
                    <a:lnTo>
                      <a:pt x="1749627" y="1722042"/>
                    </a:lnTo>
                    <a:lnTo>
                      <a:pt x="1743650" y="1722438"/>
                    </a:lnTo>
                    <a:lnTo>
                      <a:pt x="1445637" y="1722438"/>
                    </a:lnTo>
                    <a:lnTo>
                      <a:pt x="1439661" y="1722042"/>
                    </a:lnTo>
                    <a:lnTo>
                      <a:pt x="1434083" y="1720855"/>
                    </a:lnTo>
                    <a:lnTo>
                      <a:pt x="1428904" y="1719668"/>
                    </a:lnTo>
                    <a:lnTo>
                      <a:pt x="1423724" y="1717689"/>
                    </a:lnTo>
                    <a:lnTo>
                      <a:pt x="1418545" y="1715315"/>
                    </a:lnTo>
                    <a:lnTo>
                      <a:pt x="1413764" y="1712544"/>
                    </a:lnTo>
                    <a:lnTo>
                      <a:pt x="1409780" y="1709378"/>
                    </a:lnTo>
                    <a:lnTo>
                      <a:pt x="1405397" y="1705421"/>
                    </a:lnTo>
                    <a:lnTo>
                      <a:pt x="1401811" y="1701859"/>
                    </a:lnTo>
                    <a:lnTo>
                      <a:pt x="1398624" y="1697110"/>
                    </a:lnTo>
                    <a:lnTo>
                      <a:pt x="1395835" y="1692361"/>
                    </a:lnTo>
                    <a:lnTo>
                      <a:pt x="1393046" y="1688008"/>
                    </a:lnTo>
                    <a:lnTo>
                      <a:pt x="1391453" y="1682468"/>
                    </a:lnTo>
                    <a:lnTo>
                      <a:pt x="1389859" y="1676927"/>
                    </a:lnTo>
                    <a:lnTo>
                      <a:pt x="1389062" y="1671387"/>
                    </a:lnTo>
                    <a:lnTo>
                      <a:pt x="1389062" y="1665451"/>
                    </a:lnTo>
                    <a:lnTo>
                      <a:pt x="1389062" y="1501217"/>
                    </a:lnTo>
                    <a:lnTo>
                      <a:pt x="1389062" y="1495280"/>
                    </a:lnTo>
                    <a:lnTo>
                      <a:pt x="1389859" y="1489740"/>
                    </a:lnTo>
                    <a:lnTo>
                      <a:pt x="1391453" y="1484200"/>
                    </a:lnTo>
                    <a:lnTo>
                      <a:pt x="1393046" y="1479451"/>
                    </a:lnTo>
                    <a:lnTo>
                      <a:pt x="1395835" y="1474306"/>
                    </a:lnTo>
                    <a:lnTo>
                      <a:pt x="1398624" y="1469557"/>
                    </a:lnTo>
                    <a:lnTo>
                      <a:pt x="1401811" y="1465204"/>
                    </a:lnTo>
                    <a:lnTo>
                      <a:pt x="1405397" y="1461246"/>
                    </a:lnTo>
                    <a:lnTo>
                      <a:pt x="1409780" y="1457289"/>
                    </a:lnTo>
                    <a:lnTo>
                      <a:pt x="1413764" y="1454123"/>
                    </a:lnTo>
                    <a:lnTo>
                      <a:pt x="1418545" y="1451748"/>
                    </a:lnTo>
                    <a:lnTo>
                      <a:pt x="1423724" y="1448978"/>
                    </a:lnTo>
                    <a:lnTo>
                      <a:pt x="1428904" y="1447000"/>
                    </a:lnTo>
                    <a:lnTo>
                      <a:pt x="1434083" y="1445812"/>
                    </a:lnTo>
                    <a:lnTo>
                      <a:pt x="1439661" y="1445021"/>
                    </a:lnTo>
                    <a:lnTo>
                      <a:pt x="1445637" y="1444625"/>
                    </a:lnTo>
                    <a:close/>
                    <a:moveTo>
                      <a:pt x="971098" y="1444625"/>
                    </a:moveTo>
                    <a:lnTo>
                      <a:pt x="1267674" y="1444625"/>
                    </a:lnTo>
                    <a:lnTo>
                      <a:pt x="1273224" y="1445021"/>
                    </a:lnTo>
                    <a:lnTo>
                      <a:pt x="1278775" y="1445812"/>
                    </a:lnTo>
                    <a:lnTo>
                      <a:pt x="1284326" y="1447000"/>
                    </a:lnTo>
                    <a:lnTo>
                      <a:pt x="1289481" y="1448978"/>
                    </a:lnTo>
                    <a:lnTo>
                      <a:pt x="1294635" y="1451748"/>
                    </a:lnTo>
                    <a:lnTo>
                      <a:pt x="1298996" y="1454123"/>
                    </a:lnTo>
                    <a:lnTo>
                      <a:pt x="1303358" y="1457289"/>
                    </a:lnTo>
                    <a:lnTo>
                      <a:pt x="1307719" y="1461246"/>
                    </a:lnTo>
                    <a:lnTo>
                      <a:pt x="1311288" y="1465204"/>
                    </a:lnTo>
                    <a:lnTo>
                      <a:pt x="1314459" y="1469557"/>
                    </a:lnTo>
                    <a:lnTo>
                      <a:pt x="1317235" y="1474306"/>
                    </a:lnTo>
                    <a:lnTo>
                      <a:pt x="1319614" y="1479451"/>
                    </a:lnTo>
                    <a:lnTo>
                      <a:pt x="1321596" y="1484200"/>
                    </a:lnTo>
                    <a:lnTo>
                      <a:pt x="1323182" y="1489740"/>
                    </a:lnTo>
                    <a:lnTo>
                      <a:pt x="1323975" y="1495280"/>
                    </a:lnTo>
                    <a:lnTo>
                      <a:pt x="1323975" y="1501217"/>
                    </a:lnTo>
                    <a:lnTo>
                      <a:pt x="1323975" y="1665451"/>
                    </a:lnTo>
                    <a:lnTo>
                      <a:pt x="1323975" y="1671387"/>
                    </a:lnTo>
                    <a:lnTo>
                      <a:pt x="1323182" y="1676927"/>
                    </a:lnTo>
                    <a:lnTo>
                      <a:pt x="1321596" y="1682468"/>
                    </a:lnTo>
                    <a:lnTo>
                      <a:pt x="1319614" y="1688008"/>
                    </a:lnTo>
                    <a:lnTo>
                      <a:pt x="1317235" y="1692361"/>
                    </a:lnTo>
                    <a:lnTo>
                      <a:pt x="1314459" y="1697110"/>
                    </a:lnTo>
                    <a:lnTo>
                      <a:pt x="1311288" y="1701859"/>
                    </a:lnTo>
                    <a:lnTo>
                      <a:pt x="1307719" y="1705421"/>
                    </a:lnTo>
                    <a:lnTo>
                      <a:pt x="1303358" y="1709378"/>
                    </a:lnTo>
                    <a:lnTo>
                      <a:pt x="1298996" y="1712544"/>
                    </a:lnTo>
                    <a:lnTo>
                      <a:pt x="1294635" y="1715315"/>
                    </a:lnTo>
                    <a:lnTo>
                      <a:pt x="1289481" y="1717689"/>
                    </a:lnTo>
                    <a:lnTo>
                      <a:pt x="1284326" y="1719668"/>
                    </a:lnTo>
                    <a:lnTo>
                      <a:pt x="1278775" y="1720855"/>
                    </a:lnTo>
                    <a:lnTo>
                      <a:pt x="1273224" y="1722042"/>
                    </a:lnTo>
                    <a:lnTo>
                      <a:pt x="1267674" y="1722438"/>
                    </a:lnTo>
                    <a:lnTo>
                      <a:pt x="971098" y="1722438"/>
                    </a:lnTo>
                    <a:lnTo>
                      <a:pt x="965151" y="1722042"/>
                    </a:lnTo>
                    <a:lnTo>
                      <a:pt x="959600" y="1720855"/>
                    </a:lnTo>
                    <a:lnTo>
                      <a:pt x="954049" y="1719668"/>
                    </a:lnTo>
                    <a:lnTo>
                      <a:pt x="949291" y="1717689"/>
                    </a:lnTo>
                    <a:lnTo>
                      <a:pt x="944137" y="1715315"/>
                    </a:lnTo>
                    <a:lnTo>
                      <a:pt x="939379" y="1712544"/>
                    </a:lnTo>
                    <a:lnTo>
                      <a:pt x="935414" y="1709378"/>
                    </a:lnTo>
                    <a:lnTo>
                      <a:pt x="931053" y="1705421"/>
                    </a:lnTo>
                    <a:lnTo>
                      <a:pt x="927088" y="1701859"/>
                    </a:lnTo>
                    <a:lnTo>
                      <a:pt x="924312" y="1697110"/>
                    </a:lnTo>
                    <a:lnTo>
                      <a:pt x="921140" y="1692361"/>
                    </a:lnTo>
                    <a:lnTo>
                      <a:pt x="918762" y="1688008"/>
                    </a:lnTo>
                    <a:lnTo>
                      <a:pt x="917176" y="1682468"/>
                    </a:lnTo>
                    <a:lnTo>
                      <a:pt x="915590" y="1676927"/>
                    </a:lnTo>
                    <a:lnTo>
                      <a:pt x="914400" y="1671387"/>
                    </a:lnTo>
                    <a:lnTo>
                      <a:pt x="914400" y="1665451"/>
                    </a:lnTo>
                    <a:lnTo>
                      <a:pt x="914400" y="1501217"/>
                    </a:lnTo>
                    <a:lnTo>
                      <a:pt x="914400" y="1495280"/>
                    </a:lnTo>
                    <a:lnTo>
                      <a:pt x="915590" y="1489740"/>
                    </a:lnTo>
                    <a:lnTo>
                      <a:pt x="917176" y="1484200"/>
                    </a:lnTo>
                    <a:lnTo>
                      <a:pt x="918762" y="1479451"/>
                    </a:lnTo>
                    <a:lnTo>
                      <a:pt x="921140" y="1474306"/>
                    </a:lnTo>
                    <a:lnTo>
                      <a:pt x="924312" y="1469557"/>
                    </a:lnTo>
                    <a:lnTo>
                      <a:pt x="927088" y="1465204"/>
                    </a:lnTo>
                    <a:lnTo>
                      <a:pt x="931053" y="1461246"/>
                    </a:lnTo>
                    <a:lnTo>
                      <a:pt x="935414" y="1457289"/>
                    </a:lnTo>
                    <a:lnTo>
                      <a:pt x="939379" y="1454123"/>
                    </a:lnTo>
                    <a:lnTo>
                      <a:pt x="944137" y="1451748"/>
                    </a:lnTo>
                    <a:lnTo>
                      <a:pt x="949291" y="1448978"/>
                    </a:lnTo>
                    <a:lnTo>
                      <a:pt x="954049" y="1447000"/>
                    </a:lnTo>
                    <a:lnTo>
                      <a:pt x="959600" y="1445812"/>
                    </a:lnTo>
                    <a:lnTo>
                      <a:pt x="965151" y="1445021"/>
                    </a:lnTo>
                    <a:lnTo>
                      <a:pt x="971098" y="1444625"/>
                    </a:lnTo>
                    <a:close/>
                    <a:moveTo>
                      <a:pt x="1787045" y="1350963"/>
                    </a:moveTo>
                    <a:lnTo>
                      <a:pt x="1913358" y="1350963"/>
                    </a:lnTo>
                    <a:lnTo>
                      <a:pt x="1913358" y="1366815"/>
                    </a:lnTo>
                    <a:lnTo>
                      <a:pt x="1914148" y="1381479"/>
                    </a:lnTo>
                    <a:lnTo>
                      <a:pt x="1915332" y="1395746"/>
                    </a:lnTo>
                    <a:lnTo>
                      <a:pt x="1917700" y="1409617"/>
                    </a:lnTo>
                    <a:lnTo>
                      <a:pt x="1910200" y="1412391"/>
                    </a:lnTo>
                    <a:lnTo>
                      <a:pt x="1903095" y="1414769"/>
                    </a:lnTo>
                    <a:lnTo>
                      <a:pt x="1896385" y="1418732"/>
                    </a:lnTo>
                    <a:lnTo>
                      <a:pt x="1890069" y="1422299"/>
                    </a:lnTo>
                    <a:lnTo>
                      <a:pt x="1883753" y="1427055"/>
                    </a:lnTo>
                    <a:lnTo>
                      <a:pt x="1877833" y="1431810"/>
                    </a:lnTo>
                    <a:lnTo>
                      <a:pt x="1872306" y="1437359"/>
                    </a:lnTo>
                    <a:lnTo>
                      <a:pt x="1867570" y="1442907"/>
                    </a:lnTo>
                    <a:lnTo>
                      <a:pt x="1863228" y="1448852"/>
                    </a:lnTo>
                    <a:lnTo>
                      <a:pt x="1859280" y="1455589"/>
                    </a:lnTo>
                    <a:lnTo>
                      <a:pt x="1856122" y="1462326"/>
                    </a:lnTo>
                    <a:lnTo>
                      <a:pt x="1852965" y="1469460"/>
                    </a:lnTo>
                    <a:lnTo>
                      <a:pt x="1850596" y="1476990"/>
                    </a:lnTo>
                    <a:lnTo>
                      <a:pt x="1849017" y="1484916"/>
                    </a:lnTo>
                    <a:lnTo>
                      <a:pt x="1847833" y="1492842"/>
                    </a:lnTo>
                    <a:lnTo>
                      <a:pt x="1847438" y="1500768"/>
                    </a:lnTo>
                    <a:lnTo>
                      <a:pt x="1847438" y="1628776"/>
                    </a:lnTo>
                    <a:lnTo>
                      <a:pt x="1837570" y="1628776"/>
                    </a:lnTo>
                    <a:lnTo>
                      <a:pt x="1837570" y="1500768"/>
                    </a:lnTo>
                    <a:lnTo>
                      <a:pt x="1837175" y="1492842"/>
                    </a:lnTo>
                    <a:lnTo>
                      <a:pt x="1836386" y="1485312"/>
                    </a:lnTo>
                    <a:lnTo>
                      <a:pt x="1834412" y="1478178"/>
                    </a:lnTo>
                    <a:lnTo>
                      <a:pt x="1832439" y="1470252"/>
                    </a:lnTo>
                    <a:lnTo>
                      <a:pt x="1830070" y="1463515"/>
                    </a:lnTo>
                    <a:lnTo>
                      <a:pt x="1826518" y="1456778"/>
                    </a:lnTo>
                    <a:lnTo>
                      <a:pt x="1822965" y="1450833"/>
                    </a:lnTo>
                    <a:lnTo>
                      <a:pt x="1818623" y="1444888"/>
                    </a:lnTo>
                    <a:lnTo>
                      <a:pt x="1813886" y="1438944"/>
                    </a:lnTo>
                    <a:lnTo>
                      <a:pt x="1809150" y="1433792"/>
                    </a:lnTo>
                    <a:lnTo>
                      <a:pt x="1803623" y="1428640"/>
                    </a:lnTo>
                    <a:lnTo>
                      <a:pt x="1798097" y="1424280"/>
                    </a:lnTo>
                    <a:lnTo>
                      <a:pt x="1791781" y="1420317"/>
                    </a:lnTo>
                    <a:lnTo>
                      <a:pt x="1785466" y="1416354"/>
                    </a:lnTo>
                    <a:lnTo>
                      <a:pt x="1778755" y="1413580"/>
                    </a:lnTo>
                    <a:lnTo>
                      <a:pt x="1771650" y="1411202"/>
                    </a:lnTo>
                    <a:lnTo>
                      <a:pt x="1774808" y="1406446"/>
                    </a:lnTo>
                    <a:lnTo>
                      <a:pt x="1777571" y="1401294"/>
                    </a:lnTo>
                    <a:lnTo>
                      <a:pt x="1779940" y="1394953"/>
                    </a:lnTo>
                    <a:lnTo>
                      <a:pt x="1782308" y="1388216"/>
                    </a:lnTo>
                    <a:lnTo>
                      <a:pt x="1784282" y="1380290"/>
                    </a:lnTo>
                    <a:lnTo>
                      <a:pt x="1785466" y="1371571"/>
                    </a:lnTo>
                    <a:lnTo>
                      <a:pt x="1786650" y="1361663"/>
                    </a:lnTo>
                    <a:lnTo>
                      <a:pt x="1787045" y="1350963"/>
                    </a:lnTo>
                    <a:close/>
                    <a:moveTo>
                      <a:pt x="1316831" y="1350963"/>
                    </a:moveTo>
                    <a:lnTo>
                      <a:pt x="1412875" y="1350963"/>
                    </a:lnTo>
                    <a:lnTo>
                      <a:pt x="1413272" y="1360950"/>
                    </a:lnTo>
                    <a:lnTo>
                      <a:pt x="1414066" y="1370138"/>
                    </a:lnTo>
                    <a:lnTo>
                      <a:pt x="1415653" y="1378527"/>
                    </a:lnTo>
                    <a:lnTo>
                      <a:pt x="1416844" y="1386116"/>
                    </a:lnTo>
                    <a:lnTo>
                      <a:pt x="1418828" y="1392907"/>
                    </a:lnTo>
                    <a:lnTo>
                      <a:pt x="1420813" y="1398900"/>
                    </a:lnTo>
                    <a:lnTo>
                      <a:pt x="1423194" y="1404492"/>
                    </a:lnTo>
                    <a:lnTo>
                      <a:pt x="1425575" y="1408886"/>
                    </a:lnTo>
                    <a:lnTo>
                      <a:pt x="1419622" y="1410884"/>
                    </a:lnTo>
                    <a:lnTo>
                      <a:pt x="1413272" y="1412881"/>
                    </a:lnTo>
                    <a:lnTo>
                      <a:pt x="1407716" y="1414878"/>
                    </a:lnTo>
                    <a:lnTo>
                      <a:pt x="1402556" y="1418074"/>
                    </a:lnTo>
                    <a:lnTo>
                      <a:pt x="1397000" y="1420870"/>
                    </a:lnTo>
                    <a:lnTo>
                      <a:pt x="1391841" y="1424466"/>
                    </a:lnTo>
                    <a:lnTo>
                      <a:pt x="1386681" y="1427661"/>
                    </a:lnTo>
                    <a:lnTo>
                      <a:pt x="1382316" y="1432056"/>
                    </a:lnTo>
                    <a:lnTo>
                      <a:pt x="1377950" y="1436050"/>
                    </a:lnTo>
                    <a:lnTo>
                      <a:pt x="1374378" y="1440844"/>
                    </a:lnTo>
                    <a:lnTo>
                      <a:pt x="1370410" y="1445638"/>
                    </a:lnTo>
                    <a:lnTo>
                      <a:pt x="1366441" y="1450431"/>
                    </a:lnTo>
                    <a:lnTo>
                      <a:pt x="1363663" y="1456024"/>
                    </a:lnTo>
                    <a:lnTo>
                      <a:pt x="1360885" y="1461616"/>
                    </a:lnTo>
                    <a:lnTo>
                      <a:pt x="1358106" y="1467209"/>
                    </a:lnTo>
                    <a:lnTo>
                      <a:pt x="1356519" y="1473201"/>
                    </a:lnTo>
                    <a:lnTo>
                      <a:pt x="1352947" y="1464413"/>
                    </a:lnTo>
                    <a:lnTo>
                      <a:pt x="1348978" y="1456423"/>
                    </a:lnTo>
                    <a:lnTo>
                      <a:pt x="1344216" y="1448833"/>
                    </a:lnTo>
                    <a:lnTo>
                      <a:pt x="1339056" y="1441643"/>
                    </a:lnTo>
                    <a:lnTo>
                      <a:pt x="1332706" y="1434852"/>
                    </a:lnTo>
                    <a:lnTo>
                      <a:pt x="1325960" y="1428860"/>
                    </a:lnTo>
                    <a:lnTo>
                      <a:pt x="1318816" y="1423267"/>
                    </a:lnTo>
                    <a:lnTo>
                      <a:pt x="1311275" y="1418873"/>
                    </a:lnTo>
                    <a:lnTo>
                      <a:pt x="1314053" y="1401696"/>
                    </a:lnTo>
                    <a:lnTo>
                      <a:pt x="1316038" y="1384918"/>
                    </a:lnTo>
                    <a:lnTo>
                      <a:pt x="1316435" y="1376130"/>
                    </a:lnTo>
                    <a:lnTo>
                      <a:pt x="1316831" y="1367741"/>
                    </a:lnTo>
                    <a:lnTo>
                      <a:pt x="1317228" y="1359352"/>
                    </a:lnTo>
                    <a:lnTo>
                      <a:pt x="1316831" y="1350963"/>
                    </a:lnTo>
                    <a:close/>
                    <a:moveTo>
                      <a:pt x="692943" y="1350963"/>
                    </a:moveTo>
                    <a:lnTo>
                      <a:pt x="941785" y="1350963"/>
                    </a:lnTo>
                    <a:lnTo>
                      <a:pt x="941785" y="1366815"/>
                    </a:lnTo>
                    <a:lnTo>
                      <a:pt x="942578" y="1381479"/>
                    </a:lnTo>
                    <a:lnTo>
                      <a:pt x="944166" y="1395746"/>
                    </a:lnTo>
                    <a:lnTo>
                      <a:pt x="946150" y="1409617"/>
                    </a:lnTo>
                    <a:lnTo>
                      <a:pt x="938610" y="1412391"/>
                    </a:lnTo>
                    <a:lnTo>
                      <a:pt x="931466" y="1414769"/>
                    </a:lnTo>
                    <a:lnTo>
                      <a:pt x="924719" y="1418732"/>
                    </a:lnTo>
                    <a:lnTo>
                      <a:pt x="917972" y="1422299"/>
                    </a:lnTo>
                    <a:lnTo>
                      <a:pt x="912019" y="1427055"/>
                    </a:lnTo>
                    <a:lnTo>
                      <a:pt x="906066" y="1431810"/>
                    </a:lnTo>
                    <a:lnTo>
                      <a:pt x="900906" y="1437359"/>
                    </a:lnTo>
                    <a:lnTo>
                      <a:pt x="896144" y="1442907"/>
                    </a:lnTo>
                    <a:lnTo>
                      <a:pt x="891381" y="1448852"/>
                    </a:lnTo>
                    <a:lnTo>
                      <a:pt x="887809" y="1455589"/>
                    </a:lnTo>
                    <a:lnTo>
                      <a:pt x="883841" y="1462326"/>
                    </a:lnTo>
                    <a:lnTo>
                      <a:pt x="881459" y="1469460"/>
                    </a:lnTo>
                    <a:lnTo>
                      <a:pt x="878681" y="1476990"/>
                    </a:lnTo>
                    <a:lnTo>
                      <a:pt x="877094" y="1484916"/>
                    </a:lnTo>
                    <a:lnTo>
                      <a:pt x="876300" y="1492842"/>
                    </a:lnTo>
                    <a:lnTo>
                      <a:pt x="875903" y="1500768"/>
                    </a:lnTo>
                    <a:lnTo>
                      <a:pt x="875903" y="1628776"/>
                    </a:lnTo>
                    <a:lnTo>
                      <a:pt x="692943" y="1628776"/>
                    </a:lnTo>
                    <a:lnTo>
                      <a:pt x="686990" y="1628776"/>
                    </a:lnTo>
                    <a:lnTo>
                      <a:pt x="681434" y="1627983"/>
                    </a:lnTo>
                    <a:lnTo>
                      <a:pt x="675878" y="1626002"/>
                    </a:lnTo>
                    <a:lnTo>
                      <a:pt x="671115" y="1624417"/>
                    </a:lnTo>
                    <a:lnTo>
                      <a:pt x="665956" y="1622039"/>
                    </a:lnTo>
                    <a:lnTo>
                      <a:pt x="661193" y="1618868"/>
                    </a:lnTo>
                    <a:lnTo>
                      <a:pt x="657224" y="1616094"/>
                    </a:lnTo>
                    <a:lnTo>
                      <a:pt x="652859" y="1612131"/>
                    </a:lnTo>
                    <a:lnTo>
                      <a:pt x="648890" y="1608168"/>
                    </a:lnTo>
                    <a:lnTo>
                      <a:pt x="646112" y="1603809"/>
                    </a:lnTo>
                    <a:lnTo>
                      <a:pt x="643334" y="1599053"/>
                    </a:lnTo>
                    <a:lnTo>
                      <a:pt x="640556" y="1594297"/>
                    </a:lnTo>
                    <a:lnTo>
                      <a:pt x="638968" y="1589145"/>
                    </a:lnTo>
                    <a:lnTo>
                      <a:pt x="637381" y="1583597"/>
                    </a:lnTo>
                    <a:lnTo>
                      <a:pt x="636587" y="1578048"/>
                    </a:lnTo>
                    <a:lnTo>
                      <a:pt x="636587" y="1572104"/>
                    </a:lnTo>
                    <a:lnTo>
                      <a:pt x="636587" y="1407635"/>
                    </a:lnTo>
                    <a:lnTo>
                      <a:pt x="636587" y="1401691"/>
                    </a:lnTo>
                    <a:lnTo>
                      <a:pt x="637381" y="1396142"/>
                    </a:lnTo>
                    <a:lnTo>
                      <a:pt x="638968" y="1390990"/>
                    </a:lnTo>
                    <a:lnTo>
                      <a:pt x="640556" y="1385442"/>
                    </a:lnTo>
                    <a:lnTo>
                      <a:pt x="643334" y="1380686"/>
                    </a:lnTo>
                    <a:lnTo>
                      <a:pt x="646112" y="1375534"/>
                    </a:lnTo>
                    <a:lnTo>
                      <a:pt x="648890" y="1371571"/>
                    </a:lnTo>
                    <a:lnTo>
                      <a:pt x="652859" y="1367608"/>
                    </a:lnTo>
                    <a:lnTo>
                      <a:pt x="657224" y="1364041"/>
                    </a:lnTo>
                    <a:lnTo>
                      <a:pt x="661193" y="1360474"/>
                    </a:lnTo>
                    <a:lnTo>
                      <a:pt x="665956" y="1357700"/>
                    </a:lnTo>
                    <a:lnTo>
                      <a:pt x="671115" y="1355322"/>
                    </a:lnTo>
                    <a:lnTo>
                      <a:pt x="675878" y="1353341"/>
                    </a:lnTo>
                    <a:lnTo>
                      <a:pt x="681434" y="1352152"/>
                    </a:lnTo>
                    <a:lnTo>
                      <a:pt x="686990" y="1351359"/>
                    </a:lnTo>
                    <a:lnTo>
                      <a:pt x="692943" y="1350963"/>
                    </a:lnTo>
                    <a:close/>
                    <a:moveTo>
                      <a:pt x="2082006" y="1166813"/>
                    </a:moveTo>
                    <a:lnTo>
                      <a:pt x="2083990" y="1169978"/>
                    </a:lnTo>
                    <a:lnTo>
                      <a:pt x="2086768" y="1172747"/>
                    </a:lnTo>
                    <a:lnTo>
                      <a:pt x="2089547" y="1175120"/>
                    </a:lnTo>
                    <a:lnTo>
                      <a:pt x="2093515" y="1176702"/>
                    </a:lnTo>
                    <a:lnTo>
                      <a:pt x="2096293" y="1177494"/>
                    </a:lnTo>
                    <a:lnTo>
                      <a:pt x="2100262" y="1177494"/>
                    </a:lnTo>
                    <a:lnTo>
                      <a:pt x="2107803" y="1177098"/>
                    </a:lnTo>
                    <a:lnTo>
                      <a:pt x="2116137" y="1176702"/>
                    </a:lnTo>
                    <a:lnTo>
                      <a:pt x="2125662" y="1177098"/>
                    </a:lnTo>
                    <a:lnTo>
                      <a:pt x="2135584" y="1177889"/>
                    </a:lnTo>
                    <a:lnTo>
                      <a:pt x="2144315" y="1179076"/>
                    </a:lnTo>
                    <a:lnTo>
                      <a:pt x="2152650" y="1180658"/>
                    </a:lnTo>
                    <a:lnTo>
                      <a:pt x="2161381" y="1183427"/>
                    </a:lnTo>
                    <a:lnTo>
                      <a:pt x="2169318" y="1186196"/>
                    </a:lnTo>
                    <a:lnTo>
                      <a:pt x="2176462" y="1189756"/>
                    </a:lnTo>
                    <a:lnTo>
                      <a:pt x="2183606" y="1193317"/>
                    </a:lnTo>
                    <a:lnTo>
                      <a:pt x="2190353" y="1197668"/>
                    </a:lnTo>
                    <a:lnTo>
                      <a:pt x="2196703" y="1202810"/>
                    </a:lnTo>
                    <a:lnTo>
                      <a:pt x="2202656" y="1208348"/>
                    </a:lnTo>
                    <a:lnTo>
                      <a:pt x="2207815" y="1213886"/>
                    </a:lnTo>
                    <a:lnTo>
                      <a:pt x="2212975" y="1220611"/>
                    </a:lnTo>
                    <a:lnTo>
                      <a:pt x="2217737" y="1227731"/>
                    </a:lnTo>
                    <a:lnTo>
                      <a:pt x="2222500" y="1234852"/>
                    </a:lnTo>
                    <a:lnTo>
                      <a:pt x="2226072" y="1243554"/>
                    </a:lnTo>
                    <a:lnTo>
                      <a:pt x="2231628" y="1256213"/>
                    </a:lnTo>
                    <a:lnTo>
                      <a:pt x="2236787" y="1268476"/>
                    </a:lnTo>
                    <a:lnTo>
                      <a:pt x="2240756" y="1280343"/>
                    </a:lnTo>
                    <a:lnTo>
                      <a:pt x="2244725" y="1291814"/>
                    </a:lnTo>
                    <a:lnTo>
                      <a:pt x="2247503" y="1302890"/>
                    </a:lnTo>
                    <a:lnTo>
                      <a:pt x="2250281" y="1313175"/>
                    </a:lnTo>
                    <a:lnTo>
                      <a:pt x="2252265" y="1323460"/>
                    </a:lnTo>
                    <a:lnTo>
                      <a:pt x="2253853" y="1333350"/>
                    </a:lnTo>
                    <a:lnTo>
                      <a:pt x="2254647" y="1342843"/>
                    </a:lnTo>
                    <a:lnTo>
                      <a:pt x="2255043" y="1352337"/>
                    </a:lnTo>
                    <a:lnTo>
                      <a:pt x="2255837" y="1361831"/>
                    </a:lnTo>
                    <a:lnTo>
                      <a:pt x="2255043" y="1371325"/>
                    </a:lnTo>
                    <a:lnTo>
                      <a:pt x="2254647" y="1380027"/>
                    </a:lnTo>
                    <a:lnTo>
                      <a:pt x="2253853" y="1389126"/>
                    </a:lnTo>
                    <a:lnTo>
                      <a:pt x="2252662" y="1398619"/>
                    </a:lnTo>
                    <a:lnTo>
                      <a:pt x="2251075" y="1408113"/>
                    </a:lnTo>
                    <a:lnTo>
                      <a:pt x="2245122" y="1407322"/>
                    </a:lnTo>
                    <a:lnTo>
                      <a:pt x="2239168" y="1406926"/>
                    </a:lnTo>
                    <a:lnTo>
                      <a:pt x="2220118" y="1406926"/>
                    </a:lnTo>
                    <a:lnTo>
                      <a:pt x="2219722" y="1396246"/>
                    </a:lnTo>
                    <a:lnTo>
                      <a:pt x="2219325" y="1385961"/>
                    </a:lnTo>
                    <a:lnTo>
                      <a:pt x="2218928" y="1382401"/>
                    </a:lnTo>
                    <a:lnTo>
                      <a:pt x="2218134" y="1379632"/>
                    </a:lnTo>
                    <a:lnTo>
                      <a:pt x="2216547" y="1377258"/>
                    </a:lnTo>
                    <a:lnTo>
                      <a:pt x="2214165" y="1374489"/>
                    </a:lnTo>
                    <a:lnTo>
                      <a:pt x="2212181" y="1372907"/>
                    </a:lnTo>
                    <a:lnTo>
                      <a:pt x="2209403" y="1371325"/>
                    </a:lnTo>
                    <a:lnTo>
                      <a:pt x="2206228" y="1370534"/>
                    </a:lnTo>
                    <a:lnTo>
                      <a:pt x="2203053" y="1369742"/>
                    </a:lnTo>
                    <a:lnTo>
                      <a:pt x="2199878" y="1369742"/>
                    </a:lnTo>
                    <a:lnTo>
                      <a:pt x="2196703" y="1370929"/>
                    </a:lnTo>
                    <a:lnTo>
                      <a:pt x="2193925" y="1372116"/>
                    </a:lnTo>
                    <a:lnTo>
                      <a:pt x="2191543" y="1373698"/>
                    </a:lnTo>
                    <a:lnTo>
                      <a:pt x="2189559" y="1376072"/>
                    </a:lnTo>
                    <a:lnTo>
                      <a:pt x="2187178" y="1378841"/>
                    </a:lnTo>
                    <a:lnTo>
                      <a:pt x="2185987" y="1381214"/>
                    </a:lnTo>
                    <a:lnTo>
                      <a:pt x="2185590" y="1384774"/>
                    </a:lnTo>
                    <a:lnTo>
                      <a:pt x="2184003" y="1395455"/>
                    </a:lnTo>
                    <a:lnTo>
                      <a:pt x="2182018" y="1406926"/>
                    </a:lnTo>
                    <a:lnTo>
                      <a:pt x="2013743" y="1406926"/>
                    </a:lnTo>
                    <a:lnTo>
                      <a:pt x="2010965" y="1399015"/>
                    </a:lnTo>
                    <a:lnTo>
                      <a:pt x="2009775" y="1395850"/>
                    </a:lnTo>
                    <a:lnTo>
                      <a:pt x="2008584" y="1393477"/>
                    </a:lnTo>
                    <a:lnTo>
                      <a:pt x="2006600" y="1391499"/>
                    </a:lnTo>
                    <a:lnTo>
                      <a:pt x="2003822" y="1389126"/>
                    </a:lnTo>
                    <a:lnTo>
                      <a:pt x="2001440" y="1387939"/>
                    </a:lnTo>
                    <a:lnTo>
                      <a:pt x="1998662" y="1387148"/>
                    </a:lnTo>
                    <a:lnTo>
                      <a:pt x="1995090" y="1386752"/>
                    </a:lnTo>
                    <a:lnTo>
                      <a:pt x="1992312" y="1386752"/>
                    </a:lnTo>
                    <a:lnTo>
                      <a:pt x="1988740" y="1387543"/>
                    </a:lnTo>
                    <a:lnTo>
                      <a:pt x="1986359" y="1388730"/>
                    </a:lnTo>
                    <a:lnTo>
                      <a:pt x="1983581" y="1390708"/>
                    </a:lnTo>
                    <a:lnTo>
                      <a:pt x="1981597" y="1393081"/>
                    </a:lnTo>
                    <a:lnTo>
                      <a:pt x="1980009" y="1395455"/>
                    </a:lnTo>
                    <a:lnTo>
                      <a:pt x="1978818" y="1398224"/>
                    </a:lnTo>
                    <a:lnTo>
                      <a:pt x="1978025" y="1400993"/>
                    </a:lnTo>
                    <a:lnTo>
                      <a:pt x="1978025" y="1404553"/>
                    </a:lnTo>
                    <a:lnTo>
                      <a:pt x="1978025" y="1406926"/>
                    </a:lnTo>
                    <a:lnTo>
                      <a:pt x="1952625" y="1406926"/>
                    </a:lnTo>
                    <a:lnTo>
                      <a:pt x="1949847" y="1390708"/>
                    </a:lnTo>
                    <a:lnTo>
                      <a:pt x="1949053" y="1382005"/>
                    </a:lnTo>
                    <a:lnTo>
                      <a:pt x="1948259" y="1373698"/>
                    </a:lnTo>
                    <a:lnTo>
                      <a:pt x="1947862" y="1364996"/>
                    </a:lnTo>
                    <a:lnTo>
                      <a:pt x="1947862" y="1355897"/>
                    </a:lnTo>
                    <a:lnTo>
                      <a:pt x="1948259" y="1346404"/>
                    </a:lnTo>
                    <a:lnTo>
                      <a:pt x="1949053" y="1337305"/>
                    </a:lnTo>
                    <a:lnTo>
                      <a:pt x="1950243" y="1327020"/>
                    </a:lnTo>
                    <a:lnTo>
                      <a:pt x="1952228" y="1316736"/>
                    </a:lnTo>
                    <a:lnTo>
                      <a:pt x="1954609" y="1305659"/>
                    </a:lnTo>
                    <a:lnTo>
                      <a:pt x="1958181" y="1294188"/>
                    </a:lnTo>
                    <a:lnTo>
                      <a:pt x="1961356" y="1282716"/>
                    </a:lnTo>
                    <a:lnTo>
                      <a:pt x="1966118" y="1270453"/>
                    </a:lnTo>
                    <a:lnTo>
                      <a:pt x="1971675" y="1257399"/>
                    </a:lnTo>
                    <a:lnTo>
                      <a:pt x="1977231" y="1243554"/>
                    </a:lnTo>
                    <a:lnTo>
                      <a:pt x="1980803" y="1237225"/>
                    </a:lnTo>
                    <a:lnTo>
                      <a:pt x="1984772" y="1230896"/>
                    </a:lnTo>
                    <a:lnTo>
                      <a:pt x="1988740" y="1224567"/>
                    </a:lnTo>
                    <a:lnTo>
                      <a:pt x="1993106" y="1218238"/>
                    </a:lnTo>
                    <a:lnTo>
                      <a:pt x="1994693" y="1215864"/>
                    </a:lnTo>
                    <a:lnTo>
                      <a:pt x="1996281" y="1213491"/>
                    </a:lnTo>
                    <a:lnTo>
                      <a:pt x="2001440" y="1208744"/>
                    </a:lnTo>
                    <a:lnTo>
                      <a:pt x="2006600" y="1203601"/>
                    </a:lnTo>
                    <a:lnTo>
                      <a:pt x="2011362" y="1198855"/>
                    </a:lnTo>
                    <a:lnTo>
                      <a:pt x="2016522" y="1194899"/>
                    </a:lnTo>
                    <a:lnTo>
                      <a:pt x="2022078" y="1190943"/>
                    </a:lnTo>
                    <a:lnTo>
                      <a:pt x="2027634" y="1186987"/>
                    </a:lnTo>
                    <a:lnTo>
                      <a:pt x="2033190" y="1184218"/>
                    </a:lnTo>
                    <a:lnTo>
                      <a:pt x="2038350" y="1181449"/>
                    </a:lnTo>
                    <a:lnTo>
                      <a:pt x="2043906" y="1178285"/>
                    </a:lnTo>
                    <a:lnTo>
                      <a:pt x="2049859" y="1176307"/>
                    </a:lnTo>
                    <a:lnTo>
                      <a:pt x="2060972" y="1171956"/>
                    </a:lnTo>
                    <a:lnTo>
                      <a:pt x="2071290" y="1169187"/>
                    </a:lnTo>
                    <a:lnTo>
                      <a:pt x="2082006" y="1166813"/>
                    </a:lnTo>
                    <a:close/>
                    <a:moveTo>
                      <a:pt x="1110232" y="1166813"/>
                    </a:moveTo>
                    <a:lnTo>
                      <a:pt x="1112219" y="1169978"/>
                    </a:lnTo>
                    <a:lnTo>
                      <a:pt x="1115000" y="1172747"/>
                    </a:lnTo>
                    <a:lnTo>
                      <a:pt x="1118179" y="1175120"/>
                    </a:lnTo>
                    <a:lnTo>
                      <a:pt x="1121359" y="1176702"/>
                    </a:lnTo>
                    <a:lnTo>
                      <a:pt x="1124935" y="1177494"/>
                    </a:lnTo>
                    <a:lnTo>
                      <a:pt x="1128114" y="1177494"/>
                    </a:lnTo>
                    <a:lnTo>
                      <a:pt x="1136062" y="1177098"/>
                    </a:lnTo>
                    <a:lnTo>
                      <a:pt x="1144407" y="1176702"/>
                    </a:lnTo>
                    <a:lnTo>
                      <a:pt x="1154342" y="1177098"/>
                    </a:lnTo>
                    <a:lnTo>
                      <a:pt x="1163879" y="1177889"/>
                    </a:lnTo>
                    <a:lnTo>
                      <a:pt x="1173019" y="1179076"/>
                    </a:lnTo>
                    <a:lnTo>
                      <a:pt x="1181364" y="1180658"/>
                    </a:lnTo>
                    <a:lnTo>
                      <a:pt x="1189709" y="1183427"/>
                    </a:lnTo>
                    <a:lnTo>
                      <a:pt x="1197259" y="1186196"/>
                    </a:lnTo>
                    <a:lnTo>
                      <a:pt x="1204810" y="1189756"/>
                    </a:lnTo>
                    <a:lnTo>
                      <a:pt x="1211963" y="1193317"/>
                    </a:lnTo>
                    <a:lnTo>
                      <a:pt x="1218718" y="1197668"/>
                    </a:lnTo>
                    <a:lnTo>
                      <a:pt x="1225077" y="1202810"/>
                    </a:lnTo>
                    <a:lnTo>
                      <a:pt x="1231037" y="1208348"/>
                    </a:lnTo>
                    <a:lnTo>
                      <a:pt x="1236601" y="1213886"/>
                    </a:lnTo>
                    <a:lnTo>
                      <a:pt x="1241767" y="1220611"/>
                    </a:lnTo>
                    <a:lnTo>
                      <a:pt x="1246138" y="1227731"/>
                    </a:lnTo>
                    <a:lnTo>
                      <a:pt x="1250907" y="1234852"/>
                    </a:lnTo>
                    <a:lnTo>
                      <a:pt x="1254881" y="1243554"/>
                    </a:lnTo>
                    <a:lnTo>
                      <a:pt x="1260444" y="1256213"/>
                    </a:lnTo>
                    <a:lnTo>
                      <a:pt x="1265213" y="1268476"/>
                    </a:lnTo>
                    <a:lnTo>
                      <a:pt x="1269584" y="1280343"/>
                    </a:lnTo>
                    <a:lnTo>
                      <a:pt x="1273160" y="1291814"/>
                    </a:lnTo>
                    <a:lnTo>
                      <a:pt x="1276339" y="1302890"/>
                    </a:lnTo>
                    <a:lnTo>
                      <a:pt x="1278724" y="1313175"/>
                    </a:lnTo>
                    <a:lnTo>
                      <a:pt x="1281108" y="1323460"/>
                    </a:lnTo>
                    <a:lnTo>
                      <a:pt x="1282300" y="1333350"/>
                    </a:lnTo>
                    <a:lnTo>
                      <a:pt x="1283492" y="1342843"/>
                    </a:lnTo>
                    <a:lnTo>
                      <a:pt x="1283890" y="1352337"/>
                    </a:lnTo>
                    <a:lnTo>
                      <a:pt x="1284287" y="1361831"/>
                    </a:lnTo>
                    <a:lnTo>
                      <a:pt x="1283890" y="1371325"/>
                    </a:lnTo>
                    <a:lnTo>
                      <a:pt x="1283492" y="1380027"/>
                    </a:lnTo>
                    <a:lnTo>
                      <a:pt x="1282300" y="1389126"/>
                    </a:lnTo>
                    <a:lnTo>
                      <a:pt x="1281506" y="1398619"/>
                    </a:lnTo>
                    <a:lnTo>
                      <a:pt x="1279519" y="1408113"/>
                    </a:lnTo>
                    <a:lnTo>
                      <a:pt x="1273558" y="1407322"/>
                    </a:lnTo>
                    <a:lnTo>
                      <a:pt x="1267994" y="1406926"/>
                    </a:lnTo>
                    <a:lnTo>
                      <a:pt x="1248920" y="1406926"/>
                    </a:lnTo>
                    <a:lnTo>
                      <a:pt x="1248125" y="1385961"/>
                    </a:lnTo>
                    <a:lnTo>
                      <a:pt x="1247728" y="1382401"/>
                    </a:lnTo>
                    <a:lnTo>
                      <a:pt x="1246138" y="1379632"/>
                    </a:lnTo>
                    <a:lnTo>
                      <a:pt x="1244946" y="1377258"/>
                    </a:lnTo>
                    <a:lnTo>
                      <a:pt x="1242959" y="1374489"/>
                    </a:lnTo>
                    <a:lnTo>
                      <a:pt x="1240575" y="1372907"/>
                    </a:lnTo>
                    <a:lnTo>
                      <a:pt x="1237793" y="1371325"/>
                    </a:lnTo>
                    <a:lnTo>
                      <a:pt x="1235011" y="1370534"/>
                    </a:lnTo>
                    <a:lnTo>
                      <a:pt x="1231435" y="1369742"/>
                    </a:lnTo>
                    <a:lnTo>
                      <a:pt x="1228653" y="1369742"/>
                    </a:lnTo>
                    <a:lnTo>
                      <a:pt x="1225077" y="1370929"/>
                    </a:lnTo>
                    <a:lnTo>
                      <a:pt x="1222692" y="1372116"/>
                    </a:lnTo>
                    <a:lnTo>
                      <a:pt x="1220308" y="1373698"/>
                    </a:lnTo>
                    <a:lnTo>
                      <a:pt x="1217526" y="1376072"/>
                    </a:lnTo>
                    <a:lnTo>
                      <a:pt x="1215937" y="1378841"/>
                    </a:lnTo>
                    <a:lnTo>
                      <a:pt x="1214745" y="1381214"/>
                    </a:lnTo>
                    <a:lnTo>
                      <a:pt x="1214347" y="1384774"/>
                    </a:lnTo>
                    <a:lnTo>
                      <a:pt x="1211963" y="1395455"/>
                    </a:lnTo>
                    <a:lnTo>
                      <a:pt x="1209976" y="1406926"/>
                    </a:lnTo>
                    <a:lnTo>
                      <a:pt x="1041881" y="1406926"/>
                    </a:lnTo>
                    <a:lnTo>
                      <a:pt x="1039497" y="1399015"/>
                    </a:lnTo>
                    <a:lnTo>
                      <a:pt x="1038305" y="1395850"/>
                    </a:lnTo>
                    <a:lnTo>
                      <a:pt x="1036715" y="1393477"/>
                    </a:lnTo>
                    <a:lnTo>
                      <a:pt x="1034728" y="1391499"/>
                    </a:lnTo>
                    <a:lnTo>
                      <a:pt x="1032344" y="1389126"/>
                    </a:lnTo>
                    <a:lnTo>
                      <a:pt x="1029960" y="1387939"/>
                    </a:lnTo>
                    <a:lnTo>
                      <a:pt x="1026780" y="1387148"/>
                    </a:lnTo>
                    <a:lnTo>
                      <a:pt x="1023601" y="1386752"/>
                    </a:lnTo>
                    <a:lnTo>
                      <a:pt x="1020422" y="1386752"/>
                    </a:lnTo>
                    <a:lnTo>
                      <a:pt x="1017243" y="1387543"/>
                    </a:lnTo>
                    <a:lnTo>
                      <a:pt x="1014461" y="1388730"/>
                    </a:lnTo>
                    <a:lnTo>
                      <a:pt x="1012077" y="1390708"/>
                    </a:lnTo>
                    <a:lnTo>
                      <a:pt x="1010090" y="1393081"/>
                    </a:lnTo>
                    <a:lnTo>
                      <a:pt x="1008103" y="1395455"/>
                    </a:lnTo>
                    <a:lnTo>
                      <a:pt x="1006911" y="1398224"/>
                    </a:lnTo>
                    <a:lnTo>
                      <a:pt x="1006116" y="1400993"/>
                    </a:lnTo>
                    <a:lnTo>
                      <a:pt x="1006116" y="1404553"/>
                    </a:lnTo>
                    <a:lnTo>
                      <a:pt x="1006116" y="1406926"/>
                    </a:lnTo>
                    <a:lnTo>
                      <a:pt x="980684" y="1406926"/>
                    </a:lnTo>
                    <a:lnTo>
                      <a:pt x="978299" y="1390708"/>
                    </a:lnTo>
                    <a:lnTo>
                      <a:pt x="977107" y="1382005"/>
                    </a:lnTo>
                    <a:lnTo>
                      <a:pt x="976710" y="1373698"/>
                    </a:lnTo>
                    <a:lnTo>
                      <a:pt x="976312" y="1364996"/>
                    </a:lnTo>
                    <a:lnTo>
                      <a:pt x="976312" y="1355897"/>
                    </a:lnTo>
                    <a:lnTo>
                      <a:pt x="976710" y="1346404"/>
                    </a:lnTo>
                    <a:lnTo>
                      <a:pt x="977504" y="1337305"/>
                    </a:lnTo>
                    <a:lnTo>
                      <a:pt x="978697" y="1327020"/>
                    </a:lnTo>
                    <a:lnTo>
                      <a:pt x="980286" y="1316736"/>
                    </a:lnTo>
                    <a:lnTo>
                      <a:pt x="983068" y="1305659"/>
                    </a:lnTo>
                    <a:lnTo>
                      <a:pt x="985850" y="1294188"/>
                    </a:lnTo>
                    <a:lnTo>
                      <a:pt x="989823" y="1282716"/>
                    </a:lnTo>
                    <a:lnTo>
                      <a:pt x="994195" y="1270453"/>
                    </a:lnTo>
                    <a:lnTo>
                      <a:pt x="999758" y="1257399"/>
                    </a:lnTo>
                    <a:lnTo>
                      <a:pt x="1005719" y="1243554"/>
                    </a:lnTo>
                    <a:lnTo>
                      <a:pt x="1008898" y="1237225"/>
                    </a:lnTo>
                    <a:lnTo>
                      <a:pt x="1012872" y="1230500"/>
                    </a:lnTo>
                    <a:lnTo>
                      <a:pt x="1016846" y="1224567"/>
                    </a:lnTo>
                    <a:lnTo>
                      <a:pt x="1021217" y="1218238"/>
                    </a:lnTo>
                    <a:lnTo>
                      <a:pt x="1023204" y="1215864"/>
                    </a:lnTo>
                    <a:lnTo>
                      <a:pt x="1024793" y="1213491"/>
                    </a:lnTo>
                    <a:lnTo>
                      <a:pt x="1029960" y="1208744"/>
                    </a:lnTo>
                    <a:lnTo>
                      <a:pt x="1034331" y="1203601"/>
                    </a:lnTo>
                    <a:lnTo>
                      <a:pt x="1039894" y="1198855"/>
                    </a:lnTo>
                    <a:lnTo>
                      <a:pt x="1045060" y="1194899"/>
                    </a:lnTo>
                    <a:lnTo>
                      <a:pt x="1050624" y="1190943"/>
                    </a:lnTo>
                    <a:lnTo>
                      <a:pt x="1055790" y="1186987"/>
                    </a:lnTo>
                    <a:lnTo>
                      <a:pt x="1061353" y="1184218"/>
                    </a:lnTo>
                    <a:lnTo>
                      <a:pt x="1066917" y="1181449"/>
                    </a:lnTo>
                    <a:lnTo>
                      <a:pt x="1072480" y="1178285"/>
                    </a:lnTo>
                    <a:lnTo>
                      <a:pt x="1078043" y="1176307"/>
                    </a:lnTo>
                    <a:lnTo>
                      <a:pt x="1089170" y="1171956"/>
                    </a:lnTo>
                    <a:lnTo>
                      <a:pt x="1099900" y="1169187"/>
                    </a:lnTo>
                    <a:lnTo>
                      <a:pt x="1110232" y="1166813"/>
                    </a:lnTo>
                    <a:close/>
                    <a:moveTo>
                      <a:pt x="1601784" y="1141413"/>
                    </a:moveTo>
                    <a:lnTo>
                      <a:pt x="1608513" y="1141413"/>
                    </a:lnTo>
                    <a:lnTo>
                      <a:pt x="1616826" y="1141413"/>
                    </a:lnTo>
                    <a:lnTo>
                      <a:pt x="1628701" y="1141809"/>
                    </a:lnTo>
                    <a:lnTo>
                      <a:pt x="1639785" y="1142996"/>
                    </a:lnTo>
                    <a:lnTo>
                      <a:pt x="1644139" y="1143392"/>
                    </a:lnTo>
                    <a:lnTo>
                      <a:pt x="1656410" y="1145766"/>
                    </a:lnTo>
                    <a:lnTo>
                      <a:pt x="1668285" y="1149327"/>
                    </a:lnTo>
                    <a:lnTo>
                      <a:pt x="1673431" y="1150910"/>
                    </a:lnTo>
                    <a:lnTo>
                      <a:pt x="1682140" y="1154075"/>
                    </a:lnTo>
                    <a:lnTo>
                      <a:pt x="1690453" y="1157241"/>
                    </a:lnTo>
                    <a:lnTo>
                      <a:pt x="1694807" y="1158823"/>
                    </a:lnTo>
                    <a:lnTo>
                      <a:pt x="1703516" y="1163572"/>
                    </a:lnTo>
                    <a:lnTo>
                      <a:pt x="1711828" y="1167924"/>
                    </a:lnTo>
                    <a:lnTo>
                      <a:pt x="1714995" y="1169903"/>
                    </a:lnTo>
                    <a:lnTo>
                      <a:pt x="1726079" y="1177421"/>
                    </a:lnTo>
                    <a:lnTo>
                      <a:pt x="1729245" y="1179399"/>
                    </a:lnTo>
                    <a:lnTo>
                      <a:pt x="1739142" y="1186918"/>
                    </a:lnTo>
                    <a:lnTo>
                      <a:pt x="1740329" y="1188105"/>
                    </a:lnTo>
                    <a:lnTo>
                      <a:pt x="1745475" y="1192853"/>
                    </a:lnTo>
                    <a:lnTo>
                      <a:pt x="1747058" y="1194436"/>
                    </a:lnTo>
                    <a:lnTo>
                      <a:pt x="1748642" y="1196018"/>
                    </a:lnTo>
                    <a:lnTo>
                      <a:pt x="1743100" y="1240732"/>
                    </a:lnTo>
                    <a:lnTo>
                      <a:pt x="1739142" y="1274761"/>
                    </a:lnTo>
                    <a:lnTo>
                      <a:pt x="1736766" y="1296128"/>
                    </a:lnTo>
                    <a:lnTo>
                      <a:pt x="1738746" y="1294150"/>
                    </a:lnTo>
                    <a:lnTo>
                      <a:pt x="1739537" y="1293358"/>
                    </a:lnTo>
                    <a:lnTo>
                      <a:pt x="1740725" y="1293358"/>
                    </a:lnTo>
                    <a:lnTo>
                      <a:pt x="1741912" y="1293754"/>
                    </a:lnTo>
                    <a:lnTo>
                      <a:pt x="1743100" y="1294150"/>
                    </a:lnTo>
                    <a:lnTo>
                      <a:pt x="1744288" y="1295733"/>
                    </a:lnTo>
                    <a:lnTo>
                      <a:pt x="1745079" y="1297315"/>
                    </a:lnTo>
                    <a:lnTo>
                      <a:pt x="1747454" y="1301668"/>
                    </a:lnTo>
                    <a:lnTo>
                      <a:pt x="1749038" y="1307603"/>
                    </a:lnTo>
                    <a:lnTo>
                      <a:pt x="1750621" y="1315121"/>
                    </a:lnTo>
                    <a:lnTo>
                      <a:pt x="1751809" y="1323827"/>
                    </a:lnTo>
                    <a:lnTo>
                      <a:pt x="1752204" y="1332928"/>
                    </a:lnTo>
                    <a:lnTo>
                      <a:pt x="1752600" y="1343216"/>
                    </a:lnTo>
                    <a:lnTo>
                      <a:pt x="1752204" y="1352712"/>
                    </a:lnTo>
                    <a:lnTo>
                      <a:pt x="1751809" y="1361813"/>
                    </a:lnTo>
                    <a:lnTo>
                      <a:pt x="1750621" y="1370518"/>
                    </a:lnTo>
                    <a:lnTo>
                      <a:pt x="1749038" y="1378036"/>
                    </a:lnTo>
                    <a:lnTo>
                      <a:pt x="1747454" y="1383972"/>
                    </a:lnTo>
                    <a:lnTo>
                      <a:pt x="1745079" y="1388324"/>
                    </a:lnTo>
                    <a:lnTo>
                      <a:pt x="1744288" y="1390303"/>
                    </a:lnTo>
                    <a:lnTo>
                      <a:pt x="1743100" y="1391490"/>
                    </a:lnTo>
                    <a:lnTo>
                      <a:pt x="1741912" y="1391886"/>
                    </a:lnTo>
                    <a:lnTo>
                      <a:pt x="1740725" y="1392281"/>
                    </a:lnTo>
                    <a:lnTo>
                      <a:pt x="1739142" y="1391886"/>
                    </a:lnTo>
                    <a:lnTo>
                      <a:pt x="1737954" y="1391094"/>
                    </a:lnTo>
                    <a:lnTo>
                      <a:pt x="1736766" y="1389511"/>
                    </a:lnTo>
                    <a:lnTo>
                      <a:pt x="1735975" y="1387929"/>
                    </a:lnTo>
                    <a:lnTo>
                      <a:pt x="1733996" y="1382785"/>
                    </a:lnTo>
                    <a:lnTo>
                      <a:pt x="1731620" y="1376849"/>
                    </a:lnTo>
                    <a:lnTo>
                      <a:pt x="1730829" y="1384367"/>
                    </a:lnTo>
                    <a:lnTo>
                      <a:pt x="1729641" y="1391886"/>
                    </a:lnTo>
                    <a:lnTo>
                      <a:pt x="1725683" y="1406526"/>
                    </a:lnTo>
                    <a:lnTo>
                      <a:pt x="1475905" y="1406526"/>
                    </a:lnTo>
                    <a:lnTo>
                      <a:pt x="1471551" y="1394260"/>
                    </a:lnTo>
                    <a:lnTo>
                      <a:pt x="1469968" y="1388324"/>
                    </a:lnTo>
                    <a:lnTo>
                      <a:pt x="1467592" y="1381993"/>
                    </a:lnTo>
                    <a:lnTo>
                      <a:pt x="1466009" y="1387137"/>
                    </a:lnTo>
                    <a:lnTo>
                      <a:pt x="1464426" y="1391490"/>
                    </a:lnTo>
                    <a:lnTo>
                      <a:pt x="1463238" y="1392677"/>
                    </a:lnTo>
                    <a:lnTo>
                      <a:pt x="1462051" y="1393864"/>
                    </a:lnTo>
                    <a:lnTo>
                      <a:pt x="1460863" y="1394260"/>
                    </a:lnTo>
                    <a:lnTo>
                      <a:pt x="1459676" y="1394655"/>
                    </a:lnTo>
                    <a:lnTo>
                      <a:pt x="1458884" y="1394260"/>
                    </a:lnTo>
                    <a:lnTo>
                      <a:pt x="1457696" y="1393468"/>
                    </a:lnTo>
                    <a:lnTo>
                      <a:pt x="1456509" y="1392281"/>
                    </a:lnTo>
                    <a:lnTo>
                      <a:pt x="1454925" y="1391094"/>
                    </a:lnTo>
                    <a:lnTo>
                      <a:pt x="1452946" y="1386346"/>
                    </a:lnTo>
                    <a:lnTo>
                      <a:pt x="1451363" y="1380015"/>
                    </a:lnTo>
                    <a:lnTo>
                      <a:pt x="1450175" y="1372892"/>
                    </a:lnTo>
                    <a:lnTo>
                      <a:pt x="1448592" y="1364583"/>
                    </a:lnTo>
                    <a:lnTo>
                      <a:pt x="1447800" y="1355086"/>
                    </a:lnTo>
                    <a:lnTo>
                      <a:pt x="1447800" y="1345194"/>
                    </a:lnTo>
                    <a:lnTo>
                      <a:pt x="1447800" y="1334906"/>
                    </a:lnTo>
                    <a:lnTo>
                      <a:pt x="1448592" y="1325805"/>
                    </a:lnTo>
                    <a:lnTo>
                      <a:pt x="1450175" y="1317496"/>
                    </a:lnTo>
                    <a:lnTo>
                      <a:pt x="1451363" y="1310373"/>
                    </a:lnTo>
                    <a:lnTo>
                      <a:pt x="1452946" y="1304438"/>
                    </a:lnTo>
                    <a:lnTo>
                      <a:pt x="1454925" y="1299689"/>
                    </a:lnTo>
                    <a:lnTo>
                      <a:pt x="1456509" y="1298107"/>
                    </a:lnTo>
                    <a:lnTo>
                      <a:pt x="1457696" y="1296920"/>
                    </a:lnTo>
                    <a:lnTo>
                      <a:pt x="1458884" y="1296128"/>
                    </a:lnTo>
                    <a:lnTo>
                      <a:pt x="1459676" y="1296128"/>
                    </a:lnTo>
                    <a:lnTo>
                      <a:pt x="1460467" y="1296128"/>
                    </a:lnTo>
                    <a:lnTo>
                      <a:pt x="1461259" y="1296524"/>
                    </a:lnTo>
                    <a:lnTo>
                      <a:pt x="1462051" y="1283466"/>
                    </a:lnTo>
                    <a:lnTo>
                      <a:pt x="1462446" y="1277531"/>
                    </a:lnTo>
                    <a:lnTo>
                      <a:pt x="1464030" y="1271991"/>
                    </a:lnTo>
                    <a:lnTo>
                      <a:pt x="1462051" y="1258142"/>
                    </a:lnTo>
                    <a:lnTo>
                      <a:pt x="1460071" y="1245480"/>
                    </a:lnTo>
                    <a:lnTo>
                      <a:pt x="1456905" y="1223717"/>
                    </a:lnTo>
                    <a:lnTo>
                      <a:pt x="1453738" y="1208681"/>
                    </a:lnTo>
                    <a:lnTo>
                      <a:pt x="1452550" y="1203537"/>
                    </a:lnTo>
                    <a:lnTo>
                      <a:pt x="1458488" y="1199975"/>
                    </a:lnTo>
                    <a:lnTo>
                      <a:pt x="1465217" y="1196018"/>
                    </a:lnTo>
                    <a:lnTo>
                      <a:pt x="1471551" y="1191270"/>
                    </a:lnTo>
                    <a:lnTo>
                      <a:pt x="1477884" y="1186522"/>
                    </a:lnTo>
                    <a:lnTo>
                      <a:pt x="1489760" y="1177421"/>
                    </a:lnTo>
                    <a:lnTo>
                      <a:pt x="1495302" y="1173464"/>
                    </a:lnTo>
                    <a:lnTo>
                      <a:pt x="1500843" y="1170299"/>
                    </a:lnTo>
                    <a:lnTo>
                      <a:pt x="1515490" y="1163176"/>
                    </a:lnTo>
                    <a:lnTo>
                      <a:pt x="1530136" y="1157241"/>
                    </a:lnTo>
                    <a:lnTo>
                      <a:pt x="1539636" y="1154075"/>
                    </a:lnTo>
                    <a:lnTo>
                      <a:pt x="1548741" y="1150910"/>
                    </a:lnTo>
                    <a:lnTo>
                      <a:pt x="1558241" y="1148536"/>
                    </a:lnTo>
                    <a:lnTo>
                      <a:pt x="1568533" y="1145766"/>
                    </a:lnTo>
                    <a:lnTo>
                      <a:pt x="1576450" y="1144183"/>
                    </a:lnTo>
                    <a:lnTo>
                      <a:pt x="1583971" y="1142996"/>
                    </a:lnTo>
                    <a:lnTo>
                      <a:pt x="1594658" y="1142204"/>
                    </a:lnTo>
                    <a:lnTo>
                      <a:pt x="1601784" y="1141413"/>
                    </a:lnTo>
                    <a:close/>
                    <a:moveTo>
                      <a:pt x="1832358" y="1052513"/>
                    </a:moveTo>
                    <a:lnTo>
                      <a:pt x="1843104" y="1052513"/>
                    </a:lnTo>
                    <a:lnTo>
                      <a:pt x="1847083" y="1052911"/>
                    </a:lnTo>
                    <a:lnTo>
                      <a:pt x="1839522" y="1055300"/>
                    </a:lnTo>
                    <a:lnTo>
                      <a:pt x="1831960" y="1058882"/>
                    </a:lnTo>
                    <a:lnTo>
                      <a:pt x="1825194" y="1062067"/>
                    </a:lnTo>
                    <a:lnTo>
                      <a:pt x="1818428" y="1065650"/>
                    </a:lnTo>
                    <a:lnTo>
                      <a:pt x="1820418" y="1066446"/>
                    </a:lnTo>
                    <a:lnTo>
                      <a:pt x="1828776" y="1066048"/>
                    </a:lnTo>
                    <a:lnTo>
                      <a:pt x="1837532" y="1065650"/>
                    </a:lnTo>
                    <a:lnTo>
                      <a:pt x="1846685" y="1066048"/>
                    </a:lnTo>
                    <a:lnTo>
                      <a:pt x="1856237" y="1066446"/>
                    </a:lnTo>
                    <a:lnTo>
                      <a:pt x="1865789" y="1067640"/>
                    </a:lnTo>
                    <a:lnTo>
                      <a:pt x="1876137" y="1069631"/>
                    </a:lnTo>
                    <a:lnTo>
                      <a:pt x="1885688" y="1072417"/>
                    </a:lnTo>
                    <a:lnTo>
                      <a:pt x="1895638" y="1075602"/>
                    </a:lnTo>
                    <a:lnTo>
                      <a:pt x="1905588" y="1079981"/>
                    </a:lnTo>
                    <a:lnTo>
                      <a:pt x="1910761" y="1082369"/>
                    </a:lnTo>
                    <a:lnTo>
                      <a:pt x="1915139" y="1085156"/>
                    </a:lnTo>
                    <a:lnTo>
                      <a:pt x="1919915" y="1088340"/>
                    </a:lnTo>
                    <a:lnTo>
                      <a:pt x="1924691" y="1091525"/>
                    </a:lnTo>
                    <a:lnTo>
                      <a:pt x="1929069" y="1095506"/>
                    </a:lnTo>
                    <a:lnTo>
                      <a:pt x="1933845" y="1099487"/>
                    </a:lnTo>
                    <a:lnTo>
                      <a:pt x="1938223" y="1103468"/>
                    </a:lnTo>
                    <a:lnTo>
                      <a:pt x="1942202" y="1108245"/>
                    </a:lnTo>
                    <a:lnTo>
                      <a:pt x="1946580" y="1112623"/>
                    </a:lnTo>
                    <a:lnTo>
                      <a:pt x="1950162" y="1118197"/>
                    </a:lnTo>
                    <a:lnTo>
                      <a:pt x="1954142" y="1123770"/>
                    </a:lnTo>
                    <a:lnTo>
                      <a:pt x="1957724" y="1129741"/>
                    </a:lnTo>
                    <a:lnTo>
                      <a:pt x="1960908" y="1136110"/>
                    </a:lnTo>
                    <a:lnTo>
                      <a:pt x="1964490" y="1142878"/>
                    </a:lnTo>
                    <a:lnTo>
                      <a:pt x="1968868" y="1152830"/>
                    </a:lnTo>
                    <a:lnTo>
                      <a:pt x="1972847" y="1163180"/>
                    </a:lnTo>
                    <a:lnTo>
                      <a:pt x="1979613" y="1182288"/>
                    </a:lnTo>
                    <a:lnTo>
                      <a:pt x="1975633" y="1185871"/>
                    </a:lnTo>
                    <a:lnTo>
                      <a:pt x="1972051" y="1190249"/>
                    </a:lnTo>
                    <a:lnTo>
                      <a:pt x="1967674" y="1192638"/>
                    </a:lnTo>
                    <a:lnTo>
                      <a:pt x="1965684" y="1193832"/>
                    </a:lnTo>
                    <a:lnTo>
                      <a:pt x="1963694" y="1195823"/>
                    </a:lnTo>
                    <a:lnTo>
                      <a:pt x="1962102" y="1197415"/>
                    </a:lnTo>
                    <a:lnTo>
                      <a:pt x="1961306" y="1199007"/>
                    </a:lnTo>
                    <a:lnTo>
                      <a:pt x="1960112" y="1201396"/>
                    </a:lnTo>
                    <a:lnTo>
                      <a:pt x="1959316" y="1202988"/>
                    </a:lnTo>
                    <a:lnTo>
                      <a:pt x="1958918" y="1205377"/>
                    </a:lnTo>
                    <a:lnTo>
                      <a:pt x="1958918" y="1207367"/>
                    </a:lnTo>
                    <a:lnTo>
                      <a:pt x="1952152" y="1218115"/>
                    </a:lnTo>
                    <a:lnTo>
                      <a:pt x="1946580" y="1229262"/>
                    </a:lnTo>
                    <a:lnTo>
                      <a:pt x="1941008" y="1240806"/>
                    </a:lnTo>
                    <a:lnTo>
                      <a:pt x="1936233" y="1252350"/>
                    </a:lnTo>
                    <a:lnTo>
                      <a:pt x="1932253" y="1263895"/>
                    </a:lnTo>
                    <a:lnTo>
                      <a:pt x="1928273" y="1274245"/>
                    </a:lnTo>
                    <a:lnTo>
                      <a:pt x="1925089" y="1284993"/>
                    </a:lnTo>
                    <a:lnTo>
                      <a:pt x="1921905" y="1294945"/>
                    </a:lnTo>
                    <a:lnTo>
                      <a:pt x="1919915" y="1304897"/>
                    </a:lnTo>
                    <a:lnTo>
                      <a:pt x="1917925" y="1314451"/>
                    </a:lnTo>
                    <a:lnTo>
                      <a:pt x="1784997" y="1314451"/>
                    </a:lnTo>
                    <a:lnTo>
                      <a:pt x="1783007" y="1303305"/>
                    </a:lnTo>
                    <a:lnTo>
                      <a:pt x="1780222" y="1293353"/>
                    </a:lnTo>
                    <a:lnTo>
                      <a:pt x="1778630" y="1288974"/>
                    </a:lnTo>
                    <a:lnTo>
                      <a:pt x="1777038" y="1284993"/>
                    </a:lnTo>
                    <a:lnTo>
                      <a:pt x="1775446" y="1281410"/>
                    </a:lnTo>
                    <a:lnTo>
                      <a:pt x="1773058" y="1278226"/>
                    </a:lnTo>
                    <a:lnTo>
                      <a:pt x="1782609" y="1200202"/>
                    </a:lnTo>
                    <a:lnTo>
                      <a:pt x="1783007" y="1196619"/>
                    </a:lnTo>
                    <a:lnTo>
                      <a:pt x="1783007" y="1192638"/>
                    </a:lnTo>
                    <a:lnTo>
                      <a:pt x="1782211" y="1189453"/>
                    </a:lnTo>
                    <a:lnTo>
                      <a:pt x="1781416" y="1185472"/>
                    </a:lnTo>
                    <a:lnTo>
                      <a:pt x="1779824" y="1182288"/>
                    </a:lnTo>
                    <a:lnTo>
                      <a:pt x="1778232" y="1178705"/>
                    </a:lnTo>
                    <a:lnTo>
                      <a:pt x="1776242" y="1175919"/>
                    </a:lnTo>
                    <a:lnTo>
                      <a:pt x="1774252" y="1172734"/>
                    </a:lnTo>
                    <a:lnTo>
                      <a:pt x="1767884" y="1166763"/>
                    </a:lnTo>
                    <a:lnTo>
                      <a:pt x="1761516" y="1161588"/>
                    </a:lnTo>
                    <a:lnTo>
                      <a:pt x="1752362" y="1154422"/>
                    </a:lnTo>
                    <a:lnTo>
                      <a:pt x="1741219" y="1146460"/>
                    </a:lnTo>
                    <a:lnTo>
                      <a:pt x="1734851" y="1142480"/>
                    </a:lnTo>
                    <a:lnTo>
                      <a:pt x="1728085" y="1138101"/>
                    </a:lnTo>
                    <a:lnTo>
                      <a:pt x="1720921" y="1134518"/>
                    </a:lnTo>
                    <a:lnTo>
                      <a:pt x="1712564" y="1130139"/>
                    </a:lnTo>
                    <a:lnTo>
                      <a:pt x="1704206" y="1126158"/>
                    </a:lnTo>
                    <a:lnTo>
                      <a:pt x="1695450" y="1122576"/>
                    </a:lnTo>
                    <a:lnTo>
                      <a:pt x="1698236" y="1118197"/>
                    </a:lnTo>
                    <a:lnTo>
                      <a:pt x="1701420" y="1114216"/>
                    </a:lnTo>
                    <a:lnTo>
                      <a:pt x="1697440" y="1114614"/>
                    </a:lnTo>
                    <a:lnTo>
                      <a:pt x="1701420" y="1111827"/>
                    </a:lnTo>
                    <a:lnTo>
                      <a:pt x="1705002" y="1109041"/>
                    </a:lnTo>
                    <a:lnTo>
                      <a:pt x="1710176" y="1103069"/>
                    </a:lnTo>
                    <a:lnTo>
                      <a:pt x="1715748" y="1097894"/>
                    </a:lnTo>
                    <a:lnTo>
                      <a:pt x="1721319" y="1093117"/>
                    </a:lnTo>
                    <a:lnTo>
                      <a:pt x="1726891" y="1088340"/>
                    </a:lnTo>
                    <a:lnTo>
                      <a:pt x="1732463" y="1083962"/>
                    </a:lnTo>
                    <a:lnTo>
                      <a:pt x="1738035" y="1080379"/>
                    </a:lnTo>
                    <a:lnTo>
                      <a:pt x="1744005" y="1076398"/>
                    </a:lnTo>
                    <a:lnTo>
                      <a:pt x="1749975" y="1073611"/>
                    </a:lnTo>
                    <a:lnTo>
                      <a:pt x="1755944" y="1070427"/>
                    </a:lnTo>
                    <a:lnTo>
                      <a:pt x="1761914" y="1067640"/>
                    </a:lnTo>
                    <a:lnTo>
                      <a:pt x="1773456" y="1063261"/>
                    </a:lnTo>
                    <a:lnTo>
                      <a:pt x="1784997" y="1059679"/>
                    </a:lnTo>
                    <a:lnTo>
                      <a:pt x="1796539" y="1056892"/>
                    </a:lnTo>
                    <a:lnTo>
                      <a:pt x="1806489" y="1054902"/>
                    </a:lnTo>
                    <a:lnTo>
                      <a:pt x="1816438" y="1053707"/>
                    </a:lnTo>
                    <a:lnTo>
                      <a:pt x="1824796" y="1052911"/>
                    </a:lnTo>
                    <a:lnTo>
                      <a:pt x="1832358" y="1052513"/>
                    </a:lnTo>
                    <a:close/>
                    <a:moveTo>
                      <a:pt x="861259" y="1052513"/>
                    </a:moveTo>
                    <a:lnTo>
                      <a:pt x="871603" y="1052513"/>
                    </a:lnTo>
                    <a:lnTo>
                      <a:pt x="875581" y="1052911"/>
                    </a:lnTo>
                    <a:lnTo>
                      <a:pt x="868022" y="1055295"/>
                    </a:lnTo>
                    <a:lnTo>
                      <a:pt x="860861" y="1058873"/>
                    </a:lnTo>
                    <a:lnTo>
                      <a:pt x="854098" y="1062053"/>
                    </a:lnTo>
                    <a:lnTo>
                      <a:pt x="847335" y="1065630"/>
                    </a:lnTo>
                    <a:lnTo>
                      <a:pt x="849324" y="1066425"/>
                    </a:lnTo>
                    <a:lnTo>
                      <a:pt x="857281" y="1066027"/>
                    </a:lnTo>
                    <a:lnTo>
                      <a:pt x="866033" y="1065630"/>
                    </a:lnTo>
                    <a:lnTo>
                      <a:pt x="875183" y="1066027"/>
                    </a:lnTo>
                    <a:lnTo>
                      <a:pt x="884732" y="1066425"/>
                    </a:lnTo>
                    <a:lnTo>
                      <a:pt x="894678" y="1067617"/>
                    </a:lnTo>
                    <a:lnTo>
                      <a:pt x="904624" y="1069605"/>
                    </a:lnTo>
                    <a:lnTo>
                      <a:pt x="914172" y="1072387"/>
                    </a:lnTo>
                    <a:lnTo>
                      <a:pt x="924516" y="1075567"/>
                    </a:lnTo>
                    <a:lnTo>
                      <a:pt x="934064" y="1079939"/>
                    </a:lnTo>
                    <a:lnTo>
                      <a:pt x="939236" y="1082324"/>
                    </a:lnTo>
                    <a:lnTo>
                      <a:pt x="944010" y="1085106"/>
                    </a:lnTo>
                    <a:lnTo>
                      <a:pt x="948784" y="1088286"/>
                    </a:lnTo>
                    <a:lnTo>
                      <a:pt x="953160" y="1091466"/>
                    </a:lnTo>
                    <a:lnTo>
                      <a:pt x="957934" y="1095441"/>
                    </a:lnTo>
                    <a:lnTo>
                      <a:pt x="962708" y="1099415"/>
                    </a:lnTo>
                    <a:lnTo>
                      <a:pt x="966687" y="1103390"/>
                    </a:lnTo>
                    <a:lnTo>
                      <a:pt x="971063" y="1108160"/>
                    </a:lnTo>
                    <a:lnTo>
                      <a:pt x="974644" y="1112532"/>
                    </a:lnTo>
                    <a:lnTo>
                      <a:pt x="979020" y="1118097"/>
                    </a:lnTo>
                    <a:lnTo>
                      <a:pt x="982998" y="1123662"/>
                    </a:lnTo>
                    <a:lnTo>
                      <a:pt x="986181" y="1129624"/>
                    </a:lnTo>
                    <a:lnTo>
                      <a:pt x="989762" y="1135983"/>
                    </a:lnTo>
                    <a:lnTo>
                      <a:pt x="992944" y="1142741"/>
                    </a:lnTo>
                    <a:lnTo>
                      <a:pt x="997321" y="1152678"/>
                    </a:lnTo>
                    <a:lnTo>
                      <a:pt x="1001299" y="1163012"/>
                    </a:lnTo>
                    <a:lnTo>
                      <a:pt x="1008062" y="1182091"/>
                    </a:lnTo>
                    <a:lnTo>
                      <a:pt x="1004482" y="1185668"/>
                    </a:lnTo>
                    <a:lnTo>
                      <a:pt x="1000105" y="1190040"/>
                    </a:lnTo>
                    <a:lnTo>
                      <a:pt x="996525" y="1192425"/>
                    </a:lnTo>
                    <a:lnTo>
                      <a:pt x="994138" y="1193618"/>
                    </a:lnTo>
                    <a:lnTo>
                      <a:pt x="992546" y="1195605"/>
                    </a:lnTo>
                    <a:lnTo>
                      <a:pt x="990955" y="1197195"/>
                    </a:lnTo>
                    <a:lnTo>
                      <a:pt x="989762" y="1198785"/>
                    </a:lnTo>
                    <a:lnTo>
                      <a:pt x="988568" y="1201170"/>
                    </a:lnTo>
                    <a:lnTo>
                      <a:pt x="987772" y="1202760"/>
                    </a:lnTo>
                    <a:lnTo>
                      <a:pt x="987375" y="1205145"/>
                    </a:lnTo>
                    <a:lnTo>
                      <a:pt x="987375" y="1207132"/>
                    </a:lnTo>
                    <a:lnTo>
                      <a:pt x="980611" y="1217864"/>
                    </a:lnTo>
                    <a:lnTo>
                      <a:pt x="975041" y="1228993"/>
                    </a:lnTo>
                    <a:lnTo>
                      <a:pt x="969870" y="1240520"/>
                    </a:lnTo>
                    <a:lnTo>
                      <a:pt x="965095" y="1252047"/>
                    </a:lnTo>
                    <a:lnTo>
                      <a:pt x="960321" y="1263574"/>
                    </a:lnTo>
                    <a:lnTo>
                      <a:pt x="956741" y="1273908"/>
                    </a:lnTo>
                    <a:lnTo>
                      <a:pt x="953558" y="1284640"/>
                    </a:lnTo>
                    <a:lnTo>
                      <a:pt x="950773" y="1294577"/>
                    </a:lnTo>
                    <a:lnTo>
                      <a:pt x="948784" y="1304514"/>
                    </a:lnTo>
                    <a:lnTo>
                      <a:pt x="946397" y="1314054"/>
                    </a:lnTo>
                    <a:lnTo>
                      <a:pt x="746283" y="1314054"/>
                    </a:lnTo>
                    <a:lnTo>
                      <a:pt x="745487" y="1310874"/>
                    </a:lnTo>
                    <a:lnTo>
                      <a:pt x="745487" y="1314054"/>
                    </a:lnTo>
                    <a:lnTo>
                      <a:pt x="692972" y="1314054"/>
                    </a:lnTo>
                    <a:lnTo>
                      <a:pt x="688994" y="1314054"/>
                    </a:lnTo>
                    <a:lnTo>
                      <a:pt x="685811" y="1314451"/>
                    </a:lnTo>
                    <a:lnTo>
                      <a:pt x="683026" y="1296565"/>
                    </a:lnTo>
                    <a:lnTo>
                      <a:pt x="681833" y="1287423"/>
                    </a:lnTo>
                    <a:lnTo>
                      <a:pt x="681435" y="1278281"/>
                    </a:lnTo>
                    <a:lnTo>
                      <a:pt x="681037" y="1268344"/>
                    </a:lnTo>
                    <a:lnTo>
                      <a:pt x="681435" y="1258804"/>
                    </a:lnTo>
                    <a:lnTo>
                      <a:pt x="681833" y="1249265"/>
                    </a:lnTo>
                    <a:lnTo>
                      <a:pt x="682628" y="1238930"/>
                    </a:lnTo>
                    <a:lnTo>
                      <a:pt x="684617" y="1228596"/>
                    </a:lnTo>
                    <a:lnTo>
                      <a:pt x="686607" y="1217466"/>
                    </a:lnTo>
                    <a:lnTo>
                      <a:pt x="688994" y="1205940"/>
                    </a:lnTo>
                    <a:lnTo>
                      <a:pt x="692176" y="1194810"/>
                    </a:lnTo>
                    <a:lnTo>
                      <a:pt x="696155" y="1182488"/>
                    </a:lnTo>
                    <a:lnTo>
                      <a:pt x="700929" y="1169769"/>
                    </a:lnTo>
                    <a:lnTo>
                      <a:pt x="706499" y="1156255"/>
                    </a:lnTo>
                    <a:lnTo>
                      <a:pt x="712466" y="1142741"/>
                    </a:lnTo>
                    <a:lnTo>
                      <a:pt x="716445" y="1134791"/>
                    </a:lnTo>
                    <a:lnTo>
                      <a:pt x="720821" y="1127636"/>
                    </a:lnTo>
                    <a:lnTo>
                      <a:pt x="725595" y="1120482"/>
                    </a:lnTo>
                    <a:lnTo>
                      <a:pt x="729971" y="1114122"/>
                    </a:lnTo>
                    <a:lnTo>
                      <a:pt x="726391" y="1114520"/>
                    </a:lnTo>
                    <a:lnTo>
                      <a:pt x="729971" y="1111737"/>
                    </a:lnTo>
                    <a:lnTo>
                      <a:pt x="733950" y="1108955"/>
                    </a:lnTo>
                    <a:lnTo>
                      <a:pt x="739122" y="1102993"/>
                    </a:lnTo>
                    <a:lnTo>
                      <a:pt x="744294" y="1097826"/>
                    </a:lnTo>
                    <a:lnTo>
                      <a:pt x="749863" y="1093056"/>
                    </a:lnTo>
                    <a:lnTo>
                      <a:pt x="755433" y="1088286"/>
                    </a:lnTo>
                    <a:lnTo>
                      <a:pt x="761401" y="1083914"/>
                    </a:lnTo>
                    <a:lnTo>
                      <a:pt x="766970" y="1080337"/>
                    </a:lnTo>
                    <a:lnTo>
                      <a:pt x="772938" y="1076362"/>
                    </a:lnTo>
                    <a:lnTo>
                      <a:pt x="778508" y="1073579"/>
                    </a:lnTo>
                    <a:lnTo>
                      <a:pt x="784475" y="1070400"/>
                    </a:lnTo>
                    <a:lnTo>
                      <a:pt x="790443" y="1067617"/>
                    </a:lnTo>
                    <a:lnTo>
                      <a:pt x="802378" y="1063245"/>
                    </a:lnTo>
                    <a:lnTo>
                      <a:pt x="813916" y="1059668"/>
                    </a:lnTo>
                    <a:lnTo>
                      <a:pt x="824658" y="1056885"/>
                    </a:lnTo>
                    <a:lnTo>
                      <a:pt x="835399" y="1054898"/>
                    </a:lnTo>
                    <a:lnTo>
                      <a:pt x="844947" y="1053705"/>
                    </a:lnTo>
                    <a:lnTo>
                      <a:pt x="853700" y="1052911"/>
                    </a:lnTo>
                    <a:lnTo>
                      <a:pt x="861259" y="1052513"/>
                    </a:lnTo>
                    <a:close/>
                    <a:moveTo>
                      <a:pt x="1326357" y="1047750"/>
                    </a:moveTo>
                    <a:lnTo>
                      <a:pt x="1337469" y="1047750"/>
                    </a:lnTo>
                    <a:lnTo>
                      <a:pt x="1348582" y="1048148"/>
                    </a:lnTo>
                    <a:lnTo>
                      <a:pt x="1358901" y="1048942"/>
                    </a:lnTo>
                    <a:lnTo>
                      <a:pt x="1368822" y="1050532"/>
                    </a:lnTo>
                    <a:lnTo>
                      <a:pt x="1378347" y="1052520"/>
                    </a:lnTo>
                    <a:lnTo>
                      <a:pt x="1387476" y="1054904"/>
                    </a:lnTo>
                    <a:lnTo>
                      <a:pt x="1396604" y="1057289"/>
                    </a:lnTo>
                    <a:lnTo>
                      <a:pt x="1404541" y="1060469"/>
                    </a:lnTo>
                    <a:lnTo>
                      <a:pt x="1412479" y="1063251"/>
                    </a:lnTo>
                    <a:lnTo>
                      <a:pt x="1419623" y="1066828"/>
                    </a:lnTo>
                    <a:lnTo>
                      <a:pt x="1426766" y="1070008"/>
                    </a:lnTo>
                    <a:lnTo>
                      <a:pt x="1433116" y="1073983"/>
                    </a:lnTo>
                    <a:lnTo>
                      <a:pt x="1444626" y="1081137"/>
                    </a:lnTo>
                    <a:lnTo>
                      <a:pt x="1454151" y="1087894"/>
                    </a:lnTo>
                    <a:lnTo>
                      <a:pt x="1461691" y="1093856"/>
                    </a:lnTo>
                    <a:lnTo>
                      <a:pt x="1466851" y="1098228"/>
                    </a:lnTo>
                    <a:lnTo>
                      <a:pt x="1471613" y="1102600"/>
                    </a:lnTo>
                    <a:lnTo>
                      <a:pt x="1465660" y="1153079"/>
                    </a:lnTo>
                    <a:lnTo>
                      <a:pt x="1458913" y="1157848"/>
                    </a:lnTo>
                    <a:lnTo>
                      <a:pt x="1447404" y="1166195"/>
                    </a:lnTo>
                    <a:lnTo>
                      <a:pt x="1441848" y="1170170"/>
                    </a:lnTo>
                    <a:lnTo>
                      <a:pt x="1437482" y="1172555"/>
                    </a:lnTo>
                    <a:lnTo>
                      <a:pt x="1434704" y="1174542"/>
                    </a:lnTo>
                    <a:lnTo>
                      <a:pt x="1432323" y="1175734"/>
                    </a:lnTo>
                    <a:lnTo>
                      <a:pt x="1427560" y="1179311"/>
                    </a:lnTo>
                    <a:lnTo>
                      <a:pt x="1424385" y="1184081"/>
                    </a:lnTo>
                    <a:lnTo>
                      <a:pt x="1421210" y="1188851"/>
                    </a:lnTo>
                    <a:lnTo>
                      <a:pt x="1419226" y="1194018"/>
                    </a:lnTo>
                    <a:lnTo>
                      <a:pt x="1418035" y="1199582"/>
                    </a:lnTo>
                    <a:lnTo>
                      <a:pt x="1418035" y="1205544"/>
                    </a:lnTo>
                    <a:lnTo>
                      <a:pt x="1418432" y="1208724"/>
                    </a:lnTo>
                    <a:lnTo>
                      <a:pt x="1418829" y="1211506"/>
                    </a:lnTo>
                    <a:lnTo>
                      <a:pt x="1419623" y="1216673"/>
                    </a:lnTo>
                    <a:lnTo>
                      <a:pt x="1422401" y="1229392"/>
                    </a:lnTo>
                    <a:lnTo>
                      <a:pt x="1425576" y="1248073"/>
                    </a:lnTo>
                    <a:lnTo>
                      <a:pt x="1427163" y="1259202"/>
                    </a:lnTo>
                    <a:lnTo>
                      <a:pt x="1429148" y="1271524"/>
                    </a:lnTo>
                    <a:lnTo>
                      <a:pt x="1427560" y="1279076"/>
                    </a:lnTo>
                    <a:lnTo>
                      <a:pt x="1425973" y="1282255"/>
                    </a:lnTo>
                    <a:lnTo>
                      <a:pt x="1423988" y="1285832"/>
                    </a:lnTo>
                    <a:lnTo>
                      <a:pt x="1422401" y="1289807"/>
                    </a:lnTo>
                    <a:lnTo>
                      <a:pt x="1420416" y="1293782"/>
                    </a:lnTo>
                    <a:lnTo>
                      <a:pt x="1418035" y="1303718"/>
                    </a:lnTo>
                    <a:lnTo>
                      <a:pt x="1416051" y="1314450"/>
                    </a:lnTo>
                    <a:lnTo>
                      <a:pt x="1312863" y="1314450"/>
                    </a:lnTo>
                    <a:lnTo>
                      <a:pt x="1310879" y="1304911"/>
                    </a:lnTo>
                    <a:lnTo>
                      <a:pt x="1308894" y="1294974"/>
                    </a:lnTo>
                    <a:lnTo>
                      <a:pt x="1305719" y="1285038"/>
                    </a:lnTo>
                    <a:lnTo>
                      <a:pt x="1302544" y="1274306"/>
                    </a:lnTo>
                    <a:lnTo>
                      <a:pt x="1298972" y="1263972"/>
                    </a:lnTo>
                    <a:lnTo>
                      <a:pt x="1295004" y="1252843"/>
                    </a:lnTo>
                    <a:lnTo>
                      <a:pt x="1290241" y="1240919"/>
                    </a:lnTo>
                    <a:lnTo>
                      <a:pt x="1285082" y="1229392"/>
                    </a:lnTo>
                    <a:lnTo>
                      <a:pt x="1280319" y="1219456"/>
                    </a:lnTo>
                    <a:lnTo>
                      <a:pt x="1275160" y="1210711"/>
                    </a:lnTo>
                    <a:lnTo>
                      <a:pt x="1270000" y="1202365"/>
                    </a:lnTo>
                    <a:lnTo>
                      <a:pt x="1264047" y="1194813"/>
                    </a:lnTo>
                    <a:lnTo>
                      <a:pt x="1258094" y="1188056"/>
                    </a:lnTo>
                    <a:lnTo>
                      <a:pt x="1251744" y="1181696"/>
                    </a:lnTo>
                    <a:lnTo>
                      <a:pt x="1244997" y="1175734"/>
                    </a:lnTo>
                    <a:lnTo>
                      <a:pt x="1238250" y="1170567"/>
                    </a:lnTo>
                    <a:lnTo>
                      <a:pt x="1231503" y="1165400"/>
                    </a:lnTo>
                    <a:lnTo>
                      <a:pt x="1224757" y="1161823"/>
                    </a:lnTo>
                    <a:lnTo>
                      <a:pt x="1217613" y="1157848"/>
                    </a:lnTo>
                    <a:lnTo>
                      <a:pt x="1210469" y="1154669"/>
                    </a:lnTo>
                    <a:lnTo>
                      <a:pt x="1202928" y="1151886"/>
                    </a:lnTo>
                    <a:lnTo>
                      <a:pt x="1195785" y="1149501"/>
                    </a:lnTo>
                    <a:lnTo>
                      <a:pt x="1188641" y="1147912"/>
                    </a:lnTo>
                    <a:lnTo>
                      <a:pt x="1181497" y="1145924"/>
                    </a:lnTo>
                    <a:lnTo>
                      <a:pt x="1179116" y="1131218"/>
                    </a:lnTo>
                    <a:lnTo>
                      <a:pt x="1176735" y="1120486"/>
                    </a:lnTo>
                    <a:lnTo>
                      <a:pt x="1174750" y="1110152"/>
                    </a:lnTo>
                    <a:lnTo>
                      <a:pt x="1180703" y="1106973"/>
                    </a:lnTo>
                    <a:lnTo>
                      <a:pt x="1187053" y="1102998"/>
                    </a:lnTo>
                    <a:lnTo>
                      <a:pt x="1193800" y="1098228"/>
                    </a:lnTo>
                    <a:lnTo>
                      <a:pt x="1200150" y="1093856"/>
                    </a:lnTo>
                    <a:lnTo>
                      <a:pt x="1212453" y="1084317"/>
                    </a:lnTo>
                    <a:lnTo>
                      <a:pt x="1217613" y="1080342"/>
                    </a:lnTo>
                    <a:lnTo>
                      <a:pt x="1223169" y="1077163"/>
                    </a:lnTo>
                    <a:lnTo>
                      <a:pt x="1237060" y="1070406"/>
                    </a:lnTo>
                    <a:lnTo>
                      <a:pt x="1250950" y="1064444"/>
                    </a:lnTo>
                    <a:lnTo>
                      <a:pt x="1264444" y="1059674"/>
                    </a:lnTo>
                    <a:lnTo>
                      <a:pt x="1277541" y="1055699"/>
                    </a:lnTo>
                    <a:lnTo>
                      <a:pt x="1290241" y="1052520"/>
                    </a:lnTo>
                    <a:lnTo>
                      <a:pt x="1302941" y="1050135"/>
                    </a:lnTo>
                    <a:lnTo>
                      <a:pt x="1314847" y="1048545"/>
                    </a:lnTo>
                    <a:lnTo>
                      <a:pt x="1326357" y="1047750"/>
                    </a:lnTo>
                    <a:close/>
                    <a:moveTo>
                      <a:pt x="525022" y="1035050"/>
                    </a:moveTo>
                    <a:lnTo>
                      <a:pt x="554037" y="1036676"/>
                    </a:lnTo>
                    <a:lnTo>
                      <a:pt x="512762" y="1068388"/>
                    </a:lnTo>
                    <a:lnTo>
                      <a:pt x="525022" y="1035050"/>
                    </a:lnTo>
                    <a:close/>
                    <a:moveTo>
                      <a:pt x="174832" y="915044"/>
                    </a:moveTo>
                    <a:lnTo>
                      <a:pt x="50860" y="916631"/>
                    </a:lnTo>
                    <a:lnTo>
                      <a:pt x="57218" y="934484"/>
                    </a:lnTo>
                    <a:lnTo>
                      <a:pt x="174832" y="915044"/>
                    </a:lnTo>
                    <a:close/>
                    <a:moveTo>
                      <a:pt x="403703" y="711119"/>
                    </a:moveTo>
                    <a:lnTo>
                      <a:pt x="403703" y="723418"/>
                    </a:lnTo>
                    <a:lnTo>
                      <a:pt x="512179" y="715086"/>
                    </a:lnTo>
                    <a:lnTo>
                      <a:pt x="403703" y="711119"/>
                    </a:lnTo>
                    <a:close/>
                    <a:moveTo>
                      <a:pt x="773852" y="677863"/>
                    </a:moveTo>
                    <a:lnTo>
                      <a:pt x="777038" y="678259"/>
                    </a:lnTo>
                    <a:lnTo>
                      <a:pt x="778632" y="678259"/>
                    </a:lnTo>
                    <a:lnTo>
                      <a:pt x="779428" y="679050"/>
                    </a:lnTo>
                    <a:lnTo>
                      <a:pt x="780225" y="679446"/>
                    </a:lnTo>
                    <a:lnTo>
                      <a:pt x="780623" y="680632"/>
                    </a:lnTo>
                    <a:lnTo>
                      <a:pt x="780623" y="681423"/>
                    </a:lnTo>
                    <a:lnTo>
                      <a:pt x="780225" y="682215"/>
                    </a:lnTo>
                    <a:lnTo>
                      <a:pt x="779428" y="684588"/>
                    </a:lnTo>
                    <a:lnTo>
                      <a:pt x="777038" y="687357"/>
                    </a:lnTo>
                    <a:lnTo>
                      <a:pt x="774648" y="689731"/>
                    </a:lnTo>
                    <a:lnTo>
                      <a:pt x="771860" y="692500"/>
                    </a:lnTo>
                    <a:lnTo>
                      <a:pt x="767877" y="695665"/>
                    </a:lnTo>
                    <a:lnTo>
                      <a:pt x="763894" y="698038"/>
                    </a:lnTo>
                    <a:lnTo>
                      <a:pt x="760309" y="700808"/>
                    </a:lnTo>
                    <a:lnTo>
                      <a:pt x="755927" y="702785"/>
                    </a:lnTo>
                    <a:lnTo>
                      <a:pt x="752342" y="704368"/>
                    </a:lnTo>
                    <a:lnTo>
                      <a:pt x="748758" y="705555"/>
                    </a:lnTo>
                    <a:lnTo>
                      <a:pt x="745969" y="705950"/>
                    </a:lnTo>
                    <a:lnTo>
                      <a:pt x="742783" y="706346"/>
                    </a:lnTo>
                    <a:lnTo>
                      <a:pt x="740791" y="706741"/>
                    </a:lnTo>
                    <a:lnTo>
                      <a:pt x="738800" y="707928"/>
                    </a:lnTo>
                    <a:lnTo>
                      <a:pt x="737605" y="708719"/>
                    </a:lnTo>
                    <a:lnTo>
                      <a:pt x="736011" y="709906"/>
                    </a:lnTo>
                    <a:lnTo>
                      <a:pt x="735215" y="711093"/>
                    </a:lnTo>
                    <a:lnTo>
                      <a:pt x="734816" y="712280"/>
                    </a:lnTo>
                    <a:lnTo>
                      <a:pt x="734816" y="713467"/>
                    </a:lnTo>
                    <a:lnTo>
                      <a:pt x="735215" y="715049"/>
                    </a:lnTo>
                    <a:lnTo>
                      <a:pt x="736011" y="716236"/>
                    </a:lnTo>
                    <a:lnTo>
                      <a:pt x="738003" y="717027"/>
                    </a:lnTo>
                    <a:lnTo>
                      <a:pt x="739596" y="717818"/>
                    </a:lnTo>
                    <a:lnTo>
                      <a:pt x="741986" y="718609"/>
                    </a:lnTo>
                    <a:lnTo>
                      <a:pt x="745173" y="719005"/>
                    </a:lnTo>
                    <a:lnTo>
                      <a:pt x="748359" y="719400"/>
                    </a:lnTo>
                    <a:lnTo>
                      <a:pt x="752342" y="719005"/>
                    </a:lnTo>
                    <a:lnTo>
                      <a:pt x="760707" y="719005"/>
                    </a:lnTo>
                    <a:lnTo>
                      <a:pt x="763894" y="719400"/>
                    </a:lnTo>
                    <a:lnTo>
                      <a:pt x="767877" y="719796"/>
                    </a:lnTo>
                    <a:lnTo>
                      <a:pt x="770665" y="720983"/>
                    </a:lnTo>
                    <a:lnTo>
                      <a:pt x="773852" y="722169"/>
                    </a:lnTo>
                    <a:lnTo>
                      <a:pt x="776640" y="723356"/>
                    </a:lnTo>
                    <a:lnTo>
                      <a:pt x="779428" y="724939"/>
                    </a:lnTo>
                    <a:lnTo>
                      <a:pt x="781420" y="726917"/>
                    </a:lnTo>
                    <a:lnTo>
                      <a:pt x="783411" y="729686"/>
                    </a:lnTo>
                    <a:lnTo>
                      <a:pt x="785403" y="732455"/>
                    </a:lnTo>
                    <a:lnTo>
                      <a:pt x="786598" y="736015"/>
                    </a:lnTo>
                    <a:lnTo>
                      <a:pt x="787793" y="739180"/>
                    </a:lnTo>
                    <a:lnTo>
                      <a:pt x="788191" y="743531"/>
                    </a:lnTo>
                    <a:lnTo>
                      <a:pt x="788988" y="747883"/>
                    </a:lnTo>
                    <a:lnTo>
                      <a:pt x="788988" y="752630"/>
                    </a:lnTo>
                    <a:lnTo>
                      <a:pt x="788590" y="756982"/>
                    </a:lnTo>
                    <a:lnTo>
                      <a:pt x="787793" y="760542"/>
                    </a:lnTo>
                    <a:lnTo>
                      <a:pt x="786200" y="764102"/>
                    </a:lnTo>
                    <a:lnTo>
                      <a:pt x="783810" y="767267"/>
                    </a:lnTo>
                    <a:lnTo>
                      <a:pt x="781420" y="770827"/>
                    </a:lnTo>
                    <a:lnTo>
                      <a:pt x="778632" y="773596"/>
                    </a:lnTo>
                    <a:lnTo>
                      <a:pt x="775445" y="776761"/>
                    </a:lnTo>
                    <a:lnTo>
                      <a:pt x="771860" y="779135"/>
                    </a:lnTo>
                    <a:lnTo>
                      <a:pt x="767479" y="781113"/>
                    </a:lnTo>
                    <a:lnTo>
                      <a:pt x="763097" y="783486"/>
                    </a:lnTo>
                    <a:lnTo>
                      <a:pt x="753936" y="787442"/>
                    </a:lnTo>
                    <a:lnTo>
                      <a:pt x="744376" y="790607"/>
                    </a:lnTo>
                    <a:lnTo>
                      <a:pt x="734020" y="792980"/>
                    </a:lnTo>
                    <a:lnTo>
                      <a:pt x="724062" y="795354"/>
                    </a:lnTo>
                    <a:lnTo>
                      <a:pt x="714104" y="796936"/>
                    </a:lnTo>
                    <a:lnTo>
                      <a:pt x="704942" y="798123"/>
                    </a:lnTo>
                    <a:lnTo>
                      <a:pt x="696179" y="798914"/>
                    </a:lnTo>
                    <a:lnTo>
                      <a:pt x="684230" y="799705"/>
                    </a:lnTo>
                    <a:lnTo>
                      <a:pt x="679450" y="800101"/>
                    </a:lnTo>
                    <a:lnTo>
                      <a:pt x="682636" y="698830"/>
                    </a:lnTo>
                    <a:lnTo>
                      <a:pt x="683433" y="697247"/>
                    </a:lnTo>
                    <a:lnTo>
                      <a:pt x="683831" y="695665"/>
                    </a:lnTo>
                    <a:lnTo>
                      <a:pt x="684628" y="694478"/>
                    </a:lnTo>
                    <a:lnTo>
                      <a:pt x="685425" y="692896"/>
                    </a:lnTo>
                    <a:lnTo>
                      <a:pt x="688213" y="690522"/>
                    </a:lnTo>
                    <a:lnTo>
                      <a:pt x="692196" y="688940"/>
                    </a:lnTo>
                    <a:lnTo>
                      <a:pt x="696976" y="687357"/>
                    </a:lnTo>
                    <a:lnTo>
                      <a:pt x="701756" y="685775"/>
                    </a:lnTo>
                    <a:lnTo>
                      <a:pt x="707731" y="684588"/>
                    </a:lnTo>
                    <a:lnTo>
                      <a:pt x="714104" y="683797"/>
                    </a:lnTo>
                    <a:lnTo>
                      <a:pt x="727647" y="682610"/>
                    </a:lnTo>
                    <a:lnTo>
                      <a:pt x="741588" y="681819"/>
                    </a:lnTo>
                    <a:lnTo>
                      <a:pt x="755529" y="680632"/>
                    </a:lnTo>
                    <a:lnTo>
                      <a:pt x="762300" y="679446"/>
                    </a:lnTo>
                    <a:lnTo>
                      <a:pt x="768275" y="678654"/>
                    </a:lnTo>
                    <a:lnTo>
                      <a:pt x="773852" y="677863"/>
                    </a:lnTo>
                    <a:close/>
                    <a:moveTo>
                      <a:pt x="425557" y="466725"/>
                    </a:moveTo>
                    <a:lnTo>
                      <a:pt x="429928" y="467122"/>
                    </a:lnTo>
                    <a:lnTo>
                      <a:pt x="434299" y="467519"/>
                    </a:lnTo>
                    <a:lnTo>
                      <a:pt x="438272" y="467915"/>
                    </a:lnTo>
                    <a:lnTo>
                      <a:pt x="442643" y="468709"/>
                    </a:lnTo>
                    <a:lnTo>
                      <a:pt x="446219" y="470296"/>
                    </a:lnTo>
                    <a:lnTo>
                      <a:pt x="453769" y="473073"/>
                    </a:lnTo>
                    <a:lnTo>
                      <a:pt x="461716" y="477040"/>
                    </a:lnTo>
                    <a:lnTo>
                      <a:pt x="468471" y="481801"/>
                    </a:lnTo>
                    <a:lnTo>
                      <a:pt x="475225" y="487356"/>
                    </a:lnTo>
                    <a:lnTo>
                      <a:pt x="481980" y="493307"/>
                    </a:lnTo>
                    <a:lnTo>
                      <a:pt x="487543" y="500052"/>
                    </a:lnTo>
                    <a:lnTo>
                      <a:pt x="493503" y="507590"/>
                    </a:lnTo>
                    <a:lnTo>
                      <a:pt x="499066" y="515524"/>
                    </a:lnTo>
                    <a:lnTo>
                      <a:pt x="504629" y="524253"/>
                    </a:lnTo>
                    <a:lnTo>
                      <a:pt x="509795" y="532981"/>
                    </a:lnTo>
                    <a:lnTo>
                      <a:pt x="514165" y="542106"/>
                    </a:lnTo>
                    <a:lnTo>
                      <a:pt x="518933" y="552025"/>
                    </a:lnTo>
                    <a:lnTo>
                      <a:pt x="523304" y="561943"/>
                    </a:lnTo>
                    <a:lnTo>
                      <a:pt x="526880" y="572259"/>
                    </a:lnTo>
                    <a:lnTo>
                      <a:pt x="530854" y="582177"/>
                    </a:lnTo>
                    <a:lnTo>
                      <a:pt x="534033" y="592889"/>
                    </a:lnTo>
                    <a:lnTo>
                      <a:pt x="540390" y="613520"/>
                    </a:lnTo>
                    <a:lnTo>
                      <a:pt x="545953" y="634150"/>
                    </a:lnTo>
                    <a:lnTo>
                      <a:pt x="550721" y="653988"/>
                    </a:lnTo>
                    <a:lnTo>
                      <a:pt x="554297" y="673031"/>
                    </a:lnTo>
                    <a:lnTo>
                      <a:pt x="557873" y="690091"/>
                    </a:lnTo>
                    <a:lnTo>
                      <a:pt x="559860" y="705167"/>
                    </a:lnTo>
                    <a:lnTo>
                      <a:pt x="592045" y="701597"/>
                    </a:lnTo>
                    <a:lnTo>
                      <a:pt x="621449" y="697629"/>
                    </a:lnTo>
                    <a:lnTo>
                      <a:pt x="647673" y="694455"/>
                    </a:lnTo>
                    <a:lnTo>
                      <a:pt x="669925" y="690488"/>
                    </a:lnTo>
                    <a:lnTo>
                      <a:pt x="669527" y="696042"/>
                    </a:lnTo>
                    <a:lnTo>
                      <a:pt x="669130" y="702390"/>
                    </a:lnTo>
                    <a:lnTo>
                      <a:pt x="668733" y="716276"/>
                    </a:lnTo>
                    <a:lnTo>
                      <a:pt x="668733" y="750396"/>
                    </a:lnTo>
                    <a:lnTo>
                      <a:pt x="669130" y="768646"/>
                    </a:lnTo>
                    <a:lnTo>
                      <a:pt x="668733" y="786103"/>
                    </a:lnTo>
                    <a:lnTo>
                      <a:pt x="667938" y="803559"/>
                    </a:lnTo>
                    <a:lnTo>
                      <a:pt x="667143" y="811494"/>
                    </a:lnTo>
                    <a:lnTo>
                      <a:pt x="666349" y="819032"/>
                    </a:lnTo>
                    <a:lnTo>
                      <a:pt x="645289" y="825380"/>
                    </a:lnTo>
                    <a:lnTo>
                      <a:pt x="620654" y="831331"/>
                    </a:lnTo>
                    <a:lnTo>
                      <a:pt x="593237" y="837679"/>
                    </a:lnTo>
                    <a:lnTo>
                      <a:pt x="563436" y="844027"/>
                    </a:lnTo>
                    <a:lnTo>
                      <a:pt x="561052" y="872593"/>
                    </a:lnTo>
                    <a:lnTo>
                      <a:pt x="558668" y="896000"/>
                    </a:lnTo>
                    <a:lnTo>
                      <a:pt x="557873" y="905125"/>
                    </a:lnTo>
                    <a:lnTo>
                      <a:pt x="557079" y="916631"/>
                    </a:lnTo>
                    <a:lnTo>
                      <a:pt x="556681" y="928930"/>
                    </a:lnTo>
                    <a:lnTo>
                      <a:pt x="556284" y="942022"/>
                    </a:lnTo>
                    <a:lnTo>
                      <a:pt x="556284" y="955908"/>
                    </a:lnTo>
                    <a:lnTo>
                      <a:pt x="556284" y="970588"/>
                    </a:lnTo>
                    <a:lnTo>
                      <a:pt x="557079" y="984474"/>
                    </a:lnTo>
                    <a:lnTo>
                      <a:pt x="558271" y="997566"/>
                    </a:lnTo>
                    <a:lnTo>
                      <a:pt x="558668" y="1004311"/>
                    </a:lnTo>
                    <a:lnTo>
                      <a:pt x="558668" y="1009469"/>
                    </a:lnTo>
                    <a:lnTo>
                      <a:pt x="558271" y="1014626"/>
                    </a:lnTo>
                    <a:lnTo>
                      <a:pt x="557079" y="1018991"/>
                    </a:lnTo>
                    <a:lnTo>
                      <a:pt x="555489" y="1022164"/>
                    </a:lnTo>
                    <a:lnTo>
                      <a:pt x="553900" y="1024942"/>
                    </a:lnTo>
                    <a:lnTo>
                      <a:pt x="552310" y="1026925"/>
                    </a:lnTo>
                    <a:lnTo>
                      <a:pt x="549926" y="1028512"/>
                    </a:lnTo>
                    <a:lnTo>
                      <a:pt x="547145" y="1029306"/>
                    </a:lnTo>
                    <a:lnTo>
                      <a:pt x="544761" y="1030099"/>
                    </a:lnTo>
                    <a:lnTo>
                      <a:pt x="541582" y="1030496"/>
                    </a:lnTo>
                    <a:lnTo>
                      <a:pt x="538801" y="1030496"/>
                    </a:lnTo>
                    <a:lnTo>
                      <a:pt x="532046" y="1030099"/>
                    </a:lnTo>
                    <a:lnTo>
                      <a:pt x="525688" y="1028909"/>
                    </a:lnTo>
                    <a:lnTo>
                      <a:pt x="524894" y="1028512"/>
                    </a:lnTo>
                    <a:lnTo>
                      <a:pt x="524099" y="1027719"/>
                    </a:lnTo>
                    <a:lnTo>
                      <a:pt x="522510" y="1023751"/>
                    </a:lnTo>
                    <a:lnTo>
                      <a:pt x="520920" y="1018594"/>
                    </a:lnTo>
                    <a:lnTo>
                      <a:pt x="520125" y="1011452"/>
                    </a:lnTo>
                    <a:lnTo>
                      <a:pt x="519331" y="1002327"/>
                    </a:lnTo>
                    <a:lnTo>
                      <a:pt x="518536" y="992409"/>
                    </a:lnTo>
                    <a:lnTo>
                      <a:pt x="517741" y="968207"/>
                    </a:lnTo>
                    <a:lnTo>
                      <a:pt x="517344" y="941229"/>
                    </a:lnTo>
                    <a:lnTo>
                      <a:pt x="516947" y="911870"/>
                    </a:lnTo>
                    <a:lnTo>
                      <a:pt x="516549" y="853152"/>
                    </a:lnTo>
                    <a:lnTo>
                      <a:pt x="513768" y="853549"/>
                    </a:lnTo>
                    <a:lnTo>
                      <a:pt x="513768" y="976142"/>
                    </a:lnTo>
                    <a:lnTo>
                      <a:pt x="508602" y="1036050"/>
                    </a:lnTo>
                    <a:lnTo>
                      <a:pt x="504232" y="1082469"/>
                    </a:lnTo>
                    <a:lnTo>
                      <a:pt x="500258" y="1124127"/>
                    </a:lnTo>
                    <a:lnTo>
                      <a:pt x="499861" y="1128095"/>
                    </a:lnTo>
                    <a:lnTo>
                      <a:pt x="497874" y="1134443"/>
                    </a:lnTo>
                    <a:lnTo>
                      <a:pt x="495490" y="1141187"/>
                    </a:lnTo>
                    <a:lnTo>
                      <a:pt x="492311" y="1147535"/>
                    </a:lnTo>
                    <a:lnTo>
                      <a:pt x="489530" y="1153883"/>
                    </a:lnTo>
                    <a:lnTo>
                      <a:pt x="485954" y="1160231"/>
                    </a:lnTo>
                    <a:lnTo>
                      <a:pt x="482378" y="1166579"/>
                    </a:lnTo>
                    <a:lnTo>
                      <a:pt x="474828" y="1178481"/>
                    </a:lnTo>
                    <a:lnTo>
                      <a:pt x="438670" y="1654175"/>
                    </a:lnTo>
                    <a:lnTo>
                      <a:pt x="342512" y="1654175"/>
                    </a:lnTo>
                    <a:lnTo>
                      <a:pt x="294433" y="1276080"/>
                    </a:lnTo>
                    <a:lnTo>
                      <a:pt x="288473" y="1276873"/>
                    </a:lnTo>
                    <a:lnTo>
                      <a:pt x="282115" y="1277270"/>
                    </a:lnTo>
                    <a:lnTo>
                      <a:pt x="281718" y="1276873"/>
                    </a:lnTo>
                    <a:lnTo>
                      <a:pt x="281321" y="1276873"/>
                    </a:lnTo>
                    <a:lnTo>
                      <a:pt x="282115" y="1275683"/>
                    </a:lnTo>
                    <a:lnTo>
                      <a:pt x="282115" y="1275286"/>
                    </a:lnTo>
                    <a:lnTo>
                      <a:pt x="281321" y="1275286"/>
                    </a:lnTo>
                    <a:lnTo>
                      <a:pt x="281321" y="1276873"/>
                    </a:lnTo>
                    <a:lnTo>
                      <a:pt x="282910" y="1650208"/>
                    </a:lnTo>
                    <a:lnTo>
                      <a:pt x="170859" y="1653778"/>
                    </a:lnTo>
                    <a:lnTo>
                      <a:pt x="119998" y="1254655"/>
                    </a:lnTo>
                    <a:lnTo>
                      <a:pt x="116422" y="1253069"/>
                    </a:lnTo>
                    <a:lnTo>
                      <a:pt x="112846" y="1251482"/>
                    </a:lnTo>
                    <a:lnTo>
                      <a:pt x="109667" y="1249498"/>
                    </a:lnTo>
                    <a:lnTo>
                      <a:pt x="106489" y="1246721"/>
                    </a:lnTo>
                    <a:lnTo>
                      <a:pt x="103707" y="1243943"/>
                    </a:lnTo>
                    <a:lnTo>
                      <a:pt x="100528" y="1240373"/>
                    </a:lnTo>
                    <a:lnTo>
                      <a:pt x="98144" y="1236802"/>
                    </a:lnTo>
                    <a:lnTo>
                      <a:pt x="96158" y="1232438"/>
                    </a:lnTo>
                    <a:lnTo>
                      <a:pt x="91389" y="1223710"/>
                    </a:lnTo>
                    <a:lnTo>
                      <a:pt x="87416" y="1214188"/>
                    </a:lnTo>
                    <a:lnTo>
                      <a:pt x="84237" y="1203872"/>
                    </a:lnTo>
                    <a:lnTo>
                      <a:pt x="81853" y="1193557"/>
                    </a:lnTo>
                    <a:lnTo>
                      <a:pt x="79072" y="1182845"/>
                    </a:lnTo>
                    <a:lnTo>
                      <a:pt x="77085" y="1172133"/>
                    </a:lnTo>
                    <a:lnTo>
                      <a:pt x="73906" y="1153486"/>
                    </a:lnTo>
                    <a:lnTo>
                      <a:pt x="71522" y="1137616"/>
                    </a:lnTo>
                    <a:lnTo>
                      <a:pt x="70330" y="1132062"/>
                    </a:lnTo>
                    <a:lnTo>
                      <a:pt x="69535" y="1128491"/>
                    </a:lnTo>
                    <a:lnTo>
                      <a:pt x="69138" y="1124127"/>
                    </a:lnTo>
                    <a:lnTo>
                      <a:pt x="63178" y="1061839"/>
                    </a:lnTo>
                    <a:lnTo>
                      <a:pt x="56820" y="994392"/>
                    </a:lnTo>
                    <a:lnTo>
                      <a:pt x="50065" y="909490"/>
                    </a:lnTo>
                    <a:lnTo>
                      <a:pt x="42119" y="909490"/>
                    </a:lnTo>
                    <a:lnTo>
                      <a:pt x="35364" y="908299"/>
                    </a:lnTo>
                    <a:lnTo>
                      <a:pt x="29403" y="907506"/>
                    </a:lnTo>
                    <a:lnTo>
                      <a:pt x="24238" y="906316"/>
                    </a:lnTo>
                    <a:lnTo>
                      <a:pt x="20662" y="905125"/>
                    </a:lnTo>
                    <a:lnTo>
                      <a:pt x="17880" y="903935"/>
                    </a:lnTo>
                    <a:lnTo>
                      <a:pt x="17086" y="902745"/>
                    </a:lnTo>
                    <a:lnTo>
                      <a:pt x="16688" y="901555"/>
                    </a:lnTo>
                    <a:lnTo>
                      <a:pt x="16291" y="900761"/>
                    </a:lnTo>
                    <a:lnTo>
                      <a:pt x="16291" y="899571"/>
                    </a:lnTo>
                    <a:lnTo>
                      <a:pt x="14702" y="894413"/>
                    </a:lnTo>
                    <a:lnTo>
                      <a:pt x="12318" y="887669"/>
                    </a:lnTo>
                    <a:lnTo>
                      <a:pt x="10331" y="879734"/>
                    </a:lnTo>
                    <a:lnTo>
                      <a:pt x="8344" y="870212"/>
                    </a:lnTo>
                    <a:lnTo>
                      <a:pt x="6755" y="859103"/>
                    </a:lnTo>
                    <a:lnTo>
                      <a:pt x="4768" y="847201"/>
                    </a:lnTo>
                    <a:lnTo>
                      <a:pt x="3179" y="834109"/>
                    </a:lnTo>
                    <a:lnTo>
                      <a:pt x="1987" y="819826"/>
                    </a:lnTo>
                    <a:lnTo>
                      <a:pt x="795" y="805146"/>
                    </a:lnTo>
                    <a:lnTo>
                      <a:pt x="397" y="789277"/>
                    </a:lnTo>
                    <a:lnTo>
                      <a:pt x="0" y="773010"/>
                    </a:lnTo>
                    <a:lnTo>
                      <a:pt x="0" y="756347"/>
                    </a:lnTo>
                    <a:lnTo>
                      <a:pt x="795" y="738494"/>
                    </a:lnTo>
                    <a:lnTo>
                      <a:pt x="1987" y="721434"/>
                    </a:lnTo>
                    <a:lnTo>
                      <a:pt x="3576" y="703184"/>
                    </a:lnTo>
                    <a:lnTo>
                      <a:pt x="5563" y="684934"/>
                    </a:lnTo>
                    <a:lnTo>
                      <a:pt x="9139" y="667477"/>
                    </a:lnTo>
                    <a:lnTo>
                      <a:pt x="12715" y="649227"/>
                    </a:lnTo>
                    <a:lnTo>
                      <a:pt x="17483" y="631770"/>
                    </a:lnTo>
                    <a:lnTo>
                      <a:pt x="22649" y="614313"/>
                    </a:lnTo>
                    <a:lnTo>
                      <a:pt x="25430" y="605982"/>
                    </a:lnTo>
                    <a:lnTo>
                      <a:pt x="29006" y="597253"/>
                    </a:lnTo>
                    <a:lnTo>
                      <a:pt x="32185" y="588922"/>
                    </a:lnTo>
                    <a:lnTo>
                      <a:pt x="36158" y="580987"/>
                    </a:lnTo>
                    <a:lnTo>
                      <a:pt x="40132" y="573052"/>
                    </a:lnTo>
                    <a:lnTo>
                      <a:pt x="44503" y="565117"/>
                    </a:lnTo>
                    <a:lnTo>
                      <a:pt x="48873" y="557579"/>
                    </a:lnTo>
                    <a:lnTo>
                      <a:pt x="53244" y="549644"/>
                    </a:lnTo>
                    <a:lnTo>
                      <a:pt x="58410" y="542503"/>
                    </a:lnTo>
                    <a:lnTo>
                      <a:pt x="63973" y="535362"/>
                    </a:lnTo>
                    <a:lnTo>
                      <a:pt x="69535" y="528617"/>
                    </a:lnTo>
                    <a:lnTo>
                      <a:pt x="75496" y="522269"/>
                    </a:lnTo>
                    <a:lnTo>
                      <a:pt x="81456" y="515921"/>
                    </a:lnTo>
                    <a:lnTo>
                      <a:pt x="87416" y="509970"/>
                    </a:lnTo>
                    <a:lnTo>
                      <a:pt x="94171" y="504416"/>
                    </a:lnTo>
                    <a:lnTo>
                      <a:pt x="101720" y="498861"/>
                    </a:lnTo>
                    <a:lnTo>
                      <a:pt x="108873" y="493704"/>
                    </a:lnTo>
                    <a:lnTo>
                      <a:pt x="116422" y="488943"/>
                    </a:lnTo>
                    <a:lnTo>
                      <a:pt x="124369" y="484579"/>
                    </a:lnTo>
                    <a:lnTo>
                      <a:pt x="132713" y="480611"/>
                    </a:lnTo>
                    <a:lnTo>
                      <a:pt x="141455" y="477040"/>
                    </a:lnTo>
                    <a:lnTo>
                      <a:pt x="150594" y="473470"/>
                    </a:lnTo>
                    <a:lnTo>
                      <a:pt x="159733" y="470693"/>
                    </a:lnTo>
                    <a:lnTo>
                      <a:pt x="169667" y="467915"/>
                    </a:lnTo>
                    <a:lnTo>
                      <a:pt x="172845" y="467915"/>
                    </a:lnTo>
                    <a:lnTo>
                      <a:pt x="179998" y="468312"/>
                    </a:lnTo>
                    <a:lnTo>
                      <a:pt x="200262" y="469502"/>
                    </a:lnTo>
                    <a:lnTo>
                      <a:pt x="231652" y="471883"/>
                    </a:lnTo>
                    <a:lnTo>
                      <a:pt x="312711" y="730162"/>
                    </a:lnTo>
                    <a:lnTo>
                      <a:pt x="329400" y="728575"/>
                    </a:lnTo>
                    <a:lnTo>
                      <a:pt x="327413" y="709135"/>
                    </a:lnTo>
                    <a:lnTo>
                      <a:pt x="322247" y="527427"/>
                    </a:lnTo>
                    <a:lnTo>
                      <a:pt x="315492" y="509970"/>
                    </a:lnTo>
                    <a:lnTo>
                      <a:pt x="329002" y="486959"/>
                    </a:lnTo>
                    <a:lnTo>
                      <a:pt x="359598" y="486562"/>
                    </a:lnTo>
                    <a:lnTo>
                      <a:pt x="371916" y="509970"/>
                    </a:lnTo>
                    <a:lnTo>
                      <a:pt x="366353" y="530601"/>
                    </a:lnTo>
                    <a:lnTo>
                      <a:pt x="393372" y="722624"/>
                    </a:lnTo>
                    <a:lnTo>
                      <a:pt x="402114" y="721831"/>
                    </a:lnTo>
                    <a:lnTo>
                      <a:pt x="397346" y="476247"/>
                    </a:lnTo>
                    <a:lnTo>
                      <a:pt x="403703" y="473073"/>
                    </a:lnTo>
                    <a:lnTo>
                      <a:pt x="408869" y="470693"/>
                    </a:lnTo>
                    <a:lnTo>
                      <a:pt x="411253" y="468709"/>
                    </a:lnTo>
                    <a:lnTo>
                      <a:pt x="412047" y="467915"/>
                    </a:lnTo>
                    <a:lnTo>
                      <a:pt x="416816" y="467122"/>
                    </a:lnTo>
                    <a:lnTo>
                      <a:pt x="421584" y="467122"/>
                    </a:lnTo>
                    <a:lnTo>
                      <a:pt x="425557" y="466725"/>
                    </a:lnTo>
                    <a:close/>
                    <a:moveTo>
                      <a:pt x="2003425" y="196850"/>
                    </a:moveTo>
                    <a:lnTo>
                      <a:pt x="2003425" y="720725"/>
                    </a:lnTo>
                    <a:lnTo>
                      <a:pt x="1071562" y="720328"/>
                    </a:lnTo>
                    <a:lnTo>
                      <a:pt x="1251744" y="585391"/>
                    </a:lnTo>
                    <a:lnTo>
                      <a:pt x="1404144" y="665163"/>
                    </a:lnTo>
                    <a:lnTo>
                      <a:pt x="1657350" y="399256"/>
                    </a:lnTo>
                    <a:lnTo>
                      <a:pt x="1796653" y="458788"/>
                    </a:lnTo>
                    <a:lnTo>
                      <a:pt x="2003425" y="196850"/>
                    </a:lnTo>
                    <a:close/>
                    <a:moveTo>
                      <a:pt x="140097" y="182563"/>
                    </a:moveTo>
                    <a:lnTo>
                      <a:pt x="138509" y="201216"/>
                    </a:lnTo>
                    <a:lnTo>
                      <a:pt x="137319" y="215107"/>
                    </a:lnTo>
                    <a:lnTo>
                      <a:pt x="137716" y="215504"/>
                    </a:lnTo>
                    <a:lnTo>
                      <a:pt x="138509" y="201216"/>
                    </a:lnTo>
                    <a:lnTo>
                      <a:pt x="139303" y="194469"/>
                    </a:lnTo>
                    <a:lnTo>
                      <a:pt x="140097" y="188516"/>
                    </a:lnTo>
                    <a:lnTo>
                      <a:pt x="140097" y="182563"/>
                    </a:lnTo>
                    <a:close/>
                    <a:moveTo>
                      <a:pt x="164306" y="111125"/>
                    </a:moveTo>
                    <a:lnTo>
                      <a:pt x="162719" y="111522"/>
                    </a:lnTo>
                    <a:lnTo>
                      <a:pt x="161131" y="111919"/>
                    </a:lnTo>
                    <a:lnTo>
                      <a:pt x="159544" y="112713"/>
                    </a:lnTo>
                    <a:lnTo>
                      <a:pt x="158353" y="113507"/>
                    </a:lnTo>
                    <a:lnTo>
                      <a:pt x="155972" y="117078"/>
                    </a:lnTo>
                    <a:lnTo>
                      <a:pt x="153591" y="120650"/>
                    </a:lnTo>
                    <a:lnTo>
                      <a:pt x="158353" y="115491"/>
                    </a:lnTo>
                    <a:lnTo>
                      <a:pt x="161131" y="113110"/>
                    </a:lnTo>
                    <a:lnTo>
                      <a:pt x="164306" y="111125"/>
                    </a:lnTo>
                    <a:close/>
                    <a:moveTo>
                      <a:pt x="988111" y="91679"/>
                    </a:moveTo>
                    <a:lnTo>
                      <a:pt x="984541" y="92075"/>
                    </a:lnTo>
                    <a:lnTo>
                      <a:pt x="980971" y="93266"/>
                    </a:lnTo>
                    <a:lnTo>
                      <a:pt x="977798" y="94853"/>
                    </a:lnTo>
                    <a:lnTo>
                      <a:pt x="975022" y="97632"/>
                    </a:lnTo>
                    <a:lnTo>
                      <a:pt x="972642" y="100013"/>
                    </a:lnTo>
                    <a:lnTo>
                      <a:pt x="971055" y="103188"/>
                    </a:lnTo>
                    <a:lnTo>
                      <a:pt x="970262" y="106760"/>
                    </a:lnTo>
                    <a:lnTo>
                      <a:pt x="969865" y="110332"/>
                    </a:lnTo>
                    <a:lnTo>
                      <a:pt x="969865" y="578644"/>
                    </a:lnTo>
                    <a:lnTo>
                      <a:pt x="1457734" y="287338"/>
                    </a:lnTo>
                    <a:lnTo>
                      <a:pt x="1494622" y="333375"/>
                    </a:lnTo>
                    <a:lnTo>
                      <a:pt x="969865" y="642938"/>
                    </a:lnTo>
                    <a:lnTo>
                      <a:pt x="969865" y="758032"/>
                    </a:lnTo>
                    <a:lnTo>
                      <a:pt x="970262" y="762001"/>
                    </a:lnTo>
                    <a:lnTo>
                      <a:pt x="971055" y="765176"/>
                    </a:lnTo>
                    <a:lnTo>
                      <a:pt x="972642" y="768747"/>
                    </a:lnTo>
                    <a:lnTo>
                      <a:pt x="975022" y="771129"/>
                    </a:lnTo>
                    <a:lnTo>
                      <a:pt x="977798" y="773510"/>
                    </a:lnTo>
                    <a:lnTo>
                      <a:pt x="980971" y="775494"/>
                    </a:lnTo>
                    <a:lnTo>
                      <a:pt x="984541" y="776685"/>
                    </a:lnTo>
                    <a:lnTo>
                      <a:pt x="988111" y="776685"/>
                    </a:lnTo>
                    <a:lnTo>
                      <a:pt x="2043178" y="776685"/>
                    </a:lnTo>
                    <a:lnTo>
                      <a:pt x="2047144" y="776685"/>
                    </a:lnTo>
                    <a:lnTo>
                      <a:pt x="2050714" y="775494"/>
                    </a:lnTo>
                    <a:lnTo>
                      <a:pt x="2053887" y="773510"/>
                    </a:lnTo>
                    <a:lnTo>
                      <a:pt x="2056663" y="771129"/>
                    </a:lnTo>
                    <a:lnTo>
                      <a:pt x="2059043" y="768747"/>
                    </a:lnTo>
                    <a:lnTo>
                      <a:pt x="2060630" y="765176"/>
                    </a:lnTo>
                    <a:lnTo>
                      <a:pt x="2061820" y="762001"/>
                    </a:lnTo>
                    <a:lnTo>
                      <a:pt x="2062216" y="758032"/>
                    </a:lnTo>
                    <a:lnTo>
                      <a:pt x="2062216" y="110332"/>
                    </a:lnTo>
                    <a:lnTo>
                      <a:pt x="2061820" y="106760"/>
                    </a:lnTo>
                    <a:lnTo>
                      <a:pt x="2060630" y="103188"/>
                    </a:lnTo>
                    <a:lnTo>
                      <a:pt x="2059043" y="100013"/>
                    </a:lnTo>
                    <a:lnTo>
                      <a:pt x="2056663" y="97632"/>
                    </a:lnTo>
                    <a:lnTo>
                      <a:pt x="2053887" y="94853"/>
                    </a:lnTo>
                    <a:lnTo>
                      <a:pt x="2050714" y="93266"/>
                    </a:lnTo>
                    <a:lnTo>
                      <a:pt x="2047144" y="92075"/>
                    </a:lnTo>
                    <a:lnTo>
                      <a:pt x="2043178" y="91679"/>
                    </a:lnTo>
                    <a:lnTo>
                      <a:pt x="988111" y="91679"/>
                    </a:lnTo>
                    <a:close/>
                    <a:moveTo>
                      <a:pt x="273050" y="38100"/>
                    </a:moveTo>
                    <a:lnTo>
                      <a:pt x="286544" y="38497"/>
                    </a:lnTo>
                    <a:lnTo>
                      <a:pt x="299641" y="38894"/>
                    </a:lnTo>
                    <a:lnTo>
                      <a:pt x="312341" y="40085"/>
                    </a:lnTo>
                    <a:lnTo>
                      <a:pt x="323850" y="42466"/>
                    </a:lnTo>
                    <a:lnTo>
                      <a:pt x="335756" y="44847"/>
                    </a:lnTo>
                    <a:lnTo>
                      <a:pt x="347266" y="47229"/>
                    </a:lnTo>
                    <a:lnTo>
                      <a:pt x="357981" y="50800"/>
                    </a:lnTo>
                    <a:lnTo>
                      <a:pt x="368697" y="53975"/>
                    </a:lnTo>
                    <a:lnTo>
                      <a:pt x="378222" y="57944"/>
                    </a:lnTo>
                    <a:lnTo>
                      <a:pt x="387747" y="61516"/>
                    </a:lnTo>
                    <a:lnTo>
                      <a:pt x="396478" y="65881"/>
                    </a:lnTo>
                    <a:lnTo>
                      <a:pt x="404813" y="70247"/>
                    </a:lnTo>
                    <a:lnTo>
                      <a:pt x="412750" y="74216"/>
                    </a:lnTo>
                    <a:lnTo>
                      <a:pt x="419894" y="78582"/>
                    </a:lnTo>
                    <a:lnTo>
                      <a:pt x="432197" y="86519"/>
                    </a:lnTo>
                    <a:lnTo>
                      <a:pt x="442516" y="93266"/>
                    </a:lnTo>
                    <a:lnTo>
                      <a:pt x="449660" y="99219"/>
                    </a:lnTo>
                    <a:lnTo>
                      <a:pt x="455613" y="104378"/>
                    </a:lnTo>
                    <a:lnTo>
                      <a:pt x="454025" y="107553"/>
                    </a:lnTo>
                    <a:lnTo>
                      <a:pt x="451644" y="111522"/>
                    </a:lnTo>
                    <a:lnTo>
                      <a:pt x="448866" y="116285"/>
                    </a:lnTo>
                    <a:lnTo>
                      <a:pt x="444897" y="122238"/>
                    </a:lnTo>
                    <a:lnTo>
                      <a:pt x="440532" y="128588"/>
                    </a:lnTo>
                    <a:lnTo>
                      <a:pt x="434578" y="134938"/>
                    </a:lnTo>
                    <a:lnTo>
                      <a:pt x="427832" y="141288"/>
                    </a:lnTo>
                    <a:lnTo>
                      <a:pt x="423863" y="144066"/>
                    </a:lnTo>
                    <a:lnTo>
                      <a:pt x="420291" y="146844"/>
                    </a:lnTo>
                    <a:lnTo>
                      <a:pt x="415925" y="149225"/>
                    </a:lnTo>
                    <a:lnTo>
                      <a:pt x="411163" y="151607"/>
                    </a:lnTo>
                    <a:lnTo>
                      <a:pt x="406797" y="153591"/>
                    </a:lnTo>
                    <a:lnTo>
                      <a:pt x="401638" y="155179"/>
                    </a:lnTo>
                    <a:lnTo>
                      <a:pt x="396082" y="156369"/>
                    </a:lnTo>
                    <a:lnTo>
                      <a:pt x="390525" y="157560"/>
                    </a:lnTo>
                    <a:lnTo>
                      <a:pt x="384572" y="157957"/>
                    </a:lnTo>
                    <a:lnTo>
                      <a:pt x="379016" y="157957"/>
                    </a:lnTo>
                    <a:lnTo>
                      <a:pt x="372666" y="157560"/>
                    </a:lnTo>
                    <a:lnTo>
                      <a:pt x="365919" y="155973"/>
                    </a:lnTo>
                    <a:lnTo>
                      <a:pt x="358775" y="154385"/>
                    </a:lnTo>
                    <a:lnTo>
                      <a:pt x="351235" y="152003"/>
                    </a:lnTo>
                    <a:lnTo>
                      <a:pt x="343694" y="148828"/>
                    </a:lnTo>
                    <a:lnTo>
                      <a:pt x="335756" y="145257"/>
                    </a:lnTo>
                    <a:lnTo>
                      <a:pt x="327025" y="140891"/>
                    </a:lnTo>
                    <a:lnTo>
                      <a:pt x="317103" y="136525"/>
                    </a:lnTo>
                    <a:lnTo>
                      <a:pt x="355203" y="155179"/>
                    </a:lnTo>
                    <a:lnTo>
                      <a:pt x="373063" y="163116"/>
                    </a:lnTo>
                    <a:lnTo>
                      <a:pt x="381397" y="166688"/>
                    </a:lnTo>
                    <a:lnTo>
                      <a:pt x="389335" y="169466"/>
                    </a:lnTo>
                    <a:lnTo>
                      <a:pt x="397272" y="172244"/>
                    </a:lnTo>
                    <a:lnTo>
                      <a:pt x="404813" y="173832"/>
                    </a:lnTo>
                    <a:lnTo>
                      <a:pt x="411957" y="175023"/>
                    </a:lnTo>
                    <a:lnTo>
                      <a:pt x="418703" y="175419"/>
                    </a:lnTo>
                    <a:lnTo>
                      <a:pt x="425053" y="175023"/>
                    </a:lnTo>
                    <a:lnTo>
                      <a:pt x="428228" y="174625"/>
                    </a:lnTo>
                    <a:lnTo>
                      <a:pt x="431007" y="173832"/>
                    </a:lnTo>
                    <a:lnTo>
                      <a:pt x="434182" y="173038"/>
                    </a:lnTo>
                    <a:lnTo>
                      <a:pt x="436563" y="171847"/>
                    </a:lnTo>
                    <a:lnTo>
                      <a:pt x="438944" y="169863"/>
                    </a:lnTo>
                    <a:lnTo>
                      <a:pt x="441722" y="168276"/>
                    </a:lnTo>
                    <a:lnTo>
                      <a:pt x="442913" y="180976"/>
                    </a:lnTo>
                    <a:lnTo>
                      <a:pt x="443310" y="192882"/>
                    </a:lnTo>
                    <a:lnTo>
                      <a:pt x="443310" y="203994"/>
                    </a:lnTo>
                    <a:lnTo>
                      <a:pt x="442913" y="215107"/>
                    </a:lnTo>
                    <a:lnTo>
                      <a:pt x="444500" y="213122"/>
                    </a:lnTo>
                    <a:lnTo>
                      <a:pt x="445691" y="212328"/>
                    </a:lnTo>
                    <a:lnTo>
                      <a:pt x="446882" y="212328"/>
                    </a:lnTo>
                    <a:lnTo>
                      <a:pt x="447675" y="212726"/>
                    </a:lnTo>
                    <a:lnTo>
                      <a:pt x="448072" y="213519"/>
                    </a:lnTo>
                    <a:lnTo>
                      <a:pt x="448866" y="216297"/>
                    </a:lnTo>
                    <a:lnTo>
                      <a:pt x="448866" y="221457"/>
                    </a:lnTo>
                    <a:lnTo>
                      <a:pt x="448866" y="228204"/>
                    </a:lnTo>
                    <a:lnTo>
                      <a:pt x="447675" y="244079"/>
                    </a:lnTo>
                    <a:lnTo>
                      <a:pt x="445294" y="262335"/>
                    </a:lnTo>
                    <a:lnTo>
                      <a:pt x="443310" y="279797"/>
                    </a:lnTo>
                    <a:lnTo>
                      <a:pt x="440928" y="294482"/>
                    </a:lnTo>
                    <a:lnTo>
                      <a:pt x="439738" y="300038"/>
                    </a:lnTo>
                    <a:lnTo>
                      <a:pt x="438547" y="303213"/>
                    </a:lnTo>
                    <a:lnTo>
                      <a:pt x="437753" y="304800"/>
                    </a:lnTo>
                    <a:lnTo>
                      <a:pt x="437357" y="304800"/>
                    </a:lnTo>
                    <a:lnTo>
                      <a:pt x="436960" y="304007"/>
                    </a:lnTo>
                    <a:lnTo>
                      <a:pt x="435769" y="313929"/>
                    </a:lnTo>
                    <a:lnTo>
                      <a:pt x="434182" y="323057"/>
                    </a:lnTo>
                    <a:lnTo>
                      <a:pt x="432197" y="332185"/>
                    </a:lnTo>
                    <a:lnTo>
                      <a:pt x="429816" y="341313"/>
                    </a:lnTo>
                    <a:lnTo>
                      <a:pt x="427435" y="349647"/>
                    </a:lnTo>
                    <a:lnTo>
                      <a:pt x="424260" y="357982"/>
                    </a:lnTo>
                    <a:lnTo>
                      <a:pt x="421482" y="365919"/>
                    </a:lnTo>
                    <a:lnTo>
                      <a:pt x="417513" y="373460"/>
                    </a:lnTo>
                    <a:lnTo>
                      <a:pt x="413941" y="381397"/>
                    </a:lnTo>
                    <a:lnTo>
                      <a:pt x="409972" y="388938"/>
                    </a:lnTo>
                    <a:lnTo>
                      <a:pt x="406003" y="395685"/>
                    </a:lnTo>
                    <a:lnTo>
                      <a:pt x="401241" y="402432"/>
                    </a:lnTo>
                    <a:lnTo>
                      <a:pt x="396875" y="408782"/>
                    </a:lnTo>
                    <a:lnTo>
                      <a:pt x="391716" y="415132"/>
                    </a:lnTo>
                    <a:lnTo>
                      <a:pt x="386953" y="420688"/>
                    </a:lnTo>
                    <a:lnTo>
                      <a:pt x="381794" y="426244"/>
                    </a:lnTo>
                    <a:lnTo>
                      <a:pt x="376635" y="431801"/>
                    </a:lnTo>
                    <a:lnTo>
                      <a:pt x="371078" y="436563"/>
                    </a:lnTo>
                    <a:lnTo>
                      <a:pt x="365919" y="440929"/>
                    </a:lnTo>
                    <a:lnTo>
                      <a:pt x="360363" y="445691"/>
                    </a:lnTo>
                    <a:lnTo>
                      <a:pt x="354806" y="449660"/>
                    </a:lnTo>
                    <a:lnTo>
                      <a:pt x="349250" y="453232"/>
                    </a:lnTo>
                    <a:lnTo>
                      <a:pt x="343297" y="456804"/>
                    </a:lnTo>
                    <a:lnTo>
                      <a:pt x="337741" y="459582"/>
                    </a:lnTo>
                    <a:lnTo>
                      <a:pt x="332185" y="462757"/>
                    </a:lnTo>
                    <a:lnTo>
                      <a:pt x="326628" y="464741"/>
                    </a:lnTo>
                    <a:lnTo>
                      <a:pt x="320675" y="466726"/>
                    </a:lnTo>
                    <a:lnTo>
                      <a:pt x="315119" y="468313"/>
                    </a:lnTo>
                    <a:lnTo>
                      <a:pt x="309563" y="469901"/>
                    </a:lnTo>
                    <a:lnTo>
                      <a:pt x="304403" y="470694"/>
                    </a:lnTo>
                    <a:lnTo>
                      <a:pt x="298847" y="471091"/>
                    </a:lnTo>
                    <a:lnTo>
                      <a:pt x="293688" y="471488"/>
                    </a:lnTo>
                    <a:lnTo>
                      <a:pt x="288925" y="471091"/>
                    </a:lnTo>
                    <a:lnTo>
                      <a:pt x="284956" y="470694"/>
                    </a:lnTo>
                    <a:lnTo>
                      <a:pt x="280194" y="469901"/>
                    </a:lnTo>
                    <a:lnTo>
                      <a:pt x="275034" y="467916"/>
                    </a:lnTo>
                    <a:lnTo>
                      <a:pt x="270669" y="466329"/>
                    </a:lnTo>
                    <a:lnTo>
                      <a:pt x="265509" y="464344"/>
                    </a:lnTo>
                    <a:lnTo>
                      <a:pt x="259953" y="462360"/>
                    </a:lnTo>
                    <a:lnTo>
                      <a:pt x="254794" y="459185"/>
                    </a:lnTo>
                    <a:lnTo>
                      <a:pt x="244078" y="452438"/>
                    </a:lnTo>
                    <a:lnTo>
                      <a:pt x="232966" y="444898"/>
                    </a:lnTo>
                    <a:lnTo>
                      <a:pt x="221853" y="435769"/>
                    </a:lnTo>
                    <a:lnTo>
                      <a:pt x="211534" y="425450"/>
                    </a:lnTo>
                    <a:lnTo>
                      <a:pt x="200819" y="413941"/>
                    </a:lnTo>
                    <a:lnTo>
                      <a:pt x="190500" y="402035"/>
                    </a:lnTo>
                    <a:lnTo>
                      <a:pt x="185737" y="395685"/>
                    </a:lnTo>
                    <a:lnTo>
                      <a:pt x="180578" y="388938"/>
                    </a:lnTo>
                    <a:lnTo>
                      <a:pt x="176609" y="381794"/>
                    </a:lnTo>
                    <a:lnTo>
                      <a:pt x="171847" y="374651"/>
                    </a:lnTo>
                    <a:lnTo>
                      <a:pt x="167481" y="367507"/>
                    </a:lnTo>
                    <a:lnTo>
                      <a:pt x="163512" y="359569"/>
                    </a:lnTo>
                    <a:lnTo>
                      <a:pt x="159544" y="351632"/>
                    </a:lnTo>
                    <a:lnTo>
                      <a:pt x="156369" y="343694"/>
                    </a:lnTo>
                    <a:lnTo>
                      <a:pt x="152797" y="335757"/>
                    </a:lnTo>
                    <a:lnTo>
                      <a:pt x="150019" y="327422"/>
                    </a:lnTo>
                    <a:lnTo>
                      <a:pt x="147241" y="318691"/>
                    </a:lnTo>
                    <a:lnTo>
                      <a:pt x="144859" y="310357"/>
                    </a:lnTo>
                    <a:lnTo>
                      <a:pt x="142875" y="316310"/>
                    </a:lnTo>
                    <a:lnTo>
                      <a:pt x="140494" y="320676"/>
                    </a:lnTo>
                    <a:lnTo>
                      <a:pt x="139700" y="322263"/>
                    </a:lnTo>
                    <a:lnTo>
                      <a:pt x="138509" y="323057"/>
                    </a:lnTo>
                    <a:lnTo>
                      <a:pt x="137319" y="323851"/>
                    </a:lnTo>
                    <a:lnTo>
                      <a:pt x="136128" y="324247"/>
                    </a:lnTo>
                    <a:lnTo>
                      <a:pt x="134541" y="323851"/>
                    </a:lnTo>
                    <a:lnTo>
                      <a:pt x="133350" y="323057"/>
                    </a:lnTo>
                    <a:lnTo>
                      <a:pt x="132159" y="321866"/>
                    </a:lnTo>
                    <a:lnTo>
                      <a:pt x="130969" y="319485"/>
                    </a:lnTo>
                    <a:lnTo>
                      <a:pt x="128587" y="314722"/>
                    </a:lnTo>
                    <a:lnTo>
                      <a:pt x="126603" y="308372"/>
                    </a:lnTo>
                    <a:lnTo>
                      <a:pt x="125016" y="300038"/>
                    </a:lnTo>
                    <a:lnTo>
                      <a:pt x="123825" y="290513"/>
                    </a:lnTo>
                    <a:lnTo>
                      <a:pt x="123031" y="280591"/>
                    </a:lnTo>
                    <a:lnTo>
                      <a:pt x="122634" y="269478"/>
                    </a:lnTo>
                    <a:lnTo>
                      <a:pt x="123031" y="259557"/>
                    </a:lnTo>
                    <a:lnTo>
                      <a:pt x="123428" y="250032"/>
                    </a:lnTo>
                    <a:lnTo>
                      <a:pt x="124619" y="241300"/>
                    </a:lnTo>
                    <a:lnTo>
                      <a:pt x="125809" y="233760"/>
                    </a:lnTo>
                    <a:lnTo>
                      <a:pt x="127397" y="227013"/>
                    </a:lnTo>
                    <a:lnTo>
                      <a:pt x="129778" y="221854"/>
                    </a:lnTo>
                    <a:lnTo>
                      <a:pt x="131762" y="217488"/>
                    </a:lnTo>
                    <a:lnTo>
                      <a:pt x="132953" y="216297"/>
                    </a:lnTo>
                    <a:lnTo>
                      <a:pt x="134144" y="215504"/>
                    </a:lnTo>
                    <a:lnTo>
                      <a:pt x="130572" y="211138"/>
                    </a:lnTo>
                    <a:lnTo>
                      <a:pt x="127000" y="207169"/>
                    </a:lnTo>
                    <a:lnTo>
                      <a:pt x="124619" y="202407"/>
                    </a:lnTo>
                    <a:lnTo>
                      <a:pt x="122634" y="197247"/>
                    </a:lnTo>
                    <a:lnTo>
                      <a:pt x="120253" y="192485"/>
                    </a:lnTo>
                    <a:lnTo>
                      <a:pt x="119062" y="186928"/>
                    </a:lnTo>
                    <a:lnTo>
                      <a:pt x="118269" y="181372"/>
                    </a:lnTo>
                    <a:lnTo>
                      <a:pt x="117475" y="175816"/>
                    </a:lnTo>
                    <a:lnTo>
                      <a:pt x="117475" y="170260"/>
                    </a:lnTo>
                    <a:lnTo>
                      <a:pt x="117475" y="164704"/>
                    </a:lnTo>
                    <a:lnTo>
                      <a:pt x="117872" y="158751"/>
                    </a:lnTo>
                    <a:lnTo>
                      <a:pt x="118269" y="152797"/>
                    </a:lnTo>
                    <a:lnTo>
                      <a:pt x="120253" y="140891"/>
                    </a:lnTo>
                    <a:lnTo>
                      <a:pt x="123428" y="129381"/>
                    </a:lnTo>
                    <a:lnTo>
                      <a:pt x="126603" y="118666"/>
                    </a:lnTo>
                    <a:lnTo>
                      <a:pt x="130969" y="107951"/>
                    </a:lnTo>
                    <a:lnTo>
                      <a:pt x="135334" y="98426"/>
                    </a:lnTo>
                    <a:lnTo>
                      <a:pt x="139700" y="90091"/>
                    </a:lnTo>
                    <a:lnTo>
                      <a:pt x="144066" y="82154"/>
                    </a:lnTo>
                    <a:lnTo>
                      <a:pt x="148034" y="76597"/>
                    </a:lnTo>
                    <a:lnTo>
                      <a:pt x="152003" y="72231"/>
                    </a:lnTo>
                    <a:lnTo>
                      <a:pt x="153194" y="70644"/>
                    </a:lnTo>
                    <a:lnTo>
                      <a:pt x="154781" y="69850"/>
                    </a:lnTo>
                    <a:lnTo>
                      <a:pt x="170656" y="61913"/>
                    </a:lnTo>
                    <a:lnTo>
                      <a:pt x="186134" y="55960"/>
                    </a:lnTo>
                    <a:lnTo>
                      <a:pt x="201216" y="50403"/>
                    </a:lnTo>
                    <a:lnTo>
                      <a:pt x="216297" y="46038"/>
                    </a:lnTo>
                    <a:lnTo>
                      <a:pt x="230981" y="42863"/>
                    </a:lnTo>
                    <a:lnTo>
                      <a:pt x="245269" y="40482"/>
                    </a:lnTo>
                    <a:lnTo>
                      <a:pt x="259556" y="38894"/>
                    </a:lnTo>
                    <a:lnTo>
                      <a:pt x="273050" y="38100"/>
                    </a:lnTo>
                    <a:close/>
                    <a:moveTo>
                      <a:pt x="982954" y="0"/>
                    </a:moveTo>
                    <a:lnTo>
                      <a:pt x="988111" y="0"/>
                    </a:lnTo>
                    <a:lnTo>
                      <a:pt x="2043178" y="0"/>
                    </a:lnTo>
                    <a:lnTo>
                      <a:pt x="2049127" y="0"/>
                    </a:lnTo>
                    <a:lnTo>
                      <a:pt x="2054680" y="397"/>
                    </a:lnTo>
                    <a:lnTo>
                      <a:pt x="2060233" y="1191"/>
                    </a:lnTo>
                    <a:lnTo>
                      <a:pt x="2065786" y="1985"/>
                    </a:lnTo>
                    <a:lnTo>
                      <a:pt x="2070942" y="3572"/>
                    </a:lnTo>
                    <a:lnTo>
                      <a:pt x="2076099" y="5160"/>
                    </a:lnTo>
                    <a:lnTo>
                      <a:pt x="2081255" y="6747"/>
                    </a:lnTo>
                    <a:lnTo>
                      <a:pt x="2086411" y="8732"/>
                    </a:lnTo>
                    <a:lnTo>
                      <a:pt x="2091171" y="11113"/>
                    </a:lnTo>
                    <a:lnTo>
                      <a:pt x="2095931" y="13494"/>
                    </a:lnTo>
                    <a:lnTo>
                      <a:pt x="2100691" y="16272"/>
                    </a:lnTo>
                    <a:lnTo>
                      <a:pt x="2105054" y="19050"/>
                    </a:lnTo>
                    <a:lnTo>
                      <a:pt x="2109417" y="21828"/>
                    </a:lnTo>
                    <a:lnTo>
                      <a:pt x="2113780" y="25401"/>
                    </a:lnTo>
                    <a:lnTo>
                      <a:pt x="2121713" y="32544"/>
                    </a:lnTo>
                    <a:lnTo>
                      <a:pt x="2128852" y="40085"/>
                    </a:lnTo>
                    <a:lnTo>
                      <a:pt x="2131629" y="44451"/>
                    </a:lnTo>
                    <a:lnTo>
                      <a:pt x="2135198" y="48816"/>
                    </a:lnTo>
                    <a:lnTo>
                      <a:pt x="2137578" y="53182"/>
                    </a:lnTo>
                    <a:lnTo>
                      <a:pt x="2140751" y="57944"/>
                    </a:lnTo>
                    <a:lnTo>
                      <a:pt x="2143131" y="62707"/>
                    </a:lnTo>
                    <a:lnTo>
                      <a:pt x="2145114" y="67469"/>
                    </a:lnTo>
                    <a:lnTo>
                      <a:pt x="2147494" y="72628"/>
                    </a:lnTo>
                    <a:lnTo>
                      <a:pt x="2149081" y="77788"/>
                    </a:lnTo>
                    <a:lnTo>
                      <a:pt x="2150271" y="82947"/>
                    </a:lnTo>
                    <a:lnTo>
                      <a:pt x="2151461" y="88107"/>
                    </a:lnTo>
                    <a:lnTo>
                      <a:pt x="2152254" y="93663"/>
                    </a:lnTo>
                    <a:lnTo>
                      <a:pt x="2153444" y="99219"/>
                    </a:lnTo>
                    <a:lnTo>
                      <a:pt x="2153841" y="105172"/>
                    </a:lnTo>
                    <a:lnTo>
                      <a:pt x="2154237" y="110332"/>
                    </a:lnTo>
                    <a:lnTo>
                      <a:pt x="2154237" y="758032"/>
                    </a:lnTo>
                    <a:lnTo>
                      <a:pt x="2153841" y="763588"/>
                    </a:lnTo>
                    <a:lnTo>
                      <a:pt x="2153444" y="769144"/>
                    </a:lnTo>
                    <a:lnTo>
                      <a:pt x="2152254" y="775097"/>
                    </a:lnTo>
                    <a:lnTo>
                      <a:pt x="2151461" y="779860"/>
                    </a:lnTo>
                    <a:lnTo>
                      <a:pt x="2150271" y="785416"/>
                    </a:lnTo>
                    <a:lnTo>
                      <a:pt x="2149081" y="790972"/>
                    </a:lnTo>
                    <a:lnTo>
                      <a:pt x="2147494" y="796132"/>
                    </a:lnTo>
                    <a:lnTo>
                      <a:pt x="2145114" y="800894"/>
                    </a:lnTo>
                    <a:lnTo>
                      <a:pt x="2143131" y="805657"/>
                    </a:lnTo>
                    <a:lnTo>
                      <a:pt x="2140751" y="810816"/>
                    </a:lnTo>
                    <a:lnTo>
                      <a:pt x="2137578" y="815579"/>
                    </a:lnTo>
                    <a:lnTo>
                      <a:pt x="2135198" y="819547"/>
                    </a:lnTo>
                    <a:lnTo>
                      <a:pt x="2131629" y="824310"/>
                    </a:lnTo>
                    <a:lnTo>
                      <a:pt x="2128852" y="827882"/>
                    </a:lnTo>
                    <a:lnTo>
                      <a:pt x="2124886" y="832247"/>
                    </a:lnTo>
                    <a:lnTo>
                      <a:pt x="2121713" y="836216"/>
                    </a:lnTo>
                    <a:lnTo>
                      <a:pt x="2117350" y="839788"/>
                    </a:lnTo>
                    <a:lnTo>
                      <a:pt x="2113780" y="843360"/>
                    </a:lnTo>
                    <a:lnTo>
                      <a:pt x="2109417" y="846535"/>
                    </a:lnTo>
                    <a:lnTo>
                      <a:pt x="2105054" y="849710"/>
                    </a:lnTo>
                    <a:lnTo>
                      <a:pt x="2100691" y="852488"/>
                    </a:lnTo>
                    <a:lnTo>
                      <a:pt x="2095931" y="854869"/>
                    </a:lnTo>
                    <a:lnTo>
                      <a:pt x="2091171" y="857647"/>
                    </a:lnTo>
                    <a:lnTo>
                      <a:pt x="2086411" y="859632"/>
                    </a:lnTo>
                    <a:lnTo>
                      <a:pt x="2081255" y="861616"/>
                    </a:lnTo>
                    <a:lnTo>
                      <a:pt x="2076099" y="863601"/>
                    </a:lnTo>
                    <a:lnTo>
                      <a:pt x="2070942" y="865188"/>
                    </a:lnTo>
                    <a:lnTo>
                      <a:pt x="2065786" y="866379"/>
                    </a:lnTo>
                    <a:lnTo>
                      <a:pt x="2060233" y="867172"/>
                    </a:lnTo>
                    <a:lnTo>
                      <a:pt x="2054680" y="867966"/>
                    </a:lnTo>
                    <a:lnTo>
                      <a:pt x="2049127" y="868363"/>
                    </a:lnTo>
                    <a:lnTo>
                      <a:pt x="2043178" y="868363"/>
                    </a:lnTo>
                    <a:lnTo>
                      <a:pt x="988111" y="868363"/>
                    </a:lnTo>
                    <a:lnTo>
                      <a:pt x="982954" y="868363"/>
                    </a:lnTo>
                    <a:lnTo>
                      <a:pt x="977401" y="867966"/>
                    </a:lnTo>
                    <a:lnTo>
                      <a:pt x="971452" y="867172"/>
                    </a:lnTo>
                    <a:lnTo>
                      <a:pt x="966295" y="866379"/>
                    </a:lnTo>
                    <a:lnTo>
                      <a:pt x="960742" y="865188"/>
                    </a:lnTo>
                    <a:lnTo>
                      <a:pt x="955586" y="863601"/>
                    </a:lnTo>
                    <a:lnTo>
                      <a:pt x="950430" y="861616"/>
                    </a:lnTo>
                    <a:lnTo>
                      <a:pt x="945273" y="859632"/>
                    </a:lnTo>
                    <a:lnTo>
                      <a:pt x="940514" y="857647"/>
                    </a:lnTo>
                    <a:lnTo>
                      <a:pt x="935754" y="854869"/>
                    </a:lnTo>
                    <a:lnTo>
                      <a:pt x="930994" y="852488"/>
                    </a:lnTo>
                    <a:lnTo>
                      <a:pt x="926631" y="849710"/>
                    </a:lnTo>
                    <a:lnTo>
                      <a:pt x="922268" y="846535"/>
                    </a:lnTo>
                    <a:lnTo>
                      <a:pt x="918302" y="843360"/>
                    </a:lnTo>
                    <a:lnTo>
                      <a:pt x="913939" y="839788"/>
                    </a:lnTo>
                    <a:lnTo>
                      <a:pt x="910369" y="836216"/>
                    </a:lnTo>
                    <a:lnTo>
                      <a:pt x="906402" y="832247"/>
                    </a:lnTo>
                    <a:lnTo>
                      <a:pt x="903229" y="827882"/>
                    </a:lnTo>
                    <a:lnTo>
                      <a:pt x="899659" y="824310"/>
                    </a:lnTo>
                    <a:lnTo>
                      <a:pt x="896883" y="819547"/>
                    </a:lnTo>
                    <a:lnTo>
                      <a:pt x="893710" y="815579"/>
                    </a:lnTo>
                    <a:lnTo>
                      <a:pt x="891330" y="810816"/>
                    </a:lnTo>
                    <a:lnTo>
                      <a:pt x="888950" y="805657"/>
                    </a:lnTo>
                    <a:lnTo>
                      <a:pt x="886570" y="800894"/>
                    </a:lnTo>
                    <a:lnTo>
                      <a:pt x="884587" y="796132"/>
                    </a:lnTo>
                    <a:lnTo>
                      <a:pt x="883001" y="790972"/>
                    </a:lnTo>
                    <a:lnTo>
                      <a:pt x="881414" y="785416"/>
                    </a:lnTo>
                    <a:lnTo>
                      <a:pt x="879827" y="779860"/>
                    </a:lnTo>
                    <a:lnTo>
                      <a:pt x="879034" y="775097"/>
                    </a:lnTo>
                    <a:lnTo>
                      <a:pt x="878241" y="769144"/>
                    </a:lnTo>
                    <a:lnTo>
                      <a:pt x="877844" y="763588"/>
                    </a:lnTo>
                    <a:lnTo>
                      <a:pt x="877844" y="758032"/>
                    </a:lnTo>
                    <a:lnTo>
                      <a:pt x="877844" y="696913"/>
                    </a:lnTo>
                    <a:lnTo>
                      <a:pt x="833420" y="723504"/>
                    </a:lnTo>
                    <a:lnTo>
                      <a:pt x="804862" y="676672"/>
                    </a:lnTo>
                    <a:lnTo>
                      <a:pt x="877844" y="633413"/>
                    </a:lnTo>
                    <a:lnTo>
                      <a:pt x="877844" y="110332"/>
                    </a:lnTo>
                    <a:lnTo>
                      <a:pt x="877844" y="105172"/>
                    </a:lnTo>
                    <a:lnTo>
                      <a:pt x="878241" y="99219"/>
                    </a:lnTo>
                    <a:lnTo>
                      <a:pt x="879034" y="93663"/>
                    </a:lnTo>
                    <a:lnTo>
                      <a:pt x="879827" y="88107"/>
                    </a:lnTo>
                    <a:lnTo>
                      <a:pt x="881414" y="82947"/>
                    </a:lnTo>
                    <a:lnTo>
                      <a:pt x="883001" y="77788"/>
                    </a:lnTo>
                    <a:lnTo>
                      <a:pt x="884587" y="72628"/>
                    </a:lnTo>
                    <a:lnTo>
                      <a:pt x="886570" y="67469"/>
                    </a:lnTo>
                    <a:lnTo>
                      <a:pt x="888950" y="62707"/>
                    </a:lnTo>
                    <a:lnTo>
                      <a:pt x="891330" y="57944"/>
                    </a:lnTo>
                    <a:lnTo>
                      <a:pt x="893710" y="53182"/>
                    </a:lnTo>
                    <a:lnTo>
                      <a:pt x="896883" y="48816"/>
                    </a:lnTo>
                    <a:lnTo>
                      <a:pt x="899659" y="44451"/>
                    </a:lnTo>
                    <a:lnTo>
                      <a:pt x="903229" y="40085"/>
                    </a:lnTo>
                    <a:lnTo>
                      <a:pt x="910369" y="32544"/>
                    </a:lnTo>
                    <a:lnTo>
                      <a:pt x="918302" y="25401"/>
                    </a:lnTo>
                    <a:lnTo>
                      <a:pt x="922268" y="21828"/>
                    </a:lnTo>
                    <a:lnTo>
                      <a:pt x="926631" y="19050"/>
                    </a:lnTo>
                    <a:lnTo>
                      <a:pt x="930994" y="16272"/>
                    </a:lnTo>
                    <a:lnTo>
                      <a:pt x="935754" y="13494"/>
                    </a:lnTo>
                    <a:lnTo>
                      <a:pt x="940514" y="11113"/>
                    </a:lnTo>
                    <a:lnTo>
                      <a:pt x="945273" y="8732"/>
                    </a:lnTo>
                    <a:lnTo>
                      <a:pt x="950430" y="6747"/>
                    </a:lnTo>
                    <a:lnTo>
                      <a:pt x="955586" y="5160"/>
                    </a:lnTo>
                    <a:lnTo>
                      <a:pt x="960742" y="3572"/>
                    </a:lnTo>
                    <a:lnTo>
                      <a:pt x="966295" y="1985"/>
                    </a:lnTo>
                    <a:lnTo>
                      <a:pt x="971452" y="1191"/>
                    </a:lnTo>
                    <a:lnTo>
                      <a:pt x="977401" y="397"/>
                    </a:lnTo>
                    <a:lnTo>
                      <a:pt x="982954"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sz="1800">
                  <a:solidFill>
                    <a:srgbClr val="FFFFFF"/>
                  </a:solidFill>
                  <a:latin typeface="微软雅黑" pitchFamily="34" charset="-122"/>
                  <a:ea typeface="微软雅黑" pitchFamily="34" charset="-122"/>
                </a:endParaRPr>
              </a:p>
            </p:txBody>
          </p:sp>
        </p:grpSp>
      </p:grpSp>
      <p:sp>
        <p:nvSpPr>
          <p:cNvPr id="28" name="矩形 27"/>
          <p:cNvSpPr/>
          <p:nvPr/>
        </p:nvSpPr>
        <p:spPr>
          <a:xfrm>
            <a:off x="1421258" y="649144"/>
            <a:ext cx="5876961"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应收款项减值损失</a:t>
            </a:r>
            <a:r>
              <a:rPr lang="zh-CN" altLang="zh-CN" sz="1800" b="1" dirty="0" smtClean="0">
                <a:solidFill>
                  <a:srgbClr val="084CA1"/>
                </a:solidFill>
                <a:ea typeface="微软雅黑"/>
                <a:cs typeface="+mn-ea"/>
              </a:rPr>
              <a:t>的核算</a:t>
            </a:r>
            <a:r>
              <a:rPr lang="zh-CN" altLang="zh-CN" sz="1800" b="1" dirty="0">
                <a:solidFill>
                  <a:srgbClr val="084CA1"/>
                </a:solidFill>
                <a:ea typeface="微软雅黑"/>
                <a:cs typeface="+mn-ea"/>
              </a:rPr>
              <a:t>及账务处理</a:t>
            </a:r>
            <a:r>
              <a:rPr lang="en-US" altLang="zh-CN" sz="1800" b="1" dirty="0">
                <a:solidFill>
                  <a:srgbClr val="084CA1"/>
                </a:solidFill>
                <a:ea typeface="微软雅黑"/>
                <a:cs typeface="+mn-ea"/>
              </a:rPr>
              <a:t>——</a:t>
            </a:r>
            <a:r>
              <a:rPr lang="zh-CN" altLang="en-US" sz="1800" b="1" dirty="0">
                <a:solidFill>
                  <a:srgbClr val="084CA1"/>
                </a:solidFill>
                <a:ea typeface="微软雅黑"/>
                <a:cs typeface="+mn-ea"/>
                <a:sym typeface="+mn-lt"/>
              </a:rPr>
              <a:t>估计方法</a:t>
            </a:r>
          </a:p>
        </p:txBody>
      </p:sp>
    </p:spTree>
    <p:custDataLst>
      <p:tags r:id="rId1"/>
    </p:custDataLst>
    <p:extLst>
      <p:ext uri="{BB962C8B-B14F-4D97-AF65-F5344CB8AC3E}">
        <p14:creationId xmlns:p14="http://schemas.microsoft.com/office/powerpoint/2010/main" val="370587308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a:solidFill>
                  <a:schemeClr val="bg1"/>
                </a:solidFill>
                <a:latin typeface="微软雅黑"/>
                <a:ea typeface="微软雅黑"/>
              </a:rPr>
              <a:t>6</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2291382"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应收款项减值</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44" name="组合 43"/>
          <p:cNvGrpSpPr/>
          <p:nvPr/>
        </p:nvGrpSpPr>
        <p:grpSpPr>
          <a:xfrm>
            <a:off x="6985040" y="2253933"/>
            <a:ext cx="1689166" cy="1531997"/>
            <a:chOff x="6169237" y="1917401"/>
            <a:chExt cx="2154625" cy="2025211"/>
          </a:xfrm>
        </p:grpSpPr>
        <p:sp>
          <p:nvSpPr>
            <p:cNvPr id="45" name="椭圆 44"/>
            <p:cNvSpPr/>
            <p:nvPr/>
          </p:nvSpPr>
          <p:spPr>
            <a:xfrm>
              <a:off x="6264487" y="1917401"/>
              <a:ext cx="1981955" cy="2025211"/>
            </a:xfrm>
            <a:prstGeom prst="ellipse">
              <a:avLst/>
            </a:prstGeom>
            <a:noFill/>
            <a:ln w="254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grpSp>
          <p:nvGrpSpPr>
            <p:cNvPr id="46" name="组合 45"/>
            <p:cNvGrpSpPr/>
            <p:nvPr/>
          </p:nvGrpSpPr>
          <p:grpSpPr>
            <a:xfrm>
              <a:off x="6169237" y="2064061"/>
              <a:ext cx="465459" cy="497543"/>
              <a:chOff x="13202" y="4217"/>
              <a:chExt cx="992" cy="994"/>
            </a:xfrm>
          </p:grpSpPr>
          <p:sp>
            <p:nvSpPr>
              <p:cNvPr id="64" name="圆角矩形 63"/>
              <p:cNvSpPr/>
              <p:nvPr/>
            </p:nvSpPr>
            <p:spPr>
              <a:xfrm>
                <a:off x="13202" y="4217"/>
                <a:ext cx="993" cy="994"/>
              </a:xfrm>
              <a:prstGeom prst="round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65" name=" 18"/>
              <p:cNvSpPr/>
              <p:nvPr/>
            </p:nvSpPr>
            <p:spPr bwMode="auto">
              <a:xfrm>
                <a:off x="13417" y="4442"/>
                <a:ext cx="568" cy="547"/>
              </a:xfrm>
              <a:custGeom>
                <a:avLst/>
                <a:gdLst>
                  <a:gd name="T0" fmla="*/ 1362577 w 3409"/>
                  <a:gd name="T1" fmla="*/ 0 h 3216"/>
                  <a:gd name="T2" fmla="*/ 1238994 w 3409"/>
                  <a:gd name="T3" fmla="*/ 128869 h 3216"/>
                  <a:gd name="T4" fmla="*/ 338532 w 3409"/>
                  <a:gd name="T5" fmla="*/ 620579 h 3216"/>
                  <a:gd name="T6" fmla="*/ 302091 w 3409"/>
                  <a:gd name="T7" fmla="*/ 646458 h 3216"/>
                  <a:gd name="T8" fmla="*/ 128336 w 3409"/>
                  <a:gd name="T9" fmla="*/ 1570197 h 3216"/>
                  <a:gd name="T10" fmla="*/ 1298145 w 3409"/>
                  <a:gd name="T11" fmla="*/ 1152428 h 3216"/>
                  <a:gd name="T12" fmla="*/ 1426481 w 3409"/>
                  <a:gd name="T13" fmla="*/ 1634632 h 3216"/>
                  <a:gd name="T14" fmla="*/ 1362577 w 3409"/>
                  <a:gd name="T15" fmla="*/ 1698538 h 3216"/>
                  <a:gd name="T16" fmla="*/ 0 w 3409"/>
                  <a:gd name="T17" fmla="*/ 1698538 h 3216"/>
                  <a:gd name="T18" fmla="*/ 0 w 3409"/>
                  <a:gd name="T19" fmla="*/ 574102 h 3216"/>
                  <a:gd name="T20" fmla="*/ 7922 w 3409"/>
                  <a:gd name="T21" fmla="*/ 543469 h 3216"/>
                  <a:gd name="T22" fmla="*/ 303147 w 3409"/>
                  <a:gd name="T23" fmla="*/ 0 h 3216"/>
                  <a:gd name="T24" fmla="*/ 214421 w 3409"/>
                  <a:gd name="T25" fmla="*/ 1143978 h 3216"/>
                  <a:gd name="T26" fmla="*/ 371804 w 3409"/>
                  <a:gd name="T27" fmla="*/ 1037819 h 3216"/>
                  <a:gd name="T28" fmla="*/ 424617 w 3409"/>
                  <a:gd name="T29" fmla="*/ 1292917 h 3216"/>
                  <a:gd name="T30" fmla="*/ 414054 w 3409"/>
                  <a:gd name="T31" fmla="*/ 1375309 h 3216"/>
                  <a:gd name="T32" fmla="*/ 649072 w 3409"/>
                  <a:gd name="T33" fmla="*/ 1408054 h 3216"/>
                  <a:gd name="T34" fmla="*/ 908913 w 3409"/>
                  <a:gd name="T35" fmla="*/ 1447666 h 3216"/>
                  <a:gd name="T36" fmla="*/ 742552 w 3409"/>
                  <a:gd name="T37" fmla="*/ 1344676 h 3216"/>
                  <a:gd name="T38" fmla="*/ 592034 w 3409"/>
                  <a:gd name="T39" fmla="*/ 1330416 h 3216"/>
                  <a:gd name="T40" fmla="*/ 604181 w 3409"/>
                  <a:gd name="T41" fmla="*/ 1279185 h 3216"/>
                  <a:gd name="T42" fmla="*/ 665973 w 3409"/>
                  <a:gd name="T43" fmla="*/ 1070565 h 3216"/>
                  <a:gd name="T44" fmla="*/ 433067 w 3409"/>
                  <a:gd name="T45" fmla="*/ 1185702 h 3216"/>
                  <a:gd name="T46" fmla="*/ 474261 w 3409"/>
                  <a:gd name="T47" fmla="*/ 954899 h 3216"/>
                  <a:gd name="T48" fmla="*/ 354904 w 3409"/>
                  <a:gd name="T49" fmla="*/ 173234 h 3216"/>
                  <a:gd name="T50" fmla="*/ 281494 w 3409"/>
                  <a:gd name="T51" fmla="*/ 577799 h 3216"/>
                  <a:gd name="T52" fmla="*/ 960669 w 3409"/>
                  <a:gd name="T53" fmla="*/ 921626 h 3216"/>
                  <a:gd name="T54" fmla="*/ 931622 w 3409"/>
                  <a:gd name="T55" fmla="*/ 1204716 h 3216"/>
                  <a:gd name="T56" fmla="*/ 946410 w 3409"/>
                  <a:gd name="T57" fmla="*/ 1309818 h 3216"/>
                  <a:gd name="T58" fmla="*/ 1019292 w 3409"/>
                  <a:gd name="T59" fmla="*/ 1256474 h 3216"/>
                  <a:gd name="T60" fmla="*/ 960669 w 3409"/>
                  <a:gd name="T61" fmla="*/ 921626 h 3216"/>
                  <a:gd name="T62" fmla="*/ 1629283 w 3409"/>
                  <a:gd name="T63" fmla="*/ 193304 h 3216"/>
                  <a:gd name="T64" fmla="*/ 1383702 w 3409"/>
                  <a:gd name="T65" fmla="*/ 199642 h 3216"/>
                  <a:gd name="T66" fmla="*/ 1647767 w 3409"/>
                  <a:gd name="T67" fmla="*/ 353862 h 3216"/>
                  <a:gd name="T68" fmla="*/ 1476653 w 3409"/>
                  <a:gd name="T69" fmla="*/ 773743 h 3216"/>
                  <a:gd name="T70" fmla="*/ 1793003 w 3409"/>
                  <a:gd name="T71" fmla="*/ 366538 h 3216"/>
                  <a:gd name="T72" fmla="*/ 1770294 w 3409"/>
                  <a:gd name="T73" fmla="*/ 314251 h 3216"/>
                  <a:gd name="T74" fmla="*/ 1352014 w 3409"/>
                  <a:gd name="T75" fmla="*/ 252985 h 3216"/>
                  <a:gd name="T76" fmla="*/ 1255894 w 3409"/>
                  <a:gd name="T77" fmla="*/ 1023559 h 3216"/>
                  <a:gd name="T78" fmla="*/ 1352014 w 3409"/>
                  <a:gd name="T79" fmla="*/ 252985 h 321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409" h="3216">
                    <a:moveTo>
                      <a:pt x="646" y="0"/>
                    </a:moveTo>
                    <a:cubicBezTo>
                      <a:pt x="2580" y="0"/>
                      <a:pt x="2580" y="0"/>
                      <a:pt x="2580" y="0"/>
                    </a:cubicBezTo>
                    <a:cubicBezTo>
                      <a:pt x="2701" y="0"/>
                      <a:pt x="2701" y="0"/>
                      <a:pt x="2701" y="0"/>
                    </a:cubicBezTo>
                    <a:cubicBezTo>
                      <a:pt x="2346" y="244"/>
                      <a:pt x="2346" y="244"/>
                      <a:pt x="2346" y="244"/>
                    </a:cubicBezTo>
                    <a:cubicBezTo>
                      <a:pt x="810" y="244"/>
                      <a:pt x="810" y="244"/>
                      <a:pt x="810" y="244"/>
                    </a:cubicBezTo>
                    <a:cubicBezTo>
                      <a:pt x="641" y="1175"/>
                      <a:pt x="641" y="1175"/>
                      <a:pt x="641" y="1175"/>
                    </a:cubicBezTo>
                    <a:cubicBezTo>
                      <a:pt x="630" y="1234"/>
                      <a:pt x="630" y="1234"/>
                      <a:pt x="630" y="1234"/>
                    </a:cubicBezTo>
                    <a:cubicBezTo>
                      <a:pt x="572" y="1224"/>
                      <a:pt x="572" y="1224"/>
                      <a:pt x="572" y="1224"/>
                    </a:cubicBezTo>
                    <a:cubicBezTo>
                      <a:pt x="243" y="1169"/>
                      <a:pt x="243" y="1169"/>
                      <a:pt x="243" y="1169"/>
                    </a:cubicBezTo>
                    <a:cubicBezTo>
                      <a:pt x="243" y="2973"/>
                      <a:pt x="243" y="2973"/>
                      <a:pt x="243" y="2973"/>
                    </a:cubicBezTo>
                    <a:cubicBezTo>
                      <a:pt x="2458" y="2973"/>
                      <a:pt x="2458" y="2973"/>
                      <a:pt x="2458" y="2973"/>
                    </a:cubicBezTo>
                    <a:cubicBezTo>
                      <a:pt x="2458" y="2182"/>
                      <a:pt x="2458" y="2182"/>
                      <a:pt x="2458" y="2182"/>
                    </a:cubicBezTo>
                    <a:cubicBezTo>
                      <a:pt x="2701" y="1862"/>
                      <a:pt x="2701" y="1862"/>
                      <a:pt x="2701" y="1862"/>
                    </a:cubicBezTo>
                    <a:cubicBezTo>
                      <a:pt x="2701" y="3095"/>
                      <a:pt x="2701" y="3095"/>
                      <a:pt x="2701" y="3095"/>
                    </a:cubicBezTo>
                    <a:cubicBezTo>
                      <a:pt x="2701" y="3216"/>
                      <a:pt x="2701" y="3216"/>
                      <a:pt x="2701" y="3216"/>
                    </a:cubicBezTo>
                    <a:cubicBezTo>
                      <a:pt x="2580" y="3216"/>
                      <a:pt x="2580" y="3216"/>
                      <a:pt x="2580" y="3216"/>
                    </a:cubicBezTo>
                    <a:cubicBezTo>
                      <a:pt x="122" y="3216"/>
                      <a:pt x="122" y="3216"/>
                      <a:pt x="122" y="3216"/>
                    </a:cubicBezTo>
                    <a:cubicBezTo>
                      <a:pt x="0" y="3216"/>
                      <a:pt x="0" y="3216"/>
                      <a:pt x="0" y="3216"/>
                    </a:cubicBezTo>
                    <a:cubicBezTo>
                      <a:pt x="0" y="3095"/>
                      <a:pt x="0" y="3095"/>
                      <a:pt x="0" y="3095"/>
                    </a:cubicBezTo>
                    <a:cubicBezTo>
                      <a:pt x="0" y="1087"/>
                      <a:pt x="0" y="1087"/>
                      <a:pt x="0" y="1087"/>
                    </a:cubicBezTo>
                    <a:cubicBezTo>
                      <a:pt x="0" y="1057"/>
                      <a:pt x="0" y="1057"/>
                      <a:pt x="0" y="1057"/>
                    </a:cubicBezTo>
                    <a:cubicBezTo>
                      <a:pt x="15" y="1029"/>
                      <a:pt x="15" y="1029"/>
                      <a:pt x="15" y="1029"/>
                    </a:cubicBezTo>
                    <a:cubicBezTo>
                      <a:pt x="539" y="64"/>
                      <a:pt x="539" y="64"/>
                      <a:pt x="539" y="64"/>
                    </a:cubicBezTo>
                    <a:cubicBezTo>
                      <a:pt x="574" y="0"/>
                      <a:pt x="574" y="0"/>
                      <a:pt x="574" y="0"/>
                    </a:cubicBezTo>
                    <a:cubicBezTo>
                      <a:pt x="646" y="0"/>
                      <a:pt x="646" y="0"/>
                      <a:pt x="646" y="0"/>
                    </a:cubicBezTo>
                    <a:close/>
                    <a:moveTo>
                      <a:pt x="406" y="2166"/>
                    </a:moveTo>
                    <a:cubicBezTo>
                      <a:pt x="567" y="2251"/>
                      <a:pt x="567" y="2251"/>
                      <a:pt x="567" y="2251"/>
                    </a:cubicBezTo>
                    <a:cubicBezTo>
                      <a:pt x="572" y="2241"/>
                      <a:pt x="717" y="1843"/>
                      <a:pt x="704" y="1965"/>
                    </a:cubicBezTo>
                    <a:cubicBezTo>
                      <a:pt x="692" y="2084"/>
                      <a:pt x="615" y="2249"/>
                      <a:pt x="647" y="2358"/>
                    </a:cubicBezTo>
                    <a:cubicBezTo>
                      <a:pt x="670" y="2436"/>
                      <a:pt x="719" y="2473"/>
                      <a:pt x="804" y="2448"/>
                    </a:cubicBezTo>
                    <a:cubicBezTo>
                      <a:pt x="839" y="2438"/>
                      <a:pt x="880" y="2419"/>
                      <a:pt x="923" y="2395"/>
                    </a:cubicBezTo>
                    <a:cubicBezTo>
                      <a:pt x="858" y="2470"/>
                      <a:pt x="802" y="2543"/>
                      <a:pt x="784" y="2604"/>
                    </a:cubicBezTo>
                    <a:cubicBezTo>
                      <a:pt x="758" y="2691"/>
                      <a:pt x="781" y="2756"/>
                      <a:pt x="879" y="2785"/>
                    </a:cubicBezTo>
                    <a:cubicBezTo>
                      <a:pt x="1012" y="2824"/>
                      <a:pt x="1133" y="2736"/>
                      <a:pt x="1229" y="2666"/>
                    </a:cubicBezTo>
                    <a:cubicBezTo>
                      <a:pt x="1239" y="2658"/>
                      <a:pt x="1248" y="2651"/>
                      <a:pt x="1257" y="2645"/>
                    </a:cubicBezTo>
                    <a:cubicBezTo>
                      <a:pt x="1367" y="2786"/>
                      <a:pt x="1720" y="2741"/>
                      <a:pt x="1721" y="2741"/>
                    </a:cubicBezTo>
                    <a:cubicBezTo>
                      <a:pt x="1698" y="2560"/>
                      <a:pt x="1698" y="2560"/>
                      <a:pt x="1698" y="2560"/>
                    </a:cubicBezTo>
                    <a:cubicBezTo>
                      <a:pt x="1697" y="2560"/>
                      <a:pt x="1415" y="2596"/>
                      <a:pt x="1406" y="2546"/>
                    </a:cubicBezTo>
                    <a:cubicBezTo>
                      <a:pt x="1388" y="2453"/>
                      <a:pt x="1337" y="2426"/>
                      <a:pt x="1262" y="2440"/>
                    </a:cubicBezTo>
                    <a:cubicBezTo>
                      <a:pt x="1216" y="2449"/>
                      <a:pt x="1172" y="2481"/>
                      <a:pt x="1121" y="2519"/>
                    </a:cubicBezTo>
                    <a:cubicBezTo>
                      <a:pt x="1079" y="2549"/>
                      <a:pt x="1030" y="2585"/>
                      <a:pt x="988" y="2602"/>
                    </a:cubicBezTo>
                    <a:cubicBezTo>
                      <a:pt x="1024" y="2552"/>
                      <a:pt x="1085" y="2486"/>
                      <a:pt x="1144" y="2422"/>
                    </a:cubicBezTo>
                    <a:cubicBezTo>
                      <a:pt x="1232" y="2326"/>
                      <a:pt x="1316" y="2235"/>
                      <a:pt x="1334" y="2167"/>
                    </a:cubicBezTo>
                    <a:cubicBezTo>
                      <a:pt x="1354" y="2089"/>
                      <a:pt x="1327" y="2045"/>
                      <a:pt x="1261" y="2027"/>
                    </a:cubicBezTo>
                    <a:cubicBezTo>
                      <a:pt x="1195" y="2010"/>
                      <a:pt x="1095" y="2074"/>
                      <a:pt x="984" y="2145"/>
                    </a:cubicBezTo>
                    <a:cubicBezTo>
                      <a:pt x="928" y="2181"/>
                      <a:pt x="869" y="2218"/>
                      <a:pt x="820" y="2245"/>
                    </a:cubicBezTo>
                    <a:cubicBezTo>
                      <a:pt x="826" y="2173"/>
                      <a:pt x="849" y="2064"/>
                      <a:pt x="868" y="1971"/>
                    </a:cubicBezTo>
                    <a:cubicBezTo>
                      <a:pt x="882" y="1905"/>
                      <a:pt x="894" y="1846"/>
                      <a:pt x="898" y="1808"/>
                    </a:cubicBezTo>
                    <a:cubicBezTo>
                      <a:pt x="990" y="1069"/>
                      <a:pt x="408" y="2163"/>
                      <a:pt x="406" y="2166"/>
                    </a:cubicBezTo>
                    <a:close/>
                    <a:moveTo>
                      <a:pt x="672" y="328"/>
                    </a:moveTo>
                    <a:cubicBezTo>
                      <a:pt x="279" y="1052"/>
                      <a:pt x="279" y="1052"/>
                      <a:pt x="279" y="1052"/>
                    </a:cubicBezTo>
                    <a:cubicBezTo>
                      <a:pt x="533" y="1094"/>
                      <a:pt x="533" y="1094"/>
                      <a:pt x="533" y="1094"/>
                    </a:cubicBezTo>
                    <a:cubicBezTo>
                      <a:pt x="672" y="328"/>
                      <a:pt x="672" y="328"/>
                      <a:pt x="672" y="328"/>
                    </a:cubicBezTo>
                    <a:close/>
                    <a:moveTo>
                      <a:pt x="1819" y="1745"/>
                    </a:moveTo>
                    <a:cubicBezTo>
                      <a:pt x="1730" y="2262"/>
                      <a:pt x="1730" y="2262"/>
                      <a:pt x="1730" y="2262"/>
                    </a:cubicBezTo>
                    <a:cubicBezTo>
                      <a:pt x="1764" y="2281"/>
                      <a:pt x="1764" y="2281"/>
                      <a:pt x="1764" y="2281"/>
                    </a:cubicBezTo>
                    <a:cubicBezTo>
                      <a:pt x="1723" y="2439"/>
                      <a:pt x="1723" y="2439"/>
                      <a:pt x="1723" y="2439"/>
                    </a:cubicBezTo>
                    <a:cubicBezTo>
                      <a:pt x="1792" y="2480"/>
                      <a:pt x="1792" y="2480"/>
                      <a:pt x="1792" y="2480"/>
                    </a:cubicBezTo>
                    <a:cubicBezTo>
                      <a:pt x="1905" y="2364"/>
                      <a:pt x="1905" y="2364"/>
                      <a:pt x="1905" y="2364"/>
                    </a:cubicBezTo>
                    <a:cubicBezTo>
                      <a:pt x="1930" y="2379"/>
                      <a:pt x="1930" y="2379"/>
                      <a:pt x="1930" y="2379"/>
                    </a:cubicBezTo>
                    <a:cubicBezTo>
                      <a:pt x="2319" y="2038"/>
                      <a:pt x="2319" y="2038"/>
                      <a:pt x="2319" y="2038"/>
                    </a:cubicBezTo>
                    <a:cubicBezTo>
                      <a:pt x="1819" y="1745"/>
                      <a:pt x="1819" y="1745"/>
                      <a:pt x="1819" y="1745"/>
                    </a:cubicBezTo>
                    <a:close/>
                    <a:moveTo>
                      <a:pt x="3094" y="444"/>
                    </a:moveTo>
                    <a:cubicBezTo>
                      <a:pt x="3085" y="366"/>
                      <a:pt x="3085" y="366"/>
                      <a:pt x="3085" y="366"/>
                    </a:cubicBezTo>
                    <a:cubicBezTo>
                      <a:pt x="2885" y="248"/>
                      <a:pt x="2885" y="248"/>
                      <a:pt x="2885" y="248"/>
                    </a:cubicBezTo>
                    <a:cubicBezTo>
                      <a:pt x="2620" y="378"/>
                      <a:pt x="2620" y="378"/>
                      <a:pt x="2620" y="378"/>
                    </a:cubicBezTo>
                    <a:cubicBezTo>
                      <a:pt x="2848" y="511"/>
                      <a:pt x="2848" y="511"/>
                      <a:pt x="2848" y="511"/>
                    </a:cubicBezTo>
                    <a:cubicBezTo>
                      <a:pt x="3120" y="670"/>
                      <a:pt x="3120" y="670"/>
                      <a:pt x="3120" y="670"/>
                    </a:cubicBezTo>
                    <a:cubicBezTo>
                      <a:pt x="3201" y="718"/>
                      <a:pt x="3201" y="718"/>
                      <a:pt x="3201" y="718"/>
                    </a:cubicBezTo>
                    <a:cubicBezTo>
                      <a:pt x="3126" y="1003"/>
                      <a:pt x="2993" y="1253"/>
                      <a:pt x="2796" y="1465"/>
                    </a:cubicBezTo>
                    <a:cubicBezTo>
                      <a:pt x="2929" y="1589"/>
                      <a:pt x="2929" y="1589"/>
                      <a:pt x="2929" y="1589"/>
                    </a:cubicBezTo>
                    <a:cubicBezTo>
                      <a:pt x="3163" y="1336"/>
                      <a:pt x="3316" y="1037"/>
                      <a:pt x="3395" y="694"/>
                    </a:cubicBezTo>
                    <a:cubicBezTo>
                      <a:pt x="3409" y="629"/>
                      <a:pt x="3409" y="629"/>
                      <a:pt x="3409" y="629"/>
                    </a:cubicBezTo>
                    <a:cubicBezTo>
                      <a:pt x="3352" y="595"/>
                      <a:pt x="3352" y="595"/>
                      <a:pt x="3352" y="595"/>
                    </a:cubicBezTo>
                    <a:cubicBezTo>
                      <a:pt x="3094" y="444"/>
                      <a:pt x="3094" y="444"/>
                      <a:pt x="3094" y="444"/>
                    </a:cubicBezTo>
                    <a:close/>
                    <a:moveTo>
                      <a:pt x="2560" y="479"/>
                    </a:moveTo>
                    <a:cubicBezTo>
                      <a:pt x="2250" y="824"/>
                      <a:pt x="2026" y="1215"/>
                      <a:pt x="1878" y="1645"/>
                    </a:cubicBezTo>
                    <a:cubicBezTo>
                      <a:pt x="2044" y="1743"/>
                      <a:pt x="2211" y="1841"/>
                      <a:pt x="2378" y="1938"/>
                    </a:cubicBezTo>
                    <a:cubicBezTo>
                      <a:pt x="2664" y="1579"/>
                      <a:pt x="2893" y="1191"/>
                      <a:pt x="3060" y="772"/>
                    </a:cubicBezTo>
                    <a:cubicBezTo>
                      <a:pt x="2894" y="675"/>
                      <a:pt x="2727" y="577"/>
                      <a:pt x="2560" y="47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800">
                  <a:latin typeface="微软雅黑" pitchFamily="34" charset="-122"/>
                  <a:ea typeface="微软雅黑" pitchFamily="34" charset="-122"/>
                </a:endParaRPr>
              </a:p>
            </p:txBody>
          </p:sp>
        </p:grpSp>
        <p:grpSp>
          <p:nvGrpSpPr>
            <p:cNvPr id="47" name="组合 46"/>
            <p:cNvGrpSpPr/>
            <p:nvPr/>
          </p:nvGrpSpPr>
          <p:grpSpPr>
            <a:xfrm>
              <a:off x="6192698" y="3309921"/>
              <a:ext cx="465459" cy="497543"/>
              <a:chOff x="13060" y="6203"/>
              <a:chExt cx="992" cy="994"/>
            </a:xfrm>
          </p:grpSpPr>
          <p:sp>
            <p:nvSpPr>
              <p:cNvPr id="54" name="圆角矩形 53"/>
              <p:cNvSpPr/>
              <p:nvPr/>
            </p:nvSpPr>
            <p:spPr>
              <a:xfrm>
                <a:off x="13060" y="6203"/>
                <a:ext cx="993" cy="994"/>
              </a:xfrm>
              <a:prstGeom prst="roundRect">
                <a:avLst/>
              </a:prstGeom>
              <a:solidFill>
                <a:srgbClr val="3B7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63" name=" 25"/>
              <p:cNvSpPr/>
              <p:nvPr/>
            </p:nvSpPr>
            <p:spPr bwMode="auto">
              <a:xfrm>
                <a:off x="13225" y="6436"/>
                <a:ext cx="662" cy="528"/>
              </a:xfrm>
              <a:custGeom>
                <a:avLst/>
                <a:gdLst/>
                <a:ahLst/>
                <a:cxnLst/>
                <a:rect l="0" t="0" r="r" b="b"/>
                <a:pathLst>
                  <a:path w="5226050" h="3657600">
                    <a:moveTo>
                      <a:pt x="3327400" y="1387475"/>
                    </a:moveTo>
                    <a:lnTo>
                      <a:pt x="3327400" y="1631950"/>
                    </a:lnTo>
                    <a:lnTo>
                      <a:pt x="3092450" y="1631950"/>
                    </a:lnTo>
                    <a:lnTo>
                      <a:pt x="3092450" y="1622425"/>
                    </a:lnTo>
                    <a:lnTo>
                      <a:pt x="3327400" y="1387475"/>
                    </a:lnTo>
                    <a:close/>
                    <a:moveTo>
                      <a:pt x="3648075" y="1212850"/>
                    </a:moveTo>
                    <a:lnTo>
                      <a:pt x="3886200" y="1212850"/>
                    </a:lnTo>
                    <a:lnTo>
                      <a:pt x="3886200" y="1631950"/>
                    </a:lnTo>
                    <a:lnTo>
                      <a:pt x="3648075" y="1631950"/>
                    </a:lnTo>
                    <a:lnTo>
                      <a:pt x="3648075" y="1212850"/>
                    </a:lnTo>
                    <a:close/>
                    <a:moveTo>
                      <a:pt x="3498850" y="1212850"/>
                    </a:moveTo>
                    <a:lnTo>
                      <a:pt x="3606800" y="1212850"/>
                    </a:lnTo>
                    <a:lnTo>
                      <a:pt x="3606800" y="1631950"/>
                    </a:lnTo>
                    <a:lnTo>
                      <a:pt x="3368675" y="1631950"/>
                    </a:lnTo>
                    <a:lnTo>
                      <a:pt x="3368675" y="1343025"/>
                    </a:lnTo>
                    <a:lnTo>
                      <a:pt x="3498850" y="1212850"/>
                    </a:lnTo>
                    <a:close/>
                    <a:moveTo>
                      <a:pt x="2470150" y="1060450"/>
                    </a:moveTo>
                    <a:lnTo>
                      <a:pt x="2489200" y="1060450"/>
                    </a:lnTo>
                    <a:lnTo>
                      <a:pt x="2511425" y="1060450"/>
                    </a:lnTo>
                    <a:lnTo>
                      <a:pt x="2530475" y="1066800"/>
                    </a:lnTo>
                    <a:lnTo>
                      <a:pt x="2549525" y="1076325"/>
                    </a:lnTo>
                    <a:lnTo>
                      <a:pt x="2565400" y="1089025"/>
                    </a:lnTo>
                    <a:lnTo>
                      <a:pt x="2578100" y="1104900"/>
                    </a:lnTo>
                    <a:lnTo>
                      <a:pt x="2590800" y="1123950"/>
                    </a:lnTo>
                    <a:lnTo>
                      <a:pt x="2597150" y="1143000"/>
                    </a:lnTo>
                    <a:lnTo>
                      <a:pt x="2600325" y="1165225"/>
                    </a:lnTo>
                    <a:lnTo>
                      <a:pt x="2597150" y="1187450"/>
                    </a:lnTo>
                    <a:lnTo>
                      <a:pt x="2590800" y="1206500"/>
                    </a:lnTo>
                    <a:lnTo>
                      <a:pt x="2581275" y="1225550"/>
                    </a:lnTo>
                    <a:lnTo>
                      <a:pt x="2568575" y="1241425"/>
                    </a:lnTo>
                    <a:lnTo>
                      <a:pt x="2552700" y="1254125"/>
                    </a:lnTo>
                    <a:lnTo>
                      <a:pt x="2533650" y="1266825"/>
                    </a:lnTo>
                    <a:lnTo>
                      <a:pt x="2514600" y="1273175"/>
                    </a:lnTo>
                    <a:lnTo>
                      <a:pt x="1568371" y="1588585"/>
                    </a:lnTo>
                    <a:lnTo>
                      <a:pt x="1470025" y="2333625"/>
                    </a:lnTo>
                    <a:lnTo>
                      <a:pt x="1463675" y="2362200"/>
                    </a:lnTo>
                    <a:lnTo>
                      <a:pt x="1457325" y="2387600"/>
                    </a:lnTo>
                    <a:lnTo>
                      <a:pt x="1444625" y="2409825"/>
                    </a:lnTo>
                    <a:lnTo>
                      <a:pt x="1441450" y="2414588"/>
                    </a:lnTo>
                    <a:lnTo>
                      <a:pt x="1441450" y="3508375"/>
                    </a:lnTo>
                    <a:lnTo>
                      <a:pt x="1438275" y="3536950"/>
                    </a:lnTo>
                    <a:lnTo>
                      <a:pt x="1431925" y="3565525"/>
                    </a:lnTo>
                    <a:lnTo>
                      <a:pt x="1416050" y="3590925"/>
                    </a:lnTo>
                    <a:lnTo>
                      <a:pt x="1400175" y="3613150"/>
                    </a:lnTo>
                    <a:lnTo>
                      <a:pt x="1377950" y="3632200"/>
                    </a:lnTo>
                    <a:lnTo>
                      <a:pt x="1352550" y="3644900"/>
                    </a:lnTo>
                    <a:lnTo>
                      <a:pt x="1323975" y="3654425"/>
                    </a:lnTo>
                    <a:lnTo>
                      <a:pt x="1292225" y="3657600"/>
                    </a:lnTo>
                    <a:lnTo>
                      <a:pt x="1263650" y="3654425"/>
                    </a:lnTo>
                    <a:lnTo>
                      <a:pt x="1235075" y="3644900"/>
                    </a:lnTo>
                    <a:lnTo>
                      <a:pt x="1209675" y="3632200"/>
                    </a:lnTo>
                    <a:lnTo>
                      <a:pt x="1187450" y="3613150"/>
                    </a:lnTo>
                    <a:lnTo>
                      <a:pt x="1168400" y="3590925"/>
                    </a:lnTo>
                    <a:lnTo>
                      <a:pt x="1155700" y="3565525"/>
                    </a:lnTo>
                    <a:lnTo>
                      <a:pt x="1146175" y="3536950"/>
                    </a:lnTo>
                    <a:lnTo>
                      <a:pt x="1143000" y="3508375"/>
                    </a:lnTo>
                    <a:lnTo>
                      <a:pt x="1143000" y="2473801"/>
                    </a:lnTo>
                    <a:lnTo>
                      <a:pt x="1139825" y="2473325"/>
                    </a:lnTo>
                    <a:lnTo>
                      <a:pt x="1031875" y="2459831"/>
                    </a:lnTo>
                    <a:lnTo>
                      <a:pt x="1031875" y="3508375"/>
                    </a:lnTo>
                    <a:lnTo>
                      <a:pt x="1028700" y="3536950"/>
                    </a:lnTo>
                    <a:lnTo>
                      <a:pt x="1019175" y="3565525"/>
                    </a:lnTo>
                    <a:lnTo>
                      <a:pt x="1006475" y="3590925"/>
                    </a:lnTo>
                    <a:lnTo>
                      <a:pt x="987425" y="3613150"/>
                    </a:lnTo>
                    <a:lnTo>
                      <a:pt x="965200" y="3632200"/>
                    </a:lnTo>
                    <a:lnTo>
                      <a:pt x="939800" y="3644900"/>
                    </a:lnTo>
                    <a:lnTo>
                      <a:pt x="911225" y="3654425"/>
                    </a:lnTo>
                    <a:lnTo>
                      <a:pt x="882650" y="3657600"/>
                    </a:lnTo>
                    <a:lnTo>
                      <a:pt x="850900" y="3654425"/>
                    </a:lnTo>
                    <a:lnTo>
                      <a:pt x="822325" y="3644900"/>
                    </a:lnTo>
                    <a:lnTo>
                      <a:pt x="796925" y="3632200"/>
                    </a:lnTo>
                    <a:lnTo>
                      <a:pt x="774700" y="3613150"/>
                    </a:lnTo>
                    <a:lnTo>
                      <a:pt x="755650" y="3590925"/>
                    </a:lnTo>
                    <a:lnTo>
                      <a:pt x="742950" y="3565525"/>
                    </a:lnTo>
                    <a:lnTo>
                      <a:pt x="733425" y="3536950"/>
                    </a:lnTo>
                    <a:lnTo>
                      <a:pt x="730250" y="3508375"/>
                    </a:lnTo>
                    <a:lnTo>
                      <a:pt x="730250" y="2397125"/>
                    </a:lnTo>
                    <a:lnTo>
                      <a:pt x="733425" y="2368550"/>
                    </a:lnTo>
                    <a:lnTo>
                      <a:pt x="742950" y="2339975"/>
                    </a:lnTo>
                    <a:lnTo>
                      <a:pt x="743744" y="2338388"/>
                    </a:lnTo>
                    <a:lnTo>
                      <a:pt x="742950" y="2336800"/>
                    </a:lnTo>
                    <a:lnTo>
                      <a:pt x="736600" y="2314575"/>
                    </a:lnTo>
                    <a:lnTo>
                      <a:pt x="730250" y="2292350"/>
                    </a:lnTo>
                    <a:lnTo>
                      <a:pt x="730250" y="2263775"/>
                    </a:lnTo>
                    <a:lnTo>
                      <a:pt x="733425" y="2235200"/>
                    </a:lnTo>
                    <a:lnTo>
                      <a:pt x="825831" y="1545236"/>
                    </a:lnTo>
                    <a:lnTo>
                      <a:pt x="679450" y="1892300"/>
                    </a:lnTo>
                    <a:lnTo>
                      <a:pt x="669925" y="1911350"/>
                    </a:lnTo>
                    <a:lnTo>
                      <a:pt x="669217" y="1912766"/>
                    </a:lnTo>
                    <a:lnTo>
                      <a:pt x="666750" y="1917700"/>
                    </a:lnTo>
                    <a:lnTo>
                      <a:pt x="657225" y="1936750"/>
                    </a:lnTo>
                    <a:lnTo>
                      <a:pt x="641350" y="1952625"/>
                    </a:lnTo>
                    <a:lnTo>
                      <a:pt x="625475" y="1962150"/>
                    </a:lnTo>
                    <a:lnTo>
                      <a:pt x="606425" y="1971675"/>
                    </a:lnTo>
                    <a:lnTo>
                      <a:pt x="584200" y="1974850"/>
                    </a:lnTo>
                    <a:lnTo>
                      <a:pt x="561975" y="1974850"/>
                    </a:lnTo>
                    <a:lnTo>
                      <a:pt x="542925" y="1971675"/>
                    </a:lnTo>
                    <a:lnTo>
                      <a:pt x="76200" y="1774825"/>
                    </a:lnTo>
                    <a:lnTo>
                      <a:pt x="57150" y="1765300"/>
                    </a:lnTo>
                    <a:lnTo>
                      <a:pt x="38100" y="1752600"/>
                    </a:lnTo>
                    <a:lnTo>
                      <a:pt x="25400" y="1739900"/>
                    </a:lnTo>
                    <a:lnTo>
                      <a:pt x="12700" y="1720850"/>
                    </a:lnTo>
                    <a:lnTo>
                      <a:pt x="3175" y="1704975"/>
                    </a:lnTo>
                    <a:lnTo>
                      <a:pt x="0" y="1682750"/>
                    </a:lnTo>
                    <a:lnTo>
                      <a:pt x="0" y="1660525"/>
                    </a:lnTo>
                    <a:lnTo>
                      <a:pt x="3175" y="1641475"/>
                    </a:lnTo>
                    <a:lnTo>
                      <a:pt x="12700" y="1619250"/>
                    </a:lnTo>
                    <a:lnTo>
                      <a:pt x="22225" y="1603375"/>
                    </a:lnTo>
                    <a:lnTo>
                      <a:pt x="38100" y="1587500"/>
                    </a:lnTo>
                    <a:lnTo>
                      <a:pt x="53975" y="1574800"/>
                    </a:lnTo>
                    <a:lnTo>
                      <a:pt x="73025" y="1568450"/>
                    </a:lnTo>
                    <a:lnTo>
                      <a:pt x="95250" y="1562100"/>
                    </a:lnTo>
                    <a:lnTo>
                      <a:pt x="114300" y="1562100"/>
                    </a:lnTo>
                    <a:lnTo>
                      <a:pt x="136525" y="1568450"/>
                    </a:lnTo>
                    <a:lnTo>
                      <a:pt x="516862" y="1728864"/>
                    </a:lnTo>
                    <a:lnTo>
                      <a:pt x="669925" y="1368425"/>
                    </a:lnTo>
                    <a:lnTo>
                      <a:pt x="679450" y="1346200"/>
                    </a:lnTo>
                    <a:lnTo>
                      <a:pt x="688975" y="1330325"/>
                    </a:lnTo>
                    <a:lnTo>
                      <a:pt x="704850" y="1314450"/>
                    </a:lnTo>
                    <a:lnTo>
                      <a:pt x="714375" y="1304925"/>
                    </a:lnTo>
                    <a:lnTo>
                      <a:pt x="730250" y="1295400"/>
                    </a:lnTo>
                    <a:lnTo>
                      <a:pt x="746125" y="1285875"/>
                    </a:lnTo>
                    <a:lnTo>
                      <a:pt x="787400" y="1273175"/>
                    </a:lnTo>
                    <a:lnTo>
                      <a:pt x="831850" y="1260475"/>
                    </a:lnTo>
                    <a:lnTo>
                      <a:pt x="882650" y="1254125"/>
                    </a:lnTo>
                    <a:lnTo>
                      <a:pt x="936625" y="1250950"/>
                    </a:lnTo>
                    <a:lnTo>
                      <a:pt x="990600" y="1250950"/>
                    </a:lnTo>
                    <a:lnTo>
                      <a:pt x="1092200" y="1250950"/>
                    </a:lnTo>
                    <a:lnTo>
                      <a:pt x="1171575" y="1260475"/>
                    </a:lnTo>
                    <a:lnTo>
                      <a:pt x="1301750" y="1276350"/>
                    </a:lnTo>
                    <a:lnTo>
                      <a:pt x="1377950" y="1289050"/>
                    </a:lnTo>
                    <a:lnTo>
                      <a:pt x="1473200" y="1311275"/>
                    </a:lnTo>
                    <a:lnTo>
                      <a:pt x="1524000" y="1323975"/>
                    </a:lnTo>
                    <a:lnTo>
                      <a:pt x="1571625" y="1339850"/>
                    </a:lnTo>
                    <a:lnTo>
                      <a:pt x="1604727" y="1351672"/>
                    </a:lnTo>
                    <a:lnTo>
                      <a:pt x="2470150" y="1060450"/>
                    </a:lnTo>
                    <a:close/>
                    <a:moveTo>
                      <a:pt x="4162425" y="914400"/>
                    </a:moveTo>
                    <a:lnTo>
                      <a:pt x="4162425" y="1631950"/>
                    </a:lnTo>
                    <a:lnTo>
                      <a:pt x="3924300" y="1631950"/>
                    </a:lnTo>
                    <a:lnTo>
                      <a:pt x="3924300" y="1168400"/>
                    </a:lnTo>
                    <a:lnTo>
                      <a:pt x="4162425" y="914400"/>
                    </a:lnTo>
                    <a:close/>
                    <a:moveTo>
                      <a:pt x="1193800" y="593725"/>
                    </a:moveTo>
                    <a:lnTo>
                      <a:pt x="1228725" y="596900"/>
                    </a:lnTo>
                    <a:lnTo>
                      <a:pt x="1260475" y="603250"/>
                    </a:lnTo>
                    <a:lnTo>
                      <a:pt x="1289050" y="612775"/>
                    </a:lnTo>
                    <a:lnTo>
                      <a:pt x="1317625" y="625475"/>
                    </a:lnTo>
                    <a:lnTo>
                      <a:pt x="1346200" y="638175"/>
                    </a:lnTo>
                    <a:lnTo>
                      <a:pt x="1371600" y="657225"/>
                    </a:lnTo>
                    <a:lnTo>
                      <a:pt x="1397000" y="676275"/>
                    </a:lnTo>
                    <a:lnTo>
                      <a:pt x="1419225" y="698500"/>
                    </a:lnTo>
                    <a:lnTo>
                      <a:pt x="1438275" y="720725"/>
                    </a:lnTo>
                    <a:lnTo>
                      <a:pt x="1454150" y="746125"/>
                    </a:lnTo>
                    <a:lnTo>
                      <a:pt x="1470025" y="771525"/>
                    </a:lnTo>
                    <a:lnTo>
                      <a:pt x="1482725" y="800100"/>
                    </a:lnTo>
                    <a:lnTo>
                      <a:pt x="1492250" y="828675"/>
                    </a:lnTo>
                    <a:lnTo>
                      <a:pt x="1498600" y="860425"/>
                    </a:lnTo>
                    <a:lnTo>
                      <a:pt x="1501775" y="892175"/>
                    </a:lnTo>
                    <a:lnTo>
                      <a:pt x="1501775" y="923925"/>
                    </a:lnTo>
                    <a:lnTo>
                      <a:pt x="1498600" y="955675"/>
                    </a:lnTo>
                    <a:lnTo>
                      <a:pt x="1495425" y="987425"/>
                    </a:lnTo>
                    <a:lnTo>
                      <a:pt x="1485900" y="1019175"/>
                    </a:lnTo>
                    <a:lnTo>
                      <a:pt x="1473200" y="1047750"/>
                    </a:lnTo>
                    <a:lnTo>
                      <a:pt x="1457325" y="1073150"/>
                    </a:lnTo>
                    <a:lnTo>
                      <a:pt x="1441450" y="1101725"/>
                    </a:lnTo>
                    <a:lnTo>
                      <a:pt x="1422400" y="1123950"/>
                    </a:lnTo>
                    <a:lnTo>
                      <a:pt x="1400175" y="1146175"/>
                    </a:lnTo>
                    <a:lnTo>
                      <a:pt x="1377950" y="1165225"/>
                    </a:lnTo>
                    <a:lnTo>
                      <a:pt x="1352550" y="1184275"/>
                    </a:lnTo>
                    <a:lnTo>
                      <a:pt x="1327150" y="1196975"/>
                    </a:lnTo>
                    <a:lnTo>
                      <a:pt x="1298575" y="1209675"/>
                    </a:lnTo>
                    <a:lnTo>
                      <a:pt x="1270000" y="1219200"/>
                    </a:lnTo>
                    <a:lnTo>
                      <a:pt x="1238250" y="1225550"/>
                    </a:lnTo>
                    <a:lnTo>
                      <a:pt x="1206500" y="1228725"/>
                    </a:lnTo>
                    <a:lnTo>
                      <a:pt x="1174750" y="1231900"/>
                    </a:lnTo>
                    <a:lnTo>
                      <a:pt x="1143000" y="1228725"/>
                    </a:lnTo>
                    <a:lnTo>
                      <a:pt x="1111250" y="1222375"/>
                    </a:lnTo>
                    <a:lnTo>
                      <a:pt x="1079500" y="1212850"/>
                    </a:lnTo>
                    <a:lnTo>
                      <a:pt x="1050925" y="1200150"/>
                    </a:lnTo>
                    <a:lnTo>
                      <a:pt x="1022350" y="1187450"/>
                    </a:lnTo>
                    <a:lnTo>
                      <a:pt x="996950" y="1168400"/>
                    </a:lnTo>
                    <a:lnTo>
                      <a:pt x="974725" y="1149350"/>
                    </a:lnTo>
                    <a:lnTo>
                      <a:pt x="952500" y="1130300"/>
                    </a:lnTo>
                    <a:lnTo>
                      <a:pt x="933450" y="1104900"/>
                    </a:lnTo>
                    <a:lnTo>
                      <a:pt x="914400" y="1079500"/>
                    </a:lnTo>
                    <a:lnTo>
                      <a:pt x="901700" y="1054100"/>
                    </a:lnTo>
                    <a:lnTo>
                      <a:pt x="889000" y="1025525"/>
                    </a:lnTo>
                    <a:lnTo>
                      <a:pt x="879475" y="996950"/>
                    </a:lnTo>
                    <a:lnTo>
                      <a:pt x="873125" y="965200"/>
                    </a:lnTo>
                    <a:lnTo>
                      <a:pt x="866775" y="936625"/>
                    </a:lnTo>
                    <a:lnTo>
                      <a:pt x="866775" y="904875"/>
                    </a:lnTo>
                    <a:lnTo>
                      <a:pt x="869950" y="869950"/>
                    </a:lnTo>
                    <a:lnTo>
                      <a:pt x="876300" y="838200"/>
                    </a:lnTo>
                    <a:lnTo>
                      <a:pt x="885825" y="809625"/>
                    </a:lnTo>
                    <a:lnTo>
                      <a:pt x="895350" y="777875"/>
                    </a:lnTo>
                    <a:lnTo>
                      <a:pt x="911225" y="752475"/>
                    </a:lnTo>
                    <a:lnTo>
                      <a:pt x="927100" y="727075"/>
                    </a:lnTo>
                    <a:lnTo>
                      <a:pt x="946150" y="701675"/>
                    </a:lnTo>
                    <a:lnTo>
                      <a:pt x="968375" y="679450"/>
                    </a:lnTo>
                    <a:lnTo>
                      <a:pt x="990600" y="660400"/>
                    </a:lnTo>
                    <a:lnTo>
                      <a:pt x="1016000" y="644525"/>
                    </a:lnTo>
                    <a:lnTo>
                      <a:pt x="1044575" y="628650"/>
                    </a:lnTo>
                    <a:lnTo>
                      <a:pt x="1073150" y="615950"/>
                    </a:lnTo>
                    <a:lnTo>
                      <a:pt x="1101725" y="606425"/>
                    </a:lnTo>
                    <a:lnTo>
                      <a:pt x="1130300" y="600075"/>
                    </a:lnTo>
                    <a:lnTo>
                      <a:pt x="1162050" y="596900"/>
                    </a:lnTo>
                    <a:lnTo>
                      <a:pt x="1193800" y="593725"/>
                    </a:lnTo>
                    <a:close/>
                    <a:moveTo>
                      <a:pt x="3930650" y="523875"/>
                    </a:moveTo>
                    <a:lnTo>
                      <a:pt x="4273550" y="523875"/>
                    </a:lnTo>
                    <a:lnTo>
                      <a:pt x="4289425" y="527050"/>
                    </a:lnTo>
                    <a:lnTo>
                      <a:pt x="4295775" y="527050"/>
                    </a:lnTo>
                    <a:lnTo>
                      <a:pt x="4302125" y="530225"/>
                    </a:lnTo>
                    <a:lnTo>
                      <a:pt x="4311650" y="533400"/>
                    </a:lnTo>
                    <a:lnTo>
                      <a:pt x="4318000" y="536575"/>
                    </a:lnTo>
                    <a:lnTo>
                      <a:pt x="4327525" y="546100"/>
                    </a:lnTo>
                    <a:lnTo>
                      <a:pt x="4337050" y="558800"/>
                    </a:lnTo>
                    <a:lnTo>
                      <a:pt x="4340225" y="565150"/>
                    </a:lnTo>
                    <a:lnTo>
                      <a:pt x="4343400" y="571500"/>
                    </a:lnTo>
                    <a:lnTo>
                      <a:pt x="4346575" y="581025"/>
                    </a:lnTo>
                    <a:lnTo>
                      <a:pt x="4349750" y="587375"/>
                    </a:lnTo>
                    <a:lnTo>
                      <a:pt x="4349750" y="603250"/>
                    </a:lnTo>
                    <a:lnTo>
                      <a:pt x="4349750" y="908050"/>
                    </a:lnTo>
                    <a:lnTo>
                      <a:pt x="4349750" y="920750"/>
                    </a:lnTo>
                    <a:lnTo>
                      <a:pt x="4343400" y="936625"/>
                    </a:lnTo>
                    <a:lnTo>
                      <a:pt x="4337050" y="949325"/>
                    </a:lnTo>
                    <a:lnTo>
                      <a:pt x="4327525" y="962025"/>
                    </a:lnTo>
                    <a:lnTo>
                      <a:pt x="4318000" y="971550"/>
                    </a:lnTo>
                    <a:lnTo>
                      <a:pt x="4305300" y="977900"/>
                    </a:lnTo>
                    <a:lnTo>
                      <a:pt x="4289425" y="981075"/>
                    </a:lnTo>
                    <a:lnTo>
                      <a:pt x="4273550" y="984250"/>
                    </a:lnTo>
                    <a:lnTo>
                      <a:pt x="4257675" y="981075"/>
                    </a:lnTo>
                    <a:lnTo>
                      <a:pt x="4244975" y="977900"/>
                    </a:lnTo>
                    <a:lnTo>
                      <a:pt x="4229100" y="971550"/>
                    </a:lnTo>
                    <a:lnTo>
                      <a:pt x="4219575" y="962025"/>
                    </a:lnTo>
                    <a:lnTo>
                      <a:pt x="4210050" y="949325"/>
                    </a:lnTo>
                    <a:lnTo>
                      <a:pt x="4203700" y="936625"/>
                    </a:lnTo>
                    <a:lnTo>
                      <a:pt x="4197350" y="920750"/>
                    </a:lnTo>
                    <a:lnTo>
                      <a:pt x="4197350" y="908050"/>
                    </a:lnTo>
                    <a:lnTo>
                      <a:pt x="4197350" y="787400"/>
                    </a:lnTo>
                    <a:lnTo>
                      <a:pt x="3873500" y="1127125"/>
                    </a:lnTo>
                    <a:lnTo>
                      <a:pt x="3863975" y="1136650"/>
                    </a:lnTo>
                    <a:lnTo>
                      <a:pt x="3851275" y="1146175"/>
                    </a:lnTo>
                    <a:lnTo>
                      <a:pt x="3838575" y="1152525"/>
                    </a:lnTo>
                    <a:lnTo>
                      <a:pt x="3825875" y="1158875"/>
                    </a:lnTo>
                    <a:lnTo>
                      <a:pt x="3813175" y="1158875"/>
                    </a:lnTo>
                    <a:lnTo>
                      <a:pt x="3810000" y="1158875"/>
                    </a:lnTo>
                    <a:lnTo>
                      <a:pt x="3806825" y="1158875"/>
                    </a:lnTo>
                    <a:lnTo>
                      <a:pt x="3473450" y="1162050"/>
                    </a:lnTo>
                    <a:lnTo>
                      <a:pt x="3022600" y="1612900"/>
                    </a:lnTo>
                    <a:lnTo>
                      <a:pt x="3009900" y="1622425"/>
                    </a:lnTo>
                    <a:lnTo>
                      <a:pt x="2997200" y="1628775"/>
                    </a:lnTo>
                    <a:lnTo>
                      <a:pt x="2981325" y="1631950"/>
                    </a:lnTo>
                    <a:lnTo>
                      <a:pt x="2968625" y="1635125"/>
                    </a:lnTo>
                    <a:lnTo>
                      <a:pt x="2952750" y="1631950"/>
                    </a:lnTo>
                    <a:lnTo>
                      <a:pt x="2940050" y="1628775"/>
                    </a:lnTo>
                    <a:lnTo>
                      <a:pt x="2924175" y="1622425"/>
                    </a:lnTo>
                    <a:lnTo>
                      <a:pt x="2914650" y="1612900"/>
                    </a:lnTo>
                    <a:lnTo>
                      <a:pt x="2901950" y="1600200"/>
                    </a:lnTo>
                    <a:lnTo>
                      <a:pt x="2895600" y="1587500"/>
                    </a:lnTo>
                    <a:lnTo>
                      <a:pt x="2892425" y="1571625"/>
                    </a:lnTo>
                    <a:lnTo>
                      <a:pt x="2889250" y="1555750"/>
                    </a:lnTo>
                    <a:lnTo>
                      <a:pt x="2892425" y="1543050"/>
                    </a:lnTo>
                    <a:lnTo>
                      <a:pt x="2895600" y="1527175"/>
                    </a:lnTo>
                    <a:lnTo>
                      <a:pt x="2901950" y="1514475"/>
                    </a:lnTo>
                    <a:lnTo>
                      <a:pt x="2914650" y="1501775"/>
                    </a:lnTo>
                    <a:lnTo>
                      <a:pt x="3371850" y="1044575"/>
                    </a:lnTo>
                    <a:lnTo>
                      <a:pt x="3381375" y="1031875"/>
                    </a:lnTo>
                    <a:lnTo>
                      <a:pt x="3394075" y="1019175"/>
                    </a:lnTo>
                    <a:lnTo>
                      <a:pt x="3409950" y="1012825"/>
                    </a:lnTo>
                    <a:lnTo>
                      <a:pt x="3425825" y="1009650"/>
                    </a:lnTo>
                    <a:lnTo>
                      <a:pt x="3435350" y="1006475"/>
                    </a:lnTo>
                    <a:lnTo>
                      <a:pt x="3438525" y="1006475"/>
                    </a:lnTo>
                    <a:lnTo>
                      <a:pt x="3441700" y="1006475"/>
                    </a:lnTo>
                    <a:lnTo>
                      <a:pt x="3775075" y="1006475"/>
                    </a:lnTo>
                    <a:lnTo>
                      <a:pt x="4086225" y="679450"/>
                    </a:lnTo>
                    <a:lnTo>
                      <a:pt x="3930650" y="679450"/>
                    </a:lnTo>
                    <a:lnTo>
                      <a:pt x="3914775" y="676275"/>
                    </a:lnTo>
                    <a:lnTo>
                      <a:pt x="3902075" y="673100"/>
                    </a:lnTo>
                    <a:lnTo>
                      <a:pt x="3886200" y="666750"/>
                    </a:lnTo>
                    <a:lnTo>
                      <a:pt x="3876675" y="657225"/>
                    </a:lnTo>
                    <a:lnTo>
                      <a:pt x="3867150" y="644525"/>
                    </a:lnTo>
                    <a:lnTo>
                      <a:pt x="3860800" y="631825"/>
                    </a:lnTo>
                    <a:lnTo>
                      <a:pt x="3854450" y="615950"/>
                    </a:lnTo>
                    <a:lnTo>
                      <a:pt x="3854450" y="603250"/>
                    </a:lnTo>
                    <a:lnTo>
                      <a:pt x="3854450" y="587375"/>
                    </a:lnTo>
                    <a:lnTo>
                      <a:pt x="3860800" y="571500"/>
                    </a:lnTo>
                    <a:lnTo>
                      <a:pt x="3867150" y="558800"/>
                    </a:lnTo>
                    <a:lnTo>
                      <a:pt x="3876675" y="546100"/>
                    </a:lnTo>
                    <a:lnTo>
                      <a:pt x="3886200" y="536575"/>
                    </a:lnTo>
                    <a:lnTo>
                      <a:pt x="3902075" y="530225"/>
                    </a:lnTo>
                    <a:lnTo>
                      <a:pt x="3914775" y="527050"/>
                    </a:lnTo>
                    <a:lnTo>
                      <a:pt x="3930650" y="523875"/>
                    </a:lnTo>
                    <a:close/>
                    <a:moveTo>
                      <a:pt x="3302000" y="285750"/>
                    </a:moveTo>
                    <a:lnTo>
                      <a:pt x="3333750" y="317500"/>
                    </a:lnTo>
                    <a:lnTo>
                      <a:pt x="2622550" y="1104900"/>
                    </a:lnTo>
                    <a:lnTo>
                      <a:pt x="2543175" y="1028700"/>
                    </a:lnTo>
                    <a:lnTo>
                      <a:pt x="3302000" y="285750"/>
                    </a:lnTo>
                    <a:close/>
                    <a:moveTo>
                      <a:pt x="2543175" y="0"/>
                    </a:moveTo>
                    <a:lnTo>
                      <a:pt x="4841875" y="0"/>
                    </a:lnTo>
                    <a:lnTo>
                      <a:pt x="4879975" y="3175"/>
                    </a:lnTo>
                    <a:lnTo>
                      <a:pt x="4918075" y="6350"/>
                    </a:lnTo>
                    <a:lnTo>
                      <a:pt x="4956175" y="15875"/>
                    </a:lnTo>
                    <a:lnTo>
                      <a:pt x="4991100" y="28575"/>
                    </a:lnTo>
                    <a:lnTo>
                      <a:pt x="5026025" y="47625"/>
                    </a:lnTo>
                    <a:lnTo>
                      <a:pt x="5057775" y="66675"/>
                    </a:lnTo>
                    <a:lnTo>
                      <a:pt x="5086350" y="88900"/>
                    </a:lnTo>
                    <a:lnTo>
                      <a:pt x="5111750" y="111125"/>
                    </a:lnTo>
                    <a:lnTo>
                      <a:pt x="5137150" y="139700"/>
                    </a:lnTo>
                    <a:lnTo>
                      <a:pt x="5159375" y="168275"/>
                    </a:lnTo>
                    <a:lnTo>
                      <a:pt x="5178425" y="200025"/>
                    </a:lnTo>
                    <a:lnTo>
                      <a:pt x="5194300" y="234950"/>
                    </a:lnTo>
                    <a:lnTo>
                      <a:pt x="5207000" y="269875"/>
                    </a:lnTo>
                    <a:lnTo>
                      <a:pt x="5216525" y="304800"/>
                    </a:lnTo>
                    <a:lnTo>
                      <a:pt x="5222875" y="342900"/>
                    </a:lnTo>
                    <a:lnTo>
                      <a:pt x="5226050" y="384175"/>
                    </a:lnTo>
                    <a:lnTo>
                      <a:pt x="5226050" y="1739900"/>
                    </a:lnTo>
                    <a:lnTo>
                      <a:pt x="5222875" y="1778000"/>
                    </a:lnTo>
                    <a:lnTo>
                      <a:pt x="5216525" y="1816100"/>
                    </a:lnTo>
                    <a:lnTo>
                      <a:pt x="5207000" y="1854200"/>
                    </a:lnTo>
                    <a:lnTo>
                      <a:pt x="5194300" y="1889125"/>
                    </a:lnTo>
                    <a:lnTo>
                      <a:pt x="5178425" y="1920875"/>
                    </a:lnTo>
                    <a:lnTo>
                      <a:pt x="5159375" y="1952625"/>
                    </a:lnTo>
                    <a:lnTo>
                      <a:pt x="5137150" y="1984375"/>
                    </a:lnTo>
                    <a:lnTo>
                      <a:pt x="5111750" y="2009775"/>
                    </a:lnTo>
                    <a:lnTo>
                      <a:pt x="5086350" y="2035175"/>
                    </a:lnTo>
                    <a:lnTo>
                      <a:pt x="5057775" y="2057400"/>
                    </a:lnTo>
                    <a:lnTo>
                      <a:pt x="5026025" y="2076450"/>
                    </a:lnTo>
                    <a:lnTo>
                      <a:pt x="4991100" y="2092325"/>
                    </a:lnTo>
                    <a:lnTo>
                      <a:pt x="4956175" y="2105025"/>
                    </a:lnTo>
                    <a:lnTo>
                      <a:pt x="4918075" y="2114550"/>
                    </a:lnTo>
                    <a:lnTo>
                      <a:pt x="4879975" y="2120900"/>
                    </a:lnTo>
                    <a:lnTo>
                      <a:pt x="4841875" y="2120900"/>
                    </a:lnTo>
                    <a:lnTo>
                      <a:pt x="2543175" y="2120900"/>
                    </a:lnTo>
                    <a:lnTo>
                      <a:pt x="2505075" y="2120900"/>
                    </a:lnTo>
                    <a:lnTo>
                      <a:pt x="2466975" y="2114550"/>
                    </a:lnTo>
                    <a:lnTo>
                      <a:pt x="2428875" y="2105025"/>
                    </a:lnTo>
                    <a:lnTo>
                      <a:pt x="2393950" y="2092325"/>
                    </a:lnTo>
                    <a:lnTo>
                      <a:pt x="2362200" y="2076450"/>
                    </a:lnTo>
                    <a:lnTo>
                      <a:pt x="2330450" y="2057400"/>
                    </a:lnTo>
                    <a:lnTo>
                      <a:pt x="2298700" y="2035175"/>
                    </a:lnTo>
                    <a:lnTo>
                      <a:pt x="2273300" y="2009775"/>
                    </a:lnTo>
                    <a:lnTo>
                      <a:pt x="2247900" y="1984375"/>
                    </a:lnTo>
                    <a:lnTo>
                      <a:pt x="2225675" y="1952625"/>
                    </a:lnTo>
                    <a:lnTo>
                      <a:pt x="2206625" y="1920875"/>
                    </a:lnTo>
                    <a:lnTo>
                      <a:pt x="2190750" y="1889125"/>
                    </a:lnTo>
                    <a:lnTo>
                      <a:pt x="2178050" y="1854200"/>
                    </a:lnTo>
                    <a:lnTo>
                      <a:pt x="2168525" y="1816100"/>
                    </a:lnTo>
                    <a:lnTo>
                      <a:pt x="2162175" y="1778000"/>
                    </a:lnTo>
                    <a:lnTo>
                      <a:pt x="2159000" y="1739900"/>
                    </a:lnTo>
                    <a:lnTo>
                      <a:pt x="2159000" y="1435100"/>
                    </a:lnTo>
                    <a:lnTo>
                      <a:pt x="2241550" y="1406525"/>
                    </a:lnTo>
                    <a:lnTo>
                      <a:pt x="2324100" y="1374775"/>
                    </a:lnTo>
                    <a:lnTo>
                      <a:pt x="2324100" y="1739900"/>
                    </a:lnTo>
                    <a:lnTo>
                      <a:pt x="2324100" y="1762125"/>
                    </a:lnTo>
                    <a:lnTo>
                      <a:pt x="2327275" y="1784350"/>
                    </a:lnTo>
                    <a:lnTo>
                      <a:pt x="2333625" y="1803400"/>
                    </a:lnTo>
                    <a:lnTo>
                      <a:pt x="2339975" y="1825625"/>
                    </a:lnTo>
                    <a:lnTo>
                      <a:pt x="2349500" y="1844675"/>
                    </a:lnTo>
                    <a:lnTo>
                      <a:pt x="2362200" y="1863725"/>
                    </a:lnTo>
                    <a:lnTo>
                      <a:pt x="2374900" y="1879600"/>
                    </a:lnTo>
                    <a:lnTo>
                      <a:pt x="2387600" y="1895475"/>
                    </a:lnTo>
                    <a:lnTo>
                      <a:pt x="2403475" y="1908175"/>
                    </a:lnTo>
                    <a:lnTo>
                      <a:pt x="2419350" y="1920875"/>
                    </a:lnTo>
                    <a:lnTo>
                      <a:pt x="2438400" y="1933575"/>
                    </a:lnTo>
                    <a:lnTo>
                      <a:pt x="2457450" y="1943100"/>
                    </a:lnTo>
                    <a:lnTo>
                      <a:pt x="2476500" y="1949450"/>
                    </a:lnTo>
                    <a:lnTo>
                      <a:pt x="2498725" y="1955800"/>
                    </a:lnTo>
                    <a:lnTo>
                      <a:pt x="2520950" y="1958975"/>
                    </a:lnTo>
                    <a:lnTo>
                      <a:pt x="2543175" y="1958975"/>
                    </a:lnTo>
                    <a:lnTo>
                      <a:pt x="4841875" y="1958975"/>
                    </a:lnTo>
                    <a:lnTo>
                      <a:pt x="4864100" y="1958975"/>
                    </a:lnTo>
                    <a:lnTo>
                      <a:pt x="4886325" y="1955800"/>
                    </a:lnTo>
                    <a:lnTo>
                      <a:pt x="4908550" y="1949450"/>
                    </a:lnTo>
                    <a:lnTo>
                      <a:pt x="4927600" y="1943100"/>
                    </a:lnTo>
                    <a:lnTo>
                      <a:pt x="4946650" y="1933575"/>
                    </a:lnTo>
                    <a:lnTo>
                      <a:pt x="4965700" y="1920875"/>
                    </a:lnTo>
                    <a:lnTo>
                      <a:pt x="4981575" y="1908175"/>
                    </a:lnTo>
                    <a:lnTo>
                      <a:pt x="4997450" y="1895475"/>
                    </a:lnTo>
                    <a:lnTo>
                      <a:pt x="5013325" y="1879600"/>
                    </a:lnTo>
                    <a:lnTo>
                      <a:pt x="5026025" y="1863725"/>
                    </a:lnTo>
                    <a:lnTo>
                      <a:pt x="5035550" y="1844675"/>
                    </a:lnTo>
                    <a:lnTo>
                      <a:pt x="5045075" y="1825625"/>
                    </a:lnTo>
                    <a:lnTo>
                      <a:pt x="5051425" y="1803400"/>
                    </a:lnTo>
                    <a:lnTo>
                      <a:pt x="5057775" y="1784350"/>
                    </a:lnTo>
                    <a:lnTo>
                      <a:pt x="5060950" y="1762125"/>
                    </a:lnTo>
                    <a:lnTo>
                      <a:pt x="5060950" y="1739900"/>
                    </a:lnTo>
                    <a:lnTo>
                      <a:pt x="5060950" y="384175"/>
                    </a:lnTo>
                    <a:lnTo>
                      <a:pt x="5060950" y="361950"/>
                    </a:lnTo>
                    <a:lnTo>
                      <a:pt x="5057775" y="339725"/>
                    </a:lnTo>
                    <a:lnTo>
                      <a:pt x="5051425" y="317500"/>
                    </a:lnTo>
                    <a:lnTo>
                      <a:pt x="5045075" y="298450"/>
                    </a:lnTo>
                    <a:lnTo>
                      <a:pt x="5035550" y="279400"/>
                    </a:lnTo>
                    <a:lnTo>
                      <a:pt x="5026025" y="260350"/>
                    </a:lnTo>
                    <a:lnTo>
                      <a:pt x="5013325" y="244475"/>
                    </a:lnTo>
                    <a:lnTo>
                      <a:pt x="4997450" y="228600"/>
                    </a:lnTo>
                    <a:lnTo>
                      <a:pt x="4981575" y="212725"/>
                    </a:lnTo>
                    <a:lnTo>
                      <a:pt x="4965700" y="200025"/>
                    </a:lnTo>
                    <a:lnTo>
                      <a:pt x="4946650" y="190500"/>
                    </a:lnTo>
                    <a:lnTo>
                      <a:pt x="4927600" y="180975"/>
                    </a:lnTo>
                    <a:lnTo>
                      <a:pt x="4908550" y="171450"/>
                    </a:lnTo>
                    <a:lnTo>
                      <a:pt x="4886325" y="168275"/>
                    </a:lnTo>
                    <a:lnTo>
                      <a:pt x="4864100" y="165100"/>
                    </a:lnTo>
                    <a:lnTo>
                      <a:pt x="4841875" y="161925"/>
                    </a:lnTo>
                    <a:lnTo>
                      <a:pt x="2543175" y="161925"/>
                    </a:lnTo>
                    <a:lnTo>
                      <a:pt x="2520950" y="165100"/>
                    </a:lnTo>
                    <a:lnTo>
                      <a:pt x="2498725" y="168275"/>
                    </a:lnTo>
                    <a:lnTo>
                      <a:pt x="2476500" y="171450"/>
                    </a:lnTo>
                    <a:lnTo>
                      <a:pt x="2457450" y="180975"/>
                    </a:lnTo>
                    <a:lnTo>
                      <a:pt x="2438400" y="190500"/>
                    </a:lnTo>
                    <a:lnTo>
                      <a:pt x="2419350" y="200025"/>
                    </a:lnTo>
                    <a:lnTo>
                      <a:pt x="2403475" y="212725"/>
                    </a:lnTo>
                    <a:lnTo>
                      <a:pt x="2387600" y="228600"/>
                    </a:lnTo>
                    <a:lnTo>
                      <a:pt x="2374900" y="244475"/>
                    </a:lnTo>
                    <a:lnTo>
                      <a:pt x="2362200" y="260350"/>
                    </a:lnTo>
                    <a:lnTo>
                      <a:pt x="2349500" y="279400"/>
                    </a:lnTo>
                    <a:lnTo>
                      <a:pt x="2339975" y="298450"/>
                    </a:lnTo>
                    <a:lnTo>
                      <a:pt x="2333625" y="317500"/>
                    </a:lnTo>
                    <a:lnTo>
                      <a:pt x="2327275" y="339725"/>
                    </a:lnTo>
                    <a:lnTo>
                      <a:pt x="2324100" y="361950"/>
                    </a:lnTo>
                    <a:lnTo>
                      <a:pt x="2324100" y="384175"/>
                    </a:lnTo>
                    <a:lnTo>
                      <a:pt x="2324100" y="1066800"/>
                    </a:lnTo>
                    <a:lnTo>
                      <a:pt x="2241550" y="1089025"/>
                    </a:lnTo>
                    <a:lnTo>
                      <a:pt x="2159000" y="1117600"/>
                    </a:lnTo>
                    <a:lnTo>
                      <a:pt x="2159000" y="384175"/>
                    </a:lnTo>
                    <a:lnTo>
                      <a:pt x="2162175" y="342900"/>
                    </a:lnTo>
                    <a:lnTo>
                      <a:pt x="2168525" y="304800"/>
                    </a:lnTo>
                    <a:lnTo>
                      <a:pt x="2178050" y="269875"/>
                    </a:lnTo>
                    <a:lnTo>
                      <a:pt x="2190750" y="234950"/>
                    </a:lnTo>
                    <a:lnTo>
                      <a:pt x="2206625" y="200025"/>
                    </a:lnTo>
                    <a:lnTo>
                      <a:pt x="2225675" y="168275"/>
                    </a:lnTo>
                    <a:lnTo>
                      <a:pt x="2247900" y="139700"/>
                    </a:lnTo>
                    <a:lnTo>
                      <a:pt x="2273300" y="111125"/>
                    </a:lnTo>
                    <a:lnTo>
                      <a:pt x="2298700" y="88900"/>
                    </a:lnTo>
                    <a:lnTo>
                      <a:pt x="2330450" y="66675"/>
                    </a:lnTo>
                    <a:lnTo>
                      <a:pt x="2362200" y="47625"/>
                    </a:lnTo>
                    <a:lnTo>
                      <a:pt x="2393950" y="28575"/>
                    </a:lnTo>
                    <a:lnTo>
                      <a:pt x="2428875" y="15875"/>
                    </a:lnTo>
                    <a:lnTo>
                      <a:pt x="2466975" y="6350"/>
                    </a:lnTo>
                    <a:lnTo>
                      <a:pt x="2505075" y="3175"/>
                    </a:lnTo>
                    <a:lnTo>
                      <a:pt x="2543175"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sz="1800">
                  <a:solidFill>
                    <a:srgbClr val="FFFFFF"/>
                  </a:solidFill>
                  <a:latin typeface="微软雅黑" pitchFamily="34" charset="-122"/>
                  <a:ea typeface="微软雅黑" pitchFamily="34" charset="-122"/>
                </a:endParaRPr>
              </a:p>
            </p:txBody>
          </p:sp>
        </p:grpSp>
        <p:grpSp>
          <p:nvGrpSpPr>
            <p:cNvPr id="48" name="组合 47"/>
            <p:cNvGrpSpPr/>
            <p:nvPr/>
          </p:nvGrpSpPr>
          <p:grpSpPr>
            <a:xfrm>
              <a:off x="7858403" y="3309921"/>
              <a:ext cx="465459" cy="497543"/>
              <a:chOff x="17128" y="6203"/>
              <a:chExt cx="992" cy="994"/>
            </a:xfrm>
          </p:grpSpPr>
          <p:sp>
            <p:nvSpPr>
              <p:cNvPr id="52" name="圆角矩形 51"/>
              <p:cNvSpPr/>
              <p:nvPr/>
            </p:nvSpPr>
            <p:spPr>
              <a:xfrm>
                <a:off x="17128" y="6203"/>
                <a:ext cx="993" cy="994"/>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53" name=" 31"/>
              <p:cNvSpPr/>
              <p:nvPr/>
            </p:nvSpPr>
            <p:spPr bwMode="auto">
              <a:xfrm>
                <a:off x="17401" y="6437"/>
                <a:ext cx="405" cy="527"/>
              </a:xfrm>
              <a:custGeom>
                <a:avLst/>
                <a:gdLst>
                  <a:gd name="T0" fmla="*/ 808831 w 3808"/>
                  <a:gd name="T1" fmla="*/ 1295383 h 4578"/>
                  <a:gd name="T2" fmla="*/ 620770 w 3808"/>
                  <a:gd name="T3" fmla="*/ 1061107 h 4578"/>
                  <a:gd name="T4" fmla="*/ 609952 w 3808"/>
                  <a:gd name="T5" fmla="*/ 993696 h 4578"/>
                  <a:gd name="T6" fmla="*/ 804254 w 3808"/>
                  <a:gd name="T7" fmla="*/ 1136009 h 4578"/>
                  <a:gd name="T8" fmla="*/ 1261510 w 3808"/>
                  <a:gd name="T9" fmla="*/ 605039 h 4578"/>
                  <a:gd name="T10" fmla="*/ 997309 w 3808"/>
                  <a:gd name="T11" fmla="*/ 385328 h 4578"/>
                  <a:gd name="T12" fmla="*/ 1018112 w 3808"/>
                  <a:gd name="T13" fmla="*/ 332896 h 4578"/>
                  <a:gd name="T14" fmla="*/ 991900 w 3808"/>
                  <a:gd name="T15" fmla="*/ 304600 h 4578"/>
                  <a:gd name="T16" fmla="*/ 1025601 w 3808"/>
                  <a:gd name="T17" fmla="*/ 199322 h 4578"/>
                  <a:gd name="T18" fmla="*/ 992316 w 3808"/>
                  <a:gd name="T19" fmla="*/ 5410 h 4578"/>
                  <a:gd name="T20" fmla="*/ 833379 w 3808"/>
                  <a:gd name="T21" fmla="*/ 32457 h 4578"/>
                  <a:gd name="T22" fmla="*/ 644901 w 3808"/>
                  <a:gd name="T23" fmla="*/ 86969 h 4578"/>
                  <a:gd name="T24" fmla="*/ 529651 w 3808"/>
                  <a:gd name="T25" fmla="*/ 12484 h 4578"/>
                  <a:gd name="T26" fmla="*/ 540469 w 3808"/>
                  <a:gd name="T27" fmla="*/ 193496 h 4578"/>
                  <a:gd name="T28" fmla="*/ 583324 w 3808"/>
                  <a:gd name="T29" fmla="*/ 312507 h 4578"/>
                  <a:gd name="T30" fmla="*/ 583324 w 3808"/>
                  <a:gd name="T31" fmla="*/ 347877 h 4578"/>
                  <a:gd name="T32" fmla="*/ 568345 w 3808"/>
                  <a:gd name="T33" fmla="*/ 414872 h 4578"/>
                  <a:gd name="T34" fmla="*/ 277516 w 3808"/>
                  <a:gd name="T35" fmla="*/ 646651 h 4578"/>
                  <a:gd name="T36" fmla="*/ 123155 w 3808"/>
                  <a:gd name="T37" fmla="*/ 909223 h 4578"/>
                  <a:gd name="T38" fmla="*/ 10818 w 3808"/>
                  <a:gd name="T39" fmla="*/ 1299545 h 4578"/>
                  <a:gd name="T40" fmla="*/ 22468 w 3808"/>
                  <a:gd name="T41" fmla="*/ 1617461 h 4578"/>
                  <a:gd name="T42" fmla="*/ 102352 w 3808"/>
                  <a:gd name="T43" fmla="*/ 1767680 h 4578"/>
                  <a:gd name="T44" fmla="*/ 251303 w 3808"/>
                  <a:gd name="T45" fmla="*/ 1865469 h 4578"/>
                  <a:gd name="T46" fmla="*/ 780539 w 3808"/>
                  <a:gd name="T47" fmla="*/ 1905000 h 4578"/>
                  <a:gd name="T48" fmla="*/ 1293547 w 3808"/>
                  <a:gd name="T49" fmla="*/ 1877120 h 4578"/>
                  <a:gd name="T50" fmla="*/ 1458725 w 3808"/>
                  <a:gd name="T51" fmla="*/ 1792231 h 4578"/>
                  <a:gd name="T52" fmla="*/ 1551092 w 3808"/>
                  <a:gd name="T53" fmla="*/ 1651166 h 4578"/>
                  <a:gd name="T54" fmla="*/ 1582297 w 3808"/>
                  <a:gd name="T55" fmla="*/ 1380272 h 4578"/>
                  <a:gd name="T56" fmla="*/ 1490762 w 3808"/>
                  <a:gd name="T57" fmla="*/ 981628 h 4578"/>
                  <a:gd name="T58" fmla="*/ 1336402 w 3808"/>
                  <a:gd name="T59" fmla="*/ 681606 h 4578"/>
                  <a:gd name="T60" fmla="*/ 1097164 w 3808"/>
                  <a:gd name="T61" fmla="*/ 1433119 h 4578"/>
                  <a:gd name="T62" fmla="*/ 1012287 w 3808"/>
                  <a:gd name="T63" fmla="*/ 1537566 h 4578"/>
                  <a:gd name="T64" fmla="*/ 917008 w 3808"/>
                  <a:gd name="T65" fmla="*/ 1662818 h 4578"/>
                  <a:gd name="T66" fmla="*/ 866664 w 3808"/>
                  <a:gd name="T67" fmla="*/ 1689866 h 4578"/>
                  <a:gd name="T68" fmla="*/ 825890 w 3808"/>
                  <a:gd name="T69" fmla="*/ 1654495 h 4578"/>
                  <a:gd name="T70" fmla="*/ 762648 w 3808"/>
                  <a:gd name="T71" fmla="*/ 1664898 h 4578"/>
                  <a:gd name="T72" fmla="*/ 714800 w 3808"/>
                  <a:gd name="T73" fmla="*/ 1689033 h 4578"/>
                  <a:gd name="T74" fmla="*/ 671113 w 3808"/>
                  <a:gd name="T75" fmla="*/ 1651166 h 4578"/>
                  <a:gd name="T76" fmla="*/ 550871 w 3808"/>
                  <a:gd name="T77" fmla="*/ 1504692 h 4578"/>
                  <a:gd name="T78" fmla="*/ 478059 w 3808"/>
                  <a:gd name="T79" fmla="*/ 1349895 h 4578"/>
                  <a:gd name="T80" fmla="*/ 529651 w 3808"/>
                  <a:gd name="T81" fmla="*/ 1306202 h 4578"/>
                  <a:gd name="T82" fmla="*/ 594141 w 3808"/>
                  <a:gd name="T83" fmla="*/ 1367372 h 4578"/>
                  <a:gd name="T84" fmla="*/ 639909 w 3808"/>
                  <a:gd name="T85" fmla="*/ 1456006 h 4578"/>
                  <a:gd name="T86" fmla="*/ 543381 w 3808"/>
                  <a:gd name="T87" fmla="*/ 1186776 h 4578"/>
                  <a:gd name="T88" fmla="*/ 488045 w 3808"/>
                  <a:gd name="T89" fmla="*/ 1064020 h 4578"/>
                  <a:gd name="T90" fmla="*/ 536308 w 3808"/>
                  <a:gd name="T91" fmla="*/ 909223 h 4578"/>
                  <a:gd name="T92" fmla="*/ 661544 w 3808"/>
                  <a:gd name="T93" fmla="*/ 747353 h 4578"/>
                  <a:gd name="T94" fmla="*/ 703567 w 3808"/>
                  <a:gd name="T95" fmla="*/ 706157 h 4578"/>
                  <a:gd name="T96" fmla="*/ 758071 w 3808"/>
                  <a:gd name="T97" fmla="*/ 727379 h 4578"/>
                  <a:gd name="T98" fmla="*/ 827554 w 3808"/>
                  <a:gd name="T99" fmla="*/ 742359 h 4578"/>
                  <a:gd name="T100" fmla="*/ 871241 w 3808"/>
                  <a:gd name="T101" fmla="*/ 704492 h 4578"/>
                  <a:gd name="T102" fmla="*/ 924913 w 3808"/>
                  <a:gd name="T103" fmla="*/ 734453 h 4578"/>
                  <a:gd name="T104" fmla="*/ 1015616 w 3808"/>
                  <a:gd name="T105" fmla="*/ 876766 h 4578"/>
                  <a:gd name="T106" fmla="*/ 1082602 w 3808"/>
                  <a:gd name="T107" fmla="*/ 981628 h 4578"/>
                  <a:gd name="T108" fmla="*/ 1068456 w 3808"/>
                  <a:gd name="T109" fmla="*/ 1092733 h 4578"/>
                  <a:gd name="T110" fmla="*/ 990236 w 3808"/>
                  <a:gd name="T111" fmla="*/ 1074007 h 4578"/>
                  <a:gd name="T112" fmla="*/ 948629 w 3808"/>
                  <a:gd name="T113" fmla="*/ 974138 h 4578"/>
                  <a:gd name="T114" fmla="*/ 1066376 w 3808"/>
                  <a:gd name="T115" fmla="*/ 1236294 h 4578"/>
                  <a:gd name="T116" fmla="*/ 1109230 w 3808"/>
                  <a:gd name="T117" fmla="*/ 1312028 h 4578"/>
                  <a:gd name="T118" fmla="*/ 934899 w 3808"/>
                  <a:gd name="T119" fmla="*/ 1481389 h 4578"/>
                  <a:gd name="T120" fmla="*/ 982330 w 3808"/>
                  <a:gd name="T121" fmla="*/ 1422716 h 4578"/>
                  <a:gd name="T122" fmla="*/ 975257 w 3808"/>
                  <a:gd name="T123" fmla="*/ 1356553 h 457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808" h="4578">
                    <a:moveTo>
                      <a:pt x="1815" y="3080"/>
                    </a:moveTo>
                    <a:lnTo>
                      <a:pt x="1829" y="3629"/>
                    </a:lnTo>
                    <a:lnTo>
                      <a:pt x="1878" y="3637"/>
                    </a:lnTo>
                    <a:lnTo>
                      <a:pt x="1903" y="3639"/>
                    </a:lnTo>
                    <a:lnTo>
                      <a:pt x="1930" y="3641"/>
                    </a:lnTo>
                    <a:lnTo>
                      <a:pt x="1946" y="3640"/>
                    </a:lnTo>
                    <a:lnTo>
                      <a:pt x="1961" y="3638"/>
                    </a:lnTo>
                    <a:lnTo>
                      <a:pt x="1975" y="3636"/>
                    </a:lnTo>
                    <a:lnTo>
                      <a:pt x="1991" y="3635"/>
                    </a:lnTo>
                    <a:lnTo>
                      <a:pt x="1998" y="3125"/>
                    </a:lnTo>
                    <a:lnTo>
                      <a:pt x="1971" y="3119"/>
                    </a:lnTo>
                    <a:lnTo>
                      <a:pt x="1944" y="3113"/>
                    </a:lnTo>
                    <a:lnTo>
                      <a:pt x="1878" y="3096"/>
                    </a:lnTo>
                    <a:lnTo>
                      <a:pt x="1815" y="3080"/>
                    </a:lnTo>
                    <a:close/>
                    <a:moveTo>
                      <a:pt x="1458" y="2434"/>
                    </a:moveTo>
                    <a:lnTo>
                      <a:pt x="1458" y="2434"/>
                    </a:lnTo>
                    <a:lnTo>
                      <a:pt x="1458" y="2450"/>
                    </a:lnTo>
                    <a:lnTo>
                      <a:pt x="1459" y="2465"/>
                    </a:lnTo>
                    <a:lnTo>
                      <a:pt x="1461" y="2481"/>
                    </a:lnTo>
                    <a:lnTo>
                      <a:pt x="1464" y="2495"/>
                    </a:lnTo>
                    <a:lnTo>
                      <a:pt x="1469" y="2509"/>
                    </a:lnTo>
                    <a:lnTo>
                      <a:pt x="1475" y="2523"/>
                    </a:lnTo>
                    <a:lnTo>
                      <a:pt x="1483" y="2537"/>
                    </a:lnTo>
                    <a:lnTo>
                      <a:pt x="1492" y="2550"/>
                    </a:lnTo>
                    <a:lnTo>
                      <a:pt x="1502" y="2563"/>
                    </a:lnTo>
                    <a:lnTo>
                      <a:pt x="1513" y="2574"/>
                    </a:lnTo>
                    <a:lnTo>
                      <a:pt x="1525" y="2586"/>
                    </a:lnTo>
                    <a:lnTo>
                      <a:pt x="1538" y="2597"/>
                    </a:lnTo>
                    <a:lnTo>
                      <a:pt x="1554" y="2266"/>
                    </a:lnTo>
                    <a:lnTo>
                      <a:pt x="1532" y="2284"/>
                    </a:lnTo>
                    <a:lnTo>
                      <a:pt x="1514" y="2303"/>
                    </a:lnTo>
                    <a:lnTo>
                      <a:pt x="1498" y="2324"/>
                    </a:lnTo>
                    <a:lnTo>
                      <a:pt x="1491" y="2334"/>
                    </a:lnTo>
                    <a:lnTo>
                      <a:pt x="1484" y="2344"/>
                    </a:lnTo>
                    <a:lnTo>
                      <a:pt x="1478" y="2355"/>
                    </a:lnTo>
                    <a:lnTo>
                      <a:pt x="1474" y="2366"/>
                    </a:lnTo>
                    <a:lnTo>
                      <a:pt x="1469" y="2377"/>
                    </a:lnTo>
                    <a:lnTo>
                      <a:pt x="1466" y="2388"/>
                    </a:lnTo>
                    <a:lnTo>
                      <a:pt x="1463" y="2399"/>
                    </a:lnTo>
                    <a:lnTo>
                      <a:pt x="1460" y="2410"/>
                    </a:lnTo>
                    <a:lnTo>
                      <a:pt x="1459" y="2423"/>
                    </a:lnTo>
                    <a:lnTo>
                      <a:pt x="1458" y="2434"/>
                    </a:lnTo>
                    <a:close/>
                    <a:moveTo>
                      <a:pt x="1894" y="2175"/>
                    </a:moveTo>
                    <a:lnTo>
                      <a:pt x="1894" y="2175"/>
                    </a:lnTo>
                    <a:lnTo>
                      <a:pt x="1875" y="2176"/>
                    </a:lnTo>
                    <a:lnTo>
                      <a:pt x="1856" y="2178"/>
                    </a:lnTo>
                    <a:lnTo>
                      <a:pt x="1839" y="2180"/>
                    </a:lnTo>
                    <a:lnTo>
                      <a:pt x="1820" y="2182"/>
                    </a:lnTo>
                    <a:lnTo>
                      <a:pt x="1812" y="2698"/>
                    </a:lnTo>
                    <a:lnTo>
                      <a:pt x="1869" y="2714"/>
                    </a:lnTo>
                    <a:lnTo>
                      <a:pt x="1933" y="2730"/>
                    </a:lnTo>
                    <a:lnTo>
                      <a:pt x="1966" y="2740"/>
                    </a:lnTo>
                    <a:lnTo>
                      <a:pt x="2000" y="2750"/>
                    </a:lnTo>
                    <a:lnTo>
                      <a:pt x="1996" y="2185"/>
                    </a:lnTo>
                    <a:lnTo>
                      <a:pt x="1947" y="2178"/>
                    </a:lnTo>
                    <a:lnTo>
                      <a:pt x="1921" y="2176"/>
                    </a:lnTo>
                    <a:lnTo>
                      <a:pt x="1908" y="2175"/>
                    </a:lnTo>
                    <a:lnTo>
                      <a:pt x="1894" y="2175"/>
                    </a:lnTo>
                    <a:close/>
                    <a:moveTo>
                      <a:pt x="3118" y="1530"/>
                    </a:moveTo>
                    <a:lnTo>
                      <a:pt x="3118" y="1530"/>
                    </a:lnTo>
                    <a:lnTo>
                      <a:pt x="3099" y="1512"/>
                    </a:lnTo>
                    <a:lnTo>
                      <a:pt x="3078" y="1494"/>
                    </a:lnTo>
                    <a:lnTo>
                      <a:pt x="3032" y="1454"/>
                    </a:lnTo>
                    <a:lnTo>
                      <a:pt x="2980" y="1413"/>
                    </a:lnTo>
                    <a:lnTo>
                      <a:pt x="2926" y="1371"/>
                    </a:lnTo>
                    <a:lnTo>
                      <a:pt x="2810" y="1285"/>
                    </a:lnTo>
                    <a:lnTo>
                      <a:pt x="2694" y="1197"/>
                    </a:lnTo>
                    <a:lnTo>
                      <a:pt x="2637" y="1154"/>
                    </a:lnTo>
                    <a:lnTo>
                      <a:pt x="2584" y="1113"/>
                    </a:lnTo>
                    <a:lnTo>
                      <a:pt x="2534" y="1071"/>
                    </a:lnTo>
                    <a:lnTo>
                      <a:pt x="2511" y="1052"/>
                    </a:lnTo>
                    <a:lnTo>
                      <a:pt x="2490" y="1032"/>
                    </a:lnTo>
                    <a:lnTo>
                      <a:pt x="2470" y="1013"/>
                    </a:lnTo>
                    <a:lnTo>
                      <a:pt x="2451" y="995"/>
                    </a:lnTo>
                    <a:lnTo>
                      <a:pt x="2435" y="976"/>
                    </a:lnTo>
                    <a:lnTo>
                      <a:pt x="2421" y="959"/>
                    </a:lnTo>
                    <a:lnTo>
                      <a:pt x="2407" y="943"/>
                    </a:lnTo>
                    <a:lnTo>
                      <a:pt x="2397" y="926"/>
                    </a:lnTo>
                    <a:lnTo>
                      <a:pt x="2389" y="911"/>
                    </a:lnTo>
                    <a:lnTo>
                      <a:pt x="2384" y="897"/>
                    </a:lnTo>
                    <a:lnTo>
                      <a:pt x="2371" y="857"/>
                    </a:lnTo>
                    <a:lnTo>
                      <a:pt x="2386" y="854"/>
                    </a:lnTo>
                    <a:lnTo>
                      <a:pt x="2401" y="850"/>
                    </a:lnTo>
                    <a:lnTo>
                      <a:pt x="2413" y="844"/>
                    </a:lnTo>
                    <a:lnTo>
                      <a:pt x="2425" y="836"/>
                    </a:lnTo>
                    <a:lnTo>
                      <a:pt x="2434" y="826"/>
                    </a:lnTo>
                    <a:lnTo>
                      <a:pt x="2438" y="821"/>
                    </a:lnTo>
                    <a:lnTo>
                      <a:pt x="2441" y="816"/>
                    </a:lnTo>
                    <a:lnTo>
                      <a:pt x="2444" y="811"/>
                    </a:lnTo>
                    <a:lnTo>
                      <a:pt x="2445" y="805"/>
                    </a:lnTo>
                    <a:lnTo>
                      <a:pt x="2447" y="800"/>
                    </a:lnTo>
                    <a:lnTo>
                      <a:pt x="2447" y="794"/>
                    </a:lnTo>
                    <a:lnTo>
                      <a:pt x="2446" y="787"/>
                    </a:lnTo>
                    <a:lnTo>
                      <a:pt x="2445" y="781"/>
                    </a:lnTo>
                    <a:lnTo>
                      <a:pt x="2443" y="775"/>
                    </a:lnTo>
                    <a:lnTo>
                      <a:pt x="2440" y="768"/>
                    </a:lnTo>
                    <a:lnTo>
                      <a:pt x="2436" y="763"/>
                    </a:lnTo>
                    <a:lnTo>
                      <a:pt x="2432" y="757"/>
                    </a:lnTo>
                    <a:lnTo>
                      <a:pt x="2427" y="753"/>
                    </a:lnTo>
                    <a:lnTo>
                      <a:pt x="2421" y="748"/>
                    </a:lnTo>
                    <a:lnTo>
                      <a:pt x="2414" y="744"/>
                    </a:lnTo>
                    <a:lnTo>
                      <a:pt x="2407" y="740"/>
                    </a:lnTo>
                    <a:lnTo>
                      <a:pt x="2400" y="737"/>
                    </a:lnTo>
                    <a:lnTo>
                      <a:pt x="2392" y="735"/>
                    </a:lnTo>
                    <a:lnTo>
                      <a:pt x="2384" y="732"/>
                    </a:lnTo>
                    <a:lnTo>
                      <a:pt x="2376" y="731"/>
                    </a:lnTo>
                    <a:lnTo>
                      <a:pt x="2367" y="730"/>
                    </a:lnTo>
                    <a:lnTo>
                      <a:pt x="2358" y="730"/>
                    </a:lnTo>
                    <a:lnTo>
                      <a:pt x="2353" y="730"/>
                    </a:lnTo>
                    <a:lnTo>
                      <a:pt x="2354" y="716"/>
                    </a:lnTo>
                    <a:lnTo>
                      <a:pt x="2356" y="704"/>
                    </a:lnTo>
                    <a:lnTo>
                      <a:pt x="2359" y="692"/>
                    </a:lnTo>
                    <a:lnTo>
                      <a:pt x="2363" y="680"/>
                    </a:lnTo>
                    <a:lnTo>
                      <a:pt x="2372" y="655"/>
                    </a:lnTo>
                    <a:lnTo>
                      <a:pt x="2383" y="631"/>
                    </a:lnTo>
                    <a:lnTo>
                      <a:pt x="2396" y="604"/>
                    </a:lnTo>
                    <a:lnTo>
                      <a:pt x="2410" y="577"/>
                    </a:lnTo>
                    <a:lnTo>
                      <a:pt x="2446" y="515"/>
                    </a:lnTo>
                    <a:lnTo>
                      <a:pt x="2465" y="479"/>
                    </a:lnTo>
                    <a:lnTo>
                      <a:pt x="2486" y="438"/>
                    </a:lnTo>
                    <a:lnTo>
                      <a:pt x="2508" y="394"/>
                    </a:lnTo>
                    <a:lnTo>
                      <a:pt x="2531" y="343"/>
                    </a:lnTo>
                    <a:lnTo>
                      <a:pt x="2554" y="287"/>
                    </a:lnTo>
                    <a:lnTo>
                      <a:pt x="2579" y="222"/>
                    </a:lnTo>
                    <a:lnTo>
                      <a:pt x="2603" y="152"/>
                    </a:lnTo>
                    <a:lnTo>
                      <a:pt x="2615" y="114"/>
                    </a:lnTo>
                    <a:lnTo>
                      <a:pt x="2627" y="74"/>
                    </a:lnTo>
                    <a:lnTo>
                      <a:pt x="2581" y="59"/>
                    </a:lnTo>
                    <a:lnTo>
                      <a:pt x="2536" y="47"/>
                    </a:lnTo>
                    <a:lnTo>
                      <a:pt x="2494" y="36"/>
                    </a:lnTo>
                    <a:lnTo>
                      <a:pt x="2455" y="27"/>
                    </a:lnTo>
                    <a:lnTo>
                      <a:pt x="2419" y="19"/>
                    </a:lnTo>
                    <a:lnTo>
                      <a:pt x="2385" y="13"/>
                    </a:lnTo>
                    <a:lnTo>
                      <a:pt x="2352" y="8"/>
                    </a:lnTo>
                    <a:lnTo>
                      <a:pt x="2322" y="3"/>
                    </a:lnTo>
                    <a:lnTo>
                      <a:pt x="2293" y="1"/>
                    </a:lnTo>
                    <a:lnTo>
                      <a:pt x="2267" y="0"/>
                    </a:lnTo>
                    <a:lnTo>
                      <a:pt x="2241" y="1"/>
                    </a:lnTo>
                    <a:lnTo>
                      <a:pt x="2217" y="2"/>
                    </a:lnTo>
                    <a:lnTo>
                      <a:pt x="2193" y="5"/>
                    </a:lnTo>
                    <a:lnTo>
                      <a:pt x="2171" y="10"/>
                    </a:lnTo>
                    <a:lnTo>
                      <a:pt x="2150" y="15"/>
                    </a:lnTo>
                    <a:lnTo>
                      <a:pt x="2128" y="21"/>
                    </a:lnTo>
                    <a:lnTo>
                      <a:pt x="2107" y="28"/>
                    </a:lnTo>
                    <a:lnTo>
                      <a:pt x="2086" y="36"/>
                    </a:lnTo>
                    <a:lnTo>
                      <a:pt x="2066" y="44"/>
                    </a:lnTo>
                    <a:lnTo>
                      <a:pt x="2045" y="54"/>
                    </a:lnTo>
                    <a:lnTo>
                      <a:pt x="2003" y="78"/>
                    </a:lnTo>
                    <a:lnTo>
                      <a:pt x="1957" y="103"/>
                    </a:lnTo>
                    <a:lnTo>
                      <a:pt x="1908" y="132"/>
                    </a:lnTo>
                    <a:lnTo>
                      <a:pt x="1853" y="163"/>
                    </a:lnTo>
                    <a:lnTo>
                      <a:pt x="1791" y="198"/>
                    </a:lnTo>
                    <a:lnTo>
                      <a:pt x="1757" y="215"/>
                    </a:lnTo>
                    <a:lnTo>
                      <a:pt x="1722" y="234"/>
                    </a:lnTo>
                    <a:lnTo>
                      <a:pt x="1695" y="238"/>
                    </a:lnTo>
                    <a:lnTo>
                      <a:pt x="1670" y="240"/>
                    </a:lnTo>
                    <a:lnTo>
                      <a:pt x="1646" y="240"/>
                    </a:lnTo>
                    <a:lnTo>
                      <a:pt x="1625" y="237"/>
                    </a:lnTo>
                    <a:lnTo>
                      <a:pt x="1605" y="233"/>
                    </a:lnTo>
                    <a:lnTo>
                      <a:pt x="1585" y="227"/>
                    </a:lnTo>
                    <a:lnTo>
                      <a:pt x="1567" y="218"/>
                    </a:lnTo>
                    <a:lnTo>
                      <a:pt x="1550" y="209"/>
                    </a:lnTo>
                    <a:lnTo>
                      <a:pt x="1532" y="199"/>
                    </a:lnTo>
                    <a:lnTo>
                      <a:pt x="1517" y="188"/>
                    </a:lnTo>
                    <a:lnTo>
                      <a:pt x="1502" y="176"/>
                    </a:lnTo>
                    <a:lnTo>
                      <a:pt x="1486" y="162"/>
                    </a:lnTo>
                    <a:lnTo>
                      <a:pt x="1458" y="136"/>
                    </a:lnTo>
                    <a:lnTo>
                      <a:pt x="1428" y="109"/>
                    </a:lnTo>
                    <a:lnTo>
                      <a:pt x="1414" y="97"/>
                    </a:lnTo>
                    <a:lnTo>
                      <a:pt x="1399" y="85"/>
                    </a:lnTo>
                    <a:lnTo>
                      <a:pt x="1384" y="73"/>
                    </a:lnTo>
                    <a:lnTo>
                      <a:pt x="1367" y="63"/>
                    </a:lnTo>
                    <a:lnTo>
                      <a:pt x="1350" y="53"/>
                    </a:lnTo>
                    <a:lnTo>
                      <a:pt x="1333" y="45"/>
                    </a:lnTo>
                    <a:lnTo>
                      <a:pt x="1313" y="38"/>
                    </a:lnTo>
                    <a:lnTo>
                      <a:pt x="1294" y="33"/>
                    </a:lnTo>
                    <a:lnTo>
                      <a:pt x="1273" y="30"/>
                    </a:lnTo>
                    <a:lnTo>
                      <a:pt x="1250" y="30"/>
                    </a:lnTo>
                    <a:lnTo>
                      <a:pt x="1226" y="31"/>
                    </a:lnTo>
                    <a:lnTo>
                      <a:pt x="1200" y="35"/>
                    </a:lnTo>
                    <a:lnTo>
                      <a:pt x="1173" y="41"/>
                    </a:lnTo>
                    <a:lnTo>
                      <a:pt x="1143" y="50"/>
                    </a:lnTo>
                    <a:lnTo>
                      <a:pt x="1112" y="64"/>
                    </a:lnTo>
                    <a:lnTo>
                      <a:pt x="1078" y="79"/>
                    </a:lnTo>
                    <a:lnTo>
                      <a:pt x="1113" y="151"/>
                    </a:lnTo>
                    <a:lnTo>
                      <a:pt x="1147" y="216"/>
                    </a:lnTo>
                    <a:lnTo>
                      <a:pt x="1180" y="276"/>
                    </a:lnTo>
                    <a:lnTo>
                      <a:pt x="1211" y="330"/>
                    </a:lnTo>
                    <a:lnTo>
                      <a:pt x="1242" y="379"/>
                    </a:lnTo>
                    <a:lnTo>
                      <a:pt x="1272" y="424"/>
                    </a:lnTo>
                    <a:lnTo>
                      <a:pt x="1299" y="465"/>
                    </a:lnTo>
                    <a:lnTo>
                      <a:pt x="1324" y="503"/>
                    </a:lnTo>
                    <a:lnTo>
                      <a:pt x="1370" y="568"/>
                    </a:lnTo>
                    <a:lnTo>
                      <a:pt x="1391" y="597"/>
                    </a:lnTo>
                    <a:lnTo>
                      <a:pt x="1409" y="625"/>
                    </a:lnTo>
                    <a:lnTo>
                      <a:pt x="1424" y="652"/>
                    </a:lnTo>
                    <a:lnTo>
                      <a:pt x="1438" y="678"/>
                    </a:lnTo>
                    <a:lnTo>
                      <a:pt x="1443" y="691"/>
                    </a:lnTo>
                    <a:lnTo>
                      <a:pt x="1448" y="704"/>
                    </a:lnTo>
                    <a:lnTo>
                      <a:pt x="1452" y="717"/>
                    </a:lnTo>
                    <a:lnTo>
                      <a:pt x="1456" y="731"/>
                    </a:lnTo>
                    <a:lnTo>
                      <a:pt x="1440" y="733"/>
                    </a:lnTo>
                    <a:lnTo>
                      <a:pt x="1425" y="738"/>
                    </a:lnTo>
                    <a:lnTo>
                      <a:pt x="1413" y="744"/>
                    </a:lnTo>
                    <a:lnTo>
                      <a:pt x="1402" y="751"/>
                    </a:lnTo>
                    <a:lnTo>
                      <a:pt x="1393" y="760"/>
                    </a:lnTo>
                    <a:lnTo>
                      <a:pt x="1389" y="765"/>
                    </a:lnTo>
                    <a:lnTo>
                      <a:pt x="1386" y="770"/>
                    </a:lnTo>
                    <a:lnTo>
                      <a:pt x="1383" y="777"/>
                    </a:lnTo>
                    <a:lnTo>
                      <a:pt x="1382" y="782"/>
                    </a:lnTo>
                    <a:lnTo>
                      <a:pt x="1381" y="788"/>
                    </a:lnTo>
                    <a:lnTo>
                      <a:pt x="1379" y="794"/>
                    </a:lnTo>
                    <a:lnTo>
                      <a:pt x="1381" y="800"/>
                    </a:lnTo>
                    <a:lnTo>
                      <a:pt x="1382" y="805"/>
                    </a:lnTo>
                    <a:lnTo>
                      <a:pt x="1383" y="811"/>
                    </a:lnTo>
                    <a:lnTo>
                      <a:pt x="1386" y="816"/>
                    </a:lnTo>
                    <a:lnTo>
                      <a:pt x="1389" y="821"/>
                    </a:lnTo>
                    <a:lnTo>
                      <a:pt x="1393" y="826"/>
                    </a:lnTo>
                    <a:lnTo>
                      <a:pt x="1402" y="836"/>
                    </a:lnTo>
                    <a:lnTo>
                      <a:pt x="1413" y="844"/>
                    </a:lnTo>
                    <a:lnTo>
                      <a:pt x="1425" y="850"/>
                    </a:lnTo>
                    <a:lnTo>
                      <a:pt x="1440" y="854"/>
                    </a:lnTo>
                    <a:lnTo>
                      <a:pt x="1456" y="857"/>
                    </a:lnTo>
                    <a:lnTo>
                      <a:pt x="1454" y="866"/>
                    </a:lnTo>
                    <a:lnTo>
                      <a:pt x="1452" y="876"/>
                    </a:lnTo>
                    <a:lnTo>
                      <a:pt x="1447" y="892"/>
                    </a:lnTo>
                    <a:lnTo>
                      <a:pt x="1439" y="907"/>
                    </a:lnTo>
                    <a:lnTo>
                      <a:pt x="1428" y="924"/>
                    </a:lnTo>
                    <a:lnTo>
                      <a:pt x="1416" y="941"/>
                    </a:lnTo>
                    <a:lnTo>
                      <a:pt x="1402" y="959"/>
                    </a:lnTo>
                    <a:lnTo>
                      <a:pt x="1385" y="977"/>
                    </a:lnTo>
                    <a:lnTo>
                      <a:pt x="1366" y="997"/>
                    </a:lnTo>
                    <a:lnTo>
                      <a:pt x="1346" y="1016"/>
                    </a:lnTo>
                    <a:lnTo>
                      <a:pt x="1324" y="1035"/>
                    </a:lnTo>
                    <a:lnTo>
                      <a:pt x="1301" y="1056"/>
                    </a:lnTo>
                    <a:lnTo>
                      <a:pt x="1250" y="1098"/>
                    </a:lnTo>
                    <a:lnTo>
                      <a:pt x="1195" y="1141"/>
                    </a:lnTo>
                    <a:lnTo>
                      <a:pt x="1136" y="1185"/>
                    </a:lnTo>
                    <a:lnTo>
                      <a:pt x="1015" y="1275"/>
                    </a:lnTo>
                    <a:lnTo>
                      <a:pt x="894" y="1363"/>
                    </a:lnTo>
                    <a:lnTo>
                      <a:pt x="837" y="1407"/>
                    </a:lnTo>
                    <a:lnTo>
                      <a:pt x="783" y="1450"/>
                    </a:lnTo>
                    <a:lnTo>
                      <a:pt x="734" y="1491"/>
                    </a:lnTo>
                    <a:lnTo>
                      <a:pt x="710" y="1511"/>
                    </a:lnTo>
                    <a:lnTo>
                      <a:pt x="690" y="1530"/>
                    </a:lnTo>
                    <a:lnTo>
                      <a:pt x="667" y="1554"/>
                    </a:lnTo>
                    <a:lnTo>
                      <a:pt x="644" y="1579"/>
                    </a:lnTo>
                    <a:lnTo>
                      <a:pt x="621" y="1608"/>
                    </a:lnTo>
                    <a:lnTo>
                      <a:pt x="596" y="1638"/>
                    </a:lnTo>
                    <a:lnTo>
                      <a:pt x="572" y="1673"/>
                    </a:lnTo>
                    <a:lnTo>
                      <a:pt x="547" y="1709"/>
                    </a:lnTo>
                    <a:lnTo>
                      <a:pt x="522" y="1747"/>
                    </a:lnTo>
                    <a:lnTo>
                      <a:pt x="496" y="1788"/>
                    </a:lnTo>
                    <a:lnTo>
                      <a:pt x="471" y="1832"/>
                    </a:lnTo>
                    <a:lnTo>
                      <a:pt x="445" y="1877"/>
                    </a:lnTo>
                    <a:lnTo>
                      <a:pt x="420" y="1923"/>
                    </a:lnTo>
                    <a:lnTo>
                      <a:pt x="394" y="1973"/>
                    </a:lnTo>
                    <a:lnTo>
                      <a:pt x="369" y="2023"/>
                    </a:lnTo>
                    <a:lnTo>
                      <a:pt x="344" y="2076"/>
                    </a:lnTo>
                    <a:lnTo>
                      <a:pt x="320" y="2130"/>
                    </a:lnTo>
                    <a:lnTo>
                      <a:pt x="296" y="2185"/>
                    </a:lnTo>
                    <a:lnTo>
                      <a:pt x="271" y="2242"/>
                    </a:lnTo>
                    <a:lnTo>
                      <a:pt x="248" y="2300"/>
                    </a:lnTo>
                    <a:lnTo>
                      <a:pt x="225" y="2359"/>
                    </a:lnTo>
                    <a:lnTo>
                      <a:pt x="203" y="2421"/>
                    </a:lnTo>
                    <a:lnTo>
                      <a:pt x="183" y="2482"/>
                    </a:lnTo>
                    <a:lnTo>
                      <a:pt x="161" y="2544"/>
                    </a:lnTo>
                    <a:lnTo>
                      <a:pt x="142" y="2606"/>
                    </a:lnTo>
                    <a:lnTo>
                      <a:pt x="123" y="2670"/>
                    </a:lnTo>
                    <a:lnTo>
                      <a:pt x="106" y="2734"/>
                    </a:lnTo>
                    <a:lnTo>
                      <a:pt x="89" y="2798"/>
                    </a:lnTo>
                    <a:lnTo>
                      <a:pt x="74" y="2863"/>
                    </a:lnTo>
                    <a:lnTo>
                      <a:pt x="60" y="2928"/>
                    </a:lnTo>
                    <a:lnTo>
                      <a:pt x="47" y="2993"/>
                    </a:lnTo>
                    <a:lnTo>
                      <a:pt x="36" y="3058"/>
                    </a:lnTo>
                    <a:lnTo>
                      <a:pt x="26" y="3123"/>
                    </a:lnTo>
                    <a:lnTo>
                      <a:pt x="17" y="3189"/>
                    </a:lnTo>
                    <a:lnTo>
                      <a:pt x="10" y="3253"/>
                    </a:lnTo>
                    <a:lnTo>
                      <a:pt x="5" y="3317"/>
                    </a:lnTo>
                    <a:lnTo>
                      <a:pt x="2" y="3380"/>
                    </a:lnTo>
                    <a:lnTo>
                      <a:pt x="0" y="3443"/>
                    </a:lnTo>
                    <a:lnTo>
                      <a:pt x="1" y="3506"/>
                    </a:lnTo>
                    <a:lnTo>
                      <a:pt x="3" y="3567"/>
                    </a:lnTo>
                    <a:lnTo>
                      <a:pt x="7" y="3629"/>
                    </a:lnTo>
                    <a:lnTo>
                      <a:pt x="14" y="3688"/>
                    </a:lnTo>
                    <a:lnTo>
                      <a:pt x="23" y="3747"/>
                    </a:lnTo>
                    <a:lnTo>
                      <a:pt x="28" y="3775"/>
                    </a:lnTo>
                    <a:lnTo>
                      <a:pt x="34" y="3804"/>
                    </a:lnTo>
                    <a:lnTo>
                      <a:pt x="40" y="3832"/>
                    </a:lnTo>
                    <a:lnTo>
                      <a:pt x="47" y="3860"/>
                    </a:lnTo>
                    <a:lnTo>
                      <a:pt x="54" y="3887"/>
                    </a:lnTo>
                    <a:lnTo>
                      <a:pt x="62" y="3915"/>
                    </a:lnTo>
                    <a:lnTo>
                      <a:pt x="71" y="3941"/>
                    </a:lnTo>
                    <a:lnTo>
                      <a:pt x="81" y="3968"/>
                    </a:lnTo>
                    <a:lnTo>
                      <a:pt x="91" y="3993"/>
                    </a:lnTo>
                    <a:lnTo>
                      <a:pt x="102" y="4019"/>
                    </a:lnTo>
                    <a:lnTo>
                      <a:pt x="113" y="4044"/>
                    </a:lnTo>
                    <a:lnTo>
                      <a:pt x="124" y="4069"/>
                    </a:lnTo>
                    <a:lnTo>
                      <a:pt x="138" y="4093"/>
                    </a:lnTo>
                    <a:lnTo>
                      <a:pt x="151" y="4116"/>
                    </a:lnTo>
                    <a:lnTo>
                      <a:pt x="165" y="4140"/>
                    </a:lnTo>
                    <a:lnTo>
                      <a:pt x="179" y="4162"/>
                    </a:lnTo>
                    <a:lnTo>
                      <a:pt x="195" y="4185"/>
                    </a:lnTo>
                    <a:lnTo>
                      <a:pt x="211" y="4206"/>
                    </a:lnTo>
                    <a:lnTo>
                      <a:pt x="228" y="4227"/>
                    </a:lnTo>
                    <a:lnTo>
                      <a:pt x="246" y="4248"/>
                    </a:lnTo>
                    <a:lnTo>
                      <a:pt x="264" y="4268"/>
                    </a:lnTo>
                    <a:lnTo>
                      <a:pt x="283" y="4288"/>
                    </a:lnTo>
                    <a:lnTo>
                      <a:pt x="303" y="4307"/>
                    </a:lnTo>
                    <a:lnTo>
                      <a:pt x="324" y="4325"/>
                    </a:lnTo>
                    <a:lnTo>
                      <a:pt x="346" y="4343"/>
                    </a:lnTo>
                    <a:lnTo>
                      <a:pt x="367" y="4360"/>
                    </a:lnTo>
                    <a:lnTo>
                      <a:pt x="390" y="4376"/>
                    </a:lnTo>
                    <a:lnTo>
                      <a:pt x="414" y="4391"/>
                    </a:lnTo>
                    <a:lnTo>
                      <a:pt x="439" y="4407"/>
                    </a:lnTo>
                    <a:lnTo>
                      <a:pt x="465" y="4421"/>
                    </a:lnTo>
                    <a:lnTo>
                      <a:pt x="490" y="4435"/>
                    </a:lnTo>
                    <a:lnTo>
                      <a:pt x="518" y="4449"/>
                    </a:lnTo>
                    <a:lnTo>
                      <a:pt x="545" y="4461"/>
                    </a:lnTo>
                    <a:lnTo>
                      <a:pt x="575" y="4472"/>
                    </a:lnTo>
                    <a:lnTo>
                      <a:pt x="604" y="4483"/>
                    </a:lnTo>
                    <a:lnTo>
                      <a:pt x="635" y="4493"/>
                    </a:lnTo>
                    <a:lnTo>
                      <a:pt x="666" y="4503"/>
                    </a:lnTo>
                    <a:lnTo>
                      <a:pt x="699" y="4511"/>
                    </a:lnTo>
                    <a:lnTo>
                      <a:pt x="732" y="4519"/>
                    </a:lnTo>
                    <a:lnTo>
                      <a:pt x="766" y="4526"/>
                    </a:lnTo>
                    <a:lnTo>
                      <a:pt x="801" y="4532"/>
                    </a:lnTo>
                    <a:lnTo>
                      <a:pt x="838" y="4537"/>
                    </a:lnTo>
                    <a:lnTo>
                      <a:pt x="874" y="4541"/>
                    </a:lnTo>
                    <a:lnTo>
                      <a:pt x="912" y="4545"/>
                    </a:lnTo>
                    <a:lnTo>
                      <a:pt x="952" y="4548"/>
                    </a:lnTo>
                    <a:lnTo>
                      <a:pt x="991" y="4549"/>
                    </a:lnTo>
                    <a:lnTo>
                      <a:pt x="1475" y="4566"/>
                    </a:lnTo>
                    <a:lnTo>
                      <a:pt x="1751" y="4575"/>
                    </a:lnTo>
                    <a:lnTo>
                      <a:pt x="1876" y="4578"/>
                    </a:lnTo>
                    <a:lnTo>
                      <a:pt x="1904" y="4578"/>
                    </a:lnTo>
                    <a:lnTo>
                      <a:pt x="1933" y="4578"/>
                    </a:lnTo>
                    <a:lnTo>
                      <a:pt x="2057" y="4575"/>
                    </a:lnTo>
                    <a:lnTo>
                      <a:pt x="2333" y="4566"/>
                    </a:lnTo>
                    <a:lnTo>
                      <a:pt x="2817" y="4549"/>
                    </a:lnTo>
                    <a:lnTo>
                      <a:pt x="2857" y="4548"/>
                    </a:lnTo>
                    <a:lnTo>
                      <a:pt x="2896" y="4545"/>
                    </a:lnTo>
                    <a:lnTo>
                      <a:pt x="2934" y="4541"/>
                    </a:lnTo>
                    <a:lnTo>
                      <a:pt x="2971" y="4537"/>
                    </a:lnTo>
                    <a:lnTo>
                      <a:pt x="3007" y="4532"/>
                    </a:lnTo>
                    <a:lnTo>
                      <a:pt x="3042" y="4526"/>
                    </a:lnTo>
                    <a:lnTo>
                      <a:pt x="3077" y="4519"/>
                    </a:lnTo>
                    <a:lnTo>
                      <a:pt x="3109" y="4511"/>
                    </a:lnTo>
                    <a:lnTo>
                      <a:pt x="3142" y="4503"/>
                    </a:lnTo>
                    <a:lnTo>
                      <a:pt x="3173" y="4493"/>
                    </a:lnTo>
                    <a:lnTo>
                      <a:pt x="3204" y="4483"/>
                    </a:lnTo>
                    <a:lnTo>
                      <a:pt x="3234" y="4472"/>
                    </a:lnTo>
                    <a:lnTo>
                      <a:pt x="3263" y="4461"/>
                    </a:lnTo>
                    <a:lnTo>
                      <a:pt x="3291" y="4449"/>
                    </a:lnTo>
                    <a:lnTo>
                      <a:pt x="3318" y="4435"/>
                    </a:lnTo>
                    <a:lnTo>
                      <a:pt x="3345" y="4421"/>
                    </a:lnTo>
                    <a:lnTo>
                      <a:pt x="3369" y="4407"/>
                    </a:lnTo>
                    <a:lnTo>
                      <a:pt x="3394" y="4391"/>
                    </a:lnTo>
                    <a:lnTo>
                      <a:pt x="3418" y="4376"/>
                    </a:lnTo>
                    <a:lnTo>
                      <a:pt x="3441" y="4360"/>
                    </a:lnTo>
                    <a:lnTo>
                      <a:pt x="3463" y="4343"/>
                    </a:lnTo>
                    <a:lnTo>
                      <a:pt x="3484" y="4325"/>
                    </a:lnTo>
                    <a:lnTo>
                      <a:pt x="3506" y="4307"/>
                    </a:lnTo>
                    <a:lnTo>
                      <a:pt x="3525" y="4288"/>
                    </a:lnTo>
                    <a:lnTo>
                      <a:pt x="3544" y="4268"/>
                    </a:lnTo>
                    <a:lnTo>
                      <a:pt x="3563" y="4248"/>
                    </a:lnTo>
                    <a:lnTo>
                      <a:pt x="3580" y="4227"/>
                    </a:lnTo>
                    <a:lnTo>
                      <a:pt x="3597" y="4206"/>
                    </a:lnTo>
                    <a:lnTo>
                      <a:pt x="3614" y="4185"/>
                    </a:lnTo>
                    <a:lnTo>
                      <a:pt x="3629" y="4162"/>
                    </a:lnTo>
                    <a:lnTo>
                      <a:pt x="3643" y="4140"/>
                    </a:lnTo>
                    <a:lnTo>
                      <a:pt x="3657" y="4116"/>
                    </a:lnTo>
                    <a:lnTo>
                      <a:pt x="3671" y="4093"/>
                    </a:lnTo>
                    <a:lnTo>
                      <a:pt x="3684" y="4069"/>
                    </a:lnTo>
                    <a:lnTo>
                      <a:pt x="3695" y="4044"/>
                    </a:lnTo>
                    <a:lnTo>
                      <a:pt x="3706" y="4019"/>
                    </a:lnTo>
                    <a:lnTo>
                      <a:pt x="3717" y="3993"/>
                    </a:lnTo>
                    <a:lnTo>
                      <a:pt x="3728" y="3968"/>
                    </a:lnTo>
                    <a:lnTo>
                      <a:pt x="3737" y="3941"/>
                    </a:lnTo>
                    <a:lnTo>
                      <a:pt x="3746" y="3915"/>
                    </a:lnTo>
                    <a:lnTo>
                      <a:pt x="3754" y="3887"/>
                    </a:lnTo>
                    <a:lnTo>
                      <a:pt x="3761" y="3860"/>
                    </a:lnTo>
                    <a:lnTo>
                      <a:pt x="3768" y="3832"/>
                    </a:lnTo>
                    <a:lnTo>
                      <a:pt x="3774" y="3804"/>
                    </a:lnTo>
                    <a:lnTo>
                      <a:pt x="3781" y="3775"/>
                    </a:lnTo>
                    <a:lnTo>
                      <a:pt x="3786" y="3747"/>
                    </a:lnTo>
                    <a:lnTo>
                      <a:pt x="3794" y="3688"/>
                    </a:lnTo>
                    <a:lnTo>
                      <a:pt x="3801" y="3629"/>
                    </a:lnTo>
                    <a:lnTo>
                      <a:pt x="3805" y="3567"/>
                    </a:lnTo>
                    <a:lnTo>
                      <a:pt x="3807" y="3506"/>
                    </a:lnTo>
                    <a:lnTo>
                      <a:pt x="3808" y="3443"/>
                    </a:lnTo>
                    <a:lnTo>
                      <a:pt x="3806" y="3380"/>
                    </a:lnTo>
                    <a:lnTo>
                      <a:pt x="3803" y="3317"/>
                    </a:lnTo>
                    <a:lnTo>
                      <a:pt x="3798" y="3253"/>
                    </a:lnTo>
                    <a:lnTo>
                      <a:pt x="3791" y="3189"/>
                    </a:lnTo>
                    <a:lnTo>
                      <a:pt x="3783" y="3123"/>
                    </a:lnTo>
                    <a:lnTo>
                      <a:pt x="3772" y="3058"/>
                    </a:lnTo>
                    <a:lnTo>
                      <a:pt x="3761" y="2993"/>
                    </a:lnTo>
                    <a:lnTo>
                      <a:pt x="3749" y="2928"/>
                    </a:lnTo>
                    <a:lnTo>
                      <a:pt x="3735" y="2863"/>
                    </a:lnTo>
                    <a:lnTo>
                      <a:pt x="3719" y="2798"/>
                    </a:lnTo>
                    <a:lnTo>
                      <a:pt x="3702" y="2734"/>
                    </a:lnTo>
                    <a:lnTo>
                      <a:pt x="3685" y="2670"/>
                    </a:lnTo>
                    <a:lnTo>
                      <a:pt x="3666" y="2606"/>
                    </a:lnTo>
                    <a:lnTo>
                      <a:pt x="3647" y="2544"/>
                    </a:lnTo>
                    <a:lnTo>
                      <a:pt x="3626" y="2482"/>
                    </a:lnTo>
                    <a:lnTo>
                      <a:pt x="3605" y="2421"/>
                    </a:lnTo>
                    <a:lnTo>
                      <a:pt x="3583" y="2359"/>
                    </a:lnTo>
                    <a:lnTo>
                      <a:pt x="3561" y="2300"/>
                    </a:lnTo>
                    <a:lnTo>
                      <a:pt x="3537" y="2242"/>
                    </a:lnTo>
                    <a:lnTo>
                      <a:pt x="3513" y="2185"/>
                    </a:lnTo>
                    <a:lnTo>
                      <a:pt x="3488" y="2130"/>
                    </a:lnTo>
                    <a:lnTo>
                      <a:pt x="3464" y="2076"/>
                    </a:lnTo>
                    <a:lnTo>
                      <a:pt x="3439" y="2023"/>
                    </a:lnTo>
                    <a:lnTo>
                      <a:pt x="3414" y="1973"/>
                    </a:lnTo>
                    <a:lnTo>
                      <a:pt x="3388" y="1923"/>
                    </a:lnTo>
                    <a:lnTo>
                      <a:pt x="3363" y="1877"/>
                    </a:lnTo>
                    <a:lnTo>
                      <a:pt x="3337" y="1832"/>
                    </a:lnTo>
                    <a:lnTo>
                      <a:pt x="3312" y="1788"/>
                    </a:lnTo>
                    <a:lnTo>
                      <a:pt x="3287" y="1747"/>
                    </a:lnTo>
                    <a:lnTo>
                      <a:pt x="3261" y="1709"/>
                    </a:lnTo>
                    <a:lnTo>
                      <a:pt x="3237" y="1673"/>
                    </a:lnTo>
                    <a:lnTo>
                      <a:pt x="3212" y="1638"/>
                    </a:lnTo>
                    <a:lnTo>
                      <a:pt x="3188" y="1608"/>
                    </a:lnTo>
                    <a:lnTo>
                      <a:pt x="3164" y="1579"/>
                    </a:lnTo>
                    <a:lnTo>
                      <a:pt x="3141" y="1554"/>
                    </a:lnTo>
                    <a:lnTo>
                      <a:pt x="3118" y="1530"/>
                    </a:lnTo>
                    <a:close/>
                    <a:moveTo>
                      <a:pt x="2672" y="3305"/>
                    </a:moveTo>
                    <a:lnTo>
                      <a:pt x="2672" y="3305"/>
                    </a:lnTo>
                    <a:lnTo>
                      <a:pt x="2669" y="3323"/>
                    </a:lnTo>
                    <a:lnTo>
                      <a:pt x="2667" y="3340"/>
                    </a:lnTo>
                    <a:lnTo>
                      <a:pt x="2663" y="3359"/>
                    </a:lnTo>
                    <a:lnTo>
                      <a:pt x="2659" y="3376"/>
                    </a:lnTo>
                    <a:lnTo>
                      <a:pt x="2654" y="3393"/>
                    </a:lnTo>
                    <a:lnTo>
                      <a:pt x="2649" y="3410"/>
                    </a:lnTo>
                    <a:lnTo>
                      <a:pt x="2643" y="3427"/>
                    </a:lnTo>
                    <a:lnTo>
                      <a:pt x="2637" y="3444"/>
                    </a:lnTo>
                    <a:lnTo>
                      <a:pt x="2629" y="3460"/>
                    </a:lnTo>
                    <a:lnTo>
                      <a:pt x="2621" y="3477"/>
                    </a:lnTo>
                    <a:lnTo>
                      <a:pt x="2604" y="3509"/>
                    </a:lnTo>
                    <a:lnTo>
                      <a:pt x="2584" y="3542"/>
                    </a:lnTo>
                    <a:lnTo>
                      <a:pt x="2561" y="3574"/>
                    </a:lnTo>
                    <a:lnTo>
                      <a:pt x="2549" y="3589"/>
                    </a:lnTo>
                    <a:lnTo>
                      <a:pt x="2537" y="3603"/>
                    </a:lnTo>
                    <a:lnTo>
                      <a:pt x="2523" y="3617"/>
                    </a:lnTo>
                    <a:lnTo>
                      <a:pt x="2509" y="3632"/>
                    </a:lnTo>
                    <a:lnTo>
                      <a:pt x="2495" y="3645"/>
                    </a:lnTo>
                    <a:lnTo>
                      <a:pt x="2481" y="3658"/>
                    </a:lnTo>
                    <a:lnTo>
                      <a:pt x="2465" y="3670"/>
                    </a:lnTo>
                    <a:lnTo>
                      <a:pt x="2449" y="3683"/>
                    </a:lnTo>
                    <a:lnTo>
                      <a:pt x="2433" y="3695"/>
                    </a:lnTo>
                    <a:lnTo>
                      <a:pt x="2416" y="3706"/>
                    </a:lnTo>
                    <a:lnTo>
                      <a:pt x="2398" y="3717"/>
                    </a:lnTo>
                    <a:lnTo>
                      <a:pt x="2380" y="3727"/>
                    </a:lnTo>
                    <a:lnTo>
                      <a:pt x="2342" y="3748"/>
                    </a:lnTo>
                    <a:lnTo>
                      <a:pt x="2302" y="3766"/>
                    </a:lnTo>
                    <a:lnTo>
                      <a:pt x="2283" y="3774"/>
                    </a:lnTo>
                    <a:lnTo>
                      <a:pt x="2263" y="3780"/>
                    </a:lnTo>
                    <a:lnTo>
                      <a:pt x="2242" y="3785"/>
                    </a:lnTo>
                    <a:lnTo>
                      <a:pt x="2223" y="3792"/>
                    </a:lnTo>
                    <a:lnTo>
                      <a:pt x="2210" y="3970"/>
                    </a:lnTo>
                    <a:lnTo>
                      <a:pt x="2209" y="3979"/>
                    </a:lnTo>
                    <a:lnTo>
                      <a:pt x="2207" y="3987"/>
                    </a:lnTo>
                    <a:lnTo>
                      <a:pt x="2204" y="3996"/>
                    </a:lnTo>
                    <a:lnTo>
                      <a:pt x="2200" y="4004"/>
                    </a:lnTo>
                    <a:lnTo>
                      <a:pt x="2194" y="4013"/>
                    </a:lnTo>
                    <a:lnTo>
                      <a:pt x="2188" y="4020"/>
                    </a:lnTo>
                    <a:lnTo>
                      <a:pt x="2181" y="4027"/>
                    </a:lnTo>
                    <a:lnTo>
                      <a:pt x="2174" y="4033"/>
                    </a:lnTo>
                    <a:lnTo>
                      <a:pt x="2166" y="4039"/>
                    </a:lnTo>
                    <a:lnTo>
                      <a:pt x="2157" y="4045"/>
                    </a:lnTo>
                    <a:lnTo>
                      <a:pt x="2148" y="4049"/>
                    </a:lnTo>
                    <a:lnTo>
                      <a:pt x="2137" y="4053"/>
                    </a:lnTo>
                    <a:lnTo>
                      <a:pt x="2127" y="4056"/>
                    </a:lnTo>
                    <a:lnTo>
                      <a:pt x="2117" y="4059"/>
                    </a:lnTo>
                    <a:lnTo>
                      <a:pt x="2106" y="4060"/>
                    </a:lnTo>
                    <a:lnTo>
                      <a:pt x="2095" y="4061"/>
                    </a:lnTo>
                    <a:lnTo>
                      <a:pt x="2083" y="4061"/>
                    </a:lnTo>
                    <a:lnTo>
                      <a:pt x="2072" y="4060"/>
                    </a:lnTo>
                    <a:lnTo>
                      <a:pt x="2061" y="4058"/>
                    </a:lnTo>
                    <a:lnTo>
                      <a:pt x="2052" y="4055"/>
                    </a:lnTo>
                    <a:lnTo>
                      <a:pt x="2042" y="4052"/>
                    </a:lnTo>
                    <a:lnTo>
                      <a:pt x="2032" y="4048"/>
                    </a:lnTo>
                    <a:lnTo>
                      <a:pt x="2024" y="4043"/>
                    </a:lnTo>
                    <a:lnTo>
                      <a:pt x="2016" y="4038"/>
                    </a:lnTo>
                    <a:lnTo>
                      <a:pt x="2009" y="4032"/>
                    </a:lnTo>
                    <a:lnTo>
                      <a:pt x="2003" y="4025"/>
                    </a:lnTo>
                    <a:lnTo>
                      <a:pt x="1998" y="4018"/>
                    </a:lnTo>
                    <a:lnTo>
                      <a:pt x="1993" y="4011"/>
                    </a:lnTo>
                    <a:lnTo>
                      <a:pt x="1990" y="4002"/>
                    </a:lnTo>
                    <a:lnTo>
                      <a:pt x="1987" y="3993"/>
                    </a:lnTo>
                    <a:lnTo>
                      <a:pt x="1986" y="3985"/>
                    </a:lnTo>
                    <a:lnTo>
                      <a:pt x="1985" y="3976"/>
                    </a:lnTo>
                    <a:lnTo>
                      <a:pt x="1987" y="3833"/>
                    </a:lnTo>
                    <a:lnTo>
                      <a:pt x="1973" y="3834"/>
                    </a:lnTo>
                    <a:lnTo>
                      <a:pt x="1960" y="3835"/>
                    </a:lnTo>
                    <a:lnTo>
                      <a:pt x="1946" y="3836"/>
                    </a:lnTo>
                    <a:lnTo>
                      <a:pt x="1932" y="3837"/>
                    </a:lnTo>
                    <a:lnTo>
                      <a:pt x="1906" y="3836"/>
                    </a:lnTo>
                    <a:lnTo>
                      <a:pt x="1882" y="3835"/>
                    </a:lnTo>
                    <a:lnTo>
                      <a:pt x="1834" y="3832"/>
                    </a:lnTo>
                    <a:lnTo>
                      <a:pt x="1838" y="3976"/>
                    </a:lnTo>
                    <a:lnTo>
                      <a:pt x="1837" y="3985"/>
                    </a:lnTo>
                    <a:lnTo>
                      <a:pt x="1836" y="3993"/>
                    </a:lnTo>
                    <a:lnTo>
                      <a:pt x="1833" y="4001"/>
                    </a:lnTo>
                    <a:lnTo>
                      <a:pt x="1830" y="4010"/>
                    </a:lnTo>
                    <a:lnTo>
                      <a:pt x="1825" y="4017"/>
                    </a:lnTo>
                    <a:lnTo>
                      <a:pt x="1820" y="4024"/>
                    </a:lnTo>
                    <a:lnTo>
                      <a:pt x="1813" y="4031"/>
                    </a:lnTo>
                    <a:lnTo>
                      <a:pt x="1806" y="4037"/>
                    </a:lnTo>
                    <a:lnTo>
                      <a:pt x="1798" y="4042"/>
                    </a:lnTo>
                    <a:lnTo>
                      <a:pt x="1790" y="4047"/>
                    </a:lnTo>
                    <a:lnTo>
                      <a:pt x="1781" y="4051"/>
                    </a:lnTo>
                    <a:lnTo>
                      <a:pt x="1772" y="4054"/>
                    </a:lnTo>
                    <a:lnTo>
                      <a:pt x="1762" y="4057"/>
                    </a:lnTo>
                    <a:lnTo>
                      <a:pt x="1750" y="4059"/>
                    </a:lnTo>
                    <a:lnTo>
                      <a:pt x="1740" y="4060"/>
                    </a:lnTo>
                    <a:lnTo>
                      <a:pt x="1729" y="4060"/>
                    </a:lnTo>
                    <a:lnTo>
                      <a:pt x="1718" y="4059"/>
                    </a:lnTo>
                    <a:lnTo>
                      <a:pt x="1706" y="4058"/>
                    </a:lnTo>
                    <a:lnTo>
                      <a:pt x="1695" y="4055"/>
                    </a:lnTo>
                    <a:lnTo>
                      <a:pt x="1685" y="4052"/>
                    </a:lnTo>
                    <a:lnTo>
                      <a:pt x="1675" y="4048"/>
                    </a:lnTo>
                    <a:lnTo>
                      <a:pt x="1666" y="4043"/>
                    </a:lnTo>
                    <a:lnTo>
                      <a:pt x="1658" y="4038"/>
                    </a:lnTo>
                    <a:lnTo>
                      <a:pt x="1649" y="4032"/>
                    </a:lnTo>
                    <a:lnTo>
                      <a:pt x="1641" y="4026"/>
                    </a:lnTo>
                    <a:lnTo>
                      <a:pt x="1635" y="4019"/>
                    </a:lnTo>
                    <a:lnTo>
                      <a:pt x="1629" y="4011"/>
                    </a:lnTo>
                    <a:lnTo>
                      <a:pt x="1624" y="4002"/>
                    </a:lnTo>
                    <a:lnTo>
                      <a:pt x="1620" y="3994"/>
                    </a:lnTo>
                    <a:lnTo>
                      <a:pt x="1617" y="3986"/>
                    </a:lnTo>
                    <a:lnTo>
                      <a:pt x="1614" y="3977"/>
                    </a:lnTo>
                    <a:lnTo>
                      <a:pt x="1613" y="3968"/>
                    </a:lnTo>
                    <a:lnTo>
                      <a:pt x="1600" y="3789"/>
                    </a:lnTo>
                    <a:lnTo>
                      <a:pt x="1573" y="3780"/>
                    </a:lnTo>
                    <a:lnTo>
                      <a:pt x="1547" y="3770"/>
                    </a:lnTo>
                    <a:lnTo>
                      <a:pt x="1521" y="3760"/>
                    </a:lnTo>
                    <a:lnTo>
                      <a:pt x="1498" y="3749"/>
                    </a:lnTo>
                    <a:lnTo>
                      <a:pt x="1474" y="3737"/>
                    </a:lnTo>
                    <a:lnTo>
                      <a:pt x="1452" y="3724"/>
                    </a:lnTo>
                    <a:lnTo>
                      <a:pt x="1429" y="3711"/>
                    </a:lnTo>
                    <a:lnTo>
                      <a:pt x="1409" y="3697"/>
                    </a:lnTo>
                    <a:lnTo>
                      <a:pt x="1387" y="3678"/>
                    </a:lnTo>
                    <a:lnTo>
                      <a:pt x="1365" y="3659"/>
                    </a:lnTo>
                    <a:lnTo>
                      <a:pt x="1345" y="3639"/>
                    </a:lnTo>
                    <a:lnTo>
                      <a:pt x="1324" y="3616"/>
                    </a:lnTo>
                    <a:lnTo>
                      <a:pt x="1305" y="3594"/>
                    </a:lnTo>
                    <a:lnTo>
                      <a:pt x="1287" y="3569"/>
                    </a:lnTo>
                    <a:lnTo>
                      <a:pt x="1269" y="3544"/>
                    </a:lnTo>
                    <a:lnTo>
                      <a:pt x="1252" y="3518"/>
                    </a:lnTo>
                    <a:lnTo>
                      <a:pt x="1237" y="3489"/>
                    </a:lnTo>
                    <a:lnTo>
                      <a:pt x="1222" y="3460"/>
                    </a:lnTo>
                    <a:lnTo>
                      <a:pt x="1207" y="3432"/>
                    </a:lnTo>
                    <a:lnTo>
                      <a:pt x="1194" y="3401"/>
                    </a:lnTo>
                    <a:lnTo>
                      <a:pt x="1182" y="3370"/>
                    </a:lnTo>
                    <a:lnTo>
                      <a:pt x="1170" y="3338"/>
                    </a:lnTo>
                    <a:lnTo>
                      <a:pt x="1159" y="3306"/>
                    </a:lnTo>
                    <a:lnTo>
                      <a:pt x="1149" y="3272"/>
                    </a:lnTo>
                    <a:lnTo>
                      <a:pt x="1148" y="3258"/>
                    </a:lnTo>
                    <a:lnTo>
                      <a:pt x="1149" y="3244"/>
                    </a:lnTo>
                    <a:lnTo>
                      <a:pt x="1151" y="3230"/>
                    </a:lnTo>
                    <a:lnTo>
                      <a:pt x="1154" y="3217"/>
                    </a:lnTo>
                    <a:lnTo>
                      <a:pt x="1158" y="3205"/>
                    </a:lnTo>
                    <a:lnTo>
                      <a:pt x="1165" y="3194"/>
                    </a:lnTo>
                    <a:lnTo>
                      <a:pt x="1172" y="3183"/>
                    </a:lnTo>
                    <a:lnTo>
                      <a:pt x="1179" y="3173"/>
                    </a:lnTo>
                    <a:lnTo>
                      <a:pt x="1188" y="3165"/>
                    </a:lnTo>
                    <a:lnTo>
                      <a:pt x="1197" y="3157"/>
                    </a:lnTo>
                    <a:lnTo>
                      <a:pt x="1208" y="3151"/>
                    </a:lnTo>
                    <a:lnTo>
                      <a:pt x="1220" y="3146"/>
                    </a:lnTo>
                    <a:lnTo>
                      <a:pt x="1232" y="3142"/>
                    </a:lnTo>
                    <a:lnTo>
                      <a:pt x="1245" y="3140"/>
                    </a:lnTo>
                    <a:lnTo>
                      <a:pt x="1258" y="3139"/>
                    </a:lnTo>
                    <a:lnTo>
                      <a:pt x="1273" y="3139"/>
                    </a:lnTo>
                    <a:lnTo>
                      <a:pt x="1288" y="3141"/>
                    </a:lnTo>
                    <a:lnTo>
                      <a:pt x="1302" y="3145"/>
                    </a:lnTo>
                    <a:lnTo>
                      <a:pt x="1316" y="3149"/>
                    </a:lnTo>
                    <a:lnTo>
                      <a:pt x="1330" y="3155"/>
                    </a:lnTo>
                    <a:lnTo>
                      <a:pt x="1343" y="3163"/>
                    </a:lnTo>
                    <a:lnTo>
                      <a:pt x="1355" y="3171"/>
                    </a:lnTo>
                    <a:lnTo>
                      <a:pt x="1367" y="3181"/>
                    </a:lnTo>
                    <a:lnTo>
                      <a:pt x="1378" y="3192"/>
                    </a:lnTo>
                    <a:lnTo>
                      <a:pt x="1389" y="3203"/>
                    </a:lnTo>
                    <a:lnTo>
                      <a:pt x="1398" y="3215"/>
                    </a:lnTo>
                    <a:lnTo>
                      <a:pt x="1407" y="3228"/>
                    </a:lnTo>
                    <a:lnTo>
                      <a:pt x="1414" y="3243"/>
                    </a:lnTo>
                    <a:lnTo>
                      <a:pt x="1420" y="3256"/>
                    </a:lnTo>
                    <a:lnTo>
                      <a:pt x="1424" y="3271"/>
                    </a:lnTo>
                    <a:lnTo>
                      <a:pt x="1428" y="3286"/>
                    </a:lnTo>
                    <a:lnTo>
                      <a:pt x="1430" y="3302"/>
                    </a:lnTo>
                    <a:lnTo>
                      <a:pt x="1436" y="3321"/>
                    </a:lnTo>
                    <a:lnTo>
                      <a:pt x="1441" y="3339"/>
                    </a:lnTo>
                    <a:lnTo>
                      <a:pt x="1447" y="3358"/>
                    </a:lnTo>
                    <a:lnTo>
                      <a:pt x="1454" y="3375"/>
                    </a:lnTo>
                    <a:lnTo>
                      <a:pt x="1461" y="3391"/>
                    </a:lnTo>
                    <a:lnTo>
                      <a:pt x="1469" y="3407"/>
                    </a:lnTo>
                    <a:lnTo>
                      <a:pt x="1477" y="3421"/>
                    </a:lnTo>
                    <a:lnTo>
                      <a:pt x="1486" y="3435"/>
                    </a:lnTo>
                    <a:lnTo>
                      <a:pt x="1496" y="3449"/>
                    </a:lnTo>
                    <a:lnTo>
                      <a:pt x="1506" y="3463"/>
                    </a:lnTo>
                    <a:lnTo>
                      <a:pt x="1516" y="3475"/>
                    </a:lnTo>
                    <a:lnTo>
                      <a:pt x="1527" y="3487"/>
                    </a:lnTo>
                    <a:lnTo>
                      <a:pt x="1538" y="3499"/>
                    </a:lnTo>
                    <a:lnTo>
                      <a:pt x="1551" y="3510"/>
                    </a:lnTo>
                    <a:lnTo>
                      <a:pt x="1577" y="3533"/>
                    </a:lnTo>
                    <a:lnTo>
                      <a:pt x="1542" y="2990"/>
                    </a:lnTo>
                    <a:lnTo>
                      <a:pt x="1507" y="2977"/>
                    </a:lnTo>
                    <a:lnTo>
                      <a:pt x="1474" y="2962"/>
                    </a:lnTo>
                    <a:lnTo>
                      <a:pt x="1446" y="2949"/>
                    </a:lnTo>
                    <a:lnTo>
                      <a:pt x="1420" y="2937"/>
                    </a:lnTo>
                    <a:lnTo>
                      <a:pt x="1389" y="2918"/>
                    </a:lnTo>
                    <a:lnTo>
                      <a:pt x="1359" y="2897"/>
                    </a:lnTo>
                    <a:lnTo>
                      <a:pt x="1345" y="2886"/>
                    </a:lnTo>
                    <a:lnTo>
                      <a:pt x="1332" y="2875"/>
                    </a:lnTo>
                    <a:lnTo>
                      <a:pt x="1318" y="2864"/>
                    </a:lnTo>
                    <a:lnTo>
                      <a:pt x="1306" y="2852"/>
                    </a:lnTo>
                    <a:lnTo>
                      <a:pt x="1294" y="2840"/>
                    </a:lnTo>
                    <a:lnTo>
                      <a:pt x="1283" y="2827"/>
                    </a:lnTo>
                    <a:lnTo>
                      <a:pt x="1273" y="2815"/>
                    </a:lnTo>
                    <a:lnTo>
                      <a:pt x="1262" y="2801"/>
                    </a:lnTo>
                    <a:lnTo>
                      <a:pt x="1252" y="2787"/>
                    </a:lnTo>
                    <a:lnTo>
                      <a:pt x="1243" y="2774"/>
                    </a:lnTo>
                    <a:lnTo>
                      <a:pt x="1235" y="2760"/>
                    </a:lnTo>
                    <a:lnTo>
                      <a:pt x="1227" y="2744"/>
                    </a:lnTo>
                    <a:lnTo>
                      <a:pt x="1212" y="2715"/>
                    </a:lnTo>
                    <a:lnTo>
                      <a:pt x="1200" y="2684"/>
                    </a:lnTo>
                    <a:lnTo>
                      <a:pt x="1190" y="2654"/>
                    </a:lnTo>
                    <a:lnTo>
                      <a:pt x="1182" y="2622"/>
                    </a:lnTo>
                    <a:lnTo>
                      <a:pt x="1177" y="2590"/>
                    </a:lnTo>
                    <a:lnTo>
                      <a:pt x="1173" y="2557"/>
                    </a:lnTo>
                    <a:lnTo>
                      <a:pt x="1172" y="2523"/>
                    </a:lnTo>
                    <a:lnTo>
                      <a:pt x="1173" y="2490"/>
                    </a:lnTo>
                    <a:lnTo>
                      <a:pt x="1175" y="2458"/>
                    </a:lnTo>
                    <a:lnTo>
                      <a:pt x="1179" y="2429"/>
                    </a:lnTo>
                    <a:lnTo>
                      <a:pt x="1185" y="2399"/>
                    </a:lnTo>
                    <a:lnTo>
                      <a:pt x="1192" y="2370"/>
                    </a:lnTo>
                    <a:lnTo>
                      <a:pt x="1201" y="2341"/>
                    </a:lnTo>
                    <a:lnTo>
                      <a:pt x="1212" y="2314"/>
                    </a:lnTo>
                    <a:lnTo>
                      <a:pt x="1225" y="2286"/>
                    </a:lnTo>
                    <a:lnTo>
                      <a:pt x="1239" y="2260"/>
                    </a:lnTo>
                    <a:lnTo>
                      <a:pt x="1254" y="2234"/>
                    </a:lnTo>
                    <a:lnTo>
                      <a:pt x="1270" y="2209"/>
                    </a:lnTo>
                    <a:lnTo>
                      <a:pt x="1289" y="2185"/>
                    </a:lnTo>
                    <a:lnTo>
                      <a:pt x="1308" y="2163"/>
                    </a:lnTo>
                    <a:lnTo>
                      <a:pt x="1329" y="2140"/>
                    </a:lnTo>
                    <a:lnTo>
                      <a:pt x="1350" y="2120"/>
                    </a:lnTo>
                    <a:lnTo>
                      <a:pt x="1372" y="2101"/>
                    </a:lnTo>
                    <a:lnTo>
                      <a:pt x="1396" y="2082"/>
                    </a:lnTo>
                    <a:lnTo>
                      <a:pt x="1413" y="2069"/>
                    </a:lnTo>
                    <a:lnTo>
                      <a:pt x="1432" y="2058"/>
                    </a:lnTo>
                    <a:lnTo>
                      <a:pt x="1453" y="2046"/>
                    </a:lnTo>
                    <a:lnTo>
                      <a:pt x="1474" y="2034"/>
                    </a:lnTo>
                    <a:lnTo>
                      <a:pt x="1498" y="2024"/>
                    </a:lnTo>
                    <a:lnTo>
                      <a:pt x="1521" y="2013"/>
                    </a:lnTo>
                    <a:lnTo>
                      <a:pt x="1547" y="2003"/>
                    </a:lnTo>
                    <a:lnTo>
                      <a:pt x="1574" y="1993"/>
                    </a:lnTo>
                    <a:lnTo>
                      <a:pt x="1590" y="1796"/>
                    </a:lnTo>
                    <a:lnTo>
                      <a:pt x="1592" y="1786"/>
                    </a:lnTo>
                    <a:lnTo>
                      <a:pt x="1594" y="1777"/>
                    </a:lnTo>
                    <a:lnTo>
                      <a:pt x="1599" y="1768"/>
                    </a:lnTo>
                    <a:lnTo>
                      <a:pt x="1603" y="1758"/>
                    </a:lnTo>
                    <a:lnTo>
                      <a:pt x="1609" y="1749"/>
                    </a:lnTo>
                    <a:lnTo>
                      <a:pt x="1615" y="1741"/>
                    </a:lnTo>
                    <a:lnTo>
                      <a:pt x="1622" y="1734"/>
                    </a:lnTo>
                    <a:lnTo>
                      <a:pt x="1630" y="1727"/>
                    </a:lnTo>
                    <a:lnTo>
                      <a:pt x="1639" y="1720"/>
                    </a:lnTo>
                    <a:lnTo>
                      <a:pt x="1648" y="1714"/>
                    </a:lnTo>
                    <a:lnTo>
                      <a:pt x="1659" y="1709"/>
                    </a:lnTo>
                    <a:lnTo>
                      <a:pt x="1669" y="1704"/>
                    </a:lnTo>
                    <a:lnTo>
                      <a:pt x="1680" y="1700"/>
                    </a:lnTo>
                    <a:lnTo>
                      <a:pt x="1691" y="1697"/>
                    </a:lnTo>
                    <a:lnTo>
                      <a:pt x="1703" y="1695"/>
                    </a:lnTo>
                    <a:lnTo>
                      <a:pt x="1716" y="1694"/>
                    </a:lnTo>
                    <a:lnTo>
                      <a:pt x="1727" y="1694"/>
                    </a:lnTo>
                    <a:lnTo>
                      <a:pt x="1739" y="1695"/>
                    </a:lnTo>
                    <a:lnTo>
                      <a:pt x="1750" y="1697"/>
                    </a:lnTo>
                    <a:lnTo>
                      <a:pt x="1760" y="1700"/>
                    </a:lnTo>
                    <a:lnTo>
                      <a:pt x="1771" y="1703"/>
                    </a:lnTo>
                    <a:lnTo>
                      <a:pt x="1781" y="1708"/>
                    </a:lnTo>
                    <a:lnTo>
                      <a:pt x="1789" y="1713"/>
                    </a:lnTo>
                    <a:lnTo>
                      <a:pt x="1797" y="1719"/>
                    </a:lnTo>
                    <a:lnTo>
                      <a:pt x="1805" y="1725"/>
                    </a:lnTo>
                    <a:lnTo>
                      <a:pt x="1811" y="1732"/>
                    </a:lnTo>
                    <a:lnTo>
                      <a:pt x="1818" y="1740"/>
                    </a:lnTo>
                    <a:lnTo>
                      <a:pt x="1822" y="1748"/>
                    </a:lnTo>
                    <a:lnTo>
                      <a:pt x="1826" y="1756"/>
                    </a:lnTo>
                    <a:lnTo>
                      <a:pt x="1829" y="1766"/>
                    </a:lnTo>
                    <a:lnTo>
                      <a:pt x="1830" y="1775"/>
                    </a:lnTo>
                    <a:lnTo>
                      <a:pt x="1831" y="1784"/>
                    </a:lnTo>
                    <a:lnTo>
                      <a:pt x="1826" y="1944"/>
                    </a:lnTo>
                    <a:lnTo>
                      <a:pt x="1849" y="1943"/>
                    </a:lnTo>
                    <a:lnTo>
                      <a:pt x="1861" y="1942"/>
                    </a:lnTo>
                    <a:lnTo>
                      <a:pt x="1873" y="1941"/>
                    </a:lnTo>
                    <a:lnTo>
                      <a:pt x="1904" y="1942"/>
                    </a:lnTo>
                    <a:lnTo>
                      <a:pt x="1934" y="1944"/>
                    </a:lnTo>
                    <a:lnTo>
                      <a:pt x="1992" y="1949"/>
                    </a:lnTo>
                    <a:lnTo>
                      <a:pt x="1989" y="1784"/>
                    </a:lnTo>
                    <a:lnTo>
                      <a:pt x="1990" y="1774"/>
                    </a:lnTo>
                    <a:lnTo>
                      <a:pt x="1991" y="1765"/>
                    </a:lnTo>
                    <a:lnTo>
                      <a:pt x="1994" y="1755"/>
                    </a:lnTo>
                    <a:lnTo>
                      <a:pt x="1998" y="1747"/>
                    </a:lnTo>
                    <a:lnTo>
                      <a:pt x="2002" y="1739"/>
                    </a:lnTo>
                    <a:lnTo>
                      <a:pt x="2008" y="1731"/>
                    </a:lnTo>
                    <a:lnTo>
                      <a:pt x="2015" y="1725"/>
                    </a:lnTo>
                    <a:lnTo>
                      <a:pt x="2022" y="1718"/>
                    </a:lnTo>
                    <a:lnTo>
                      <a:pt x="2030" y="1712"/>
                    </a:lnTo>
                    <a:lnTo>
                      <a:pt x="2040" y="1707"/>
                    </a:lnTo>
                    <a:lnTo>
                      <a:pt x="2049" y="1702"/>
                    </a:lnTo>
                    <a:lnTo>
                      <a:pt x="2059" y="1698"/>
                    </a:lnTo>
                    <a:lnTo>
                      <a:pt x="2070" y="1696"/>
                    </a:lnTo>
                    <a:lnTo>
                      <a:pt x="2081" y="1694"/>
                    </a:lnTo>
                    <a:lnTo>
                      <a:pt x="2094" y="1693"/>
                    </a:lnTo>
                    <a:lnTo>
                      <a:pt x="2105" y="1693"/>
                    </a:lnTo>
                    <a:lnTo>
                      <a:pt x="2117" y="1694"/>
                    </a:lnTo>
                    <a:lnTo>
                      <a:pt x="2129" y="1695"/>
                    </a:lnTo>
                    <a:lnTo>
                      <a:pt x="2140" y="1698"/>
                    </a:lnTo>
                    <a:lnTo>
                      <a:pt x="2152" y="1702"/>
                    </a:lnTo>
                    <a:lnTo>
                      <a:pt x="2162" y="1707"/>
                    </a:lnTo>
                    <a:lnTo>
                      <a:pt x="2172" y="1712"/>
                    </a:lnTo>
                    <a:lnTo>
                      <a:pt x="2181" y="1718"/>
                    </a:lnTo>
                    <a:lnTo>
                      <a:pt x="2190" y="1724"/>
                    </a:lnTo>
                    <a:lnTo>
                      <a:pt x="2199" y="1731"/>
                    </a:lnTo>
                    <a:lnTo>
                      <a:pt x="2206" y="1739"/>
                    </a:lnTo>
                    <a:lnTo>
                      <a:pt x="2213" y="1747"/>
                    </a:lnTo>
                    <a:lnTo>
                      <a:pt x="2218" y="1755"/>
                    </a:lnTo>
                    <a:lnTo>
                      <a:pt x="2223" y="1765"/>
                    </a:lnTo>
                    <a:lnTo>
                      <a:pt x="2226" y="1774"/>
                    </a:lnTo>
                    <a:lnTo>
                      <a:pt x="2229" y="1783"/>
                    </a:lnTo>
                    <a:lnTo>
                      <a:pt x="2230" y="1793"/>
                    </a:lnTo>
                    <a:lnTo>
                      <a:pt x="2246" y="2001"/>
                    </a:lnTo>
                    <a:lnTo>
                      <a:pt x="2256" y="2004"/>
                    </a:lnTo>
                    <a:lnTo>
                      <a:pt x="2266" y="2007"/>
                    </a:lnTo>
                    <a:lnTo>
                      <a:pt x="2307" y="2024"/>
                    </a:lnTo>
                    <a:lnTo>
                      <a:pt x="2344" y="2043"/>
                    </a:lnTo>
                    <a:lnTo>
                      <a:pt x="2379" y="2063"/>
                    </a:lnTo>
                    <a:lnTo>
                      <a:pt x="2395" y="2073"/>
                    </a:lnTo>
                    <a:lnTo>
                      <a:pt x="2411" y="2084"/>
                    </a:lnTo>
                    <a:lnTo>
                      <a:pt x="2427" y="2096"/>
                    </a:lnTo>
                    <a:lnTo>
                      <a:pt x="2441" y="2107"/>
                    </a:lnTo>
                    <a:lnTo>
                      <a:pt x="2454" y="2119"/>
                    </a:lnTo>
                    <a:lnTo>
                      <a:pt x="2467" y="2130"/>
                    </a:lnTo>
                    <a:lnTo>
                      <a:pt x="2481" y="2143"/>
                    </a:lnTo>
                    <a:lnTo>
                      <a:pt x="2493" y="2156"/>
                    </a:lnTo>
                    <a:lnTo>
                      <a:pt x="2504" y="2169"/>
                    </a:lnTo>
                    <a:lnTo>
                      <a:pt x="2514" y="2182"/>
                    </a:lnTo>
                    <a:lnTo>
                      <a:pt x="2525" y="2196"/>
                    </a:lnTo>
                    <a:lnTo>
                      <a:pt x="2535" y="2211"/>
                    </a:lnTo>
                    <a:lnTo>
                      <a:pt x="2544" y="2227"/>
                    </a:lnTo>
                    <a:lnTo>
                      <a:pt x="2553" y="2244"/>
                    </a:lnTo>
                    <a:lnTo>
                      <a:pt x="2562" y="2262"/>
                    </a:lnTo>
                    <a:lnTo>
                      <a:pt x="2570" y="2280"/>
                    </a:lnTo>
                    <a:lnTo>
                      <a:pt x="2587" y="2319"/>
                    </a:lnTo>
                    <a:lnTo>
                      <a:pt x="2602" y="2359"/>
                    </a:lnTo>
                    <a:lnTo>
                      <a:pt x="2615" y="2403"/>
                    </a:lnTo>
                    <a:lnTo>
                      <a:pt x="2626" y="2447"/>
                    </a:lnTo>
                    <a:lnTo>
                      <a:pt x="2637" y="2493"/>
                    </a:lnTo>
                    <a:lnTo>
                      <a:pt x="2637" y="2508"/>
                    </a:lnTo>
                    <a:lnTo>
                      <a:pt x="2636" y="2523"/>
                    </a:lnTo>
                    <a:lnTo>
                      <a:pt x="2633" y="2539"/>
                    </a:lnTo>
                    <a:lnTo>
                      <a:pt x="2628" y="2553"/>
                    </a:lnTo>
                    <a:lnTo>
                      <a:pt x="2623" y="2566"/>
                    </a:lnTo>
                    <a:lnTo>
                      <a:pt x="2616" y="2578"/>
                    </a:lnTo>
                    <a:lnTo>
                      <a:pt x="2609" y="2590"/>
                    </a:lnTo>
                    <a:lnTo>
                      <a:pt x="2600" y="2601"/>
                    </a:lnTo>
                    <a:lnTo>
                      <a:pt x="2591" y="2611"/>
                    </a:lnTo>
                    <a:lnTo>
                      <a:pt x="2580" y="2619"/>
                    </a:lnTo>
                    <a:lnTo>
                      <a:pt x="2568" y="2626"/>
                    </a:lnTo>
                    <a:lnTo>
                      <a:pt x="2556" y="2632"/>
                    </a:lnTo>
                    <a:lnTo>
                      <a:pt x="2543" y="2637"/>
                    </a:lnTo>
                    <a:lnTo>
                      <a:pt x="2529" y="2642"/>
                    </a:lnTo>
                    <a:lnTo>
                      <a:pt x="2514" y="2644"/>
                    </a:lnTo>
                    <a:lnTo>
                      <a:pt x="2500" y="2644"/>
                    </a:lnTo>
                    <a:lnTo>
                      <a:pt x="2485" y="2643"/>
                    </a:lnTo>
                    <a:lnTo>
                      <a:pt x="2470" y="2640"/>
                    </a:lnTo>
                    <a:lnTo>
                      <a:pt x="2454" y="2635"/>
                    </a:lnTo>
                    <a:lnTo>
                      <a:pt x="2440" y="2629"/>
                    </a:lnTo>
                    <a:lnTo>
                      <a:pt x="2427" y="2622"/>
                    </a:lnTo>
                    <a:lnTo>
                      <a:pt x="2413" y="2614"/>
                    </a:lnTo>
                    <a:lnTo>
                      <a:pt x="2401" y="2604"/>
                    </a:lnTo>
                    <a:lnTo>
                      <a:pt x="2390" y="2594"/>
                    </a:lnTo>
                    <a:lnTo>
                      <a:pt x="2380" y="2581"/>
                    </a:lnTo>
                    <a:lnTo>
                      <a:pt x="2371" y="2569"/>
                    </a:lnTo>
                    <a:lnTo>
                      <a:pt x="2363" y="2555"/>
                    </a:lnTo>
                    <a:lnTo>
                      <a:pt x="2355" y="2541"/>
                    </a:lnTo>
                    <a:lnTo>
                      <a:pt x="2349" y="2525"/>
                    </a:lnTo>
                    <a:lnTo>
                      <a:pt x="2345" y="2510"/>
                    </a:lnTo>
                    <a:lnTo>
                      <a:pt x="2342" y="2494"/>
                    </a:lnTo>
                    <a:lnTo>
                      <a:pt x="2341" y="2478"/>
                    </a:lnTo>
                    <a:lnTo>
                      <a:pt x="2335" y="2453"/>
                    </a:lnTo>
                    <a:lnTo>
                      <a:pt x="2329" y="2432"/>
                    </a:lnTo>
                    <a:lnTo>
                      <a:pt x="2321" y="2411"/>
                    </a:lnTo>
                    <a:lnTo>
                      <a:pt x="2313" y="2392"/>
                    </a:lnTo>
                    <a:lnTo>
                      <a:pt x="2302" y="2374"/>
                    </a:lnTo>
                    <a:lnTo>
                      <a:pt x="2291" y="2357"/>
                    </a:lnTo>
                    <a:lnTo>
                      <a:pt x="2280" y="2341"/>
                    </a:lnTo>
                    <a:lnTo>
                      <a:pt x="2268" y="2325"/>
                    </a:lnTo>
                    <a:lnTo>
                      <a:pt x="2278" y="2832"/>
                    </a:lnTo>
                    <a:lnTo>
                      <a:pt x="2328" y="2847"/>
                    </a:lnTo>
                    <a:lnTo>
                      <a:pt x="2372" y="2864"/>
                    </a:lnTo>
                    <a:lnTo>
                      <a:pt x="2409" y="2878"/>
                    </a:lnTo>
                    <a:lnTo>
                      <a:pt x="2442" y="2891"/>
                    </a:lnTo>
                    <a:lnTo>
                      <a:pt x="2473" y="2906"/>
                    </a:lnTo>
                    <a:lnTo>
                      <a:pt x="2501" y="2923"/>
                    </a:lnTo>
                    <a:lnTo>
                      <a:pt x="2514" y="2932"/>
                    </a:lnTo>
                    <a:lnTo>
                      <a:pt x="2528" y="2941"/>
                    </a:lnTo>
                    <a:lnTo>
                      <a:pt x="2540" y="2950"/>
                    </a:lnTo>
                    <a:lnTo>
                      <a:pt x="2551" y="2960"/>
                    </a:lnTo>
                    <a:lnTo>
                      <a:pt x="2563" y="2971"/>
                    </a:lnTo>
                    <a:lnTo>
                      <a:pt x="2573" y="2981"/>
                    </a:lnTo>
                    <a:lnTo>
                      <a:pt x="2584" y="2992"/>
                    </a:lnTo>
                    <a:lnTo>
                      <a:pt x="2594" y="3003"/>
                    </a:lnTo>
                    <a:lnTo>
                      <a:pt x="2603" y="3015"/>
                    </a:lnTo>
                    <a:lnTo>
                      <a:pt x="2612" y="3028"/>
                    </a:lnTo>
                    <a:lnTo>
                      <a:pt x="2620" y="3040"/>
                    </a:lnTo>
                    <a:lnTo>
                      <a:pt x="2628" y="3053"/>
                    </a:lnTo>
                    <a:lnTo>
                      <a:pt x="2636" y="3066"/>
                    </a:lnTo>
                    <a:lnTo>
                      <a:pt x="2642" y="3080"/>
                    </a:lnTo>
                    <a:lnTo>
                      <a:pt x="2648" y="3094"/>
                    </a:lnTo>
                    <a:lnTo>
                      <a:pt x="2653" y="3108"/>
                    </a:lnTo>
                    <a:lnTo>
                      <a:pt x="2658" y="3122"/>
                    </a:lnTo>
                    <a:lnTo>
                      <a:pt x="2662" y="3138"/>
                    </a:lnTo>
                    <a:lnTo>
                      <a:pt x="2666" y="3153"/>
                    </a:lnTo>
                    <a:lnTo>
                      <a:pt x="2669" y="3168"/>
                    </a:lnTo>
                    <a:lnTo>
                      <a:pt x="2671" y="3184"/>
                    </a:lnTo>
                    <a:lnTo>
                      <a:pt x="2673" y="3201"/>
                    </a:lnTo>
                    <a:lnTo>
                      <a:pt x="2675" y="3234"/>
                    </a:lnTo>
                    <a:lnTo>
                      <a:pt x="2674" y="3269"/>
                    </a:lnTo>
                    <a:lnTo>
                      <a:pt x="2672" y="3305"/>
                    </a:lnTo>
                    <a:close/>
                    <a:moveTo>
                      <a:pt x="2291" y="3213"/>
                    </a:moveTo>
                    <a:lnTo>
                      <a:pt x="2291" y="3213"/>
                    </a:lnTo>
                    <a:lnTo>
                      <a:pt x="2285" y="3210"/>
                    </a:lnTo>
                    <a:lnTo>
                      <a:pt x="2279" y="3207"/>
                    </a:lnTo>
                    <a:lnTo>
                      <a:pt x="2266" y="3202"/>
                    </a:lnTo>
                    <a:lnTo>
                      <a:pt x="2240" y="3563"/>
                    </a:lnTo>
                    <a:lnTo>
                      <a:pt x="2247" y="3560"/>
                    </a:lnTo>
                    <a:lnTo>
                      <a:pt x="2250" y="3558"/>
                    </a:lnTo>
                    <a:lnTo>
                      <a:pt x="2254" y="3557"/>
                    </a:lnTo>
                    <a:lnTo>
                      <a:pt x="2267" y="3546"/>
                    </a:lnTo>
                    <a:lnTo>
                      <a:pt x="2279" y="3536"/>
                    </a:lnTo>
                    <a:lnTo>
                      <a:pt x="2291" y="3526"/>
                    </a:lnTo>
                    <a:lnTo>
                      <a:pt x="2301" y="3514"/>
                    </a:lnTo>
                    <a:lnTo>
                      <a:pt x="2312" y="3503"/>
                    </a:lnTo>
                    <a:lnTo>
                      <a:pt x="2321" y="3492"/>
                    </a:lnTo>
                    <a:lnTo>
                      <a:pt x="2330" y="3480"/>
                    </a:lnTo>
                    <a:lnTo>
                      <a:pt x="2338" y="3469"/>
                    </a:lnTo>
                    <a:lnTo>
                      <a:pt x="2344" y="3456"/>
                    </a:lnTo>
                    <a:lnTo>
                      <a:pt x="2350" y="3444"/>
                    </a:lnTo>
                    <a:lnTo>
                      <a:pt x="2356" y="3432"/>
                    </a:lnTo>
                    <a:lnTo>
                      <a:pt x="2361" y="3419"/>
                    </a:lnTo>
                    <a:lnTo>
                      <a:pt x="2365" y="3407"/>
                    </a:lnTo>
                    <a:lnTo>
                      <a:pt x="2368" y="3393"/>
                    </a:lnTo>
                    <a:lnTo>
                      <a:pt x="2371" y="3380"/>
                    </a:lnTo>
                    <a:lnTo>
                      <a:pt x="2372" y="3366"/>
                    </a:lnTo>
                    <a:lnTo>
                      <a:pt x="2373" y="3355"/>
                    </a:lnTo>
                    <a:lnTo>
                      <a:pt x="2373" y="3342"/>
                    </a:lnTo>
                    <a:lnTo>
                      <a:pt x="2372" y="3331"/>
                    </a:lnTo>
                    <a:lnTo>
                      <a:pt x="2371" y="3320"/>
                    </a:lnTo>
                    <a:lnTo>
                      <a:pt x="2368" y="3309"/>
                    </a:lnTo>
                    <a:lnTo>
                      <a:pt x="2365" y="3299"/>
                    </a:lnTo>
                    <a:lnTo>
                      <a:pt x="2361" y="3288"/>
                    </a:lnTo>
                    <a:lnTo>
                      <a:pt x="2356" y="3278"/>
                    </a:lnTo>
                    <a:lnTo>
                      <a:pt x="2350" y="3269"/>
                    </a:lnTo>
                    <a:lnTo>
                      <a:pt x="2344" y="3260"/>
                    </a:lnTo>
                    <a:lnTo>
                      <a:pt x="2337" y="3252"/>
                    </a:lnTo>
                    <a:lnTo>
                      <a:pt x="2330" y="3243"/>
                    </a:lnTo>
                    <a:lnTo>
                      <a:pt x="2321" y="3235"/>
                    </a:lnTo>
                    <a:lnTo>
                      <a:pt x="2312" y="3227"/>
                    </a:lnTo>
                    <a:lnTo>
                      <a:pt x="2301" y="3220"/>
                    </a:lnTo>
                    <a:lnTo>
                      <a:pt x="2291" y="321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sz="1800">
                  <a:solidFill>
                    <a:srgbClr val="FFFFFF"/>
                  </a:solidFill>
                  <a:latin typeface="微软雅黑" pitchFamily="34" charset="-122"/>
                  <a:ea typeface="微软雅黑" pitchFamily="34" charset="-122"/>
                </a:endParaRPr>
              </a:p>
            </p:txBody>
          </p:sp>
        </p:grpSp>
        <p:grpSp>
          <p:nvGrpSpPr>
            <p:cNvPr id="49" name="组合 48"/>
            <p:cNvGrpSpPr/>
            <p:nvPr/>
          </p:nvGrpSpPr>
          <p:grpSpPr>
            <a:xfrm>
              <a:off x="7843388" y="2064061"/>
              <a:ext cx="465459" cy="497543"/>
              <a:chOff x="16802" y="4217"/>
              <a:chExt cx="992" cy="994"/>
            </a:xfrm>
          </p:grpSpPr>
          <p:sp>
            <p:nvSpPr>
              <p:cNvPr id="50" name="圆角矩形 49"/>
              <p:cNvSpPr/>
              <p:nvPr/>
            </p:nvSpPr>
            <p:spPr>
              <a:xfrm>
                <a:off x="16802" y="4217"/>
                <a:ext cx="993" cy="994"/>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51" name=" 33"/>
              <p:cNvSpPr/>
              <p:nvPr/>
            </p:nvSpPr>
            <p:spPr bwMode="auto">
              <a:xfrm>
                <a:off x="17046" y="4462"/>
                <a:ext cx="527" cy="527"/>
              </a:xfrm>
              <a:custGeom>
                <a:avLst/>
                <a:gdLst>
                  <a:gd name="T0" fmla="*/ 354414 w 2295525"/>
                  <a:gd name="T1" fmla="*/ 1437494 h 1735138"/>
                  <a:gd name="T2" fmla="*/ 223983 w 2295525"/>
                  <a:gd name="T3" fmla="*/ 1389407 h 1735138"/>
                  <a:gd name="T4" fmla="*/ 200120 w 2295525"/>
                  <a:gd name="T5" fmla="*/ 1433678 h 1735138"/>
                  <a:gd name="T6" fmla="*/ 1871799 w 2295525"/>
                  <a:gd name="T7" fmla="*/ 1202082 h 1735138"/>
                  <a:gd name="T8" fmla="*/ 1862595 w 2295525"/>
                  <a:gd name="T9" fmla="*/ 1430571 h 1735138"/>
                  <a:gd name="T10" fmla="*/ 1585813 w 2295525"/>
                  <a:gd name="T11" fmla="*/ 1207999 h 1735138"/>
                  <a:gd name="T12" fmla="*/ 1490656 w 2295525"/>
                  <a:gd name="T13" fmla="*/ 1402297 h 1735138"/>
                  <a:gd name="T14" fmla="*/ 1152749 w 2295525"/>
                  <a:gd name="T15" fmla="*/ 1383558 h 1735138"/>
                  <a:gd name="T16" fmla="*/ 1090837 w 2295525"/>
                  <a:gd name="T17" fmla="*/ 1220821 h 1735138"/>
                  <a:gd name="T18" fmla="*/ 783516 w 2295525"/>
                  <a:gd name="T19" fmla="*/ 1424982 h 1735138"/>
                  <a:gd name="T20" fmla="*/ 1483025 w 2295525"/>
                  <a:gd name="T21" fmla="*/ 1122300 h 1735138"/>
                  <a:gd name="T22" fmla="*/ 1518730 w 2295525"/>
                  <a:gd name="T23" fmla="*/ 1215802 h 1735138"/>
                  <a:gd name="T24" fmla="*/ 1183050 w 2295525"/>
                  <a:gd name="T25" fmla="*/ 1170419 h 1735138"/>
                  <a:gd name="T26" fmla="*/ 1093135 w 2295525"/>
                  <a:gd name="T27" fmla="*/ 1129269 h 1735138"/>
                  <a:gd name="T28" fmla="*/ 556942 w 2295525"/>
                  <a:gd name="T29" fmla="*/ 1349470 h 1735138"/>
                  <a:gd name="T30" fmla="*/ 575056 w 2295525"/>
                  <a:gd name="T31" fmla="*/ 1122300 h 1735138"/>
                  <a:gd name="T32" fmla="*/ 1862842 w 2295525"/>
                  <a:gd name="T33" fmla="*/ 1073163 h 1735138"/>
                  <a:gd name="T34" fmla="*/ 1818708 w 2295525"/>
                  <a:gd name="T35" fmla="*/ 1141187 h 1735138"/>
                  <a:gd name="T36" fmla="*/ 1616812 w 2295525"/>
                  <a:gd name="T37" fmla="*/ 1141187 h 1735138"/>
                  <a:gd name="T38" fmla="*/ 1710350 w 2295525"/>
                  <a:gd name="T39" fmla="*/ 973592 h 1735138"/>
                  <a:gd name="T40" fmla="*/ 1049969 w 2295525"/>
                  <a:gd name="T41" fmla="*/ 1053775 h 1735138"/>
                  <a:gd name="T42" fmla="*/ 1014682 w 2295525"/>
                  <a:gd name="T43" fmla="*/ 1139873 h 1735138"/>
                  <a:gd name="T44" fmla="*/ 810877 w 2295525"/>
                  <a:gd name="T45" fmla="*/ 1148088 h 1735138"/>
                  <a:gd name="T46" fmla="*/ 894641 w 2295525"/>
                  <a:gd name="T47" fmla="*/ 977206 h 1735138"/>
                  <a:gd name="T48" fmla="*/ 1442943 w 2295525"/>
                  <a:gd name="T49" fmla="*/ 1075103 h 1735138"/>
                  <a:gd name="T50" fmla="*/ 1436373 w 2295525"/>
                  <a:gd name="T51" fmla="*/ 1150050 h 1735138"/>
                  <a:gd name="T52" fmla="*/ 1208721 w 2295525"/>
                  <a:gd name="T53" fmla="*/ 1078390 h 1735138"/>
                  <a:gd name="T54" fmla="*/ 1323368 w 2295525"/>
                  <a:gd name="T55" fmla="*/ 948876 h 1735138"/>
                  <a:gd name="T56" fmla="*/ 1621695 w 2295525"/>
                  <a:gd name="T57" fmla="*/ 933562 h 1735138"/>
                  <a:gd name="T58" fmla="*/ 1479674 w 2295525"/>
                  <a:gd name="T59" fmla="*/ 1082709 h 1735138"/>
                  <a:gd name="T60" fmla="*/ 1414939 w 2295525"/>
                  <a:gd name="T61" fmla="*/ 921326 h 1735138"/>
                  <a:gd name="T62" fmla="*/ 734217 w 2295525"/>
                  <a:gd name="T63" fmla="*/ 885923 h 1735138"/>
                  <a:gd name="T64" fmla="*/ 821379 w 2295525"/>
                  <a:gd name="T65" fmla="*/ 995880 h 1735138"/>
                  <a:gd name="T66" fmla="*/ 569798 w 2295525"/>
                  <a:gd name="T67" fmla="*/ 1011399 h 1735138"/>
                  <a:gd name="T68" fmla="*/ 708465 w 2295525"/>
                  <a:gd name="T69" fmla="*/ 874696 h 1735138"/>
                  <a:gd name="T70" fmla="*/ 1179427 w 2295525"/>
                  <a:gd name="T71" fmla="*/ 987627 h 1735138"/>
                  <a:gd name="T72" fmla="*/ 1053942 w 2295525"/>
                  <a:gd name="T73" fmla="*/ 998854 h 1735138"/>
                  <a:gd name="T74" fmla="*/ 1081279 w 2295525"/>
                  <a:gd name="T75" fmla="*/ 872390 h 1735138"/>
                  <a:gd name="T76" fmla="*/ 630962 w 2295525"/>
                  <a:gd name="T77" fmla="*/ 582190 h 1735138"/>
                  <a:gd name="T78" fmla="*/ 650134 w 2295525"/>
                  <a:gd name="T79" fmla="*/ 606180 h 1735138"/>
                  <a:gd name="T80" fmla="*/ 568156 w 2295525"/>
                  <a:gd name="T81" fmla="*/ 576931 h 1735138"/>
                  <a:gd name="T82" fmla="*/ 423066 w 2295525"/>
                  <a:gd name="T83" fmla="*/ 442769 h 1735138"/>
                  <a:gd name="T84" fmla="*/ 467582 w 2295525"/>
                  <a:gd name="T85" fmla="*/ 701168 h 1735138"/>
                  <a:gd name="T86" fmla="*/ 431639 w 2295525"/>
                  <a:gd name="T87" fmla="*/ 840254 h 1735138"/>
                  <a:gd name="T88" fmla="*/ 233461 w 2295525"/>
                  <a:gd name="T89" fmla="*/ 1059432 h 1735138"/>
                  <a:gd name="T90" fmla="*/ 24401 w 2295525"/>
                  <a:gd name="T91" fmla="*/ 753902 h 1735138"/>
                  <a:gd name="T92" fmla="*/ 24071 w 2295525"/>
                  <a:gd name="T93" fmla="*/ 496162 h 1735138"/>
                  <a:gd name="T94" fmla="*/ 271712 w 2295525"/>
                  <a:gd name="T95" fmla="*/ 589107 h 1735138"/>
                  <a:gd name="T96" fmla="*/ 114945 w 2295525"/>
                  <a:gd name="T97" fmla="*/ 167158 h 1735138"/>
                  <a:gd name="T98" fmla="*/ 805855 w 2295525"/>
                  <a:gd name="T99" fmla="*/ 635663 h 1735138"/>
                  <a:gd name="T100" fmla="*/ 259204 w 2295525"/>
                  <a:gd name="T101" fmla="*/ 33300 h 1735138"/>
                  <a:gd name="T102" fmla="*/ 328699 w 2295525"/>
                  <a:gd name="T103" fmla="*/ 129902 h 1735138"/>
                  <a:gd name="T104" fmla="*/ 367892 w 2295525"/>
                  <a:gd name="T105" fmla="*/ 169466 h 1735138"/>
                  <a:gd name="T106" fmla="*/ 336932 w 2295525"/>
                  <a:gd name="T107" fmla="*/ 328712 h 1735138"/>
                  <a:gd name="T108" fmla="*/ 211447 w 2295525"/>
                  <a:gd name="T109" fmla="*/ 381464 h 1735138"/>
                  <a:gd name="T110" fmla="*/ 106711 w 2295525"/>
                  <a:gd name="T111" fmla="*/ 261452 h 1735138"/>
                  <a:gd name="T112" fmla="*/ 105065 w 2295525"/>
                  <a:gd name="T113" fmla="*/ 98581 h 1735138"/>
                  <a:gd name="T114" fmla="*/ 1739362 w 2295525"/>
                  <a:gd name="T115" fmla="*/ 11210 h 1735138"/>
                  <a:gd name="T116" fmla="*/ 1780178 w 2295525"/>
                  <a:gd name="T117" fmla="*/ 665335 h 1735138"/>
                  <a:gd name="T118" fmla="*/ 801905 w 2295525"/>
                  <a:gd name="T119" fmla="*/ 719736 h 1735138"/>
                  <a:gd name="T120" fmla="*/ 728501 w 2295525"/>
                  <a:gd name="T121" fmla="*/ 578954 h 1735138"/>
                  <a:gd name="T122" fmla="*/ 797296 w 2295525"/>
                  <a:gd name="T123" fmla="*/ 2967 h 173513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295525" h="1735138">
                    <a:moveTo>
                      <a:pt x="350837" y="1671638"/>
                    </a:moveTo>
                    <a:lnTo>
                      <a:pt x="438244" y="1671638"/>
                    </a:lnTo>
                    <a:lnTo>
                      <a:pt x="442634" y="1674019"/>
                    </a:lnTo>
                    <a:lnTo>
                      <a:pt x="452213" y="1680766"/>
                    </a:lnTo>
                    <a:lnTo>
                      <a:pt x="458599" y="1685132"/>
                    </a:lnTo>
                    <a:lnTo>
                      <a:pt x="465384" y="1690291"/>
                    </a:lnTo>
                    <a:lnTo>
                      <a:pt x="472169" y="1695847"/>
                    </a:lnTo>
                    <a:lnTo>
                      <a:pt x="478156" y="1701404"/>
                    </a:lnTo>
                    <a:lnTo>
                      <a:pt x="483743" y="1706960"/>
                    </a:lnTo>
                    <a:lnTo>
                      <a:pt x="488533" y="1712913"/>
                    </a:lnTo>
                    <a:lnTo>
                      <a:pt x="490129" y="1715691"/>
                    </a:lnTo>
                    <a:lnTo>
                      <a:pt x="490928" y="1718072"/>
                    </a:lnTo>
                    <a:lnTo>
                      <a:pt x="491726" y="1720454"/>
                    </a:lnTo>
                    <a:lnTo>
                      <a:pt x="492125" y="1723232"/>
                    </a:lnTo>
                    <a:lnTo>
                      <a:pt x="491726" y="1725216"/>
                    </a:lnTo>
                    <a:lnTo>
                      <a:pt x="490928" y="1727201"/>
                    </a:lnTo>
                    <a:lnTo>
                      <a:pt x="489331" y="1729582"/>
                    </a:lnTo>
                    <a:lnTo>
                      <a:pt x="486537" y="1730772"/>
                    </a:lnTo>
                    <a:lnTo>
                      <a:pt x="483743" y="1732360"/>
                    </a:lnTo>
                    <a:lnTo>
                      <a:pt x="479752" y="1733551"/>
                    </a:lnTo>
                    <a:lnTo>
                      <a:pt x="475362" y="1734344"/>
                    </a:lnTo>
                    <a:lnTo>
                      <a:pt x="469774" y="1734741"/>
                    </a:lnTo>
                    <a:lnTo>
                      <a:pt x="462590" y="1735138"/>
                    </a:lnTo>
                    <a:lnTo>
                      <a:pt x="455805" y="1735138"/>
                    </a:lnTo>
                    <a:lnTo>
                      <a:pt x="449419" y="1734741"/>
                    </a:lnTo>
                    <a:lnTo>
                      <a:pt x="443432" y="1733947"/>
                    </a:lnTo>
                    <a:lnTo>
                      <a:pt x="437446" y="1733154"/>
                    </a:lnTo>
                    <a:lnTo>
                      <a:pt x="431858" y="1731566"/>
                    </a:lnTo>
                    <a:lnTo>
                      <a:pt x="427069" y="1730376"/>
                    </a:lnTo>
                    <a:lnTo>
                      <a:pt x="421481" y="1727994"/>
                    </a:lnTo>
                    <a:lnTo>
                      <a:pt x="416691" y="1726010"/>
                    </a:lnTo>
                    <a:lnTo>
                      <a:pt x="411902" y="1724026"/>
                    </a:lnTo>
                    <a:lnTo>
                      <a:pt x="402722" y="1718866"/>
                    </a:lnTo>
                    <a:lnTo>
                      <a:pt x="394341" y="1712913"/>
                    </a:lnTo>
                    <a:lnTo>
                      <a:pt x="385560" y="1706960"/>
                    </a:lnTo>
                    <a:lnTo>
                      <a:pt x="381968" y="1704579"/>
                    </a:lnTo>
                    <a:lnTo>
                      <a:pt x="379573" y="1703785"/>
                    </a:lnTo>
                    <a:lnTo>
                      <a:pt x="377578" y="1703785"/>
                    </a:lnTo>
                    <a:lnTo>
                      <a:pt x="376780" y="1704182"/>
                    </a:lnTo>
                    <a:lnTo>
                      <a:pt x="376380" y="1705372"/>
                    </a:lnTo>
                    <a:lnTo>
                      <a:pt x="375582" y="1706563"/>
                    </a:lnTo>
                    <a:lnTo>
                      <a:pt x="375183" y="1707357"/>
                    </a:lnTo>
                    <a:lnTo>
                      <a:pt x="373986" y="1707754"/>
                    </a:lnTo>
                    <a:lnTo>
                      <a:pt x="364008" y="1707357"/>
                    </a:lnTo>
                    <a:lnTo>
                      <a:pt x="358420" y="1706563"/>
                    </a:lnTo>
                    <a:lnTo>
                      <a:pt x="356425" y="1706166"/>
                    </a:lnTo>
                    <a:lnTo>
                      <a:pt x="355227" y="1705769"/>
                    </a:lnTo>
                    <a:lnTo>
                      <a:pt x="353232" y="1697435"/>
                    </a:lnTo>
                    <a:lnTo>
                      <a:pt x="352433" y="1690688"/>
                    </a:lnTo>
                    <a:lnTo>
                      <a:pt x="351635" y="1685132"/>
                    </a:lnTo>
                    <a:lnTo>
                      <a:pt x="351236" y="1680766"/>
                    </a:lnTo>
                    <a:lnTo>
                      <a:pt x="351635" y="1677988"/>
                    </a:lnTo>
                    <a:lnTo>
                      <a:pt x="351635" y="1676004"/>
                    </a:lnTo>
                    <a:lnTo>
                      <a:pt x="352433" y="1674019"/>
                    </a:lnTo>
                    <a:lnTo>
                      <a:pt x="350837" y="1671638"/>
                    </a:lnTo>
                    <a:close/>
                    <a:moveTo>
                      <a:pt x="168275" y="1670050"/>
                    </a:moveTo>
                    <a:lnTo>
                      <a:pt x="265566" y="1670050"/>
                    </a:lnTo>
                    <a:lnTo>
                      <a:pt x="269899" y="1672491"/>
                    </a:lnTo>
                    <a:lnTo>
                      <a:pt x="281322" y="1679406"/>
                    </a:lnTo>
                    <a:lnTo>
                      <a:pt x="288018" y="1683881"/>
                    </a:lnTo>
                    <a:lnTo>
                      <a:pt x="295502" y="1689170"/>
                    </a:lnTo>
                    <a:lnTo>
                      <a:pt x="302986" y="1694458"/>
                    </a:lnTo>
                    <a:lnTo>
                      <a:pt x="309682" y="1700560"/>
                    </a:lnTo>
                    <a:lnTo>
                      <a:pt x="315984" y="1706255"/>
                    </a:lnTo>
                    <a:lnTo>
                      <a:pt x="318742" y="1709510"/>
                    </a:lnTo>
                    <a:lnTo>
                      <a:pt x="321105" y="1711950"/>
                    </a:lnTo>
                    <a:lnTo>
                      <a:pt x="322681" y="1714798"/>
                    </a:lnTo>
                    <a:lnTo>
                      <a:pt x="323862" y="1717646"/>
                    </a:lnTo>
                    <a:lnTo>
                      <a:pt x="325044" y="1720086"/>
                    </a:lnTo>
                    <a:lnTo>
                      <a:pt x="325438" y="1722934"/>
                    </a:lnTo>
                    <a:lnTo>
                      <a:pt x="325044" y="1724968"/>
                    </a:lnTo>
                    <a:lnTo>
                      <a:pt x="323862" y="1727002"/>
                    </a:lnTo>
                    <a:lnTo>
                      <a:pt x="321893" y="1728629"/>
                    </a:lnTo>
                    <a:lnTo>
                      <a:pt x="319529" y="1730663"/>
                    </a:lnTo>
                    <a:lnTo>
                      <a:pt x="315984" y="1732290"/>
                    </a:lnTo>
                    <a:lnTo>
                      <a:pt x="312046" y="1733104"/>
                    </a:lnTo>
                    <a:lnTo>
                      <a:pt x="306531" y="1734324"/>
                    </a:lnTo>
                    <a:lnTo>
                      <a:pt x="300229" y="1734731"/>
                    </a:lnTo>
                    <a:lnTo>
                      <a:pt x="292351" y="1735138"/>
                    </a:lnTo>
                    <a:lnTo>
                      <a:pt x="285261" y="1735138"/>
                    </a:lnTo>
                    <a:lnTo>
                      <a:pt x="278171" y="1734731"/>
                    </a:lnTo>
                    <a:lnTo>
                      <a:pt x="271475" y="1733918"/>
                    </a:lnTo>
                    <a:lnTo>
                      <a:pt x="264778" y="1732697"/>
                    </a:lnTo>
                    <a:lnTo>
                      <a:pt x="258476" y="1731477"/>
                    </a:lnTo>
                    <a:lnTo>
                      <a:pt x="252568" y="1729850"/>
                    </a:lnTo>
                    <a:lnTo>
                      <a:pt x="247053" y="1727816"/>
                    </a:lnTo>
                    <a:lnTo>
                      <a:pt x="241145" y="1725782"/>
                    </a:lnTo>
                    <a:lnTo>
                      <a:pt x="236024" y="1723748"/>
                    </a:lnTo>
                    <a:lnTo>
                      <a:pt x="225783" y="1718052"/>
                    </a:lnTo>
                    <a:lnTo>
                      <a:pt x="215936" y="1712357"/>
                    </a:lnTo>
                    <a:lnTo>
                      <a:pt x="206876" y="1706255"/>
                    </a:lnTo>
                    <a:lnTo>
                      <a:pt x="202543" y="1703814"/>
                    </a:lnTo>
                    <a:lnTo>
                      <a:pt x="200180" y="1703001"/>
                    </a:lnTo>
                    <a:lnTo>
                      <a:pt x="198211" y="1703001"/>
                    </a:lnTo>
                    <a:lnTo>
                      <a:pt x="197423" y="1703408"/>
                    </a:lnTo>
                    <a:lnTo>
                      <a:pt x="196241" y="1704628"/>
                    </a:lnTo>
                    <a:lnTo>
                      <a:pt x="195847" y="1705848"/>
                    </a:lnTo>
                    <a:lnTo>
                      <a:pt x="195060" y="1706662"/>
                    </a:lnTo>
                    <a:lnTo>
                      <a:pt x="193878" y="1707069"/>
                    </a:lnTo>
                    <a:lnTo>
                      <a:pt x="182455" y="1706662"/>
                    </a:lnTo>
                    <a:lnTo>
                      <a:pt x="176941" y="1705848"/>
                    </a:lnTo>
                    <a:lnTo>
                      <a:pt x="174183" y="1705442"/>
                    </a:lnTo>
                    <a:lnTo>
                      <a:pt x="173002" y="1705035"/>
                    </a:lnTo>
                    <a:lnTo>
                      <a:pt x="171032" y="1696492"/>
                    </a:lnTo>
                    <a:lnTo>
                      <a:pt x="169457" y="1689576"/>
                    </a:lnTo>
                    <a:lnTo>
                      <a:pt x="169063" y="1683881"/>
                    </a:lnTo>
                    <a:lnTo>
                      <a:pt x="168669" y="1679406"/>
                    </a:lnTo>
                    <a:lnTo>
                      <a:pt x="169063" y="1676152"/>
                    </a:lnTo>
                    <a:lnTo>
                      <a:pt x="169063" y="1674118"/>
                    </a:lnTo>
                    <a:lnTo>
                      <a:pt x="169457" y="1672491"/>
                    </a:lnTo>
                    <a:lnTo>
                      <a:pt x="168275" y="1670050"/>
                    </a:lnTo>
                    <a:close/>
                    <a:moveTo>
                      <a:pt x="1942197" y="1444625"/>
                    </a:moveTo>
                    <a:lnTo>
                      <a:pt x="2238486" y="1444625"/>
                    </a:lnTo>
                    <a:lnTo>
                      <a:pt x="2244427" y="1445021"/>
                    </a:lnTo>
                    <a:lnTo>
                      <a:pt x="2249973" y="1445812"/>
                    </a:lnTo>
                    <a:lnTo>
                      <a:pt x="2255518" y="1447000"/>
                    </a:lnTo>
                    <a:lnTo>
                      <a:pt x="2260272" y="1448978"/>
                    </a:lnTo>
                    <a:lnTo>
                      <a:pt x="2265421" y="1451748"/>
                    </a:lnTo>
                    <a:lnTo>
                      <a:pt x="2270174" y="1454123"/>
                    </a:lnTo>
                    <a:lnTo>
                      <a:pt x="2274532" y="1457289"/>
                    </a:lnTo>
                    <a:lnTo>
                      <a:pt x="2278493" y="1461246"/>
                    </a:lnTo>
                    <a:lnTo>
                      <a:pt x="2282454" y="1465204"/>
                    </a:lnTo>
                    <a:lnTo>
                      <a:pt x="2285623" y="1469557"/>
                    </a:lnTo>
                    <a:lnTo>
                      <a:pt x="2287999" y="1474306"/>
                    </a:lnTo>
                    <a:lnTo>
                      <a:pt x="2290772" y="1479451"/>
                    </a:lnTo>
                    <a:lnTo>
                      <a:pt x="2292356" y="1484200"/>
                    </a:lnTo>
                    <a:lnTo>
                      <a:pt x="2293941" y="1489740"/>
                    </a:lnTo>
                    <a:lnTo>
                      <a:pt x="2294733" y="1495280"/>
                    </a:lnTo>
                    <a:lnTo>
                      <a:pt x="2295525" y="1501217"/>
                    </a:lnTo>
                    <a:lnTo>
                      <a:pt x="2295525" y="1665451"/>
                    </a:lnTo>
                    <a:lnTo>
                      <a:pt x="2294733" y="1671387"/>
                    </a:lnTo>
                    <a:lnTo>
                      <a:pt x="2293941" y="1676927"/>
                    </a:lnTo>
                    <a:lnTo>
                      <a:pt x="2292356" y="1682468"/>
                    </a:lnTo>
                    <a:lnTo>
                      <a:pt x="2290772" y="1688008"/>
                    </a:lnTo>
                    <a:lnTo>
                      <a:pt x="2287999" y="1692361"/>
                    </a:lnTo>
                    <a:lnTo>
                      <a:pt x="2285623" y="1697110"/>
                    </a:lnTo>
                    <a:lnTo>
                      <a:pt x="2282454" y="1701859"/>
                    </a:lnTo>
                    <a:lnTo>
                      <a:pt x="2278493" y="1705421"/>
                    </a:lnTo>
                    <a:lnTo>
                      <a:pt x="2274532" y="1709378"/>
                    </a:lnTo>
                    <a:lnTo>
                      <a:pt x="2270174" y="1712544"/>
                    </a:lnTo>
                    <a:lnTo>
                      <a:pt x="2265421" y="1715315"/>
                    </a:lnTo>
                    <a:lnTo>
                      <a:pt x="2260272" y="1717689"/>
                    </a:lnTo>
                    <a:lnTo>
                      <a:pt x="2255518" y="1719668"/>
                    </a:lnTo>
                    <a:lnTo>
                      <a:pt x="2249973" y="1720855"/>
                    </a:lnTo>
                    <a:lnTo>
                      <a:pt x="2244427" y="1722042"/>
                    </a:lnTo>
                    <a:lnTo>
                      <a:pt x="2238486" y="1722438"/>
                    </a:lnTo>
                    <a:lnTo>
                      <a:pt x="1942197" y="1722438"/>
                    </a:lnTo>
                    <a:lnTo>
                      <a:pt x="1936652" y="1722042"/>
                    </a:lnTo>
                    <a:lnTo>
                      <a:pt x="1931106" y="1720855"/>
                    </a:lnTo>
                    <a:lnTo>
                      <a:pt x="1925561" y="1719668"/>
                    </a:lnTo>
                    <a:lnTo>
                      <a:pt x="1920412" y="1717689"/>
                    </a:lnTo>
                    <a:lnTo>
                      <a:pt x="1915262" y="1715315"/>
                    </a:lnTo>
                    <a:lnTo>
                      <a:pt x="1910905" y="1712544"/>
                    </a:lnTo>
                    <a:lnTo>
                      <a:pt x="1906548" y="1709378"/>
                    </a:lnTo>
                    <a:lnTo>
                      <a:pt x="1902191" y="1705421"/>
                    </a:lnTo>
                    <a:lnTo>
                      <a:pt x="1899022" y="1701859"/>
                    </a:lnTo>
                    <a:lnTo>
                      <a:pt x="1895457" y="1697110"/>
                    </a:lnTo>
                    <a:lnTo>
                      <a:pt x="1892684" y="1692361"/>
                    </a:lnTo>
                    <a:lnTo>
                      <a:pt x="1890307" y="1688008"/>
                    </a:lnTo>
                    <a:lnTo>
                      <a:pt x="1888327" y="1682468"/>
                    </a:lnTo>
                    <a:lnTo>
                      <a:pt x="1887139" y="1676927"/>
                    </a:lnTo>
                    <a:lnTo>
                      <a:pt x="1886346" y="1671387"/>
                    </a:lnTo>
                    <a:lnTo>
                      <a:pt x="1885950" y="1665451"/>
                    </a:lnTo>
                    <a:lnTo>
                      <a:pt x="1885950" y="1501217"/>
                    </a:lnTo>
                    <a:lnTo>
                      <a:pt x="1886346" y="1495280"/>
                    </a:lnTo>
                    <a:lnTo>
                      <a:pt x="1887139" y="1489740"/>
                    </a:lnTo>
                    <a:lnTo>
                      <a:pt x="1888327" y="1484200"/>
                    </a:lnTo>
                    <a:lnTo>
                      <a:pt x="1890307" y="1479451"/>
                    </a:lnTo>
                    <a:lnTo>
                      <a:pt x="1892684" y="1474306"/>
                    </a:lnTo>
                    <a:lnTo>
                      <a:pt x="1895457" y="1469557"/>
                    </a:lnTo>
                    <a:lnTo>
                      <a:pt x="1899022" y="1465204"/>
                    </a:lnTo>
                    <a:lnTo>
                      <a:pt x="1902191" y="1461246"/>
                    </a:lnTo>
                    <a:lnTo>
                      <a:pt x="1906548" y="1457289"/>
                    </a:lnTo>
                    <a:lnTo>
                      <a:pt x="1910905" y="1454123"/>
                    </a:lnTo>
                    <a:lnTo>
                      <a:pt x="1915262" y="1451748"/>
                    </a:lnTo>
                    <a:lnTo>
                      <a:pt x="1920412" y="1448978"/>
                    </a:lnTo>
                    <a:lnTo>
                      <a:pt x="1925561" y="1447000"/>
                    </a:lnTo>
                    <a:lnTo>
                      <a:pt x="1931106" y="1445812"/>
                    </a:lnTo>
                    <a:lnTo>
                      <a:pt x="1936652" y="1445021"/>
                    </a:lnTo>
                    <a:lnTo>
                      <a:pt x="1942197" y="1444625"/>
                    </a:lnTo>
                    <a:close/>
                    <a:moveTo>
                      <a:pt x="1445637" y="1444625"/>
                    </a:moveTo>
                    <a:lnTo>
                      <a:pt x="1743650" y="1444625"/>
                    </a:lnTo>
                    <a:lnTo>
                      <a:pt x="1749627" y="1445021"/>
                    </a:lnTo>
                    <a:lnTo>
                      <a:pt x="1755204" y="1445812"/>
                    </a:lnTo>
                    <a:lnTo>
                      <a:pt x="1760384" y="1447000"/>
                    </a:lnTo>
                    <a:lnTo>
                      <a:pt x="1765563" y="1448978"/>
                    </a:lnTo>
                    <a:lnTo>
                      <a:pt x="1770743" y="1451748"/>
                    </a:lnTo>
                    <a:lnTo>
                      <a:pt x="1775524" y="1454123"/>
                    </a:lnTo>
                    <a:lnTo>
                      <a:pt x="1779508" y="1457289"/>
                    </a:lnTo>
                    <a:lnTo>
                      <a:pt x="1783890" y="1461246"/>
                    </a:lnTo>
                    <a:lnTo>
                      <a:pt x="1787476" y="1465204"/>
                    </a:lnTo>
                    <a:lnTo>
                      <a:pt x="1790663" y="1469557"/>
                    </a:lnTo>
                    <a:lnTo>
                      <a:pt x="1793452" y="1474306"/>
                    </a:lnTo>
                    <a:lnTo>
                      <a:pt x="1796241" y="1479451"/>
                    </a:lnTo>
                    <a:lnTo>
                      <a:pt x="1797835" y="1484200"/>
                    </a:lnTo>
                    <a:lnTo>
                      <a:pt x="1799428" y="1489740"/>
                    </a:lnTo>
                    <a:lnTo>
                      <a:pt x="1800225" y="1495280"/>
                    </a:lnTo>
                    <a:lnTo>
                      <a:pt x="1800225" y="1501217"/>
                    </a:lnTo>
                    <a:lnTo>
                      <a:pt x="1800225" y="1665451"/>
                    </a:lnTo>
                    <a:lnTo>
                      <a:pt x="1800225" y="1671387"/>
                    </a:lnTo>
                    <a:lnTo>
                      <a:pt x="1799428" y="1676927"/>
                    </a:lnTo>
                    <a:lnTo>
                      <a:pt x="1797835" y="1682468"/>
                    </a:lnTo>
                    <a:lnTo>
                      <a:pt x="1796241" y="1688008"/>
                    </a:lnTo>
                    <a:lnTo>
                      <a:pt x="1793452" y="1692361"/>
                    </a:lnTo>
                    <a:lnTo>
                      <a:pt x="1790663" y="1697110"/>
                    </a:lnTo>
                    <a:lnTo>
                      <a:pt x="1787476" y="1701859"/>
                    </a:lnTo>
                    <a:lnTo>
                      <a:pt x="1783890" y="1705421"/>
                    </a:lnTo>
                    <a:lnTo>
                      <a:pt x="1779508" y="1709378"/>
                    </a:lnTo>
                    <a:lnTo>
                      <a:pt x="1775524" y="1712544"/>
                    </a:lnTo>
                    <a:lnTo>
                      <a:pt x="1770743" y="1715315"/>
                    </a:lnTo>
                    <a:lnTo>
                      <a:pt x="1765563" y="1717689"/>
                    </a:lnTo>
                    <a:lnTo>
                      <a:pt x="1760384" y="1719668"/>
                    </a:lnTo>
                    <a:lnTo>
                      <a:pt x="1755204" y="1720855"/>
                    </a:lnTo>
                    <a:lnTo>
                      <a:pt x="1749627" y="1722042"/>
                    </a:lnTo>
                    <a:lnTo>
                      <a:pt x="1743650" y="1722438"/>
                    </a:lnTo>
                    <a:lnTo>
                      <a:pt x="1445637" y="1722438"/>
                    </a:lnTo>
                    <a:lnTo>
                      <a:pt x="1439661" y="1722042"/>
                    </a:lnTo>
                    <a:lnTo>
                      <a:pt x="1434083" y="1720855"/>
                    </a:lnTo>
                    <a:lnTo>
                      <a:pt x="1428904" y="1719668"/>
                    </a:lnTo>
                    <a:lnTo>
                      <a:pt x="1423724" y="1717689"/>
                    </a:lnTo>
                    <a:lnTo>
                      <a:pt x="1418545" y="1715315"/>
                    </a:lnTo>
                    <a:lnTo>
                      <a:pt x="1413764" y="1712544"/>
                    </a:lnTo>
                    <a:lnTo>
                      <a:pt x="1409780" y="1709378"/>
                    </a:lnTo>
                    <a:lnTo>
                      <a:pt x="1405397" y="1705421"/>
                    </a:lnTo>
                    <a:lnTo>
                      <a:pt x="1401811" y="1701859"/>
                    </a:lnTo>
                    <a:lnTo>
                      <a:pt x="1398624" y="1697110"/>
                    </a:lnTo>
                    <a:lnTo>
                      <a:pt x="1395835" y="1692361"/>
                    </a:lnTo>
                    <a:lnTo>
                      <a:pt x="1393046" y="1688008"/>
                    </a:lnTo>
                    <a:lnTo>
                      <a:pt x="1391453" y="1682468"/>
                    </a:lnTo>
                    <a:lnTo>
                      <a:pt x="1389859" y="1676927"/>
                    </a:lnTo>
                    <a:lnTo>
                      <a:pt x="1389062" y="1671387"/>
                    </a:lnTo>
                    <a:lnTo>
                      <a:pt x="1389062" y="1665451"/>
                    </a:lnTo>
                    <a:lnTo>
                      <a:pt x="1389062" y="1501217"/>
                    </a:lnTo>
                    <a:lnTo>
                      <a:pt x="1389062" y="1495280"/>
                    </a:lnTo>
                    <a:lnTo>
                      <a:pt x="1389859" y="1489740"/>
                    </a:lnTo>
                    <a:lnTo>
                      <a:pt x="1391453" y="1484200"/>
                    </a:lnTo>
                    <a:lnTo>
                      <a:pt x="1393046" y="1479451"/>
                    </a:lnTo>
                    <a:lnTo>
                      <a:pt x="1395835" y="1474306"/>
                    </a:lnTo>
                    <a:lnTo>
                      <a:pt x="1398624" y="1469557"/>
                    </a:lnTo>
                    <a:lnTo>
                      <a:pt x="1401811" y="1465204"/>
                    </a:lnTo>
                    <a:lnTo>
                      <a:pt x="1405397" y="1461246"/>
                    </a:lnTo>
                    <a:lnTo>
                      <a:pt x="1409780" y="1457289"/>
                    </a:lnTo>
                    <a:lnTo>
                      <a:pt x="1413764" y="1454123"/>
                    </a:lnTo>
                    <a:lnTo>
                      <a:pt x="1418545" y="1451748"/>
                    </a:lnTo>
                    <a:lnTo>
                      <a:pt x="1423724" y="1448978"/>
                    </a:lnTo>
                    <a:lnTo>
                      <a:pt x="1428904" y="1447000"/>
                    </a:lnTo>
                    <a:lnTo>
                      <a:pt x="1434083" y="1445812"/>
                    </a:lnTo>
                    <a:lnTo>
                      <a:pt x="1439661" y="1445021"/>
                    </a:lnTo>
                    <a:lnTo>
                      <a:pt x="1445637" y="1444625"/>
                    </a:lnTo>
                    <a:close/>
                    <a:moveTo>
                      <a:pt x="971098" y="1444625"/>
                    </a:moveTo>
                    <a:lnTo>
                      <a:pt x="1267674" y="1444625"/>
                    </a:lnTo>
                    <a:lnTo>
                      <a:pt x="1273224" y="1445021"/>
                    </a:lnTo>
                    <a:lnTo>
                      <a:pt x="1278775" y="1445812"/>
                    </a:lnTo>
                    <a:lnTo>
                      <a:pt x="1284326" y="1447000"/>
                    </a:lnTo>
                    <a:lnTo>
                      <a:pt x="1289481" y="1448978"/>
                    </a:lnTo>
                    <a:lnTo>
                      <a:pt x="1294635" y="1451748"/>
                    </a:lnTo>
                    <a:lnTo>
                      <a:pt x="1298996" y="1454123"/>
                    </a:lnTo>
                    <a:lnTo>
                      <a:pt x="1303358" y="1457289"/>
                    </a:lnTo>
                    <a:lnTo>
                      <a:pt x="1307719" y="1461246"/>
                    </a:lnTo>
                    <a:lnTo>
                      <a:pt x="1311288" y="1465204"/>
                    </a:lnTo>
                    <a:lnTo>
                      <a:pt x="1314459" y="1469557"/>
                    </a:lnTo>
                    <a:lnTo>
                      <a:pt x="1317235" y="1474306"/>
                    </a:lnTo>
                    <a:lnTo>
                      <a:pt x="1319614" y="1479451"/>
                    </a:lnTo>
                    <a:lnTo>
                      <a:pt x="1321596" y="1484200"/>
                    </a:lnTo>
                    <a:lnTo>
                      <a:pt x="1323182" y="1489740"/>
                    </a:lnTo>
                    <a:lnTo>
                      <a:pt x="1323975" y="1495280"/>
                    </a:lnTo>
                    <a:lnTo>
                      <a:pt x="1323975" y="1501217"/>
                    </a:lnTo>
                    <a:lnTo>
                      <a:pt x="1323975" y="1665451"/>
                    </a:lnTo>
                    <a:lnTo>
                      <a:pt x="1323975" y="1671387"/>
                    </a:lnTo>
                    <a:lnTo>
                      <a:pt x="1323182" y="1676927"/>
                    </a:lnTo>
                    <a:lnTo>
                      <a:pt x="1321596" y="1682468"/>
                    </a:lnTo>
                    <a:lnTo>
                      <a:pt x="1319614" y="1688008"/>
                    </a:lnTo>
                    <a:lnTo>
                      <a:pt x="1317235" y="1692361"/>
                    </a:lnTo>
                    <a:lnTo>
                      <a:pt x="1314459" y="1697110"/>
                    </a:lnTo>
                    <a:lnTo>
                      <a:pt x="1311288" y="1701859"/>
                    </a:lnTo>
                    <a:lnTo>
                      <a:pt x="1307719" y="1705421"/>
                    </a:lnTo>
                    <a:lnTo>
                      <a:pt x="1303358" y="1709378"/>
                    </a:lnTo>
                    <a:lnTo>
                      <a:pt x="1298996" y="1712544"/>
                    </a:lnTo>
                    <a:lnTo>
                      <a:pt x="1294635" y="1715315"/>
                    </a:lnTo>
                    <a:lnTo>
                      <a:pt x="1289481" y="1717689"/>
                    </a:lnTo>
                    <a:lnTo>
                      <a:pt x="1284326" y="1719668"/>
                    </a:lnTo>
                    <a:lnTo>
                      <a:pt x="1278775" y="1720855"/>
                    </a:lnTo>
                    <a:lnTo>
                      <a:pt x="1273224" y="1722042"/>
                    </a:lnTo>
                    <a:lnTo>
                      <a:pt x="1267674" y="1722438"/>
                    </a:lnTo>
                    <a:lnTo>
                      <a:pt x="971098" y="1722438"/>
                    </a:lnTo>
                    <a:lnTo>
                      <a:pt x="965151" y="1722042"/>
                    </a:lnTo>
                    <a:lnTo>
                      <a:pt x="959600" y="1720855"/>
                    </a:lnTo>
                    <a:lnTo>
                      <a:pt x="954049" y="1719668"/>
                    </a:lnTo>
                    <a:lnTo>
                      <a:pt x="949291" y="1717689"/>
                    </a:lnTo>
                    <a:lnTo>
                      <a:pt x="944137" y="1715315"/>
                    </a:lnTo>
                    <a:lnTo>
                      <a:pt x="939379" y="1712544"/>
                    </a:lnTo>
                    <a:lnTo>
                      <a:pt x="935414" y="1709378"/>
                    </a:lnTo>
                    <a:lnTo>
                      <a:pt x="931053" y="1705421"/>
                    </a:lnTo>
                    <a:lnTo>
                      <a:pt x="927088" y="1701859"/>
                    </a:lnTo>
                    <a:lnTo>
                      <a:pt x="924312" y="1697110"/>
                    </a:lnTo>
                    <a:lnTo>
                      <a:pt x="921140" y="1692361"/>
                    </a:lnTo>
                    <a:lnTo>
                      <a:pt x="918762" y="1688008"/>
                    </a:lnTo>
                    <a:lnTo>
                      <a:pt x="917176" y="1682468"/>
                    </a:lnTo>
                    <a:lnTo>
                      <a:pt x="915590" y="1676927"/>
                    </a:lnTo>
                    <a:lnTo>
                      <a:pt x="914400" y="1671387"/>
                    </a:lnTo>
                    <a:lnTo>
                      <a:pt x="914400" y="1665451"/>
                    </a:lnTo>
                    <a:lnTo>
                      <a:pt x="914400" y="1501217"/>
                    </a:lnTo>
                    <a:lnTo>
                      <a:pt x="914400" y="1495280"/>
                    </a:lnTo>
                    <a:lnTo>
                      <a:pt x="915590" y="1489740"/>
                    </a:lnTo>
                    <a:lnTo>
                      <a:pt x="917176" y="1484200"/>
                    </a:lnTo>
                    <a:lnTo>
                      <a:pt x="918762" y="1479451"/>
                    </a:lnTo>
                    <a:lnTo>
                      <a:pt x="921140" y="1474306"/>
                    </a:lnTo>
                    <a:lnTo>
                      <a:pt x="924312" y="1469557"/>
                    </a:lnTo>
                    <a:lnTo>
                      <a:pt x="927088" y="1465204"/>
                    </a:lnTo>
                    <a:lnTo>
                      <a:pt x="931053" y="1461246"/>
                    </a:lnTo>
                    <a:lnTo>
                      <a:pt x="935414" y="1457289"/>
                    </a:lnTo>
                    <a:lnTo>
                      <a:pt x="939379" y="1454123"/>
                    </a:lnTo>
                    <a:lnTo>
                      <a:pt x="944137" y="1451748"/>
                    </a:lnTo>
                    <a:lnTo>
                      <a:pt x="949291" y="1448978"/>
                    </a:lnTo>
                    <a:lnTo>
                      <a:pt x="954049" y="1447000"/>
                    </a:lnTo>
                    <a:lnTo>
                      <a:pt x="959600" y="1445812"/>
                    </a:lnTo>
                    <a:lnTo>
                      <a:pt x="965151" y="1445021"/>
                    </a:lnTo>
                    <a:lnTo>
                      <a:pt x="971098" y="1444625"/>
                    </a:lnTo>
                    <a:close/>
                    <a:moveTo>
                      <a:pt x="1787045" y="1350963"/>
                    </a:moveTo>
                    <a:lnTo>
                      <a:pt x="1913358" y="1350963"/>
                    </a:lnTo>
                    <a:lnTo>
                      <a:pt x="1913358" y="1366815"/>
                    </a:lnTo>
                    <a:lnTo>
                      <a:pt x="1914148" y="1381479"/>
                    </a:lnTo>
                    <a:lnTo>
                      <a:pt x="1915332" y="1395746"/>
                    </a:lnTo>
                    <a:lnTo>
                      <a:pt x="1917700" y="1409617"/>
                    </a:lnTo>
                    <a:lnTo>
                      <a:pt x="1910200" y="1412391"/>
                    </a:lnTo>
                    <a:lnTo>
                      <a:pt x="1903095" y="1414769"/>
                    </a:lnTo>
                    <a:lnTo>
                      <a:pt x="1896385" y="1418732"/>
                    </a:lnTo>
                    <a:lnTo>
                      <a:pt x="1890069" y="1422299"/>
                    </a:lnTo>
                    <a:lnTo>
                      <a:pt x="1883753" y="1427055"/>
                    </a:lnTo>
                    <a:lnTo>
                      <a:pt x="1877833" y="1431810"/>
                    </a:lnTo>
                    <a:lnTo>
                      <a:pt x="1872306" y="1437359"/>
                    </a:lnTo>
                    <a:lnTo>
                      <a:pt x="1867570" y="1442907"/>
                    </a:lnTo>
                    <a:lnTo>
                      <a:pt x="1863228" y="1448852"/>
                    </a:lnTo>
                    <a:lnTo>
                      <a:pt x="1859280" y="1455589"/>
                    </a:lnTo>
                    <a:lnTo>
                      <a:pt x="1856122" y="1462326"/>
                    </a:lnTo>
                    <a:lnTo>
                      <a:pt x="1852965" y="1469460"/>
                    </a:lnTo>
                    <a:lnTo>
                      <a:pt x="1850596" y="1476990"/>
                    </a:lnTo>
                    <a:lnTo>
                      <a:pt x="1849017" y="1484916"/>
                    </a:lnTo>
                    <a:lnTo>
                      <a:pt x="1847833" y="1492842"/>
                    </a:lnTo>
                    <a:lnTo>
                      <a:pt x="1847438" y="1500768"/>
                    </a:lnTo>
                    <a:lnTo>
                      <a:pt x="1847438" y="1628776"/>
                    </a:lnTo>
                    <a:lnTo>
                      <a:pt x="1837570" y="1628776"/>
                    </a:lnTo>
                    <a:lnTo>
                      <a:pt x="1837570" y="1500768"/>
                    </a:lnTo>
                    <a:lnTo>
                      <a:pt x="1837175" y="1492842"/>
                    </a:lnTo>
                    <a:lnTo>
                      <a:pt x="1836386" y="1485312"/>
                    </a:lnTo>
                    <a:lnTo>
                      <a:pt x="1834412" y="1478178"/>
                    </a:lnTo>
                    <a:lnTo>
                      <a:pt x="1832439" y="1470252"/>
                    </a:lnTo>
                    <a:lnTo>
                      <a:pt x="1830070" y="1463515"/>
                    </a:lnTo>
                    <a:lnTo>
                      <a:pt x="1826518" y="1456778"/>
                    </a:lnTo>
                    <a:lnTo>
                      <a:pt x="1822965" y="1450833"/>
                    </a:lnTo>
                    <a:lnTo>
                      <a:pt x="1818623" y="1444888"/>
                    </a:lnTo>
                    <a:lnTo>
                      <a:pt x="1813886" y="1438944"/>
                    </a:lnTo>
                    <a:lnTo>
                      <a:pt x="1809150" y="1433792"/>
                    </a:lnTo>
                    <a:lnTo>
                      <a:pt x="1803623" y="1428640"/>
                    </a:lnTo>
                    <a:lnTo>
                      <a:pt x="1798097" y="1424280"/>
                    </a:lnTo>
                    <a:lnTo>
                      <a:pt x="1791781" y="1420317"/>
                    </a:lnTo>
                    <a:lnTo>
                      <a:pt x="1785466" y="1416354"/>
                    </a:lnTo>
                    <a:lnTo>
                      <a:pt x="1778755" y="1413580"/>
                    </a:lnTo>
                    <a:lnTo>
                      <a:pt x="1771650" y="1411202"/>
                    </a:lnTo>
                    <a:lnTo>
                      <a:pt x="1774808" y="1406446"/>
                    </a:lnTo>
                    <a:lnTo>
                      <a:pt x="1777571" y="1401294"/>
                    </a:lnTo>
                    <a:lnTo>
                      <a:pt x="1779940" y="1394953"/>
                    </a:lnTo>
                    <a:lnTo>
                      <a:pt x="1782308" y="1388216"/>
                    </a:lnTo>
                    <a:lnTo>
                      <a:pt x="1784282" y="1380290"/>
                    </a:lnTo>
                    <a:lnTo>
                      <a:pt x="1785466" y="1371571"/>
                    </a:lnTo>
                    <a:lnTo>
                      <a:pt x="1786650" y="1361663"/>
                    </a:lnTo>
                    <a:lnTo>
                      <a:pt x="1787045" y="1350963"/>
                    </a:lnTo>
                    <a:close/>
                    <a:moveTo>
                      <a:pt x="1316831" y="1350963"/>
                    </a:moveTo>
                    <a:lnTo>
                      <a:pt x="1412875" y="1350963"/>
                    </a:lnTo>
                    <a:lnTo>
                      <a:pt x="1413272" y="1360950"/>
                    </a:lnTo>
                    <a:lnTo>
                      <a:pt x="1414066" y="1370138"/>
                    </a:lnTo>
                    <a:lnTo>
                      <a:pt x="1415653" y="1378527"/>
                    </a:lnTo>
                    <a:lnTo>
                      <a:pt x="1416844" y="1386116"/>
                    </a:lnTo>
                    <a:lnTo>
                      <a:pt x="1418828" y="1392907"/>
                    </a:lnTo>
                    <a:lnTo>
                      <a:pt x="1420813" y="1398900"/>
                    </a:lnTo>
                    <a:lnTo>
                      <a:pt x="1423194" y="1404492"/>
                    </a:lnTo>
                    <a:lnTo>
                      <a:pt x="1425575" y="1408886"/>
                    </a:lnTo>
                    <a:lnTo>
                      <a:pt x="1419622" y="1410884"/>
                    </a:lnTo>
                    <a:lnTo>
                      <a:pt x="1413272" y="1412881"/>
                    </a:lnTo>
                    <a:lnTo>
                      <a:pt x="1407716" y="1414878"/>
                    </a:lnTo>
                    <a:lnTo>
                      <a:pt x="1402556" y="1418074"/>
                    </a:lnTo>
                    <a:lnTo>
                      <a:pt x="1397000" y="1420870"/>
                    </a:lnTo>
                    <a:lnTo>
                      <a:pt x="1391841" y="1424466"/>
                    </a:lnTo>
                    <a:lnTo>
                      <a:pt x="1386681" y="1427661"/>
                    </a:lnTo>
                    <a:lnTo>
                      <a:pt x="1382316" y="1432056"/>
                    </a:lnTo>
                    <a:lnTo>
                      <a:pt x="1377950" y="1436050"/>
                    </a:lnTo>
                    <a:lnTo>
                      <a:pt x="1374378" y="1440844"/>
                    </a:lnTo>
                    <a:lnTo>
                      <a:pt x="1370410" y="1445638"/>
                    </a:lnTo>
                    <a:lnTo>
                      <a:pt x="1366441" y="1450431"/>
                    </a:lnTo>
                    <a:lnTo>
                      <a:pt x="1363663" y="1456024"/>
                    </a:lnTo>
                    <a:lnTo>
                      <a:pt x="1360885" y="1461616"/>
                    </a:lnTo>
                    <a:lnTo>
                      <a:pt x="1358106" y="1467209"/>
                    </a:lnTo>
                    <a:lnTo>
                      <a:pt x="1356519" y="1473201"/>
                    </a:lnTo>
                    <a:lnTo>
                      <a:pt x="1352947" y="1464413"/>
                    </a:lnTo>
                    <a:lnTo>
                      <a:pt x="1348978" y="1456423"/>
                    </a:lnTo>
                    <a:lnTo>
                      <a:pt x="1344216" y="1448833"/>
                    </a:lnTo>
                    <a:lnTo>
                      <a:pt x="1339056" y="1441643"/>
                    </a:lnTo>
                    <a:lnTo>
                      <a:pt x="1332706" y="1434852"/>
                    </a:lnTo>
                    <a:lnTo>
                      <a:pt x="1325960" y="1428860"/>
                    </a:lnTo>
                    <a:lnTo>
                      <a:pt x="1318816" y="1423267"/>
                    </a:lnTo>
                    <a:lnTo>
                      <a:pt x="1311275" y="1418873"/>
                    </a:lnTo>
                    <a:lnTo>
                      <a:pt x="1314053" y="1401696"/>
                    </a:lnTo>
                    <a:lnTo>
                      <a:pt x="1316038" y="1384918"/>
                    </a:lnTo>
                    <a:lnTo>
                      <a:pt x="1316435" y="1376130"/>
                    </a:lnTo>
                    <a:lnTo>
                      <a:pt x="1316831" y="1367741"/>
                    </a:lnTo>
                    <a:lnTo>
                      <a:pt x="1317228" y="1359352"/>
                    </a:lnTo>
                    <a:lnTo>
                      <a:pt x="1316831" y="1350963"/>
                    </a:lnTo>
                    <a:close/>
                    <a:moveTo>
                      <a:pt x="692943" y="1350963"/>
                    </a:moveTo>
                    <a:lnTo>
                      <a:pt x="941785" y="1350963"/>
                    </a:lnTo>
                    <a:lnTo>
                      <a:pt x="941785" y="1366815"/>
                    </a:lnTo>
                    <a:lnTo>
                      <a:pt x="942578" y="1381479"/>
                    </a:lnTo>
                    <a:lnTo>
                      <a:pt x="944166" y="1395746"/>
                    </a:lnTo>
                    <a:lnTo>
                      <a:pt x="946150" y="1409617"/>
                    </a:lnTo>
                    <a:lnTo>
                      <a:pt x="938610" y="1412391"/>
                    </a:lnTo>
                    <a:lnTo>
                      <a:pt x="931466" y="1414769"/>
                    </a:lnTo>
                    <a:lnTo>
                      <a:pt x="924719" y="1418732"/>
                    </a:lnTo>
                    <a:lnTo>
                      <a:pt x="917972" y="1422299"/>
                    </a:lnTo>
                    <a:lnTo>
                      <a:pt x="912019" y="1427055"/>
                    </a:lnTo>
                    <a:lnTo>
                      <a:pt x="906066" y="1431810"/>
                    </a:lnTo>
                    <a:lnTo>
                      <a:pt x="900906" y="1437359"/>
                    </a:lnTo>
                    <a:lnTo>
                      <a:pt x="896144" y="1442907"/>
                    </a:lnTo>
                    <a:lnTo>
                      <a:pt x="891381" y="1448852"/>
                    </a:lnTo>
                    <a:lnTo>
                      <a:pt x="887809" y="1455589"/>
                    </a:lnTo>
                    <a:lnTo>
                      <a:pt x="883841" y="1462326"/>
                    </a:lnTo>
                    <a:lnTo>
                      <a:pt x="881459" y="1469460"/>
                    </a:lnTo>
                    <a:lnTo>
                      <a:pt x="878681" y="1476990"/>
                    </a:lnTo>
                    <a:lnTo>
                      <a:pt x="877094" y="1484916"/>
                    </a:lnTo>
                    <a:lnTo>
                      <a:pt x="876300" y="1492842"/>
                    </a:lnTo>
                    <a:lnTo>
                      <a:pt x="875903" y="1500768"/>
                    </a:lnTo>
                    <a:lnTo>
                      <a:pt x="875903" y="1628776"/>
                    </a:lnTo>
                    <a:lnTo>
                      <a:pt x="692943" y="1628776"/>
                    </a:lnTo>
                    <a:lnTo>
                      <a:pt x="686990" y="1628776"/>
                    </a:lnTo>
                    <a:lnTo>
                      <a:pt x="681434" y="1627983"/>
                    </a:lnTo>
                    <a:lnTo>
                      <a:pt x="675878" y="1626002"/>
                    </a:lnTo>
                    <a:lnTo>
                      <a:pt x="671115" y="1624417"/>
                    </a:lnTo>
                    <a:lnTo>
                      <a:pt x="665956" y="1622039"/>
                    </a:lnTo>
                    <a:lnTo>
                      <a:pt x="661193" y="1618868"/>
                    </a:lnTo>
                    <a:lnTo>
                      <a:pt x="657224" y="1616094"/>
                    </a:lnTo>
                    <a:lnTo>
                      <a:pt x="652859" y="1612131"/>
                    </a:lnTo>
                    <a:lnTo>
                      <a:pt x="648890" y="1608168"/>
                    </a:lnTo>
                    <a:lnTo>
                      <a:pt x="646112" y="1603809"/>
                    </a:lnTo>
                    <a:lnTo>
                      <a:pt x="643334" y="1599053"/>
                    </a:lnTo>
                    <a:lnTo>
                      <a:pt x="640556" y="1594297"/>
                    </a:lnTo>
                    <a:lnTo>
                      <a:pt x="638968" y="1589145"/>
                    </a:lnTo>
                    <a:lnTo>
                      <a:pt x="637381" y="1583597"/>
                    </a:lnTo>
                    <a:lnTo>
                      <a:pt x="636587" y="1578048"/>
                    </a:lnTo>
                    <a:lnTo>
                      <a:pt x="636587" y="1572104"/>
                    </a:lnTo>
                    <a:lnTo>
                      <a:pt x="636587" y="1407635"/>
                    </a:lnTo>
                    <a:lnTo>
                      <a:pt x="636587" y="1401691"/>
                    </a:lnTo>
                    <a:lnTo>
                      <a:pt x="637381" y="1396142"/>
                    </a:lnTo>
                    <a:lnTo>
                      <a:pt x="638968" y="1390990"/>
                    </a:lnTo>
                    <a:lnTo>
                      <a:pt x="640556" y="1385442"/>
                    </a:lnTo>
                    <a:lnTo>
                      <a:pt x="643334" y="1380686"/>
                    </a:lnTo>
                    <a:lnTo>
                      <a:pt x="646112" y="1375534"/>
                    </a:lnTo>
                    <a:lnTo>
                      <a:pt x="648890" y="1371571"/>
                    </a:lnTo>
                    <a:lnTo>
                      <a:pt x="652859" y="1367608"/>
                    </a:lnTo>
                    <a:lnTo>
                      <a:pt x="657224" y="1364041"/>
                    </a:lnTo>
                    <a:lnTo>
                      <a:pt x="661193" y="1360474"/>
                    </a:lnTo>
                    <a:lnTo>
                      <a:pt x="665956" y="1357700"/>
                    </a:lnTo>
                    <a:lnTo>
                      <a:pt x="671115" y="1355322"/>
                    </a:lnTo>
                    <a:lnTo>
                      <a:pt x="675878" y="1353341"/>
                    </a:lnTo>
                    <a:lnTo>
                      <a:pt x="681434" y="1352152"/>
                    </a:lnTo>
                    <a:lnTo>
                      <a:pt x="686990" y="1351359"/>
                    </a:lnTo>
                    <a:lnTo>
                      <a:pt x="692943" y="1350963"/>
                    </a:lnTo>
                    <a:close/>
                    <a:moveTo>
                      <a:pt x="2082006" y="1166813"/>
                    </a:moveTo>
                    <a:lnTo>
                      <a:pt x="2083990" y="1169978"/>
                    </a:lnTo>
                    <a:lnTo>
                      <a:pt x="2086768" y="1172747"/>
                    </a:lnTo>
                    <a:lnTo>
                      <a:pt x="2089547" y="1175120"/>
                    </a:lnTo>
                    <a:lnTo>
                      <a:pt x="2093515" y="1176702"/>
                    </a:lnTo>
                    <a:lnTo>
                      <a:pt x="2096293" y="1177494"/>
                    </a:lnTo>
                    <a:lnTo>
                      <a:pt x="2100262" y="1177494"/>
                    </a:lnTo>
                    <a:lnTo>
                      <a:pt x="2107803" y="1177098"/>
                    </a:lnTo>
                    <a:lnTo>
                      <a:pt x="2116137" y="1176702"/>
                    </a:lnTo>
                    <a:lnTo>
                      <a:pt x="2125662" y="1177098"/>
                    </a:lnTo>
                    <a:lnTo>
                      <a:pt x="2135584" y="1177889"/>
                    </a:lnTo>
                    <a:lnTo>
                      <a:pt x="2144315" y="1179076"/>
                    </a:lnTo>
                    <a:lnTo>
                      <a:pt x="2152650" y="1180658"/>
                    </a:lnTo>
                    <a:lnTo>
                      <a:pt x="2161381" y="1183427"/>
                    </a:lnTo>
                    <a:lnTo>
                      <a:pt x="2169318" y="1186196"/>
                    </a:lnTo>
                    <a:lnTo>
                      <a:pt x="2176462" y="1189756"/>
                    </a:lnTo>
                    <a:lnTo>
                      <a:pt x="2183606" y="1193317"/>
                    </a:lnTo>
                    <a:lnTo>
                      <a:pt x="2190353" y="1197668"/>
                    </a:lnTo>
                    <a:lnTo>
                      <a:pt x="2196703" y="1202810"/>
                    </a:lnTo>
                    <a:lnTo>
                      <a:pt x="2202656" y="1208348"/>
                    </a:lnTo>
                    <a:lnTo>
                      <a:pt x="2207815" y="1213886"/>
                    </a:lnTo>
                    <a:lnTo>
                      <a:pt x="2212975" y="1220611"/>
                    </a:lnTo>
                    <a:lnTo>
                      <a:pt x="2217737" y="1227731"/>
                    </a:lnTo>
                    <a:lnTo>
                      <a:pt x="2222500" y="1234852"/>
                    </a:lnTo>
                    <a:lnTo>
                      <a:pt x="2226072" y="1243554"/>
                    </a:lnTo>
                    <a:lnTo>
                      <a:pt x="2231628" y="1256213"/>
                    </a:lnTo>
                    <a:lnTo>
                      <a:pt x="2236787" y="1268476"/>
                    </a:lnTo>
                    <a:lnTo>
                      <a:pt x="2240756" y="1280343"/>
                    </a:lnTo>
                    <a:lnTo>
                      <a:pt x="2244725" y="1291814"/>
                    </a:lnTo>
                    <a:lnTo>
                      <a:pt x="2247503" y="1302890"/>
                    </a:lnTo>
                    <a:lnTo>
                      <a:pt x="2250281" y="1313175"/>
                    </a:lnTo>
                    <a:lnTo>
                      <a:pt x="2252265" y="1323460"/>
                    </a:lnTo>
                    <a:lnTo>
                      <a:pt x="2253853" y="1333350"/>
                    </a:lnTo>
                    <a:lnTo>
                      <a:pt x="2254647" y="1342843"/>
                    </a:lnTo>
                    <a:lnTo>
                      <a:pt x="2255043" y="1352337"/>
                    </a:lnTo>
                    <a:lnTo>
                      <a:pt x="2255837" y="1361831"/>
                    </a:lnTo>
                    <a:lnTo>
                      <a:pt x="2255043" y="1371325"/>
                    </a:lnTo>
                    <a:lnTo>
                      <a:pt x="2254647" y="1380027"/>
                    </a:lnTo>
                    <a:lnTo>
                      <a:pt x="2253853" y="1389126"/>
                    </a:lnTo>
                    <a:lnTo>
                      <a:pt x="2252662" y="1398619"/>
                    </a:lnTo>
                    <a:lnTo>
                      <a:pt x="2251075" y="1408113"/>
                    </a:lnTo>
                    <a:lnTo>
                      <a:pt x="2245122" y="1407322"/>
                    </a:lnTo>
                    <a:lnTo>
                      <a:pt x="2239168" y="1406926"/>
                    </a:lnTo>
                    <a:lnTo>
                      <a:pt x="2220118" y="1406926"/>
                    </a:lnTo>
                    <a:lnTo>
                      <a:pt x="2219722" y="1396246"/>
                    </a:lnTo>
                    <a:lnTo>
                      <a:pt x="2219325" y="1385961"/>
                    </a:lnTo>
                    <a:lnTo>
                      <a:pt x="2218928" y="1382401"/>
                    </a:lnTo>
                    <a:lnTo>
                      <a:pt x="2218134" y="1379632"/>
                    </a:lnTo>
                    <a:lnTo>
                      <a:pt x="2216547" y="1377258"/>
                    </a:lnTo>
                    <a:lnTo>
                      <a:pt x="2214165" y="1374489"/>
                    </a:lnTo>
                    <a:lnTo>
                      <a:pt x="2212181" y="1372907"/>
                    </a:lnTo>
                    <a:lnTo>
                      <a:pt x="2209403" y="1371325"/>
                    </a:lnTo>
                    <a:lnTo>
                      <a:pt x="2206228" y="1370534"/>
                    </a:lnTo>
                    <a:lnTo>
                      <a:pt x="2203053" y="1369742"/>
                    </a:lnTo>
                    <a:lnTo>
                      <a:pt x="2199878" y="1369742"/>
                    </a:lnTo>
                    <a:lnTo>
                      <a:pt x="2196703" y="1370929"/>
                    </a:lnTo>
                    <a:lnTo>
                      <a:pt x="2193925" y="1372116"/>
                    </a:lnTo>
                    <a:lnTo>
                      <a:pt x="2191543" y="1373698"/>
                    </a:lnTo>
                    <a:lnTo>
                      <a:pt x="2189559" y="1376072"/>
                    </a:lnTo>
                    <a:lnTo>
                      <a:pt x="2187178" y="1378841"/>
                    </a:lnTo>
                    <a:lnTo>
                      <a:pt x="2185987" y="1381214"/>
                    </a:lnTo>
                    <a:lnTo>
                      <a:pt x="2185590" y="1384774"/>
                    </a:lnTo>
                    <a:lnTo>
                      <a:pt x="2184003" y="1395455"/>
                    </a:lnTo>
                    <a:lnTo>
                      <a:pt x="2182018" y="1406926"/>
                    </a:lnTo>
                    <a:lnTo>
                      <a:pt x="2013743" y="1406926"/>
                    </a:lnTo>
                    <a:lnTo>
                      <a:pt x="2010965" y="1399015"/>
                    </a:lnTo>
                    <a:lnTo>
                      <a:pt x="2009775" y="1395850"/>
                    </a:lnTo>
                    <a:lnTo>
                      <a:pt x="2008584" y="1393477"/>
                    </a:lnTo>
                    <a:lnTo>
                      <a:pt x="2006600" y="1391499"/>
                    </a:lnTo>
                    <a:lnTo>
                      <a:pt x="2003822" y="1389126"/>
                    </a:lnTo>
                    <a:lnTo>
                      <a:pt x="2001440" y="1387939"/>
                    </a:lnTo>
                    <a:lnTo>
                      <a:pt x="1998662" y="1387148"/>
                    </a:lnTo>
                    <a:lnTo>
                      <a:pt x="1995090" y="1386752"/>
                    </a:lnTo>
                    <a:lnTo>
                      <a:pt x="1992312" y="1386752"/>
                    </a:lnTo>
                    <a:lnTo>
                      <a:pt x="1988740" y="1387543"/>
                    </a:lnTo>
                    <a:lnTo>
                      <a:pt x="1986359" y="1388730"/>
                    </a:lnTo>
                    <a:lnTo>
                      <a:pt x="1983581" y="1390708"/>
                    </a:lnTo>
                    <a:lnTo>
                      <a:pt x="1981597" y="1393081"/>
                    </a:lnTo>
                    <a:lnTo>
                      <a:pt x="1980009" y="1395455"/>
                    </a:lnTo>
                    <a:lnTo>
                      <a:pt x="1978818" y="1398224"/>
                    </a:lnTo>
                    <a:lnTo>
                      <a:pt x="1978025" y="1400993"/>
                    </a:lnTo>
                    <a:lnTo>
                      <a:pt x="1978025" y="1404553"/>
                    </a:lnTo>
                    <a:lnTo>
                      <a:pt x="1978025" y="1406926"/>
                    </a:lnTo>
                    <a:lnTo>
                      <a:pt x="1952625" y="1406926"/>
                    </a:lnTo>
                    <a:lnTo>
                      <a:pt x="1949847" y="1390708"/>
                    </a:lnTo>
                    <a:lnTo>
                      <a:pt x="1949053" y="1382005"/>
                    </a:lnTo>
                    <a:lnTo>
                      <a:pt x="1948259" y="1373698"/>
                    </a:lnTo>
                    <a:lnTo>
                      <a:pt x="1947862" y="1364996"/>
                    </a:lnTo>
                    <a:lnTo>
                      <a:pt x="1947862" y="1355897"/>
                    </a:lnTo>
                    <a:lnTo>
                      <a:pt x="1948259" y="1346404"/>
                    </a:lnTo>
                    <a:lnTo>
                      <a:pt x="1949053" y="1337305"/>
                    </a:lnTo>
                    <a:lnTo>
                      <a:pt x="1950243" y="1327020"/>
                    </a:lnTo>
                    <a:lnTo>
                      <a:pt x="1952228" y="1316736"/>
                    </a:lnTo>
                    <a:lnTo>
                      <a:pt x="1954609" y="1305659"/>
                    </a:lnTo>
                    <a:lnTo>
                      <a:pt x="1958181" y="1294188"/>
                    </a:lnTo>
                    <a:lnTo>
                      <a:pt x="1961356" y="1282716"/>
                    </a:lnTo>
                    <a:lnTo>
                      <a:pt x="1966118" y="1270453"/>
                    </a:lnTo>
                    <a:lnTo>
                      <a:pt x="1971675" y="1257399"/>
                    </a:lnTo>
                    <a:lnTo>
                      <a:pt x="1977231" y="1243554"/>
                    </a:lnTo>
                    <a:lnTo>
                      <a:pt x="1980803" y="1237225"/>
                    </a:lnTo>
                    <a:lnTo>
                      <a:pt x="1984772" y="1230896"/>
                    </a:lnTo>
                    <a:lnTo>
                      <a:pt x="1988740" y="1224567"/>
                    </a:lnTo>
                    <a:lnTo>
                      <a:pt x="1993106" y="1218238"/>
                    </a:lnTo>
                    <a:lnTo>
                      <a:pt x="1994693" y="1215864"/>
                    </a:lnTo>
                    <a:lnTo>
                      <a:pt x="1996281" y="1213491"/>
                    </a:lnTo>
                    <a:lnTo>
                      <a:pt x="2001440" y="1208744"/>
                    </a:lnTo>
                    <a:lnTo>
                      <a:pt x="2006600" y="1203601"/>
                    </a:lnTo>
                    <a:lnTo>
                      <a:pt x="2011362" y="1198855"/>
                    </a:lnTo>
                    <a:lnTo>
                      <a:pt x="2016522" y="1194899"/>
                    </a:lnTo>
                    <a:lnTo>
                      <a:pt x="2022078" y="1190943"/>
                    </a:lnTo>
                    <a:lnTo>
                      <a:pt x="2027634" y="1186987"/>
                    </a:lnTo>
                    <a:lnTo>
                      <a:pt x="2033190" y="1184218"/>
                    </a:lnTo>
                    <a:lnTo>
                      <a:pt x="2038350" y="1181449"/>
                    </a:lnTo>
                    <a:lnTo>
                      <a:pt x="2043906" y="1178285"/>
                    </a:lnTo>
                    <a:lnTo>
                      <a:pt x="2049859" y="1176307"/>
                    </a:lnTo>
                    <a:lnTo>
                      <a:pt x="2060972" y="1171956"/>
                    </a:lnTo>
                    <a:lnTo>
                      <a:pt x="2071290" y="1169187"/>
                    </a:lnTo>
                    <a:lnTo>
                      <a:pt x="2082006" y="1166813"/>
                    </a:lnTo>
                    <a:close/>
                    <a:moveTo>
                      <a:pt x="1110232" y="1166813"/>
                    </a:moveTo>
                    <a:lnTo>
                      <a:pt x="1112219" y="1169978"/>
                    </a:lnTo>
                    <a:lnTo>
                      <a:pt x="1115000" y="1172747"/>
                    </a:lnTo>
                    <a:lnTo>
                      <a:pt x="1118179" y="1175120"/>
                    </a:lnTo>
                    <a:lnTo>
                      <a:pt x="1121359" y="1176702"/>
                    </a:lnTo>
                    <a:lnTo>
                      <a:pt x="1124935" y="1177494"/>
                    </a:lnTo>
                    <a:lnTo>
                      <a:pt x="1128114" y="1177494"/>
                    </a:lnTo>
                    <a:lnTo>
                      <a:pt x="1136062" y="1177098"/>
                    </a:lnTo>
                    <a:lnTo>
                      <a:pt x="1144407" y="1176702"/>
                    </a:lnTo>
                    <a:lnTo>
                      <a:pt x="1154342" y="1177098"/>
                    </a:lnTo>
                    <a:lnTo>
                      <a:pt x="1163879" y="1177889"/>
                    </a:lnTo>
                    <a:lnTo>
                      <a:pt x="1173019" y="1179076"/>
                    </a:lnTo>
                    <a:lnTo>
                      <a:pt x="1181364" y="1180658"/>
                    </a:lnTo>
                    <a:lnTo>
                      <a:pt x="1189709" y="1183427"/>
                    </a:lnTo>
                    <a:lnTo>
                      <a:pt x="1197259" y="1186196"/>
                    </a:lnTo>
                    <a:lnTo>
                      <a:pt x="1204810" y="1189756"/>
                    </a:lnTo>
                    <a:lnTo>
                      <a:pt x="1211963" y="1193317"/>
                    </a:lnTo>
                    <a:lnTo>
                      <a:pt x="1218718" y="1197668"/>
                    </a:lnTo>
                    <a:lnTo>
                      <a:pt x="1225077" y="1202810"/>
                    </a:lnTo>
                    <a:lnTo>
                      <a:pt x="1231037" y="1208348"/>
                    </a:lnTo>
                    <a:lnTo>
                      <a:pt x="1236601" y="1213886"/>
                    </a:lnTo>
                    <a:lnTo>
                      <a:pt x="1241767" y="1220611"/>
                    </a:lnTo>
                    <a:lnTo>
                      <a:pt x="1246138" y="1227731"/>
                    </a:lnTo>
                    <a:lnTo>
                      <a:pt x="1250907" y="1234852"/>
                    </a:lnTo>
                    <a:lnTo>
                      <a:pt x="1254881" y="1243554"/>
                    </a:lnTo>
                    <a:lnTo>
                      <a:pt x="1260444" y="1256213"/>
                    </a:lnTo>
                    <a:lnTo>
                      <a:pt x="1265213" y="1268476"/>
                    </a:lnTo>
                    <a:lnTo>
                      <a:pt x="1269584" y="1280343"/>
                    </a:lnTo>
                    <a:lnTo>
                      <a:pt x="1273160" y="1291814"/>
                    </a:lnTo>
                    <a:lnTo>
                      <a:pt x="1276339" y="1302890"/>
                    </a:lnTo>
                    <a:lnTo>
                      <a:pt x="1278724" y="1313175"/>
                    </a:lnTo>
                    <a:lnTo>
                      <a:pt x="1281108" y="1323460"/>
                    </a:lnTo>
                    <a:lnTo>
                      <a:pt x="1282300" y="1333350"/>
                    </a:lnTo>
                    <a:lnTo>
                      <a:pt x="1283492" y="1342843"/>
                    </a:lnTo>
                    <a:lnTo>
                      <a:pt x="1283890" y="1352337"/>
                    </a:lnTo>
                    <a:lnTo>
                      <a:pt x="1284287" y="1361831"/>
                    </a:lnTo>
                    <a:lnTo>
                      <a:pt x="1283890" y="1371325"/>
                    </a:lnTo>
                    <a:lnTo>
                      <a:pt x="1283492" y="1380027"/>
                    </a:lnTo>
                    <a:lnTo>
                      <a:pt x="1282300" y="1389126"/>
                    </a:lnTo>
                    <a:lnTo>
                      <a:pt x="1281506" y="1398619"/>
                    </a:lnTo>
                    <a:lnTo>
                      <a:pt x="1279519" y="1408113"/>
                    </a:lnTo>
                    <a:lnTo>
                      <a:pt x="1273558" y="1407322"/>
                    </a:lnTo>
                    <a:lnTo>
                      <a:pt x="1267994" y="1406926"/>
                    </a:lnTo>
                    <a:lnTo>
                      <a:pt x="1248920" y="1406926"/>
                    </a:lnTo>
                    <a:lnTo>
                      <a:pt x="1248125" y="1385961"/>
                    </a:lnTo>
                    <a:lnTo>
                      <a:pt x="1247728" y="1382401"/>
                    </a:lnTo>
                    <a:lnTo>
                      <a:pt x="1246138" y="1379632"/>
                    </a:lnTo>
                    <a:lnTo>
                      <a:pt x="1244946" y="1377258"/>
                    </a:lnTo>
                    <a:lnTo>
                      <a:pt x="1242959" y="1374489"/>
                    </a:lnTo>
                    <a:lnTo>
                      <a:pt x="1240575" y="1372907"/>
                    </a:lnTo>
                    <a:lnTo>
                      <a:pt x="1237793" y="1371325"/>
                    </a:lnTo>
                    <a:lnTo>
                      <a:pt x="1235011" y="1370534"/>
                    </a:lnTo>
                    <a:lnTo>
                      <a:pt x="1231435" y="1369742"/>
                    </a:lnTo>
                    <a:lnTo>
                      <a:pt x="1228653" y="1369742"/>
                    </a:lnTo>
                    <a:lnTo>
                      <a:pt x="1225077" y="1370929"/>
                    </a:lnTo>
                    <a:lnTo>
                      <a:pt x="1222692" y="1372116"/>
                    </a:lnTo>
                    <a:lnTo>
                      <a:pt x="1220308" y="1373698"/>
                    </a:lnTo>
                    <a:lnTo>
                      <a:pt x="1217526" y="1376072"/>
                    </a:lnTo>
                    <a:lnTo>
                      <a:pt x="1215937" y="1378841"/>
                    </a:lnTo>
                    <a:lnTo>
                      <a:pt x="1214745" y="1381214"/>
                    </a:lnTo>
                    <a:lnTo>
                      <a:pt x="1214347" y="1384774"/>
                    </a:lnTo>
                    <a:lnTo>
                      <a:pt x="1211963" y="1395455"/>
                    </a:lnTo>
                    <a:lnTo>
                      <a:pt x="1209976" y="1406926"/>
                    </a:lnTo>
                    <a:lnTo>
                      <a:pt x="1041881" y="1406926"/>
                    </a:lnTo>
                    <a:lnTo>
                      <a:pt x="1039497" y="1399015"/>
                    </a:lnTo>
                    <a:lnTo>
                      <a:pt x="1038305" y="1395850"/>
                    </a:lnTo>
                    <a:lnTo>
                      <a:pt x="1036715" y="1393477"/>
                    </a:lnTo>
                    <a:lnTo>
                      <a:pt x="1034728" y="1391499"/>
                    </a:lnTo>
                    <a:lnTo>
                      <a:pt x="1032344" y="1389126"/>
                    </a:lnTo>
                    <a:lnTo>
                      <a:pt x="1029960" y="1387939"/>
                    </a:lnTo>
                    <a:lnTo>
                      <a:pt x="1026780" y="1387148"/>
                    </a:lnTo>
                    <a:lnTo>
                      <a:pt x="1023601" y="1386752"/>
                    </a:lnTo>
                    <a:lnTo>
                      <a:pt x="1020422" y="1386752"/>
                    </a:lnTo>
                    <a:lnTo>
                      <a:pt x="1017243" y="1387543"/>
                    </a:lnTo>
                    <a:lnTo>
                      <a:pt x="1014461" y="1388730"/>
                    </a:lnTo>
                    <a:lnTo>
                      <a:pt x="1012077" y="1390708"/>
                    </a:lnTo>
                    <a:lnTo>
                      <a:pt x="1010090" y="1393081"/>
                    </a:lnTo>
                    <a:lnTo>
                      <a:pt x="1008103" y="1395455"/>
                    </a:lnTo>
                    <a:lnTo>
                      <a:pt x="1006911" y="1398224"/>
                    </a:lnTo>
                    <a:lnTo>
                      <a:pt x="1006116" y="1400993"/>
                    </a:lnTo>
                    <a:lnTo>
                      <a:pt x="1006116" y="1404553"/>
                    </a:lnTo>
                    <a:lnTo>
                      <a:pt x="1006116" y="1406926"/>
                    </a:lnTo>
                    <a:lnTo>
                      <a:pt x="980684" y="1406926"/>
                    </a:lnTo>
                    <a:lnTo>
                      <a:pt x="978299" y="1390708"/>
                    </a:lnTo>
                    <a:lnTo>
                      <a:pt x="977107" y="1382005"/>
                    </a:lnTo>
                    <a:lnTo>
                      <a:pt x="976710" y="1373698"/>
                    </a:lnTo>
                    <a:lnTo>
                      <a:pt x="976312" y="1364996"/>
                    </a:lnTo>
                    <a:lnTo>
                      <a:pt x="976312" y="1355897"/>
                    </a:lnTo>
                    <a:lnTo>
                      <a:pt x="976710" y="1346404"/>
                    </a:lnTo>
                    <a:lnTo>
                      <a:pt x="977504" y="1337305"/>
                    </a:lnTo>
                    <a:lnTo>
                      <a:pt x="978697" y="1327020"/>
                    </a:lnTo>
                    <a:lnTo>
                      <a:pt x="980286" y="1316736"/>
                    </a:lnTo>
                    <a:lnTo>
                      <a:pt x="983068" y="1305659"/>
                    </a:lnTo>
                    <a:lnTo>
                      <a:pt x="985850" y="1294188"/>
                    </a:lnTo>
                    <a:lnTo>
                      <a:pt x="989823" y="1282716"/>
                    </a:lnTo>
                    <a:lnTo>
                      <a:pt x="994195" y="1270453"/>
                    </a:lnTo>
                    <a:lnTo>
                      <a:pt x="999758" y="1257399"/>
                    </a:lnTo>
                    <a:lnTo>
                      <a:pt x="1005719" y="1243554"/>
                    </a:lnTo>
                    <a:lnTo>
                      <a:pt x="1008898" y="1237225"/>
                    </a:lnTo>
                    <a:lnTo>
                      <a:pt x="1012872" y="1230500"/>
                    </a:lnTo>
                    <a:lnTo>
                      <a:pt x="1016846" y="1224567"/>
                    </a:lnTo>
                    <a:lnTo>
                      <a:pt x="1021217" y="1218238"/>
                    </a:lnTo>
                    <a:lnTo>
                      <a:pt x="1023204" y="1215864"/>
                    </a:lnTo>
                    <a:lnTo>
                      <a:pt x="1024793" y="1213491"/>
                    </a:lnTo>
                    <a:lnTo>
                      <a:pt x="1029960" y="1208744"/>
                    </a:lnTo>
                    <a:lnTo>
                      <a:pt x="1034331" y="1203601"/>
                    </a:lnTo>
                    <a:lnTo>
                      <a:pt x="1039894" y="1198855"/>
                    </a:lnTo>
                    <a:lnTo>
                      <a:pt x="1045060" y="1194899"/>
                    </a:lnTo>
                    <a:lnTo>
                      <a:pt x="1050624" y="1190943"/>
                    </a:lnTo>
                    <a:lnTo>
                      <a:pt x="1055790" y="1186987"/>
                    </a:lnTo>
                    <a:lnTo>
                      <a:pt x="1061353" y="1184218"/>
                    </a:lnTo>
                    <a:lnTo>
                      <a:pt x="1066917" y="1181449"/>
                    </a:lnTo>
                    <a:lnTo>
                      <a:pt x="1072480" y="1178285"/>
                    </a:lnTo>
                    <a:lnTo>
                      <a:pt x="1078043" y="1176307"/>
                    </a:lnTo>
                    <a:lnTo>
                      <a:pt x="1089170" y="1171956"/>
                    </a:lnTo>
                    <a:lnTo>
                      <a:pt x="1099900" y="1169187"/>
                    </a:lnTo>
                    <a:lnTo>
                      <a:pt x="1110232" y="1166813"/>
                    </a:lnTo>
                    <a:close/>
                    <a:moveTo>
                      <a:pt x="1601784" y="1141413"/>
                    </a:moveTo>
                    <a:lnTo>
                      <a:pt x="1608513" y="1141413"/>
                    </a:lnTo>
                    <a:lnTo>
                      <a:pt x="1616826" y="1141413"/>
                    </a:lnTo>
                    <a:lnTo>
                      <a:pt x="1628701" y="1141809"/>
                    </a:lnTo>
                    <a:lnTo>
                      <a:pt x="1639785" y="1142996"/>
                    </a:lnTo>
                    <a:lnTo>
                      <a:pt x="1644139" y="1143392"/>
                    </a:lnTo>
                    <a:lnTo>
                      <a:pt x="1656410" y="1145766"/>
                    </a:lnTo>
                    <a:lnTo>
                      <a:pt x="1668285" y="1149327"/>
                    </a:lnTo>
                    <a:lnTo>
                      <a:pt x="1673431" y="1150910"/>
                    </a:lnTo>
                    <a:lnTo>
                      <a:pt x="1682140" y="1154075"/>
                    </a:lnTo>
                    <a:lnTo>
                      <a:pt x="1690453" y="1157241"/>
                    </a:lnTo>
                    <a:lnTo>
                      <a:pt x="1694807" y="1158823"/>
                    </a:lnTo>
                    <a:lnTo>
                      <a:pt x="1703516" y="1163572"/>
                    </a:lnTo>
                    <a:lnTo>
                      <a:pt x="1711828" y="1167924"/>
                    </a:lnTo>
                    <a:lnTo>
                      <a:pt x="1714995" y="1169903"/>
                    </a:lnTo>
                    <a:lnTo>
                      <a:pt x="1726079" y="1177421"/>
                    </a:lnTo>
                    <a:lnTo>
                      <a:pt x="1729245" y="1179399"/>
                    </a:lnTo>
                    <a:lnTo>
                      <a:pt x="1739142" y="1186918"/>
                    </a:lnTo>
                    <a:lnTo>
                      <a:pt x="1740329" y="1188105"/>
                    </a:lnTo>
                    <a:lnTo>
                      <a:pt x="1745475" y="1192853"/>
                    </a:lnTo>
                    <a:lnTo>
                      <a:pt x="1747058" y="1194436"/>
                    </a:lnTo>
                    <a:lnTo>
                      <a:pt x="1748642" y="1196018"/>
                    </a:lnTo>
                    <a:lnTo>
                      <a:pt x="1743100" y="1240732"/>
                    </a:lnTo>
                    <a:lnTo>
                      <a:pt x="1739142" y="1274761"/>
                    </a:lnTo>
                    <a:lnTo>
                      <a:pt x="1736766" y="1296128"/>
                    </a:lnTo>
                    <a:lnTo>
                      <a:pt x="1738746" y="1294150"/>
                    </a:lnTo>
                    <a:lnTo>
                      <a:pt x="1739537" y="1293358"/>
                    </a:lnTo>
                    <a:lnTo>
                      <a:pt x="1740725" y="1293358"/>
                    </a:lnTo>
                    <a:lnTo>
                      <a:pt x="1741912" y="1293754"/>
                    </a:lnTo>
                    <a:lnTo>
                      <a:pt x="1743100" y="1294150"/>
                    </a:lnTo>
                    <a:lnTo>
                      <a:pt x="1744288" y="1295733"/>
                    </a:lnTo>
                    <a:lnTo>
                      <a:pt x="1745079" y="1297315"/>
                    </a:lnTo>
                    <a:lnTo>
                      <a:pt x="1747454" y="1301668"/>
                    </a:lnTo>
                    <a:lnTo>
                      <a:pt x="1749038" y="1307603"/>
                    </a:lnTo>
                    <a:lnTo>
                      <a:pt x="1750621" y="1315121"/>
                    </a:lnTo>
                    <a:lnTo>
                      <a:pt x="1751809" y="1323827"/>
                    </a:lnTo>
                    <a:lnTo>
                      <a:pt x="1752204" y="1332928"/>
                    </a:lnTo>
                    <a:lnTo>
                      <a:pt x="1752600" y="1343216"/>
                    </a:lnTo>
                    <a:lnTo>
                      <a:pt x="1752204" y="1352712"/>
                    </a:lnTo>
                    <a:lnTo>
                      <a:pt x="1751809" y="1361813"/>
                    </a:lnTo>
                    <a:lnTo>
                      <a:pt x="1750621" y="1370518"/>
                    </a:lnTo>
                    <a:lnTo>
                      <a:pt x="1749038" y="1378036"/>
                    </a:lnTo>
                    <a:lnTo>
                      <a:pt x="1747454" y="1383972"/>
                    </a:lnTo>
                    <a:lnTo>
                      <a:pt x="1745079" y="1388324"/>
                    </a:lnTo>
                    <a:lnTo>
                      <a:pt x="1744288" y="1390303"/>
                    </a:lnTo>
                    <a:lnTo>
                      <a:pt x="1743100" y="1391490"/>
                    </a:lnTo>
                    <a:lnTo>
                      <a:pt x="1741912" y="1391886"/>
                    </a:lnTo>
                    <a:lnTo>
                      <a:pt x="1740725" y="1392281"/>
                    </a:lnTo>
                    <a:lnTo>
                      <a:pt x="1739142" y="1391886"/>
                    </a:lnTo>
                    <a:lnTo>
                      <a:pt x="1737954" y="1391094"/>
                    </a:lnTo>
                    <a:lnTo>
                      <a:pt x="1736766" y="1389511"/>
                    </a:lnTo>
                    <a:lnTo>
                      <a:pt x="1735975" y="1387929"/>
                    </a:lnTo>
                    <a:lnTo>
                      <a:pt x="1733996" y="1382785"/>
                    </a:lnTo>
                    <a:lnTo>
                      <a:pt x="1731620" y="1376849"/>
                    </a:lnTo>
                    <a:lnTo>
                      <a:pt x="1730829" y="1384367"/>
                    </a:lnTo>
                    <a:lnTo>
                      <a:pt x="1729641" y="1391886"/>
                    </a:lnTo>
                    <a:lnTo>
                      <a:pt x="1725683" y="1406526"/>
                    </a:lnTo>
                    <a:lnTo>
                      <a:pt x="1475905" y="1406526"/>
                    </a:lnTo>
                    <a:lnTo>
                      <a:pt x="1471551" y="1394260"/>
                    </a:lnTo>
                    <a:lnTo>
                      <a:pt x="1469968" y="1388324"/>
                    </a:lnTo>
                    <a:lnTo>
                      <a:pt x="1467592" y="1381993"/>
                    </a:lnTo>
                    <a:lnTo>
                      <a:pt x="1466009" y="1387137"/>
                    </a:lnTo>
                    <a:lnTo>
                      <a:pt x="1464426" y="1391490"/>
                    </a:lnTo>
                    <a:lnTo>
                      <a:pt x="1463238" y="1392677"/>
                    </a:lnTo>
                    <a:lnTo>
                      <a:pt x="1462051" y="1393864"/>
                    </a:lnTo>
                    <a:lnTo>
                      <a:pt x="1460863" y="1394260"/>
                    </a:lnTo>
                    <a:lnTo>
                      <a:pt x="1459676" y="1394655"/>
                    </a:lnTo>
                    <a:lnTo>
                      <a:pt x="1458884" y="1394260"/>
                    </a:lnTo>
                    <a:lnTo>
                      <a:pt x="1457696" y="1393468"/>
                    </a:lnTo>
                    <a:lnTo>
                      <a:pt x="1456509" y="1392281"/>
                    </a:lnTo>
                    <a:lnTo>
                      <a:pt x="1454925" y="1391094"/>
                    </a:lnTo>
                    <a:lnTo>
                      <a:pt x="1452946" y="1386346"/>
                    </a:lnTo>
                    <a:lnTo>
                      <a:pt x="1451363" y="1380015"/>
                    </a:lnTo>
                    <a:lnTo>
                      <a:pt x="1450175" y="1372892"/>
                    </a:lnTo>
                    <a:lnTo>
                      <a:pt x="1448592" y="1364583"/>
                    </a:lnTo>
                    <a:lnTo>
                      <a:pt x="1447800" y="1355086"/>
                    </a:lnTo>
                    <a:lnTo>
                      <a:pt x="1447800" y="1345194"/>
                    </a:lnTo>
                    <a:lnTo>
                      <a:pt x="1447800" y="1334906"/>
                    </a:lnTo>
                    <a:lnTo>
                      <a:pt x="1448592" y="1325805"/>
                    </a:lnTo>
                    <a:lnTo>
                      <a:pt x="1450175" y="1317496"/>
                    </a:lnTo>
                    <a:lnTo>
                      <a:pt x="1451363" y="1310373"/>
                    </a:lnTo>
                    <a:lnTo>
                      <a:pt x="1452946" y="1304438"/>
                    </a:lnTo>
                    <a:lnTo>
                      <a:pt x="1454925" y="1299689"/>
                    </a:lnTo>
                    <a:lnTo>
                      <a:pt x="1456509" y="1298107"/>
                    </a:lnTo>
                    <a:lnTo>
                      <a:pt x="1457696" y="1296920"/>
                    </a:lnTo>
                    <a:lnTo>
                      <a:pt x="1458884" y="1296128"/>
                    </a:lnTo>
                    <a:lnTo>
                      <a:pt x="1459676" y="1296128"/>
                    </a:lnTo>
                    <a:lnTo>
                      <a:pt x="1460467" y="1296128"/>
                    </a:lnTo>
                    <a:lnTo>
                      <a:pt x="1461259" y="1296524"/>
                    </a:lnTo>
                    <a:lnTo>
                      <a:pt x="1462051" y="1283466"/>
                    </a:lnTo>
                    <a:lnTo>
                      <a:pt x="1462446" y="1277531"/>
                    </a:lnTo>
                    <a:lnTo>
                      <a:pt x="1464030" y="1271991"/>
                    </a:lnTo>
                    <a:lnTo>
                      <a:pt x="1462051" y="1258142"/>
                    </a:lnTo>
                    <a:lnTo>
                      <a:pt x="1460071" y="1245480"/>
                    </a:lnTo>
                    <a:lnTo>
                      <a:pt x="1456905" y="1223717"/>
                    </a:lnTo>
                    <a:lnTo>
                      <a:pt x="1453738" y="1208681"/>
                    </a:lnTo>
                    <a:lnTo>
                      <a:pt x="1452550" y="1203537"/>
                    </a:lnTo>
                    <a:lnTo>
                      <a:pt x="1458488" y="1199975"/>
                    </a:lnTo>
                    <a:lnTo>
                      <a:pt x="1465217" y="1196018"/>
                    </a:lnTo>
                    <a:lnTo>
                      <a:pt x="1471551" y="1191270"/>
                    </a:lnTo>
                    <a:lnTo>
                      <a:pt x="1477884" y="1186522"/>
                    </a:lnTo>
                    <a:lnTo>
                      <a:pt x="1489760" y="1177421"/>
                    </a:lnTo>
                    <a:lnTo>
                      <a:pt x="1495302" y="1173464"/>
                    </a:lnTo>
                    <a:lnTo>
                      <a:pt x="1500843" y="1170299"/>
                    </a:lnTo>
                    <a:lnTo>
                      <a:pt x="1515490" y="1163176"/>
                    </a:lnTo>
                    <a:lnTo>
                      <a:pt x="1530136" y="1157241"/>
                    </a:lnTo>
                    <a:lnTo>
                      <a:pt x="1539636" y="1154075"/>
                    </a:lnTo>
                    <a:lnTo>
                      <a:pt x="1548741" y="1150910"/>
                    </a:lnTo>
                    <a:lnTo>
                      <a:pt x="1558241" y="1148536"/>
                    </a:lnTo>
                    <a:lnTo>
                      <a:pt x="1568533" y="1145766"/>
                    </a:lnTo>
                    <a:lnTo>
                      <a:pt x="1576450" y="1144183"/>
                    </a:lnTo>
                    <a:lnTo>
                      <a:pt x="1583971" y="1142996"/>
                    </a:lnTo>
                    <a:lnTo>
                      <a:pt x="1594658" y="1142204"/>
                    </a:lnTo>
                    <a:lnTo>
                      <a:pt x="1601784" y="1141413"/>
                    </a:lnTo>
                    <a:close/>
                    <a:moveTo>
                      <a:pt x="1832358" y="1052513"/>
                    </a:moveTo>
                    <a:lnTo>
                      <a:pt x="1843104" y="1052513"/>
                    </a:lnTo>
                    <a:lnTo>
                      <a:pt x="1847083" y="1052911"/>
                    </a:lnTo>
                    <a:lnTo>
                      <a:pt x="1839522" y="1055300"/>
                    </a:lnTo>
                    <a:lnTo>
                      <a:pt x="1831960" y="1058882"/>
                    </a:lnTo>
                    <a:lnTo>
                      <a:pt x="1825194" y="1062067"/>
                    </a:lnTo>
                    <a:lnTo>
                      <a:pt x="1818428" y="1065650"/>
                    </a:lnTo>
                    <a:lnTo>
                      <a:pt x="1820418" y="1066446"/>
                    </a:lnTo>
                    <a:lnTo>
                      <a:pt x="1828776" y="1066048"/>
                    </a:lnTo>
                    <a:lnTo>
                      <a:pt x="1837532" y="1065650"/>
                    </a:lnTo>
                    <a:lnTo>
                      <a:pt x="1846685" y="1066048"/>
                    </a:lnTo>
                    <a:lnTo>
                      <a:pt x="1856237" y="1066446"/>
                    </a:lnTo>
                    <a:lnTo>
                      <a:pt x="1865789" y="1067640"/>
                    </a:lnTo>
                    <a:lnTo>
                      <a:pt x="1876137" y="1069631"/>
                    </a:lnTo>
                    <a:lnTo>
                      <a:pt x="1885688" y="1072417"/>
                    </a:lnTo>
                    <a:lnTo>
                      <a:pt x="1895638" y="1075602"/>
                    </a:lnTo>
                    <a:lnTo>
                      <a:pt x="1905588" y="1079981"/>
                    </a:lnTo>
                    <a:lnTo>
                      <a:pt x="1910761" y="1082369"/>
                    </a:lnTo>
                    <a:lnTo>
                      <a:pt x="1915139" y="1085156"/>
                    </a:lnTo>
                    <a:lnTo>
                      <a:pt x="1919915" y="1088340"/>
                    </a:lnTo>
                    <a:lnTo>
                      <a:pt x="1924691" y="1091525"/>
                    </a:lnTo>
                    <a:lnTo>
                      <a:pt x="1929069" y="1095506"/>
                    </a:lnTo>
                    <a:lnTo>
                      <a:pt x="1933845" y="1099487"/>
                    </a:lnTo>
                    <a:lnTo>
                      <a:pt x="1938223" y="1103468"/>
                    </a:lnTo>
                    <a:lnTo>
                      <a:pt x="1942202" y="1108245"/>
                    </a:lnTo>
                    <a:lnTo>
                      <a:pt x="1946580" y="1112623"/>
                    </a:lnTo>
                    <a:lnTo>
                      <a:pt x="1950162" y="1118197"/>
                    </a:lnTo>
                    <a:lnTo>
                      <a:pt x="1954142" y="1123770"/>
                    </a:lnTo>
                    <a:lnTo>
                      <a:pt x="1957724" y="1129741"/>
                    </a:lnTo>
                    <a:lnTo>
                      <a:pt x="1960908" y="1136110"/>
                    </a:lnTo>
                    <a:lnTo>
                      <a:pt x="1964490" y="1142878"/>
                    </a:lnTo>
                    <a:lnTo>
                      <a:pt x="1968868" y="1152830"/>
                    </a:lnTo>
                    <a:lnTo>
                      <a:pt x="1972847" y="1163180"/>
                    </a:lnTo>
                    <a:lnTo>
                      <a:pt x="1979613" y="1182288"/>
                    </a:lnTo>
                    <a:lnTo>
                      <a:pt x="1975633" y="1185871"/>
                    </a:lnTo>
                    <a:lnTo>
                      <a:pt x="1972051" y="1190249"/>
                    </a:lnTo>
                    <a:lnTo>
                      <a:pt x="1967674" y="1192638"/>
                    </a:lnTo>
                    <a:lnTo>
                      <a:pt x="1965684" y="1193832"/>
                    </a:lnTo>
                    <a:lnTo>
                      <a:pt x="1963694" y="1195823"/>
                    </a:lnTo>
                    <a:lnTo>
                      <a:pt x="1962102" y="1197415"/>
                    </a:lnTo>
                    <a:lnTo>
                      <a:pt x="1961306" y="1199007"/>
                    </a:lnTo>
                    <a:lnTo>
                      <a:pt x="1960112" y="1201396"/>
                    </a:lnTo>
                    <a:lnTo>
                      <a:pt x="1959316" y="1202988"/>
                    </a:lnTo>
                    <a:lnTo>
                      <a:pt x="1958918" y="1205377"/>
                    </a:lnTo>
                    <a:lnTo>
                      <a:pt x="1958918" y="1207367"/>
                    </a:lnTo>
                    <a:lnTo>
                      <a:pt x="1952152" y="1218115"/>
                    </a:lnTo>
                    <a:lnTo>
                      <a:pt x="1946580" y="1229262"/>
                    </a:lnTo>
                    <a:lnTo>
                      <a:pt x="1941008" y="1240806"/>
                    </a:lnTo>
                    <a:lnTo>
                      <a:pt x="1936233" y="1252350"/>
                    </a:lnTo>
                    <a:lnTo>
                      <a:pt x="1932253" y="1263895"/>
                    </a:lnTo>
                    <a:lnTo>
                      <a:pt x="1928273" y="1274245"/>
                    </a:lnTo>
                    <a:lnTo>
                      <a:pt x="1925089" y="1284993"/>
                    </a:lnTo>
                    <a:lnTo>
                      <a:pt x="1921905" y="1294945"/>
                    </a:lnTo>
                    <a:lnTo>
                      <a:pt x="1919915" y="1304897"/>
                    </a:lnTo>
                    <a:lnTo>
                      <a:pt x="1917925" y="1314451"/>
                    </a:lnTo>
                    <a:lnTo>
                      <a:pt x="1784997" y="1314451"/>
                    </a:lnTo>
                    <a:lnTo>
                      <a:pt x="1783007" y="1303305"/>
                    </a:lnTo>
                    <a:lnTo>
                      <a:pt x="1780222" y="1293353"/>
                    </a:lnTo>
                    <a:lnTo>
                      <a:pt x="1778630" y="1288974"/>
                    </a:lnTo>
                    <a:lnTo>
                      <a:pt x="1777038" y="1284993"/>
                    </a:lnTo>
                    <a:lnTo>
                      <a:pt x="1775446" y="1281410"/>
                    </a:lnTo>
                    <a:lnTo>
                      <a:pt x="1773058" y="1278226"/>
                    </a:lnTo>
                    <a:lnTo>
                      <a:pt x="1782609" y="1200202"/>
                    </a:lnTo>
                    <a:lnTo>
                      <a:pt x="1783007" y="1196619"/>
                    </a:lnTo>
                    <a:lnTo>
                      <a:pt x="1783007" y="1192638"/>
                    </a:lnTo>
                    <a:lnTo>
                      <a:pt x="1782211" y="1189453"/>
                    </a:lnTo>
                    <a:lnTo>
                      <a:pt x="1781416" y="1185472"/>
                    </a:lnTo>
                    <a:lnTo>
                      <a:pt x="1779824" y="1182288"/>
                    </a:lnTo>
                    <a:lnTo>
                      <a:pt x="1778232" y="1178705"/>
                    </a:lnTo>
                    <a:lnTo>
                      <a:pt x="1776242" y="1175919"/>
                    </a:lnTo>
                    <a:lnTo>
                      <a:pt x="1774252" y="1172734"/>
                    </a:lnTo>
                    <a:lnTo>
                      <a:pt x="1767884" y="1166763"/>
                    </a:lnTo>
                    <a:lnTo>
                      <a:pt x="1761516" y="1161588"/>
                    </a:lnTo>
                    <a:lnTo>
                      <a:pt x="1752362" y="1154422"/>
                    </a:lnTo>
                    <a:lnTo>
                      <a:pt x="1741219" y="1146460"/>
                    </a:lnTo>
                    <a:lnTo>
                      <a:pt x="1734851" y="1142480"/>
                    </a:lnTo>
                    <a:lnTo>
                      <a:pt x="1728085" y="1138101"/>
                    </a:lnTo>
                    <a:lnTo>
                      <a:pt x="1720921" y="1134518"/>
                    </a:lnTo>
                    <a:lnTo>
                      <a:pt x="1712564" y="1130139"/>
                    </a:lnTo>
                    <a:lnTo>
                      <a:pt x="1704206" y="1126158"/>
                    </a:lnTo>
                    <a:lnTo>
                      <a:pt x="1695450" y="1122576"/>
                    </a:lnTo>
                    <a:lnTo>
                      <a:pt x="1698236" y="1118197"/>
                    </a:lnTo>
                    <a:lnTo>
                      <a:pt x="1701420" y="1114216"/>
                    </a:lnTo>
                    <a:lnTo>
                      <a:pt x="1697440" y="1114614"/>
                    </a:lnTo>
                    <a:lnTo>
                      <a:pt x="1701420" y="1111827"/>
                    </a:lnTo>
                    <a:lnTo>
                      <a:pt x="1705002" y="1109041"/>
                    </a:lnTo>
                    <a:lnTo>
                      <a:pt x="1710176" y="1103069"/>
                    </a:lnTo>
                    <a:lnTo>
                      <a:pt x="1715748" y="1097894"/>
                    </a:lnTo>
                    <a:lnTo>
                      <a:pt x="1721319" y="1093117"/>
                    </a:lnTo>
                    <a:lnTo>
                      <a:pt x="1726891" y="1088340"/>
                    </a:lnTo>
                    <a:lnTo>
                      <a:pt x="1732463" y="1083962"/>
                    </a:lnTo>
                    <a:lnTo>
                      <a:pt x="1738035" y="1080379"/>
                    </a:lnTo>
                    <a:lnTo>
                      <a:pt x="1744005" y="1076398"/>
                    </a:lnTo>
                    <a:lnTo>
                      <a:pt x="1749975" y="1073611"/>
                    </a:lnTo>
                    <a:lnTo>
                      <a:pt x="1755944" y="1070427"/>
                    </a:lnTo>
                    <a:lnTo>
                      <a:pt x="1761914" y="1067640"/>
                    </a:lnTo>
                    <a:lnTo>
                      <a:pt x="1773456" y="1063261"/>
                    </a:lnTo>
                    <a:lnTo>
                      <a:pt x="1784997" y="1059679"/>
                    </a:lnTo>
                    <a:lnTo>
                      <a:pt x="1796539" y="1056892"/>
                    </a:lnTo>
                    <a:lnTo>
                      <a:pt x="1806489" y="1054902"/>
                    </a:lnTo>
                    <a:lnTo>
                      <a:pt x="1816438" y="1053707"/>
                    </a:lnTo>
                    <a:lnTo>
                      <a:pt x="1824796" y="1052911"/>
                    </a:lnTo>
                    <a:lnTo>
                      <a:pt x="1832358" y="1052513"/>
                    </a:lnTo>
                    <a:close/>
                    <a:moveTo>
                      <a:pt x="861259" y="1052513"/>
                    </a:moveTo>
                    <a:lnTo>
                      <a:pt x="871603" y="1052513"/>
                    </a:lnTo>
                    <a:lnTo>
                      <a:pt x="875581" y="1052911"/>
                    </a:lnTo>
                    <a:lnTo>
                      <a:pt x="868022" y="1055295"/>
                    </a:lnTo>
                    <a:lnTo>
                      <a:pt x="860861" y="1058873"/>
                    </a:lnTo>
                    <a:lnTo>
                      <a:pt x="854098" y="1062053"/>
                    </a:lnTo>
                    <a:lnTo>
                      <a:pt x="847335" y="1065630"/>
                    </a:lnTo>
                    <a:lnTo>
                      <a:pt x="849324" y="1066425"/>
                    </a:lnTo>
                    <a:lnTo>
                      <a:pt x="857281" y="1066027"/>
                    </a:lnTo>
                    <a:lnTo>
                      <a:pt x="866033" y="1065630"/>
                    </a:lnTo>
                    <a:lnTo>
                      <a:pt x="875183" y="1066027"/>
                    </a:lnTo>
                    <a:lnTo>
                      <a:pt x="884732" y="1066425"/>
                    </a:lnTo>
                    <a:lnTo>
                      <a:pt x="894678" y="1067617"/>
                    </a:lnTo>
                    <a:lnTo>
                      <a:pt x="904624" y="1069605"/>
                    </a:lnTo>
                    <a:lnTo>
                      <a:pt x="914172" y="1072387"/>
                    </a:lnTo>
                    <a:lnTo>
                      <a:pt x="924516" y="1075567"/>
                    </a:lnTo>
                    <a:lnTo>
                      <a:pt x="934064" y="1079939"/>
                    </a:lnTo>
                    <a:lnTo>
                      <a:pt x="939236" y="1082324"/>
                    </a:lnTo>
                    <a:lnTo>
                      <a:pt x="944010" y="1085106"/>
                    </a:lnTo>
                    <a:lnTo>
                      <a:pt x="948784" y="1088286"/>
                    </a:lnTo>
                    <a:lnTo>
                      <a:pt x="953160" y="1091466"/>
                    </a:lnTo>
                    <a:lnTo>
                      <a:pt x="957934" y="1095441"/>
                    </a:lnTo>
                    <a:lnTo>
                      <a:pt x="962708" y="1099415"/>
                    </a:lnTo>
                    <a:lnTo>
                      <a:pt x="966687" y="1103390"/>
                    </a:lnTo>
                    <a:lnTo>
                      <a:pt x="971063" y="1108160"/>
                    </a:lnTo>
                    <a:lnTo>
                      <a:pt x="974644" y="1112532"/>
                    </a:lnTo>
                    <a:lnTo>
                      <a:pt x="979020" y="1118097"/>
                    </a:lnTo>
                    <a:lnTo>
                      <a:pt x="982998" y="1123662"/>
                    </a:lnTo>
                    <a:lnTo>
                      <a:pt x="986181" y="1129624"/>
                    </a:lnTo>
                    <a:lnTo>
                      <a:pt x="989762" y="1135983"/>
                    </a:lnTo>
                    <a:lnTo>
                      <a:pt x="992944" y="1142741"/>
                    </a:lnTo>
                    <a:lnTo>
                      <a:pt x="997321" y="1152678"/>
                    </a:lnTo>
                    <a:lnTo>
                      <a:pt x="1001299" y="1163012"/>
                    </a:lnTo>
                    <a:lnTo>
                      <a:pt x="1008062" y="1182091"/>
                    </a:lnTo>
                    <a:lnTo>
                      <a:pt x="1004482" y="1185668"/>
                    </a:lnTo>
                    <a:lnTo>
                      <a:pt x="1000105" y="1190040"/>
                    </a:lnTo>
                    <a:lnTo>
                      <a:pt x="996525" y="1192425"/>
                    </a:lnTo>
                    <a:lnTo>
                      <a:pt x="994138" y="1193618"/>
                    </a:lnTo>
                    <a:lnTo>
                      <a:pt x="992546" y="1195605"/>
                    </a:lnTo>
                    <a:lnTo>
                      <a:pt x="990955" y="1197195"/>
                    </a:lnTo>
                    <a:lnTo>
                      <a:pt x="989762" y="1198785"/>
                    </a:lnTo>
                    <a:lnTo>
                      <a:pt x="988568" y="1201170"/>
                    </a:lnTo>
                    <a:lnTo>
                      <a:pt x="987772" y="1202760"/>
                    </a:lnTo>
                    <a:lnTo>
                      <a:pt x="987375" y="1205145"/>
                    </a:lnTo>
                    <a:lnTo>
                      <a:pt x="987375" y="1207132"/>
                    </a:lnTo>
                    <a:lnTo>
                      <a:pt x="980611" y="1217864"/>
                    </a:lnTo>
                    <a:lnTo>
                      <a:pt x="975041" y="1228993"/>
                    </a:lnTo>
                    <a:lnTo>
                      <a:pt x="969870" y="1240520"/>
                    </a:lnTo>
                    <a:lnTo>
                      <a:pt x="965095" y="1252047"/>
                    </a:lnTo>
                    <a:lnTo>
                      <a:pt x="960321" y="1263574"/>
                    </a:lnTo>
                    <a:lnTo>
                      <a:pt x="956741" y="1273908"/>
                    </a:lnTo>
                    <a:lnTo>
                      <a:pt x="953558" y="1284640"/>
                    </a:lnTo>
                    <a:lnTo>
                      <a:pt x="950773" y="1294577"/>
                    </a:lnTo>
                    <a:lnTo>
                      <a:pt x="948784" y="1304514"/>
                    </a:lnTo>
                    <a:lnTo>
                      <a:pt x="946397" y="1314054"/>
                    </a:lnTo>
                    <a:lnTo>
                      <a:pt x="746283" y="1314054"/>
                    </a:lnTo>
                    <a:lnTo>
                      <a:pt x="745487" y="1310874"/>
                    </a:lnTo>
                    <a:lnTo>
                      <a:pt x="745487" y="1314054"/>
                    </a:lnTo>
                    <a:lnTo>
                      <a:pt x="692972" y="1314054"/>
                    </a:lnTo>
                    <a:lnTo>
                      <a:pt x="688994" y="1314054"/>
                    </a:lnTo>
                    <a:lnTo>
                      <a:pt x="685811" y="1314451"/>
                    </a:lnTo>
                    <a:lnTo>
                      <a:pt x="683026" y="1296565"/>
                    </a:lnTo>
                    <a:lnTo>
                      <a:pt x="681833" y="1287423"/>
                    </a:lnTo>
                    <a:lnTo>
                      <a:pt x="681435" y="1278281"/>
                    </a:lnTo>
                    <a:lnTo>
                      <a:pt x="681037" y="1268344"/>
                    </a:lnTo>
                    <a:lnTo>
                      <a:pt x="681435" y="1258804"/>
                    </a:lnTo>
                    <a:lnTo>
                      <a:pt x="681833" y="1249265"/>
                    </a:lnTo>
                    <a:lnTo>
                      <a:pt x="682628" y="1238930"/>
                    </a:lnTo>
                    <a:lnTo>
                      <a:pt x="684617" y="1228596"/>
                    </a:lnTo>
                    <a:lnTo>
                      <a:pt x="686607" y="1217466"/>
                    </a:lnTo>
                    <a:lnTo>
                      <a:pt x="688994" y="1205940"/>
                    </a:lnTo>
                    <a:lnTo>
                      <a:pt x="692176" y="1194810"/>
                    </a:lnTo>
                    <a:lnTo>
                      <a:pt x="696155" y="1182488"/>
                    </a:lnTo>
                    <a:lnTo>
                      <a:pt x="700929" y="1169769"/>
                    </a:lnTo>
                    <a:lnTo>
                      <a:pt x="706499" y="1156255"/>
                    </a:lnTo>
                    <a:lnTo>
                      <a:pt x="712466" y="1142741"/>
                    </a:lnTo>
                    <a:lnTo>
                      <a:pt x="716445" y="1134791"/>
                    </a:lnTo>
                    <a:lnTo>
                      <a:pt x="720821" y="1127636"/>
                    </a:lnTo>
                    <a:lnTo>
                      <a:pt x="725595" y="1120482"/>
                    </a:lnTo>
                    <a:lnTo>
                      <a:pt x="729971" y="1114122"/>
                    </a:lnTo>
                    <a:lnTo>
                      <a:pt x="726391" y="1114520"/>
                    </a:lnTo>
                    <a:lnTo>
                      <a:pt x="729971" y="1111737"/>
                    </a:lnTo>
                    <a:lnTo>
                      <a:pt x="733950" y="1108955"/>
                    </a:lnTo>
                    <a:lnTo>
                      <a:pt x="739122" y="1102993"/>
                    </a:lnTo>
                    <a:lnTo>
                      <a:pt x="744294" y="1097826"/>
                    </a:lnTo>
                    <a:lnTo>
                      <a:pt x="749863" y="1093056"/>
                    </a:lnTo>
                    <a:lnTo>
                      <a:pt x="755433" y="1088286"/>
                    </a:lnTo>
                    <a:lnTo>
                      <a:pt x="761401" y="1083914"/>
                    </a:lnTo>
                    <a:lnTo>
                      <a:pt x="766970" y="1080337"/>
                    </a:lnTo>
                    <a:lnTo>
                      <a:pt x="772938" y="1076362"/>
                    </a:lnTo>
                    <a:lnTo>
                      <a:pt x="778508" y="1073579"/>
                    </a:lnTo>
                    <a:lnTo>
                      <a:pt x="784475" y="1070400"/>
                    </a:lnTo>
                    <a:lnTo>
                      <a:pt x="790443" y="1067617"/>
                    </a:lnTo>
                    <a:lnTo>
                      <a:pt x="802378" y="1063245"/>
                    </a:lnTo>
                    <a:lnTo>
                      <a:pt x="813916" y="1059668"/>
                    </a:lnTo>
                    <a:lnTo>
                      <a:pt x="824658" y="1056885"/>
                    </a:lnTo>
                    <a:lnTo>
                      <a:pt x="835399" y="1054898"/>
                    </a:lnTo>
                    <a:lnTo>
                      <a:pt x="844947" y="1053705"/>
                    </a:lnTo>
                    <a:lnTo>
                      <a:pt x="853700" y="1052911"/>
                    </a:lnTo>
                    <a:lnTo>
                      <a:pt x="861259" y="1052513"/>
                    </a:lnTo>
                    <a:close/>
                    <a:moveTo>
                      <a:pt x="1326357" y="1047750"/>
                    </a:moveTo>
                    <a:lnTo>
                      <a:pt x="1337469" y="1047750"/>
                    </a:lnTo>
                    <a:lnTo>
                      <a:pt x="1348582" y="1048148"/>
                    </a:lnTo>
                    <a:lnTo>
                      <a:pt x="1358901" y="1048942"/>
                    </a:lnTo>
                    <a:lnTo>
                      <a:pt x="1368822" y="1050532"/>
                    </a:lnTo>
                    <a:lnTo>
                      <a:pt x="1378347" y="1052520"/>
                    </a:lnTo>
                    <a:lnTo>
                      <a:pt x="1387476" y="1054904"/>
                    </a:lnTo>
                    <a:lnTo>
                      <a:pt x="1396604" y="1057289"/>
                    </a:lnTo>
                    <a:lnTo>
                      <a:pt x="1404541" y="1060469"/>
                    </a:lnTo>
                    <a:lnTo>
                      <a:pt x="1412479" y="1063251"/>
                    </a:lnTo>
                    <a:lnTo>
                      <a:pt x="1419623" y="1066828"/>
                    </a:lnTo>
                    <a:lnTo>
                      <a:pt x="1426766" y="1070008"/>
                    </a:lnTo>
                    <a:lnTo>
                      <a:pt x="1433116" y="1073983"/>
                    </a:lnTo>
                    <a:lnTo>
                      <a:pt x="1444626" y="1081137"/>
                    </a:lnTo>
                    <a:lnTo>
                      <a:pt x="1454151" y="1087894"/>
                    </a:lnTo>
                    <a:lnTo>
                      <a:pt x="1461691" y="1093856"/>
                    </a:lnTo>
                    <a:lnTo>
                      <a:pt x="1466851" y="1098228"/>
                    </a:lnTo>
                    <a:lnTo>
                      <a:pt x="1471613" y="1102600"/>
                    </a:lnTo>
                    <a:lnTo>
                      <a:pt x="1465660" y="1153079"/>
                    </a:lnTo>
                    <a:lnTo>
                      <a:pt x="1458913" y="1157848"/>
                    </a:lnTo>
                    <a:lnTo>
                      <a:pt x="1447404" y="1166195"/>
                    </a:lnTo>
                    <a:lnTo>
                      <a:pt x="1441848" y="1170170"/>
                    </a:lnTo>
                    <a:lnTo>
                      <a:pt x="1437482" y="1172555"/>
                    </a:lnTo>
                    <a:lnTo>
                      <a:pt x="1434704" y="1174542"/>
                    </a:lnTo>
                    <a:lnTo>
                      <a:pt x="1432323" y="1175734"/>
                    </a:lnTo>
                    <a:lnTo>
                      <a:pt x="1427560" y="1179311"/>
                    </a:lnTo>
                    <a:lnTo>
                      <a:pt x="1424385" y="1184081"/>
                    </a:lnTo>
                    <a:lnTo>
                      <a:pt x="1421210" y="1188851"/>
                    </a:lnTo>
                    <a:lnTo>
                      <a:pt x="1419226" y="1194018"/>
                    </a:lnTo>
                    <a:lnTo>
                      <a:pt x="1418035" y="1199582"/>
                    </a:lnTo>
                    <a:lnTo>
                      <a:pt x="1418035" y="1205544"/>
                    </a:lnTo>
                    <a:lnTo>
                      <a:pt x="1418432" y="1208724"/>
                    </a:lnTo>
                    <a:lnTo>
                      <a:pt x="1418829" y="1211506"/>
                    </a:lnTo>
                    <a:lnTo>
                      <a:pt x="1419623" y="1216673"/>
                    </a:lnTo>
                    <a:lnTo>
                      <a:pt x="1422401" y="1229392"/>
                    </a:lnTo>
                    <a:lnTo>
                      <a:pt x="1425576" y="1248073"/>
                    </a:lnTo>
                    <a:lnTo>
                      <a:pt x="1427163" y="1259202"/>
                    </a:lnTo>
                    <a:lnTo>
                      <a:pt x="1429148" y="1271524"/>
                    </a:lnTo>
                    <a:lnTo>
                      <a:pt x="1427560" y="1279076"/>
                    </a:lnTo>
                    <a:lnTo>
                      <a:pt x="1425973" y="1282255"/>
                    </a:lnTo>
                    <a:lnTo>
                      <a:pt x="1423988" y="1285832"/>
                    </a:lnTo>
                    <a:lnTo>
                      <a:pt x="1422401" y="1289807"/>
                    </a:lnTo>
                    <a:lnTo>
                      <a:pt x="1420416" y="1293782"/>
                    </a:lnTo>
                    <a:lnTo>
                      <a:pt x="1418035" y="1303718"/>
                    </a:lnTo>
                    <a:lnTo>
                      <a:pt x="1416051" y="1314450"/>
                    </a:lnTo>
                    <a:lnTo>
                      <a:pt x="1312863" y="1314450"/>
                    </a:lnTo>
                    <a:lnTo>
                      <a:pt x="1310879" y="1304911"/>
                    </a:lnTo>
                    <a:lnTo>
                      <a:pt x="1308894" y="1294974"/>
                    </a:lnTo>
                    <a:lnTo>
                      <a:pt x="1305719" y="1285038"/>
                    </a:lnTo>
                    <a:lnTo>
                      <a:pt x="1302544" y="1274306"/>
                    </a:lnTo>
                    <a:lnTo>
                      <a:pt x="1298972" y="1263972"/>
                    </a:lnTo>
                    <a:lnTo>
                      <a:pt x="1295004" y="1252843"/>
                    </a:lnTo>
                    <a:lnTo>
                      <a:pt x="1290241" y="1240919"/>
                    </a:lnTo>
                    <a:lnTo>
                      <a:pt x="1285082" y="1229392"/>
                    </a:lnTo>
                    <a:lnTo>
                      <a:pt x="1280319" y="1219456"/>
                    </a:lnTo>
                    <a:lnTo>
                      <a:pt x="1275160" y="1210711"/>
                    </a:lnTo>
                    <a:lnTo>
                      <a:pt x="1270000" y="1202365"/>
                    </a:lnTo>
                    <a:lnTo>
                      <a:pt x="1264047" y="1194813"/>
                    </a:lnTo>
                    <a:lnTo>
                      <a:pt x="1258094" y="1188056"/>
                    </a:lnTo>
                    <a:lnTo>
                      <a:pt x="1251744" y="1181696"/>
                    </a:lnTo>
                    <a:lnTo>
                      <a:pt x="1244997" y="1175734"/>
                    </a:lnTo>
                    <a:lnTo>
                      <a:pt x="1238250" y="1170567"/>
                    </a:lnTo>
                    <a:lnTo>
                      <a:pt x="1231503" y="1165400"/>
                    </a:lnTo>
                    <a:lnTo>
                      <a:pt x="1224757" y="1161823"/>
                    </a:lnTo>
                    <a:lnTo>
                      <a:pt x="1217613" y="1157848"/>
                    </a:lnTo>
                    <a:lnTo>
                      <a:pt x="1210469" y="1154669"/>
                    </a:lnTo>
                    <a:lnTo>
                      <a:pt x="1202928" y="1151886"/>
                    </a:lnTo>
                    <a:lnTo>
                      <a:pt x="1195785" y="1149501"/>
                    </a:lnTo>
                    <a:lnTo>
                      <a:pt x="1188641" y="1147912"/>
                    </a:lnTo>
                    <a:lnTo>
                      <a:pt x="1181497" y="1145924"/>
                    </a:lnTo>
                    <a:lnTo>
                      <a:pt x="1179116" y="1131218"/>
                    </a:lnTo>
                    <a:lnTo>
                      <a:pt x="1176735" y="1120486"/>
                    </a:lnTo>
                    <a:lnTo>
                      <a:pt x="1174750" y="1110152"/>
                    </a:lnTo>
                    <a:lnTo>
                      <a:pt x="1180703" y="1106973"/>
                    </a:lnTo>
                    <a:lnTo>
                      <a:pt x="1187053" y="1102998"/>
                    </a:lnTo>
                    <a:lnTo>
                      <a:pt x="1193800" y="1098228"/>
                    </a:lnTo>
                    <a:lnTo>
                      <a:pt x="1200150" y="1093856"/>
                    </a:lnTo>
                    <a:lnTo>
                      <a:pt x="1212453" y="1084317"/>
                    </a:lnTo>
                    <a:lnTo>
                      <a:pt x="1217613" y="1080342"/>
                    </a:lnTo>
                    <a:lnTo>
                      <a:pt x="1223169" y="1077163"/>
                    </a:lnTo>
                    <a:lnTo>
                      <a:pt x="1237060" y="1070406"/>
                    </a:lnTo>
                    <a:lnTo>
                      <a:pt x="1250950" y="1064444"/>
                    </a:lnTo>
                    <a:lnTo>
                      <a:pt x="1264444" y="1059674"/>
                    </a:lnTo>
                    <a:lnTo>
                      <a:pt x="1277541" y="1055699"/>
                    </a:lnTo>
                    <a:lnTo>
                      <a:pt x="1290241" y="1052520"/>
                    </a:lnTo>
                    <a:lnTo>
                      <a:pt x="1302941" y="1050135"/>
                    </a:lnTo>
                    <a:lnTo>
                      <a:pt x="1314847" y="1048545"/>
                    </a:lnTo>
                    <a:lnTo>
                      <a:pt x="1326357" y="1047750"/>
                    </a:lnTo>
                    <a:close/>
                    <a:moveTo>
                      <a:pt x="525022" y="1035050"/>
                    </a:moveTo>
                    <a:lnTo>
                      <a:pt x="554037" y="1036676"/>
                    </a:lnTo>
                    <a:lnTo>
                      <a:pt x="512762" y="1068388"/>
                    </a:lnTo>
                    <a:lnTo>
                      <a:pt x="525022" y="1035050"/>
                    </a:lnTo>
                    <a:close/>
                    <a:moveTo>
                      <a:pt x="174832" y="915044"/>
                    </a:moveTo>
                    <a:lnTo>
                      <a:pt x="50860" y="916631"/>
                    </a:lnTo>
                    <a:lnTo>
                      <a:pt x="57218" y="934484"/>
                    </a:lnTo>
                    <a:lnTo>
                      <a:pt x="174832" y="915044"/>
                    </a:lnTo>
                    <a:close/>
                    <a:moveTo>
                      <a:pt x="403703" y="711119"/>
                    </a:moveTo>
                    <a:lnTo>
                      <a:pt x="403703" y="723418"/>
                    </a:lnTo>
                    <a:lnTo>
                      <a:pt x="512179" y="715086"/>
                    </a:lnTo>
                    <a:lnTo>
                      <a:pt x="403703" y="711119"/>
                    </a:lnTo>
                    <a:close/>
                    <a:moveTo>
                      <a:pt x="773852" y="677863"/>
                    </a:moveTo>
                    <a:lnTo>
                      <a:pt x="777038" y="678259"/>
                    </a:lnTo>
                    <a:lnTo>
                      <a:pt x="778632" y="678259"/>
                    </a:lnTo>
                    <a:lnTo>
                      <a:pt x="779428" y="679050"/>
                    </a:lnTo>
                    <a:lnTo>
                      <a:pt x="780225" y="679446"/>
                    </a:lnTo>
                    <a:lnTo>
                      <a:pt x="780623" y="680632"/>
                    </a:lnTo>
                    <a:lnTo>
                      <a:pt x="780623" y="681423"/>
                    </a:lnTo>
                    <a:lnTo>
                      <a:pt x="780225" y="682215"/>
                    </a:lnTo>
                    <a:lnTo>
                      <a:pt x="779428" y="684588"/>
                    </a:lnTo>
                    <a:lnTo>
                      <a:pt x="777038" y="687357"/>
                    </a:lnTo>
                    <a:lnTo>
                      <a:pt x="774648" y="689731"/>
                    </a:lnTo>
                    <a:lnTo>
                      <a:pt x="771860" y="692500"/>
                    </a:lnTo>
                    <a:lnTo>
                      <a:pt x="767877" y="695665"/>
                    </a:lnTo>
                    <a:lnTo>
                      <a:pt x="763894" y="698038"/>
                    </a:lnTo>
                    <a:lnTo>
                      <a:pt x="760309" y="700808"/>
                    </a:lnTo>
                    <a:lnTo>
                      <a:pt x="755927" y="702785"/>
                    </a:lnTo>
                    <a:lnTo>
                      <a:pt x="752342" y="704368"/>
                    </a:lnTo>
                    <a:lnTo>
                      <a:pt x="748758" y="705555"/>
                    </a:lnTo>
                    <a:lnTo>
                      <a:pt x="745969" y="705950"/>
                    </a:lnTo>
                    <a:lnTo>
                      <a:pt x="742783" y="706346"/>
                    </a:lnTo>
                    <a:lnTo>
                      <a:pt x="740791" y="706741"/>
                    </a:lnTo>
                    <a:lnTo>
                      <a:pt x="738800" y="707928"/>
                    </a:lnTo>
                    <a:lnTo>
                      <a:pt x="737605" y="708719"/>
                    </a:lnTo>
                    <a:lnTo>
                      <a:pt x="736011" y="709906"/>
                    </a:lnTo>
                    <a:lnTo>
                      <a:pt x="735215" y="711093"/>
                    </a:lnTo>
                    <a:lnTo>
                      <a:pt x="734816" y="712280"/>
                    </a:lnTo>
                    <a:lnTo>
                      <a:pt x="734816" y="713467"/>
                    </a:lnTo>
                    <a:lnTo>
                      <a:pt x="735215" y="715049"/>
                    </a:lnTo>
                    <a:lnTo>
                      <a:pt x="736011" y="716236"/>
                    </a:lnTo>
                    <a:lnTo>
                      <a:pt x="738003" y="717027"/>
                    </a:lnTo>
                    <a:lnTo>
                      <a:pt x="739596" y="717818"/>
                    </a:lnTo>
                    <a:lnTo>
                      <a:pt x="741986" y="718609"/>
                    </a:lnTo>
                    <a:lnTo>
                      <a:pt x="745173" y="719005"/>
                    </a:lnTo>
                    <a:lnTo>
                      <a:pt x="748359" y="719400"/>
                    </a:lnTo>
                    <a:lnTo>
                      <a:pt x="752342" y="719005"/>
                    </a:lnTo>
                    <a:lnTo>
                      <a:pt x="760707" y="719005"/>
                    </a:lnTo>
                    <a:lnTo>
                      <a:pt x="763894" y="719400"/>
                    </a:lnTo>
                    <a:lnTo>
                      <a:pt x="767877" y="719796"/>
                    </a:lnTo>
                    <a:lnTo>
                      <a:pt x="770665" y="720983"/>
                    </a:lnTo>
                    <a:lnTo>
                      <a:pt x="773852" y="722169"/>
                    </a:lnTo>
                    <a:lnTo>
                      <a:pt x="776640" y="723356"/>
                    </a:lnTo>
                    <a:lnTo>
                      <a:pt x="779428" y="724939"/>
                    </a:lnTo>
                    <a:lnTo>
                      <a:pt x="781420" y="726917"/>
                    </a:lnTo>
                    <a:lnTo>
                      <a:pt x="783411" y="729686"/>
                    </a:lnTo>
                    <a:lnTo>
                      <a:pt x="785403" y="732455"/>
                    </a:lnTo>
                    <a:lnTo>
                      <a:pt x="786598" y="736015"/>
                    </a:lnTo>
                    <a:lnTo>
                      <a:pt x="787793" y="739180"/>
                    </a:lnTo>
                    <a:lnTo>
                      <a:pt x="788191" y="743531"/>
                    </a:lnTo>
                    <a:lnTo>
                      <a:pt x="788988" y="747883"/>
                    </a:lnTo>
                    <a:lnTo>
                      <a:pt x="788988" y="752630"/>
                    </a:lnTo>
                    <a:lnTo>
                      <a:pt x="788590" y="756982"/>
                    </a:lnTo>
                    <a:lnTo>
                      <a:pt x="787793" y="760542"/>
                    </a:lnTo>
                    <a:lnTo>
                      <a:pt x="786200" y="764102"/>
                    </a:lnTo>
                    <a:lnTo>
                      <a:pt x="783810" y="767267"/>
                    </a:lnTo>
                    <a:lnTo>
                      <a:pt x="781420" y="770827"/>
                    </a:lnTo>
                    <a:lnTo>
                      <a:pt x="778632" y="773596"/>
                    </a:lnTo>
                    <a:lnTo>
                      <a:pt x="775445" y="776761"/>
                    </a:lnTo>
                    <a:lnTo>
                      <a:pt x="771860" y="779135"/>
                    </a:lnTo>
                    <a:lnTo>
                      <a:pt x="767479" y="781113"/>
                    </a:lnTo>
                    <a:lnTo>
                      <a:pt x="763097" y="783486"/>
                    </a:lnTo>
                    <a:lnTo>
                      <a:pt x="753936" y="787442"/>
                    </a:lnTo>
                    <a:lnTo>
                      <a:pt x="744376" y="790607"/>
                    </a:lnTo>
                    <a:lnTo>
                      <a:pt x="734020" y="792980"/>
                    </a:lnTo>
                    <a:lnTo>
                      <a:pt x="724062" y="795354"/>
                    </a:lnTo>
                    <a:lnTo>
                      <a:pt x="714104" y="796936"/>
                    </a:lnTo>
                    <a:lnTo>
                      <a:pt x="704942" y="798123"/>
                    </a:lnTo>
                    <a:lnTo>
                      <a:pt x="696179" y="798914"/>
                    </a:lnTo>
                    <a:lnTo>
                      <a:pt x="684230" y="799705"/>
                    </a:lnTo>
                    <a:lnTo>
                      <a:pt x="679450" y="800101"/>
                    </a:lnTo>
                    <a:lnTo>
                      <a:pt x="682636" y="698830"/>
                    </a:lnTo>
                    <a:lnTo>
                      <a:pt x="683433" y="697247"/>
                    </a:lnTo>
                    <a:lnTo>
                      <a:pt x="683831" y="695665"/>
                    </a:lnTo>
                    <a:lnTo>
                      <a:pt x="684628" y="694478"/>
                    </a:lnTo>
                    <a:lnTo>
                      <a:pt x="685425" y="692896"/>
                    </a:lnTo>
                    <a:lnTo>
                      <a:pt x="688213" y="690522"/>
                    </a:lnTo>
                    <a:lnTo>
                      <a:pt x="692196" y="688940"/>
                    </a:lnTo>
                    <a:lnTo>
                      <a:pt x="696976" y="687357"/>
                    </a:lnTo>
                    <a:lnTo>
                      <a:pt x="701756" y="685775"/>
                    </a:lnTo>
                    <a:lnTo>
                      <a:pt x="707731" y="684588"/>
                    </a:lnTo>
                    <a:lnTo>
                      <a:pt x="714104" y="683797"/>
                    </a:lnTo>
                    <a:lnTo>
                      <a:pt x="727647" y="682610"/>
                    </a:lnTo>
                    <a:lnTo>
                      <a:pt x="741588" y="681819"/>
                    </a:lnTo>
                    <a:lnTo>
                      <a:pt x="755529" y="680632"/>
                    </a:lnTo>
                    <a:lnTo>
                      <a:pt x="762300" y="679446"/>
                    </a:lnTo>
                    <a:lnTo>
                      <a:pt x="768275" y="678654"/>
                    </a:lnTo>
                    <a:lnTo>
                      <a:pt x="773852" y="677863"/>
                    </a:lnTo>
                    <a:close/>
                    <a:moveTo>
                      <a:pt x="425557" y="466725"/>
                    </a:moveTo>
                    <a:lnTo>
                      <a:pt x="429928" y="467122"/>
                    </a:lnTo>
                    <a:lnTo>
                      <a:pt x="434299" y="467519"/>
                    </a:lnTo>
                    <a:lnTo>
                      <a:pt x="438272" y="467915"/>
                    </a:lnTo>
                    <a:lnTo>
                      <a:pt x="442643" y="468709"/>
                    </a:lnTo>
                    <a:lnTo>
                      <a:pt x="446219" y="470296"/>
                    </a:lnTo>
                    <a:lnTo>
                      <a:pt x="453769" y="473073"/>
                    </a:lnTo>
                    <a:lnTo>
                      <a:pt x="461716" y="477040"/>
                    </a:lnTo>
                    <a:lnTo>
                      <a:pt x="468471" y="481801"/>
                    </a:lnTo>
                    <a:lnTo>
                      <a:pt x="475225" y="487356"/>
                    </a:lnTo>
                    <a:lnTo>
                      <a:pt x="481980" y="493307"/>
                    </a:lnTo>
                    <a:lnTo>
                      <a:pt x="487543" y="500052"/>
                    </a:lnTo>
                    <a:lnTo>
                      <a:pt x="493503" y="507590"/>
                    </a:lnTo>
                    <a:lnTo>
                      <a:pt x="499066" y="515524"/>
                    </a:lnTo>
                    <a:lnTo>
                      <a:pt x="504629" y="524253"/>
                    </a:lnTo>
                    <a:lnTo>
                      <a:pt x="509795" y="532981"/>
                    </a:lnTo>
                    <a:lnTo>
                      <a:pt x="514165" y="542106"/>
                    </a:lnTo>
                    <a:lnTo>
                      <a:pt x="518933" y="552025"/>
                    </a:lnTo>
                    <a:lnTo>
                      <a:pt x="523304" y="561943"/>
                    </a:lnTo>
                    <a:lnTo>
                      <a:pt x="526880" y="572259"/>
                    </a:lnTo>
                    <a:lnTo>
                      <a:pt x="530854" y="582177"/>
                    </a:lnTo>
                    <a:lnTo>
                      <a:pt x="534033" y="592889"/>
                    </a:lnTo>
                    <a:lnTo>
                      <a:pt x="540390" y="613520"/>
                    </a:lnTo>
                    <a:lnTo>
                      <a:pt x="545953" y="634150"/>
                    </a:lnTo>
                    <a:lnTo>
                      <a:pt x="550721" y="653988"/>
                    </a:lnTo>
                    <a:lnTo>
                      <a:pt x="554297" y="673031"/>
                    </a:lnTo>
                    <a:lnTo>
                      <a:pt x="557873" y="690091"/>
                    </a:lnTo>
                    <a:lnTo>
                      <a:pt x="559860" y="705167"/>
                    </a:lnTo>
                    <a:lnTo>
                      <a:pt x="592045" y="701597"/>
                    </a:lnTo>
                    <a:lnTo>
                      <a:pt x="621449" y="697629"/>
                    </a:lnTo>
                    <a:lnTo>
                      <a:pt x="647673" y="694455"/>
                    </a:lnTo>
                    <a:lnTo>
                      <a:pt x="669925" y="690488"/>
                    </a:lnTo>
                    <a:lnTo>
                      <a:pt x="669527" y="696042"/>
                    </a:lnTo>
                    <a:lnTo>
                      <a:pt x="669130" y="702390"/>
                    </a:lnTo>
                    <a:lnTo>
                      <a:pt x="668733" y="716276"/>
                    </a:lnTo>
                    <a:lnTo>
                      <a:pt x="668733" y="750396"/>
                    </a:lnTo>
                    <a:lnTo>
                      <a:pt x="669130" y="768646"/>
                    </a:lnTo>
                    <a:lnTo>
                      <a:pt x="668733" y="786103"/>
                    </a:lnTo>
                    <a:lnTo>
                      <a:pt x="667938" y="803559"/>
                    </a:lnTo>
                    <a:lnTo>
                      <a:pt x="667143" y="811494"/>
                    </a:lnTo>
                    <a:lnTo>
                      <a:pt x="666349" y="819032"/>
                    </a:lnTo>
                    <a:lnTo>
                      <a:pt x="645289" y="825380"/>
                    </a:lnTo>
                    <a:lnTo>
                      <a:pt x="620654" y="831331"/>
                    </a:lnTo>
                    <a:lnTo>
                      <a:pt x="593237" y="837679"/>
                    </a:lnTo>
                    <a:lnTo>
                      <a:pt x="563436" y="844027"/>
                    </a:lnTo>
                    <a:lnTo>
                      <a:pt x="561052" y="872593"/>
                    </a:lnTo>
                    <a:lnTo>
                      <a:pt x="558668" y="896000"/>
                    </a:lnTo>
                    <a:lnTo>
                      <a:pt x="557873" y="905125"/>
                    </a:lnTo>
                    <a:lnTo>
                      <a:pt x="557079" y="916631"/>
                    </a:lnTo>
                    <a:lnTo>
                      <a:pt x="556681" y="928930"/>
                    </a:lnTo>
                    <a:lnTo>
                      <a:pt x="556284" y="942022"/>
                    </a:lnTo>
                    <a:lnTo>
                      <a:pt x="556284" y="955908"/>
                    </a:lnTo>
                    <a:lnTo>
                      <a:pt x="556284" y="970588"/>
                    </a:lnTo>
                    <a:lnTo>
                      <a:pt x="557079" y="984474"/>
                    </a:lnTo>
                    <a:lnTo>
                      <a:pt x="558271" y="997566"/>
                    </a:lnTo>
                    <a:lnTo>
                      <a:pt x="558668" y="1004311"/>
                    </a:lnTo>
                    <a:lnTo>
                      <a:pt x="558668" y="1009469"/>
                    </a:lnTo>
                    <a:lnTo>
                      <a:pt x="558271" y="1014626"/>
                    </a:lnTo>
                    <a:lnTo>
                      <a:pt x="557079" y="1018991"/>
                    </a:lnTo>
                    <a:lnTo>
                      <a:pt x="555489" y="1022164"/>
                    </a:lnTo>
                    <a:lnTo>
                      <a:pt x="553900" y="1024942"/>
                    </a:lnTo>
                    <a:lnTo>
                      <a:pt x="552310" y="1026925"/>
                    </a:lnTo>
                    <a:lnTo>
                      <a:pt x="549926" y="1028512"/>
                    </a:lnTo>
                    <a:lnTo>
                      <a:pt x="547145" y="1029306"/>
                    </a:lnTo>
                    <a:lnTo>
                      <a:pt x="544761" y="1030099"/>
                    </a:lnTo>
                    <a:lnTo>
                      <a:pt x="541582" y="1030496"/>
                    </a:lnTo>
                    <a:lnTo>
                      <a:pt x="538801" y="1030496"/>
                    </a:lnTo>
                    <a:lnTo>
                      <a:pt x="532046" y="1030099"/>
                    </a:lnTo>
                    <a:lnTo>
                      <a:pt x="525688" y="1028909"/>
                    </a:lnTo>
                    <a:lnTo>
                      <a:pt x="524894" y="1028512"/>
                    </a:lnTo>
                    <a:lnTo>
                      <a:pt x="524099" y="1027719"/>
                    </a:lnTo>
                    <a:lnTo>
                      <a:pt x="522510" y="1023751"/>
                    </a:lnTo>
                    <a:lnTo>
                      <a:pt x="520920" y="1018594"/>
                    </a:lnTo>
                    <a:lnTo>
                      <a:pt x="520125" y="1011452"/>
                    </a:lnTo>
                    <a:lnTo>
                      <a:pt x="519331" y="1002327"/>
                    </a:lnTo>
                    <a:lnTo>
                      <a:pt x="518536" y="992409"/>
                    </a:lnTo>
                    <a:lnTo>
                      <a:pt x="517741" y="968207"/>
                    </a:lnTo>
                    <a:lnTo>
                      <a:pt x="517344" y="941229"/>
                    </a:lnTo>
                    <a:lnTo>
                      <a:pt x="516947" y="911870"/>
                    </a:lnTo>
                    <a:lnTo>
                      <a:pt x="516549" y="853152"/>
                    </a:lnTo>
                    <a:lnTo>
                      <a:pt x="513768" y="853549"/>
                    </a:lnTo>
                    <a:lnTo>
                      <a:pt x="513768" y="976142"/>
                    </a:lnTo>
                    <a:lnTo>
                      <a:pt x="508602" y="1036050"/>
                    </a:lnTo>
                    <a:lnTo>
                      <a:pt x="504232" y="1082469"/>
                    </a:lnTo>
                    <a:lnTo>
                      <a:pt x="500258" y="1124127"/>
                    </a:lnTo>
                    <a:lnTo>
                      <a:pt x="499861" y="1128095"/>
                    </a:lnTo>
                    <a:lnTo>
                      <a:pt x="497874" y="1134443"/>
                    </a:lnTo>
                    <a:lnTo>
                      <a:pt x="495490" y="1141187"/>
                    </a:lnTo>
                    <a:lnTo>
                      <a:pt x="492311" y="1147535"/>
                    </a:lnTo>
                    <a:lnTo>
                      <a:pt x="489530" y="1153883"/>
                    </a:lnTo>
                    <a:lnTo>
                      <a:pt x="485954" y="1160231"/>
                    </a:lnTo>
                    <a:lnTo>
                      <a:pt x="482378" y="1166579"/>
                    </a:lnTo>
                    <a:lnTo>
                      <a:pt x="474828" y="1178481"/>
                    </a:lnTo>
                    <a:lnTo>
                      <a:pt x="438670" y="1654175"/>
                    </a:lnTo>
                    <a:lnTo>
                      <a:pt x="342512" y="1654175"/>
                    </a:lnTo>
                    <a:lnTo>
                      <a:pt x="294433" y="1276080"/>
                    </a:lnTo>
                    <a:lnTo>
                      <a:pt x="288473" y="1276873"/>
                    </a:lnTo>
                    <a:lnTo>
                      <a:pt x="282115" y="1277270"/>
                    </a:lnTo>
                    <a:lnTo>
                      <a:pt x="281718" y="1276873"/>
                    </a:lnTo>
                    <a:lnTo>
                      <a:pt x="281321" y="1276873"/>
                    </a:lnTo>
                    <a:lnTo>
                      <a:pt x="282115" y="1275683"/>
                    </a:lnTo>
                    <a:lnTo>
                      <a:pt x="282115" y="1275286"/>
                    </a:lnTo>
                    <a:lnTo>
                      <a:pt x="281321" y="1275286"/>
                    </a:lnTo>
                    <a:lnTo>
                      <a:pt x="281321" y="1276873"/>
                    </a:lnTo>
                    <a:lnTo>
                      <a:pt x="282910" y="1650208"/>
                    </a:lnTo>
                    <a:lnTo>
                      <a:pt x="170859" y="1653778"/>
                    </a:lnTo>
                    <a:lnTo>
                      <a:pt x="119998" y="1254655"/>
                    </a:lnTo>
                    <a:lnTo>
                      <a:pt x="116422" y="1253069"/>
                    </a:lnTo>
                    <a:lnTo>
                      <a:pt x="112846" y="1251482"/>
                    </a:lnTo>
                    <a:lnTo>
                      <a:pt x="109667" y="1249498"/>
                    </a:lnTo>
                    <a:lnTo>
                      <a:pt x="106489" y="1246721"/>
                    </a:lnTo>
                    <a:lnTo>
                      <a:pt x="103707" y="1243943"/>
                    </a:lnTo>
                    <a:lnTo>
                      <a:pt x="100528" y="1240373"/>
                    </a:lnTo>
                    <a:lnTo>
                      <a:pt x="98144" y="1236802"/>
                    </a:lnTo>
                    <a:lnTo>
                      <a:pt x="96158" y="1232438"/>
                    </a:lnTo>
                    <a:lnTo>
                      <a:pt x="91389" y="1223710"/>
                    </a:lnTo>
                    <a:lnTo>
                      <a:pt x="87416" y="1214188"/>
                    </a:lnTo>
                    <a:lnTo>
                      <a:pt x="84237" y="1203872"/>
                    </a:lnTo>
                    <a:lnTo>
                      <a:pt x="81853" y="1193557"/>
                    </a:lnTo>
                    <a:lnTo>
                      <a:pt x="79072" y="1182845"/>
                    </a:lnTo>
                    <a:lnTo>
                      <a:pt x="77085" y="1172133"/>
                    </a:lnTo>
                    <a:lnTo>
                      <a:pt x="73906" y="1153486"/>
                    </a:lnTo>
                    <a:lnTo>
                      <a:pt x="71522" y="1137616"/>
                    </a:lnTo>
                    <a:lnTo>
                      <a:pt x="70330" y="1132062"/>
                    </a:lnTo>
                    <a:lnTo>
                      <a:pt x="69535" y="1128491"/>
                    </a:lnTo>
                    <a:lnTo>
                      <a:pt x="69138" y="1124127"/>
                    </a:lnTo>
                    <a:lnTo>
                      <a:pt x="63178" y="1061839"/>
                    </a:lnTo>
                    <a:lnTo>
                      <a:pt x="56820" y="994392"/>
                    </a:lnTo>
                    <a:lnTo>
                      <a:pt x="50065" y="909490"/>
                    </a:lnTo>
                    <a:lnTo>
                      <a:pt x="42119" y="909490"/>
                    </a:lnTo>
                    <a:lnTo>
                      <a:pt x="35364" y="908299"/>
                    </a:lnTo>
                    <a:lnTo>
                      <a:pt x="29403" y="907506"/>
                    </a:lnTo>
                    <a:lnTo>
                      <a:pt x="24238" y="906316"/>
                    </a:lnTo>
                    <a:lnTo>
                      <a:pt x="20662" y="905125"/>
                    </a:lnTo>
                    <a:lnTo>
                      <a:pt x="17880" y="903935"/>
                    </a:lnTo>
                    <a:lnTo>
                      <a:pt x="17086" y="902745"/>
                    </a:lnTo>
                    <a:lnTo>
                      <a:pt x="16688" y="901555"/>
                    </a:lnTo>
                    <a:lnTo>
                      <a:pt x="16291" y="900761"/>
                    </a:lnTo>
                    <a:lnTo>
                      <a:pt x="16291" y="899571"/>
                    </a:lnTo>
                    <a:lnTo>
                      <a:pt x="14702" y="894413"/>
                    </a:lnTo>
                    <a:lnTo>
                      <a:pt x="12318" y="887669"/>
                    </a:lnTo>
                    <a:lnTo>
                      <a:pt x="10331" y="879734"/>
                    </a:lnTo>
                    <a:lnTo>
                      <a:pt x="8344" y="870212"/>
                    </a:lnTo>
                    <a:lnTo>
                      <a:pt x="6755" y="859103"/>
                    </a:lnTo>
                    <a:lnTo>
                      <a:pt x="4768" y="847201"/>
                    </a:lnTo>
                    <a:lnTo>
                      <a:pt x="3179" y="834109"/>
                    </a:lnTo>
                    <a:lnTo>
                      <a:pt x="1987" y="819826"/>
                    </a:lnTo>
                    <a:lnTo>
                      <a:pt x="795" y="805146"/>
                    </a:lnTo>
                    <a:lnTo>
                      <a:pt x="397" y="789277"/>
                    </a:lnTo>
                    <a:lnTo>
                      <a:pt x="0" y="773010"/>
                    </a:lnTo>
                    <a:lnTo>
                      <a:pt x="0" y="756347"/>
                    </a:lnTo>
                    <a:lnTo>
                      <a:pt x="795" y="738494"/>
                    </a:lnTo>
                    <a:lnTo>
                      <a:pt x="1987" y="721434"/>
                    </a:lnTo>
                    <a:lnTo>
                      <a:pt x="3576" y="703184"/>
                    </a:lnTo>
                    <a:lnTo>
                      <a:pt x="5563" y="684934"/>
                    </a:lnTo>
                    <a:lnTo>
                      <a:pt x="9139" y="667477"/>
                    </a:lnTo>
                    <a:lnTo>
                      <a:pt x="12715" y="649227"/>
                    </a:lnTo>
                    <a:lnTo>
                      <a:pt x="17483" y="631770"/>
                    </a:lnTo>
                    <a:lnTo>
                      <a:pt x="22649" y="614313"/>
                    </a:lnTo>
                    <a:lnTo>
                      <a:pt x="25430" y="605982"/>
                    </a:lnTo>
                    <a:lnTo>
                      <a:pt x="29006" y="597253"/>
                    </a:lnTo>
                    <a:lnTo>
                      <a:pt x="32185" y="588922"/>
                    </a:lnTo>
                    <a:lnTo>
                      <a:pt x="36158" y="580987"/>
                    </a:lnTo>
                    <a:lnTo>
                      <a:pt x="40132" y="573052"/>
                    </a:lnTo>
                    <a:lnTo>
                      <a:pt x="44503" y="565117"/>
                    </a:lnTo>
                    <a:lnTo>
                      <a:pt x="48873" y="557579"/>
                    </a:lnTo>
                    <a:lnTo>
                      <a:pt x="53244" y="549644"/>
                    </a:lnTo>
                    <a:lnTo>
                      <a:pt x="58410" y="542503"/>
                    </a:lnTo>
                    <a:lnTo>
                      <a:pt x="63973" y="535362"/>
                    </a:lnTo>
                    <a:lnTo>
                      <a:pt x="69535" y="528617"/>
                    </a:lnTo>
                    <a:lnTo>
                      <a:pt x="75496" y="522269"/>
                    </a:lnTo>
                    <a:lnTo>
                      <a:pt x="81456" y="515921"/>
                    </a:lnTo>
                    <a:lnTo>
                      <a:pt x="87416" y="509970"/>
                    </a:lnTo>
                    <a:lnTo>
                      <a:pt x="94171" y="504416"/>
                    </a:lnTo>
                    <a:lnTo>
                      <a:pt x="101720" y="498861"/>
                    </a:lnTo>
                    <a:lnTo>
                      <a:pt x="108873" y="493704"/>
                    </a:lnTo>
                    <a:lnTo>
                      <a:pt x="116422" y="488943"/>
                    </a:lnTo>
                    <a:lnTo>
                      <a:pt x="124369" y="484579"/>
                    </a:lnTo>
                    <a:lnTo>
                      <a:pt x="132713" y="480611"/>
                    </a:lnTo>
                    <a:lnTo>
                      <a:pt x="141455" y="477040"/>
                    </a:lnTo>
                    <a:lnTo>
                      <a:pt x="150594" y="473470"/>
                    </a:lnTo>
                    <a:lnTo>
                      <a:pt x="159733" y="470693"/>
                    </a:lnTo>
                    <a:lnTo>
                      <a:pt x="169667" y="467915"/>
                    </a:lnTo>
                    <a:lnTo>
                      <a:pt x="172845" y="467915"/>
                    </a:lnTo>
                    <a:lnTo>
                      <a:pt x="179998" y="468312"/>
                    </a:lnTo>
                    <a:lnTo>
                      <a:pt x="200262" y="469502"/>
                    </a:lnTo>
                    <a:lnTo>
                      <a:pt x="231652" y="471883"/>
                    </a:lnTo>
                    <a:lnTo>
                      <a:pt x="312711" y="730162"/>
                    </a:lnTo>
                    <a:lnTo>
                      <a:pt x="329400" y="728575"/>
                    </a:lnTo>
                    <a:lnTo>
                      <a:pt x="327413" y="709135"/>
                    </a:lnTo>
                    <a:lnTo>
                      <a:pt x="322247" y="527427"/>
                    </a:lnTo>
                    <a:lnTo>
                      <a:pt x="315492" y="509970"/>
                    </a:lnTo>
                    <a:lnTo>
                      <a:pt x="329002" y="486959"/>
                    </a:lnTo>
                    <a:lnTo>
                      <a:pt x="359598" y="486562"/>
                    </a:lnTo>
                    <a:lnTo>
                      <a:pt x="371916" y="509970"/>
                    </a:lnTo>
                    <a:lnTo>
                      <a:pt x="366353" y="530601"/>
                    </a:lnTo>
                    <a:lnTo>
                      <a:pt x="393372" y="722624"/>
                    </a:lnTo>
                    <a:lnTo>
                      <a:pt x="402114" y="721831"/>
                    </a:lnTo>
                    <a:lnTo>
                      <a:pt x="397346" y="476247"/>
                    </a:lnTo>
                    <a:lnTo>
                      <a:pt x="403703" y="473073"/>
                    </a:lnTo>
                    <a:lnTo>
                      <a:pt x="408869" y="470693"/>
                    </a:lnTo>
                    <a:lnTo>
                      <a:pt x="411253" y="468709"/>
                    </a:lnTo>
                    <a:lnTo>
                      <a:pt x="412047" y="467915"/>
                    </a:lnTo>
                    <a:lnTo>
                      <a:pt x="416816" y="467122"/>
                    </a:lnTo>
                    <a:lnTo>
                      <a:pt x="421584" y="467122"/>
                    </a:lnTo>
                    <a:lnTo>
                      <a:pt x="425557" y="466725"/>
                    </a:lnTo>
                    <a:close/>
                    <a:moveTo>
                      <a:pt x="2003425" y="196850"/>
                    </a:moveTo>
                    <a:lnTo>
                      <a:pt x="2003425" y="720725"/>
                    </a:lnTo>
                    <a:lnTo>
                      <a:pt x="1071562" y="720328"/>
                    </a:lnTo>
                    <a:lnTo>
                      <a:pt x="1251744" y="585391"/>
                    </a:lnTo>
                    <a:lnTo>
                      <a:pt x="1404144" y="665163"/>
                    </a:lnTo>
                    <a:lnTo>
                      <a:pt x="1657350" y="399256"/>
                    </a:lnTo>
                    <a:lnTo>
                      <a:pt x="1796653" y="458788"/>
                    </a:lnTo>
                    <a:lnTo>
                      <a:pt x="2003425" y="196850"/>
                    </a:lnTo>
                    <a:close/>
                    <a:moveTo>
                      <a:pt x="140097" y="182563"/>
                    </a:moveTo>
                    <a:lnTo>
                      <a:pt x="138509" y="201216"/>
                    </a:lnTo>
                    <a:lnTo>
                      <a:pt x="137319" y="215107"/>
                    </a:lnTo>
                    <a:lnTo>
                      <a:pt x="137716" y="215504"/>
                    </a:lnTo>
                    <a:lnTo>
                      <a:pt x="138509" y="201216"/>
                    </a:lnTo>
                    <a:lnTo>
                      <a:pt x="139303" y="194469"/>
                    </a:lnTo>
                    <a:lnTo>
                      <a:pt x="140097" y="188516"/>
                    </a:lnTo>
                    <a:lnTo>
                      <a:pt x="140097" y="182563"/>
                    </a:lnTo>
                    <a:close/>
                    <a:moveTo>
                      <a:pt x="164306" y="111125"/>
                    </a:moveTo>
                    <a:lnTo>
                      <a:pt x="162719" y="111522"/>
                    </a:lnTo>
                    <a:lnTo>
                      <a:pt x="161131" y="111919"/>
                    </a:lnTo>
                    <a:lnTo>
                      <a:pt x="159544" y="112713"/>
                    </a:lnTo>
                    <a:lnTo>
                      <a:pt x="158353" y="113507"/>
                    </a:lnTo>
                    <a:lnTo>
                      <a:pt x="155972" y="117078"/>
                    </a:lnTo>
                    <a:lnTo>
                      <a:pt x="153591" y="120650"/>
                    </a:lnTo>
                    <a:lnTo>
                      <a:pt x="158353" y="115491"/>
                    </a:lnTo>
                    <a:lnTo>
                      <a:pt x="161131" y="113110"/>
                    </a:lnTo>
                    <a:lnTo>
                      <a:pt x="164306" y="111125"/>
                    </a:lnTo>
                    <a:close/>
                    <a:moveTo>
                      <a:pt x="988111" y="91679"/>
                    </a:moveTo>
                    <a:lnTo>
                      <a:pt x="984541" y="92075"/>
                    </a:lnTo>
                    <a:lnTo>
                      <a:pt x="980971" y="93266"/>
                    </a:lnTo>
                    <a:lnTo>
                      <a:pt x="977798" y="94853"/>
                    </a:lnTo>
                    <a:lnTo>
                      <a:pt x="975022" y="97632"/>
                    </a:lnTo>
                    <a:lnTo>
                      <a:pt x="972642" y="100013"/>
                    </a:lnTo>
                    <a:lnTo>
                      <a:pt x="971055" y="103188"/>
                    </a:lnTo>
                    <a:lnTo>
                      <a:pt x="970262" y="106760"/>
                    </a:lnTo>
                    <a:lnTo>
                      <a:pt x="969865" y="110332"/>
                    </a:lnTo>
                    <a:lnTo>
                      <a:pt x="969865" y="578644"/>
                    </a:lnTo>
                    <a:lnTo>
                      <a:pt x="1457734" y="287338"/>
                    </a:lnTo>
                    <a:lnTo>
                      <a:pt x="1494622" y="333375"/>
                    </a:lnTo>
                    <a:lnTo>
                      <a:pt x="969865" y="642938"/>
                    </a:lnTo>
                    <a:lnTo>
                      <a:pt x="969865" y="758032"/>
                    </a:lnTo>
                    <a:lnTo>
                      <a:pt x="970262" y="762001"/>
                    </a:lnTo>
                    <a:lnTo>
                      <a:pt x="971055" y="765176"/>
                    </a:lnTo>
                    <a:lnTo>
                      <a:pt x="972642" y="768747"/>
                    </a:lnTo>
                    <a:lnTo>
                      <a:pt x="975022" y="771129"/>
                    </a:lnTo>
                    <a:lnTo>
                      <a:pt x="977798" y="773510"/>
                    </a:lnTo>
                    <a:lnTo>
                      <a:pt x="980971" y="775494"/>
                    </a:lnTo>
                    <a:lnTo>
                      <a:pt x="984541" y="776685"/>
                    </a:lnTo>
                    <a:lnTo>
                      <a:pt x="988111" y="776685"/>
                    </a:lnTo>
                    <a:lnTo>
                      <a:pt x="2043178" y="776685"/>
                    </a:lnTo>
                    <a:lnTo>
                      <a:pt x="2047144" y="776685"/>
                    </a:lnTo>
                    <a:lnTo>
                      <a:pt x="2050714" y="775494"/>
                    </a:lnTo>
                    <a:lnTo>
                      <a:pt x="2053887" y="773510"/>
                    </a:lnTo>
                    <a:lnTo>
                      <a:pt x="2056663" y="771129"/>
                    </a:lnTo>
                    <a:lnTo>
                      <a:pt x="2059043" y="768747"/>
                    </a:lnTo>
                    <a:lnTo>
                      <a:pt x="2060630" y="765176"/>
                    </a:lnTo>
                    <a:lnTo>
                      <a:pt x="2061820" y="762001"/>
                    </a:lnTo>
                    <a:lnTo>
                      <a:pt x="2062216" y="758032"/>
                    </a:lnTo>
                    <a:lnTo>
                      <a:pt x="2062216" y="110332"/>
                    </a:lnTo>
                    <a:lnTo>
                      <a:pt x="2061820" y="106760"/>
                    </a:lnTo>
                    <a:lnTo>
                      <a:pt x="2060630" y="103188"/>
                    </a:lnTo>
                    <a:lnTo>
                      <a:pt x="2059043" y="100013"/>
                    </a:lnTo>
                    <a:lnTo>
                      <a:pt x="2056663" y="97632"/>
                    </a:lnTo>
                    <a:lnTo>
                      <a:pt x="2053887" y="94853"/>
                    </a:lnTo>
                    <a:lnTo>
                      <a:pt x="2050714" y="93266"/>
                    </a:lnTo>
                    <a:lnTo>
                      <a:pt x="2047144" y="92075"/>
                    </a:lnTo>
                    <a:lnTo>
                      <a:pt x="2043178" y="91679"/>
                    </a:lnTo>
                    <a:lnTo>
                      <a:pt x="988111" y="91679"/>
                    </a:lnTo>
                    <a:close/>
                    <a:moveTo>
                      <a:pt x="273050" y="38100"/>
                    </a:moveTo>
                    <a:lnTo>
                      <a:pt x="286544" y="38497"/>
                    </a:lnTo>
                    <a:lnTo>
                      <a:pt x="299641" y="38894"/>
                    </a:lnTo>
                    <a:lnTo>
                      <a:pt x="312341" y="40085"/>
                    </a:lnTo>
                    <a:lnTo>
                      <a:pt x="323850" y="42466"/>
                    </a:lnTo>
                    <a:lnTo>
                      <a:pt x="335756" y="44847"/>
                    </a:lnTo>
                    <a:lnTo>
                      <a:pt x="347266" y="47229"/>
                    </a:lnTo>
                    <a:lnTo>
                      <a:pt x="357981" y="50800"/>
                    </a:lnTo>
                    <a:lnTo>
                      <a:pt x="368697" y="53975"/>
                    </a:lnTo>
                    <a:lnTo>
                      <a:pt x="378222" y="57944"/>
                    </a:lnTo>
                    <a:lnTo>
                      <a:pt x="387747" y="61516"/>
                    </a:lnTo>
                    <a:lnTo>
                      <a:pt x="396478" y="65881"/>
                    </a:lnTo>
                    <a:lnTo>
                      <a:pt x="404813" y="70247"/>
                    </a:lnTo>
                    <a:lnTo>
                      <a:pt x="412750" y="74216"/>
                    </a:lnTo>
                    <a:lnTo>
                      <a:pt x="419894" y="78582"/>
                    </a:lnTo>
                    <a:lnTo>
                      <a:pt x="432197" y="86519"/>
                    </a:lnTo>
                    <a:lnTo>
                      <a:pt x="442516" y="93266"/>
                    </a:lnTo>
                    <a:lnTo>
                      <a:pt x="449660" y="99219"/>
                    </a:lnTo>
                    <a:lnTo>
                      <a:pt x="455613" y="104378"/>
                    </a:lnTo>
                    <a:lnTo>
                      <a:pt x="454025" y="107553"/>
                    </a:lnTo>
                    <a:lnTo>
                      <a:pt x="451644" y="111522"/>
                    </a:lnTo>
                    <a:lnTo>
                      <a:pt x="448866" y="116285"/>
                    </a:lnTo>
                    <a:lnTo>
                      <a:pt x="444897" y="122238"/>
                    </a:lnTo>
                    <a:lnTo>
                      <a:pt x="440532" y="128588"/>
                    </a:lnTo>
                    <a:lnTo>
                      <a:pt x="434578" y="134938"/>
                    </a:lnTo>
                    <a:lnTo>
                      <a:pt x="427832" y="141288"/>
                    </a:lnTo>
                    <a:lnTo>
                      <a:pt x="423863" y="144066"/>
                    </a:lnTo>
                    <a:lnTo>
                      <a:pt x="420291" y="146844"/>
                    </a:lnTo>
                    <a:lnTo>
                      <a:pt x="415925" y="149225"/>
                    </a:lnTo>
                    <a:lnTo>
                      <a:pt x="411163" y="151607"/>
                    </a:lnTo>
                    <a:lnTo>
                      <a:pt x="406797" y="153591"/>
                    </a:lnTo>
                    <a:lnTo>
                      <a:pt x="401638" y="155179"/>
                    </a:lnTo>
                    <a:lnTo>
                      <a:pt x="396082" y="156369"/>
                    </a:lnTo>
                    <a:lnTo>
                      <a:pt x="390525" y="157560"/>
                    </a:lnTo>
                    <a:lnTo>
                      <a:pt x="384572" y="157957"/>
                    </a:lnTo>
                    <a:lnTo>
                      <a:pt x="379016" y="157957"/>
                    </a:lnTo>
                    <a:lnTo>
                      <a:pt x="372666" y="157560"/>
                    </a:lnTo>
                    <a:lnTo>
                      <a:pt x="365919" y="155973"/>
                    </a:lnTo>
                    <a:lnTo>
                      <a:pt x="358775" y="154385"/>
                    </a:lnTo>
                    <a:lnTo>
                      <a:pt x="351235" y="152003"/>
                    </a:lnTo>
                    <a:lnTo>
                      <a:pt x="343694" y="148828"/>
                    </a:lnTo>
                    <a:lnTo>
                      <a:pt x="335756" y="145257"/>
                    </a:lnTo>
                    <a:lnTo>
                      <a:pt x="327025" y="140891"/>
                    </a:lnTo>
                    <a:lnTo>
                      <a:pt x="317103" y="136525"/>
                    </a:lnTo>
                    <a:lnTo>
                      <a:pt x="355203" y="155179"/>
                    </a:lnTo>
                    <a:lnTo>
                      <a:pt x="373063" y="163116"/>
                    </a:lnTo>
                    <a:lnTo>
                      <a:pt x="381397" y="166688"/>
                    </a:lnTo>
                    <a:lnTo>
                      <a:pt x="389335" y="169466"/>
                    </a:lnTo>
                    <a:lnTo>
                      <a:pt x="397272" y="172244"/>
                    </a:lnTo>
                    <a:lnTo>
                      <a:pt x="404813" y="173832"/>
                    </a:lnTo>
                    <a:lnTo>
                      <a:pt x="411957" y="175023"/>
                    </a:lnTo>
                    <a:lnTo>
                      <a:pt x="418703" y="175419"/>
                    </a:lnTo>
                    <a:lnTo>
                      <a:pt x="425053" y="175023"/>
                    </a:lnTo>
                    <a:lnTo>
                      <a:pt x="428228" y="174625"/>
                    </a:lnTo>
                    <a:lnTo>
                      <a:pt x="431007" y="173832"/>
                    </a:lnTo>
                    <a:lnTo>
                      <a:pt x="434182" y="173038"/>
                    </a:lnTo>
                    <a:lnTo>
                      <a:pt x="436563" y="171847"/>
                    </a:lnTo>
                    <a:lnTo>
                      <a:pt x="438944" y="169863"/>
                    </a:lnTo>
                    <a:lnTo>
                      <a:pt x="441722" y="168276"/>
                    </a:lnTo>
                    <a:lnTo>
                      <a:pt x="442913" y="180976"/>
                    </a:lnTo>
                    <a:lnTo>
                      <a:pt x="443310" y="192882"/>
                    </a:lnTo>
                    <a:lnTo>
                      <a:pt x="443310" y="203994"/>
                    </a:lnTo>
                    <a:lnTo>
                      <a:pt x="442913" y="215107"/>
                    </a:lnTo>
                    <a:lnTo>
                      <a:pt x="444500" y="213122"/>
                    </a:lnTo>
                    <a:lnTo>
                      <a:pt x="445691" y="212328"/>
                    </a:lnTo>
                    <a:lnTo>
                      <a:pt x="446882" y="212328"/>
                    </a:lnTo>
                    <a:lnTo>
                      <a:pt x="447675" y="212726"/>
                    </a:lnTo>
                    <a:lnTo>
                      <a:pt x="448072" y="213519"/>
                    </a:lnTo>
                    <a:lnTo>
                      <a:pt x="448866" y="216297"/>
                    </a:lnTo>
                    <a:lnTo>
                      <a:pt x="448866" y="221457"/>
                    </a:lnTo>
                    <a:lnTo>
                      <a:pt x="448866" y="228204"/>
                    </a:lnTo>
                    <a:lnTo>
                      <a:pt x="447675" y="244079"/>
                    </a:lnTo>
                    <a:lnTo>
                      <a:pt x="445294" y="262335"/>
                    </a:lnTo>
                    <a:lnTo>
                      <a:pt x="443310" y="279797"/>
                    </a:lnTo>
                    <a:lnTo>
                      <a:pt x="440928" y="294482"/>
                    </a:lnTo>
                    <a:lnTo>
                      <a:pt x="439738" y="300038"/>
                    </a:lnTo>
                    <a:lnTo>
                      <a:pt x="438547" y="303213"/>
                    </a:lnTo>
                    <a:lnTo>
                      <a:pt x="437753" y="304800"/>
                    </a:lnTo>
                    <a:lnTo>
                      <a:pt x="437357" y="304800"/>
                    </a:lnTo>
                    <a:lnTo>
                      <a:pt x="436960" y="304007"/>
                    </a:lnTo>
                    <a:lnTo>
                      <a:pt x="435769" y="313929"/>
                    </a:lnTo>
                    <a:lnTo>
                      <a:pt x="434182" y="323057"/>
                    </a:lnTo>
                    <a:lnTo>
                      <a:pt x="432197" y="332185"/>
                    </a:lnTo>
                    <a:lnTo>
                      <a:pt x="429816" y="341313"/>
                    </a:lnTo>
                    <a:lnTo>
                      <a:pt x="427435" y="349647"/>
                    </a:lnTo>
                    <a:lnTo>
                      <a:pt x="424260" y="357982"/>
                    </a:lnTo>
                    <a:lnTo>
                      <a:pt x="421482" y="365919"/>
                    </a:lnTo>
                    <a:lnTo>
                      <a:pt x="417513" y="373460"/>
                    </a:lnTo>
                    <a:lnTo>
                      <a:pt x="413941" y="381397"/>
                    </a:lnTo>
                    <a:lnTo>
                      <a:pt x="409972" y="388938"/>
                    </a:lnTo>
                    <a:lnTo>
                      <a:pt x="406003" y="395685"/>
                    </a:lnTo>
                    <a:lnTo>
                      <a:pt x="401241" y="402432"/>
                    </a:lnTo>
                    <a:lnTo>
                      <a:pt x="396875" y="408782"/>
                    </a:lnTo>
                    <a:lnTo>
                      <a:pt x="391716" y="415132"/>
                    </a:lnTo>
                    <a:lnTo>
                      <a:pt x="386953" y="420688"/>
                    </a:lnTo>
                    <a:lnTo>
                      <a:pt x="381794" y="426244"/>
                    </a:lnTo>
                    <a:lnTo>
                      <a:pt x="376635" y="431801"/>
                    </a:lnTo>
                    <a:lnTo>
                      <a:pt x="371078" y="436563"/>
                    </a:lnTo>
                    <a:lnTo>
                      <a:pt x="365919" y="440929"/>
                    </a:lnTo>
                    <a:lnTo>
                      <a:pt x="360363" y="445691"/>
                    </a:lnTo>
                    <a:lnTo>
                      <a:pt x="354806" y="449660"/>
                    </a:lnTo>
                    <a:lnTo>
                      <a:pt x="349250" y="453232"/>
                    </a:lnTo>
                    <a:lnTo>
                      <a:pt x="343297" y="456804"/>
                    </a:lnTo>
                    <a:lnTo>
                      <a:pt x="337741" y="459582"/>
                    </a:lnTo>
                    <a:lnTo>
                      <a:pt x="332185" y="462757"/>
                    </a:lnTo>
                    <a:lnTo>
                      <a:pt x="326628" y="464741"/>
                    </a:lnTo>
                    <a:lnTo>
                      <a:pt x="320675" y="466726"/>
                    </a:lnTo>
                    <a:lnTo>
                      <a:pt x="315119" y="468313"/>
                    </a:lnTo>
                    <a:lnTo>
                      <a:pt x="309563" y="469901"/>
                    </a:lnTo>
                    <a:lnTo>
                      <a:pt x="304403" y="470694"/>
                    </a:lnTo>
                    <a:lnTo>
                      <a:pt x="298847" y="471091"/>
                    </a:lnTo>
                    <a:lnTo>
                      <a:pt x="293688" y="471488"/>
                    </a:lnTo>
                    <a:lnTo>
                      <a:pt x="288925" y="471091"/>
                    </a:lnTo>
                    <a:lnTo>
                      <a:pt x="284956" y="470694"/>
                    </a:lnTo>
                    <a:lnTo>
                      <a:pt x="280194" y="469901"/>
                    </a:lnTo>
                    <a:lnTo>
                      <a:pt x="275034" y="467916"/>
                    </a:lnTo>
                    <a:lnTo>
                      <a:pt x="270669" y="466329"/>
                    </a:lnTo>
                    <a:lnTo>
                      <a:pt x="265509" y="464344"/>
                    </a:lnTo>
                    <a:lnTo>
                      <a:pt x="259953" y="462360"/>
                    </a:lnTo>
                    <a:lnTo>
                      <a:pt x="254794" y="459185"/>
                    </a:lnTo>
                    <a:lnTo>
                      <a:pt x="244078" y="452438"/>
                    </a:lnTo>
                    <a:lnTo>
                      <a:pt x="232966" y="444898"/>
                    </a:lnTo>
                    <a:lnTo>
                      <a:pt x="221853" y="435769"/>
                    </a:lnTo>
                    <a:lnTo>
                      <a:pt x="211534" y="425450"/>
                    </a:lnTo>
                    <a:lnTo>
                      <a:pt x="200819" y="413941"/>
                    </a:lnTo>
                    <a:lnTo>
                      <a:pt x="190500" y="402035"/>
                    </a:lnTo>
                    <a:lnTo>
                      <a:pt x="185737" y="395685"/>
                    </a:lnTo>
                    <a:lnTo>
                      <a:pt x="180578" y="388938"/>
                    </a:lnTo>
                    <a:lnTo>
                      <a:pt x="176609" y="381794"/>
                    </a:lnTo>
                    <a:lnTo>
                      <a:pt x="171847" y="374651"/>
                    </a:lnTo>
                    <a:lnTo>
                      <a:pt x="167481" y="367507"/>
                    </a:lnTo>
                    <a:lnTo>
                      <a:pt x="163512" y="359569"/>
                    </a:lnTo>
                    <a:lnTo>
                      <a:pt x="159544" y="351632"/>
                    </a:lnTo>
                    <a:lnTo>
                      <a:pt x="156369" y="343694"/>
                    </a:lnTo>
                    <a:lnTo>
                      <a:pt x="152797" y="335757"/>
                    </a:lnTo>
                    <a:lnTo>
                      <a:pt x="150019" y="327422"/>
                    </a:lnTo>
                    <a:lnTo>
                      <a:pt x="147241" y="318691"/>
                    </a:lnTo>
                    <a:lnTo>
                      <a:pt x="144859" y="310357"/>
                    </a:lnTo>
                    <a:lnTo>
                      <a:pt x="142875" y="316310"/>
                    </a:lnTo>
                    <a:lnTo>
                      <a:pt x="140494" y="320676"/>
                    </a:lnTo>
                    <a:lnTo>
                      <a:pt x="139700" y="322263"/>
                    </a:lnTo>
                    <a:lnTo>
                      <a:pt x="138509" y="323057"/>
                    </a:lnTo>
                    <a:lnTo>
                      <a:pt x="137319" y="323851"/>
                    </a:lnTo>
                    <a:lnTo>
                      <a:pt x="136128" y="324247"/>
                    </a:lnTo>
                    <a:lnTo>
                      <a:pt x="134541" y="323851"/>
                    </a:lnTo>
                    <a:lnTo>
                      <a:pt x="133350" y="323057"/>
                    </a:lnTo>
                    <a:lnTo>
                      <a:pt x="132159" y="321866"/>
                    </a:lnTo>
                    <a:lnTo>
                      <a:pt x="130969" y="319485"/>
                    </a:lnTo>
                    <a:lnTo>
                      <a:pt x="128587" y="314722"/>
                    </a:lnTo>
                    <a:lnTo>
                      <a:pt x="126603" y="308372"/>
                    </a:lnTo>
                    <a:lnTo>
                      <a:pt x="125016" y="300038"/>
                    </a:lnTo>
                    <a:lnTo>
                      <a:pt x="123825" y="290513"/>
                    </a:lnTo>
                    <a:lnTo>
                      <a:pt x="123031" y="280591"/>
                    </a:lnTo>
                    <a:lnTo>
                      <a:pt x="122634" y="269478"/>
                    </a:lnTo>
                    <a:lnTo>
                      <a:pt x="123031" y="259557"/>
                    </a:lnTo>
                    <a:lnTo>
                      <a:pt x="123428" y="250032"/>
                    </a:lnTo>
                    <a:lnTo>
                      <a:pt x="124619" y="241300"/>
                    </a:lnTo>
                    <a:lnTo>
                      <a:pt x="125809" y="233760"/>
                    </a:lnTo>
                    <a:lnTo>
                      <a:pt x="127397" y="227013"/>
                    </a:lnTo>
                    <a:lnTo>
                      <a:pt x="129778" y="221854"/>
                    </a:lnTo>
                    <a:lnTo>
                      <a:pt x="131762" y="217488"/>
                    </a:lnTo>
                    <a:lnTo>
                      <a:pt x="132953" y="216297"/>
                    </a:lnTo>
                    <a:lnTo>
                      <a:pt x="134144" y="215504"/>
                    </a:lnTo>
                    <a:lnTo>
                      <a:pt x="130572" y="211138"/>
                    </a:lnTo>
                    <a:lnTo>
                      <a:pt x="127000" y="207169"/>
                    </a:lnTo>
                    <a:lnTo>
                      <a:pt x="124619" y="202407"/>
                    </a:lnTo>
                    <a:lnTo>
                      <a:pt x="122634" y="197247"/>
                    </a:lnTo>
                    <a:lnTo>
                      <a:pt x="120253" y="192485"/>
                    </a:lnTo>
                    <a:lnTo>
                      <a:pt x="119062" y="186928"/>
                    </a:lnTo>
                    <a:lnTo>
                      <a:pt x="118269" y="181372"/>
                    </a:lnTo>
                    <a:lnTo>
                      <a:pt x="117475" y="175816"/>
                    </a:lnTo>
                    <a:lnTo>
                      <a:pt x="117475" y="170260"/>
                    </a:lnTo>
                    <a:lnTo>
                      <a:pt x="117475" y="164704"/>
                    </a:lnTo>
                    <a:lnTo>
                      <a:pt x="117872" y="158751"/>
                    </a:lnTo>
                    <a:lnTo>
                      <a:pt x="118269" y="152797"/>
                    </a:lnTo>
                    <a:lnTo>
                      <a:pt x="120253" y="140891"/>
                    </a:lnTo>
                    <a:lnTo>
                      <a:pt x="123428" y="129381"/>
                    </a:lnTo>
                    <a:lnTo>
                      <a:pt x="126603" y="118666"/>
                    </a:lnTo>
                    <a:lnTo>
                      <a:pt x="130969" y="107951"/>
                    </a:lnTo>
                    <a:lnTo>
                      <a:pt x="135334" y="98426"/>
                    </a:lnTo>
                    <a:lnTo>
                      <a:pt x="139700" y="90091"/>
                    </a:lnTo>
                    <a:lnTo>
                      <a:pt x="144066" y="82154"/>
                    </a:lnTo>
                    <a:lnTo>
                      <a:pt x="148034" y="76597"/>
                    </a:lnTo>
                    <a:lnTo>
                      <a:pt x="152003" y="72231"/>
                    </a:lnTo>
                    <a:lnTo>
                      <a:pt x="153194" y="70644"/>
                    </a:lnTo>
                    <a:lnTo>
                      <a:pt x="154781" y="69850"/>
                    </a:lnTo>
                    <a:lnTo>
                      <a:pt x="170656" y="61913"/>
                    </a:lnTo>
                    <a:lnTo>
                      <a:pt x="186134" y="55960"/>
                    </a:lnTo>
                    <a:lnTo>
                      <a:pt x="201216" y="50403"/>
                    </a:lnTo>
                    <a:lnTo>
                      <a:pt x="216297" y="46038"/>
                    </a:lnTo>
                    <a:lnTo>
                      <a:pt x="230981" y="42863"/>
                    </a:lnTo>
                    <a:lnTo>
                      <a:pt x="245269" y="40482"/>
                    </a:lnTo>
                    <a:lnTo>
                      <a:pt x="259556" y="38894"/>
                    </a:lnTo>
                    <a:lnTo>
                      <a:pt x="273050" y="38100"/>
                    </a:lnTo>
                    <a:close/>
                    <a:moveTo>
                      <a:pt x="982954" y="0"/>
                    </a:moveTo>
                    <a:lnTo>
                      <a:pt x="988111" y="0"/>
                    </a:lnTo>
                    <a:lnTo>
                      <a:pt x="2043178" y="0"/>
                    </a:lnTo>
                    <a:lnTo>
                      <a:pt x="2049127" y="0"/>
                    </a:lnTo>
                    <a:lnTo>
                      <a:pt x="2054680" y="397"/>
                    </a:lnTo>
                    <a:lnTo>
                      <a:pt x="2060233" y="1191"/>
                    </a:lnTo>
                    <a:lnTo>
                      <a:pt x="2065786" y="1985"/>
                    </a:lnTo>
                    <a:lnTo>
                      <a:pt x="2070942" y="3572"/>
                    </a:lnTo>
                    <a:lnTo>
                      <a:pt x="2076099" y="5160"/>
                    </a:lnTo>
                    <a:lnTo>
                      <a:pt x="2081255" y="6747"/>
                    </a:lnTo>
                    <a:lnTo>
                      <a:pt x="2086411" y="8732"/>
                    </a:lnTo>
                    <a:lnTo>
                      <a:pt x="2091171" y="11113"/>
                    </a:lnTo>
                    <a:lnTo>
                      <a:pt x="2095931" y="13494"/>
                    </a:lnTo>
                    <a:lnTo>
                      <a:pt x="2100691" y="16272"/>
                    </a:lnTo>
                    <a:lnTo>
                      <a:pt x="2105054" y="19050"/>
                    </a:lnTo>
                    <a:lnTo>
                      <a:pt x="2109417" y="21828"/>
                    </a:lnTo>
                    <a:lnTo>
                      <a:pt x="2113780" y="25401"/>
                    </a:lnTo>
                    <a:lnTo>
                      <a:pt x="2121713" y="32544"/>
                    </a:lnTo>
                    <a:lnTo>
                      <a:pt x="2128852" y="40085"/>
                    </a:lnTo>
                    <a:lnTo>
                      <a:pt x="2131629" y="44451"/>
                    </a:lnTo>
                    <a:lnTo>
                      <a:pt x="2135198" y="48816"/>
                    </a:lnTo>
                    <a:lnTo>
                      <a:pt x="2137578" y="53182"/>
                    </a:lnTo>
                    <a:lnTo>
                      <a:pt x="2140751" y="57944"/>
                    </a:lnTo>
                    <a:lnTo>
                      <a:pt x="2143131" y="62707"/>
                    </a:lnTo>
                    <a:lnTo>
                      <a:pt x="2145114" y="67469"/>
                    </a:lnTo>
                    <a:lnTo>
                      <a:pt x="2147494" y="72628"/>
                    </a:lnTo>
                    <a:lnTo>
                      <a:pt x="2149081" y="77788"/>
                    </a:lnTo>
                    <a:lnTo>
                      <a:pt x="2150271" y="82947"/>
                    </a:lnTo>
                    <a:lnTo>
                      <a:pt x="2151461" y="88107"/>
                    </a:lnTo>
                    <a:lnTo>
                      <a:pt x="2152254" y="93663"/>
                    </a:lnTo>
                    <a:lnTo>
                      <a:pt x="2153444" y="99219"/>
                    </a:lnTo>
                    <a:lnTo>
                      <a:pt x="2153841" y="105172"/>
                    </a:lnTo>
                    <a:lnTo>
                      <a:pt x="2154237" y="110332"/>
                    </a:lnTo>
                    <a:lnTo>
                      <a:pt x="2154237" y="758032"/>
                    </a:lnTo>
                    <a:lnTo>
                      <a:pt x="2153841" y="763588"/>
                    </a:lnTo>
                    <a:lnTo>
                      <a:pt x="2153444" y="769144"/>
                    </a:lnTo>
                    <a:lnTo>
                      <a:pt x="2152254" y="775097"/>
                    </a:lnTo>
                    <a:lnTo>
                      <a:pt x="2151461" y="779860"/>
                    </a:lnTo>
                    <a:lnTo>
                      <a:pt x="2150271" y="785416"/>
                    </a:lnTo>
                    <a:lnTo>
                      <a:pt x="2149081" y="790972"/>
                    </a:lnTo>
                    <a:lnTo>
                      <a:pt x="2147494" y="796132"/>
                    </a:lnTo>
                    <a:lnTo>
                      <a:pt x="2145114" y="800894"/>
                    </a:lnTo>
                    <a:lnTo>
                      <a:pt x="2143131" y="805657"/>
                    </a:lnTo>
                    <a:lnTo>
                      <a:pt x="2140751" y="810816"/>
                    </a:lnTo>
                    <a:lnTo>
                      <a:pt x="2137578" y="815579"/>
                    </a:lnTo>
                    <a:lnTo>
                      <a:pt x="2135198" y="819547"/>
                    </a:lnTo>
                    <a:lnTo>
                      <a:pt x="2131629" y="824310"/>
                    </a:lnTo>
                    <a:lnTo>
                      <a:pt x="2128852" y="827882"/>
                    </a:lnTo>
                    <a:lnTo>
                      <a:pt x="2124886" y="832247"/>
                    </a:lnTo>
                    <a:lnTo>
                      <a:pt x="2121713" y="836216"/>
                    </a:lnTo>
                    <a:lnTo>
                      <a:pt x="2117350" y="839788"/>
                    </a:lnTo>
                    <a:lnTo>
                      <a:pt x="2113780" y="843360"/>
                    </a:lnTo>
                    <a:lnTo>
                      <a:pt x="2109417" y="846535"/>
                    </a:lnTo>
                    <a:lnTo>
                      <a:pt x="2105054" y="849710"/>
                    </a:lnTo>
                    <a:lnTo>
                      <a:pt x="2100691" y="852488"/>
                    </a:lnTo>
                    <a:lnTo>
                      <a:pt x="2095931" y="854869"/>
                    </a:lnTo>
                    <a:lnTo>
                      <a:pt x="2091171" y="857647"/>
                    </a:lnTo>
                    <a:lnTo>
                      <a:pt x="2086411" y="859632"/>
                    </a:lnTo>
                    <a:lnTo>
                      <a:pt x="2081255" y="861616"/>
                    </a:lnTo>
                    <a:lnTo>
                      <a:pt x="2076099" y="863601"/>
                    </a:lnTo>
                    <a:lnTo>
                      <a:pt x="2070942" y="865188"/>
                    </a:lnTo>
                    <a:lnTo>
                      <a:pt x="2065786" y="866379"/>
                    </a:lnTo>
                    <a:lnTo>
                      <a:pt x="2060233" y="867172"/>
                    </a:lnTo>
                    <a:lnTo>
                      <a:pt x="2054680" y="867966"/>
                    </a:lnTo>
                    <a:lnTo>
                      <a:pt x="2049127" y="868363"/>
                    </a:lnTo>
                    <a:lnTo>
                      <a:pt x="2043178" y="868363"/>
                    </a:lnTo>
                    <a:lnTo>
                      <a:pt x="988111" y="868363"/>
                    </a:lnTo>
                    <a:lnTo>
                      <a:pt x="982954" y="868363"/>
                    </a:lnTo>
                    <a:lnTo>
                      <a:pt x="977401" y="867966"/>
                    </a:lnTo>
                    <a:lnTo>
                      <a:pt x="971452" y="867172"/>
                    </a:lnTo>
                    <a:lnTo>
                      <a:pt x="966295" y="866379"/>
                    </a:lnTo>
                    <a:lnTo>
                      <a:pt x="960742" y="865188"/>
                    </a:lnTo>
                    <a:lnTo>
                      <a:pt x="955586" y="863601"/>
                    </a:lnTo>
                    <a:lnTo>
                      <a:pt x="950430" y="861616"/>
                    </a:lnTo>
                    <a:lnTo>
                      <a:pt x="945273" y="859632"/>
                    </a:lnTo>
                    <a:lnTo>
                      <a:pt x="940514" y="857647"/>
                    </a:lnTo>
                    <a:lnTo>
                      <a:pt x="935754" y="854869"/>
                    </a:lnTo>
                    <a:lnTo>
                      <a:pt x="930994" y="852488"/>
                    </a:lnTo>
                    <a:lnTo>
                      <a:pt x="926631" y="849710"/>
                    </a:lnTo>
                    <a:lnTo>
                      <a:pt x="922268" y="846535"/>
                    </a:lnTo>
                    <a:lnTo>
                      <a:pt x="918302" y="843360"/>
                    </a:lnTo>
                    <a:lnTo>
                      <a:pt x="913939" y="839788"/>
                    </a:lnTo>
                    <a:lnTo>
                      <a:pt x="910369" y="836216"/>
                    </a:lnTo>
                    <a:lnTo>
                      <a:pt x="906402" y="832247"/>
                    </a:lnTo>
                    <a:lnTo>
                      <a:pt x="903229" y="827882"/>
                    </a:lnTo>
                    <a:lnTo>
                      <a:pt x="899659" y="824310"/>
                    </a:lnTo>
                    <a:lnTo>
                      <a:pt x="896883" y="819547"/>
                    </a:lnTo>
                    <a:lnTo>
                      <a:pt x="893710" y="815579"/>
                    </a:lnTo>
                    <a:lnTo>
                      <a:pt x="891330" y="810816"/>
                    </a:lnTo>
                    <a:lnTo>
                      <a:pt x="888950" y="805657"/>
                    </a:lnTo>
                    <a:lnTo>
                      <a:pt x="886570" y="800894"/>
                    </a:lnTo>
                    <a:lnTo>
                      <a:pt x="884587" y="796132"/>
                    </a:lnTo>
                    <a:lnTo>
                      <a:pt x="883001" y="790972"/>
                    </a:lnTo>
                    <a:lnTo>
                      <a:pt x="881414" y="785416"/>
                    </a:lnTo>
                    <a:lnTo>
                      <a:pt x="879827" y="779860"/>
                    </a:lnTo>
                    <a:lnTo>
                      <a:pt x="879034" y="775097"/>
                    </a:lnTo>
                    <a:lnTo>
                      <a:pt x="878241" y="769144"/>
                    </a:lnTo>
                    <a:lnTo>
                      <a:pt x="877844" y="763588"/>
                    </a:lnTo>
                    <a:lnTo>
                      <a:pt x="877844" y="758032"/>
                    </a:lnTo>
                    <a:lnTo>
                      <a:pt x="877844" y="696913"/>
                    </a:lnTo>
                    <a:lnTo>
                      <a:pt x="833420" y="723504"/>
                    </a:lnTo>
                    <a:lnTo>
                      <a:pt x="804862" y="676672"/>
                    </a:lnTo>
                    <a:lnTo>
                      <a:pt x="877844" y="633413"/>
                    </a:lnTo>
                    <a:lnTo>
                      <a:pt x="877844" y="110332"/>
                    </a:lnTo>
                    <a:lnTo>
                      <a:pt x="877844" y="105172"/>
                    </a:lnTo>
                    <a:lnTo>
                      <a:pt x="878241" y="99219"/>
                    </a:lnTo>
                    <a:lnTo>
                      <a:pt x="879034" y="93663"/>
                    </a:lnTo>
                    <a:lnTo>
                      <a:pt x="879827" y="88107"/>
                    </a:lnTo>
                    <a:lnTo>
                      <a:pt x="881414" y="82947"/>
                    </a:lnTo>
                    <a:lnTo>
                      <a:pt x="883001" y="77788"/>
                    </a:lnTo>
                    <a:lnTo>
                      <a:pt x="884587" y="72628"/>
                    </a:lnTo>
                    <a:lnTo>
                      <a:pt x="886570" y="67469"/>
                    </a:lnTo>
                    <a:lnTo>
                      <a:pt x="888950" y="62707"/>
                    </a:lnTo>
                    <a:lnTo>
                      <a:pt x="891330" y="57944"/>
                    </a:lnTo>
                    <a:lnTo>
                      <a:pt x="893710" y="53182"/>
                    </a:lnTo>
                    <a:lnTo>
                      <a:pt x="896883" y="48816"/>
                    </a:lnTo>
                    <a:lnTo>
                      <a:pt x="899659" y="44451"/>
                    </a:lnTo>
                    <a:lnTo>
                      <a:pt x="903229" y="40085"/>
                    </a:lnTo>
                    <a:lnTo>
                      <a:pt x="910369" y="32544"/>
                    </a:lnTo>
                    <a:lnTo>
                      <a:pt x="918302" y="25401"/>
                    </a:lnTo>
                    <a:lnTo>
                      <a:pt x="922268" y="21828"/>
                    </a:lnTo>
                    <a:lnTo>
                      <a:pt x="926631" y="19050"/>
                    </a:lnTo>
                    <a:lnTo>
                      <a:pt x="930994" y="16272"/>
                    </a:lnTo>
                    <a:lnTo>
                      <a:pt x="935754" y="13494"/>
                    </a:lnTo>
                    <a:lnTo>
                      <a:pt x="940514" y="11113"/>
                    </a:lnTo>
                    <a:lnTo>
                      <a:pt x="945273" y="8732"/>
                    </a:lnTo>
                    <a:lnTo>
                      <a:pt x="950430" y="6747"/>
                    </a:lnTo>
                    <a:lnTo>
                      <a:pt x="955586" y="5160"/>
                    </a:lnTo>
                    <a:lnTo>
                      <a:pt x="960742" y="3572"/>
                    </a:lnTo>
                    <a:lnTo>
                      <a:pt x="966295" y="1985"/>
                    </a:lnTo>
                    <a:lnTo>
                      <a:pt x="971452" y="1191"/>
                    </a:lnTo>
                    <a:lnTo>
                      <a:pt x="977401" y="397"/>
                    </a:lnTo>
                    <a:lnTo>
                      <a:pt x="982954"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sz="1800">
                  <a:solidFill>
                    <a:srgbClr val="FFFFFF"/>
                  </a:solidFill>
                  <a:latin typeface="微软雅黑" pitchFamily="34" charset="-122"/>
                  <a:ea typeface="微软雅黑" pitchFamily="34" charset="-122"/>
                </a:endParaRPr>
              </a:p>
            </p:txBody>
          </p:sp>
        </p:grpSp>
      </p:grpSp>
      <p:sp>
        <p:nvSpPr>
          <p:cNvPr id="34" name="文本框 15"/>
          <p:cNvSpPr txBox="1"/>
          <p:nvPr/>
        </p:nvSpPr>
        <p:spPr>
          <a:xfrm>
            <a:off x="888774" y="1455738"/>
            <a:ext cx="4375785" cy="507831"/>
          </a:xfrm>
          <a:prstGeom prst="rect">
            <a:avLst/>
          </a:prstGeom>
          <a:noFill/>
        </p:spPr>
        <p:txBody>
          <a:bodyPr wrap="square" rtlCol="0">
            <a:spAutoFit/>
          </a:bodyPr>
          <a:lstStyle/>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个别认定法</a:t>
            </a:r>
          </a:p>
        </p:txBody>
      </p:sp>
      <p:sp>
        <p:nvSpPr>
          <p:cNvPr id="35" name="文本框 16"/>
          <p:cNvSpPr txBox="1"/>
          <p:nvPr/>
        </p:nvSpPr>
        <p:spPr>
          <a:xfrm>
            <a:off x="888773" y="1893888"/>
            <a:ext cx="6170939" cy="2585323"/>
          </a:xfrm>
          <a:prstGeom prst="rect">
            <a:avLst/>
          </a:prstGeom>
          <a:noFill/>
        </p:spPr>
        <p:txBody>
          <a:bodyPr wrap="square" rtlCol="0">
            <a:spAutoFit/>
          </a:bodyPr>
          <a:lstStyle/>
          <a:p>
            <a:pPr marL="342900" marR="0" lvl="0" indent="-342900" defTabSz="914400" eaLnBrk="1" fontAlgn="auto" latinLnBrk="0" hangingPunct="1">
              <a:lnSpc>
                <a:spcPct val="150000"/>
              </a:lnSpc>
              <a:spcBef>
                <a:spcPts val="0"/>
              </a:spcBef>
              <a:spcAft>
                <a:spcPts val="0"/>
              </a:spcAft>
              <a:buClrTx/>
              <a:buSzTx/>
              <a:buFont typeface="Wingdings" panose="05000000000000000000" charset="0"/>
              <a:buChar char=""/>
              <a:tabLst/>
              <a:defRPr/>
            </a:pP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sym typeface="+mn-ea"/>
              </a:rPr>
              <a:t>针对每项应收款项的实际情况分别估计坏账损失的方法。</a:t>
            </a:r>
          </a:p>
          <a:p>
            <a:pPr marL="342900" marR="0" lvl="0" indent="-342900" defTabSz="914400" eaLnBrk="1" fontAlgn="auto" latinLnBrk="0" hangingPunct="1">
              <a:lnSpc>
                <a:spcPct val="150000"/>
              </a:lnSpc>
              <a:spcBef>
                <a:spcPts val="0"/>
              </a:spcBef>
              <a:spcAft>
                <a:spcPts val="0"/>
              </a:spcAft>
              <a:buClrTx/>
              <a:buSzTx/>
              <a:buFont typeface="Wingdings" panose="05000000000000000000" charset="0"/>
              <a:buChar char=""/>
              <a:tabLst/>
              <a:defRPr/>
            </a:pP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sym typeface="+mn-ea"/>
              </a:rPr>
              <a:t>例如公司是根据应收单位账款的</a:t>
            </a:r>
            <a:r>
              <a:rPr kumimoji="0" lang="en-US"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sym typeface="+mn-ea"/>
              </a:rPr>
              <a:t>5</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sym typeface="+mn-ea"/>
              </a:rPr>
              <a:t>％来计算坏账，但是有一企业有明显的迹象还款困难，就可以对这一企业的应收账款进行个别认定法计提坏账准备金按</a:t>
            </a:r>
            <a:r>
              <a:rPr kumimoji="0" lang="en-US"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sym typeface="+mn-ea"/>
              </a:rPr>
              <a:t>10</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sym typeface="+mn-ea"/>
              </a:rPr>
              <a:t>％或其他。</a:t>
            </a:r>
          </a:p>
          <a:p>
            <a:pPr marL="342900" marR="0" lvl="0" indent="-342900" defTabSz="914400" eaLnBrk="1" fontAlgn="auto" latinLnBrk="0" hangingPunct="1">
              <a:lnSpc>
                <a:spcPct val="150000"/>
              </a:lnSpc>
              <a:spcBef>
                <a:spcPts val="0"/>
              </a:spcBef>
              <a:spcAft>
                <a:spcPts val="0"/>
              </a:spcAft>
              <a:buClrTx/>
              <a:buSzTx/>
              <a:buFont typeface="Wingdings" panose="05000000000000000000" charset="0"/>
              <a:buChar char=""/>
              <a:tabLst/>
              <a:defRPr/>
            </a:pP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sym typeface="+mn-ea"/>
              </a:rPr>
              <a:t>在同一会计期间内运用个别认定法的应收账款应从其他方法计提坏账准备的应收账款中剔除</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sym typeface="+mn-ea"/>
              </a:rPr>
              <a:t>。</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nvGrpSpPr>
          <p:cNvPr id="36" name="组合 35"/>
          <p:cNvGrpSpPr/>
          <p:nvPr/>
        </p:nvGrpSpPr>
        <p:grpSpPr>
          <a:xfrm>
            <a:off x="234089" y="1607503"/>
            <a:ext cx="629920" cy="631190"/>
            <a:chOff x="16802" y="4217"/>
            <a:chExt cx="992" cy="994"/>
          </a:xfrm>
        </p:grpSpPr>
        <p:sp>
          <p:nvSpPr>
            <p:cNvPr id="37" name="圆角矩形 36"/>
            <p:cNvSpPr/>
            <p:nvPr/>
          </p:nvSpPr>
          <p:spPr>
            <a:xfrm>
              <a:off x="16802" y="4217"/>
              <a:ext cx="993" cy="994"/>
            </a:xfrm>
            <a:prstGeom prst="roundRect">
              <a:avLst/>
            </a:prstGeom>
            <a:solidFill>
              <a:srgbClr val="066DCA">
                <a:lumMod val="40000"/>
                <a:lumOff val="6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38" name=" 33"/>
            <p:cNvSpPr/>
            <p:nvPr/>
          </p:nvSpPr>
          <p:spPr bwMode="auto">
            <a:xfrm>
              <a:off x="17046" y="4462"/>
              <a:ext cx="527" cy="527"/>
            </a:xfrm>
            <a:custGeom>
              <a:avLst/>
              <a:gdLst>
                <a:gd name="T0" fmla="*/ 354414 w 2295525"/>
                <a:gd name="T1" fmla="*/ 1437494 h 1735138"/>
                <a:gd name="T2" fmla="*/ 223983 w 2295525"/>
                <a:gd name="T3" fmla="*/ 1389407 h 1735138"/>
                <a:gd name="T4" fmla="*/ 200120 w 2295525"/>
                <a:gd name="T5" fmla="*/ 1433678 h 1735138"/>
                <a:gd name="T6" fmla="*/ 1871799 w 2295525"/>
                <a:gd name="T7" fmla="*/ 1202082 h 1735138"/>
                <a:gd name="T8" fmla="*/ 1862595 w 2295525"/>
                <a:gd name="T9" fmla="*/ 1430571 h 1735138"/>
                <a:gd name="T10" fmla="*/ 1585813 w 2295525"/>
                <a:gd name="T11" fmla="*/ 1207999 h 1735138"/>
                <a:gd name="T12" fmla="*/ 1490656 w 2295525"/>
                <a:gd name="T13" fmla="*/ 1402297 h 1735138"/>
                <a:gd name="T14" fmla="*/ 1152749 w 2295525"/>
                <a:gd name="T15" fmla="*/ 1383558 h 1735138"/>
                <a:gd name="T16" fmla="*/ 1090837 w 2295525"/>
                <a:gd name="T17" fmla="*/ 1220821 h 1735138"/>
                <a:gd name="T18" fmla="*/ 783516 w 2295525"/>
                <a:gd name="T19" fmla="*/ 1424982 h 1735138"/>
                <a:gd name="T20" fmla="*/ 1483025 w 2295525"/>
                <a:gd name="T21" fmla="*/ 1122300 h 1735138"/>
                <a:gd name="T22" fmla="*/ 1518730 w 2295525"/>
                <a:gd name="T23" fmla="*/ 1215802 h 1735138"/>
                <a:gd name="T24" fmla="*/ 1183050 w 2295525"/>
                <a:gd name="T25" fmla="*/ 1170419 h 1735138"/>
                <a:gd name="T26" fmla="*/ 1093135 w 2295525"/>
                <a:gd name="T27" fmla="*/ 1129269 h 1735138"/>
                <a:gd name="T28" fmla="*/ 556942 w 2295525"/>
                <a:gd name="T29" fmla="*/ 1349470 h 1735138"/>
                <a:gd name="T30" fmla="*/ 575056 w 2295525"/>
                <a:gd name="T31" fmla="*/ 1122300 h 1735138"/>
                <a:gd name="T32" fmla="*/ 1862842 w 2295525"/>
                <a:gd name="T33" fmla="*/ 1073163 h 1735138"/>
                <a:gd name="T34" fmla="*/ 1818708 w 2295525"/>
                <a:gd name="T35" fmla="*/ 1141187 h 1735138"/>
                <a:gd name="T36" fmla="*/ 1616812 w 2295525"/>
                <a:gd name="T37" fmla="*/ 1141187 h 1735138"/>
                <a:gd name="T38" fmla="*/ 1710350 w 2295525"/>
                <a:gd name="T39" fmla="*/ 973592 h 1735138"/>
                <a:gd name="T40" fmla="*/ 1049969 w 2295525"/>
                <a:gd name="T41" fmla="*/ 1053775 h 1735138"/>
                <a:gd name="T42" fmla="*/ 1014682 w 2295525"/>
                <a:gd name="T43" fmla="*/ 1139873 h 1735138"/>
                <a:gd name="T44" fmla="*/ 810877 w 2295525"/>
                <a:gd name="T45" fmla="*/ 1148088 h 1735138"/>
                <a:gd name="T46" fmla="*/ 894641 w 2295525"/>
                <a:gd name="T47" fmla="*/ 977206 h 1735138"/>
                <a:gd name="T48" fmla="*/ 1442943 w 2295525"/>
                <a:gd name="T49" fmla="*/ 1075103 h 1735138"/>
                <a:gd name="T50" fmla="*/ 1436373 w 2295525"/>
                <a:gd name="T51" fmla="*/ 1150050 h 1735138"/>
                <a:gd name="T52" fmla="*/ 1208721 w 2295525"/>
                <a:gd name="T53" fmla="*/ 1078390 h 1735138"/>
                <a:gd name="T54" fmla="*/ 1323368 w 2295525"/>
                <a:gd name="T55" fmla="*/ 948876 h 1735138"/>
                <a:gd name="T56" fmla="*/ 1621695 w 2295525"/>
                <a:gd name="T57" fmla="*/ 933562 h 1735138"/>
                <a:gd name="T58" fmla="*/ 1479674 w 2295525"/>
                <a:gd name="T59" fmla="*/ 1082709 h 1735138"/>
                <a:gd name="T60" fmla="*/ 1414939 w 2295525"/>
                <a:gd name="T61" fmla="*/ 921326 h 1735138"/>
                <a:gd name="T62" fmla="*/ 734217 w 2295525"/>
                <a:gd name="T63" fmla="*/ 885923 h 1735138"/>
                <a:gd name="T64" fmla="*/ 821379 w 2295525"/>
                <a:gd name="T65" fmla="*/ 995880 h 1735138"/>
                <a:gd name="T66" fmla="*/ 569798 w 2295525"/>
                <a:gd name="T67" fmla="*/ 1011399 h 1735138"/>
                <a:gd name="T68" fmla="*/ 708465 w 2295525"/>
                <a:gd name="T69" fmla="*/ 874696 h 1735138"/>
                <a:gd name="T70" fmla="*/ 1179427 w 2295525"/>
                <a:gd name="T71" fmla="*/ 987627 h 1735138"/>
                <a:gd name="T72" fmla="*/ 1053942 w 2295525"/>
                <a:gd name="T73" fmla="*/ 998854 h 1735138"/>
                <a:gd name="T74" fmla="*/ 1081279 w 2295525"/>
                <a:gd name="T75" fmla="*/ 872390 h 1735138"/>
                <a:gd name="T76" fmla="*/ 630962 w 2295525"/>
                <a:gd name="T77" fmla="*/ 582190 h 1735138"/>
                <a:gd name="T78" fmla="*/ 650134 w 2295525"/>
                <a:gd name="T79" fmla="*/ 606180 h 1735138"/>
                <a:gd name="T80" fmla="*/ 568156 w 2295525"/>
                <a:gd name="T81" fmla="*/ 576931 h 1735138"/>
                <a:gd name="T82" fmla="*/ 423066 w 2295525"/>
                <a:gd name="T83" fmla="*/ 442769 h 1735138"/>
                <a:gd name="T84" fmla="*/ 467582 w 2295525"/>
                <a:gd name="T85" fmla="*/ 701168 h 1735138"/>
                <a:gd name="T86" fmla="*/ 431639 w 2295525"/>
                <a:gd name="T87" fmla="*/ 840254 h 1735138"/>
                <a:gd name="T88" fmla="*/ 233461 w 2295525"/>
                <a:gd name="T89" fmla="*/ 1059432 h 1735138"/>
                <a:gd name="T90" fmla="*/ 24401 w 2295525"/>
                <a:gd name="T91" fmla="*/ 753902 h 1735138"/>
                <a:gd name="T92" fmla="*/ 24071 w 2295525"/>
                <a:gd name="T93" fmla="*/ 496162 h 1735138"/>
                <a:gd name="T94" fmla="*/ 271712 w 2295525"/>
                <a:gd name="T95" fmla="*/ 589107 h 1735138"/>
                <a:gd name="T96" fmla="*/ 114945 w 2295525"/>
                <a:gd name="T97" fmla="*/ 167158 h 1735138"/>
                <a:gd name="T98" fmla="*/ 805855 w 2295525"/>
                <a:gd name="T99" fmla="*/ 635663 h 1735138"/>
                <a:gd name="T100" fmla="*/ 259204 w 2295525"/>
                <a:gd name="T101" fmla="*/ 33300 h 1735138"/>
                <a:gd name="T102" fmla="*/ 328699 w 2295525"/>
                <a:gd name="T103" fmla="*/ 129902 h 1735138"/>
                <a:gd name="T104" fmla="*/ 367892 w 2295525"/>
                <a:gd name="T105" fmla="*/ 169466 h 1735138"/>
                <a:gd name="T106" fmla="*/ 336932 w 2295525"/>
                <a:gd name="T107" fmla="*/ 328712 h 1735138"/>
                <a:gd name="T108" fmla="*/ 211447 w 2295525"/>
                <a:gd name="T109" fmla="*/ 381464 h 1735138"/>
                <a:gd name="T110" fmla="*/ 106711 w 2295525"/>
                <a:gd name="T111" fmla="*/ 261452 h 1735138"/>
                <a:gd name="T112" fmla="*/ 105065 w 2295525"/>
                <a:gd name="T113" fmla="*/ 98581 h 1735138"/>
                <a:gd name="T114" fmla="*/ 1739362 w 2295525"/>
                <a:gd name="T115" fmla="*/ 11210 h 1735138"/>
                <a:gd name="T116" fmla="*/ 1780178 w 2295525"/>
                <a:gd name="T117" fmla="*/ 665335 h 1735138"/>
                <a:gd name="T118" fmla="*/ 801905 w 2295525"/>
                <a:gd name="T119" fmla="*/ 719736 h 1735138"/>
                <a:gd name="T120" fmla="*/ 728501 w 2295525"/>
                <a:gd name="T121" fmla="*/ 578954 h 1735138"/>
                <a:gd name="T122" fmla="*/ 797296 w 2295525"/>
                <a:gd name="T123" fmla="*/ 2967 h 173513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295525" h="1735138">
                  <a:moveTo>
                    <a:pt x="350837" y="1671638"/>
                  </a:moveTo>
                  <a:lnTo>
                    <a:pt x="438244" y="1671638"/>
                  </a:lnTo>
                  <a:lnTo>
                    <a:pt x="442634" y="1674019"/>
                  </a:lnTo>
                  <a:lnTo>
                    <a:pt x="452213" y="1680766"/>
                  </a:lnTo>
                  <a:lnTo>
                    <a:pt x="458599" y="1685132"/>
                  </a:lnTo>
                  <a:lnTo>
                    <a:pt x="465384" y="1690291"/>
                  </a:lnTo>
                  <a:lnTo>
                    <a:pt x="472169" y="1695847"/>
                  </a:lnTo>
                  <a:lnTo>
                    <a:pt x="478156" y="1701404"/>
                  </a:lnTo>
                  <a:lnTo>
                    <a:pt x="483743" y="1706960"/>
                  </a:lnTo>
                  <a:lnTo>
                    <a:pt x="488533" y="1712913"/>
                  </a:lnTo>
                  <a:lnTo>
                    <a:pt x="490129" y="1715691"/>
                  </a:lnTo>
                  <a:lnTo>
                    <a:pt x="490928" y="1718072"/>
                  </a:lnTo>
                  <a:lnTo>
                    <a:pt x="491726" y="1720454"/>
                  </a:lnTo>
                  <a:lnTo>
                    <a:pt x="492125" y="1723232"/>
                  </a:lnTo>
                  <a:lnTo>
                    <a:pt x="491726" y="1725216"/>
                  </a:lnTo>
                  <a:lnTo>
                    <a:pt x="490928" y="1727201"/>
                  </a:lnTo>
                  <a:lnTo>
                    <a:pt x="489331" y="1729582"/>
                  </a:lnTo>
                  <a:lnTo>
                    <a:pt x="486537" y="1730772"/>
                  </a:lnTo>
                  <a:lnTo>
                    <a:pt x="483743" y="1732360"/>
                  </a:lnTo>
                  <a:lnTo>
                    <a:pt x="479752" y="1733551"/>
                  </a:lnTo>
                  <a:lnTo>
                    <a:pt x="475362" y="1734344"/>
                  </a:lnTo>
                  <a:lnTo>
                    <a:pt x="469774" y="1734741"/>
                  </a:lnTo>
                  <a:lnTo>
                    <a:pt x="462590" y="1735138"/>
                  </a:lnTo>
                  <a:lnTo>
                    <a:pt x="455805" y="1735138"/>
                  </a:lnTo>
                  <a:lnTo>
                    <a:pt x="449419" y="1734741"/>
                  </a:lnTo>
                  <a:lnTo>
                    <a:pt x="443432" y="1733947"/>
                  </a:lnTo>
                  <a:lnTo>
                    <a:pt x="437446" y="1733154"/>
                  </a:lnTo>
                  <a:lnTo>
                    <a:pt x="431858" y="1731566"/>
                  </a:lnTo>
                  <a:lnTo>
                    <a:pt x="427069" y="1730376"/>
                  </a:lnTo>
                  <a:lnTo>
                    <a:pt x="421481" y="1727994"/>
                  </a:lnTo>
                  <a:lnTo>
                    <a:pt x="416691" y="1726010"/>
                  </a:lnTo>
                  <a:lnTo>
                    <a:pt x="411902" y="1724026"/>
                  </a:lnTo>
                  <a:lnTo>
                    <a:pt x="402722" y="1718866"/>
                  </a:lnTo>
                  <a:lnTo>
                    <a:pt x="394341" y="1712913"/>
                  </a:lnTo>
                  <a:lnTo>
                    <a:pt x="385560" y="1706960"/>
                  </a:lnTo>
                  <a:lnTo>
                    <a:pt x="381968" y="1704579"/>
                  </a:lnTo>
                  <a:lnTo>
                    <a:pt x="379573" y="1703785"/>
                  </a:lnTo>
                  <a:lnTo>
                    <a:pt x="377578" y="1703785"/>
                  </a:lnTo>
                  <a:lnTo>
                    <a:pt x="376780" y="1704182"/>
                  </a:lnTo>
                  <a:lnTo>
                    <a:pt x="376380" y="1705372"/>
                  </a:lnTo>
                  <a:lnTo>
                    <a:pt x="375582" y="1706563"/>
                  </a:lnTo>
                  <a:lnTo>
                    <a:pt x="375183" y="1707357"/>
                  </a:lnTo>
                  <a:lnTo>
                    <a:pt x="373986" y="1707754"/>
                  </a:lnTo>
                  <a:lnTo>
                    <a:pt x="364008" y="1707357"/>
                  </a:lnTo>
                  <a:lnTo>
                    <a:pt x="358420" y="1706563"/>
                  </a:lnTo>
                  <a:lnTo>
                    <a:pt x="356425" y="1706166"/>
                  </a:lnTo>
                  <a:lnTo>
                    <a:pt x="355227" y="1705769"/>
                  </a:lnTo>
                  <a:lnTo>
                    <a:pt x="353232" y="1697435"/>
                  </a:lnTo>
                  <a:lnTo>
                    <a:pt x="352433" y="1690688"/>
                  </a:lnTo>
                  <a:lnTo>
                    <a:pt x="351635" y="1685132"/>
                  </a:lnTo>
                  <a:lnTo>
                    <a:pt x="351236" y="1680766"/>
                  </a:lnTo>
                  <a:lnTo>
                    <a:pt x="351635" y="1677988"/>
                  </a:lnTo>
                  <a:lnTo>
                    <a:pt x="351635" y="1676004"/>
                  </a:lnTo>
                  <a:lnTo>
                    <a:pt x="352433" y="1674019"/>
                  </a:lnTo>
                  <a:lnTo>
                    <a:pt x="350837" y="1671638"/>
                  </a:lnTo>
                  <a:close/>
                  <a:moveTo>
                    <a:pt x="168275" y="1670050"/>
                  </a:moveTo>
                  <a:lnTo>
                    <a:pt x="265566" y="1670050"/>
                  </a:lnTo>
                  <a:lnTo>
                    <a:pt x="269899" y="1672491"/>
                  </a:lnTo>
                  <a:lnTo>
                    <a:pt x="281322" y="1679406"/>
                  </a:lnTo>
                  <a:lnTo>
                    <a:pt x="288018" y="1683881"/>
                  </a:lnTo>
                  <a:lnTo>
                    <a:pt x="295502" y="1689170"/>
                  </a:lnTo>
                  <a:lnTo>
                    <a:pt x="302986" y="1694458"/>
                  </a:lnTo>
                  <a:lnTo>
                    <a:pt x="309682" y="1700560"/>
                  </a:lnTo>
                  <a:lnTo>
                    <a:pt x="315984" y="1706255"/>
                  </a:lnTo>
                  <a:lnTo>
                    <a:pt x="318742" y="1709510"/>
                  </a:lnTo>
                  <a:lnTo>
                    <a:pt x="321105" y="1711950"/>
                  </a:lnTo>
                  <a:lnTo>
                    <a:pt x="322681" y="1714798"/>
                  </a:lnTo>
                  <a:lnTo>
                    <a:pt x="323862" y="1717646"/>
                  </a:lnTo>
                  <a:lnTo>
                    <a:pt x="325044" y="1720086"/>
                  </a:lnTo>
                  <a:lnTo>
                    <a:pt x="325438" y="1722934"/>
                  </a:lnTo>
                  <a:lnTo>
                    <a:pt x="325044" y="1724968"/>
                  </a:lnTo>
                  <a:lnTo>
                    <a:pt x="323862" y="1727002"/>
                  </a:lnTo>
                  <a:lnTo>
                    <a:pt x="321893" y="1728629"/>
                  </a:lnTo>
                  <a:lnTo>
                    <a:pt x="319529" y="1730663"/>
                  </a:lnTo>
                  <a:lnTo>
                    <a:pt x="315984" y="1732290"/>
                  </a:lnTo>
                  <a:lnTo>
                    <a:pt x="312046" y="1733104"/>
                  </a:lnTo>
                  <a:lnTo>
                    <a:pt x="306531" y="1734324"/>
                  </a:lnTo>
                  <a:lnTo>
                    <a:pt x="300229" y="1734731"/>
                  </a:lnTo>
                  <a:lnTo>
                    <a:pt x="292351" y="1735138"/>
                  </a:lnTo>
                  <a:lnTo>
                    <a:pt x="285261" y="1735138"/>
                  </a:lnTo>
                  <a:lnTo>
                    <a:pt x="278171" y="1734731"/>
                  </a:lnTo>
                  <a:lnTo>
                    <a:pt x="271475" y="1733918"/>
                  </a:lnTo>
                  <a:lnTo>
                    <a:pt x="264778" y="1732697"/>
                  </a:lnTo>
                  <a:lnTo>
                    <a:pt x="258476" y="1731477"/>
                  </a:lnTo>
                  <a:lnTo>
                    <a:pt x="252568" y="1729850"/>
                  </a:lnTo>
                  <a:lnTo>
                    <a:pt x="247053" y="1727816"/>
                  </a:lnTo>
                  <a:lnTo>
                    <a:pt x="241145" y="1725782"/>
                  </a:lnTo>
                  <a:lnTo>
                    <a:pt x="236024" y="1723748"/>
                  </a:lnTo>
                  <a:lnTo>
                    <a:pt x="225783" y="1718052"/>
                  </a:lnTo>
                  <a:lnTo>
                    <a:pt x="215936" y="1712357"/>
                  </a:lnTo>
                  <a:lnTo>
                    <a:pt x="206876" y="1706255"/>
                  </a:lnTo>
                  <a:lnTo>
                    <a:pt x="202543" y="1703814"/>
                  </a:lnTo>
                  <a:lnTo>
                    <a:pt x="200180" y="1703001"/>
                  </a:lnTo>
                  <a:lnTo>
                    <a:pt x="198211" y="1703001"/>
                  </a:lnTo>
                  <a:lnTo>
                    <a:pt x="197423" y="1703408"/>
                  </a:lnTo>
                  <a:lnTo>
                    <a:pt x="196241" y="1704628"/>
                  </a:lnTo>
                  <a:lnTo>
                    <a:pt x="195847" y="1705848"/>
                  </a:lnTo>
                  <a:lnTo>
                    <a:pt x="195060" y="1706662"/>
                  </a:lnTo>
                  <a:lnTo>
                    <a:pt x="193878" y="1707069"/>
                  </a:lnTo>
                  <a:lnTo>
                    <a:pt x="182455" y="1706662"/>
                  </a:lnTo>
                  <a:lnTo>
                    <a:pt x="176941" y="1705848"/>
                  </a:lnTo>
                  <a:lnTo>
                    <a:pt x="174183" y="1705442"/>
                  </a:lnTo>
                  <a:lnTo>
                    <a:pt x="173002" y="1705035"/>
                  </a:lnTo>
                  <a:lnTo>
                    <a:pt x="171032" y="1696492"/>
                  </a:lnTo>
                  <a:lnTo>
                    <a:pt x="169457" y="1689576"/>
                  </a:lnTo>
                  <a:lnTo>
                    <a:pt x="169063" y="1683881"/>
                  </a:lnTo>
                  <a:lnTo>
                    <a:pt x="168669" y="1679406"/>
                  </a:lnTo>
                  <a:lnTo>
                    <a:pt x="169063" y="1676152"/>
                  </a:lnTo>
                  <a:lnTo>
                    <a:pt x="169063" y="1674118"/>
                  </a:lnTo>
                  <a:lnTo>
                    <a:pt x="169457" y="1672491"/>
                  </a:lnTo>
                  <a:lnTo>
                    <a:pt x="168275" y="1670050"/>
                  </a:lnTo>
                  <a:close/>
                  <a:moveTo>
                    <a:pt x="1942197" y="1444625"/>
                  </a:moveTo>
                  <a:lnTo>
                    <a:pt x="2238486" y="1444625"/>
                  </a:lnTo>
                  <a:lnTo>
                    <a:pt x="2244427" y="1445021"/>
                  </a:lnTo>
                  <a:lnTo>
                    <a:pt x="2249973" y="1445812"/>
                  </a:lnTo>
                  <a:lnTo>
                    <a:pt x="2255518" y="1447000"/>
                  </a:lnTo>
                  <a:lnTo>
                    <a:pt x="2260272" y="1448978"/>
                  </a:lnTo>
                  <a:lnTo>
                    <a:pt x="2265421" y="1451748"/>
                  </a:lnTo>
                  <a:lnTo>
                    <a:pt x="2270174" y="1454123"/>
                  </a:lnTo>
                  <a:lnTo>
                    <a:pt x="2274532" y="1457289"/>
                  </a:lnTo>
                  <a:lnTo>
                    <a:pt x="2278493" y="1461246"/>
                  </a:lnTo>
                  <a:lnTo>
                    <a:pt x="2282454" y="1465204"/>
                  </a:lnTo>
                  <a:lnTo>
                    <a:pt x="2285623" y="1469557"/>
                  </a:lnTo>
                  <a:lnTo>
                    <a:pt x="2287999" y="1474306"/>
                  </a:lnTo>
                  <a:lnTo>
                    <a:pt x="2290772" y="1479451"/>
                  </a:lnTo>
                  <a:lnTo>
                    <a:pt x="2292356" y="1484200"/>
                  </a:lnTo>
                  <a:lnTo>
                    <a:pt x="2293941" y="1489740"/>
                  </a:lnTo>
                  <a:lnTo>
                    <a:pt x="2294733" y="1495280"/>
                  </a:lnTo>
                  <a:lnTo>
                    <a:pt x="2295525" y="1501217"/>
                  </a:lnTo>
                  <a:lnTo>
                    <a:pt x="2295525" y="1665451"/>
                  </a:lnTo>
                  <a:lnTo>
                    <a:pt x="2294733" y="1671387"/>
                  </a:lnTo>
                  <a:lnTo>
                    <a:pt x="2293941" y="1676927"/>
                  </a:lnTo>
                  <a:lnTo>
                    <a:pt x="2292356" y="1682468"/>
                  </a:lnTo>
                  <a:lnTo>
                    <a:pt x="2290772" y="1688008"/>
                  </a:lnTo>
                  <a:lnTo>
                    <a:pt x="2287999" y="1692361"/>
                  </a:lnTo>
                  <a:lnTo>
                    <a:pt x="2285623" y="1697110"/>
                  </a:lnTo>
                  <a:lnTo>
                    <a:pt x="2282454" y="1701859"/>
                  </a:lnTo>
                  <a:lnTo>
                    <a:pt x="2278493" y="1705421"/>
                  </a:lnTo>
                  <a:lnTo>
                    <a:pt x="2274532" y="1709378"/>
                  </a:lnTo>
                  <a:lnTo>
                    <a:pt x="2270174" y="1712544"/>
                  </a:lnTo>
                  <a:lnTo>
                    <a:pt x="2265421" y="1715315"/>
                  </a:lnTo>
                  <a:lnTo>
                    <a:pt x="2260272" y="1717689"/>
                  </a:lnTo>
                  <a:lnTo>
                    <a:pt x="2255518" y="1719668"/>
                  </a:lnTo>
                  <a:lnTo>
                    <a:pt x="2249973" y="1720855"/>
                  </a:lnTo>
                  <a:lnTo>
                    <a:pt x="2244427" y="1722042"/>
                  </a:lnTo>
                  <a:lnTo>
                    <a:pt x="2238486" y="1722438"/>
                  </a:lnTo>
                  <a:lnTo>
                    <a:pt x="1942197" y="1722438"/>
                  </a:lnTo>
                  <a:lnTo>
                    <a:pt x="1936652" y="1722042"/>
                  </a:lnTo>
                  <a:lnTo>
                    <a:pt x="1931106" y="1720855"/>
                  </a:lnTo>
                  <a:lnTo>
                    <a:pt x="1925561" y="1719668"/>
                  </a:lnTo>
                  <a:lnTo>
                    <a:pt x="1920412" y="1717689"/>
                  </a:lnTo>
                  <a:lnTo>
                    <a:pt x="1915262" y="1715315"/>
                  </a:lnTo>
                  <a:lnTo>
                    <a:pt x="1910905" y="1712544"/>
                  </a:lnTo>
                  <a:lnTo>
                    <a:pt x="1906548" y="1709378"/>
                  </a:lnTo>
                  <a:lnTo>
                    <a:pt x="1902191" y="1705421"/>
                  </a:lnTo>
                  <a:lnTo>
                    <a:pt x="1899022" y="1701859"/>
                  </a:lnTo>
                  <a:lnTo>
                    <a:pt x="1895457" y="1697110"/>
                  </a:lnTo>
                  <a:lnTo>
                    <a:pt x="1892684" y="1692361"/>
                  </a:lnTo>
                  <a:lnTo>
                    <a:pt x="1890307" y="1688008"/>
                  </a:lnTo>
                  <a:lnTo>
                    <a:pt x="1888327" y="1682468"/>
                  </a:lnTo>
                  <a:lnTo>
                    <a:pt x="1887139" y="1676927"/>
                  </a:lnTo>
                  <a:lnTo>
                    <a:pt x="1886346" y="1671387"/>
                  </a:lnTo>
                  <a:lnTo>
                    <a:pt x="1885950" y="1665451"/>
                  </a:lnTo>
                  <a:lnTo>
                    <a:pt x="1885950" y="1501217"/>
                  </a:lnTo>
                  <a:lnTo>
                    <a:pt x="1886346" y="1495280"/>
                  </a:lnTo>
                  <a:lnTo>
                    <a:pt x="1887139" y="1489740"/>
                  </a:lnTo>
                  <a:lnTo>
                    <a:pt x="1888327" y="1484200"/>
                  </a:lnTo>
                  <a:lnTo>
                    <a:pt x="1890307" y="1479451"/>
                  </a:lnTo>
                  <a:lnTo>
                    <a:pt x="1892684" y="1474306"/>
                  </a:lnTo>
                  <a:lnTo>
                    <a:pt x="1895457" y="1469557"/>
                  </a:lnTo>
                  <a:lnTo>
                    <a:pt x="1899022" y="1465204"/>
                  </a:lnTo>
                  <a:lnTo>
                    <a:pt x="1902191" y="1461246"/>
                  </a:lnTo>
                  <a:lnTo>
                    <a:pt x="1906548" y="1457289"/>
                  </a:lnTo>
                  <a:lnTo>
                    <a:pt x="1910905" y="1454123"/>
                  </a:lnTo>
                  <a:lnTo>
                    <a:pt x="1915262" y="1451748"/>
                  </a:lnTo>
                  <a:lnTo>
                    <a:pt x="1920412" y="1448978"/>
                  </a:lnTo>
                  <a:lnTo>
                    <a:pt x="1925561" y="1447000"/>
                  </a:lnTo>
                  <a:lnTo>
                    <a:pt x="1931106" y="1445812"/>
                  </a:lnTo>
                  <a:lnTo>
                    <a:pt x="1936652" y="1445021"/>
                  </a:lnTo>
                  <a:lnTo>
                    <a:pt x="1942197" y="1444625"/>
                  </a:lnTo>
                  <a:close/>
                  <a:moveTo>
                    <a:pt x="1445637" y="1444625"/>
                  </a:moveTo>
                  <a:lnTo>
                    <a:pt x="1743650" y="1444625"/>
                  </a:lnTo>
                  <a:lnTo>
                    <a:pt x="1749627" y="1445021"/>
                  </a:lnTo>
                  <a:lnTo>
                    <a:pt x="1755204" y="1445812"/>
                  </a:lnTo>
                  <a:lnTo>
                    <a:pt x="1760384" y="1447000"/>
                  </a:lnTo>
                  <a:lnTo>
                    <a:pt x="1765563" y="1448978"/>
                  </a:lnTo>
                  <a:lnTo>
                    <a:pt x="1770743" y="1451748"/>
                  </a:lnTo>
                  <a:lnTo>
                    <a:pt x="1775524" y="1454123"/>
                  </a:lnTo>
                  <a:lnTo>
                    <a:pt x="1779508" y="1457289"/>
                  </a:lnTo>
                  <a:lnTo>
                    <a:pt x="1783890" y="1461246"/>
                  </a:lnTo>
                  <a:lnTo>
                    <a:pt x="1787476" y="1465204"/>
                  </a:lnTo>
                  <a:lnTo>
                    <a:pt x="1790663" y="1469557"/>
                  </a:lnTo>
                  <a:lnTo>
                    <a:pt x="1793452" y="1474306"/>
                  </a:lnTo>
                  <a:lnTo>
                    <a:pt x="1796241" y="1479451"/>
                  </a:lnTo>
                  <a:lnTo>
                    <a:pt x="1797835" y="1484200"/>
                  </a:lnTo>
                  <a:lnTo>
                    <a:pt x="1799428" y="1489740"/>
                  </a:lnTo>
                  <a:lnTo>
                    <a:pt x="1800225" y="1495280"/>
                  </a:lnTo>
                  <a:lnTo>
                    <a:pt x="1800225" y="1501217"/>
                  </a:lnTo>
                  <a:lnTo>
                    <a:pt x="1800225" y="1665451"/>
                  </a:lnTo>
                  <a:lnTo>
                    <a:pt x="1800225" y="1671387"/>
                  </a:lnTo>
                  <a:lnTo>
                    <a:pt x="1799428" y="1676927"/>
                  </a:lnTo>
                  <a:lnTo>
                    <a:pt x="1797835" y="1682468"/>
                  </a:lnTo>
                  <a:lnTo>
                    <a:pt x="1796241" y="1688008"/>
                  </a:lnTo>
                  <a:lnTo>
                    <a:pt x="1793452" y="1692361"/>
                  </a:lnTo>
                  <a:lnTo>
                    <a:pt x="1790663" y="1697110"/>
                  </a:lnTo>
                  <a:lnTo>
                    <a:pt x="1787476" y="1701859"/>
                  </a:lnTo>
                  <a:lnTo>
                    <a:pt x="1783890" y="1705421"/>
                  </a:lnTo>
                  <a:lnTo>
                    <a:pt x="1779508" y="1709378"/>
                  </a:lnTo>
                  <a:lnTo>
                    <a:pt x="1775524" y="1712544"/>
                  </a:lnTo>
                  <a:lnTo>
                    <a:pt x="1770743" y="1715315"/>
                  </a:lnTo>
                  <a:lnTo>
                    <a:pt x="1765563" y="1717689"/>
                  </a:lnTo>
                  <a:lnTo>
                    <a:pt x="1760384" y="1719668"/>
                  </a:lnTo>
                  <a:lnTo>
                    <a:pt x="1755204" y="1720855"/>
                  </a:lnTo>
                  <a:lnTo>
                    <a:pt x="1749627" y="1722042"/>
                  </a:lnTo>
                  <a:lnTo>
                    <a:pt x="1743650" y="1722438"/>
                  </a:lnTo>
                  <a:lnTo>
                    <a:pt x="1445637" y="1722438"/>
                  </a:lnTo>
                  <a:lnTo>
                    <a:pt x="1439661" y="1722042"/>
                  </a:lnTo>
                  <a:lnTo>
                    <a:pt x="1434083" y="1720855"/>
                  </a:lnTo>
                  <a:lnTo>
                    <a:pt x="1428904" y="1719668"/>
                  </a:lnTo>
                  <a:lnTo>
                    <a:pt x="1423724" y="1717689"/>
                  </a:lnTo>
                  <a:lnTo>
                    <a:pt x="1418545" y="1715315"/>
                  </a:lnTo>
                  <a:lnTo>
                    <a:pt x="1413764" y="1712544"/>
                  </a:lnTo>
                  <a:lnTo>
                    <a:pt x="1409780" y="1709378"/>
                  </a:lnTo>
                  <a:lnTo>
                    <a:pt x="1405397" y="1705421"/>
                  </a:lnTo>
                  <a:lnTo>
                    <a:pt x="1401811" y="1701859"/>
                  </a:lnTo>
                  <a:lnTo>
                    <a:pt x="1398624" y="1697110"/>
                  </a:lnTo>
                  <a:lnTo>
                    <a:pt x="1395835" y="1692361"/>
                  </a:lnTo>
                  <a:lnTo>
                    <a:pt x="1393046" y="1688008"/>
                  </a:lnTo>
                  <a:lnTo>
                    <a:pt x="1391453" y="1682468"/>
                  </a:lnTo>
                  <a:lnTo>
                    <a:pt x="1389859" y="1676927"/>
                  </a:lnTo>
                  <a:lnTo>
                    <a:pt x="1389062" y="1671387"/>
                  </a:lnTo>
                  <a:lnTo>
                    <a:pt x="1389062" y="1665451"/>
                  </a:lnTo>
                  <a:lnTo>
                    <a:pt x="1389062" y="1501217"/>
                  </a:lnTo>
                  <a:lnTo>
                    <a:pt x="1389062" y="1495280"/>
                  </a:lnTo>
                  <a:lnTo>
                    <a:pt x="1389859" y="1489740"/>
                  </a:lnTo>
                  <a:lnTo>
                    <a:pt x="1391453" y="1484200"/>
                  </a:lnTo>
                  <a:lnTo>
                    <a:pt x="1393046" y="1479451"/>
                  </a:lnTo>
                  <a:lnTo>
                    <a:pt x="1395835" y="1474306"/>
                  </a:lnTo>
                  <a:lnTo>
                    <a:pt x="1398624" y="1469557"/>
                  </a:lnTo>
                  <a:lnTo>
                    <a:pt x="1401811" y="1465204"/>
                  </a:lnTo>
                  <a:lnTo>
                    <a:pt x="1405397" y="1461246"/>
                  </a:lnTo>
                  <a:lnTo>
                    <a:pt x="1409780" y="1457289"/>
                  </a:lnTo>
                  <a:lnTo>
                    <a:pt x="1413764" y="1454123"/>
                  </a:lnTo>
                  <a:lnTo>
                    <a:pt x="1418545" y="1451748"/>
                  </a:lnTo>
                  <a:lnTo>
                    <a:pt x="1423724" y="1448978"/>
                  </a:lnTo>
                  <a:lnTo>
                    <a:pt x="1428904" y="1447000"/>
                  </a:lnTo>
                  <a:lnTo>
                    <a:pt x="1434083" y="1445812"/>
                  </a:lnTo>
                  <a:lnTo>
                    <a:pt x="1439661" y="1445021"/>
                  </a:lnTo>
                  <a:lnTo>
                    <a:pt x="1445637" y="1444625"/>
                  </a:lnTo>
                  <a:close/>
                  <a:moveTo>
                    <a:pt x="971098" y="1444625"/>
                  </a:moveTo>
                  <a:lnTo>
                    <a:pt x="1267674" y="1444625"/>
                  </a:lnTo>
                  <a:lnTo>
                    <a:pt x="1273224" y="1445021"/>
                  </a:lnTo>
                  <a:lnTo>
                    <a:pt x="1278775" y="1445812"/>
                  </a:lnTo>
                  <a:lnTo>
                    <a:pt x="1284326" y="1447000"/>
                  </a:lnTo>
                  <a:lnTo>
                    <a:pt x="1289481" y="1448978"/>
                  </a:lnTo>
                  <a:lnTo>
                    <a:pt x="1294635" y="1451748"/>
                  </a:lnTo>
                  <a:lnTo>
                    <a:pt x="1298996" y="1454123"/>
                  </a:lnTo>
                  <a:lnTo>
                    <a:pt x="1303358" y="1457289"/>
                  </a:lnTo>
                  <a:lnTo>
                    <a:pt x="1307719" y="1461246"/>
                  </a:lnTo>
                  <a:lnTo>
                    <a:pt x="1311288" y="1465204"/>
                  </a:lnTo>
                  <a:lnTo>
                    <a:pt x="1314459" y="1469557"/>
                  </a:lnTo>
                  <a:lnTo>
                    <a:pt x="1317235" y="1474306"/>
                  </a:lnTo>
                  <a:lnTo>
                    <a:pt x="1319614" y="1479451"/>
                  </a:lnTo>
                  <a:lnTo>
                    <a:pt x="1321596" y="1484200"/>
                  </a:lnTo>
                  <a:lnTo>
                    <a:pt x="1323182" y="1489740"/>
                  </a:lnTo>
                  <a:lnTo>
                    <a:pt x="1323975" y="1495280"/>
                  </a:lnTo>
                  <a:lnTo>
                    <a:pt x="1323975" y="1501217"/>
                  </a:lnTo>
                  <a:lnTo>
                    <a:pt x="1323975" y="1665451"/>
                  </a:lnTo>
                  <a:lnTo>
                    <a:pt x="1323975" y="1671387"/>
                  </a:lnTo>
                  <a:lnTo>
                    <a:pt x="1323182" y="1676927"/>
                  </a:lnTo>
                  <a:lnTo>
                    <a:pt x="1321596" y="1682468"/>
                  </a:lnTo>
                  <a:lnTo>
                    <a:pt x="1319614" y="1688008"/>
                  </a:lnTo>
                  <a:lnTo>
                    <a:pt x="1317235" y="1692361"/>
                  </a:lnTo>
                  <a:lnTo>
                    <a:pt x="1314459" y="1697110"/>
                  </a:lnTo>
                  <a:lnTo>
                    <a:pt x="1311288" y="1701859"/>
                  </a:lnTo>
                  <a:lnTo>
                    <a:pt x="1307719" y="1705421"/>
                  </a:lnTo>
                  <a:lnTo>
                    <a:pt x="1303358" y="1709378"/>
                  </a:lnTo>
                  <a:lnTo>
                    <a:pt x="1298996" y="1712544"/>
                  </a:lnTo>
                  <a:lnTo>
                    <a:pt x="1294635" y="1715315"/>
                  </a:lnTo>
                  <a:lnTo>
                    <a:pt x="1289481" y="1717689"/>
                  </a:lnTo>
                  <a:lnTo>
                    <a:pt x="1284326" y="1719668"/>
                  </a:lnTo>
                  <a:lnTo>
                    <a:pt x="1278775" y="1720855"/>
                  </a:lnTo>
                  <a:lnTo>
                    <a:pt x="1273224" y="1722042"/>
                  </a:lnTo>
                  <a:lnTo>
                    <a:pt x="1267674" y="1722438"/>
                  </a:lnTo>
                  <a:lnTo>
                    <a:pt x="971098" y="1722438"/>
                  </a:lnTo>
                  <a:lnTo>
                    <a:pt x="965151" y="1722042"/>
                  </a:lnTo>
                  <a:lnTo>
                    <a:pt x="959600" y="1720855"/>
                  </a:lnTo>
                  <a:lnTo>
                    <a:pt x="954049" y="1719668"/>
                  </a:lnTo>
                  <a:lnTo>
                    <a:pt x="949291" y="1717689"/>
                  </a:lnTo>
                  <a:lnTo>
                    <a:pt x="944137" y="1715315"/>
                  </a:lnTo>
                  <a:lnTo>
                    <a:pt x="939379" y="1712544"/>
                  </a:lnTo>
                  <a:lnTo>
                    <a:pt x="935414" y="1709378"/>
                  </a:lnTo>
                  <a:lnTo>
                    <a:pt x="931053" y="1705421"/>
                  </a:lnTo>
                  <a:lnTo>
                    <a:pt x="927088" y="1701859"/>
                  </a:lnTo>
                  <a:lnTo>
                    <a:pt x="924312" y="1697110"/>
                  </a:lnTo>
                  <a:lnTo>
                    <a:pt x="921140" y="1692361"/>
                  </a:lnTo>
                  <a:lnTo>
                    <a:pt x="918762" y="1688008"/>
                  </a:lnTo>
                  <a:lnTo>
                    <a:pt x="917176" y="1682468"/>
                  </a:lnTo>
                  <a:lnTo>
                    <a:pt x="915590" y="1676927"/>
                  </a:lnTo>
                  <a:lnTo>
                    <a:pt x="914400" y="1671387"/>
                  </a:lnTo>
                  <a:lnTo>
                    <a:pt x="914400" y="1665451"/>
                  </a:lnTo>
                  <a:lnTo>
                    <a:pt x="914400" y="1501217"/>
                  </a:lnTo>
                  <a:lnTo>
                    <a:pt x="914400" y="1495280"/>
                  </a:lnTo>
                  <a:lnTo>
                    <a:pt x="915590" y="1489740"/>
                  </a:lnTo>
                  <a:lnTo>
                    <a:pt x="917176" y="1484200"/>
                  </a:lnTo>
                  <a:lnTo>
                    <a:pt x="918762" y="1479451"/>
                  </a:lnTo>
                  <a:lnTo>
                    <a:pt x="921140" y="1474306"/>
                  </a:lnTo>
                  <a:lnTo>
                    <a:pt x="924312" y="1469557"/>
                  </a:lnTo>
                  <a:lnTo>
                    <a:pt x="927088" y="1465204"/>
                  </a:lnTo>
                  <a:lnTo>
                    <a:pt x="931053" y="1461246"/>
                  </a:lnTo>
                  <a:lnTo>
                    <a:pt x="935414" y="1457289"/>
                  </a:lnTo>
                  <a:lnTo>
                    <a:pt x="939379" y="1454123"/>
                  </a:lnTo>
                  <a:lnTo>
                    <a:pt x="944137" y="1451748"/>
                  </a:lnTo>
                  <a:lnTo>
                    <a:pt x="949291" y="1448978"/>
                  </a:lnTo>
                  <a:lnTo>
                    <a:pt x="954049" y="1447000"/>
                  </a:lnTo>
                  <a:lnTo>
                    <a:pt x="959600" y="1445812"/>
                  </a:lnTo>
                  <a:lnTo>
                    <a:pt x="965151" y="1445021"/>
                  </a:lnTo>
                  <a:lnTo>
                    <a:pt x="971098" y="1444625"/>
                  </a:lnTo>
                  <a:close/>
                  <a:moveTo>
                    <a:pt x="1787045" y="1350963"/>
                  </a:moveTo>
                  <a:lnTo>
                    <a:pt x="1913358" y="1350963"/>
                  </a:lnTo>
                  <a:lnTo>
                    <a:pt x="1913358" y="1366815"/>
                  </a:lnTo>
                  <a:lnTo>
                    <a:pt x="1914148" y="1381479"/>
                  </a:lnTo>
                  <a:lnTo>
                    <a:pt x="1915332" y="1395746"/>
                  </a:lnTo>
                  <a:lnTo>
                    <a:pt x="1917700" y="1409617"/>
                  </a:lnTo>
                  <a:lnTo>
                    <a:pt x="1910200" y="1412391"/>
                  </a:lnTo>
                  <a:lnTo>
                    <a:pt x="1903095" y="1414769"/>
                  </a:lnTo>
                  <a:lnTo>
                    <a:pt x="1896385" y="1418732"/>
                  </a:lnTo>
                  <a:lnTo>
                    <a:pt x="1890069" y="1422299"/>
                  </a:lnTo>
                  <a:lnTo>
                    <a:pt x="1883753" y="1427055"/>
                  </a:lnTo>
                  <a:lnTo>
                    <a:pt x="1877833" y="1431810"/>
                  </a:lnTo>
                  <a:lnTo>
                    <a:pt x="1872306" y="1437359"/>
                  </a:lnTo>
                  <a:lnTo>
                    <a:pt x="1867570" y="1442907"/>
                  </a:lnTo>
                  <a:lnTo>
                    <a:pt x="1863228" y="1448852"/>
                  </a:lnTo>
                  <a:lnTo>
                    <a:pt x="1859280" y="1455589"/>
                  </a:lnTo>
                  <a:lnTo>
                    <a:pt x="1856122" y="1462326"/>
                  </a:lnTo>
                  <a:lnTo>
                    <a:pt x="1852965" y="1469460"/>
                  </a:lnTo>
                  <a:lnTo>
                    <a:pt x="1850596" y="1476990"/>
                  </a:lnTo>
                  <a:lnTo>
                    <a:pt x="1849017" y="1484916"/>
                  </a:lnTo>
                  <a:lnTo>
                    <a:pt x="1847833" y="1492842"/>
                  </a:lnTo>
                  <a:lnTo>
                    <a:pt x="1847438" y="1500768"/>
                  </a:lnTo>
                  <a:lnTo>
                    <a:pt x="1847438" y="1628776"/>
                  </a:lnTo>
                  <a:lnTo>
                    <a:pt x="1837570" y="1628776"/>
                  </a:lnTo>
                  <a:lnTo>
                    <a:pt x="1837570" y="1500768"/>
                  </a:lnTo>
                  <a:lnTo>
                    <a:pt x="1837175" y="1492842"/>
                  </a:lnTo>
                  <a:lnTo>
                    <a:pt x="1836386" y="1485312"/>
                  </a:lnTo>
                  <a:lnTo>
                    <a:pt x="1834412" y="1478178"/>
                  </a:lnTo>
                  <a:lnTo>
                    <a:pt x="1832439" y="1470252"/>
                  </a:lnTo>
                  <a:lnTo>
                    <a:pt x="1830070" y="1463515"/>
                  </a:lnTo>
                  <a:lnTo>
                    <a:pt x="1826518" y="1456778"/>
                  </a:lnTo>
                  <a:lnTo>
                    <a:pt x="1822965" y="1450833"/>
                  </a:lnTo>
                  <a:lnTo>
                    <a:pt x="1818623" y="1444888"/>
                  </a:lnTo>
                  <a:lnTo>
                    <a:pt x="1813886" y="1438944"/>
                  </a:lnTo>
                  <a:lnTo>
                    <a:pt x="1809150" y="1433792"/>
                  </a:lnTo>
                  <a:lnTo>
                    <a:pt x="1803623" y="1428640"/>
                  </a:lnTo>
                  <a:lnTo>
                    <a:pt x="1798097" y="1424280"/>
                  </a:lnTo>
                  <a:lnTo>
                    <a:pt x="1791781" y="1420317"/>
                  </a:lnTo>
                  <a:lnTo>
                    <a:pt x="1785466" y="1416354"/>
                  </a:lnTo>
                  <a:lnTo>
                    <a:pt x="1778755" y="1413580"/>
                  </a:lnTo>
                  <a:lnTo>
                    <a:pt x="1771650" y="1411202"/>
                  </a:lnTo>
                  <a:lnTo>
                    <a:pt x="1774808" y="1406446"/>
                  </a:lnTo>
                  <a:lnTo>
                    <a:pt x="1777571" y="1401294"/>
                  </a:lnTo>
                  <a:lnTo>
                    <a:pt x="1779940" y="1394953"/>
                  </a:lnTo>
                  <a:lnTo>
                    <a:pt x="1782308" y="1388216"/>
                  </a:lnTo>
                  <a:lnTo>
                    <a:pt x="1784282" y="1380290"/>
                  </a:lnTo>
                  <a:lnTo>
                    <a:pt x="1785466" y="1371571"/>
                  </a:lnTo>
                  <a:lnTo>
                    <a:pt x="1786650" y="1361663"/>
                  </a:lnTo>
                  <a:lnTo>
                    <a:pt x="1787045" y="1350963"/>
                  </a:lnTo>
                  <a:close/>
                  <a:moveTo>
                    <a:pt x="1316831" y="1350963"/>
                  </a:moveTo>
                  <a:lnTo>
                    <a:pt x="1412875" y="1350963"/>
                  </a:lnTo>
                  <a:lnTo>
                    <a:pt x="1413272" y="1360950"/>
                  </a:lnTo>
                  <a:lnTo>
                    <a:pt x="1414066" y="1370138"/>
                  </a:lnTo>
                  <a:lnTo>
                    <a:pt x="1415653" y="1378527"/>
                  </a:lnTo>
                  <a:lnTo>
                    <a:pt x="1416844" y="1386116"/>
                  </a:lnTo>
                  <a:lnTo>
                    <a:pt x="1418828" y="1392907"/>
                  </a:lnTo>
                  <a:lnTo>
                    <a:pt x="1420813" y="1398900"/>
                  </a:lnTo>
                  <a:lnTo>
                    <a:pt x="1423194" y="1404492"/>
                  </a:lnTo>
                  <a:lnTo>
                    <a:pt x="1425575" y="1408886"/>
                  </a:lnTo>
                  <a:lnTo>
                    <a:pt x="1419622" y="1410884"/>
                  </a:lnTo>
                  <a:lnTo>
                    <a:pt x="1413272" y="1412881"/>
                  </a:lnTo>
                  <a:lnTo>
                    <a:pt x="1407716" y="1414878"/>
                  </a:lnTo>
                  <a:lnTo>
                    <a:pt x="1402556" y="1418074"/>
                  </a:lnTo>
                  <a:lnTo>
                    <a:pt x="1397000" y="1420870"/>
                  </a:lnTo>
                  <a:lnTo>
                    <a:pt x="1391841" y="1424466"/>
                  </a:lnTo>
                  <a:lnTo>
                    <a:pt x="1386681" y="1427661"/>
                  </a:lnTo>
                  <a:lnTo>
                    <a:pt x="1382316" y="1432056"/>
                  </a:lnTo>
                  <a:lnTo>
                    <a:pt x="1377950" y="1436050"/>
                  </a:lnTo>
                  <a:lnTo>
                    <a:pt x="1374378" y="1440844"/>
                  </a:lnTo>
                  <a:lnTo>
                    <a:pt x="1370410" y="1445638"/>
                  </a:lnTo>
                  <a:lnTo>
                    <a:pt x="1366441" y="1450431"/>
                  </a:lnTo>
                  <a:lnTo>
                    <a:pt x="1363663" y="1456024"/>
                  </a:lnTo>
                  <a:lnTo>
                    <a:pt x="1360885" y="1461616"/>
                  </a:lnTo>
                  <a:lnTo>
                    <a:pt x="1358106" y="1467209"/>
                  </a:lnTo>
                  <a:lnTo>
                    <a:pt x="1356519" y="1473201"/>
                  </a:lnTo>
                  <a:lnTo>
                    <a:pt x="1352947" y="1464413"/>
                  </a:lnTo>
                  <a:lnTo>
                    <a:pt x="1348978" y="1456423"/>
                  </a:lnTo>
                  <a:lnTo>
                    <a:pt x="1344216" y="1448833"/>
                  </a:lnTo>
                  <a:lnTo>
                    <a:pt x="1339056" y="1441643"/>
                  </a:lnTo>
                  <a:lnTo>
                    <a:pt x="1332706" y="1434852"/>
                  </a:lnTo>
                  <a:lnTo>
                    <a:pt x="1325960" y="1428860"/>
                  </a:lnTo>
                  <a:lnTo>
                    <a:pt x="1318816" y="1423267"/>
                  </a:lnTo>
                  <a:lnTo>
                    <a:pt x="1311275" y="1418873"/>
                  </a:lnTo>
                  <a:lnTo>
                    <a:pt x="1314053" y="1401696"/>
                  </a:lnTo>
                  <a:lnTo>
                    <a:pt x="1316038" y="1384918"/>
                  </a:lnTo>
                  <a:lnTo>
                    <a:pt x="1316435" y="1376130"/>
                  </a:lnTo>
                  <a:lnTo>
                    <a:pt x="1316831" y="1367741"/>
                  </a:lnTo>
                  <a:lnTo>
                    <a:pt x="1317228" y="1359352"/>
                  </a:lnTo>
                  <a:lnTo>
                    <a:pt x="1316831" y="1350963"/>
                  </a:lnTo>
                  <a:close/>
                  <a:moveTo>
                    <a:pt x="692943" y="1350963"/>
                  </a:moveTo>
                  <a:lnTo>
                    <a:pt x="941785" y="1350963"/>
                  </a:lnTo>
                  <a:lnTo>
                    <a:pt x="941785" y="1366815"/>
                  </a:lnTo>
                  <a:lnTo>
                    <a:pt x="942578" y="1381479"/>
                  </a:lnTo>
                  <a:lnTo>
                    <a:pt x="944166" y="1395746"/>
                  </a:lnTo>
                  <a:lnTo>
                    <a:pt x="946150" y="1409617"/>
                  </a:lnTo>
                  <a:lnTo>
                    <a:pt x="938610" y="1412391"/>
                  </a:lnTo>
                  <a:lnTo>
                    <a:pt x="931466" y="1414769"/>
                  </a:lnTo>
                  <a:lnTo>
                    <a:pt x="924719" y="1418732"/>
                  </a:lnTo>
                  <a:lnTo>
                    <a:pt x="917972" y="1422299"/>
                  </a:lnTo>
                  <a:lnTo>
                    <a:pt x="912019" y="1427055"/>
                  </a:lnTo>
                  <a:lnTo>
                    <a:pt x="906066" y="1431810"/>
                  </a:lnTo>
                  <a:lnTo>
                    <a:pt x="900906" y="1437359"/>
                  </a:lnTo>
                  <a:lnTo>
                    <a:pt x="896144" y="1442907"/>
                  </a:lnTo>
                  <a:lnTo>
                    <a:pt x="891381" y="1448852"/>
                  </a:lnTo>
                  <a:lnTo>
                    <a:pt x="887809" y="1455589"/>
                  </a:lnTo>
                  <a:lnTo>
                    <a:pt x="883841" y="1462326"/>
                  </a:lnTo>
                  <a:lnTo>
                    <a:pt x="881459" y="1469460"/>
                  </a:lnTo>
                  <a:lnTo>
                    <a:pt x="878681" y="1476990"/>
                  </a:lnTo>
                  <a:lnTo>
                    <a:pt x="877094" y="1484916"/>
                  </a:lnTo>
                  <a:lnTo>
                    <a:pt x="876300" y="1492842"/>
                  </a:lnTo>
                  <a:lnTo>
                    <a:pt x="875903" y="1500768"/>
                  </a:lnTo>
                  <a:lnTo>
                    <a:pt x="875903" y="1628776"/>
                  </a:lnTo>
                  <a:lnTo>
                    <a:pt x="692943" y="1628776"/>
                  </a:lnTo>
                  <a:lnTo>
                    <a:pt x="686990" y="1628776"/>
                  </a:lnTo>
                  <a:lnTo>
                    <a:pt x="681434" y="1627983"/>
                  </a:lnTo>
                  <a:lnTo>
                    <a:pt x="675878" y="1626002"/>
                  </a:lnTo>
                  <a:lnTo>
                    <a:pt x="671115" y="1624417"/>
                  </a:lnTo>
                  <a:lnTo>
                    <a:pt x="665956" y="1622039"/>
                  </a:lnTo>
                  <a:lnTo>
                    <a:pt x="661193" y="1618868"/>
                  </a:lnTo>
                  <a:lnTo>
                    <a:pt x="657224" y="1616094"/>
                  </a:lnTo>
                  <a:lnTo>
                    <a:pt x="652859" y="1612131"/>
                  </a:lnTo>
                  <a:lnTo>
                    <a:pt x="648890" y="1608168"/>
                  </a:lnTo>
                  <a:lnTo>
                    <a:pt x="646112" y="1603809"/>
                  </a:lnTo>
                  <a:lnTo>
                    <a:pt x="643334" y="1599053"/>
                  </a:lnTo>
                  <a:lnTo>
                    <a:pt x="640556" y="1594297"/>
                  </a:lnTo>
                  <a:lnTo>
                    <a:pt x="638968" y="1589145"/>
                  </a:lnTo>
                  <a:lnTo>
                    <a:pt x="637381" y="1583597"/>
                  </a:lnTo>
                  <a:lnTo>
                    <a:pt x="636587" y="1578048"/>
                  </a:lnTo>
                  <a:lnTo>
                    <a:pt x="636587" y="1572104"/>
                  </a:lnTo>
                  <a:lnTo>
                    <a:pt x="636587" y="1407635"/>
                  </a:lnTo>
                  <a:lnTo>
                    <a:pt x="636587" y="1401691"/>
                  </a:lnTo>
                  <a:lnTo>
                    <a:pt x="637381" y="1396142"/>
                  </a:lnTo>
                  <a:lnTo>
                    <a:pt x="638968" y="1390990"/>
                  </a:lnTo>
                  <a:lnTo>
                    <a:pt x="640556" y="1385442"/>
                  </a:lnTo>
                  <a:lnTo>
                    <a:pt x="643334" y="1380686"/>
                  </a:lnTo>
                  <a:lnTo>
                    <a:pt x="646112" y="1375534"/>
                  </a:lnTo>
                  <a:lnTo>
                    <a:pt x="648890" y="1371571"/>
                  </a:lnTo>
                  <a:lnTo>
                    <a:pt x="652859" y="1367608"/>
                  </a:lnTo>
                  <a:lnTo>
                    <a:pt x="657224" y="1364041"/>
                  </a:lnTo>
                  <a:lnTo>
                    <a:pt x="661193" y="1360474"/>
                  </a:lnTo>
                  <a:lnTo>
                    <a:pt x="665956" y="1357700"/>
                  </a:lnTo>
                  <a:lnTo>
                    <a:pt x="671115" y="1355322"/>
                  </a:lnTo>
                  <a:lnTo>
                    <a:pt x="675878" y="1353341"/>
                  </a:lnTo>
                  <a:lnTo>
                    <a:pt x="681434" y="1352152"/>
                  </a:lnTo>
                  <a:lnTo>
                    <a:pt x="686990" y="1351359"/>
                  </a:lnTo>
                  <a:lnTo>
                    <a:pt x="692943" y="1350963"/>
                  </a:lnTo>
                  <a:close/>
                  <a:moveTo>
                    <a:pt x="2082006" y="1166813"/>
                  </a:moveTo>
                  <a:lnTo>
                    <a:pt x="2083990" y="1169978"/>
                  </a:lnTo>
                  <a:lnTo>
                    <a:pt x="2086768" y="1172747"/>
                  </a:lnTo>
                  <a:lnTo>
                    <a:pt x="2089547" y="1175120"/>
                  </a:lnTo>
                  <a:lnTo>
                    <a:pt x="2093515" y="1176702"/>
                  </a:lnTo>
                  <a:lnTo>
                    <a:pt x="2096293" y="1177494"/>
                  </a:lnTo>
                  <a:lnTo>
                    <a:pt x="2100262" y="1177494"/>
                  </a:lnTo>
                  <a:lnTo>
                    <a:pt x="2107803" y="1177098"/>
                  </a:lnTo>
                  <a:lnTo>
                    <a:pt x="2116137" y="1176702"/>
                  </a:lnTo>
                  <a:lnTo>
                    <a:pt x="2125662" y="1177098"/>
                  </a:lnTo>
                  <a:lnTo>
                    <a:pt x="2135584" y="1177889"/>
                  </a:lnTo>
                  <a:lnTo>
                    <a:pt x="2144315" y="1179076"/>
                  </a:lnTo>
                  <a:lnTo>
                    <a:pt x="2152650" y="1180658"/>
                  </a:lnTo>
                  <a:lnTo>
                    <a:pt x="2161381" y="1183427"/>
                  </a:lnTo>
                  <a:lnTo>
                    <a:pt x="2169318" y="1186196"/>
                  </a:lnTo>
                  <a:lnTo>
                    <a:pt x="2176462" y="1189756"/>
                  </a:lnTo>
                  <a:lnTo>
                    <a:pt x="2183606" y="1193317"/>
                  </a:lnTo>
                  <a:lnTo>
                    <a:pt x="2190353" y="1197668"/>
                  </a:lnTo>
                  <a:lnTo>
                    <a:pt x="2196703" y="1202810"/>
                  </a:lnTo>
                  <a:lnTo>
                    <a:pt x="2202656" y="1208348"/>
                  </a:lnTo>
                  <a:lnTo>
                    <a:pt x="2207815" y="1213886"/>
                  </a:lnTo>
                  <a:lnTo>
                    <a:pt x="2212975" y="1220611"/>
                  </a:lnTo>
                  <a:lnTo>
                    <a:pt x="2217737" y="1227731"/>
                  </a:lnTo>
                  <a:lnTo>
                    <a:pt x="2222500" y="1234852"/>
                  </a:lnTo>
                  <a:lnTo>
                    <a:pt x="2226072" y="1243554"/>
                  </a:lnTo>
                  <a:lnTo>
                    <a:pt x="2231628" y="1256213"/>
                  </a:lnTo>
                  <a:lnTo>
                    <a:pt x="2236787" y="1268476"/>
                  </a:lnTo>
                  <a:lnTo>
                    <a:pt x="2240756" y="1280343"/>
                  </a:lnTo>
                  <a:lnTo>
                    <a:pt x="2244725" y="1291814"/>
                  </a:lnTo>
                  <a:lnTo>
                    <a:pt x="2247503" y="1302890"/>
                  </a:lnTo>
                  <a:lnTo>
                    <a:pt x="2250281" y="1313175"/>
                  </a:lnTo>
                  <a:lnTo>
                    <a:pt x="2252265" y="1323460"/>
                  </a:lnTo>
                  <a:lnTo>
                    <a:pt x="2253853" y="1333350"/>
                  </a:lnTo>
                  <a:lnTo>
                    <a:pt x="2254647" y="1342843"/>
                  </a:lnTo>
                  <a:lnTo>
                    <a:pt x="2255043" y="1352337"/>
                  </a:lnTo>
                  <a:lnTo>
                    <a:pt x="2255837" y="1361831"/>
                  </a:lnTo>
                  <a:lnTo>
                    <a:pt x="2255043" y="1371325"/>
                  </a:lnTo>
                  <a:lnTo>
                    <a:pt x="2254647" y="1380027"/>
                  </a:lnTo>
                  <a:lnTo>
                    <a:pt x="2253853" y="1389126"/>
                  </a:lnTo>
                  <a:lnTo>
                    <a:pt x="2252662" y="1398619"/>
                  </a:lnTo>
                  <a:lnTo>
                    <a:pt x="2251075" y="1408113"/>
                  </a:lnTo>
                  <a:lnTo>
                    <a:pt x="2245122" y="1407322"/>
                  </a:lnTo>
                  <a:lnTo>
                    <a:pt x="2239168" y="1406926"/>
                  </a:lnTo>
                  <a:lnTo>
                    <a:pt x="2220118" y="1406926"/>
                  </a:lnTo>
                  <a:lnTo>
                    <a:pt x="2219722" y="1396246"/>
                  </a:lnTo>
                  <a:lnTo>
                    <a:pt x="2219325" y="1385961"/>
                  </a:lnTo>
                  <a:lnTo>
                    <a:pt x="2218928" y="1382401"/>
                  </a:lnTo>
                  <a:lnTo>
                    <a:pt x="2218134" y="1379632"/>
                  </a:lnTo>
                  <a:lnTo>
                    <a:pt x="2216547" y="1377258"/>
                  </a:lnTo>
                  <a:lnTo>
                    <a:pt x="2214165" y="1374489"/>
                  </a:lnTo>
                  <a:lnTo>
                    <a:pt x="2212181" y="1372907"/>
                  </a:lnTo>
                  <a:lnTo>
                    <a:pt x="2209403" y="1371325"/>
                  </a:lnTo>
                  <a:lnTo>
                    <a:pt x="2206228" y="1370534"/>
                  </a:lnTo>
                  <a:lnTo>
                    <a:pt x="2203053" y="1369742"/>
                  </a:lnTo>
                  <a:lnTo>
                    <a:pt x="2199878" y="1369742"/>
                  </a:lnTo>
                  <a:lnTo>
                    <a:pt x="2196703" y="1370929"/>
                  </a:lnTo>
                  <a:lnTo>
                    <a:pt x="2193925" y="1372116"/>
                  </a:lnTo>
                  <a:lnTo>
                    <a:pt x="2191543" y="1373698"/>
                  </a:lnTo>
                  <a:lnTo>
                    <a:pt x="2189559" y="1376072"/>
                  </a:lnTo>
                  <a:lnTo>
                    <a:pt x="2187178" y="1378841"/>
                  </a:lnTo>
                  <a:lnTo>
                    <a:pt x="2185987" y="1381214"/>
                  </a:lnTo>
                  <a:lnTo>
                    <a:pt x="2185590" y="1384774"/>
                  </a:lnTo>
                  <a:lnTo>
                    <a:pt x="2184003" y="1395455"/>
                  </a:lnTo>
                  <a:lnTo>
                    <a:pt x="2182018" y="1406926"/>
                  </a:lnTo>
                  <a:lnTo>
                    <a:pt x="2013743" y="1406926"/>
                  </a:lnTo>
                  <a:lnTo>
                    <a:pt x="2010965" y="1399015"/>
                  </a:lnTo>
                  <a:lnTo>
                    <a:pt x="2009775" y="1395850"/>
                  </a:lnTo>
                  <a:lnTo>
                    <a:pt x="2008584" y="1393477"/>
                  </a:lnTo>
                  <a:lnTo>
                    <a:pt x="2006600" y="1391499"/>
                  </a:lnTo>
                  <a:lnTo>
                    <a:pt x="2003822" y="1389126"/>
                  </a:lnTo>
                  <a:lnTo>
                    <a:pt x="2001440" y="1387939"/>
                  </a:lnTo>
                  <a:lnTo>
                    <a:pt x="1998662" y="1387148"/>
                  </a:lnTo>
                  <a:lnTo>
                    <a:pt x="1995090" y="1386752"/>
                  </a:lnTo>
                  <a:lnTo>
                    <a:pt x="1992312" y="1386752"/>
                  </a:lnTo>
                  <a:lnTo>
                    <a:pt x="1988740" y="1387543"/>
                  </a:lnTo>
                  <a:lnTo>
                    <a:pt x="1986359" y="1388730"/>
                  </a:lnTo>
                  <a:lnTo>
                    <a:pt x="1983581" y="1390708"/>
                  </a:lnTo>
                  <a:lnTo>
                    <a:pt x="1981597" y="1393081"/>
                  </a:lnTo>
                  <a:lnTo>
                    <a:pt x="1980009" y="1395455"/>
                  </a:lnTo>
                  <a:lnTo>
                    <a:pt x="1978818" y="1398224"/>
                  </a:lnTo>
                  <a:lnTo>
                    <a:pt x="1978025" y="1400993"/>
                  </a:lnTo>
                  <a:lnTo>
                    <a:pt x="1978025" y="1404553"/>
                  </a:lnTo>
                  <a:lnTo>
                    <a:pt x="1978025" y="1406926"/>
                  </a:lnTo>
                  <a:lnTo>
                    <a:pt x="1952625" y="1406926"/>
                  </a:lnTo>
                  <a:lnTo>
                    <a:pt x="1949847" y="1390708"/>
                  </a:lnTo>
                  <a:lnTo>
                    <a:pt x="1949053" y="1382005"/>
                  </a:lnTo>
                  <a:lnTo>
                    <a:pt x="1948259" y="1373698"/>
                  </a:lnTo>
                  <a:lnTo>
                    <a:pt x="1947862" y="1364996"/>
                  </a:lnTo>
                  <a:lnTo>
                    <a:pt x="1947862" y="1355897"/>
                  </a:lnTo>
                  <a:lnTo>
                    <a:pt x="1948259" y="1346404"/>
                  </a:lnTo>
                  <a:lnTo>
                    <a:pt x="1949053" y="1337305"/>
                  </a:lnTo>
                  <a:lnTo>
                    <a:pt x="1950243" y="1327020"/>
                  </a:lnTo>
                  <a:lnTo>
                    <a:pt x="1952228" y="1316736"/>
                  </a:lnTo>
                  <a:lnTo>
                    <a:pt x="1954609" y="1305659"/>
                  </a:lnTo>
                  <a:lnTo>
                    <a:pt x="1958181" y="1294188"/>
                  </a:lnTo>
                  <a:lnTo>
                    <a:pt x="1961356" y="1282716"/>
                  </a:lnTo>
                  <a:lnTo>
                    <a:pt x="1966118" y="1270453"/>
                  </a:lnTo>
                  <a:lnTo>
                    <a:pt x="1971675" y="1257399"/>
                  </a:lnTo>
                  <a:lnTo>
                    <a:pt x="1977231" y="1243554"/>
                  </a:lnTo>
                  <a:lnTo>
                    <a:pt x="1980803" y="1237225"/>
                  </a:lnTo>
                  <a:lnTo>
                    <a:pt x="1984772" y="1230896"/>
                  </a:lnTo>
                  <a:lnTo>
                    <a:pt x="1988740" y="1224567"/>
                  </a:lnTo>
                  <a:lnTo>
                    <a:pt x="1993106" y="1218238"/>
                  </a:lnTo>
                  <a:lnTo>
                    <a:pt x="1994693" y="1215864"/>
                  </a:lnTo>
                  <a:lnTo>
                    <a:pt x="1996281" y="1213491"/>
                  </a:lnTo>
                  <a:lnTo>
                    <a:pt x="2001440" y="1208744"/>
                  </a:lnTo>
                  <a:lnTo>
                    <a:pt x="2006600" y="1203601"/>
                  </a:lnTo>
                  <a:lnTo>
                    <a:pt x="2011362" y="1198855"/>
                  </a:lnTo>
                  <a:lnTo>
                    <a:pt x="2016522" y="1194899"/>
                  </a:lnTo>
                  <a:lnTo>
                    <a:pt x="2022078" y="1190943"/>
                  </a:lnTo>
                  <a:lnTo>
                    <a:pt x="2027634" y="1186987"/>
                  </a:lnTo>
                  <a:lnTo>
                    <a:pt x="2033190" y="1184218"/>
                  </a:lnTo>
                  <a:lnTo>
                    <a:pt x="2038350" y="1181449"/>
                  </a:lnTo>
                  <a:lnTo>
                    <a:pt x="2043906" y="1178285"/>
                  </a:lnTo>
                  <a:lnTo>
                    <a:pt x="2049859" y="1176307"/>
                  </a:lnTo>
                  <a:lnTo>
                    <a:pt x="2060972" y="1171956"/>
                  </a:lnTo>
                  <a:lnTo>
                    <a:pt x="2071290" y="1169187"/>
                  </a:lnTo>
                  <a:lnTo>
                    <a:pt x="2082006" y="1166813"/>
                  </a:lnTo>
                  <a:close/>
                  <a:moveTo>
                    <a:pt x="1110232" y="1166813"/>
                  </a:moveTo>
                  <a:lnTo>
                    <a:pt x="1112219" y="1169978"/>
                  </a:lnTo>
                  <a:lnTo>
                    <a:pt x="1115000" y="1172747"/>
                  </a:lnTo>
                  <a:lnTo>
                    <a:pt x="1118179" y="1175120"/>
                  </a:lnTo>
                  <a:lnTo>
                    <a:pt x="1121359" y="1176702"/>
                  </a:lnTo>
                  <a:lnTo>
                    <a:pt x="1124935" y="1177494"/>
                  </a:lnTo>
                  <a:lnTo>
                    <a:pt x="1128114" y="1177494"/>
                  </a:lnTo>
                  <a:lnTo>
                    <a:pt x="1136062" y="1177098"/>
                  </a:lnTo>
                  <a:lnTo>
                    <a:pt x="1144407" y="1176702"/>
                  </a:lnTo>
                  <a:lnTo>
                    <a:pt x="1154342" y="1177098"/>
                  </a:lnTo>
                  <a:lnTo>
                    <a:pt x="1163879" y="1177889"/>
                  </a:lnTo>
                  <a:lnTo>
                    <a:pt x="1173019" y="1179076"/>
                  </a:lnTo>
                  <a:lnTo>
                    <a:pt x="1181364" y="1180658"/>
                  </a:lnTo>
                  <a:lnTo>
                    <a:pt x="1189709" y="1183427"/>
                  </a:lnTo>
                  <a:lnTo>
                    <a:pt x="1197259" y="1186196"/>
                  </a:lnTo>
                  <a:lnTo>
                    <a:pt x="1204810" y="1189756"/>
                  </a:lnTo>
                  <a:lnTo>
                    <a:pt x="1211963" y="1193317"/>
                  </a:lnTo>
                  <a:lnTo>
                    <a:pt x="1218718" y="1197668"/>
                  </a:lnTo>
                  <a:lnTo>
                    <a:pt x="1225077" y="1202810"/>
                  </a:lnTo>
                  <a:lnTo>
                    <a:pt x="1231037" y="1208348"/>
                  </a:lnTo>
                  <a:lnTo>
                    <a:pt x="1236601" y="1213886"/>
                  </a:lnTo>
                  <a:lnTo>
                    <a:pt x="1241767" y="1220611"/>
                  </a:lnTo>
                  <a:lnTo>
                    <a:pt x="1246138" y="1227731"/>
                  </a:lnTo>
                  <a:lnTo>
                    <a:pt x="1250907" y="1234852"/>
                  </a:lnTo>
                  <a:lnTo>
                    <a:pt x="1254881" y="1243554"/>
                  </a:lnTo>
                  <a:lnTo>
                    <a:pt x="1260444" y="1256213"/>
                  </a:lnTo>
                  <a:lnTo>
                    <a:pt x="1265213" y="1268476"/>
                  </a:lnTo>
                  <a:lnTo>
                    <a:pt x="1269584" y="1280343"/>
                  </a:lnTo>
                  <a:lnTo>
                    <a:pt x="1273160" y="1291814"/>
                  </a:lnTo>
                  <a:lnTo>
                    <a:pt x="1276339" y="1302890"/>
                  </a:lnTo>
                  <a:lnTo>
                    <a:pt x="1278724" y="1313175"/>
                  </a:lnTo>
                  <a:lnTo>
                    <a:pt x="1281108" y="1323460"/>
                  </a:lnTo>
                  <a:lnTo>
                    <a:pt x="1282300" y="1333350"/>
                  </a:lnTo>
                  <a:lnTo>
                    <a:pt x="1283492" y="1342843"/>
                  </a:lnTo>
                  <a:lnTo>
                    <a:pt x="1283890" y="1352337"/>
                  </a:lnTo>
                  <a:lnTo>
                    <a:pt x="1284287" y="1361831"/>
                  </a:lnTo>
                  <a:lnTo>
                    <a:pt x="1283890" y="1371325"/>
                  </a:lnTo>
                  <a:lnTo>
                    <a:pt x="1283492" y="1380027"/>
                  </a:lnTo>
                  <a:lnTo>
                    <a:pt x="1282300" y="1389126"/>
                  </a:lnTo>
                  <a:lnTo>
                    <a:pt x="1281506" y="1398619"/>
                  </a:lnTo>
                  <a:lnTo>
                    <a:pt x="1279519" y="1408113"/>
                  </a:lnTo>
                  <a:lnTo>
                    <a:pt x="1273558" y="1407322"/>
                  </a:lnTo>
                  <a:lnTo>
                    <a:pt x="1267994" y="1406926"/>
                  </a:lnTo>
                  <a:lnTo>
                    <a:pt x="1248920" y="1406926"/>
                  </a:lnTo>
                  <a:lnTo>
                    <a:pt x="1248125" y="1385961"/>
                  </a:lnTo>
                  <a:lnTo>
                    <a:pt x="1247728" y="1382401"/>
                  </a:lnTo>
                  <a:lnTo>
                    <a:pt x="1246138" y="1379632"/>
                  </a:lnTo>
                  <a:lnTo>
                    <a:pt x="1244946" y="1377258"/>
                  </a:lnTo>
                  <a:lnTo>
                    <a:pt x="1242959" y="1374489"/>
                  </a:lnTo>
                  <a:lnTo>
                    <a:pt x="1240575" y="1372907"/>
                  </a:lnTo>
                  <a:lnTo>
                    <a:pt x="1237793" y="1371325"/>
                  </a:lnTo>
                  <a:lnTo>
                    <a:pt x="1235011" y="1370534"/>
                  </a:lnTo>
                  <a:lnTo>
                    <a:pt x="1231435" y="1369742"/>
                  </a:lnTo>
                  <a:lnTo>
                    <a:pt x="1228653" y="1369742"/>
                  </a:lnTo>
                  <a:lnTo>
                    <a:pt x="1225077" y="1370929"/>
                  </a:lnTo>
                  <a:lnTo>
                    <a:pt x="1222692" y="1372116"/>
                  </a:lnTo>
                  <a:lnTo>
                    <a:pt x="1220308" y="1373698"/>
                  </a:lnTo>
                  <a:lnTo>
                    <a:pt x="1217526" y="1376072"/>
                  </a:lnTo>
                  <a:lnTo>
                    <a:pt x="1215937" y="1378841"/>
                  </a:lnTo>
                  <a:lnTo>
                    <a:pt x="1214745" y="1381214"/>
                  </a:lnTo>
                  <a:lnTo>
                    <a:pt x="1214347" y="1384774"/>
                  </a:lnTo>
                  <a:lnTo>
                    <a:pt x="1211963" y="1395455"/>
                  </a:lnTo>
                  <a:lnTo>
                    <a:pt x="1209976" y="1406926"/>
                  </a:lnTo>
                  <a:lnTo>
                    <a:pt x="1041881" y="1406926"/>
                  </a:lnTo>
                  <a:lnTo>
                    <a:pt x="1039497" y="1399015"/>
                  </a:lnTo>
                  <a:lnTo>
                    <a:pt x="1038305" y="1395850"/>
                  </a:lnTo>
                  <a:lnTo>
                    <a:pt x="1036715" y="1393477"/>
                  </a:lnTo>
                  <a:lnTo>
                    <a:pt x="1034728" y="1391499"/>
                  </a:lnTo>
                  <a:lnTo>
                    <a:pt x="1032344" y="1389126"/>
                  </a:lnTo>
                  <a:lnTo>
                    <a:pt x="1029960" y="1387939"/>
                  </a:lnTo>
                  <a:lnTo>
                    <a:pt x="1026780" y="1387148"/>
                  </a:lnTo>
                  <a:lnTo>
                    <a:pt x="1023601" y="1386752"/>
                  </a:lnTo>
                  <a:lnTo>
                    <a:pt x="1020422" y="1386752"/>
                  </a:lnTo>
                  <a:lnTo>
                    <a:pt x="1017243" y="1387543"/>
                  </a:lnTo>
                  <a:lnTo>
                    <a:pt x="1014461" y="1388730"/>
                  </a:lnTo>
                  <a:lnTo>
                    <a:pt x="1012077" y="1390708"/>
                  </a:lnTo>
                  <a:lnTo>
                    <a:pt x="1010090" y="1393081"/>
                  </a:lnTo>
                  <a:lnTo>
                    <a:pt x="1008103" y="1395455"/>
                  </a:lnTo>
                  <a:lnTo>
                    <a:pt x="1006911" y="1398224"/>
                  </a:lnTo>
                  <a:lnTo>
                    <a:pt x="1006116" y="1400993"/>
                  </a:lnTo>
                  <a:lnTo>
                    <a:pt x="1006116" y="1404553"/>
                  </a:lnTo>
                  <a:lnTo>
                    <a:pt x="1006116" y="1406926"/>
                  </a:lnTo>
                  <a:lnTo>
                    <a:pt x="980684" y="1406926"/>
                  </a:lnTo>
                  <a:lnTo>
                    <a:pt x="978299" y="1390708"/>
                  </a:lnTo>
                  <a:lnTo>
                    <a:pt x="977107" y="1382005"/>
                  </a:lnTo>
                  <a:lnTo>
                    <a:pt x="976710" y="1373698"/>
                  </a:lnTo>
                  <a:lnTo>
                    <a:pt x="976312" y="1364996"/>
                  </a:lnTo>
                  <a:lnTo>
                    <a:pt x="976312" y="1355897"/>
                  </a:lnTo>
                  <a:lnTo>
                    <a:pt x="976710" y="1346404"/>
                  </a:lnTo>
                  <a:lnTo>
                    <a:pt x="977504" y="1337305"/>
                  </a:lnTo>
                  <a:lnTo>
                    <a:pt x="978697" y="1327020"/>
                  </a:lnTo>
                  <a:lnTo>
                    <a:pt x="980286" y="1316736"/>
                  </a:lnTo>
                  <a:lnTo>
                    <a:pt x="983068" y="1305659"/>
                  </a:lnTo>
                  <a:lnTo>
                    <a:pt x="985850" y="1294188"/>
                  </a:lnTo>
                  <a:lnTo>
                    <a:pt x="989823" y="1282716"/>
                  </a:lnTo>
                  <a:lnTo>
                    <a:pt x="994195" y="1270453"/>
                  </a:lnTo>
                  <a:lnTo>
                    <a:pt x="999758" y="1257399"/>
                  </a:lnTo>
                  <a:lnTo>
                    <a:pt x="1005719" y="1243554"/>
                  </a:lnTo>
                  <a:lnTo>
                    <a:pt x="1008898" y="1237225"/>
                  </a:lnTo>
                  <a:lnTo>
                    <a:pt x="1012872" y="1230500"/>
                  </a:lnTo>
                  <a:lnTo>
                    <a:pt x="1016846" y="1224567"/>
                  </a:lnTo>
                  <a:lnTo>
                    <a:pt x="1021217" y="1218238"/>
                  </a:lnTo>
                  <a:lnTo>
                    <a:pt x="1023204" y="1215864"/>
                  </a:lnTo>
                  <a:lnTo>
                    <a:pt x="1024793" y="1213491"/>
                  </a:lnTo>
                  <a:lnTo>
                    <a:pt x="1029960" y="1208744"/>
                  </a:lnTo>
                  <a:lnTo>
                    <a:pt x="1034331" y="1203601"/>
                  </a:lnTo>
                  <a:lnTo>
                    <a:pt x="1039894" y="1198855"/>
                  </a:lnTo>
                  <a:lnTo>
                    <a:pt x="1045060" y="1194899"/>
                  </a:lnTo>
                  <a:lnTo>
                    <a:pt x="1050624" y="1190943"/>
                  </a:lnTo>
                  <a:lnTo>
                    <a:pt x="1055790" y="1186987"/>
                  </a:lnTo>
                  <a:lnTo>
                    <a:pt x="1061353" y="1184218"/>
                  </a:lnTo>
                  <a:lnTo>
                    <a:pt x="1066917" y="1181449"/>
                  </a:lnTo>
                  <a:lnTo>
                    <a:pt x="1072480" y="1178285"/>
                  </a:lnTo>
                  <a:lnTo>
                    <a:pt x="1078043" y="1176307"/>
                  </a:lnTo>
                  <a:lnTo>
                    <a:pt x="1089170" y="1171956"/>
                  </a:lnTo>
                  <a:lnTo>
                    <a:pt x="1099900" y="1169187"/>
                  </a:lnTo>
                  <a:lnTo>
                    <a:pt x="1110232" y="1166813"/>
                  </a:lnTo>
                  <a:close/>
                  <a:moveTo>
                    <a:pt x="1601784" y="1141413"/>
                  </a:moveTo>
                  <a:lnTo>
                    <a:pt x="1608513" y="1141413"/>
                  </a:lnTo>
                  <a:lnTo>
                    <a:pt x="1616826" y="1141413"/>
                  </a:lnTo>
                  <a:lnTo>
                    <a:pt x="1628701" y="1141809"/>
                  </a:lnTo>
                  <a:lnTo>
                    <a:pt x="1639785" y="1142996"/>
                  </a:lnTo>
                  <a:lnTo>
                    <a:pt x="1644139" y="1143392"/>
                  </a:lnTo>
                  <a:lnTo>
                    <a:pt x="1656410" y="1145766"/>
                  </a:lnTo>
                  <a:lnTo>
                    <a:pt x="1668285" y="1149327"/>
                  </a:lnTo>
                  <a:lnTo>
                    <a:pt x="1673431" y="1150910"/>
                  </a:lnTo>
                  <a:lnTo>
                    <a:pt x="1682140" y="1154075"/>
                  </a:lnTo>
                  <a:lnTo>
                    <a:pt x="1690453" y="1157241"/>
                  </a:lnTo>
                  <a:lnTo>
                    <a:pt x="1694807" y="1158823"/>
                  </a:lnTo>
                  <a:lnTo>
                    <a:pt x="1703516" y="1163572"/>
                  </a:lnTo>
                  <a:lnTo>
                    <a:pt x="1711828" y="1167924"/>
                  </a:lnTo>
                  <a:lnTo>
                    <a:pt x="1714995" y="1169903"/>
                  </a:lnTo>
                  <a:lnTo>
                    <a:pt x="1726079" y="1177421"/>
                  </a:lnTo>
                  <a:lnTo>
                    <a:pt x="1729245" y="1179399"/>
                  </a:lnTo>
                  <a:lnTo>
                    <a:pt x="1739142" y="1186918"/>
                  </a:lnTo>
                  <a:lnTo>
                    <a:pt x="1740329" y="1188105"/>
                  </a:lnTo>
                  <a:lnTo>
                    <a:pt x="1745475" y="1192853"/>
                  </a:lnTo>
                  <a:lnTo>
                    <a:pt x="1747058" y="1194436"/>
                  </a:lnTo>
                  <a:lnTo>
                    <a:pt x="1748642" y="1196018"/>
                  </a:lnTo>
                  <a:lnTo>
                    <a:pt x="1743100" y="1240732"/>
                  </a:lnTo>
                  <a:lnTo>
                    <a:pt x="1739142" y="1274761"/>
                  </a:lnTo>
                  <a:lnTo>
                    <a:pt x="1736766" y="1296128"/>
                  </a:lnTo>
                  <a:lnTo>
                    <a:pt x="1738746" y="1294150"/>
                  </a:lnTo>
                  <a:lnTo>
                    <a:pt x="1739537" y="1293358"/>
                  </a:lnTo>
                  <a:lnTo>
                    <a:pt x="1740725" y="1293358"/>
                  </a:lnTo>
                  <a:lnTo>
                    <a:pt x="1741912" y="1293754"/>
                  </a:lnTo>
                  <a:lnTo>
                    <a:pt x="1743100" y="1294150"/>
                  </a:lnTo>
                  <a:lnTo>
                    <a:pt x="1744288" y="1295733"/>
                  </a:lnTo>
                  <a:lnTo>
                    <a:pt x="1745079" y="1297315"/>
                  </a:lnTo>
                  <a:lnTo>
                    <a:pt x="1747454" y="1301668"/>
                  </a:lnTo>
                  <a:lnTo>
                    <a:pt x="1749038" y="1307603"/>
                  </a:lnTo>
                  <a:lnTo>
                    <a:pt x="1750621" y="1315121"/>
                  </a:lnTo>
                  <a:lnTo>
                    <a:pt x="1751809" y="1323827"/>
                  </a:lnTo>
                  <a:lnTo>
                    <a:pt x="1752204" y="1332928"/>
                  </a:lnTo>
                  <a:lnTo>
                    <a:pt x="1752600" y="1343216"/>
                  </a:lnTo>
                  <a:lnTo>
                    <a:pt x="1752204" y="1352712"/>
                  </a:lnTo>
                  <a:lnTo>
                    <a:pt x="1751809" y="1361813"/>
                  </a:lnTo>
                  <a:lnTo>
                    <a:pt x="1750621" y="1370518"/>
                  </a:lnTo>
                  <a:lnTo>
                    <a:pt x="1749038" y="1378036"/>
                  </a:lnTo>
                  <a:lnTo>
                    <a:pt x="1747454" y="1383972"/>
                  </a:lnTo>
                  <a:lnTo>
                    <a:pt x="1745079" y="1388324"/>
                  </a:lnTo>
                  <a:lnTo>
                    <a:pt x="1744288" y="1390303"/>
                  </a:lnTo>
                  <a:lnTo>
                    <a:pt x="1743100" y="1391490"/>
                  </a:lnTo>
                  <a:lnTo>
                    <a:pt x="1741912" y="1391886"/>
                  </a:lnTo>
                  <a:lnTo>
                    <a:pt x="1740725" y="1392281"/>
                  </a:lnTo>
                  <a:lnTo>
                    <a:pt x="1739142" y="1391886"/>
                  </a:lnTo>
                  <a:lnTo>
                    <a:pt x="1737954" y="1391094"/>
                  </a:lnTo>
                  <a:lnTo>
                    <a:pt x="1736766" y="1389511"/>
                  </a:lnTo>
                  <a:lnTo>
                    <a:pt x="1735975" y="1387929"/>
                  </a:lnTo>
                  <a:lnTo>
                    <a:pt x="1733996" y="1382785"/>
                  </a:lnTo>
                  <a:lnTo>
                    <a:pt x="1731620" y="1376849"/>
                  </a:lnTo>
                  <a:lnTo>
                    <a:pt x="1730829" y="1384367"/>
                  </a:lnTo>
                  <a:lnTo>
                    <a:pt x="1729641" y="1391886"/>
                  </a:lnTo>
                  <a:lnTo>
                    <a:pt x="1725683" y="1406526"/>
                  </a:lnTo>
                  <a:lnTo>
                    <a:pt x="1475905" y="1406526"/>
                  </a:lnTo>
                  <a:lnTo>
                    <a:pt x="1471551" y="1394260"/>
                  </a:lnTo>
                  <a:lnTo>
                    <a:pt x="1469968" y="1388324"/>
                  </a:lnTo>
                  <a:lnTo>
                    <a:pt x="1467592" y="1381993"/>
                  </a:lnTo>
                  <a:lnTo>
                    <a:pt x="1466009" y="1387137"/>
                  </a:lnTo>
                  <a:lnTo>
                    <a:pt x="1464426" y="1391490"/>
                  </a:lnTo>
                  <a:lnTo>
                    <a:pt x="1463238" y="1392677"/>
                  </a:lnTo>
                  <a:lnTo>
                    <a:pt x="1462051" y="1393864"/>
                  </a:lnTo>
                  <a:lnTo>
                    <a:pt x="1460863" y="1394260"/>
                  </a:lnTo>
                  <a:lnTo>
                    <a:pt x="1459676" y="1394655"/>
                  </a:lnTo>
                  <a:lnTo>
                    <a:pt x="1458884" y="1394260"/>
                  </a:lnTo>
                  <a:lnTo>
                    <a:pt x="1457696" y="1393468"/>
                  </a:lnTo>
                  <a:lnTo>
                    <a:pt x="1456509" y="1392281"/>
                  </a:lnTo>
                  <a:lnTo>
                    <a:pt x="1454925" y="1391094"/>
                  </a:lnTo>
                  <a:lnTo>
                    <a:pt x="1452946" y="1386346"/>
                  </a:lnTo>
                  <a:lnTo>
                    <a:pt x="1451363" y="1380015"/>
                  </a:lnTo>
                  <a:lnTo>
                    <a:pt x="1450175" y="1372892"/>
                  </a:lnTo>
                  <a:lnTo>
                    <a:pt x="1448592" y="1364583"/>
                  </a:lnTo>
                  <a:lnTo>
                    <a:pt x="1447800" y="1355086"/>
                  </a:lnTo>
                  <a:lnTo>
                    <a:pt x="1447800" y="1345194"/>
                  </a:lnTo>
                  <a:lnTo>
                    <a:pt x="1447800" y="1334906"/>
                  </a:lnTo>
                  <a:lnTo>
                    <a:pt x="1448592" y="1325805"/>
                  </a:lnTo>
                  <a:lnTo>
                    <a:pt x="1450175" y="1317496"/>
                  </a:lnTo>
                  <a:lnTo>
                    <a:pt x="1451363" y="1310373"/>
                  </a:lnTo>
                  <a:lnTo>
                    <a:pt x="1452946" y="1304438"/>
                  </a:lnTo>
                  <a:lnTo>
                    <a:pt x="1454925" y="1299689"/>
                  </a:lnTo>
                  <a:lnTo>
                    <a:pt x="1456509" y="1298107"/>
                  </a:lnTo>
                  <a:lnTo>
                    <a:pt x="1457696" y="1296920"/>
                  </a:lnTo>
                  <a:lnTo>
                    <a:pt x="1458884" y="1296128"/>
                  </a:lnTo>
                  <a:lnTo>
                    <a:pt x="1459676" y="1296128"/>
                  </a:lnTo>
                  <a:lnTo>
                    <a:pt x="1460467" y="1296128"/>
                  </a:lnTo>
                  <a:lnTo>
                    <a:pt x="1461259" y="1296524"/>
                  </a:lnTo>
                  <a:lnTo>
                    <a:pt x="1462051" y="1283466"/>
                  </a:lnTo>
                  <a:lnTo>
                    <a:pt x="1462446" y="1277531"/>
                  </a:lnTo>
                  <a:lnTo>
                    <a:pt x="1464030" y="1271991"/>
                  </a:lnTo>
                  <a:lnTo>
                    <a:pt x="1462051" y="1258142"/>
                  </a:lnTo>
                  <a:lnTo>
                    <a:pt x="1460071" y="1245480"/>
                  </a:lnTo>
                  <a:lnTo>
                    <a:pt x="1456905" y="1223717"/>
                  </a:lnTo>
                  <a:lnTo>
                    <a:pt x="1453738" y="1208681"/>
                  </a:lnTo>
                  <a:lnTo>
                    <a:pt x="1452550" y="1203537"/>
                  </a:lnTo>
                  <a:lnTo>
                    <a:pt x="1458488" y="1199975"/>
                  </a:lnTo>
                  <a:lnTo>
                    <a:pt x="1465217" y="1196018"/>
                  </a:lnTo>
                  <a:lnTo>
                    <a:pt x="1471551" y="1191270"/>
                  </a:lnTo>
                  <a:lnTo>
                    <a:pt x="1477884" y="1186522"/>
                  </a:lnTo>
                  <a:lnTo>
                    <a:pt x="1489760" y="1177421"/>
                  </a:lnTo>
                  <a:lnTo>
                    <a:pt x="1495302" y="1173464"/>
                  </a:lnTo>
                  <a:lnTo>
                    <a:pt x="1500843" y="1170299"/>
                  </a:lnTo>
                  <a:lnTo>
                    <a:pt x="1515490" y="1163176"/>
                  </a:lnTo>
                  <a:lnTo>
                    <a:pt x="1530136" y="1157241"/>
                  </a:lnTo>
                  <a:lnTo>
                    <a:pt x="1539636" y="1154075"/>
                  </a:lnTo>
                  <a:lnTo>
                    <a:pt x="1548741" y="1150910"/>
                  </a:lnTo>
                  <a:lnTo>
                    <a:pt x="1558241" y="1148536"/>
                  </a:lnTo>
                  <a:lnTo>
                    <a:pt x="1568533" y="1145766"/>
                  </a:lnTo>
                  <a:lnTo>
                    <a:pt x="1576450" y="1144183"/>
                  </a:lnTo>
                  <a:lnTo>
                    <a:pt x="1583971" y="1142996"/>
                  </a:lnTo>
                  <a:lnTo>
                    <a:pt x="1594658" y="1142204"/>
                  </a:lnTo>
                  <a:lnTo>
                    <a:pt x="1601784" y="1141413"/>
                  </a:lnTo>
                  <a:close/>
                  <a:moveTo>
                    <a:pt x="1832358" y="1052513"/>
                  </a:moveTo>
                  <a:lnTo>
                    <a:pt x="1843104" y="1052513"/>
                  </a:lnTo>
                  <a:lnTo>
                    <a:pt x="1847083" y="1052911"/>
                  </a:lnTo>
                  <a:lnTo>
                    <a:pt x="1839522" y="1055300"/>
                  </a:lnTo>
                  <a:lnTo>
                    <a:pt x="1831960" y="1058882"/>
                  </a:lnTo>
                  <a:lnTo>
                    <a:pt x="1825194" y="1062067"/>
                  </a:lnTo>
                  <a:lnTo>
                    <a:pt x="1818428" y="1065650"/>
                  </a:lnTo>
                  <a:lnTo>
                    <a:pt x="1820418" y="1066446"/>
                  </a:lnTo>
                  <a:lnTo>
                    <a:pt x="1828776" y="1066048"/>
                  </a:lnTo>
                  <a:lnTo>
                    <a:pt x="1837532" y="1065650"/>
                  </a:lnTo>
                  <a:lnTo>
                    <a:pt x="1846685" y="1066048"/>
                  </a:lnTo>
                  <a:lnTo>
                    <a:pt x="1856237" y="1066446"/>
                  </a:lnTo>
                  <a:lnTo>
                    <a:pt x="1865789" y="1067640"/>
                  </a:lnTo>
                  <a:lnTo>
                    <a:pt x="1876137" y="1069631"/>
                  </a:lnTo>
                  <a:lnTo>
                    <a:pt x="1885688" y="1072417"/>
                  </a:lnTo>
                  <a:lnTo>
                    <a:pt x="1895638" y="1075602"/>
                  </a:lnTo>
                  <a:lnTo>
                    <a:pt x="1905588" y="1079981"/>
                  </a:lnTo>
                  <a:lnTo>
                    <a:pt x="1910761" y="1082369"/>
                  </a:lnTo>
                  <a:lnTo>
                    <a:pt x="1915139" y="1085156"/>
                  </a:lnTo>
                  <a:lnTo>
                    <a:pt x="1919915" y="1088340"/>
                  </a:lnTo>
                  <a:lnTo>
                    <a:pt x="1924691" y="1091525"/>
                  </a:lnTo>
                  <a:lnTo>
                    <a:pt x="1929069" y="1095506"/>
                  </a:lnTo>
                  <a:lnTo>
                    <a:pt x="1933845" y="1099487"/>
                  </a:lnTo>
                  <a:lnTo>
                    <a:pt x="1938223" y="1103468"/>
                  </a:lnTo>
                  <a:lnTo>
                    <a:pt x="1942202" y="1108245"/>
                  </a:lnTo>
                  <a:lnTo>
                    <a:pt x="1946580" y="1112623"/>
                  </a:lnTo>
                  <a:lnTo>
                    <a:pt x="1950162" y="1118197"/>
                  </a:lnTo>
                  <a:lnTo>
                    <a:pt x="1954142" y="1123770"/>
                  </a:lnTo>
                  <a:lnTo>
                    <a:pt x="1957724" y="1129741"/>
                  </a:lnTo>
                  <a:lnTo>
                    <a:pt x="1960908" y="1136110"/>
                  </a:lnTo>
                  <a:lnTo>
                    <a:pt x="1964490" y="1142878"/>
                  </a:lnTo>
                  <a:lnTo>
                    <a:pt x="1968868" y="1152830"/>
                  </a:lnTo>
                  <a:lnTo>
                    <a:pt x="1972847" y="1163180"/>
                  </a:lnTo>
                  <a:lnTo>
                    <a:pt x="1979613" y="1182288"/>
                  </a:lnTo>
                  <a:lnTo>
                    <a:pt x="1975633" y="1185871"/>
                  </a:lnTo>
                  <a:lnTo>
                    <a:pt x="1972051" y="1190249"/>
                  </a:lnTo>
                  <a:lnTo>
                    <a:pt x="1967674" y="1192638"/>
                  </a:lnTo>
                  <a:lnTo>
                    <a:pt x="1965684" y="1193832"/>
                  </a:lnTo>
                  <a:lnTo>
                    <a:pt x="1963694" y="1195823"/>
                  </a:lnTo>
                  <a:lnTo>
                    <a:pt x="1962102" y="1197415"/>
                  </a:lnTo>
                  <a:lnTo>
                    <a:pt x="1961306" y="1199007"/>
                  </a:lnTo>
                  <a:lnTo>
                    <a:pt x="1960112" y="1201396"/>
                  </a:lnTo>
                  <a:lnTo>
                    <a:pt x="1959316" y="1202988"/>
                  </a:lnTo>
                  <a:lnTo>
                    <a:pt x="1958918" y="1205377"/>
                  </a:lnTo>
                  <a:lnTo>
                    <a:pt x="1958918" y="1207367"/>
                  </a:lnTo>
                  <a:lnTo>
                    <a:pt x="1952152" y="1218115"/>
                  </a:lnTo>
                  <a:lnTo>
                    <a:pt x="1946580" y="1229262"/>
                  </a:lnTo>
                  <a:lnTo>
                    <a:pt x="1941008" y="1240806"/>
                  </a:lnTo>
                  <a:lnTo>
                    <a:pt x="1936233" y="1252350"/>
                  </a:lnTo>
                  <a:lnTo>
                    <a:pt x="1932253" y="1263895"/>
                  </a:lnTo>
                  <a:lnTo>
                    <a:pt x="1928273" y="1274245"/>
                  </a:lnTo>
                  <a:lnTo>
                    <a:pt x="1925089" y="1284993"/>
                  </a:lnTo>
                  <a:lnTo>
                    <a:pt x="1921905" y="1294945"/>
                  </a:lnTo>
                  <a:lnTo>
                    <a:pt x="1919915" y="1304897"/>
                  </a:lnTo>
                  <a:lnTo>
                    <a:pt x="1917925" y="1314451"/>
                  </a:lnTo>
                  <a:lnTo>
                    <a:pt x="1784997" y="1314451"/>
                  </a:lnTo>
                  <a:lnTo>
                    <a:pt x="1783007" y="1303305"/>
                  </a:lnTo>
                  <a:lnTo>
                    <a:pt x="1780222" y="1293353"/>
                  </a:lnTo>
                  <a:lnTo>
                    <a:pt x="1778630" y="1288974"/>
                  </a:lnTo>
                  <a:lnTo>
                    <a:pt x="1777038" y="1284993"/>
                  </a:lnTo>
                  <a:lnTo>
                    <a:pt x="1775446" y="1281410"/>
                  </a:lnTo>
                  <a:lnTo>
                    <a:pt x="1773058" y="1278226"/>
                  </a:lnTo>
                  <a:lnTo>
                    <a:pt x="1782609" y="1200202"/>
                  </a:lnTo>
                  <a:lnTo>
                    <a:pt x="1783007" y="1196619"/>
                  </a:lnTo>
                  <a:lnTo>
                    <a:pt x="1783007" y="1192638"/>
                  </a:lnTo>
                  <a:lnTo>
                    <a:pt x="1782211" y="1189453"/>
                  </a:lnTo>
                  <a:lnTo>
                    <a:pt x="1781416" y="1185472"/>
                  </a:lnTo>
                  <a:lnTo>
                    <a:pt x="1779824" y="1182288"/>
                  </a:lnTo>
                  <a:lnTo>
                    <a:pt x="1778232" y="1178705"/>
                  </a:lnTo>
                  <a:lnTo>
                    <a:pt x="1776242" y="1175919"/>
                  </a:lnTo>
                  <a:lnTo>
                    <a:pt x="1774252" y="1172734"/>
                  </a:lnTo>
                  <a:lnTo>
                    <a:pt x="1767884" y="1166763"/>
                  </a:lnTo>
                  <a:lnTo>
                    <a:pt x="1761516" y="1161588"/>
                  </a:lnTo>
                  <a:lnTo>
                    <a:pt x="1752362" y="1154422"/>
                  </a:lnTo>
                  <a:lnTo>
                    <a:pt x="1741219" y="1146460"/>
                  </a:lnTo>
                  <a:lnTo>
                    <a:pt x="1734851" y="1142480"/>
                  </a:lnTo>
                  <a:lnTo>
                    <a:pt x="1728085" y="1138101"/>
                  </a:lnTo>
                  <a:lnTo>
                    <a:pt x="1720921" y="1134518"/>
                  </a:lnTo>
                  <a:lnTo>
                    <a:pt x="1712564" y="1130139"/>
                  </a:lnTo>
                  <a:lnTo>
                    <a:pt x="1704206" y="1126158"/>
                  </a:lnTo>
                  <a:lnTo>
                    <a:pt x="1695450" y="1122576"/>
                  </a:lnTo>
                  <a:lnTo>
                    <a:pt x="1698236" y="1118197"/>
                  </a:lnTo>
                  <a:lnTo>
                    <a:pt x="1701420" y="1114216"/>
                  </a:lnTo>
                  <a:lnTo>
                    <a:pt x="1697440" y="1114614"/>
                  </a:lnTo>
                  <a:lnTo>
                    <a:pt x="1701420" y="1111827"/>
                  </a:lnTo>
                  <a:lnTo>
                    <a:pt x="1705002" y="1109041"/>
                  </a:lnTo>
                  <a:lnTo>
                    <a:pt x="1710176" y="1103069"/>
                  </a:lnTo>
                  <a:lnTo>
                    <a:pt x="1715748" y="1097894"/>
                  </a:lnTo>
                  <a:lnTo>
                    <a:pt x="1721319" y="1093117"/>
                  </a:lnTo>
                  <a:lnTo>
                    <a:pt x="1726891" y="1088340"/>
                  </a:lnTo>
                  <a:lnTo>
                    <a:pt x="1732463" y="1083962"/>
                  </a:lnTo>
                  <a:lnTo>
                    <a:pt x="1738035" y="1080379"/>
                  </a:lnTo>
                  <a:lnTo>
                    <a:pt x="1744005" y="1076398"/>
                  </a:lnTo>
                  <a:lnTo>
                    <a:pt x="1749975" y="1073611"/>
                  </a:lnTo>
                  <a:lnTo>
                    <a:pt x="1755944" y="1070427"/>
                  </a:lnTo>
                  <a:lnTo>
                    <a:pt x="1761914" y="1067640"/>
                  </a:lnTo>
                  <a:lnTo>
                    <a:pt x="1773456" y="1063261"/>
                  </a:lnTo>
                  <a:lnTo>
                    <a:pt x="1784997" y="1059679"/>
                  </a:lnTo>
                  <a:lnTo>
                    <a:pt x="1796539" y="1056892"/>
                  </a:lnTo>
                  <a:lnTo>
                    <a:pt x="1806489" y="1054902"/>
                  </a:lnTo>
                  <a:lnTo>
                    <a:pt x="1816438" y="1053707"/>
                  </a:lnTo>
                  <a:lnTo>
                    <a:pt x="1824796" y="1052911"/>
                  </a:lnTo>
                  <a:lnTo>
                    <a:pt x="1832358" y="1052513"/>
                  </a:lnTo>
                  <a:close/>
                  <a:moveTo>
                    <a:pt x="861259" y="1052513"/>
                  </a:moveTo>
                  <a:lnTo>
                    <a:pt x="871603" y="1052513"/>
                  </a:lnTo>
                  <a:lnTo>
                    <a:pt x="875581" y="1052911"/>
                  </a:lnTo>
                  <a:lnTo>
                    <a:pt x="868022" y="1055295"/>
                  </a:lnTo>
                  <a:lnTo>
                    <a:pt x="860861" y="1058873"/>
                  </a:lnTo>
                  <a:lnTo>
                    <a:pt x="854098" y="1062053"/>
                  </a:lnTo>
                  <a:lnTo>
                    <a:pt x="847335" y="1065630"/>
                  </a:lnTo>
                  <a:lnTo>
                    <a:pt x="849324" y="1066425"/>
                  </a:lnTo>
                  <a:lnTo>
                    <a:pt x="857281" y="1066027"/>
                  </a:lnTo>
                  <a:lnTo>
                    <a:pt x="866033" y="1065630"/>
                  </a:lnTo>
                  <a:lnTo>
                    <a:pt x="875183" y="1066027"/>
                  </a:lnTo>
                  <a:lnTo>
                    <a:pt x="884732" y="1066425"/>
                  </a:lnTo>
                  <a:lnTo>
                    <a:pt x="894678" y="1067617"/>
                  </a:lnTo>
                  <a:lnTo>
                    <a:pt x="904624" y="1069605"/>
                  </a:lnTo>
                  <a:lnTo>
                    <a:pt x="914172" y="1072387"/>
                  </a:lnTo>
                  <a:lnTo>
                    <a:pt x="924516" y="1075567"/>
                  </a:lnTo>
                  <a:lnTo>
                    <a:pt x="934064" y="1079939"/>
                  </a:lnTo>
                  <a:lnTo>
                    <a:pt x="939236" y="1082324"/>
                  </a:lnTo>
                  <a:lnTo>
                    <a:pt x="944010" y="1085106"/>
                  </a:lnTo>
                  <a:lnTo>
                    <a:pt x="948784" y="1088286"/>
                  </a:lnTo>
                  <a:lnTo>
                    <a:pt x="953160" y="1091466"/>
                  </a:lnTo>
                  <a:lnTo>
                    <a:pt x="957934" y="1095441"/>
                  </a:lnTo>
                  <a:lnTo>
                    <a:pt x="962708" y="1099415"/>
                  </a:lnTo>
                  <a:lnTo>
                    <a:pt x="966687" y="1103390"/>
                  </a:lnTo>
                  <a:lnTo>
                    <a:pt x="971063" y="1108160"/>
                  </a:lnTo>
                  <a:lnTo>
                    <a:pt x="974644" y="1112532"/>
                  </a:lnTo>
                  <a:lnTo>
                    <a:pt x="979020" y="1118097"/>
                  </a:lnTo>
                  <a:lnTo>
                    <a:pt x="982998" y="1123662"/>
                  </a:lnTo>
                  <a:lnTo>
                    <a:pt x="986181" y="1129624"/>
                  </a:lnTo>
                  <a:lnTo>
                    <a:pt x="989762" y="1135983"/>
                  </a:lnTo>
                  <a:lnTo>
                    <a:pt x="992944" y="1142741"/>
                  </a:lnTo>
                  <a:lnTo>
                    <a:pt x="997321" y="1152678"/>
                  </a:lnTo>
                  <a:lnTo>
                    <a:pt x="1001299" y="1163012"/>
                  </a:lnTo>
                  <a:lnTo>
                    <a:pt x="1008062" y="1182091"/>
                  </a:lnTo>
                  <a:lnTo>
                    <a:pt x="1004482" y="1185668"/>
                  </a:lnTo>
                  <a:lnTo>
                    <a:pt x="1000105" y="1190040"/>
                  </a:lnTo>
                  <a:lnTo>
                    <a:pt x="996525" y="1192425"/>
                  </a:lnTo>
                  <a:lnTo>
                    <a:pt x="994138" y="1193618"/>
                  </a:lnTo>
                  <a:lnTo>
                    <a:pt x="992546" y="1195605"/>
                  </a:lnTo>
                  <a:lnTo>
                    <a:pt x="990955" y="1197195"/>
                  </a:lnTo>
                  <a:lnTo>
                    <a:pt x="989762" y="1198785"/>
                  </a:lnTo>
                  <a:lnTo>
                    <a:pt x="988568" y="1201170"/>
                  </a:lnTo>
                  <a:lnTo>
                    <a:pt x="987772" y="1202760"/>
                  </a:lnTo>
                  <a:lnTo>
                    <a:pt x="987375" y="1205145"/>
                  </a:lnTo>
                  <a:lnTo>
                    <a:pt x="987375" y="1207132"/>
                  </a:lnTo>
                  <a:lnTo>
                    <a:pt x="980611" y="1217864"/>
                  </a:lnTo>
                  <a:lnTo>
                    <a:pt x="975041" y="1228993"/>
                  </a:lnTo>
                  <a:lnTo>
                    <a:pt x="969870" y="1240520"/>
                  </a:lnTo>
                  <a:lnTo>
                    <a:pt x="965095" y="1252047"/>
                  </a:lnTo>
                  <a:lnTo>
                    <a:pt x="960321" y="1263574"/>
                  </a:lnTo>
                  <a:lnTo>
                    <a:pt x="956741" y="1273908"/>
                  </a:lnTo>
                  <a:lnTo>
                    <a:pt x="953558" y="1284640"/>
                  </a:lnTo>
                  <a:lnTo>
                    <a:pt x="950773" y="1294577"/>
                  </a:lnTo>
                  <a:lnTo>
                    <a:pt x="948784" y="1304514"/>
                  </a:lnTo>
                  <a:lnTo>
                    <a:pt x="946397" y="1314054"/>
                  </a:lnTo>
                  <a:lnTo>
                    <a:pt x="746283" y="1314054"/>
                  </a:lnTo>
                  <a:lnTo>
                    <a:pt x="745487" y="1310874"/>
                  </a:lnTo>
                  <a:lnTo>
                    <a:pt x="745487" y="1314054"/>
                  </a:lnTo>
                  <a:lnTo>
                    <a:pt x="692972" y="1314054"/>
                  </a:lnTo>
                  <a:lnTo>
                    <a:pt x="688994" y="1314054"/>
                  </a:lnTo>
                  <a:lnTo>
                    <a:pt x="685811" y="1314451"/>
                  </a:lnTo>
                  <a:lnTo>
                    <a:pt x="683026" y="1296565"/>
                  </a:lnTo>
                  <a:lnTo>
                    <a:pt x="681833" y="1287423"/>
                  </a:lnTo>
                  <a:lnTo>
                    <a:pt x="681435" y="1278281"/>
                  </a:lnTo>
                  <a:lnTo>
                    <a:pt x="681037" y="1268344"/>
                  </a:lnTo>
                  <a:lnTo>
                    <a:pt x="681435" y="1258804"/>
                  </a:lnTo>
                  <a:lnTo>
                    <a:pt x="681833" y="1249265"/>
                  </a:lnTo>
                  <a:lnTo>
                    <a:pt x="682628" y="1238930"/>
                  </a:lnTo>
                  <a:lnTo>
                    <a:pt x="684617" y="1228596"/>
                  </a:lnTo>
                  <a:lnTo>
                    <a:pt x="686607" y="1217466"/>
                  </a:lnTo>
                  <a:lnTo>
                    <a:pt x="688994" y="1205940"/>
                  </a:lnTo>
                  <a:lnTo>
                    <a:pt x="692176" y="1194810"/>
                  </a:lnTo>
                  <a:lnTo>
                    <a:pt x="696155" y="1182488"/>
                  </a:lnTo>
                  <a:lnTo>
                    <a:pt x="700929" y="1169769"/>
                  </a:lnTo>
                  <a:lnTo>
                    <a:pt x="706499" y="1156255"/>
                  </a:lnTo>
                  <a:lnTo>
                    <a:pt x="712466" y="1142741"/>
                  </a:lnTo>
                  <a:lnTo>
                    <a:pt x="716445" y="1134791"/>
                  </a:lnTo>
                  <a:lnTo>
                    <a:pt x="720821" y="1127636"/>
                  </a:lnTo>
                  <a:lnTo>
                    <a:pt x="725595" y="1120482"/>
                  </a:lnTo>
                  <a:lnTo>
                    <a:pt x="729971" y="1114122"/>
                  </a:lnTo>
                  <a:lnTo>
                    <a:pt x="726391" y="1114520"/>
                  </a:lnTo>
                  <a:lnTo>
                    <a:pt x="729971" y="1111737"/>
                  </a:lnTo>
                  <a:lnTo>
                    <a:pt x="733950" y="1108955"/>
                  </a:lnTo>
                  <a:lnTo>
                    <a:pt x="739122" y="1102993"/>
                  </a:lnTo>
                  <a:lnTo>
                    <a:pt x="744294" y="1097826"/>
                  </a:lnTo>
                  <a:lnTo>
                    <a:pt x="749863" y="1093056"/>
                  </a:lnTo>
                  <a:lnTo>
                    <a:pt x="755433" y="1088286"/>
                  </a:lnTo>
                  <a:lnTo>
                    <a:pt x="761401" y="1083914"/>
                  </a:lnTo>
                  <a:lnTo>
                    <a:pt x="766970" y="1080337"/>
                  </a:lnTo>
                  <a:lnTo>
                    <a:pt x="772938" y="1076362"/>
                  </a:lnTo>
                  <a:lnTo>
                    <a:pt x="778508" y="1073579"/>
                  </a:lnTo>
                  <a:lnTo>
                    <a:pt x="784475" y="1070400"/>
                  </a:lnTo>
                  <a:lnTo>
                    <a:pt x="790443" y="1067617"/>
                  </a:lnTo>
                  <a:lnTo>
                    <a:pt x="802378" y="1063245"/>
                  </a:lnTo>
                  <a:lnTo>
                    <a:pt x="813916" y="1059668"/>
                  </a:lnTo>
                  <a:lnTo>
                    <a:pt x="824658" y="1056885"/>
                  </a:lnTo>
                  <a:lnTo>
                    <a:pt x="835399" y="1054898"/>
                  </a:lnTo>
                  <a:lnTo>
                    <a:pt x="844947" y="1053705"/>
                  </a:lnTo>
                  <a:lnTo>
                    <a:pt x="853700" y="1052911"/>
                  </a:lnTo>
                  <a:lnTo>
                    <a:pt x="861259" y="1052513"/>
                  </a:lnTo>
                  <a:close/>
                  <a:moveTo>
                    <a:pt x="1326357" y="1047750"/>
                  </a:moveTo>
                  <a:lnTo>
                    <a:pt x="1337469" y="1047750"/>
                  </a:lnTo>
                  <a:lnTo>
                    <a:pt x="1348582" y="1048148"/>
                  </a:lnTo>
                  <a:lnTo>
                    <a:pt x="1358901" y="1048942"/>
                  </a:lnTo>
                  <a:lnTo>
                    <a:pt x="1368822" y="1050532"/>
                  </a:lnTo>
                  <a:lnTo>
                    <a:pt x="1378347" y="1052520"/>
                  </a:lnTo>
                  <a:lnTo>
                    <a:pt x="1387476" y="1054904"/>
                  </a:lnTo>
                  <a:lnTo>
                    <a:pt x="1396604" y="1057289"/>
                  </a:lnTo>
                  <a:lnTo>
                    <a:pt x="1404541" y="1060469"/>
                  </a:lnTo>
                  <a:lnTo>
                    <a:pt x="1412479" y="1063251"/>
                  </a:lnTo>
                  <a:lnTo>
                    <a:pt x="1419623" y="1066828"/>
                  </a:lnTo>
                  <a:lnTo>
                    <a:pt x="1426766" y="1070008"/>
                  </a:lnTo>
                  <a:lnTo>
                    <a:pt x="1433116" y="1073983"/>
                  </a:lnTo>
                  <a:lnTo>
                    <a:pt x="1444626" y="1081137"/>
                  </a:lnTo>
                  <a:lnTo>
                    <a:pt x="1454151" y="1087894"/>
                  </a:lnTo>
                  <a:lnTo>
                    <a:pt x="1461691" y="1093856"/>
                  </a:lnTo>
                  <a:lnTo>
                    <a:pt x="1466851" y="1098228"/>
                  </a:lnTo>
                  <a:lnTo>
                    <a:pt x="1471613" y="1102600"/>
                  </a:lnTo>
                  <a:lnTo>
                    <a:pt x="1465660" y="1153079"/>
                  </a:lnTo>
                  <a:lnTo>
                    <a:pt x="1458913" y="1157848"/>
                  </a:lnTo>
                  <a:lnTo>
                    <a:pt x="1447404" y="1166195"/>
                  </a:lnTo>
                  <a:lnTo>
                    <a:pt x="1441848" y="1170170"/>
                  </a:lnTo>
                  <a:lnTo>
                    <a:pt x="1437482" y="1172555"/>
                  </a:lnTo>
                  <a:lnTo>
                    <a:pt x="1434704" y="1174542"/>
                  </a:lnTo>
                  <a:lnTo>
                    <a:pt x="1432323" y="1175734"/>
                  </a:lnTo>
                  <a:lnTo>
                    <a:pt x="1427560" y="1179311"/>
                  </a:lnTo>
                  <a:lnTo>
                    <a:pt x="1424385" y="1184081"/>
                  </a:lnTo>
                  <a:lnTo>
                    <a:pt x="1421210" y="1188851"/>
                  </a:lnTo>
                  <a:lnTo>
                    <a:pt x="1419226" y="1194018"/>
                  </a:lnTo>
                  <a:lnTo>
                    <a:pt x="1418035" y="1199582"/>
                  </a:lnTo>
                  <a:lnTo>
                    <a:pt x="1418035" y="1205544"/>
                  </a:lnTo>
                  <a:lnTo>
                    <a:pt x="1418432" y="1208724"/>
                  </a:lnTo>
                  <a:lnTo>
                    <a:pt x="1418829" y="1211506"/>
                  </a:lnTo>
                  <a:lnTo>
                    <a:pt x="1419623" y="1216673"/>
                  </a:lnTo>
                  <a:lnTo>
                    <a:pt x="1422401" y="1229392"/>
                  </a:lnTo>
                  <a:lnTo>
                    <a:pt x="1425576" y="1248073"/>
                  </a:lnTo>
                  <a:lnTo>
                    <a:pt x="1427163" y="1259202"/>
                  </a:lnTo>
                  <a:lnTo>
                    <a:pt x="1429148" y="1271524"/>
                  </a:lnTo>
                  <a:lnTo>
                    <a:pt x="1427560" y="1279076"/>
                  </a:lnTo>
                  <a:lnTo>
                    <a:pt x="1425973" y="1282255"/>
                  </a:lnTo>
                  <a:lnTo>
                    <a:pt x="1423988" y="1285832"/>
                  </a:lnTo>
                  <a:lnTo>
                    <a:pt x="1422401" y="1289807"/>
                  </a:lnTo>
                  <a:lnTo>
                    <a:pt x="1420416" y="1293782"/>
                  </a:lnTo>
                  <a:lnTo>
                    <a:pt x="1418035" y="1303718"/>
                  </a:lnTo>
                  <a:lnTo>
                    <a:pt x="1416051" y="1314450"/>
                  </a:lnTo>
                  <a:lnTo>
                    <a:pt x="1312863" y="1314450"/>
                  </a:lnTo>
                  <a:lnTo>
                    <a:pt x="1310879" y="1304911"/>
                  </a:lnTo>
                  <a:lnTo>
                    <a:pt x="1308894" y="1294974"/>
                  </a:lnTo>
                  <a:lnTo>
                    <a:pt x="1305719" y="1285038"/>
                  </a:lnTo>
                  <a:lnTo>
                    <a:pt x="1302544" y="1274306"/>
                  </a:lnTo>
                  <a:lnTo>
                    <a:pt x="1298972" y="1263972"/>
                  </a:lnTo>
                  <a:lnTo>
                    <a:pt x="1295004" y="1252843"/>
                  </a:lnTo>
                  <a:lnTo>
                    <a:pt x="1290241" y="1240919"/>
                  </a:lnTo>
                  <a:lnTo>
                    <a:pt x="1285082" y="1229392"/>
                  </a:lnTo>
                  <a:lnTo>
                    <a:pt x="1280319" y="1219456"/>
                  </a:lnTo>
                  <a:lnTo>
                    <a:pt x="1275160" y="1210711"/>
                  </a:lnTo>
                  <a:lnTo>
                    <a:pt x="1270000" y="1202365"/>
                  </a:lnTo>
                  <a:lnTo>
                    <a:pt x="1264047" y="1194813"/>
                  </a:lnTo>
                  <a:lnTo>
                    <a:pt x="1258094" y="1188056"/>
                  </a:lnTo>
                  <a:lnTo>
                    <a:pt x="1251744" y="1181696"/>
                  </a:lnTo>
                  <a:lnTo>
                    <a:pt x="1244997" y="1175734"/>
                  </a:lnTo>
                  <a:lnTo>
                    <a:pt x="1238250" y="1170567"/>
                  </a:lnTo>
                  <a:lnTo>
                    <a:pt x="1231503" y="1165400"/>
                  </a:lnTo>
                  <a:lnTo>
                    <a:pt x="1224757" y="1161823"/>
                  </a:lnTo>
                  <a:lnTo>
                    <a:pt x="1217613" y="1157848"/>
                  </a:lnTo>
                  <a:lnTo>
                    <a:pt x="1210469" y="1154669"/>
                  </a:lnTo>
                  <a:lnTo>
                    <a:pt x="1202928" y="1151886"/>
                  </a:lnTo>
                  <a:lnTo>
                    <a:pt x="1195785" y="1149501"/>
                  </a:lnTo>
                  <a:lnTo>
                    <a:pt x="1188641" y="1147912"/>
                  </a:lnTo>
                  <a:lnTo>
                    <a:pt x="1181497" y="1145924"/>
                  </a:lnTo>
                  <a:lnTo>
                    <a:pt x="1179116" y="1131218"/>
                  </a:lnTo>
                  <a:lnTo>
                    <a:pt x="1176735" y="1120486"/>
                  </a:lnTo>
                  <a:lnTo>
                    <a:pt x="1174750" y="1110152"/>
                  </a:lnTo>
                  <a:lnTo>
                    <a:pt x="1180703" y="1106973"/>
                  </a:lnTo>
                  <a:lnTo>
                    <a:pt x="1187053" y="1102998"/>
                  </a:lnTo>
                  <a:lnTo>
                    <a:pt x="1193800" y="1098228"/>
                  </a:lnTo>
                  <a:lnTo>
                    <a:pt x="1200150" y="1093856"/>
                  </a:lnTo>
                  <a:lnTo>
                    <a:pt x="1212453" y="1084317"/>
                  </a:lnTo>
                  <a:lnTo>
                    <a:pt x="1217613" y="1080342"/>
                  </a:lnTo>
                  <a:lnTo>
                    <a:pt x="1223169" y="1077163"/>
                  </a:lnTo>
                  <a:lnTo>
                    <a:pt x="1237060" y="1070406"/>
                  </a:lnTo>
                  <a:lnTo>
                    <a:pt x="1250950" y="1064444"/>
                  </a:lnTo>
                  <a:lnTo>
                    <a:pt x="1264444" y="1059674"/>
                  </a:lnTo>
                  <a:lnTo>
                    <a:pt x="1277541" y="1055699"/>
                  </a:lnTo>
                  <a:lnTo>
                    <a:pt x="1290241" y="1052520"/>
                  </a:lnTo>
                  <a:lnTo>
                    <a:pt x="1302941" y="1050135"/>
                  </a:lnTo>
                  <a:lnTo>
                    <a:pt x="1314847" y="1048545"/>
                  </a:lnTo>
                  <a:lnTo>
                    <a:pt x="1326357" y="1047750"/>
                  </a:lnTo>
                  <a:close/>
                  <a:moveTo>
                    <a:pt x="525022" y="1035050"/>
                  </a:moveTo>
                  <a:lnTo>
                    <a:pt x="554037" y="1036676"/>
                  </a:lnTo>
                  <a:lnTo>
                    <a:pt x="512762" y="1068388"/>
                  </a:lnTo>
                  <a:lnTo>
                    <a:pt x="525022" y="1035050"/>
                  </a:lnTo>
                  <a:close/>
                  <a:moveTo>
                    <a:pt x="174832" y="915044"/>
                  </a:moveTo>
                  <a:lnTo>
                    <a:pt x="50860" y="916631"/>
                  </a:lnTo>
                  <a:lnTo>
                    <a:pt x="57218" y="934484"/>
                  </a:lnTo>
                  <a:lnTo>
                    <a:pt x="174832" y="915044"/>
                  </a:lnTo>
                  <a:close/>
                  <a:moveTo>
                    <a:pt x="403703" y="711119"/>
                  </a:moveTo>
                  <a:lnTo>
                    <a:pt x="403703" y="723418"/>
                  </a:lnTo>
                  <a:lnTo>
                    <a:pt x="512179" y="715086"/>
                  </a:lnTo>
                  <a:lnTo>
                    <a:pt x="403703" y="711119"/>
                  </a:lnTo>
                  <a:close/>
                  <a:moveTo>
                    <a:pt x="773852" y="677863"/>
                  </a:moveTo>
                  <a:lnTo>
                    <a:pt x="777038" y="678259"/>
                  </a:lnTo>
                  <a:lnTo>
                    <a:pt x="778632" y="678259"/>
                  </a:lnTo>
                  <a:lnTo>
                    <a:pt x="779428" y="679050"/>
                  </a:lnTo>
                  <a:lnTo>
                    <a:pt x="780225" y="679446"/>
                  </a:lnTo>
                  <a:lnTo>
                    <a:pt x="780623" y="680632"/>
                  </a:lnTo>
                  <a:lnTo>
                    <a:pt x="780623" y="681423"/>
                  </a:lnTo>
                  <a:lnTo>
                    <a:pt x="780225" y="682215"/>
                  </a:lnTo>
                  <a:lnTo>
                    <a:pt x="779428" y="684588"/>
                  </a:lnTo>
                  <a:lnTo>
                    <a:pt x="777038" y="687357"/>
                  </a:lnTo>
                  <a:lnTo>
                    <a:pt x="774648" y="689731"/>
                  </a:lnTo>
                  <a:lnTo>
                    <a:pt x="771860" y="692500"/>
                  </a:lnTo>
                  <a:lnTo>
                    <a:pt x="767877" y="695665"/>
                  </a:lnTo>
                  <a:lnTo>
                    <a:pt x="763894" y="698038"/>
                  </a:lnTo>
                  <a:lnTo>
                    <a:pt x="760309" y="700808"/>
                  </a:lnTo>
                  <a:lnTo>
                    <a:pt x="755927" y="702785"/>
                  </a:lnTo>
                  <a:lnTo>
                    <a:pt x="752342" y="704368"/>
                  </a:lnTo>
                  <a:lnTo>
                    <a:pt x="748758" y="705555"/>
                  </a:lnTo>
                  <a:lnTo>
                    <a:pt x="745969" y="705950"/>
                  </a:lnTo>
                  <a:lnTo>
                    <a:pt x="742783" y="706346"/>
                  </a:lnTo>
                  <a:lnTo>
                    <a:pt x="740791" y="706741"/>
                  </a:lnTo>
                  <a:lnTo>
                    <a:pt x="738800" y="707928"/>
                  </a:lnTo>
                  <a:lnTo>
                    <a:pt x="737605" y="708719"/>
                  </a:lnTo>
                  <a:lnTo>
                    <a:pt x="736011" y="709906"/>
                  </a:lnTo>
                  <a:lnTo>
                    <a:pt x="735215" y="711093"/>
                  </a:lnTo>
                  <a:lnTo>
                    <a:pt x="734816" y="712280"/>
                  </a:lnTo>
                  <a:lnTo>
                    <a:pt x="734816" y="713467"/>
                  </a:lnTo>
                  <a:lnTo>
                    <a:pt x="735215" y="715049"/>
                  </a:lnTo>
                  <a:lnTo>
                    <a:pt x="736011" y="716236"/>
                  </a:lnTo>
                  <a:lnTo>
                    <a:pt x="738003" y="717027"/>
                  </a:lnTo>
                  <a:lnTo>
                    <a:pt x="739596" y="717818"/>
                  </a:lnTo>
                  <a:lnTo>
                    <a:pt x="741986" y="718609"/>
                  </a:lnTo>
                  <a:lnTo>
                    <a:pt x="745173" y="719005"/>
                  </a:lnTo>
                  <a:lnTo>
                    <a:pt x="748359" y="719400"/>
                  </a:lnTo>
                  <a:lnTo>
                    <a:pt x="752342" y="719005"/>
                  </a:lnTo>
                  <a:lnTo>
                    <a:pt x="760707" y="719005"/>
                  </a:lnTo>
                  <a:lnTo>
                    <a:pt x="763894" y="719400"/>
                  </a:lnTo>
                  <a:lnTo>
                    <a:pt x="767877" y="719796"/>
                  </a:lnTo>
                  <a:lnTo>
                    <a:pt x="770665" y="720983"/>
                  </a:lnTo>
                  <a:lnTo>
                    <a:pt x="773852" y="722169"/>
                  </a:lnTo>
                  <a:lnTo>
                    <a:pt x="776640" y="723356"/>
                  </a:lnTo>
                  <a:lnTo>
                    <a:pt x="779428" y="724939"/>
                  </a:lnTo>
                  <a:lnTo>
                    <a:pt x="781420" y="726917"/>
                  </a:lnTo>
                  <a:lnTo>
                    <a:pt x="783411" y="729686"/>
                  </a:lnTo>
                  <a:lnTo>
                    <a:pt x="785403" y="732455"/>
                  </a:lnTo>
                  <a:lnTo>
                    <a:pt x="786598" y="736015"/>
                  </a:lnTo>
                  <a:lnTo>
                    <a:pt x="787793" y="739180"/>
                  </a:lnTo>
                  <a:lnTo>
                    <a:pt x="788191" y="743531"/>
                  </a:lnTo>
                  <a:lnTo>
                    <a:pt x="788988" y="747883"/>
                  </a:lnTo>
                  <a:lnTo>
                    <a:pt x="788988" y="752630"/>
                  </a:lnTo>
                  <a:lnTo>
                    <a:pt x="788590" y="756982"/>
                  </a:lnTo>
                  <a:lnTo>
                    <a:pt x="787793" y="760542"/>
                  </a:lnTo>
                  <a:lnTo>
                    <a:pt x="786200" y="764102"/>
                  </a:lnTo>
                  <a:lnTo>
                    <a:pt x="783810" y="767267"/>
                  </a:lnTo>
                  <a:lnTo>
                    <a:pt x="781420" y="770827"/>
                  </a:lnTo>
                  <a:lnTo>
                    <a:pt x="778632" y="773596"/>
                  </a:lnTo>
                  <a:lnTo>
                    <a:pt x="775445" y="776761"/>
                  </a:lnTo>
                  <a:lnTo>
                    <a:pt x="771860" y="779135"/>
                  </a:lnTo>
                  <a:lnTo>
                    <a:pt x="767479" y="781113"/>
                  </a:lnTo>
                  <a:lnTo>
                    <a:pt x="763097" y="783486"/>
                  </a:lnTo>
                  <a:lnTo>
                    <a:pt x="753936" y="787442"/>
                  </a:lnTo>
                  <a:lnTo>
                    <a:pt x="744376" y="790607"/>
                  </a:lnTo>
                  <a:lnTo>
                    <a:pt x="734020" y="792980"/>
                  </a:lnTo>
                  <a:lnTo>
                    <a:pt x="724062" y="795354"/>
                  </a:lnTo>
                  <a:lnTo>
                    <a:pt x="714104" y="796936"/>
                  </a:lnTo>
                  <a:lnTo>
                    <a:pt x="704942" y="798123"/>
                  </a:lnTo>
                  <a:lnTo>
                    <a:pt x="696179" y="798914"/>
                  </a:lnTo>
                  <a:lnTo>
                    <a:pt x="684230" y="799705"/>
                  </a:lnTo>
                  <a:lnTo>
                    <a:pt x="679450" y="800101"/>
                  </a:lnTo>
                  <a:lnTo>
                    <a:pt x="682636" y="698830"/>
                  </a:lnTo>
                  <a:lnTo>
                    <a:pt x="683433" y="697247"/>
                  </a:lnTo>
                  <a:lnTo>
                    <a:pt x="683831" y="695665"/>
                  </a:lnTo>
                  <a:lnTo>
                    <a:pt x="684628" y="694478"/>
                  </a:lnTo>
                  <a:lnTo>
                    <a:pt x="685425" y="692896"/>
                  </a:lnTo>
                  <a:lnTo>
                    <a:pt x="688213" y="690522"/>
                  </a:lnTo>
                  <a:lnTo>
                    <a:pt x="692196" y="688940"/>
                  </a:lnTo>
                  <a:lnTo>
                    <a:pt x="696976" y="687357"/>
                  </a:lnTo>
                  <a:lnTo>
                    <a:pt x="701756" y="685775"/>
                  </a:lnTo>
                  <a:lnTo>
                    <a:pt x="707731" y="684588"/>
                  </a:lnTo>
                  <a:lnTo>
                    <a:pt x="714104" y="683797"/>
                  </a:lnTo>
                  <a:lnTo>
                    <a:pt x="727647" y="682610"/>
                  </a:lnTo>
                  <a:lnTo>
                    <a:pt x="741588" y="681819"/>
                  </a:lnTo>
                  <a:lnTo>
                    <a:pt x="755529" y="680632"/>
                  </a:lnTo>
                  <a:lnTo>
                    <a:pt x="762300" y="679446"/>
                  </a:lnTo>
                  <a:lnTo>
                    <a:pt x="768275" y="678654"/>
                  </a:lnTo>
                  <a:lnTo>
                    <a:pt x="773852" y="677863"/>
                  </a:lnTo>
                  <a:close/>
                  <a:moveTo>
                    <a:pt x="425557" y="466725"/>
                  </a:moveTo>
                  <a:lnTo>
                    <a:pt x="429928" y="467122"/>
                  </a:lnTo>
                  <a:lnTo>
                    <a:pt x="434299" y="467519"/>
                  </a:lnTo>
                  <a:lnTo>
                    <a:pt x="438272" y="467915"/>
                  </a:lnTo>
                  <a:lnTo>
                    <a:pt x="442643" y="468709"/>
                  </a:lnTo>
                  <a:lnTo>
                    <a:pt x="446219" y="470296"/>
                  </a:lnTo>
                  <a:lnTo>
                    <a:pt x="453769" y="473073"/>
                  </a:lnTo>
                  <a:lnTo>
                    <a:pt x="461716" y="477040"/>
                  </a:lnTo>
                  <a:lnTo>
                    <a:pt x="468471" y="481801"/>
                  </a:lnTo>
                  <a:lnTo>
                    <a:pt x="475225" y="487356"/>
                  </a:lnTo>
                  <a:lnTo>
                    <a:pt x="481980" y="493307"/>
                  </a:lnTo>
                  <a:lnTo>
                    <a:pt x="487543" y="500052"/>
                  </a:lnTo>
                  <a:lnTo>
                    <a:pt x="493503" y="507590"/>
                  </a:lnTo>
                  <a:lnTo>
                    <a:pt x="499066" y="515524"/>
                  </a:lnTo>
                  <a:lnTo>
                    <a:pt x="504629" y="524253"/>
                  </a:lnTo>
                  <a:lnTo>
                    <a:pt x="509795" y="532981"/>
                  </a:lnTo>
                  <a:lnTo>
                    <a:pt x="514165" y="542106"/>
                  </a:lnTo>
                  <a:lnTo>
                    <a:pt x="518933" y="552025"/>
                  </a:lnTo>
                  <a:lnTo>
                    <a:pt x="523304" y="561943"/>
                  </a:lnTo>
                  <a:lnTo>
                    <a:pt x="526880" y="572259"/>
                  </a:lnTo>
                  <a:lnTo>
                    <a:pt x="530854" y="582177"/>
                  </a:lnTo>
                  <a:lnTo>
                    <a:pt x="534033" y="592889"/>
                  </a:lnTo>
                  <a:lnTo>
                    <a:pt x="540390" y="613520"/>
                  </a:lnTo>
                  <a:lnTo>
                    <a:pt x="545953" y="634150"/>
                  </a:lnTo>
                  <a:lnTo>
                    <a:pt x="550721" y="653988"/>
                  </a:lnTo>
                  <a:lnTo>
                    <a:pt x="554297" y="673031"/>
                  </a:lnTo>
                  <a:lnTo>
                    <a:pt x="557873" y="690091"/>
                  </a:lnTo>
                  <a:lnTo>
                    <a:pt x="559860" y="705167"/>
                  </a:lnTo>
                  <a:lnTo>
                    <a:pt x="592045" y="701597"/>
                  </a:lnTo>
                  <a:lnTo>
                    <a:pt x="621449" y="697629"/>
                  </a:lnTo>
                  <a:lnTo>
                    <a:pt x="647673" y="694455"/>
                  </a:lnTo>
                  <a:lnTo>
                    <a:pt x="669925" y="690488"/>
                  </a:lnTo>
                  <a:lnTo>
                    <a:pt x="669527" y="696042"/>
                  </a:lnTo>
                  <a:lnTo>
                    <a:pt x="669130" y="702390"/>
                  </a:lnTo>
                  <a:lnTo>
                    <a:pt x="668733" y="716276"/>
                  </a:lnTo>
                  <a:lnTo>
                    <a:pt x="668733" y="750396"/>
                  </a:lnTo>
                  <a:lnTo>
                    <a:pt x="669130" y="768646"/>
                  </a:lnTo>
                  <a:lnTo>
                    <a:pt x="668733" y="786103"/>
                  </a:lnTo>
                  <a:lnTo>
                    <a:pt x="667938" y="803559"/>
                  </a:lnTo>
                  <a:lnTo>
                    <a:pt x="667143" y="811494"/>
                  </a:lnTo>
                  <a:lnTo>
                    <a:pt x="666349" y="819032"/>
                  </a:lnTo>
                  <a:lnTo>
                    <a:pt x="645289" y="825380"/>
                  </a:lnTo>
                  <a:lnTo>
                    <a:pt x="620654" y="831331"/>
                  </a:lnTo>
                  <a:lnTo>
                    <a:pt x="593237" y="837679"/>
                  </a:lnTo>
                  <a:lnTo>
                    <a:pt x="563436" y="844027"/>
                  </a:lnTo>
                  <a:lnTo>
                    <a:pt x="561052" y="872593"/>
                  </a:lnTo>
                  <a:lnTo>
                    <a:pt x="558668" y="896000"/>
                  </a:lnTo>
                  <a:lnTo>
                    <a:pt x="557873" y="905125"/>
                  </a:lnTo>
                  <a:lnTo>
                    <a:pt x="557079" y="916631"/>
                  </a:lnTo>
                  <a:lnTo>
                    <a:pt x="556681" y="928930"/>
                  </a:lnTo>
                  <a:lnTo>
                    <a:pt x="556284" y="942022"/>
                  </a:lnTo>
                  <a:lnTo>
                    <a:pt x="556284" y="955908"/>
                  </a:lnTo>
                  <a:lnTo>
                    <a:pt x="556284" y="970588"/>
                  </a:lnTo>
                  <a:lnTo>
                    <a:pt x="557079" y="984474"/>
                  </a:lnTo>
                  <a:lnTo>
                    <a:pt x="558271" y="997566"/>
                  </a:lnTo>
                  <a:lnTo>
                    <a:pt x="558668" y="1004311"/>
                  </a:lnTo>
                  <a:lnTo>
                    <a:pt x="558668" y="1009469"/>
                  </a:lnTo>
                  <a:lnTo>
                    <a:pt x="558271" y="1014626"/>
                  </a:lnTo>
                  <a:lnTo>
                    <a:pt x="557079" y="1018991"/>
                  </a:lnTo>
                  <a:lnTo>
                    <a:pt x="555489" y="1022164"/>
                  </a:lnTo>
                  <a:lnTo>
                    <a:pt x="553900" y="1024942"/>
                  </a:lnTo>
                  <a:lnTo>
                    <a:pt x="552310" y="1026925"/>
                  </a:lnTo>
                  <a:lnTo>
                    <a:pt x="549926" y="1028512"/>
                  </a:lnTo>
                  <a:lnTo>
                    <a:pt x="547145" y="1029306"/>
                  </a:lnTo>
                  <a:lnTo>
                    <a:pt x="544761" y="1030099"/>
                  </a:lnTo>
                  <a:lnTo>
                    <a:pt x="541582" y="1030496"/>
                  </a:lnTo>
                  <a:lnTo>
                    <a:pt x="538801" y="1030496"/>
                  </a:lnTo>
                  <a:lnTo>
                    <a:pt x="532046" y="1030099"/>
                  </a:lnTo>
                  <a:lnTo>
                    <a:pt x="525688" y="1028909"/>
                  </a:lnTo>
                  <a:lnTo>
                    <a:pt x="524894" y="1028512"/>
                  </a:lnTo>
                  <a:lnTo>
                    <a:pt x="524099" y="1027719"/>
                  </a:lnTo>
                  <a:lnTo>
                    <a:pt x="522510" y="1023751"/>
                  </a:lnTo>
                  <a:lnTo>
                    <a:pt x="520920" y="1018594"/>
                  </a:lnTo>
                  <a:lnTo>
                    <a:pt x="520125" y="1011452"/>
                  </a:lnTo>
                  <a:lnTo>
                    <a:pt x="519331" y="1002327"/>
                  </a:lnTo>
                  <a:lnTo>
                    <a:pt x="518536" y="992409"/>
                  </a:lnTo>
                  <a:lnTo>
                    <a:pt x="517741" y="968207"/>
                  </a:lnTo>
                  <a:lnTo>
                    <a:pt x="517344" y="941229"/>
                  </a:lnTo>
                  <a:lnTo>
                    <a:pt x="516947" y="911870"/>
                  </a:lnTo>
                  <a:lnTo>
                    <a:pt x="516549" y="853152"/>
                  </a:lnTo>
                  <a:lnTo>
                    <a:pt x="513768" y="853549"/>
                  </a:lnTo>
                  <a:lnTo>
                    <a:pt x="513768" y="976142"/>
                  </a:lnTo>
                  <a:lnTo>
                    <a:pt x="508602" y="1036050"/>
                  </a:lnTo>
                  <a:lnTo>
                    <a:pt x="504232" y="1082469"/>
                  </a:lnTo>
                  <a:lnTo>
                    <a:pt x="500258" y="1124127"/>
                  </a:lnTo>
                  <a:lnTo>
                    <a:pt x="499861" y="1128095"/>
                  </a:lnTo>
                  <a:lnTo>
                    <a:pt x="497874" y="1134443"/>
                  </a:lnTo>
                  <a:lnTo>
                    <a:pt x="495490" y="1141187"/>
                  </a:lnTo>
                  <a:lnTo>
                    <a:pt x="492311" y="1147535"/>
                  </a:lnTo>
                  <a:lnTo>
                    <a:pt x="489530" y="1153883"/>
                  </a:lnTo>
                  <a:lnTo>
                    <a:pt x="485954" y="1160231"/>
                  </a:lnTo>
                  <a:lnTo>
                    <a:pt x="482378" y="1166579"/>
                  </a:lnTo>
                  <a:lnTo>
                    <a:pt x="474828" y="1178481"/>
                  </a:lnTo>
                  <a:lnTo>
                    <a:pt x="438670" y="1654175"/>
                  </a:lnTo>
                  <a:lnTo>
                    <a:pt x="342512" y="1654175"/>
                  </a:lnTo>
                  <a:lnTo>
                    <a:pt x="294433" y="1276080"/>
                  </a:lnTo>
                  <a:lnTo>
                    <a:pt x="288473" y="1276873"/>
                  </a:lnTo>
                  <a:lnTo>
                    <a:pt x="282115" y="1277270"/>
                  </a:lnTo>
                  <a:lnTo>
                    <a:pt x="281718" y="1276873"/>
                  </a:lnTo>
                  <a:lnTo>
                    <a:pt x="281321" y="1276873"/>
                  </a:lnTo>
                  <a:lnTo>
                    <a:pt x="282115" y="1275683"/>
                  </a:lnTo>
                  <a:lnTo>
                    <a:pt x="282115" y="1275286"/>
                  </a:lnTo>
                  <a:lnTo>
                    <a:pt x="281321" y="1275286"/>
                  </a:lnTo>
                  <a:lnTo>
                    <a:pt x="281321" y="1276873"/>
                  </a:lnTo>
                  <a:lnTo>
                    <a:pt x="282910" y="1650208"/>
                  </a:lnTo>
                  <a:lnTo>
                    <a:pt x="170859" y="1653778"/>
                  </a:lnTo>
                  <a:lnTo>
                    <a:pt x="119998" y="1254655"/>
                  </a:lnTo>
                  <a:lnTo>
                    <a:pt x="116422" y="1253069"/>
                  </a:lnTo>
                  <a:lnTo>
                    <a:pt x="112846" y="1251482"/>
                  </a:lnTo>
                  <a:lnTo>
                    <a:pt x="109667" y="1249498"/>
                  </a:lnTo>
                  <a:lnTo>
                    <a:pt x="106489" y="1246721"/>
                  </a:lnTo>
                  <a:lnTo>
                    <a:pt x="103707" y="1243943"/>
                  </a:lnTo>
                  <a:lnTo>
                    <a:pt x="100528" y="1240373"/>
                  </a:lnTo>
                  <a:lnTo>
                    <a:pt x="98144" y="1236802"/>
                  </a:lnTo>
                  <a:lnTo>
                    <a:pt x="96158" y="1232438"/>
                  </a:lnTo>
                  <a:lnTo>
                    <a:pt x="91389" y="1223710"/>
                  </a:lnTo>
                  <a:lnTo>
                    <a:pt x="87416" y="1214188"/>
                  </a:lnTo>
                  <a:lnTo>
                    <a:pt x="84237" y="1203872"/>
                  </a:lnTo>
                  <a:lnTo>
                    <a:pt x="81853" y="1193557"/>
                  </a:lnTo>
                  <a:lnTo>
                    <a:pt x="79072" y="1182845"/>
                  </a:lnTo>
                  <a:lnTo>
                    <a:pt x="77085" y="1172133"/>
                  </a:lnTo>
                  <a:lnTo>
                    <a:pt x="73906" y="1153486"/>
                  </a:lnTo>
                  <a:lnTo>
                    <a:pt x="71522" y="1137616"/>
                  </a:lnTo>
                  <a:lnTo>
                    <a:pt x="70330" y="1132062"/>
                  </a:lnTo>
                  <a:lnTo>
                    <a:pt x="69535" y="1128491"/>
                  </a:lnTo>
                  <a:lnTo>
                    <a:pt x="69138" y="1124127"/>
                  </a:lnTo>
                  <a:lnTo>
                    <a:pt x="63178" y="1061839"/>
                  </a:lnTo>
                  <a:lnTo>
                    <a:pt x="56820" y="994392"/>
                  </a:lnTo>
                  <a:lnTo>
                    <a:pt x="50065" y="909490"/>
                  </a:lnTo>
                  <a:lnTo>
                    <a:pt x="42119" y="909490"/>
                  </a:lnTo>
                  <a:lnTo>
                    <a:pt x="35364" y="908299"/>
                  </a:lnTo>
                  <a:lnTo>
                    <a:pt x="29403" y="907506"/>
                  </a:lnTo>
                  <a:lnTo>
                    <a:pt x="24238" y="906316"/>
                  </a:lnTo>
                  <a:lnTo>
                    <a:pt x="20662" y="905125"/>
                  </a:lnTo>
                  <a:lnTo>
                    <a:pt x="17880" y="903935"/>
                  </a:lnTo>
                  <a:lnTo>
                    <a:pt x="17086" y="902745"/>
                  </a:lnTo>
                  <a:lnTo>
                    <a:pt x="16688" y="901555"/>
                  </a:lnTo>
                  <a:lnTo>
                    <a:pt x="16291" y="900761"/>
                  </a:lnTo>
                  <a:lnTo>
                    <a:pt x="16291" y="899571"/>
                  </a:lnTo>
                  <a:lnTo>
                    <a:pt x="14702" y="894413"/>
                  </a:lnTo>
                  <a:lnTo>
                    <a:pt x="12318" y="887669"/>
                  </a:lnTo>
                  <a:lnTo>
                    <a:pt x="10331" y="879734"/>
                  </a:lnTo>
                  <a:lnTo>
                    <a:pt x="8344" y="870212"/>
                  </a:lnTo>
                  <a:lnTo>
                    <a:pt x="6755" y="859103"/>
                  </a:lnTo>
                  <a:lnTo>
                    <a:pt x="4768" y="847201"/>
                  </a:lnTo>
                  <a:lnTo>
                    <a:pt x="3179" y="834109"/>
                  </a:lnTo>
                  <a:lnTo>
                    <a:pt x="1987" y="819826"/>
                  </a:lnTo>
                  <a:lnTo>
                    <a:pt x="795" y="805146"/>
                  </a:lnTo>
                  <a:lnTo>
                    <a:pt x="397" y="789277"/>
                  </a:lnTo>
                  <a:lnTo>
                    <a:pt x="0" y="773010"/>
                  </a:lnTo>
                  <a:lnTo>
                    <a:pt x="0" y="756347"/>
                  </a:lnTo>
                  <a:lnTo>
                    <a:pt x="795" y="738494"/>
                  </a:lnTo>
                  <a:lnTo>
                    <a:pt x="1987" y="721434"/>
                  </a:lnTo>
                  <a:lnTo>
                    <a:pt x="3576" y="703184"/>
                  </a:lnTo>
                  <a:lnTo>
                    <a:pt x="5563" y="684934"/>
                  </a:lnTo>
                  <a:lnTo>
                    <a:pt x="9139" y="667477"/>
                  </a:lnTo>
                  <a:lnTo>
                    <a:pt x="12715" y="649227"/>
                  </a:lnTo>
                  <a:lnTo>
                    <a:pt x="17483" y="631770"/>
                  </a:lnTo>
                  <a:lnTo>
                    <a:pt x="22649" y="614313"/>
                  </a:lnTo>
                  <a:lnTo>
                    <a:pt x="25430" y="605982"/>
                  </a:lnTo>
                  <a:lnTo>
                    <a:pt x="29006" y="597253"/>
                  </a:lnTo>
                  <a:lnTo>
                    <a:pt x="32185" y="588922"/>
                  </a:lnTo>
                  <a:lnTo>
                    <a:pt x="36158" y="580987"/>
                  </a:lnTo>
                  <a:lnTo>
                    <a:pt x="40132" y="573052"/>
                  </a:lnTo>
                  <a:lnTo>
                    <a:pt x="44503" y="565117"/>
                  </a:lnTo>
                  <a:lnTo>
                    <a:pt x="48873" y="557579"/>
                  </a:lnTo>
                  <a:lnTo>
                    <a:pt x="53244" y="549644"/>
                  </a:lnTo>
                  <a:lnTo>
                    <a:pt x="58410" y="542503"/>
                  </a:lnTo>
                  <a:lnTo>
                    <a:pt x="63973" y="535362"/>
                  </a:lnTo>
                  <a:lnTo>
                    <a:pt x="69535" y="528617"/>
                  </a:lnTo>
                  <a:lnTo>
                    <a:pt x="75496" y="522269"/>
                  </a:lnTo>
                  <a:lnTo>
                    <a:pt x="81456" y="515921"/>
                  </a:lnTo>
                  <a:lnTo>
                    <a:pt x="87416" y="509970"/>
                  </a:lnTo>
                  <a:lnTo>
                    <a:pt x="94171" y="504416"/>
                  </a:lnTo>
                  <a:lnTo>
                    <a:pt x="101720" y="498861"/>
                  </a:lnTo>
                  <a:lnTo>
                    <a:pt x="108873" y="493704"/>
                  </a:lnTo>
                  <a:lnTo>
                    <a:pt x="116422" y="488943"/>
                  </a:lnTo>
                  <a:lnTo>
                    <a:pt x="124369" y="484579"/>
                  </a:lnTo>
                  <a:lnTo>
                    <a:pt x="132713" y="480611"/>
                  </a:lnTo>
                  <a:lnTo>
                    <a:pt x="141455" y="477040"/>
                  </a:lnTo>
                  <a:lnTo>
                    <a:pt x="150594" y="473470"/>
                  </a:lnTo>
                  <a:lnTo>
                    <a:pt x="159733" y="470693"/>
                  </a:lnTo>
                  <a:lnTo>
                    <a:pt x="169667" y="467915"/>
                  </a:lnTo>
                  <a:lnTo>
                    <a:pt x="172845" y="467915"/>
                  </a:lnTo>
                  <a:lnTo>
                    <a:pt x="179998" y="468312"/>
                  </a:lnTo>
                  <a:lnTo>
                    <a:pt x="200262" y="469502"/>
                  </a:lnTo>
                  <a:lnTo>
                    <a:pt x="231652" y="471883"/>
                  </a:lnTo>
                  <a:lnTo>
                    <a:pt x="312711" y="730162"/>
                  </a:lnTo>
                  <a:lnTo>
                    <a:pt x="329400" y="728575"/>
                  </a:lnTo>
                  <a:lnTo>
                    <a:pt x="327413" y="709135"/>
                  </a:lnTo>
                  <a:lnTo>
                    <a:pt x="322247" y="527427"/>
                  </a:lnTo>
                  <a:lnTo>
                    <a:pt x="315492" y="509970"/>
                  </a:lnTo>
                  <a:lnTo>
                    <a:pt x="329002" y="486959"/>
                  </a:lnTo>
                  <a:lnTo>
                    <a:pt x="359598" y="486562"/>
                  </a:lnTo>
                  <a:lnTo>
                    <a:pt x="371916" y="509970"/>
                  </a:lnTo>
                  <a:lnTo>
                    <a:pt x="366353" y="530601"/>
                  </a:lnTo>
                  <a:lnTo>
                    <a:pt x="393372" y="722624"/>
                  </a:lnTo>
                  <a:lnTo>
                    <a:pt x="402114" y="721831"/>
                  </a:lnTo>
                  <a:lnTo>
                    <a:pt x="397346" y="476247"/>
                  </a:lnTo>
                  <a:lnTo>
                    <a:pt x="403703" y="473073"/>
                  </a:lnTo>
                  <a:lnTo>
                    <a:pt x="408869" y="470693"/>
                  </a:lnTo>
                  <a:lnTo>
                    <a:pt x="411253" y="468709"/>
                  </a:lnTo>
                  <a:lnTo>
                    <a:pt x="412047" y="467915"/>
                  </a:lnTo>
                  <a:lnTo>
                    <a:pt x="416816" y="467122"/>
                  </a:lnTo>
                  <a:lnTo>
                    <a:pt x="421584" y="467122"/>
                  </a:lnTo>
                  <a:lnTo>
                    <a:pt x="425557" y="466725"/>
                  </a:lnTo>
                  <a:close/>
                  <a:moveTo>
                    <a:pt x="2003425" y="196850"/>
                  </a:moveTo>
                  <a:lnTo>
                    <a:pt x="2003425" y="720725"/>
                  </a:lnTo>
                  <a:lnTo>
                    <a:pt x="1071562" y="720328"/>
                  </a:lnTo>
                  <a:lnTo>
                    <a:pt x="1251744" y="585391"/>
                  </a:lnTo>
                  <a:lnTo>
                    <a:pt x="1404144" y="665163"/>
                  </a:lnTo>
                  <a:lnTo>
                    <a:pt x="1657350" y="399256"/>
                  </a:lnTo>
                  <a:lnTo>
                    <a:pt x="1796653" y="458788"/>
                  </a:lnTo>
                  <a:lnTo>
                    <a:pt x="2003425" y="196850"/>
                  </a:lnTo>
                  <a:close/>
                  <a:moveTo>
                    <a:pt x="140097" y="182563"/>
                  </a:moveTo>
                  <a:lnTo>
                    <a:pt x="138509" y="201216"/>
                  </a:lnTo>
                  <a:lnTo>
                    <a:pt x="137319" y="215107"/>
                  </a:lnTo>
                  <a:lnTo>
                    <a:pt x="137716" y="215504"/>
                  </a:lnTo>
                  <a:lnTo>
                    <a:pt x="138509" y="201216"/>
                  </a:lnTo>
                  <a:lnTo>
                    <a:pt x="139303" y="194469"/>
                  </a:lnTo>
                  <a:lnTo>
                    <a:pt x="140097" y="188516"/>
                  </a:lnTo>
                  <a:lnTo>
                    <a:pt x="140097" y="182563"/>
                  </a:lnTo>
                  <a:close/>
                  <a:moveTo>
                    <a:pt x="164306" y="111125"/>
                  </a:moveTo>
                  <a:lnTo>
                    <a:pt x="162719" y="111522"/>
                  </a:lnTo>
                  <a:lnTo>
                    <a:pt x="161131" y="111919"/>
                  </a:lnTo>
                  <a:lnTo>
                    <a:pt x="159544" y="112713"/>
                  </a:lnTo>
                  <a:lnTo>
                    <a:pt x="158353" y="113507"/>
                  </a:lnTo>
                  <a:lnTo>
                    <a:pt x="155972" y="117078"/>
                  </a:lnTo>
                  <a:lnTo>
                    <a:pt x="153591" y="120650"/>
                  </a:lnTo>
                  <a:lnTo>
                    <a:pt x="158353" y="115491"/>
                  </a:lnTo>
                  <a:lnTo>
                    <a:pt x="161131" y="113110"/>
                  </a:lnTo>
                  <a:lnTo>
                    <a:pt x="164306" y="111125"/>
                  </a:lnTo>
                  <a:close/>
                  <a:moveTo>
                    <a:pt x="988111" y="91679"/>
                  </a:moveTo>
                  <a:lnTo>
                    <a:pt x="984541" y="92075"/>
                  </a:lnTo>
                  <a:lnTo>
                    <a:pt x="980971" y="93266"/>
                  </a:lnTo>
                  <a:lnTo>
                    <a:pt x="977798" y="94853"/>
                  </a:lnTo>
                  <a:lnTo>
                    <a:pt x="975022" y="97632"/>
                  </a:lnTo>
                  <a:lnTo>
                    <a:pt x="972642" y="100013"/>
                  </a:lnTo>
                  <a:lnTo>
                    <a:pt x="971055" y="103188"/>
                  </a:lnTo>
                  <a:lnTo>
                    <a:pt x="970262" y="106760"/>
                  </a:lnTo>
                  <a:lnTo>
                    <a:pt x="969865" y="110332"/>
                  </a:lnTo>
                  <a:lnTo>
                    <a:pt x="969865" y="578644"/>
                  </a:lnTo>
                  <a:lnTo>
                    <a:pt x="1457734" y="287338"/>
                  </a:lnTo>
                  <a:lnTo>
                    <a:pt x="1494622" y="333375"/>
                  </a:lnTo>
                  <a:lnTo>
                    <a:pt x="969865" y="642938"/>
                  </a:lnTo>
                  <a:lnTo>
                    <a:pt x="969865" y="758032"/>
                  </a:lnTo>
                  <a:lnTo>
                    <a:pt x="970262" y="762001"/>
                  </a:lnTo>
                  <a:lnTo>
                    <a:pt x="971055" y="765176"/>
                  </a:lnTo>
                  <a:lnTo>
                    <a:pt x="972642" y="768747"/>
                  </a:lnTo>
                  <a:lnTo>
                    <a:pt x="975022" y="771129"/>
                  </a:lnTo>
                  <a:lnTo>
                    <a:pt x="977798" y="773510"/>
                  </a:lnTo>
                  <a:lnTo>
                    <a:pt x="980971" y="775494"/>
                  </a:lnTo>
                  <a:lnTo>
                    <a:pt x="984541" y="776685"/>
                  </a:lnTo>
                  <a:lnTo>
                    <a:pt x="988111" y="776685"/>
                  </a:lnTo>
                  <a:lnTo>
                    <a:pt x="2043178" y="776685"/>
                  </a:lnTo>
                  <a:lnTo>
                    <a:pt x="2047144" y="776685"/>
                  </a:lnTo>
                  <a:lnTo>
                    <a:pt x="2050714" y="775494"/>
                  </a:lnTo>
                  <a:lnTo>
                    <a:pt x="2053887" y="773510"/>
                  </a:lnTo>
                  <a:lnTo>
                    <a:pt x="2056663" y="771129"/>
                  </a:lnTo>
                  <a:lnTo>
                    <a:pt x="2059043" y="768747"/>
                  </a:lnTo>
                  <a:lnTo>
                    <a:pt x="2060630" y="765176"/>
                  </a:lnTo>
                  <a:lnTo>
                    <a:pt x="2061820" y="762001"/>
                  </a:lnTo>
                  <a:lnTo>
                    <a:pt x="2062216" y="758032"/>
                  </a:lnTo>
                  <a:lnTo>
                    <a:pt x="2062216" y="110332"/>
                  </a:lnTo>
                  <a:lnTo>
                    <a:pt x="2061820" y="106760"/>
                  </a:lnTo>
                  <a:lnTo>
                    <a:pt x="2060630" y="103188"/>
                  </a:lnTo>
                  <a:lnTo>
                    <a:pt x="2059043" y="100013"/>
                  </a:lnTo>
                  <a:lnTo>
                    <a:pt x="2056663" y="97632"/>
                  </a:lnTo>
                  <a:lnTo>
                    <a:pt x="2053887" y="94853"/>
                  </a:lnTo>
                  <a:lnTo>
                    <a:pt x="2050714" y="93266"/>
                  </a:lnTo>
                  <a:lnTo>
                    <a:pt x="2047144" y="92075"/>
                  </a:lnTo>
                  <a:lnTo>
                    <a:pt x="2043178" y="91679"/>
                  </a:lnTo>
                  <a:lnTo>
                    <a:pt x="988111" y="91679"/>
                  </a:lnTo>
                  <a:close/>
                  <a:moveTo>
                    <a:pt x="273050" y="38100"/>
                  </a:moveTo>
                  <a:lnTo>
                    <a:pt x="286544" y="38497"/>
                  </a:lnTo>
                  <a:lnTo>
                    <a:pt x="299641" y="38894"/>
                  </a:lnTo>
                  <a:lnTo>
                    <a:pt x="312341" y="40085"/>
                  </a:lnTo>
                  <a:lnTo>
                    <a:pt x="323850" y="42466"/>
                  </a:lnTo>
                  <a:lnTo>
                    <a:pt x="335756" y="44847"/>
                  </a:lnTo>
                  <a:lnTo>
                    <a:pt x="347266" y="47229"/>
                  </a:lnTo>
                  <a:lnTo>
                    <a:pt x="357981" y="50800"/>
                  </a:lnTo>
                  <a:lnTo>
                    <a:pt x="368697" y="53975"/>
                  </a:lnTo>
                  <a:lnTo>
                    <a:pt x="378222" y="57944"/>
                  </a:lnTo>
                  <a:lnTo>
                    <a:pt x="387747" y="61516"/>
                  </a:lnTo>
                  <a:lnTo>
                    <a:pt x="396478" y="65881"/>
                  </a:lnTo>
                  <a:lnTo>
                    <a:pt x="404813" y="70247"/>
                  </a:lnTo>
                  <a:lnTo>
                    <a:pt x="412750" y="74216"/>
                  </a:lnTo>
                  <a:lnTo>
                    <a:pt x="419894" y="78582"/>
                  </a:lnTo>
                  <a:lnTo>
                    <a:pt x="432197" y="86519"/>
                  </a:lnTo>
                  <a:lnTo>
                    <a:pt x="442516" y="93266"/>
                  </a:lnTo>
                  <a:lnTo>
                    <a:pt x="449660" y="99219"/>
                  </a:lnTo>
                  <a:lnTo>
                    <a:pt x="455613" y="104378"/>
                  </a:lnTo>
                  <a:lnTo>
                    <a:pt x="454025" y="107553"/>
                  </a:lnTo>
                  <a:lnTo>
                    <a:pt x="451644" y="111522"/>
                  </a:lnTo>
                  <a:lnTo>
                    <a:pt x="448866" y="116285"/>
                  </a:lnTo>
                  <a:lnTo>
                    <a:pt x="444897" y="122238"/>
                  </a:lnTo>
                  <a:lnTo>
                    <a:pt x="440532" y="128588"/>
                  </a:lnTo>
                  <a:lnTo>
                    <a:pt x="434578" y="134938"/>
                  </a:lnTo>
                  <a:lnTo>
                    <a:pt x="427832" y="141288"/>
                  </a:lnTo>
                  <a:lnTo>
                    <a:pt x="423863" y="144066"/>
                  </a:lnTo>
                  <a:lnTo>
                    <a:pt x="420291" y="146844"/>
                  </a:lnTo>
                  <a:lnTo>
                    <a:pt x="415925" y="149225"/>
                  </a:lnTo>
                  <a:lnTo>
                    <a:pt x="411163" y="151607"/>
                  </a:lnTo>
                  <a:lnTo>
                    <a:pt x="406797" y="153591"/>
                  </a:lnTo>
                  <a:lnTo>
                    <a:pt x="401638" y="155179"/>
                  </a:lnTo>
                  <a:lnTo>
                    <a:pt x="396082" y="156369"/>
                  </a:lnTo>
                  <a:lnTo>
                    <a:pt x="390525" y="157560"/>
                  </a:lnTo>
                  <a:lnTo>
                    <a:pt x="384572" y="157957"/>
                  </a:lnTo>
                  <a:lnTo>
                    <a:pt x="379016" y="157957"/>
                  </a:lnTo>
                  <a:lnTo>
                    <a:pt x="372666" y="157560"/>
                  </a:lnTo>
                  <a:lnTo>
                    <a:pt x="365919" y="155973"/>
                  </a:lnTo>
                  <a:lnTo>
                    <a:pt x="358775" y="154385"/>
                  </a:lnTo>
                  <a:lnTo>
                    <a:pt x="351235" y="152003"/>
                  </a:lnTo>
                  <a:lnTo>
                    <a:pt x="343694" y="148828"/>
                  </a:lnTo>
                  <a:lnTo>
                    <a:pt x="335756" y="145257"/>
                  </a:lnTo>
                  <a:lnTo>
                    <a:pt x="327025" y="140891"/>
                  </a:lnTo>
                  <a:lnTo>
                    <a:pt x="317103" y="136525"/>
                  </a:lnTo>
                  <a:lnTo>
                    <a:pt x="355203" y="155179"/>
                  </a:lnTo>
                  <a:lnTo>
                    <a:pt x="373063" y="163116"/>
                  </a:lnTo>
                  <a:lnTo>
                    <a:pt x="381397" y="166688"/>
                  </a:lnTo>
                  <a:lnTo>
                    <a:pt x="389335" y="169466"/>
                  </a:lnTo>
                  <a:lnTo>
                    <a:pt x="397272" y="172244"/>
                  </a:lnTo>
                  <a:lnTo>
                    <a:pt x="404813" y="173832"/>
                  </a:lnTo>
                  <a:lnTo>
                    <a:pt x="411957" y="175023"/>
                  </a:lnTo>
                  <a:lnTo>
                    <a:pt x="418703" y="175419"/>
                  </a:lnTo>
                  <a:lnTo>
                    <a:pt x="425053" y="175023"/>
                  </a:lnTo>
                  <a:lnTo>
                    <a:pt x="428228" y="174625"/>
                  </a:lnTo>
                  <a:lnTo>
                    <a:pt x="431007" y="173832"/>
                  </a:lnTo>
                  <a:lnTo>
                    <a:pt x="434182" y="173038"/>
                  </a:lnTo>
                  <a:lnTo>
                    <a:pt x="436563" y="171847"/>
                  </a:lnTo>
                  <a:lnTo>
                    <a:pt x="438944" y="169863"/>
                  </a:lnTo>
                  <a:lnTo>
                    <a:pt x="441722" y="168276"/>
                  </a:lnTo>
                  <a:lnTo>
                    <a:pt x="442913" y="180976"/>
                  </a:lnTo>
                  <a:lnTo>
                    <a:pt x="443310" y="192882"/>
                  </a:lnTo>
                  <a:lnTo>
                    <a:pt x="443310" y="203994"/>
                  </a:lnTo>
                  <a:lnTo>
                    <a:pt x="442913" y="215107"/>
                  </a:lnTo>
                  <a:lnTo>
                    <a:pt x="444500" y="213122"/>
                  </a:lnTo>
                  <a:lnTo>
                    <a:pt x="445691" y="212328"/>
                  </a:lnTo>
                  <a:lnTo>
                    <a:pt x="446882" y="212328"/>
                  </a:lnTo>
                  <a:lnTo>
                    <a:pt x="447675" y="212726"/>
                  </a:lnTo>
                  <a:lnTo>
                    <a:pt x="448072" y="213519"/>
                  </a:lnTo>
                  <a:lnTo>
                    <a:pt x="448866" y="216297"/>
                  </a:lnTo>
                  <a:lnTo>
                    <a:pt x="448866" y="221457"/>
                  </a:lnTo>
                  <a:lnTo>
                    <a:pt x="448866" y="228204"/>
                  </a:lnTo>
                  <a:lnTo>
                    <a:pt x="447675" y="244079"/>
                  </a:lnTo>
                  <a:lnTo>
                    <a:pt x="445294" y="262335"/>
                  </a:lnTo>
                  <a:lnTo>
                    <a:pt x="443310" y="279797"/>
                  </a:lnTo>
                  <a:lnTo>
                    <a:pt x="440928" y="294482"/>
                  </a:lnTo>
                  <a:lnTo>
                    <a:pt x="439738" y="300038"/>
                  </a:lnTo>
                  <a:lnTo>
                    <a:pt x="438547" y="303213"/>
                  </a:lnTo>
                  <a:lnTo>
                    <a:pt x="437753" y="304800"/>
                  </a:lnTo>
                  <a:lnTo>
                    <a:pt x="437357" y="304800"/>
                  </a:lnTo>
                  <a:lnTo>
                    <a:pt x="436960" y="304007"/>
                  </a:lnTo>
                  <a:lnTo>
                    <a:pt x="435769" y="313929"/>
                  </a:lnTo>
                  <a:lnTo>
                    <a:pt x="434182" y="323057"/>
                  </a:lnTo>
                  <a:lnTo>
                    <a:pt x="432197" y="332185"/>
                  </a:lnTo>
                  <a:lnTo>
                    <a:pt x="429816" y="341313"/>
                  </a:lnTo>
                  <a:lnTo>
                    <a:pt x="427435" y="349647"/>
                  </a:lnTo>
                  <a:lnTo>
                    <a:pt x="424260" y="357982"/>
                  </a:lnTo>
                  <a:lnTo>
                    <a:pt x="421482" y="365919"/>
                  </a:lnTo>
                  <a:lnTo>
                    <a:pt x="417513" y="373460"/>
                  </a:lnTo>
                  <a:lnTo>
                    <a:pt x="413941" y="381397"/>
                  </a:lnTo>
                  <a:lnTo>
                    <a:pt x="409972" y="388938"/>
                  </a:lnTo>
                  <a:lnTo>
                    <a:pt x="406003" y="395685"/>
                  </a:lnTo>
                  <a:lnTo>
                    <a:pt x="401241" y="402432"/>
                  </a:lnTo>
                  <a:lnTo>
                    <a:pt x="396875" y="408782"/>
                  </a:lnTo>
                  <a:lnTo>
                    <a:pt x="391716" y="415132"/>
                  </a:lnTo>
                  <a:lnTo>
                    <a:pt x="386953" y="420688"/>
                  </a:lnTo>
                  <a:lnTo>
                    <a:pt x="381794" y="426244"/>
                  </a:lnTo>
                  <a:lnTo>
                    <a:pt x="376635" y="431801"/>
                  </a:lnTo>
                  <a:lnTo>
                    <a:pt x="371078" y="436563"/>
                  </a:lnTo>
                  <a:lnTo>
                    <a:pt x="365919" y="440929"/>
                  </a:lnTo>
                  <a:lnTo>
                    <a:pt x="360363" y="445691"/>
                  </a:lnTo>
                  <a:lnTo>
                    <a:pt x="354806" y="449660"/>
                  </a:lnTo>
                  <a:lnTo>
                    <a:pt x="349250" y="453232"/>
                  </a:lnTo>
                  <a:lnTo>
                    <a:pt x="343297" y="456804"/>
                  </a:lnTo>
                  <a:lnTo>
                    <a:pt x="337741" y="459582"/>
                  </a:lnTo>
                  <a:lnTo>
                    <a:pt x="332185" y="462757"/>
                  </a:lnTo>
                  <a:lnTo>
                    <a:pt x="326628" y="464741"/>
                  </a:lnTo>
                  <a:lnTo>
                    <a:pt x="320675" y="466726"/>
                  </a:lnTo>
                  <a:lnTo>
                    <a:pt x="315119" y="468313"/>
                  </a:lnTo>
                  <a:lnTo>
                    <a:pt x="309563" y="469901"/>
                  </a:lnTo>
                  <a:lnTo>
                    <a:pt x="304403" y="470694"/>
                  </a:lnTo>
                  <a:lnTo>
                    <a:pt x="298847" y="471091"/>
                  </a:lnTo>
                  <a:lnTo>
                    <a:pt x="293688" y="471488"/>
                  </a:lnTo>
                  <a:lnTo>
                    <a:pt x="288925" y="471091"/>
                  </a:lnTo>
                  <a:lnTo>
                    <a:pt x="284956" y="470694"/>
                  </a:lnTo>
                  <a:lnTo>
                    <a:pt x="280194" y="469901"/>
                  </a:lnTo>
                  <a:lnTo>
                    <a:pt x="275034" y="467916"/>
                  </a:lnTo>
                  <a:lnTo>
                    <a:pt x="270669" y="466329"/>
                  </a:lnTo>
                  <a:lnTo>
                    <a:pt x="265509" y="464344"/>
                  </a:lnTo>
                  <a:lnTo>
                    <a:pt x="259953" y="462360"/>
                  </a:lnTo>
                  <a:lnTo>
                    <a:pt x="254794" y="459185"/>
                  </a:lnTo>
                  <a:lnTo>
                    <a:pt x="244078" y="452438"/>
                  </a:lnTo>
                  <a:lnTo>
                    <a:pt x="232966" y="444898"/>
                  </a:lnTo>
                  <a:lnTo>
                    <a:pt x="221853" y="435769"/>
                  </a:lnTo>
                  <a:lnTo>
                    <a:pt x="211534" y="425450"/>
                  </a:lnTo>
                  <a:lnTo>
                    <a:pt x="200819" y="413941"/>
                  </a:lnTo>
                  <a:lnTo>
                    <a:pt x="190500" y="402035"/>
                  </a:lnTo>
                  <a:lnTo>
                    <a:pt x="185737" y="395685"/>
                  </a:lnTo>
                  <a:lnTo>
                    <a:pt x="180578" y="388938"/>
                  </a:lnTo>
                  <a:lnTo>
                    <a:pt x="176609" y="381794"/>
                  </a:lnTo>
                  <a:lnTo>
                    <a:pt x="171847" y="374651"/>
                  </a:lnTo>
                  <a:lnTo>
                    <a:pt x="167481" y="367507"/>
                  </a:lnTo>
                  <a:lnTo>
                    <a:pt x="163512" y="359569"/>
                  </a:lnTo>
                  <a:lnTo>
                    <a:pt x="159544" y="351632"/>
                  </a:lnTo>
                  <a:lnTo>
                    <a:pt x="156369" y="343694"/>
                  </a:lnTo>
                  <a:lnTo>
                    <a:pt x="152797" y="335757"/>
                  </a:lnTo>
                  <a:lnTo>
                    <a:pt x="150019" y="327422"/>
                  </a:lnTo>
                  <a:lnTo>
                    <a:pt x="147241" y="318691"/>
                  </a:lnTo>
                  <a:lnTo>
                    <a:pt x="144859" y="310357"/>
                  </a:lnTo>
                  <a:lnTo>
                    <a:pt x="142875" y="316310"/>
                  </a:lnTo>
                  <a:lnTo>
                    <a:pt x="140494" y="320676"/>
                  </a:lnTo>
                  <a:lnTo>
                    <a:pt x="139700" y="322263"/>
                  </a:lnTo>
                  <a:lnTo>
                    <a:pt x="138509" y="323057"/>
                  </a:lnTo>
                  <a:lnTo>
                    <a:pt x="137319" y="323851"/>
                  </a:lnTo>
                  <a:lnTo>
                    <a:pt x="136128" y="324247"/>
                  </a:lnTo>
                  <a:lnTo>
                    <a:pt x="134541" y="323851"/>
                  </a:lnTo>
                  <a:lnTo>
                    <a:pt x="133350" y="323057"/>
                  </a:lnTo>
                  <a:lnTo>
                    <a:pt x="132159" y="321866"/>
                  </a:lnTo>
                  <a:lnTo>
                    <a:pt x="130969" y="319485"/>
                  </a:lnTo>
                  <a:lnTo>
                    <a:pt x="128587" y="314722"/>
                  </a:lnTo>
                  <a:lnTo>
                    <a:pt x="126603" y="308372"/>
                  </a:lnTo>
                  <a:lnTo>
                    <a:pt x="125016" y="300038"/>
                  </a:lnTo>
                  <a:lnTo>
                    <a:pt x="123825" y="290513"/>
                  </a:lnTo>
                  <a:lnTo>
                    <a:pt x="123031" y="280591"/>
                  </a:lnTo>
                  <a:lnTo>
                    <a:pt x="122634" y="269478"/>
                  </a:lnTo>
                  <a:lnTo>
                    <a:pt x="123031" y="259557"/>
                  </a:lnTo>
                  <a:lnTo>
                    <a:pt x="123428" y="250032"/>
                  </a:lnTo>
                  <a:lnTo>
                    <a:pt x="124619" y="241300"/>
                  </a:lnTo>
                  <a:lnTo>
                    <a:pt x="125809" y="233760"/>
                  </a:lnTo>
                  <a:lnTo>
                    <a:pt x="127397" y="227013"/>
                  </a:lnTo>
                  <a:lnTo>
                    <a:pt x="129778" y="221854"/>
                  </a:lnTo>
                  <a:lnTo>
                    <a:pt x="131762" y="217488"/>
                  </a:lnTo>
                  <a:lnTo>
                    <a:pt x="132953" y="216297"/>
                  </a:lnTo>
                  <a:lnTo>
                    <a:pt x="134144" y="215504"/>
                  </a:lnTo>
                  <a:lnTo>
                    <a:pt x="130572" y="211138"/>
                  </a:lnTo>
                  <a:lnTo>
                    <a:pt x="127000" y="207169"/>
                  </a:lnTo>
                  <a:lnTo>
                    <a:pt x="124619" y="202407"/>
                  </a:lnTo>
                  <a:lnTo>
                    <a:pt x="122634" y="197247"/>
                  </a:lnTo>
                  <a:lnTo>
                    <a:pt x="120253" y="192485"/>
                  </a:lnTo>
                  <a:lnTo>
                    <a:pt x="119062" y="186928"/>
                  </a:lnTo>
                  <a:lnTo>
                    <a:pt x="118269" y="181372"/>
                  </a:lnTo>
                  <a:lnTo>
                    <a:pt x="117475" y="175816"/>
                  </a:lnTo>
                  <a:lnTo>
                    <a:pt x="117475" y="170260"/>
                  </a:lnTo>
                  <a:lnTo>
                    <a:pt x="117475" y="164704"/>
                  </a:lnTo>
                  <a:lnTo>
                    <a:pt x="117872" y="158751"/>
                  </a:lnTo>
                  <a:lnTo>
                    <a:pt x="118269" y="152797"/>
                  </a:lnTo>
                  <a:lnTo>
                    <a:pt x="120253" y="140891"/>
                  </a:lnTo>
                  <a:lnTo>
                    <a:pt x="123428" y="129381"/>
                  </a:lnTo>
                  <a:lnTo>
                    <a:pt x="126603" y="118666"/>
                  </a:lnTo>
                  <a:lnTo>
                    <a:pt x="130969" y="107951"/>
                  </a:lnTo>
                  <a:lnTo>
                    <a:pt x="135334" y="98426"/>
                  </a:lnTo>
                  <a:lnTo>
                    <a:pt x="139700" y="90091"/>
                  </a:lnTo>
                  <a:lnTo>
                    <a:pt x="144066" y="82154"/>
                  </a:lnTo>
                  <a:lnTo>
                    <a:pt x="148034" y="76597"/>
                  </a:lnTo>
                  <a:lnTo>
                    <a:pt x="152003" y="72231"/>
                  </a:lnTo>
                  <a:lnTo>
                    <a:pt x="153194" y="70644"/>
                  </a:lnTo>
                  <a:lnTo>
                    <a:pt x="154781" y="69850"/>
                  </a:lnTo>
                  <a:lnTo>
                    <a:pt x="170656" y="61913"/>
                  </a:lnTo>
                  <a:lnTo>
                    <a:pt x="186134" y="55960"/>
                  </a:lnTo>
                  <a:lnTo>
                    <a:pt x="201216" y="50403"/>
                  </a:lnTo>
                  <a:lnTo>
                    <a:pt x="216297" y="46038"/>
                  </a:lnTo>
                  <a:lnTo>
                    <a:pt x="230981" y="42863"/>
                  </a:lnTo>
                  <a:lnTo>
                    <a:pt x="245269" y="40482"/>
                  </a:lnTo>
                  <a:lnTo>
                    <a:pt x="259556" y="38894"/>
                  </a:lnTo>
                  <a:lnTo>
                    <a:pt x="273050" y="38100"/>
                  </a:lnTo>
                  <a:close/>
                  <a:moveTo>
                    <a:pt x="982954" y="0"/>
                  </a:moveTo>
                  <a:lnTo>
                    <a:pt x="988111" y="0"/>
                  </a:lnTo>
                  <a:lnTo>
                    <a:pt x="2043178" y="0"/>
                  </a:lnTo>
                  <a:lnTo>
                    <a:pt x="2049127" y="0"/>
                  </a:lnTo>
                  <a:lnTo>
                    <a:pt x="2054680" y="397"/>
                  </a:lnTo>
                  <a:lnTo>
                    <a:pt x="2060233" y="1191"/>
                  </a:lnTo>
                  <a:lnTo>
                    <a:pt x="2065786" y="1985"/>
                  </a:lnTo>
                  <a:lnTo>
                    <a:pt x="2070942" y="3572"/>
                  </a:lnTo>
                  <a:lnTo>
                    <a:pt x="2076099" y="5160"/>
                  </a:lnTo>
                  <a:lnTo>
                    <a:pt x="2081255" y="6747"/>
                  </a:lnTo>
                  <a:lnTo>
                    <a:pt x="2086411" y="8732"/>
                  </a:lnTo>
                  <a:lnTo>
                    <a:pt x="2091171" y="11113"/>
                  </a:lnTo>
                  <a:lnTo>
                    <a:pt x="2095931" y="13494"/>
                  </a:lnTo>
                  <a:lnTo>
                    <a:pt x="2100691" y="16272"/>
                  </a:lnTo>
                  <a:lnTo>
                    <a:pt x="2105054" y="19050"/>
                  </a:lnTo>
                  <a:lnTo>
                    <a:pt x="2109417" y="21828"/>
                  </a:lnTo>
                  <a:lnTo>
                    <a:pt x="2113780" y="25401"/>
                  </a:lnTo>
                  <a:lnTo>
                    <a:pt x="2121713" y="32544"/>
                  </a:lnTo>
                  <a:lnTo>
                    <a:pt x="2128852" y="40085"/>
                  </a:lnTo>
                  <a:lnTo>
                    <a:pt x="2131629" y="44451"/>
                  </a:lnTo>
                  <a:lnTo>
                    <a:pt x="2135198" y="48816"/>
                  </a:lnTo>
                  <a:lnTo>
                    <a:pt x="2137578" y="53182"/>
                  </a:lnTo>
                  <a:lnTo>
                    <a:pt x="2140751" y="57944"/>
                  </a:lnTo>
                  <a:lnTo>
                    <a:pt x="2143131" y="62707"/>
                  </a:lnTo>
                  <a:lnTo>
                    <a:pt x="2145114" y="67469"/>
                  </a:lnTo>
                  <a:lnTo>
                    <a:pt x="2147494" y="72628"/>
                  </a:lnTo>
                  <a:lnTo>
                    <a:pt x="2149081" y="77788"/>
                  </a:lnTo>
                  <a:lnTo>
                    <a:pt x="2150271" y="82947"/>
                  </a:lnTo>
                  <a:lnTo>
                    <a:pt x="2151461" y="88107"/>
                  </a:lnTo>
                  <a:lnTo>
                    <a:pt x="2152254" y="93663"/>
                  </a:lnTo>
                  <a:lnTo>
                    <a:pt x="2153444" y="99219"/>
                  </a:lnTo>
                  <a:lnTo>
                    <a:pt x="2153841" y="105172"/>
                  </a:lnTo>
                  <a:lnTo>
                    <a:pt x="2154237" y="110332"/>
                  </a:lnTo>
                  <a:lnTo>
                    <a:pt x="2154237" y="758032"/>
                  </a:lnTo>
                  <a:lnTo>
                    <a:pt x="2153841" y="763588"/>
                  </a:lnTo>
                  <a:lnTo>
                    <a:pt x="2153444" y="769144"/>
                  </a:lnTo>
                  <a:lnTo>
                    <a:pt x="2152254" y="775097"/>
                  </a:lnTo>
                  <a:lnTo>
                    <a:pt x="2151461" y="779860"/>
                  </a:lnTo>
                  <a:lnTo>
                    <a:pt x="2150271" y="785416"/>
                  </a:lnTo>
                  <a:lnTo>
                    <a:pt x="2149081" y="790972"/>
                  </a:lnTo>
                  <a:lnTo>
                    <a:pt x="2147494" y="796132"/>
                  </a:lnTo>
                  <a:lnTo>
                    <a:pt x="2145114" y="800894"/>
                  </a:lnTo>
                  <a:lnTo>
                    <a:pt x="2143131" y="805657"/>
                  </a:lnTo>
                  <a:lnTo>
                    <a:pt x="2140751" y="810816"/>
                  </a:lnTo>
                  <a:lnTo>
                    <a:pt x="2137578" y="815579"/>
                  </a:lnTo>
                  <a:lnTo>
                    <a:pt x="2135198" y="819547"/>
                  </a:lnTo>
                  <a:lnTo>
                    <a:pt x="2131629" y="824310"/>
                  </a:lnTo>
                  <a:lnTo>
                    <a:pt x="2128852" y="827882"/>
                  </a:lnTo>
                  <a:lnTo>
                    <a:pt x="2124886" y="832247"/>
                  </a:lnTo>
                  <a:lnTo>
                    <a:pt x="2121713" y="836216"/>
                  </a:lnTo>
                  <a:lnTo>
                    <a:pt x="2117350" y="839788"/>
                  </a:lnTo>
                  <a:lnTo>
                    <a:pt x="2113780" y="843360"/>
                  </a:lnTo>
                  <a:lnTo>
                    <a:pt x="2109417" y="846535"/>
                  </a:lnTo>
                  <a:lnTo>
                    <a:pt x="2105054" y="849710"/>
                  </a:lnTo>
                  <a:lnTo>
                    <a:pt x="2100691" y="852488"/>
                  </a:lnTo>
                  <a:lnTo>
                    <a:pt x="2095931" y="854869"/>
                  </a:lnTo>
                  <a:lnTo>
                    <a:pt x="2091171" y="857647"/>
                  </a:lnTo>
                  <a:lnTo>
                    <a:pt x="2086411" y="859632"/>
                  </a:lnTo>
                  <a:lnTo>
                    <a:pt x="2081255" y="861616"/>
                  </a:lnTo>
                  <a:lnTo>
                    <a:pt x="2076099" y="863601"/>
                  </a:lnTo>
                  <a:lnTo>
                    <a:pt x="2070942" y="865188"/>
                  </a:lnTo>
                  <a:lnTo>
                    <a:pt x="2065786" y="866379"/>
                  </a:lnTo>
                  <a:lnTo>
                    <a:pt x="2060233" y="867172"/>
                  </a:lnTo>
                  <a:lnTo>
                    <a:pt x="2054680" y="867966"/>
                  </a:lnTo>
                  <a:lnTo>
                    <a:pt x="2049127" y="868363"/>
                  </a:lnTo>
                  <a:lnTo>
                    <a:pt x="2043178" y="868363"/>
                  </a:lnTo>
                  <a:lnTo>
                    <a:pt x="988111" y="868363"/>
                  </a:lnTo>
                  <a:lnTo>
                    <a:pt x="982954" y="868363"/>
                  </a:lnTo>
                  <a:lnTo>
                    <a:pt x="977401" y="867966"/>
                  </a:lnTo>
                  <a:lnTo>
                    <a:pt x="971452" y="867172"/>
                  </a:lnTo>
                  <a:lnTo>
                    <a:pt x="966295" y="866379"/>
                  </a:lnTo>
                  <a:lnTo>
                    <a:pt x="960742" y="865188"/>
                  </a:lnTo>
                  <a:lnTo>
                    <a:pt x="955586" y="863601"/>
                  </a:lnTo>
                  <a:lnTo>
                    <a:pt x="950430" y="861616"/>
                  </a:lnTo>
                  <a:lnTo>
                    <a:pt x="945273" y="859632"/>
                  </a:lnTo>
                  <a:lnTo>
                    <a:pt x="940514" y="857647"/>
                  </a:lnTo>
                  <a:lnTo>
                    <a:pt x="935754" y="854869"/>
                  </a:lnTo>
                  <a:lnTo>
                    <a:pt x="930994" y="852488"/>
                  </a:lnTo>
                  <a:lnTo>
                    <a:pt x="926631" y="849710"/>
                  </a:lnTo>
                  <a:lnTo>
                    <a:pt x="922268" y="846535"/>
                  </a:lnTo>
                  <a:lnTo>
                    <a:pt x="918302" y="843360"/>
                  </a:lnTo>
                  <a:lnTo>
                    <a:pt x="913939" y="839788"/>
                  </a:lnTo>
                  <a:lnTo>
                    <a:pt x="910369" y="836216"/>
                  </a:lnTo>
                  <a:lnTo>
                    <a:pt x="906402" y="832247"/>
                  </a:lnTo>
                  <a:lnTo>
                    <a:pt x="903229" y="827882"/>
                  </a:lnTo>
                  <a:lnTo>
                    <a:pt x="899659" y="824310"/>
                  </a:lnTo>
                  <a:lnTo>
                    <a:pt x="896883" y="819547"/>
                  </a:lnTo>
                  <a:lnTo>
                    <a:pt x="893710" y="815579"/>
                  </a:lnTo>
                  <a:lnTo>
                    <a:pt x="891330" y="810816"/>
                  </a:lnTo>
                  <a:lnTo>
                    <a:pt x="888950" y="805657"/>
                  </a:lnTo>
                  <a:lnTo>
                    <a:pt x="886570" y="800894"/>
                  </a:lnTo>
                  <a:lnTo>
                    <a:pt x="884587" y="796132"/>
                  </a:lnTo>
                  <a:lnTo>
                    <a:pt x="883001" y="790972"/>
                  </a:lnTo>
                  <a:lnTo>
                    <a:pt x="881414" y="785416"/>
                  </a:lnTo>
                  <a:lnTo>
                    <a:pt x="879827" y="779860"/>
                  </a:lnTo>
                  <a:lnTo>
                    <a:pt x="879034" y="775097"/>
                  </a:lnTo>
                  <a:lnTo>
                    <a:pt x="878241" y="769144"/>
                  </a:lnTo>
                  <a:lnTo>
                    <a:pt x="877844" y="763588"/>
                  </a:lnTo>
                  <a:lnTo>
                    <a:pt x="877844" y="758032"/>
                  </a:lnTo>
                  <a:lnTo>
                    <a:pt x="877844" y="696913"/>
                  </a:lnTo>
                  <a:lnTo>
                    <a:pt x="833420" y="723504"/>
                  </a:lnTo>
                  <a:lnTo>
                    <a:pt x="804862" y="676672"/>
                  </a:lnTo>
                  <a:lnTo>
                    <a:pt x="877844" y="633413"/>
                  </a:lnTo>
                  <a:lnTo>
                    <a:pt x="877844" y="110332"/>
                  </a:lnTo>
                  <a:lnTo>
                    <a:pt x="877844" y="105172"/>
                  </a:lnTo>
                  <a:lnTo>
                    <a:pt x="878241" y="99219"/>
                  </a:lnTo>
                  <a:lnTo>
                    <a:pt x="879034" y="93663"/>
                  </a:lnTo>
                  <a:lnTo>
                    <a:pt x="879827" y="88107"/>
                  </a:lnTo>
                  <a:lnTo>
                    <a:pt x="881414" y="82947"/>
                  </a:lnTo>
                  <a:lnTo>
                    <a:pt x="883001" y="77788"/>
                  </a:lnTo>
                  <a:lnTo>
                    <a:pt x="884587" y="72628"/>
                  </a:lnTo>
                  <a:lnTo>
                    <a:pt x="886570" y="67469"/>
                  </a:lnTo>
                  <a:lnTo>
                    <a:pt x="888950" y="62707"/>
                  </a:lnTo>
                  <a:lnTo>
                    <a:pt x="891330" y="57944"/>
                  </a:lnTo>
                  <a:lnTo>
                    <a:pt x="893710" y="53182"/>
                  </a:lnTo>
                  <a:lnTo>
                    <a:pt x="896883" y="48816"/>
                  </a:lnTo>
                  <a:lnTo>
                    <a:pt x="899659" y="44451"/>
                  </a:lnTo>
                  <a:lnTo>
                    <a:pt x="903229" y="40085"/>
                  </a:lnTo>
                  <a:lnTo>
                    <a:pt x="910369" y="32544"/>
                  </a:lnTo>
                  <a:lnTo>
                    <a:pt x="918302" y="25401"/>
                  </a:lnTo>
                  <a:lnTo>
                    <a:pt x="922268" y="21828"/>
                  </a:lnTo>
                  <a:lnTo>
                    <a:pt x="926631" y="19050"/>
                  </a:lnTo>
                  <a:lnTo>
                    <a:pt x="930994" y="16272"/>
                  </a:lnTo>
                  <a:lnTo>
                    <a:pt x="935754" y="13494"/>
                  </a:lnTo>
                  <a:lnTo>
                    <a:pt x="940514" y="11113"/>
                  </a:lnTo>
                  <a:lnTo>
                    <a:pt x="945273" y="8732"/>
                  </a:lnTo>
                  <a:lnTo>
                    <a:pt x="950430" y="6747"/>
                  </a:lnTo>
                  <a:lnTo>
                    <a:pt x="955586" y="5160"/>
                  </a:lnTo>
                  <a:lnTo>
                    <a:pt x="960742" y="3572"/>
                  </a:lnTo>
                  <a:lnTo>
                    <a:pt x="966295" y="1985"/>
                  </a:lnTo>
                  <a:lnTo>
                    <a:pt x="971452" y="1191"/>
                  </a:lnTo>
                  <a:lnTo>
                    <a:pt x="977401" y="397"/>
                  </a:lnTo>
                  <a:lnTo>
                    <a:pt x="982954" y="0"/>
                  </a:lnTo>
                  <a:close/>
                </a:path>
              </a:pathLst>
            </a:custGeom>
            <a:solidFill>
              <a:srgbClr val="FFFFF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grpSp>
      <p:sp>
        <p:nvSpPr>
          <p:cNvPr id="28" name="矩形 27"/>
          <p:cNvSpPr/>
          <p:nvPr/>
        </p:nvSpPr>
        <p:spPr>
          <a:xfrm>
            <a:off x="1421258" y="649144"/>
            <a:ext cx="5876961"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应收款项减值损失</a:t>
            </a:r>
            <a:r>
              <a:rPr lang="zh-CN" altLang="zh-CN" sz="1800" b="1" dirty="0" smtClean="0">
                <a:solidFill>
                  <a:srgbClr val="084CA1"/>
                </a:solidFill>
                <a:ea typeface="微软雅黑"/>
                <a:cs typeface="+mn-ea"/>
              </a:rPr>
              <a:t>的核算</a:t>
            </a:r>
            <a:r>
              <a:rPr lang="zh-CN" altLang="zh-CN" sz="1800" b="1" dirty="0">
                <a:solidFill>
                  <a:srgbClr val="084CA1"/>
                </a:solidFill>
                <a:ea typeface="微软雅黑"/>
                <a:cs typeface="+mn-ea"/>
              </a:rPr>
              <a:t>及账务处理</a:t>
            </a:r>
            <a:r>
              <a:rPr lang="en-US" altLang="zh-CN" sz="1800" b="1" dirty="0">
                <a:solidFill>
                  <a:srgbClr val="084CA1"/>
                </a:solidFill>
                <a:ea typeface="微软雅黑"/>
                <a:cs typeface="+mn-ea"/>
              </a:rPr>
              <a:t>——</a:t>
            </a:r>
            <a:r>
              <a:rPr lang="zh-CN" altLang="en-US" sz="1800" b="1" dirty="0">
                <a:solidFill>
                  <a:srgbClr val="084CA1"/>
                </a:solidFill>
                <a:ea typeface="微软雅黑"/>
                <a:cs typeface="+mn-ea"/>
                <a:sym typeface="+mn-lt"/>
              </a:rPr>
              <a:t>估计方法</a:t>
            </a:r>
          </a:p>
        </p:txBody>
      </p:sp>
    </p:spTree>
    <p:custDataLst>
      <p:tags r:id="rId1"/>
    </p:custDataLst>
    <p:extLst>
      <p:ext uri="{BB962C8B-B14F-4D97-AF65-F5344CB8AC3E}">
        <p14:creationId xmlns:p14="http://schemas.microsoft.com/office/powerpoint/2010/main" val="238707889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a:solidFill>
                  <a:schemeClr val="bg1"/>
                </a:solidFill>
                <a:latin typeface="微软雅黑"/>
                <a:ea typeface="微软雅黑"/>
              </a:rPr>
              <a:t>6</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2291382"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应收款项减值</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44" name="组合 43"/>
          <p:cNvGrpSpPr/>
          <p:nvPr/>
        </p:nvGrpSpPr>
        <p:grpSpPr>
          <a:xfrm>
            <a:off x="6985040" y="2253933"/>
            <a:ext cx="1689166" cy="1531997"/>
            <a:chOff x="6169237" y="1917401"/>
            <a:chExt cx="2154625" cy="2025211"/>
          </a:xfrm>
        </p:grpSpPr>
        <p:sp>
          <p:nvSpPr>
            <p:cNvPr id="45" name="椭圆 44"/>
            <p:cNvSpPr/>
            <p:nvPr/>
          </p:nvSpPr>
          <p:spPr>
            <a:xfrm>
              <a:off x="6264487" y="1917401"/>
              <a:ext cx="1981955" cy="2025211"/>
            </a:xfrm>
            <a:prstGeom prst="ellipse">
              <a:avLst/>
            </a:prstGeom>
            <a:noFill/>
            <a:ln w="2540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grpSp>
          <p:nvGrpSpPr>
            <p:cNvPr id="46" name="组合 45"/>
            <p:cNvGrpSpPr/>
            <p:nvPr/>
          </p:nvGrpSpPr>
          <p:grpSpPr>
            <a:xfrm>
              <a:off x="6169237" y="2064061"/>
              <a:ext cx="465459" cy="497543"/>
              <a:chOff x="13202" y="4217"/>
              <a:chExt cx="992" cy="994"/>
            </a:xfrm>
          </p:grpSpPr>
          <p:sp>
            <p:nvSpPr>
              <p:cNvPr id="64" name="圆角矩形 63"/>
              <p:cNvSpPr/>
              <p:nvPr/>
            </p:nvSpPr>
            <p:spPr>
              <a:xfrm>
                <a:off x="13202" y="4217"/>
                <a:ext cx="993" cy="994"/>
              </a:xfrm>
              <a:prstGeom prst="round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65" name=" 18"/>
              <p:cNvSpPr/>
              <p:nvPr/>
            </p:nvSpPr>
            <p:spPr bwMode="auto">
              <a:xfrm>
                <a:off x="13417" y="4442"/>
                <a:ext cx="568" cy="547"/>
              </a:xfrm>
              <a:custGeom>
                <a:avLst/>
                <a:gdLst>
                  <a:gd name="T0" fmla="*/ 1362577 w 3409"/>
                  <a:gd name="T1" fmla="*/ 0 h 3216"/>
                  <a:gd name="T2" fmla="*/ 1238994 w 3409"/>
                  <a:gd name="T3" fmla="*/ 128869 h 3216"/>
                  <a:gd name="T4" fmla="*/ 338532 w 3409"/>
                  <a:gd name="T5" fmla="*/ 620579 h 3216"/>
                  <a:gd name="T6" fmla="*/ 302091 w 3409"/>
                  <a:gd name="T7" fmla="*/ 646458 h 3216"/>
                  <a:gd name="T8" fmla="*/ 128336 w 3409"/>
                  <a:gd name="T9" fmla="*/ 1570197 h 3216"/>
                  <a:gd name="T10" fmla="*/ 1298145 w 3409"/>
                  <a:gd name="T11" fmla="*/ 1152428 h 3216"/>
                  <a:gd name="T12" fmla="*/ 1426481 w 3409"/>
                  <a:gd name="T13" fmla="*/ 1634632 h 3216"/>
                  <a:gd name="T14" fmla="*/ 1362577 w 3409"/>
                  <a:gd name="T15" fmla="*/ 1698538 h 3216"/>
                  <a:gd name="T16" fmla="*/ 0 w 3409"/>
                  <a:gd name="T17" fmla="*/ 1698538 h 3216"/>
                  <a:gd name="T18" fmla="*/ 0 w 3409"/>
                  <a:gd name="T19" fmla="*/ 574102 h 3216"/>
                  <a:gd name="T20" fmla="*/ 7922 w 3409"/>
                  <a:gd name="T21" fmla="*/ 543469 h 3216"/>
                  <a:gd name="T22" fmla="*/ 303147 w 3409"/>
                  <a:gd name="T23" fmla="*/ 0 h 3216"/>
                  <a:gd name="T24" fmla="*/ 214421 w 3409"/>
                  <a:gd name="T25" fmla="*/ 1143978 h 3216"/>
                  <a:gd name="T26" fmla="*/ 371804 w 3409"/>
                  <a:gd name="T27" fmla="*/ 1037819 h 3216"/>
                  <a:gd name="T28" fmla="*/ 424617 w 3409"/>
                  <a:gd name="T29" fmla="*/ 1292917 h 3216"/>
                  <a:gd name="T30" fmla="*/ 414054 w 3409"/>
                  <a:gd name="T31" fmla="*/ 1375309 h 3216"/>
                  <a:gd name="T32" fmla="*/ 649072 w 3409"/>
                  <a:gd name="T33" fmla="*/ 1408054 h 3216"/>
                  <a:gd name="T34" fmla="*/ 908913 w 3409"/>
                  <a:gd name="T35" fmla="*/ 1447666 h 3216"/>
                  <a:gd name="T36" fmla="*/ 742552 w 3409"/>
                  <a:gd name="T37" fmla="*/ 1344676 h 3216"/>
                  <a:gd name="T38" fmla="*/ 592034 w 3409"/>
                  <a:gd name="T39" fmla="*/ 1330416 h 3216"/>
                  <a:gd name="T40" fmla="*/ 604181 w 3409"/>
                  <a:gd name="T41" fmla="*/ 1279185 h 3216"/>
                  <a:gd name="T42" fmla="*/ 665973 w 3409"/>
                  <a:gd name="T43" fmla="*/ 1070565 h 3216"/>
                  <a:gd name="T44" fmla="*/ 433067 w 3409"/>
                  <a:gd name="T45" fmla="*/ 1185702 h 3216"/>
                  <a:gd name="T46" fmla="*/ 474261 w 3409"/>
                  <a:gd name="T47" fmla="*/ 954899 h 3216"/>
                  <a:gd name="T48" fmla="*/ 354904 w 3409"/>
                  <a:gd name="T49" fmla="*/ 173234 h 3216"/>
                  <a:gd name="T50" fmla="*/ 281494 w 3409"/>
                  <a:gd name="T51" fmla="*/ 577799 h 3216"/>
                  <a:gd name="T52" fmla="*/ 960669 w 3409"/>
                  <a:gd name="T53" fmla="*/ 921626 h 3216"/>
                  <a:gd name="T54" fmla="*/ 931622 w 3409"/>
                  <a:gd name="T55" fmla="*/ 1204716 h 3216"/>
                  <a:gd name="T56" fmla="*/ 946410 w 3409"/>
                  <a:gd name="T57" fmla="*/ 1309818 h 3216"/>
                  <a:gd name="T58" fmla="*/ 1019292 w 3409"/>
                  <a:gd name="T59" fmla="*/ 1256474 h 3216"/>
                  <a:gd name="T60" fmla="*/ 960669 w 3409"/>
                  <a:gd name="T61" fmla="*/ 921626 h 3216"/>
                  <a:gd name="T62" fmla="*/ 1629283 w 3409"/>
                  <a:gd name="T63" fmla="*/ 193304 h 3216"/>
                  <a:gd name="T64" fmla="*/ 1383702 w 3409"/>
                  <a:gd name="T65" fmla="*/ 199642 h 3216"/>
                  <a:gd name="T66" fmla="*/ 1647767 w 3409"/>
                  <a:gd name="T67" fmla="*/ 353862 h 3216"/>
                  <a:gd name="T68" fmla="*/ 1476653 w 3409"/>
                  <a:gd name="T69" fmla="*/ 773743 h 3216"/>
                  <a:gd name="T70" fmla="*/ 1793003 w 3409"/>
                  <a:gd name="T71" fmla="*/ 366538 h 3216"/>
                  <a:gd name="T72" fmla="*/ 1770294 w 3409"/>
                  <a:gd name="T73" fmla="*/ 314251 h 3216"/>
                  <a:gd name="T74" fmla="*/ 1352014 w 3409"/>
                  <a:gd name="T75" fmla="*/ 252985 h 3216"/>
                  <a:gd name="T76" fmla="*/ 1255894 w 3409"/>
                  <a:gd name="T77" fmla="*/ 1023559 h 3216"/>
                  <a:gd name="T78" fmla="*/ 1352014 w 3409"/>
                  <a:gd name="T79" fmla="*/ 252985 h 321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409" h="3216">
                    <a:moveTo>
                      <a:pt x="646" y="0"/>
                    </a:moveTo>
                    <a:cubicBezTo>
                      <a:pt x="2580" y="0"/>
                      <a:pt x="2580" y="0"/>
                      <a:pt x="2580" y="0"/>
                    </a:cubicBezTo>
                    <a:cubicBezTo>
                      <a:pt x="2701" y="0"/>
                      <a:pt x="2701" y="0"/>
                      <a:pt x="2701" y="0"/>
                    </a:cubicBezTo>
                    <a:cubicBezTo>
                      <a:pt x="2346" y="244"/>
                      <a:pt x="2346" y="244"/>
                      <a:pt x="2346" y="244"/>
                    </a:cubicBezTo>
                    <a:cubicBezTo>
                      <a:pt x="810" y="244"/>
                      <a:pt x="810" y="244"/>
                      <a:pt x="810" y="244"/>
                    </a:cubicBezTo>
                    <a:cubicBezTo>
                      <a:pt x="641" y="1175"/>
                      <a:pt x="641" y="1175"/>
                      <a:pt x="641" y="1175"/>
                    </a:cubicBezTo>
                    <a:cubicBezTo>
                      <a:pt x="630" y="1234"/>
                      <a:pt x="630" y="1234"/>
                      <a:pt x="630" y="1234"/>
                    </a:cubicBezTo>
                    <a:cubicBezTo>
                      <a:pt x="572" y="1224"/>
                      <a:pt x="572" y="1224"/>
                      <a:pt x="572" y="1224"/>
                    </a:cubicBezTo>
                    <a:cubicBezTo>
                      <a:pt x="243" y="1169"/>
                      <a:pt x="243" y="1169"/>
                      <a:pt x="243" y="1169"/>
                    </a:cubicBezTo>
                    <a:cubicBezTo>
                      <a:pt x="243" y="2973"/>
                      <a:pt x="243" y="2973"/>
                      <a:pt x="243" y="2973"/>
                    </a:cubicBezTo>
                    <a:cubicBezTo>
                      <a:pt x="2458" y="2973"/>
                      <a:pt x="2458" y="2973"/>
                      <a:pt x="2458" y="2973"/>
                    </a:cubicBezTo>
                    <a:cubicBezTo>
                      <a:pt x="2458" y="2182"/>
                      <a:pt x="2458" y="2182"/>
                      <a:pt x="2458" y="2182"/>
                    </a:cubicBezTo>
                    <a:cubicBezTo>
                      <a:pt x="2701" y="1862"/>
                      <a:pt x="2701" y="1862"/>
                      <a:pt x="2701" y="1862"/>
                    </a:cubicBezTo>
                    <a:cubicBezTo>
                      <a:pt x="2701" y="3095"/>
                      <a:pt x="2701" y="3095"/>
                      <a:pt x="2701" y="3095"/>
                    </a:cubicBezTo>
                    <a:cubicBezTo>
                      <a:pt x="2701" y="3216"/>
                      <a:pt x="2701" y="3216"/>
                      <a:pt x="2701" y="3216"/>
                    </a:cubicBezTo>
                    <a:cubicBezTo>
                      <a:pt x="2580" y="3216"/>
                      <a:pt x="2580" y="3216"/>
                      <a:pt x="2580" y="3216"/>
                    </a:cubicBezTo>
                    <a:cubicBezTo>
                      <a:pt x="122" y="3216"/>
                      <a:pt x="122" y="3216"/>
                      <a:pt x="122" y="3216"/>
                    </a:cubicBezTo>
                    <a:cubicBezTo>
                      <a:pt x="0" y="3216"/>
                      <a:pt x="0" y="3216"/>
                      <a:pt x="0" y="3216"/>
                    </a:cubicBezTo>
                    <a:cubicBezTo>
                      <a:pt x="0" y="3095"/>
                      <a:pt x="0" y="3095"/>
                      <a:pt x="0" y="3095"/>
                    </a:cubicBezTo>
                    <a:cubicBezTo>
                      <a:pt x="0" y="1087"/>
                      <a:pt x="0" y="1087"/>
                      <a:pt x="0" y="1087"/>
                    </a:cubicBezTo>
                    <a:cubicBezTo>
                      <a:pt x="0" y="1057"/>
                      <a:pt x="0" y="1057"/>
                      <a:pt x="0" y="1057"/>
                    </a:cubicBezTo>
                    <a:cubicBezTo>
                      <a:pt x="15" y="1029"/>
                      <a:pt x="15" y="1029"/>
                      <a:pt x="15" y="1029"/>
                    </a:cubicBezTo>
                    <a:cubicBezTo>
                      <a:pt x="539" y="64"/>
                      <a:pt x="539" y="64"/>
                      <a:pt x="539" y="64"/>
                    </a:cubicBezTo>
                    <a:cubicBezTo>
                      <a:pt x="574" y="0"/>
                      <a:pt x="574" y="0"/>
                      <a:pt x="574" y="0"/>
                    </a:cubicBezTo>
                    <a:cubicBezTo>
                      <a:pt x="646" y="0"/>
                      <a:pt x="646" y="0"/>
                      <a:pt x="646" y="0"/>
                    </a:cubicBezTo>
                    <a:close/>
                    <a:moveTo>
                      <a:pt x="406" y="2166"/>
                    </a:moveTo>
                    <a:cubicBezTo>
                      <a:pt x="567" y="2251"/>
                      <a:pt x="567" y="2251"/>
                      <a:pt x="567" y="2251"/>
                    </a:cubicBezTo>
                    <a:cubicBezTo>
                      <a:pt x="572" y="2241"/>
                      <a:pt x="717" y="1843"/>
                      <a:pt x="704" y="1965"/>
                    </a:cubicBezTo>
                    <a:cubicBezTo>
                      <a:pt x="692" y="2084"/>
                      <a:pt x="615" y="2249"/>
                      <a:pt x="647" y="2358"/>
                    </a:cubicBezTo>
                    <a:cubicBezTo>
                      <a:pt x="670" y="2436"/>
                      <a:pt x="719" y="2473"/>
                      <a:pt x="804" y="2448"/>
                    </a:cubicBezTo>
                    <a:cubicBezTo>
                      <a:pt x="839" y="2438"/>
                      <a:pt x="880" y="2419"/>
                      <a:pt x="923" y="2395"/>
                    </a:cubicBezTo>
                    <a:cubicBezTo>
                      <a:pt x="858" y="2470"/>
                      <a:pt x="802" y="2543"/>
                      <a:pt x="784" y="2604"/>
                    </a:cubicBezTo>
                    <a:cubicBezTo>
                      <a:pt x="758" y="2691"/>
                      <a:pt x="781" y="2756"/>
                      <a:pt x="879" y="2785"/>
                    </a:cubicBezTo>
                    <a:cubicBezTo>
                      <a:pt x="1012" y="2824"/>
                      <a:pt x="1133" y="2736"/>
                      <a:pt x="1229" y="2666"/>
                    </a:cubicBezTo>
                    <a:cubicBezTo>
                      <a:pt x="1239" y="2658"/>
                      <a:pt x="1248" y="2651"/>
                      <a:pt x="1257" y="2645"/>
                    </a:cubicBezTo>
                    <a:cubicBezTo>
                      <a:pt x="1367" y="2786"/>
                      <a:pt x="1720" y="2741"/>
                      <a:pt x="1721" y="2741"/>
                    </a:cubicBezTo>
                    <a:cubicBezTo>
                      <a:pt x="1698" y="2560"/>
                      <a:pt x="1698" y="2560"/>
                      <a:pt x="1698" y="2560"/>
                    </a:cubicBezTo>
                    <a:cubicBezTo>
                      <a:pt x="1697" y="2560"/>
                      <a:pt x="1415" y="2596"/>
                      <a:pt x="1406" y="2546"/>
                    </a:cubicBezTo>
                    <a:cubicBezTo>
                      <a:pt x="1388" y="2453"/>
                      <a:pt x="1337" y="2426"/>
                      <a:pt x="1262" y="2440"/>
                    </a:cubicBezTo>
                    <a:cubicBezTo>
                      <a:pt x="1216" y="2449"/>
                      <a:pt x="1172" y="2481"/>
                      <a:pt x="1121" y="2519"/>
                    </a:cubicBezTo>
                    <a:cubicBezTo>
                      <a:pt x="1079" y="2549"/>
                      <a:pt x="1030" y="2585"/>
                      <a:pt x="988" y="2602"/>
                    </a:cubicBezTo>
                    <a:cubicBezTo>
                      <a:pt x="1024" y="2552"/>
                      <a:pt x="1085" y="2486"/>
                      <a:pt x="1144" y="2422"/>
                    </a:cubicBezTo>
                    <a:cubicBezTo>
                      <a:pt x="1232" y="2326"/>
                      <a:pt x="1316" y="2235"/>
                      <a:pt x="1334" y="2167"/>
                    </a:cubicBezTo>
                    <a:cubicBezTo>
                      <a:pt x="1354" y="2089"/>
                      <a:pt x="1327" y="2045"/>
                      <a:pt x="1261" y="2027"/>
                    </a:cubicBezTo>
                    <a:cubicBezTo>
                      <a:pt x="1195" y="2010"/>
                      <a:pt x="1095" y="2074"/>
                      <a:pt x="984" y="2145"/>
                    </a:cubicBezTo>
                    <a:cubicBezTo>
                      <a:pt x="928" y="2181"/>
                      <a:pt x="869" y="2218"/>
                      <a:pt x="820" y="2245"/>
                    </a:cubicBezTo>
                    <a:cubicBezTo>
                      <a:pt x="826" y="2173"/>
                      <a:pt x="849" y="2064"/>
                      <a:pt x="868" y="1971"/>
                    </a:cubicBezTo>
                    <a:cubicBezTo>
                      <a:pt x="882" y="1905"/>
                      <a:pt x="894" y="1846"/>
                      <a:pt x="898" y="1808"/>
                    </a:cubicBezTo>
                    <a:cubicBezTo>
                      <a:pt x="990" y="1069"/>
                      <a:pt x="408" y="2163"/>
                      <a:pt x="406" y="2166"/>
                    </a:cubicBezTo>
                    <a:close/>
                    <a:moveTo>
                      <a:pt x="672" y="328"/>
                    </a:moveTo>
                    <a:cubicBezTo>
                      <a:pt x="279" y="1052"/>
                      <a:pt x="279" y="1052"/>
                      <a:pt x="279" y="1052"/>
                    </a:cubicBezTo>
                    <a:cubicBezTo>
                      <a:pt x="533" y="1094"/>
                      <a:pt x="533" y="1094"/>
                      <a:pt x="533" y="1094"/>
                    </a:cubicBezTo>
                    <a:cubicBezTo>
                      <a:pt x="672" y="328"/>
                      <a:pt x="672" y="328"/>
                      <a:pt x="672" y="328"/>
                    </a:cubicBezTo>
                    <a:close/>
                    <a:moveTo>
                      <a:pt x="1819" y="1745"/>
                    </a:moveTo>
                    <a:cubicBezTo>
                      <a:pt x="1730" y="2262"/>
                      <a:pt x="1730" y="2262"/>
                      <a:pt x="1730" y="2262"/>
                    </a:cubicBezTo>
                    <a:cubicBezTo>
                      <a:pt x="1764" y="2281"/>
                      <a:pt x="1764" y="2281"/>
                      <a:pt x="1764" y="2281"/>
                    </a:cubicBezTo>
                    <a:cubicBezTo>
                      <a:pt x="1723" y="2439"/>
                      <a:pt x="1723" y="2439"/>
                      <a:pt x="1723" y="2439"/>
                    </a:cubicBezTo>
                    <a:cubicBezTo>
                      <a:pt x="1792" y="2480"/>
                      <a:pt x="1792" y="2480"/>
                      <a:pt x="1792" y="2480"/>
                    </a:cubicBezTo>
                    <a:cubicBezTo>
                      <a:pt x="1905" y="2364"/>
                      <a:pt x="1905" y="2364"/>
                      <a:pt x="1905" y="2364"/>
                    </a:cubicBezTo>
                    <a:cubicBezTo>
                      <a:pt x="1930" y="2379"/>
                      <a:pt x="1930" y="2379"/>
                      <a:pt x="1930" y="2379"/>
                    </a:cubicBezTo>
                    <a:cubicBezTo>
                      <a:pt x="2319" y="2038"/>
                      <a:pt x="2319" y="2038"/>
                      <a:pt x="2319" y="2038"/>
                    </a:cubicBezTo>
                    <a:cubicBezTo>
                      <a:pt x="1819" y="1745"/>
                      <a:pt x="1819" y="1745"/>
                      <a:pt x="1819" y="1745"/>
                    </a:cubicBezTo>
                    <a:close/>
                    <a:moveTo>
                      <a:pt x="3094" y="444"/>
                    </a:moveTo>
                    <a:cubicBezTo>
                      <a:pt x="3085" y="366"/>
                      <a:pt x="3085" y="366"/>
                      <a:pt x="3085" y="366"/>
                    </a:cubicBezTo>
                    <a:cubicBezTo>
                      <a:pt x="2885" y="248"/>
                      <a:pt x="2885" y="248"/>
                      <a:pt x="2885" y="248"/>
                    </a:cubicBezTo>
                    <a:cubicBezTo>
                      <a:pt x="2620" y="378"/>
                      <a:pt x="2620" y="378"/>
                      <a:pt x="2620" y="378"/>
                    </a:cubicBezTo>
                    <a:cubicBezTo>
                      <a:pt x="2848" y="511"/>
                      <a:pt x="2848" y="511"/>
                      <a:pt x="2848" y="511"/>
                    </a:cubicBezTo>
                    <a:cubicBezTo>
                      <a:pt x="3120" y="670"/>
                      <a:pt x="3120" y="670"/>
                      <a:pt x="3120" y="670"/>
                    </a:cubicBezTo>
                    <a:cubicBezTo>
                      <a:pt x="3201" y="718"/>
                      <a:pt x="3201" y="718"/>
                      <a:pt x="3201" y="718"/>
                    </a:cubicBezTo>
                    <a:cubicBezTo>
                      <a:pt x="3126" y="1003"/>
                      <a:pt x="2993" y="1253"/>
                      <a:pt x="2796" y="1465"/>
                    </a:cubicBezTo>
                    <a:cubicBezTo>
                      <a:pt x="2929" y="1589"/>
                      <a:pt x="2929" y="1589"/>
                      <a:pt x="2929" y="1589"/>
                    </a:cubicBezTo>
                    <a:cubicBezTo>
                      <a:pt x="3163" y="1336"/>
                      <a:pt x="3316" y="1037"/>
                      <a:pt x="3395" y="694"/>
                    </a:cubicBezTo>
                    <a:cubicBezTo>
                      <a:pt x="3409" y="629"/>
                      <a:pt x="3409" y="629"/>
                      <a:pt x="3409" y="629"/>
                    </a:cubicBezTo>
                    <a:cubicBezTo>
                      <a:pt x="3352" y="595"/>
                      <a:pt x="3352" y="595"/>
                      <a:pt x="3352" y="595"/>
                    </a:cubicBezTo>
                    <a:cubicBezTo>
                      <a:pt x="3094" y="444"/>
                      <a:pt x="3094" y="444"/>
                      <a:pt x="3094" y="444"/>
                    </a:cubicBezTo>
                    <a:close/>
                    <a:moveTo>
                      <a:pt x="2560" y="479"/>
                    </a:moveTo>
                    <a:cubicBezTo>
                      <a:pt x="2250" y="824"/>
                      <a:pt x="2026" y="1215"/>
                      <a:pt x="1878" y="1645"/>
                    </a:cubicBezTo>
                    <a:cubicBezTo>
                      <a:pt x="2044" y="1743"/>
                      <a:pt x="2211" y="1841"/>
                      <a:pt x="2378" y="1938"/>
                    </a:cubicBezTo>
                    <a:cubicBezTo>
                      <a:pt x="2664" y="1579"/>
                      <a:pt x="2893" y="1191"/>
                      <a:pt x="3060" y="772"/>
                    </a:cubicBezTo>
                    <a:cubicBezTo>
                      <a:pt x="2894" y="675"/>
                      <a:pt x="2727" y="577"/>
                      <a:pt x="2560" y="47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800">
                  <a:latin typeface="微软雅黑" pitchFamily="34" charset="-122"/>
                  <a:ea typeface="微软雅黑" pitchFamily="34" charset="-122"/>
                </a:endParaRPr>
              </a:p>
            </p:txBody>
          </p:sp>
        </p:grpSp>
        <p:grpSp>
          <p:nvGrpSpPr>
            <p:cNvPr id="47" name="组合 46"/>
            <p:cNvGrpSpPr/>
            <p:nvPr/>
          </p:nvGrpSpPr>
          <p:grpSpPr>
            <a:xfrm>
              <a:off x="6192698" y="3309921"/>
              <a:ext cx="465459" cy="497543"/>
              <a:chOff x="13060" y="6203"/>
              <a:chExt cx="992" cy="994"/>
            </a:xfrm>
          </p:grpSpPr>
          <p:sp>
            <p:nvSpPr>
              <p:cNvPr id="54" name="圆角矩形 53"/>
              <p:cNvSpPr/>
              <p:nvPr/>
            </p:nvSpPr>
            <p:spPr>
              <a:xfrm>
                <a:off x="13060" y="6203"/>
                <a:ext cx="993" cy="994"/>
              </a:xfrm>
              <a:prstGeom prst="roundRect">
                <a:avLst/>
              </a:prstGeom>
              <a:solidFill>
                <a:srgbClr val="3B79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63" name=" 25"/>
              <p:cNvSpPr/>
              <p:nvPr/>
            </p:nvSpPr>
            <p:spPr bwMode="auto">
              <a:xfrm>
                <a:off x="13225" y="6436"/>
                <a:ext cx="662" cy="528"/>
              </a:xfrm>
              <a:custGeom>
                <a:avLst/>
                <a:gdLst/>
                <a:ahLst/>
                <a:cxnLst/>
                <a:rect l="0" t="0" r="r" b="b"/>
                <a:pathLst>
                  <a:path w="5226050" h="3657600">
                    <a:moveTo>
                      <a:pt x="3327400" y="1387475"/>
                    </a:moveTo>
                    <a:lnTo>
                      <a:pt x="3327400" y="1631950"/>
                    </a:lnTo>
                    <a:lnTo>
                      <a:pt x="3092450" y="1631950"/>
                    </a:lnTo>
                    <a:lnTo>
                      <a:pt x="3092450" y="1622425"/>
                    </a:lnTo>
                    <a:lnTo>
                      <a:pt x="3327400" y="1387475"/>
                    </a:lnTo>
                    <a:close/>
                    <a:moveTo>
                      <a:pt x="3648075" y="1212850"/>
                    </a:moveTo>
                    <a:lnTo>
                      <a:pt x="3886200" y="1212850"/>
                    </a:lnTo>
                    <a:lnTo>
                      <a:pt x="3886200" y="1631950"/>
                    </a:lnTo>
                    <a:lnTo>
                      <a:pt x="3648075" y="1631950"/>
                    </a:lnTo>
                    <a:lnTo>
                      <a:pt x="3648075" y="1212850"/>
                    </a:lnTo>
                    <a:close/>
                    <a:moveTo>
                      <a:pt x="3498850" y="1212850"/>
                    </a:moveTo>
                    <a:lnTo>
                      <a:pt x="3606800" y="1212850"/>
                    </a:lnTo>
                    <a:lnTo>
                      <a:pt x="3606800" y="1631950"/>
                    </a:lnTo>
                    <a:lnTo>
                      <a:pt x="3368675" y="1631950"/>
                    </a:lnTo>
                    <a:lnTo>
                      <a:pt x="3368675" y="1343025"/>
                    </a:lnTo>
                    <a:lnTo>
                      <a:pt x="3498850" y="1212850"/>
                    </a:lnTo>
                    <a:close/>
                    <a:moveTo>
                      <a:pt x="2470150" y="1060450"/>
                    </a:moveTo>
                    <a:lnTo>
                      <a:pt x="2489200" y="1060450"/>
                    </a:lnTo>
                    <a:lnTo>
                      <a:pt x="2511425" y="1060450"/>
                    </a:lnTo>
                    <a:lnTo>
                      <a:pt x="2530475" y="1066800"/>
                    </a:lnTo>
                    <a:lnTo>
                      <a:pt x="2549525" y="1076325"/>
                    </a:lnTo>
                    <a:lnTo>
                      <a:pt x="2565400" y="1089025"/>
                    </a:lnTo>
                    <a:lnTo>
                      <a:pt x="2578100" y="1104900"/>
                    </a:lnTo>
                    <a:lnTo>
                      <a:pt x="2590800" y="1123950"/>
                    </a:lnTo>
                    <a:lnTo>
                      <a:pt x="2597150" y="1143000"/>
                    </a:lnTo>
                    <a:lnTo>
                      <a:pt x="2600325" y="1165225"/>
                    </a:lnTo>
                    <a:lnTo>
                      <a:pt x="2597150" y="1187450"/>
                    </a:lnTo>
                    <a:lnTo>
                      <a:pt x="2590800" y="1206500"/>
                    </a:lnTo>
                    <a:lnTo>
                      <a:pt x="2581275" y="1225550"/>
                    </a:lnTo>
                    <a:lnTo>
                      <a:pt x="2568575" y="1241425"/>
                    </a:lnTo>
                    <a:lnTo>
                      <a:pt x="2552700" y="1254125"/>
                    </a:lnTo>
                    <a:lnTo>
                      <a:pt x="2533650" y="1266825"/>
                    </a:lnTo>
                    <a:lnTo>
                      <a:pt x="2514600" y="1273175"/>
                    </a:lnTo>
                    <a:lnTo>
                      <a:pt x="1568371" y="1588585"/>
                    </a:lnTo>
                    <a:lnTo>
                      <a:pt x="1470025" y="2333625"/>
                    </a:lnTo>
                    <a:lnTo>
                      <a:pt x="1463675" y="2362200"/>
                    </a:lnTo>
                    <a:lnTo>
                      <a:pt x="1457325" y="2387600"/>
                    </a:lnTo>
                    <a:lnTo>
                      <a:pt x="1444625" y="2409825"/>
                    </a:lnTo>
                    <a:lnTo>
                      <a:pt x="1441450" y="2414588"/>
                    </a:lnTo>
                    <a:lnTo>
                      <a:pt x="1441450" y="3508375"/>
                    </a:lnTo>
                    <a:lnTo>
                      <a:pt x="1438275" y="3536950"/>
                    </a:lnTo>
                    <a:lnTo>
                      <a:pt x="1431925" y="3565525"/>
                    </a:lnTo>
                    <a:lnTo>
                      <a:pt x="1416050" y="3590925"/>
                    </a:lnTo>
                    <a:lnTo>
                      <a:pt x="1400175" y="3613150"/>
                    </a:lnTo>
                    <a:lnTo>
                      <a:pt x="1377950" y="3632200"/>
                    </a:lnTo>
                    <a:lnTo>
                      <a:pt x="1352550" y="3644900"/>
                    </a:lnTo>
                    <a:lnTo>
                      <a:pt x="1323975" y="3654425"/>
                    </a:lnTo>
                    <a:lnTo>
                      <a:pt x="1292225" y="3657600"/>
                    </a:lnTo>
                    <a:lnTo>
                      <a:pt x="1263650" y="3654425"/>
                    </a:lnTo>
                    <a:lnTo>
                      <a:pt x="1235075" y="3644900"/>
                    </a:lnTo>
                    <a:lnTo>
                      <a:pt x="1209675" y="3632200"/>
                    </a:lnTo>
                    <a:lnTo>
                      <a:pt x="1187450" y="3613150"/>
                    </a:lnTo>
                    <a:lnTo>
                      <a:pt x="1168400" y="3590925"/>
                    </a:lnTo>
                    <a:lnTo>
                      <a:pt x="1155700" y="3565525"/>
                    </a:lnTo>
                    <a:lnTo>
                      <a:pt x="1146175" y="3536950"/>
                    </a:lnTo>
                    <a:lnTo>
                      <a:pt x="1143000" y="3508375"/>
                    </a:lnTo>
                    <a:lnTo>
                      <a:pt x="1143000" y="2473801"/>
                    </a:lnTo>
                    <a:lnTo>
                      <a:pt x="1139825" y="2473325"/>
                    </a:lnTo>
                    <a:lnTo>
                      <a:pt x="1031875" y="2459831"/>
                    </a:lnTo>
                    <a:lnTo>
                      <a:pt x="1031875" y="3508375"/>
                    </a:lnTo>
                    <a:lnTo>
                      <a:pt x="1028700" y="3536950"/>
                    </a:lnTo>
                    <a:lnTo>
                      <a:pt x="1019175" y="3565525"/>
                    </a:lnTo>
                    <a:lnTo>
                      <a:pt x="1006475" y="3590925"/>
                    </a:lnTo>
                    <a:lnTo>
                      <a:pt x="987425" y="3613150"/>
                    </a:lnTo>
                    <a:lnTo>
                      <a:pt x="965200" y="3632200"/>
                    </a:lnTo>
                    <a:lnTo>
                      <a:pt x="939800" y="3644900"/>
                    </a:lnTo>
                    <a:lnTo>
                      <a:pt x="911225" y="3654425"/>
                    </a:lnTo>
                    <a:lnTo>
                      <a:pt x="882650" y="3657600"/>
                    </a:lnTo>
                    <a:lnTo>
                      <a:pt x="850900" y="3654425"/>
                    </a:lnTo>
                    <a:lnTo>
                      <a:pt x="822325" y="3644900"/>
                    </a:lnTo>
                    <a:lnTo>
                      <a:pt x="796925" y="3632200"/>
                    </a:lnTo>
                    <a:lnTo>
                      <a:pt x="774700" y="3613150"/>
                    </a:lnTo>
                    <a:lnTo>
                      <a:pt x="755650" y="3590925"/>
                    </a:lnTo>
                    <a:lnTo>
                      <a:pt x="742950" y="3565525"/>
                    </a:lnTo>
                    <a:lnTo>
                      <a:pt x="733425" y="3536950"/>
                    </a:lnTo>
                    <a:lnTo>
                      <a:pt x="730250" y="3508375"/>
                    </a:lnTo>
                    <a:lnTo>
                      <a:pt x="730250" y="2397125"/>
                    </a:lnTo>
                    <a:lnTo>
                      <a:pt x="733425" y="2368550"/>
                    </a:lnTo>
                    <a:lnTo>
                      <a:pt x="742950" y="2339975"/>
                    </a:lnTo>
                    <a:lnTo>
                      <a:pt x="743744" y="2338388"/>
                    </a:lnTo>
                    <a:lnTo>
                      <a:pt x="742950" y="2336800"/>
                    </a:lnTo>
                    <a:lnTo>
                      <a:pt x="736600" y="2314575"/>
                    </a:lnTo>
                    <a:lnTo>
                      <a:pt x="730250" y="2292350"/>
                    </a:lnTo>
                    <a:lnTo>
                      <a:pt x="730250" y="2263775"/>
                    </a:lnTo>
                    <a:lnTo>
                      <a:pt x="733425" y="2235200"/>
                    </a:lnTo>
                    <a:lnTo>
                      <a:pt x="825831" y="1545236"/>
                    </a:lnTo>
                    <a:lnTo>
                      <a:pt x="679450" y="1892300"/>
                    </a:lnTo>
                    <a:lnTo>
                      <a:pt x="669925" y="1911350"/>
                    </a:lnTo>
                    <a:lnTo>
                      <a:pt x="669217" y="1912766"/>
                    </a:lnTo>
                    <a:lnTo>
                      <a:pt x="666750" y="1917700"/>
                    </a:lnTo>
                    <a:lnTo>
                      <a:pt x="657225" y="1936750"/>
                    </a:lnTo>
                    <a:lnTo>
                      <a:pt x="641350" y="1952625"/>
                    </a:lnTo>
                    <a:lnTo>
                      <a:pt x="625475" y="1962150"/>
                    </a:lnTo>
                    <a:lnTo>
                      <a:pt x="606425" y="1971675"/>
                    </a:lnTo>
                    <a:lnTo>
                      <a:pt x="584200" y="1974850"/>
                    </a:lnTo>
                    <a:lnTo>
                      <a:pt x="561975" y="1974850"/>
                    </a:lnTo>
                    <a:lnTo>
                      <a:pt x="542925" y="1971675"/>
                    </a:lnTo>
                    <a:lnTo>
                      <a:pt x="76200" y="1774825"/>
                    </a:lnTo>
                    <a:lnTo>
                      <a:pt x="57150" y="1765300"/>
                    </a:lnTo>
                    <a:lnTo>
                      <a:pt x="38100" y="1752600"/>
                    </a:lnTo>
                    <a:lnTo>
                      <a:pt x="25400" y="1739900"/>
                    </a:lnTo>
                    <a:lnTo>
                      <a:pt x="12700" y="1720850"/>
                    </a:lnTo>
                    <a:lnTo>
                      <a:pt x="3175" y="1704975"/>
                    </a:lnTo>
                    <a:lnTo>
                      <a:pt x="0" y="1682750"/>
                    </a:lnTo>
                    <a:lnTo>
                      <a:pt x="0" y="1660525"/>
                    </a:lnTo>
                    <a:lnTo>
                      <a:pt x="3175" y="1641475"/>
                    </a:lnTo>
                    <a:lnTo>
                      <a:pt x="12700" y="1619250"/>
                    </a:lnTo>
                    <a:lnTo>
                      <a:pt x="22225" y="1603375"/>
                    </a:lnTo>
                    <a:lnTo>
                      <a:pt x="38100" y="1587500"/>
                    </a:lnTo>
                    <a:lnTo>
                      <a:pt x="53975" y="1574800"/>
                    </a:lnTo>
                    <a:lnTo>
                      <a:pt x="73025" y="1568450"/>
                    </a:lnTo>
                    <a:lnTo>
                      <a:pt x="95250" y="1562100"/>
                    </a:lnTo>
                    <a:lnTo>
                      <a:pt x="114300" y="1562100"/>
                    </a:lnTo>
                    <a:lnTo>
                      <a:pt x="136525" y="1568450"/>
                    </a:lnTo>
                    <a:lnTo>
                      <a:pt x="516862" y="1728864"/>
                    </a:lnTo>
                    <a:lnTo>
                      <a:pt x="669925" y="1368425"/>
                    </a:lnTo>
                    <a:lnTo>
                      <a:pt x="679450" y="1346200"/>
                    </a:lnTo>
                    <a:lnTo>
                      <a:pt x="688975" y="1330325"/>
                    </a:lnTo>
                    <a:lnTo>
                      <a:pt x="704850" y="1314450"/>
                    </a:lnTo>
                    <a:lnTo>
                      <a:pt x="714375" y="1304925"/>
                    </a:lnTo>
                    <a:lnTo>
                      <a:pt x="730250" y="1295400"/>
                    </a:lnTo>
                    <a:lnTo>
                      <a:pt x="746125" y="1285875"/>
                    </a:lnTo>
                    <a:lnTo>
                      <a:pt x="787400" y="1273175"/>
                    </a:lnTo>
                    <a:lnTo>
                      <a:pt x="831850" y="1260475"/>
                    </a:lnTo>
                    <a:lnTo>
                      <a:pt x="882650" y="1254125"/>
                    </a:lnTo>
                    <a:lnTo>
                      <a:pt x="936625" y="1250950"/>
                    </a:lnTo>
                    <a:lnTo>
                      <a:pt x="990600" y="1250950"/>
                    </a:lnTo>
                    <a:lnTo>
                      <a:pt x="1092200" y="1250950"/>
                    </a:lnTo>
                    <a:lnTo>
                      <a:pt x="1171575" y="1260475"/>
                    </a:lnTo>
                    <a:lnTo>
                      <a:pt x="1301750" y="1276350"/>
                    </a:lnTo>
                    <a:lnTo>
                      <a:pt x="1377950" y="1289050"/>
                    </a:lnTo>
                    <a:lnTo>
                      <a:pt x="1473200" y="1311275"/>
                    </a:lnTo>
                    <a:lnTo>
                      <a:pt x="1524000" y="1323975"/>
                    </a:lnTo>
                    <a:lnTo>
                      <a:pt x="1571625" y="1339850"/>
                    </a:lnTo>
                    <a:lnTo>
                      <a:pt x="1604727" y="1351672"/>
                    </a:lnTo>
                    <a:lnTo>
                      <a:pt x="2470150" y="1060450"/>
                    </a:lnTo>
                    <a:close/>
                    <a:moveTo>
                      <a:pt x="4162425" y="914400"/>
                    </a:moveTo>
                    <a:lnTo>
                      <a:pt x="4162425" y="1631950"/>
                    </a:lnTo>
                    <a:lnTo>
                      <a:pt x="3924300" y="1631950"/>
                    </a:lnTo>
                    <a:lnTo>
                      <a:pt x="3924300" y="1168400"/>
                    </a:lnTo>
                    <a:lnTo>
                      <a:pt x="4162425" y="914400"/>
                    </a:lnTo>
                    <a:close/>
                    <a:moveTo>
                      <a:pt x="1193800" y="593725"/>
                    </a:moveTo>
                    <a:lnTo>
                      <a:pt x="1228725" y="596900"/>
                    </a:lnTo>
                    <a:lnTo>
                      <a:pt x="1260475" y="603250"/>
                    </a:lnTo>
                    <a:lnTo>
                      <a:pt x="1289050" y="612775"/>
                    </a:lnTo>
                    <a:lnTo>
                      <a:pt x="1317625" y="625475"/>
                    </a:lnTo>
                    <a:lnTo>
                      <a:pt x="1346200" y="638175"/>
                    </a:lnTo>
                    <a:lnTo>
                      <a:pt x="1371600" y="657225"/>
                    </a:lnTo>
                    <a:lnTo>
                      <a:pt x="1397000" y="676275"/>
                    </a:lnTo>
                    <a:lnTo>
                      <a:pt x="1419225" y="698500"/>
                    </a:lnTo>
                    <a:lnTo>
                      <a:pt x="1438275" y="720725"/>
                    </a:lnTo>
                    <a:lnTo>
                      <a:pt x="1454150" y="746125"/>
                    </a:lnTo>
                    <a:lnTo>
                      <a:pt x="1470025" y="771525"/>
                    </a:lnTo>
                    <a:lnTo>
                      <a:pt x="1482725" y="800100"/>
                    </a:lnTo>
                    <a:lnTo>
                      <a:pt x="1492250" y="828675"/>
                    </a:lnTo>
                    <a:lnTo>
                      <a:pt x="1498600" y="860425"/>
                    </a:lnTo>
                    <a:lnTo>
                      <a:pt x="1501775" y="892175"/>
                    </a:lnTo>
                    <a:lnTo>
                      <a:pt x="1501775" y="923925"/>
                    </a:lnTo>
                    <a:lnTo>
                      <a:pt x="1498600" y="955675"/>
                    </a:lnTo>
                    <a:lnTo>
                      <a:pt x="1495425" y="987425"/>
                    </a:lnTo>
                    <a:lnTo>
                      <a:pt x="1485900" y="1019175"/>
                    </a:lnTo>
                    <a:lnTo>
                      <a:pt x="1473200" y="1047750"/>
                    </a:lnTo>
                    <a:lnTo>
                      <a:pt x="1457325" y="1073150"/>
                    </a:lnTo>
                    <a:lnTo>
                      <a:pt x="1441450" y="1101725"/>
                    </a:lnTo>
                    <a:lnTo>
                      <a:pt x="1422400" y="1123950"/>
                    </a:lnTo>
                    <a:lnTo>
                      <a:pt x="1400175" y="1146175"/>
                    </a:lnTo>
                    <a:lnTo>
                      <a:pt x="1377950" y="1165225"/>
                    </a:lnTo>
                    <a:lnTo>
                      <a:pt x="1352550" y="1184275"/>
                    </a:lnTo>
                    <a:lnTo>
                      <a:pt x="1327150" y="1196975"/>
                    </a:lnTo>
                    <a:lnTo>
                      <a:pt x="1298575" y="1209675"/>
                    </a:lnTo>
                    <a:lnTo>
                      <a:pt x="1270000" y="1219200"/>
                    </a:lnTo>
                    <a:lnTo>
                      <a:pt x="1238250" y="1225550"/>
                    </a:lnTo>
                    <a:lnTo>
                      <a:pt x="1206500" y="1228725"/>
                    </a:lnTo>
                    <a:lnTo>
                      <a:pt x="1174750" y="1231900"/>
                    </a:lnTo>
                    <a:lnTo>
                      <a:pt x="1143000" y="1228725"/>
                    </a:lnTo>
                    <a:lnTo>
                      <a:pt x="1111250" y="1222375"/>
                    </a:lnTo>
                    <a:lnTo>
                      <a:pt x="1079500" y="1212850"/>
                    </a:lnTo>
                    <a:lnTo>
                      <a:pt x="1050925" y="1200150"/>
                    </a:lnTo>
                    <a:lnTo>
                      <a:pt x="1022350" y="1187450"/>
                    </a:lnTo>
                    <a:lnTo>
                      <a:pt x="996950" y="1168400"/>
                    </a:lnTo>
                    <a:lnTo>
                      <a:pt x="974725" y="1149350"/>
                    </a:lnTo>
                    <a:lnTo>
                      <a:pt x="952500" y="1130300"/>
                    </a:lnTo>
                    <a:lnTo>
                      <a:pt x="933450" y="1104900"/>
                    </a:lnTo>
                    <a:lnTo>
                      <a:pt x="914400" y="1079500"/>
                    </a:lnTo>
                    <a:lnTo>
                      <a:pt x="901700" y="1054100"/>
                    </a:lnTo>
                    <a:lnTo>
                      <a:pt x="889000" y="1025525"/>
                    </a:lnTo>
                    <a:lnTo>
                      <a:pt x="879475" y="996950"/>
                    </a:lnTo>
                    <a:lnTo>
                      <a:pt x="873125" y="965200"/>
                    </a:lnTo>
                    <a:lnTo>
                      <a:pt x="866775" y="936625"/>
                    </a:lnTo>
                    <a:lnTo>
                      <a:pt x="866775" y="904875"/>
                    </a:lnTo>
                    <a:lnTo>
                      <a:pt x="869950" y="869950"/>
                    </a:lnTo>
                    <a:lnTo>
                      <a:pt x="876300" y="838200"/>
                    </a:lnTo>
                    <a:lnTo>
                      <a:pt x="885825" y="809625"/>
                    </a:lnTo>
                    <a:lnTo>
                      <a:pt x="895350" y="777875"/>
                    </a:lnTo>
                    <a:lnTo>
                      <a:pt x="911225" y="752475"/>
                    </a:lnTo>
                    <a:lnTo>
                      <a:pt x="927100" y="727075"/>
                    </a:lnTo>
                    <a:lnTo>
                      <a:pt x="946150" y="701675"/>
                    </a:lnTo>
                    <a:lnTo>
                      <a:pt x="968375" y="679450"/>
                    </a:lnTo>
                    <a:lnTo>
                      <a:pt x="990600" y="660400"/>
                    </a:lnTo>
                    <a:lnTo>
                      <a:pt x="1016000" y="644525"/>
                    </a:lnTo>
                    <a:lnTo>
                      <a:pt x="1044575" y="628650"/>
                    </a:lnTo>
                    <a:lnTo>
                      <a:pt x="1073150" y="615950"/>
                    </a:lnTo>
                    <a:lnTo>
                      <a:pt x="1101725" y="606425"/>
                    </a:lnTo>
                    <a:lnTo>
                      <a:pt x="1130300" y="600075"/>
                    </a:lnTo>
                    <a:lnTo>
                      <a:pt x="1162050" y="596900"/>
                    </a:lnTo>
                    <a:lnTo>
                      <a:pt x="1193800" y="593725"/>
                    </a:lnTo>
                    <a:close/>
                    <a:moveTo>
                      <a:pt x="3930650" y="523875"/>
                    </a:moveTo>
                    <a:lnTo>
                      <a:pt x="4273550" y="523875"/>
                    </a:lnTo>
                    <a:lnTo>
                      <a:pt x="4289425" y="527050"/>
                    </a:lnTo>
                    <a:lnTo>
                      <a:pt x="4295775" y="527050"/>
                    </a:lnTo>
                    <a:lnTo>
                      <a:pt x="4302125" y="530225"/>
                    </a:lnTo>
                    <a:lnTo>
                      <a:pt x="4311650" y="533400"/>
                    </a:lnTo>
                    <a:lnTo>
                      <a:pt x="4318000" y="536575"/>
                    </a:lnTo>
                    <a:lnTo>
                      <a:pt x="4327525" y="546100"/>
                    </a:lnTo>
                    <a:lnTo>
                      <a:pt x="4337050" y="558800"/>
                    </a:lnTo>
                    <a:lnTo>
                      <a:pt x="4340225" y="565150"/>
                    </a:lnTo>
                    <a:lnTo>
                      <a:pt x="4343400" y="571500"/>
                    </a:lnTo>
                    <a:lnTo>
                      <a:pt x="4346575" y="581025"/>
                    </a:lnTo>
                    <a:lnTo>
                      <a:pt x="4349750" y="587375"/>
                    </a:lnTo>
                    <a:lnTo>
                      <a:pt x="4349750" y="603250"/>
                    </a:lnTo>
                    <a:lnTo>
                      <a:pt x="4349750" y="908050"/>
                    </a:lnTo>
                    <a:lnTo>
                      <a:pt x="4349750" y="920750"/>
                    </a:lnTo>
                    <a:lnTo>
                      <a:pt x="4343400" y="936625"/>
                    </a:lnTo>
                    <a:lnTo>
                      <a:pt x="4337050" y="949325"/>
                    </a:lnTo>
                    <a:lnTo>
                      <a:pt x="4327525" y="962025"/>
                    </a:lnTo>
                    <a:lnTo>
                      <a:pt x="4318000" y="971550"/>
                    </a:lnTo>
                    <a:lnTo>
                      <a:pt x="4305300" y="977900"/>
                    </a:lnTo>
                    <a:lnTo>
                      <a:pt x="4289425" y="981075"/>
                    </a:lnTo>
                    <a:lnTo>
                      <a:pt x="4273550" y="984250"/>
                    </a:lnTo>
                    <a:lnTo>
                      <a:pt x="4257675" y="981075"/>
                    </a:lnTo>
                    <a:lnTo>
                      <a:pt x="4244975" y="977900"/>
                    </a:lnTo>
                    <a:lnTo>
                      <a:pt x="4229100" y="971550"/>
                    </a:lnTo>
                    <a:lnTo>
                      <a:pt x="4219575" y="962025"/>
                    </a:lnTo>
                    <a:lnTo>
                      <a:pt x="4210050" y="949325"/>
                    </a:lnTo>
                    <a:lnTo>
                      <a:pt x="4203700" y="936625"/>
                    </a:lnTo>
                    <a:lnTo>
                      <a:pt x="4197350" y="920750"/>
                    </a:lnTo>
                    <a:lnTo>
                      <a:pt x="4197350" y="908050"/>
                    </a:lnTo>
                    <a:lnTo>
                      <a:pt x="4197350" y="787400"/>
                    </a:lnTo>
                    <a:lnTo>
                      <a:pt x="3873500" y="1127125"/>
                    </a:lnTo>
                    <a:lnTo>
                      <a:pt x="3863975" y="1136650"/>
                    </a:lnTo>
                    <a:lnTo>
                      <a:pt x="3851275" y="1146175"/>
                    </a:lnTo>
                    <a:lnTo>
                      <a:pt x="3838575" y="1152525"/>
                    </a:lnTo>
                    <a:lnTo>
                      <a:pt x="3825875" y="1158875"/>
                    </a:lnTo>
                    <a:lnTo>
                      <a:pt x="3813175" y="1158875"/>
                    </a:lnTo>
                    <a:lnTo>
                      <a:pt x="3810000" y="1158875"/>
                    </a:lnTo>
                    <a:lnTo>
                      <a:pt x="3806825" y="1158875"/>
                    </a:lnTo>
                    <a:lnTo>
                      <a:pt x="3473450" y="1162050"/>
                    </a:lnTo>
                    <a:lnTo>
                      <a:pt x="3022600" y="1612900"/>
                    </a:lnTo>
                    <a:lnTo>
                      <a:pt x="3009900" y="1622425"/>
                    </a:lnTo>
                    <a:lnTo>
                      <a:pt x="2997200" y="1628775"/>
                    </a:lnTo>
                    <a:lnTo>
                      <a:pt x="2981325" y="1631950"/>
                    </a:lnTo>
                    <a:lnTo>
                      <a:pt x="2968625" y="1635125"/>
                    </a:lnTo>
                    <a:lnTo>
                      <a:pt x="2952750" y="1631950"/>
                    </a:lnTo>
                    <a:lnTo>
                      <a:pt x="2940050" y="1628775"/>
                    </a:lnTo>
                    <a:lnTo>
                      <a:pt x="2924175" y="1622425"/>
                    </a:lnTo>
                    <a:lnTo>
                      <a:pt x="2914650" y="1612900"/>
                    </a:lnTo>
                    <a:lnTo>
                      <a:pt x="2901950" y="1600200"/>
                    </a:lnTo>
                    <a:lnTo>
                      <a:pt x="2895600" y="1587500"/>
                    </a:lnTo>
                    <a:lnTo>
                      <a:pt x="2892425" y="1571625"/>
                    </a:lnTo>
                    <a:lnTo>
                      <a:pt x="2889250" y="1555750"/>
                    </a:lnTo>
                    <a:lnTo>
                      <a:pt x="2892425" y="1543050"/>
                    </a:lnTo>
                    <a:lnTo>
                      <a:pt x="2895600" y="1527175"/>
                    </a:lnTo>
                    <a:lnTo>
                      <a:pt x="2901950" y="1514475"/>
                    </a:lnTo>
                    <a:lnTo>
                      <a:pt x="2914650" y="1501775"/>
                    </a:lnTo>
                    <a:lnTo>
                      <a:pt x="3371850" y="1044575"/>
                    </a:lnTo>
                    <a:lnTo>
                      <a:pt x="3381375" y="1031875"/>
                    </a:lnTo>
                    <a:lnTo>
                      <a:pt x="3394075" y="1019175"/>
                    </a:lnTo>
                    <a:lnTo>
                      <a:pt x="3409950" y="1012825"/>
                    </a:lnTo>
                    <a:lnTo>
                      <a:pt x="3425825" y="1009650"/>
                    </a:lnTo>
                    <a:lnTo>
                      <a:pt x="3435350" y="1006475"/>
                    </a:lnTo>
                    <a:lnTo>
                      <a:pt x="3438525" y="1006475"/>
                    </a:lnTo>
                    <a:lnTo>
                      <a:pt x="3441700" y="1006475"/>
                    </a:lnTo>
                    <a:lnTo>
                      <a:pt x="3775075" y="1006475"/>
                    </a:lnTo>
                    <a:lnTo>
                      <a:pt x="4086225" y="679450"/>
                    </a:lnTo>
                    <a:lnTo>
                      <a:pt x="3930650" y="679450"/>
                    </a:lnTo>
                    <a:lnTo>
                      <a:pt x="3914775" y="676275"/>
                    </a:lnTo>
                    <a:lnTo>
                      <a:pt x="3902075" y="673100"/>
                    </a:lnTo>
                    <a:lnTo>
                      <a:pt x="3886200" y="666750"/>
                    </a:lnTo>
                    <a:lnTo>
                      <a:pt x="3876675" y="657225"/>
                    </a:lnTo>
                    <a:lnTo>
                      <a:pt x="3867150" y="644525"/>
                    </a:lnTo>
                    <a:lnTo>
                      <a:pt x="3860800" y="631825"/>
                    </a:lnTo>
                    <a:lnTo>
                      <a:pt x="3854450" y="615950"/>
                    </a:lnTo>
                    <a:lnTo>
                      <a:pt x="3854450" y="603250"/>
                    </a:lnTo>
                    <a:lnTo>
                      <a:pt x="3854450" y="587375"/>
                    </a:lnTo>
                    <a:lnTo>
                      <a:pt x="3860800" y="571500"/>
                    </a:lnTo>
                    <a:lnTo>
                      <a:pt x="3867150" y="558800"/>
                    </a:lnTo>
                    <a:lnTo>
                      <a:pt x="3876675" y="546100"/>
                    </a:lnTo>
                    <a:lnTo>
                      <a:pt x="3886200" y="536575"/>
                    </a:lnTo>
                    <a:lnTo>
                      <a:pt x="3902075" y="530225"/>
                    </a:lnTo>
                    <a:lnTo>
                      <a:pt x="3914775" y="527050"/>
                    </a:lnTo>
                    <a:lnTo>
                      <a:pt x="3930650" y="523875"/>
                    </a:lnTo>
                    <a:close/>
                    <a:moveTo>
                      <a:pt x="3302000" y="285750"/>
                    </a:moveTo>
                    <a:lnTo>
                      <a:pt x="3333750" y="317500"/>
                    </a:lnTo>
                    <a:lnTo>
                      <a:pt x="2622550" y="1104900"/>
                    </a:lnTo>
                    <a:lnTo>
                      <a:pt x="2543175" y="1028700"/>
                    </a:lnTo>
                    <a:lnTo>
                      <a:pt x="3302000" y="285750"/>
                    </a:lnTo>
                    <a:close/>
                    <a:moveTo>
                      <a:pt x="2543175" y="0"/>
                    </a:moveTo>
                    <a:lnTo>
                      <a:pt x="4841875" y="0"/>
                    </a:lnTo>
                    <a:lnTo>
                      <a:pt x="4879975" y="3175"/>
                    </a:lnTo>
                    <a:lnTo>
                      <a:pt x="4918075" y="6350"/>
                    </a:lnTo>
                    <a:lnTo>
                      <a:pt x="4956175" y="15875"/>
                    </a:lnTo>
                    <a:lnTo>
                      <a:pt x="4991100" y="28575"/>
                    </a:lnTo>
                    <a:lnTo>
                      <a:pt x="5026025" y="47625"/>
                    </a:lnTo>
                    <a:lnTo>
                      <a:pt x="5057775" y="66675"/>
                    </a:lnTo>
                    <a:lnTo>
                      <a:pt x="5086350" y="88900"/>
                    </a:lnTo>
                    <a:lnTo>
                      <a:pt x="5111750" y="111125"/>
                    </a:lnTo>
                    <a:lnTo>
                      <a:pt x="5137150" y="139700"/>
                    </a:lnTo>
                    <a:lnTo>
                      <a:pt x="5159375" y="168275"/>
                    </a:lnTo>
                    <a:lnTo>
                      <a:pt x="5178425" y="200025"/>
                    </a:lnTo>
                    <a:lnTo>
                      <a:pt x="5194300" y="234950"/>
                    </a:lnTo>
                    <a:lnTo>
                      <a:pt x="5207000" y="269875"/>
                    </a:lnTo>
                    <a:lnTo>
                      <a:pt x="5216525" y="304800"/>
                    </a:lnTo>
                    <a:lnTo>
                      <a:pt x="5222875" y="342900"/>
                    </a:lnTo>
                    <a:lnTo>
                      <a:pt x="5226050" y="384175"/>
                    </a:lnTo>
                    <a:lnTo>
                      <a:pt x="5226050" y="1739900"/>
                    </a:lnTo>
                    <a:lnTo>
                      <a:pt x="5222875" y="1778000"/>
                    </a:lnTo>
                    <a:lnTo>
                      <a:pt x="5216525" y="1816100"/>
                    </a:lnTo>
                    <a:lnTo>
                      <a:pt x="5207000" y="1854200"/>
                    </a:lnTo>
                    <a:lnTo>
                      <a:pt x="5194300" y="1889125"/>
                    </a:lnTo>
                    <a:lnTo>
                      <a:pt x="5178425" y="1920875"/>
                    </a:lnTo>
                    <a:lnTo>
                      <a:pt x="5159375" y="1952625"/>
                    </a:lnTo>
                    <a:lnTo>
                      <a:pt x="5137150" y="1984375"/>
                    </a:lnTo>
                    <a:lnTo>
                      <a:pt x="5111750" y="2009775"/>
                    </a:lnTo>
                    <a:lnTo>
                      <a:pt x="5086350" y="2035175"/>
                    </a:lnTo>
                    <a:lnTo>
                      <a:pt x="5057775" y="2057400"/>
                    </a:lnTo>
                    <a:lnTo>
                      <a:pt x="5026025" y="2076450"/>
                    </a:lnTo>
                    <a:lnTo>
                      <a:pt x="4991100" y="2092325"/>
                    </a:lnTo>
                    <a:lnTo>
                      <a:pt x="4956175" y="2105025"/>
                    </a:lnTo>
                    <a:lnTo>
                      <a:pt x="4918075" y="2114550"/>
                    </a:lnTo>
                    <a:lnTo>
                      <a:pt x="4879975" y="2120900"/>
                    </a:lnTo>
                    <a:lnTo>
                      <a:pt x="4841875" y="2120900"/>
                    </a:lnTo>
                    <a:lnTo>
                      <a:pt x="2543175" y="2120900"/>
                    </a:lnTo>
                    <a:lnTo>
                      <a:pt x="2505075" y="2120900"/>
                    </a:lnTo>
                    <a:lnTo>
                      <a:pt x="2466975" y="2114550"/>
                    </a:lnTo>
                    <a:lnTo>
                      <a:pt x="2428875" y="2105025"/>
                    </a:lnTo>
                    <a:lnTo>
                      <a:pt x="2393950" y="2092325"/>
                    </a:lnTo>
                    <a:lnTo>
                      <a:pt x="2362200" y="2076450"/>
                    </a:lnTo>
                    <a:lnTo>
                      <a:pt x="2330450" y="2057400"/>
                    </a:lnTo>
                    <a:lnTo>
                      <a:pt x="2298700" y="2035175"/>
                    </a:lnTo>
                    <a:lnTo>
                      <a:pt x="2273300" y="2009775"/>
                    </a:lnTo>
                    <a:lnTo>
                      <a:pt x="2247900" y="1984375"/>
                    </a:lnTo>
                    <a:lnTo>
                      <a:pt x="2225675" y="1952625"/>
                    </a:lnTo>
                    <a:lnTo>
                      <a:pt x="2206625" y="1920875"/>
                    </a:lnTo>
                    <a:lnTo>
                      <a:pt x="2190750" y="1889125"/>
                    </a:lnTo>
                    <a:lnTo>
                      <a:pt x="2178050" y="1854200"/>
                    </a:lnTo>
                    <a:lnTo>
                      <a:pt x="2168525" y="1816100"/>
                    </a:lnTo>
                    <a:lnTo>
                      <a:pt x="2162175" y="1778000"/>
                    </a:lnTo>
                    <a:lnTo>
                      <a:pt x="2159000" y="1739900"/>
                    </a:lnTo>
                    <a:lnTo>
                      <a:pt x="2159000" y="1435100"/>
                    </a:lnTo>
                    <a:lnTo>
                      <a:pt x="2241550" y="1406525"/>
                    </a:lnTo>
                    <a:lnTo>
                      <a:pt x="2324100" y="1374775"/>
                    </a:lnTo>
                    <a:lnTo>
                      <a:pt x="2324100" y="1739900"/>
                    </a:lnTo>
                    <a:lnTo>
                      <a:pt x="2324100" y="1762125"/>
                    </a:lnTo>
                    <a:lnTo>
                      <a:pt x="2327275" y="1784350"/>
                    </a:lnTo>
                    <a:lnTo>
                      <a:pt x="2333625" y="1803400"/>
                    </a:lnTo>
                    <a:lnTo>
                      <a:pt x="2339975" y="1825625"/>
                    </a:lnTo>
                    <a:lnTo>
                      <a:pt x="2349500" y="1844675"/>
                    </a:lnTo>
                    <a:lnTo>
                      <a:pt x="2362200" y="1863725"/>
                    </a:lnTo>
                    <a:lnTo>
                      <a:pt x="2374900" y="1879600"/>
                    </a:lnTo>
                    <a:lnTo>
                      <a:pt x="2387600" y="1895475"/>
                    </a:lnTo>
                    <a:lnTo>
                      <a:pt x="2403475" y="1908175"/>
                    </a:lnTo>
                    <a:lnTo>
                      <a:pt x="2419350" y="1920875"/>
                    </a:lnTo>
                    <a:lnTo>
                      <a:pt x="2438400" y="1933575"/>
                    </a:lnTo>
                    <a:lnTo>
                      <a:pt x="2457450" y="1943100"/>
                    </a:lnTo>
                    <a:lnTo>
                      <a:pt x="2476500" y="1949450"/>
                    </a:lnTo>
                    <a:lnTo>
                      <a:pt x="2498725" y="1955800"/>
                    </a:lnTo>
                    <a:lnTo>
                      <a:pt x="2520950" y="1958975"/>
                    </a:lnTo>
                    <a:lnTo>
                      <a:pt x="2543175" y="1958975"/>
                    </a:lnTo>
                    <a:lnTo>
                      <a:pt x="4841875" y="1958975"/>
                    </a:lnTo>
                    <a:lnTo>
                      <a:pt x="4864100" y="1958975"/>
                    </a:lnTo>
                    <a:lnTo>
                      <a:pt x="4886325" y="1955800"/>
                    </a:lnTo>
                    <a:lnTo>
                      <a:pt x="4908550" y="1949450"/>
                    </a:lnTo>
                    <a:lnTo>
                      <a:pt x="4927600" y="1943100"/>
                    </a:lnTo>
                    <a:lnTo>
                      <a:pt x="4946650" y="1933575"/>
                    </a:lnTo>
                    <a:lnTo>
                      <a:pt x="4965700" y="1920875"/>
                    </a:lnTo>
                    <a:lnTo>
                      <a:pt x="4981575" y="1908175"/>
                    </a:lnTo>
                    <a:lnTo>
                      <a:pt x="4997450" y="1895475"/>
                    </a:lnTo>
                    <a:lnTo>
                      <a:pt x="5013325" y="1879600"/>
                    </a:lnTo>
                    <a:lnTo>
                      <a:pt x="5026025" y="1863725"/>
                    </a:lnTo>
                    <a:lnTo>
                      <a:pt x="5035550" y="1844675"/>
                    </a:lnTo>
                    <a:lnTo>
                      <a:pt x="5045075" y="1825625"/>
                    </a:lnTo>
                    <a:lnTo>
                      <a:pt x="5051425" y="1803400"/>
                    </a:lnTo>
                    <a:lnTo>
                      <a:pt x="5057775" y="1784350"/>
                    </a:lnTo>
                    <a:lnTo>
                      <a:pt x="5060950" y="1762125"/>
                    </a:lnTo>
                    <a:lnTo>
                      <a:pt x="5060950" y="1739900"/>
                    </a:lnTo>
                    <a:lnTo>
                      <a:pt x="5060950" y="384175"/>
                    </a:lnTo>
                    <a:lnTo>
                      <a:pt x="5060950" y="361950"/>
                    </a:lnTo>
                    <a:lnTo>
                      <a:pt x="5057775" y="339725"/>
                    </a:lnTo>
                    <a:lnTo>
                      <a:pt x="5051425" y="317500"/>
                    </a:lnTo>
                    <a:lnTo>
                      <a:pt x="5045075" y="298450"/>
                    </a:lnTo>
                    <a:lnTo>
                      <a:pt x="5035550" y="279400"/>
                    </a:lnTo>
                    <a:lnTo>
                      <a:pt x="5026025" y="260350"/>
                    </a:lnTo>
                    <a:lnTo>
                      <a:pt x="5013325" y="244475"/>
                    </a:lnTo>
                    <a:lnTo>
                      <a:pt x="4997450" y="228600"/>
                    </a:lnTo>
                    <a:lnTo>
                      <a:pt x="4981575" y="212725"/>
                    </a:lnTo>
                    <a:lnTo>
                      <a:pt x="4965700" y="200025"/>
                    </a:lnTo>
                    <a:lnTo>
                      <a:pt x="4946650" y="190500"/>
                    </a:lnTo>
                    <a:lnTo>
                      <a:pt x="4927600" y="180975"/>
                    </a:lnTo>
                    <a:lnTo>
                      <a:pt x="4908550" y="171450"/>
                    </a:lnTo>
                    <a:lnTo>
                      <a:pt x="4886325" y="168275"/>
                    </a:lnTo>
                    <a:lnTo>
                      <a:pt x="4864100" y="165100"/>
                    </a:lnTo>
                    <a:lnTo>
                      <a:pt x="4841875" y="161925"/>
                    </a:lnTo>
                    <a:lnTo>
                      <a:pt x="2543175" y="161925"/>
                    </a:lnTo>
                    <a:lnTo>
                      <a:pt x="2520950" y="165100"/>
                    </a:lnTo>
                    <a:lnTo>
                      <a:pt x="2498725" y="168275"/>
                    </a:lnTo>
                    <a:lnTo>
                      <a:pt x="2476500" y="171450"/>
                    </a:lnTo>
                    <a:lnTo>
                      <a:pt x="2457450" y="180975"/>
                    </a:lnTo>
                    <a:lnTo>
                      <a:pt x="2438400" y="190500"/>
                    </a:lnTo>
                    <a:lnTo>
                      <a:pt x="2419350" y="200025"/>
                    </a:lnTo>
                    <a:lnTo>
                      <a:pt x="2403475" y="212725"/>
                    </a:lnTo>
                    <a:lnTo>
                      <a:pt x="2387600" y="228600"/>
                    </a:lnTo>
                    <a:lnTo>
                      <a:pt x="2374900" y="244475"/>
                    </a:lnTo>
                    <a:lnTo>
                      <a:pt x="2362200" y="260350"/>
                    </a:lnTo>
                    <a:lnTo>
                      <a:pt x="2349500" y="279400"/>
                    </a:lnTo>
                    <a:lnTo>
                      <a:pt x="2339975" y="298450"/>
                    </a:lnTo>
                    <a:lnTo>
                      <a:pt x="2333625" y="317500"/>
                    </a:lnTo>
                    <a:lnTo>
                      <a:pt x="2327275" y="339725"/>
                    </a:lnTo>
                    <a:lnTo>
                      <a:pt x="2324100" y="361950"/>
                    </a:lnTo>
                    <a:lnTo>
                      <a:pt x="2324100" y="384175"/>
                    </a:lnTo>
                    <a:lnTo>
                      <a:pt x="2324100" y="1066800"/>
                    </a:lnTo>
                    <a:lnTo>
                      <a:pt x="2241550" y="1089025"/>
                    </a:lnTo>
                    <a:lnTo>
                      <a:pt x="2159000" y="1117600"/>
                    </a:lnTo>
                    <a:lnTo>
                      <a:pt x="2159000" y="384175"/>
                    </a:lnTo>
                    <a:lnTo>
                      <a:pt x="2162175" y="342900"/>
                    </a:lnTo>
                    <a:lnTo>
                      <a:pt x="2168525" y="304800"/>
                    </a:lnTo>
                    <a:lnTo>
                      <a:pt x="2178050" y="269875"/>
                    </a:lnTo>
                    <a:lnTo>
                      <a:pt x="2190750" y="234950"/>
                    </a:lnTo>
                    <a:lnTo>
                      <a:pt x="2206625" y="200025"/>
                    </a:lnTo>
                    <a:lnTo>
                      <a:pt x="2225675" y="168275"/>
                    </a:lnTo>
                    <a:lnTo>
                      <a:pt x="2247900" y="139700"/>
                    </a:lnTo>
                    <a:lnTo>
                      <a:pt x="2273300" y="111125"/>
                    </a:lnTo>
                    <a:lnTo>
                      <a:pt x="2298700" y="88900"/>
                    </a:lnTo>
                    <a:lnTo>
                      <a:pt x="2330450" y="66675"/>
                    </a:lnTo>
                    <a:lnTo>
                      <a:pt x="2362200" y="47625"/>
                    </a:lnTo>
                    <a:lnTo>
                      <a:pt x="2393950" y="28575"/>
                    </a:lnTo>
                    <a:lnTo>
                      <a:pt x="2428875" y="15875"/>
                    </a:lnTo>
                    <a:lnTo>
                      <a:pt x="2466975" y="6350"/>
                    </a:lnTo>
                    <a:lnTo>
                      <a:pt x="2505075" y="3175"/>
                    </a:lnTo>
                    <a:lnTo>
                      <a:pt x="2543175"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sz="1800">
                  <a:solidFill>
                    <a:srgbClr val="FFFFFF"/>
                  </a:solidFill>
                  <a:latin typeface="微软雅黑" pitchFamily="34" charset="-122"/>
                  <a:ea typeface="微软雅黑" pitchFamily="34" charset="-122"/>
                </a:endParaRPr>
              </a:p>
            </p:txBody>
          </p:sp>
        </p:grpSp>
        <p:grpSp>
          <p:nvGrpSpPr>
            <p:cNvPr id="48" name="组合 47"/>
            <p:cNvGrpSpPr/>
            <p:nvPr/>
          </p:nvGrpSpPr>
          <p:grpSpPr>
            <a:xfrm>
              <a:off x="7858403" y="3309921"/>
              <a:ext cx="465459" cy="497543"/>
              <a:chOff x="17128" y="6203"/>
              <a:chExt cx="992" cy="994"/>
            </a:xfrm>
          </p:grpSpPr>
          <p:sp>
            <p:nvSpPr>
              <p:cNvPr id="52" name="圆角矩形 51"/>
              <p:cNvSpPr/>
              <p:nvPr/>
            </p:nvSpPr>
            <p:spPr>
              <a:xfrm>
                <a:off x="17128" y="6203"/>
                <a:ext cx="993" cy="994"/>
              </a:xfrm>
              <a:prstGeom prst="round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53" name=" 31"/>
              <p:cNvSpPr/>
              <p:nvPr/>
            </p:nvSpPr>
            <p:spPr bwMode="auto">
              <a:xfrm>
                <a:off x="17401" y="6437"/>
                <a:ext cx="405" cy="527"/>
              </a:xfrm>
              <a:custGeom>
                <a:avLst/>
                <a:gdLst>
                  <a:gd name="T0" fmla="*/ 808831 w 3808"/>
                  <a:gd name="T1" fmla="*/ 1295383 h 4578"/>
                  <a:gd name="T2" fmla="*/ 620770 w 3808"/>
                  <a:gd name="T3" fmla="*/ 1061107 h 4578"/>
                  <a:gd name="T4" fmla="*/ 609952 w 3808"/>
                  <a:gd name="T5" fmla="*/ 993696 h 4578"/>
                  <a:gd name="T6" fmla="*/ 804254 w 3808"/>
                  <a:gd name="T7" fmla="*/ 1136009 h 4578"/>
                  <a:gd name="T8" fmla="*/ 1261510 w 3808"/>
                  <a:gd name="T9" fmla="*/ 605039 h 4578"/>
                  <a:gd name="T10" fmla="*/ 997309 w 3808"/>
                  <a:gd name="T11" fmla="*/ 385328 h 4578"/>
                  <a:gd name="T12" fmla="*/ 1018112 w 3808"/>
                  <a:gd name="T13" fmla="*/ 332896 h 4578"/>
                  <a:gd name="T14" fmla="*/ 991900 w 3808"/>
                  <a:gd name="T15" fmla="*/ 304600 h 4578"/>
                  <a:gd name="T16" fmla="*/ 1025601 w 3808"/>
                  <a:gd name="T17" fmla="*/ 199322 h 4578"/>
                  <a:gd name="T18" fmla="*/ 992316 w 3808"/>
                  <a:gd name="T19" fmla="*/ 5410 h 4578"/>
                  <a:gd name="T20" fmla="*/ 833379 w 3808"/>
                  <a:gd name="T21" fmla="*/ 32457 h 4578"/>
                  <a:gd name="T22" fmla="*/ 644901 w 3808"/>
                  <a:gd name="T23" fmla="*/ 86969 h 4578"/>
                  <a:gd name="T24" fmla="*/ 529651 w 3808"/>
                  <a:gd name="T25" fmla="*/ 12484 h 4578"/>
                  <a:gd name="T26" fmla="*/ 540469 w 3808"/>
                  <a:gd name="T27" fmla="*/ 193496 h 4578"/>
                  <a:gd name="T28" fmla="*/ 583324 w 3808"/>
                  <a:gd name="T29" fmla="*/ 312507 h 4578"/>
                  <a:gd name="T30" fmla="*/ 583324 w 3808"/>
                  <a:gd name="T31" fmla="*/ 347877 h 4578"/>
                  <a:gd name="T32" fmla="*/ 568345 w 3808"/>
                  <a:gd name="T33" fmla="*/ 414872 h 4578"/>
                  <a:gd name="T34" fmla="*/ 277516 w 3808"/>
                  <a:gd name="T35" fmla="*/ 646651 h 4578"/>
                  <a:gd name="T36" fmla="*/ 123155 w 3808"/>
                  <a:gd name="T37" fmla="*/ 909223 h 4578"/>
                  <a:gd name="T38" fmla="*/ 10818 w 3808"/>
                  <a:gd name="T39" fmla="*/ 1299545 h 4578"/>
                  <a:gd name="T40" fmla="*/ 22468 w 3808"/>
                  <a:gd name="T41" fmla="*/ 1617461 h 4578"/>
                  <a:gd name="T42" fmla="*/ 102352 w 3808"/>
                  <a:gd name="T43" fmla="*/ 1767680 h 4578"/>
                  <a:gd name="T44" fmla="*/ 251303 w 3808"/>
                  <a:gd name="T45" fmla="*/ 1865469 h 4578"/>
                  <a:gd name="T46" fmla="*/ 780539 w 3808"/>
                  <a:gd name="T47" fmla="*/ 1905000 h 4578"/>
                  <a:gd name="T48" fmla="*/ 1293547 w 3808"/>
                  <a:gd name="T49" fmla="*/ 1877120 h 4578"/>
                  <a:gd name="T50" fmla="*/ 1458725 w 3808"/>
                  <a:gd name="T51" fmla="*/ 1792231 h 4578"/>
                  <a:gd name="T52" fmla="*/ 1551092 w 3808"/>
                  <a:gd name="T53" fmla="*/ 1651166 h 4578"/>
                  <a:gd name="T54" fmla="*/ 1582297 w 3808"/>
                  <a:gd name="T55" fmla="*/ 1380272 h 4578"/>
                  <a:gd name="T56" fmla="*/ 1490762 w 3808"/>
                  <a:gd name="T57" fmla="*/ 981628 h 4578"/>
                  <a:gd name="T58" fmla="*/ 1336402 w 3808"/>
                  <a:gd name="T59" fmla="*/ 681606 h 4578"/>
                  <a:gd name="T60" fmla="*/ 1097164 w 3808"/>
                  <a:gd name="T61" fmla="*/ 1433119 h 4578"/>
                  <a:gd name="T62" fmla="*/ 1012287 w 3808"/>
                  <a:gd name="T63" fmla="*/ 1537566 h 4578"/>
                  <a:gd name="T64" fmla="*/ 917008 w 3808"/>
                  <a:gd name="T65" fmla="*/ 1662818 h 4578"/>
                  <a:gd name="T66" fmla="*/ 866664 w 3808"/>
                  <a:gd name="T67" fmla="*/ 1689866 h 4578"/>
                  <a:gd name="T68" fmla="*/ 825890 w 3808"/>
                  <a:gd name="T69" fmla="*/ 1654495 h 4578"/>
                  <a:gd name="T70" fmla="*/ 762648 w 3808"/>
                  <a:gd name="T71" fmla="*/ 1664898 h 4578"/>
                  <a:gd name="T72" fmla="*/ 714800 w 3808"/>
                  <a:gd name="T73" fmla="*/ 1689033 h 4578"/>
                  <a:gd name="T74" fmla="*/ 671113 w 3808"/>
                  <a:gd name="T75" fmla="*/ 1651166 h 4578"/>
                  <a:gd name="T76" fmla="*/ 550871 w 3808"/>
                  <a:gd name="T77" fmla="*/ 1504692 h 4578"/>
                  <a:gd name="T78" fmla="*/ 478059 w 3808"/>
                  <a:gd name="T79" fmla="*/ 1349895 h 4578"/>
                  <a:gd name="T80" fmla="*/ 529651 w 3808"/>
                  <a:gd name="T81" fmla="*/ 1306202 h 4578"/>
                  <a:gd name="T82" fmla="*/ 594141 w 3808"/>
                  <a:gd name="T83" fmla="*/ 1367372 h 4578"/>
                  <a:gd name="T84" fmla="*/ 639909 w 3808"/>
                  <a:gd name="T85" fmla="*/ 1456006 h 4578"/>
                  <a:gd name="T86" fmla="*/ 543381 w 3808"/>
                  <a:gd name="T87" fmla="*/ 1186776 h 4578"/>
                  <a:gd name="T88" fmla="*/ 488045 w 3808"/>
                  <a:gd name="T89" fmla="*/ 1064020 h 4578"/>
                  <a:gd name="T90" fmla="*/ 536308 w 3808"/>
                  <a:gd name="T91" fmla="*/ 909223 h 4578"/>
                  <a:gd name="T92" fmla="*/ 661544 w 3808"/>
                  <a:gd name="T93" fmla="*/ 747353 h 4578"/>
                  <a:gd name="T94" fmla="*/ 703567 w 3808"/>
                  <a:gd name="T95" fmla="*/ 706157 h 4578"/>
                  <a:gd name="T96" fmla="*/ 758071 w 3808"/>
                  <a:gd name="T97" fmla="*/ 727379 h 4578"/>
                  <a:gd name="T98" fmla="*/ 827554 w 3808"/>
                  <a:gd name="T99" fmla="*/ 742359 h 4578"/>
                  <a:gd name="T100" fmla="*/ 871241 w 3808"/>
                  <a:gd name="T101" fmla="*/ 704492 h 4578"/>
                  <a:gd name="T102" fmla="*/ 924913 w 3808"/>
                  <a:gd name="T103" fmla="*/ 734453 h 4578"/>
                  <a:gd name="T104" fmla="*/ 1015616 w 3808"/>
                  <a:gd name="T105" fmla="*/ 876766 h 4578"/>
                  <a:gd name="T106" fmla="*/ 1082602 w 3808"/>
                  <a:gd name="T107" fmla="*/ 981628 h 4578"/>
                  <a:gd name="T108" fmla="*/ 1068456 w 3808"/>
                  <a:gd name="T109" fmla="*/ 1092733 h 4578"/>
                  <a:gd name="T110" fmla="*/ 990236 w 3808"/>
                  <a:gd name="T111" fmla="*/ 1074007 h 4578"/>
                  <a:gd name="T112" fmla="*/ 948629 w 3808"/>
                  <a:gd name="T113" fmla="*/ 974138 h 4578"/>
                  <a:gd name="T114" fmla="*/ 1066376 w 3808"/>
                  <a:gd name="T115" fmla="*/ 1236294 h 4578"/>
                  <a:gd name="T116" fmla="*/ 1109230 w 3808"/>
                  <a:gd name="T117" fmla="*/ 1312028 h 4578"/>
                  <a:gd name="T118" fmla="*/ 934899 w 3808"/>
                  <a:gd name="T119" fmla="*/ 1481389 h 4578"/>
                  <a:gd name="T120" fmla="*/ 982330 w 3808"/>
                  <a:gd name="T121" fmla="*/ 1422716 h 4578"/>
                  <a:gd name="T122" fmla="*/ 975257 w 3808"/>
                  <a:gd name="T123" fmla="*/ 1356553 h 457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808" h="4578">
                    <a:moveTo>
                      <a:pt x="1815" y="3080"/>
                    </a:moveTo>
                    <a:lnTo>
                      <a:pt x="1829" y="3629"/>
                    </a:lnTo>
                    <a:lnTo>
                      <a:pt x="1878" y="3637"/>
                    </a:lnTo>
                    <a:lnTo>
                      <a:pt x="1903" y="3639"/>
                    </a:lnTo>
                    <a:lnTo>
                      <a:pt x="1930" y="3641"/>
                    </a:lnTo>
                    <a:lnTo>
                      <a:pt x="1946" y="3640"/>
                    </a:lnTo>
                    <a:lnTo>
                      <a:pt x="1961" y="3638"/>
                    </a:lnTo>
                    <a:lnTo>
                      <a:pt x="1975" y="3636"/>
                    </a:lnTo>
                    <a:lnTo>
                      <a:pt x="1991" y="3635"/>
                    </a:lnTo>
                    <a:lnTo>
                      <a:pt x="1998" y="3125"/>
                    </a:lnTo>
                    <a:lnTo>
                      <a:pt x="1971" y="3119"/>
                    </a:lnTo>
                    <a:lnTo>
                      <a:pt x="1944" y="3113"/>
                    </a:lnTo>
                    <a:lnTo>
                      <a:pt x="1878" y="3096"/>
                    </a:lnTo>
                    <a:lnTo>
                      <a:pt x="1815" y="3080"/>
                    </a:lnTo>
                    <a:close/>
                    <a:moveTo>
                      <a:pt x="1458" y="2434"/>
                    </a:moveTo>
                    <a:lnTo>
                      <a:pt x="1458" y="2434"/>
                    </a:lnTo>
                    <a:lnTo>
                      <a:pt x="1458" y="2450"/>
                    </a:lnTo>
                    <a:lnTo>
                      <a:pt x="1459" y="2465"/>
                    </a:lnTo>
                    <a:lnTo>
                      <a:pt x="1461" y="2481"/>
                    </a:lnTo>
                    <a:lnTo>
                      <a:pt x="1464" y="2495"/>
                    </a:lnTo>
                    <a:lnTo>
                      <a:pt x="1469" y="2509"/>
                    </a:lnTo>
                    <a:lnTo>
                      <a:pt x="1475" y="2523"/>
                    </a:lnTo>
                    <a:lnTo>
                      <a:pt x="1483" y="2537"/>
                    </a:lnTo>
                    <a:lnTo>
                      <a:pt x="1492" y="2550"/>
                    </a:lnTo>
                    <a:lnTo>
                      <a:pt x="1502" y="2563"/>
                    </a:lnTo>
                    <a:lnTo>
                      <a:pt x="1513" y="2574"/>
                    </a:lnTo>
                    <a:lnTo>
                      <a:pt x="1525" y="2586"/>
                    </a:lnTo>
                    <a:lnTo>
                      <a:pt x="1538" y="2597"/>
                    </a:lnTo>
                    <a:lnTo>
                      <a:pt x="1554" y="2266"/>
                    </a:lnTo>
                    <a:lnTo>
                      <a:pt x="1532" y="2284"/>
                    </a:lnTo>
                    <a:lnTo>
                      <a:pt x="1514" y="2303"/>
                    </a:lnTo>
                    <a:lnTo>
                      <a:pt x="1498" y="2324"/>
                    </a:lnTo>
                    <a:lnTo>
                      <a:pt x="1491" y="2334"/>
                    </a:lnTo>
                    <a:lnTo>
                      <a:pt x="1484" y="2344"/>
                    </a:lnTo>
                    <a:lnTo>
                      <a:pt x="1478" y="2355"/>
                    </a:lnTo>
                    <a:lnTo>
                      <a:pt x="1474" y="2366"/>
                    </a:lnTo>
                    <a:lnTo>
                      <a:pt x="1469" y="2377"/>
                    </a:lnTo>
                    <a:lnTo>
                      <a:pt x="1466" y="2388"/>
                    </a:lnTo>
                    <a:lnTo>
                      <a:pt x="1463" y="2399"/>
                    </a:lnTo>
                    <a:lnTo>
                      <a:pt x="1460" y="2410"/>
                    </a:lnTo>
                    <a:lnTo>
                      <a:pt x="1459" y="2423"/>
                    </a:lnTo>
                    <a:lnTo>
                      <a:pt x="1458" y="2434"/>
                    </a:lnTo>
                    <a:close/>
                    <a:moveTo>
                      <a:pt x="1894" y="2175"/>
                    </a:moveTo>
                    <a:lnTo>
                      <a:pt x="1894" y="2175"/>
                    </a:lnTo>
                    <a:lnTo>
                      <a:pt x="1875" y="2176"/>
                    </a:lnTo>
                    <a:lnTo>
                      <a:pt x="1856" y="2178"/>
                    </a:lnTo>
                    <a:lnTo>
                      <a:pt x="1839" y="2180"/>
                    </a:lnTo>
                    <a:lnTo>
                      <a:pt x="1820" y="2182"/>
                    </a:lnTo>
                    <a:lnTo>
                      <a:pt x="1812" y="2698"/>
                    </a:lnTo>
                    <a:lnTo>
                      <a:pt x="1869" y="2714"/>
                    </a:lnTo>
                    <a:lnTo>
                      <a:pt x="1933" y="2730"/>
                    </a:lnTo>
                    <a:lnTo>
                      <a:pt x="1966" y="2740"/>
                    </a:lnTo>
                    <a:lnTo>
                      <a:pt x="2000" y="2750"/>
                    </a:lnTo>
                    <a:lnTo>
                      <a:pt x="1996" y="2185"/>
                    </a:lnTo>
                    <a:lnTo>
                      <a:pt x="1947" y="2178"/>
                    </a:lnTo>
                    <a:lnTo>
                      <a:pt x="1921" y="2176"/>
                    </a:lnTo>
                    <a:lnTo>
                      <a:pt x="1908" y="2175"/>
                    </a:lnTo>
                    <a:lnTo>
                      <a:pt x="1894" y="2175"/>
                    </a:lnTo>
                    <a:close/>
                    <a:moveTo>
                      <a:pt x="3118" y="1530"/>
                    </a:moveTo>
                    <a:lnTo>
                      <a:pt x="3118" y="1530"/>
                    </a:lnTo>
                    <a:lnTo>
                      <a:pt x="3099" y="1512"/>
                    </a:lnTo>
                    <a:lnTo>
                      <a:pt x="3078" y="1494"/>
                    </a:lnTo>
                    <a:lnTo>
                      <a:pt x="3032" y="1454"/>
                    </a:lnTo>
                    <a:lnTo>
                      <a:pt x="2980" y="1413"/>
                    </a:lnTo>
                    <a:lnTo>
                      <a:pt x="2926" y="1371"/>
                    </a:lnTo>
                    <a:lnTo>
                      <a:pt x="2810" y="1285"/>
                    </a:lnTo>
                    <a:lnTo>
                      <a:pt x="2694" y="1197"/>
                    </a:lnTo>
                    <a:lnTo>
                      <a:pt x="2637" y="1154"/>
                    </a:lnTo>
                    <a:lnTo>
                      <a:pt x="2584" y="1113"/>
                    </a:lnTo>
                    <a:lnTo>
                      <a:pt x="2534" y="1071"/>
                    </a:lnTo>
                    <a:lnTo>
                      <a:pt x="2511" y="1052"/>
                    </a:lnTo>
                    <a:lnTo>
                      <a:pt x="2490" y="1032"/>
                    </a:lnTo>
                    <a:lnTo>
                      <a:pt x="2470" y="1013"/>
                    </a:lnTo>
                    <a:lnTo>
                      <a:pt x="2451" y="995"/>
                    </a:lnTo>
                    <a:lnTo>
                      <a:pt x="2435" y="976"/>
                    </a:lnTo>
                    <a:lnTo>
                      <a:pt x="2421" y="959"/>
                    </a:lnTo>
                    <a:lnTo>
                      <a:pt x="2407" y="943"/>
                    </a:lnTo>
                    <a:lnTo>
                      <a:pt x="2397" y="926"/>
                    </a:lnTo>
                    <a:lnTo>
                      <a:pt x="2389" y="911"/>
                    </a:lnTo>
                    <a:lnTo>
                      <a:pt x="2384" y="897"/>
                    </a:lnTo>
                    <a:lnTo>
                      <a:pt x="2371" y="857"/>
                    </a:lnTo>
                    <a:lnTo>
                      <a:pt x="2386" y="854"/>
                    </a:lnTo>
                    <a:lnTo>
                      <a:pt x="2401" y="850"/>
                    </a:lnTo>
                    <a:lnTo>
                      <a:pt x="2413" y="844"/>
                    </a:lnTo>
                    <a:lnTo>
                      <a:pt x="2425" y="836"/>
                    </a:lnTo>
                    <a:lnTo>
                      <a:pt x="2434" y="826"/>
                    </a:lnTo>
                    <a:lnTo>
                      <a:pt x="2438" y="821"/>
                    </a:lnTo>
                    <a:lnTo>
                      <a:pt x="2441" y="816"/>
                    </a:lnTo>
                    <a:lnTo>
                      <a:pt x="2444" y="811"/>
                    </a:lnTo>
                    <a:lnTo>
                      <a:pt x="2445" y="805"/>
                    </a:lnTo>
                    <a:lnTo>
                      <a:pt x="2447" y="800"/>
                    </a:lnTo>
                    <a:lnTo>
                      <a:pt x="2447" y="794"/>
                    </a:lnTo>
                    <a:lnTo>
                      <a:pt x="2446" y="787"/>
                    </a:lnTo>
                    <a:lnTo>
                      <a:pt x="2445" y="781"/>
                    </a:lnTo>
                    <a:lnTo>
                      <a:pt x="2443" y="775"/>
                    </a:lnTo>
                    <a:lnTo>
                      <a:pt x="2440" y="768"/>
                    </a:lnTo>
                    <a:lnTo>
                      <a:pt x="2436" y="763"/>
                    </a:lnTo>
                    <a:lnTo>
                      <a:pt x="2432" y="757"/>
                    </a:lnTo>
                    <a:lnTo>
                      <a:pt x="2427" y="753"/>
                    </a:lnTo>
                    <a:lnTo>
                      <a:pt x="2421" y="748"/>
                    </a:lnTo>
                    <a:lnTo>
                      <a:pt x="2414" y="744"/>
                    </a:lnTo>
                    <a:lnTo>
                      <a:pt x="2407" y="740"/>
                    </a:lnTo>
                    <a:lnTo>
                      <a:pt x="2400" y="737"/>
                    </a:lnTo>
                    <a:lnTo>
                      <a:pt x="2392" y="735"/>
                    </a:lnTo>
                    <a:lnTo>
                      <a:pt x="2384" y="732"/>
                    </a:lnTo>
                    <a:lnTo>
                      <a:pt x="2376" y="731"/>
                    </a:lnTo>
                    <a:lnTo>
                      <a:pt x="2367" y="730"/>
                    </a:lnTo>
                    <a:lnTo>
                      <a:pt x="2358" y="730"/>
                    </a:lnTo>
                    <a:lnTo>
                      <a:pt x="2353" y="730"/>
                    </a:lnTo>
                    <a:lnTo>
                      <a:pt x="2354" y="716"/>
                    </a:lnTo>
                    <a:lnTo>
                      <a:pt x="2356" y="704"/>
                    </a:lnTo>
                    <a:lnTo>
                      <a:pt x="2359" y="692"/>
                    </a:lnTo>
                    <a:lnTo>
                      <a:pt x="2363" y="680"/>
                    </a:lnTo>
                    <a:lnTo>
                      <a:pt x="2372" y="655"/>
                    </a:lnTo>
                    <a:lnTo>
                      <a:pt x="2383" y="631"/>
                    </a:lnTo>
                    <a:lnTo>
                      <a:pt x="2396" y="604"/>
                    </a:lnTo>
                    <a:lnTo>
                      <a:pt x="2410" y="577"/>
                    </a:lnTo>
                    <a:lnTo>
                      <a:pt x="2446" y="515"/>
                    </a:lnTo>
                    <a:lnTo>
                      <a:pt x="2465" y="479"/>
                    </a:lnTo>
                    <a:lnTo>
                      <a:pt x="2486" y="438"/>
                    </a:lnTo>
                    <a:lnTo>
                      <a:pt x="2508" y="394"/>
                    </a:lnTo>
                    <a:lnTo>
                      <a:pt x="2531" y="343"/>
                    </a:lnTo>
                    <a:lnTo>
                      <a:pt x="2554" y="287"/>
                    </a:lnTo>
                    <a:lnTo>
                      <a:pt x="2579" y="222"/>
                    </a:lnTo>
                    <a:lnTo>
                      <a:pt x="2603" y="152"/>
                    </a:lnTo>
                    <a:lnTo>
                      <a:pt x="2615" y="114"/>
                    </a:lnTo>
                    <a:lnTo>
                      <a:pt x="2627" y="74"/>
                    </a:lnTo>
                    <a:lnTo>
                      <a:pt x="2581" y="59"/>
                    </a:lnTo>
                    <a:lnTo>
                      <a:pt x="2536" y="47"/>
                    </a:lnTo>
                    <a:lnTo>
                      <a:pt x="2494" y="36"/>
                    </a:lnTo>
                    <a:lnTo>
                      <a:pt x="2455" y="27"/>
                    </a:lnTo>
                    <a:lnTo>
                      <a:pt x="2419" y="19"/>
                    </a:lnTo>
                    <a:lnTo>
                      <a:pt x="2385" y="13"/>
                    </a:lnTo>
                    <a:lnTo>
                      <a:pt x="2352" y="8"/>
                    </a:lnTo>
                    <a:lnTo>
                      <a:pt x="2322" y="3"/>
                    </a:lnTo>
                    <a:lnTo>
                      <a:pt x="2293" y="1"/>
                    </a:lnTo>
                    <a:lnTo>
                      <a:pt x="2267" y="0"/>
                    </a:lnTo>
                    <a:lnTo>
                      <a:pt x="2241" y="1"/>
                    </a:lnTo>
                    <a:lnTo>
                      <a:pt x="2217" y="2"/>
                    </a:lnTo>
                    <a:lnTo>
                      <a:pt x="2193" y="5"/>
                    </a:lnTo>
                    <a:lnTo>
                      <a:pt x="2171" y="10"/>
                    </a:lnTo>
                    <a:lnTo>
                      <a:pt x="2150" y="15"/>
                    </a:lnTo>
                    <a:lnTo>
                      <a:pt x="2128" y="21"/>
                    </a:lnTo>
                    <a:lnTo>
                      <a:pt x="2107" y="28"/>
                    </a:lnTo>
                    <a:lnTo>
                      <a:pt x="2086" y="36"/>
                    </a:lnTo>
                    <a:lnTo>
                      <a:pt x="2066" y="44"/>
                    </a:lnTo>
                    <a:lnTo>
                      <a:pt x="2045" y="54"/>
                    </a:lnTo>
                    <a:lnTo>
                      <a:pt x="2003" y="78"/>
                    </a:lnTo>
                    <a:lnTo>
                      <a:pt x="1957" y="103"/>
                    </a:lnTo>
                    <a:lnTo>
                      <a:pt x="1908" y="132"/>
                    </a:lnTo>
                    <a:lnTo>
                      <a:pt x="1853" y="163"/>
                    </a:lnTo>
                    <a:lnTo>
                      <a:pt x="1791" y="198"/>
                    </a:lnTo>
                    <a:lnTo>
                      <a:pt x="1757" y="215"/>
                    </a:lnTo>
                    <a:lnTo>
                      <a:pt x="1722" y="234"/>
                    </a:lnTo>
                    <a:lnTo>
                      <a:pt x="1695" y="238"/>
                    </a:lnTo>
                    <a:lnTo>
                      <a:pt x="1670" y="240"/>
                    </a:lnTo>
                    <a:lnTo>
                      <a:pt x="1646" y="240"/>
                    </a:lnTo>
                    <a:lnTo>
                      <a:pt x="1625" y="237"/>
                    </a:lnTo>
                    <a:lnTo>
                      <a:pt x="1605" y="233"/>
                    </a:lnTo>
                    <a:lnTo>
                      <a:pt x="1585" y="227"/>
                    </a:lnTo>
                    <a:lnTo>
                      <a:pt x="1567" y="218"/>
                    </a:lnTo>
                    <a:lnTo>
                      <a:pt x="1550" y="209"/>
                    </a:lnTo>
                    <a:lnTo>
                      <a:pt x="1532" y="199"/>
                    </a:lnTo>
                    <a:lnTo>
                      <a:pt x="1517" y="188"/>
                    </a:lnTo>
                    <a:lnTo>
                      <a:pt x="1502" y="176"/>
                    </a:lnTo>
                    <a:lnTo>
                      <a:pt x="1486" y="162"/>
                    </a:lnTo>
                    <a:lnTo>
                      <a:pt x="1458" y="136"/>
                    </a:lnTo>
                    <a:lnTo>
                      <a:pt x="1428" y="109"/>
                    </a:lnTo>
                    <a:lnTo>
                      <a:pt x="1414" y="97"/>
                    </a:lnTo>
                    <a:lnTo>
                      <a:pt x="1399" y="85"/>
                    </a:lnTo>
                    <a:lnTo>
                      <a:pt x="1384" y="73"/>
                    </a:lnTo>
                    <a:lnTo>
                      <a:pt x="1367" y="63"/>
                    </a:lnTo>
                    <a:lnTo>
                      <a:pt x="1350" y="53"/>
                    </a:lnTo>
                    <a:lnTo>
                      <a:pt x="1333" y="45"/>
                    </a:lnTo>
                    <a:lnTo>
                      <a:pt x="1313" y="38"/>
                    </a:lnTo>
                    <a:lnTo>
                      <a:pt x="1294" y="33"/>
                    </a:lnTo>
                    <a:lnTo>
                      <a:pt x="1273" y="30"/>
                    </a:lnTo>
                    <a:lnTo>
                      <a:pt x="1250" y="30"/>
                    </a:lnTo>
                    <a:lnTo>
                      <a:pt x="1226" y="31"/>
                    </a:lnTo>
                    <a:lnTo>
                      <a:pt x="1200" y="35"/>
                    </a:lnTo>
                    <a:lnTo>
                      <a:pt x="1173" y="41"/>
                    </a:lnTo>
                    <a:lnTo>
                      <a:pt x="1143" y="50"/>
                    </a:lnTo>
                    <a:lnTo>
                      <a:pt x="1112" y="64"/>
                    </a:lnTo>
                    <a:lnTo>
                      <a:pt x="1078" y="79"/>
                    </a:lnTo>
                    <a:lnTo>
                      <a:pt x="1113" y="151"/>
                    </a:lnTo>
                    <a:lnTo>
                      <a:pt x="1147" y="216"/>
                    </a:lnTo>
                    <a:lnTo>
                      <a:pt x="1180" y="276"/>
                    </a:lnTo>
                    <a:lnTo>
                      <a:pt x="1211" y="330"/>
                    </a:lnTo>
                    <a:lnTo>
                      <a:pt x="1242" y="379"/>
                    </a:lnTo>
                    <a:lnTo>
                      <a:pt x="1272" y="424"/>
                    </a:lnTo>
                    <a:lnTo>
                      <a:pt x="1299" y="465"/>
                    </a:lnTo>
                    <a:lnTo>
                      <a:pt x="1324" y="503"/>
                    </a:lnTo>
                    <a:lnTo>
                      <a:pt x="1370" y="568"/>
                    </a:lnTo>
                    <a:lnTo>
                      <a:pt x="1391" y="597"/>
                    </a:lnTo>
                    <a:lnTo>
                      <a:pt x="1409" y="625"/>
                    </a:lnTo>
                    <a:lnTo>
                      <a:pt x="1424" y="652"/>
                    </a:lnTo>
                    <a:lnTo>
                      <a:pt x="1438" y="678"/>
                    </a:lnTo>
                    <a:lnTo>
                      <a:pt x="1443" y="691"/>
                    </a:lnTo>
                    <a:lnTo>
                      <a:pt x="1448" y="704"/>
                    </a:lnTo>
                    <a:lnTo>
                      <a:pt x="1452" y="717"/>
                    </a:lnTo>
                    <a:lnTo>
                      <a:pt x="1456" y="731"/>
                    </a:lnTo>
                    <a:lnTo>
                      <a:pt x="1440" y="733"/>
                    </a:lnTo>
                    <a:lnTo>
                      <a:pt x="1425" y="738"/>
                    </a:lnTo>
                    <a:lnTo>
                      <a:pt x="1413" y="744"/>
                    </a:lnTo>
                    <a:lnTo>
                      <a:pt x="1402" y="751"/>
                    </a:lnTo>
                    <a:lnTo>
                      <a:pt x="1393" y="760"/>
                    </a:lnTo>
                    <a:lnTo>
                      <a:pt x="1389" y="765"/>
                    </a:lnTo>
                    <a:lnTo>
                      <a:pt x="1386" y="770"/>
                    </a:lnTo>
                    <a:lnTo>
                      <a:pt x="1383" y="777"/>
                    </a:lnTo>
                    <a:lnTo>
                      <a:pt x="1382" y="782"/>
                    </a:lnTo>
                    <a:lnTo>
                      <a:pt x="1381" y="788"/>
                    </a:lnTo>
                    <a:lnTo>
                      <a:pt x="1379" y="794"/>
                    </a:lnTo>
                    <a:lnTo>
                      <a:pt x="1381" y="800"/>
                    </a:lnTo>
                    <a:lnTo>
                      <a:pt x="1382" y="805"/>
                    </a:lnTo>
                    <a:lnTo>
                      <a:pt x="1383" y="811"/>
                    </a:lnTo>
                    <a:lnTo>
                      <a:pt x="1386" y="816"/>
                    </a:lnTo>
                    <a:lnTo>
                      <a:pt x="1389" y="821"/>
                    </a:lnTo>
                    <a:lnTo>
                      <a:pt x="1393" y="826"/>
                    </a:lnTo>
                    <a:lnTo>
                      <a:pt x="1402" y="836"/>
                    </a:lnTo>
                    <a:lnTo>
                      <a:pt x="1413" y="844"/>
                    </a:lnTo>
                    <a:lnTo>
                      <a:pt x="1425" y="850"/>
                    </a:lnTo>
                    <a:lnTo>
                      <a:pt x="1440" y="854"/>
                    </a:lnTo>
                    <a:lnTo>
                      <a:pt x="1456" y="857"/>
                    </a:lnTo>
                    <a:lnTo>
                      <a:pt x="1454" y="866"/>
                    </a:lnTo>
                    <a:lnTo>
                      <a:pt x="1452" y="876"/>
                    </a:lnTo>
                    <a:lnTo>
                      <a:pt x="1447" y="892"/>
                    </a:lnTo>
                    <a:lnTo>
                      <a:pt x="1439" y="907"/>
                    </a:lnTo>
                    <a:lnTo>
                      <a:pt x="1428" y="924"/>
                    </a:lnTo>
                    <a:lnTo>
                      <a:pt x="1416" y="941"/>
                    </a:lnTo>
                    <a:lnTo>
                      <a:pt x="1402" y="959"/>
                    </a:lnTo>
                    <a:lnTo>
                      <a:pt x="1385" y="977"/>
                    </a:lnTo>
                    <a:lnTo>
                      <a:pt x="1366" y="997"/>
                    </a:lnTo>
                    <a:lnTo>
                      <a:pt x="1346" y="1016"/>
                    </a:lnTo>
                    <a:lnTo>
                      <a:pt x="1324" y="1035"/>
                    </a:lnTo>
                    <a:lnTo>
                      <a:pt x="1301" y="1056"/>
                    </a:lnTo>
                    <a:lnTo>
                      <a:pt x="1250" y="1098"/>
                    </a:lnTo>
                    <a:lnTo>
                      <a:pt x="1195" y="1141"/>
                    </a:lnTo>
                    <a:lnTo>
                      <a:pt x="1136" y="1185"/>
                    </a:lnTo>
                    <a:lnTo>
                      <a:pt x="1015" y="1275"/>
                    </a:lnTo>
                    <a:lnTo>
                      <a:pt x="894" y="1363"/>
                    </a:lnTo>
                    <a:lnTo>
                      <a:pt x="837" y="1407"/>
                    </a:lnTo>
                    <a:lnTo>
                      <a:pt x="783" y="1450"/>
                    </a:lnTo>
                    <a:lnTo>
                      <a:pt x="734" y="1491"/>
                    </a:lnTo>
                    <a:lnTo>
                      <a:pt x="710" y="1511"/>
                    </a:lnTo>
                    <a:lnTo>
                      <a:pt x="690" y="1530"/>
                    </a:lnTo>
                    <a:lnTo>
                      <a:pt x="667" y="1554"/>
                    </a:lnTo>
                    <a:lnTo>
                      <a:pt x="644" y="1579"/>
                    </a:lnTo>
                    <a:lnTo>
                      <a:pt x="621" y="1608"/>
                    </a:lnTo>
                    <a:lnTo>
                      <a:pt x="596" y="1638"/>
                    </a:lnTo>
                    <a:lnTo>
                      <a:pt x="572" y="1673"/>
                    </a:lnTo>
                    <a:lnTo>
                      <a:pt x="547" y="1709"/>
                    </a:lnTo>
                    <a:lnTo>
                      <a:pt x="522" y="1747"/>
                    </a:lnTo>
                    <a:lnTo>
                      <a:pt x="496" y="1788"/>
                    </a:lnTo>
                    <a:lnTo>
                      <a:pt x="471" y="1832"/>
                    </a:lnTo>
                    <a:lnTo>
                      <a:pt x="445" y="1877"/>
                    </a:lnTo>
                    <a:lnTo>
                      <a:pt x="420" y="1923"/>
                    </a:lnTo>
                    <a:lnTo>
                      <a:pt x="394" y="1973"/>
                    </a:lnTo>
                    <a:lnTo>
                      <a:pt x="369" y="2023"/>
                    </a:lnTo>
                    <a:lnTo>
                      <a:pt x="344" y="2076"/>
                    </a:lnTo>
                    <a:lnTo>
                      <a:pt x="320" y="2130"/>
                    </a:lnTo>
                    <a:lnTo>
                      <a:pt x="296" y="2185"/>
                    </a:lnTo>
                    <a:lnTo>
                      <a:pt x="271" y="2242"/>
                    </a:lnTo>
                    <a:lnTo>
                      <a:pt x="248" y="2300"/>
                    </a:lnTo>
                    <a:lnTo>
                      <a:pt x="225" y="2359"/>
                    </a:lnTo>
                    <a:lnTo>
                      <a:pt x="203" y="2421"/>
                    </a:lnTo>
                    <a:lnTo>
                      <a:pt x="183" y="2482"/>
                    </a:lnTo>
                    <a:lnTo>
                      <a:pt x="161" y="2544"/>
                    </a:lnTo>
                    <a:lnTo>
                      <a:pt x="142" y="2606"/>
                    </a:lnTo>
                    <a:lnTo>
                      <a:pt x="123" y="2670"/>
                    </a:lnTo>
                    <a:lnTo>
                      <a:pt x="106" y="2734"/>
                    </a:lnTo>
                    <a:lnTo>
                      <a:pt x="89" y="2798"/>
                    </a:lnTo>
                    <a:lnTo>
                      <a:pt x="74" y="2863"/>
                    </a:lnTo>
                    <a:lnTo>
                      <a:pt x="60" y="2928"/>
                    </a:lnTo>
                    <a:lnTo>
                      <a:pt x="47" y="2993"/>
                    </a:lnTo>
                    <a:lnTo>
                      <a:pt x="36" y="3058"/>
                    </a:lnTo>
                    <a:lnTo>
                      <a:pt x="26" y="3123"/>
                    </a:lnTo>
                    <a:lnTo>
                      <a:pt x="17" y="3189"/>
                    </a:lnTo>
                    <a:lnTo>
                      <a:pt x="10" y="3253"/>
                    </a:lnTo>
                    <a:lnTo>
                      <a:pt x="5" y="3317"/>
                    </a:lnTo>
                    <a:lnTo>
                      <a:pt x="2" y="3380"/>
                    </a:lnTo>
                    <a:lnTo>
                      <a:pt x="0" y="3443"/>
                    </a:lnTo>
                    <a:lnTo>
                      <a:pt x="1" y="3506"/>
                    </a:lnTo>
                    <a:lnTo>
                      <a:pt x="3" y="3567"/>
                    </a:lnTo>
                    <a:lnTo>
                      <a:pt x="7" y="3629"/>
                    </a:lnTo>
                    <a:lnTo>
                      <a:pt x="14" y="3688"/>
                    </a:lnTo>
                    <a:lnTo>
                      <a:pt x="23" y="3747"/>
                    </a:lnTo>
                    <a:lnTo>
                      <a:pt x="28" y="3775"/>
                    </a:lnTo>
                    <a:lnTo>
                      <a:pt x="34" y="3804"/>
                    </a:lnTo>
                    <a:lnTo>
                      <a:pt x="40" y="3832"/>
                    </a:lnTo>
                    <a:lnTo>
                      <a:pt x="47" y="3860"/>
                    </a:lnTo>
                    <a:lnTo>
                      <a:pt x="54" y="3887"/>
                    </a:lnTo>
                    <a:lnTo>
                      <a:pt x="62" y="3915"/>
                    </a:lnTo>
                    <a:lnTo>
                      <a:pt x="71" y="3941"/>
                    </a:lnTo>
                    <a:lnTo>
                      <a:pt x="81" y="3968"/>
                    </a:lnTo>
                    <a:lnTo>
                      <a:pt x="91" y="3993"/>
                    </a:lnTo>
                    <a:lnTo>
                      <a:pt x="102" y="4019"/>
                    </a:lnTo>
                    <a:lnTo>
                      <a:pt x="113" y="4044"/>
                    </a:lnTo>
                    <a:lnTo>
                      <a:pt x="124" y="4069"/>
                    </a:lnTo>
                    <a:lnTo>
                      <a:pt x="138" y="4093"/>
                    </a:lnTo>
                    <a:lnTo>
                      <a:pt x="151" y="4116"/>
                    </a:lnTo>
                    <a:lnTo>
                      <a:pt x="165" y="4140"/>
                    </a:lnTo>
                    <a:lnTo>
                      <a:pt x="179" y="4162"/>
                    </a:lnTo>
                    <a:lnTo>
                      <a:pt x="195" y="4185"/>
                    </a:lnTo>
                    <a:lnTo>
                      <a:pt x="211" y="4206"/>
                    </a:lnTo>
                    <a:lnTo>
                      <a:pt x="228" y="4227"/>
                    </a:lnTo>
                    <a:lnTo>
                      <a:pt x="246" y="4248"/>
                    </a:lnTo>
                    <a:lnTo>
                      <a:pt x="264" y="4268"/>
                    </a:lnTo>
                    <a:lnTo>
                      <a:pt x="283" y="4288"/>
                    </a:lnTo>
                    <a:lnTo>
                      <a:pt x="303" y="4307"/>
                    </a:lnTo>
                    <a:lnTo>
                      <a:pt x="324" y="4325"/>
                    </a:lnTo>
                    <a:lnTo>
                      <a:pt x="346" y="4343"/>
                    </a:lnTo>
                    <a:lnTo>
                      <a:pt x="367" y="4360"/>
                    </a:lnTo>
                    <a:lnTo>
                      <a:pt x="390" y="4376"/>
                    </a:lnTo>
                    <a:lnTo>
                      <a:pt x="414" y="4391"/>
                    </a:lnTo>
                    <a:lnTo>
                      <a:pt x="439" y="4407"/>
                    </a:lnTo>
                    <a:lnTo>
                      <a:pt x="465" y="4421"/>
                    </a:lnTo>
                    <a:lnTo>
                      <a:pt x="490" y="4435"/>
                    </a:lnTo>
                    <a:lnTo>
                      <a:pt x="518" y="4449"/>
                    </a:lnTo>
                    <a:lnTo>
                      <a:pt x="545" y="4461"/>
                    </a:lnTo>
                    <a:lnTo>
                      <a:pt x="575" y="4472"/>
                    </a:lnTo>
                    <a:lnTo>
                      <a:pt x="604" y="4483"/>
                    </a:lnTo>
                    <a:lnTo>
                      <a:pt x="635" y="4493"/>
                    </a:lnTo>
                    <a:lnTo>
                      <a:pt x="666" y="4503"/>
                    </a:lnTo>
                    <a:lnTo>
                      <a:pt x="699" y="4511"/>
                    </a:lnTo>
                    <a:lnTo>
                      <a:pt x="732" y="4519"/>
                    </a:lnTo>
                    <a:lnTo>
                      <a:pt x="766" y="4526"/>
                    </a:lnTo>
                    <a:lnTo>
                      <a:pt x="801" y="4532"/>
                    </a:lnTo>
                    <a:lnTo>
                      <a:pt x="838" y="4537"/>
                    </a:lnTo>
                    <a:lnTo>
                      <a:pt x="874" y="4541"/>
                    </a:lnTo>
                    <a:lnTo>
                      <a:pt x="912" y="4545"/>
                    </a:lnTo>
                    <a:lnTo>
                      <a:pt x="952" y="4548"/>
                    </a:lnTo>
                    <a:lnTo>
                      <a:pt x="991" y="4549"/>
                    </a:lnTo>
                    <a:lnTo>
                      <a:pt x="1475" y="4566"/>
                    </a:lnTo>
                    <a:lnTo>
                      <a:pt x="1751" y="4575"/>
                    </a:lnTo>
                    <a:lnTo>
                      <a:pt x="1876" y="4578"/>
                    </a:lnTo>
                    <a:lnTo>
                      <a:pt x="1904" y="4578"/>
                    </a:lnTo>
                    <a:lnTo>
                      <a:pt x="1933" y="4578"/>
                    </a:lnTo>
                    <a:lnTo>
                      <a:pt x="2057" y="4575"/>
                    </a:lnTo>
                    <a:lnTo>
                      <a:pt x="2333" y="4566"/>
                    </a:lnTo>
                    <a:lnTo>
                      <a:pt x="2817" y="4549"/>
                    </a:lnTo>
                    <a:lnTo>
                      <a:pt x="2857" y="4548"/>
                    </a:lnTo>
                    <a:lnTo>
                      <a:pt x="2896" y="4545"/>
                    </a:lnTo>
                    <a:lnTo>
                      <a:pt x="2934" y="4541"/>
                    </a:lnTo>
                    <a:lnTo>
                      <a:pt x="2971" y="4537"/>
                    </a:lnTo>
                    <a:lnTo>
                      <a:pt x="3007" y="4532"/>
                    </a:lnTo>
                    <a:lnTo>
                      <a:pt x="3042" y="4526"/>
                    </a:lnTo>
                    <a:lnTo>
                      <a:pt x="3077" y="4519"/>
                    </a:lnTo>
                    <a:lnTo>
                      <a:pt x="3109" y="4511"/>
                    </a:lnTo>
                    <a:lnTo>
                      <a:pt x="3142" y="4503"/>
                    </a:lnTo>
                    <a:lnTo>
                      <a:pt x="3173" y="4493"/>
                    </a:lnTo>
                    <a:lnTo>
                      <a:pt x="3204" y="4483"/>
                    </a:lnTo>
                    <a:lnTo>
                      <a:pt x="3234" y="4472"/>
                    </a:lnTo>
                    <a:lnTo>
                      <a:pt x="3263" y="4461"/>
                    </a:lnTo>
                    <a:lnTo>
                      <a:pt x="3291" y="4449"/>
                    </a:lnTo>
                    <a:lnTo>
                      <a:pt x="3318" y="4435"/>
                    </a:lnTo>
                    <a:lnTo>
                      <a:pt x="3345" y="4421"/>
                    </a:lnTo>
                    <a:lnTo>
                      <a:pt x="3369" y="4407"/>
                    </a:lnTo>
                    <a:lnTo>
                      <a:pt x="3394" y="4391"/>
                    </a:lnTo>
                    <a:lnTo>
                      <a:pt x="3418" y="4376"/>
                    </a:lnTo>
                    <a:lnTo>
                      <a:pt x="3441" y="4360"/>
                    </a:lnTo>
                    <a:lnTo>
                      <a:pt x="3463" y="4343"/>
                    </a:lnTo>
                    <a:lnTo>
                      <a:pt x="3484" y="4325"/>
                    </a:lnTo>
                    <a:lnTo>
                      <a:pt x="3506" y="4307"/>
                    </a:lnTo>
                    <a:lnTo>
                      <a:pt x="3525" y="4288"/>
                    </a:lnTo>
                    <a:lnTo>
                      <a:pt x="3544" y="4268"/>
                    </a:lnTo>
                    <a:lnTo>
                      <a:pt x="3563" y="4248"/>
                    </a:lnTo>
                    <a:lnTo>
                      <a:pt x="3580" y="4227"/>
                    </a:lnTo>
                    <a:lnTo>
                      <a:pt x="3597" y="4206"/>
                    </a:lnTo>
                    <a:lnTo>
                      <a:pt x="3614" y="4185"/>
                    </a:lnTo>
                    <a:lnTo>
                      <a:pt x="3629" y="4162"/>
                    </a:lnTo>
                    <a:lnTo>
                      <a:pt x="3643" y="4140"/>
                    </a:lnTo>
                    <a:lnTo>
                      <a:pt x="3657" y="4116"/>
                    </a:lnTo>
                    <a:lnTo>
                      <a:pt x="3671" y="4093"/>
                    </a:lnTo>
                    <a:lnTo>
                      <a:pt x="3684" y="4069"/>
                    </a:lnTo>
                    <a:lnTo>
                      <a:pt x="3695" y="4044"/>
                    </a:lnTo>
                    <a:lnTo>
                      <a:pt x="3706" y="4019"/>
                    </a:lnTo>
                    <a:lnTo>
                      <a:pt x="3717" y="3993"/>
                    </a:lnTo>
                    <a:lnTo>
                      <a:pt x="3728" y="3968"/>
                    </a:lnTo>
                    <a:lnTo>
                      <a:pt x="3737" y="3941"/>
                    </a:lnTo>
                    <a:lnTo>
                      <a:pt x="3746" y="3915"/>
                    </a:lnTo>
                    <a:lnTo>
                      <a:pt x="3754" y="3887"/>
                    </a:lnTo>
                    <a:lnTo>
                      <a:pt x="3761" y="3860"/>
                    </a:lnTo>
                    <a:lnTo>
                      <a:pt x="3768" y="3832"/>
                    </a:lnTo>
                    <a:lnTo>
                      <a:pt x="3774" y="3804"/>
                    </a:lnTo>
                    <a:lnTo>
                      <a:pt x="3781" y="3775"/>
                    </a:lnTo>
                    <a:lnTo>
                      <a:pt x="3786" y="3747"/>
                    </a:lnTo>
                    <a:lnTo>
                      <a:pt x="3794" y="3688"/>
                    </a:lnTo>
                    <a:lnTo>
                      <a:pt x="3801" y="3629"/>
                    </a:lnTo>
                    <a:lnTo>
                      <a:pt x="3805" y="3567"/>
                    </a:lnTo>
                    <a:lnTo>
                      <a:pt x="3807" y="3506"/>
                    </a:lnTo>
                    <a:lnTo>
                      <a:pt x="3808" y="3443"/>
                    </a:lnTo>
                    <a:lnTo>
                      <a:pt x="3806" y="3380"/>
                    </a:lnTo>
                    <a:lnTo>
                      <a:pt x="3803" y="3317"/>
                    </a:lnTo>
                    <a:lnTo>
                      <a:pt x="3798" y="3253"/>
                    </a:lnTo>
                    <a:lnTo>
                      <a:pt x="3791" y="3189"/>
                    </a:lnTo>
                    <a:lnTo>
                      <a:pt x="3783" y="3123"/>
                    </a:lnTo>
                    <a:lnTo>
                      <a:pt x="3772" y="3058"/>
                    </a:lnTo>
                    <a:lnTo>
                      <a:pt x="3761" y="2993"/>
                    </a:lnTo>
                    <a:lnTo>
                      <a:pt x="3749" y="2928"/>
                    </a:lnTo>
                    <a:lnTo>
                      <a:pt x="3735" y="2863"/>
                    </a:lnTo>
                    <a:lnTo>
                      <a:pt x="3719" y="2798"/>
                    </a:lnTo>
                    <a:lnTo>
                      <a:pt x="3702" y="2734"/>
                    </a:lnTo>
                    <a:lnTo>
                      <a:pt x="3685" y="2670"/>
                    </a:lnTo>
                    <a:lnTo>
                      <a:pt x="3666" y="2606"/>
                    </a:lnTo>
                    <a:lnTo>
                      <a:pt x="3647" y="2544"/>
                    </a:lnTo>
                    <a:lnTo>
                      <a:pt x="3626" y="2482"/>
                    </a:lnTo>
                    <a:lnTo>
                      <a:pt x="3605" y="2421"/>
                    </a:lnTo>
                    <a:lnTo>
                      <a:pt x="3583" y="2359"/>
                    </a:lnTo>
                    <a:lnTo>
                      <a:pt x="3561" y="2300"/>
                    </a:lnTo>
                    <a:lnTo>
                      <a:pt x="3537" y="2242"/>
                    </a:lnTo>
                    <a:lnTo>
                      <a:pt x="3513" y="2185"/>
                    </a:lnTo>
                    <a:lnTo>
                      <a:pt x="3488" y="2130"/>
                    </a:lnTo>
                    <a:lnTo>
                      <a:pt x="3464" y="2076"/>
                    </a:lnTo>
                    <a:lnTo>
                      <a:pt x="3439" y="2023"/>
                    </a:lnTo>
                    <a:lnTo>
                      <a:pt x="3414" y="1973"/>
                    </a:lnTo>
                    <a:lnTo>
                      <a:pt x="3388" y="1923"/>
                    </a:lnTo>
                    <a:lnTo>
                      <a:pt x="3363" y="1877"/>
                    </a:lnTo>
                    <a:lnTo>
                      <a:pt x="3337" y="1832"/>
                    </a:lnTo>
                    <a:lnTo>
                      <a:pt x="3312" y="1788"/>
                    </a:lnTo>
                    <a:lnTo>
                      <a:pt x="3287" y="1747"/>
                    </a:lnTo>
                    <a:lnTo>
                      <a:pt x="3261" y="1709"/>
                    </a:lnTo>
                    <a:lnTo>
                      <a:pt x="3237" y="1673"/>
                    </a:lnTo>
                    <a:lnTo>
                      <a:pt x="3212" y="1638"/>
                    </a:lnTo>
                    <a:lnTo>
                      <a:pt x="3188" y="1608"/>
                    </a:lnTo>
                    <a:lnTo>
                      <a:pt x="3164" y="1579"/>
                    </a:lnTo>
                    <a:lnTo>
                      <a:pt x="3141" y="1554"/>
                    </a:lnTo>
                    <a:lnTo>
                      <a:pt x="3118" y="1530"/>
                    </a:lnTo>
                    <a:close/>
                    <a:moveTo>
                      <a:pt x="2672" y="3305"/>
                    </a:moveTo>
                    <a:lnTo>
                      <a:pt x="2672" y="3305"/>
                    </a:lnTo>
                    <a:lnTo>
                      <a:pt x="2669" y="3323"/>
                    </a:lnTo>
                    <a:lnTo>
                      <a:pt x="2667" y="3340"/>
                    </a:lnTo>
                    <a:lnTo>
                      <a:pt x="2663" y="3359"/>
                    </a:lnTo>
                    <a:lnTo>
                      <a:pt x="2659" y="3376"/>
                    </a:lnTo>
                    <a:lnTo>
                      <a:pt x="2654" y="3393"/>
                    </a:lnTo>
                    <a:lnTo>
                      <a:pt x="2649" y="3410"/>
                    </a:lnTo>
                    <a:lnTo>
                      <a:pt x="2643" y="3427"/>
                    </a:lnTo>
                    <a:lnTo>
                      <a:pt x="2637" y="3444"/>
                    </a:lnTo>
                    <a:lnTo>
                      <a:pt x="2629" y="3460"/>
                    </a:lnTo>
                    <a:lnTo>
                      <a:pt x="2621" y="3477"/>
                    </a:lnTo>
                    <a:lnTo>
                      <a:pt x="2604" y="3509"/>
                    </a:lnTo>
                    <a:lnTo>
                      <a:pt x="2584" y="3542"/>
                    </a:lnTo>
                    <a:lnTo>
                      <a:pt x="2561" y="3574"/>
                    </a:lnTo>
                    <a:lnTo>
                      <a:pt x="2549" y="3589"/>
                    </a:lnTo>
                    <a:lnTo>
                      <a:pt x="2537" y="3603"/>
                    </a:lnTo>
                    <a:lnTo>
                      <a:pt x="2523" y="3617"/>
                    </a:lnTo>
                    <a:lnTo>
                      <a:pt x="2509" y="3632"/>
                    </a:lnTo>
                    <a:lnTo>
                      <a:pt x="2495" y="3645"/>
                    </a:lnTo>
                    <a:lnTo>
                      <a:pt x="2481" y="3658"/>
                    </a:lnTo>
                    <a:lnTo>
                      <a:pt x="2465" y="3670"/>
                    </a:lnTo>
                    <a:lnTo>
                      <a:pt x="2449" y="3683"/>
                    </a:lnTo>
                    <a:lnTo>
                      <a:pt x="2433" y="3695"/>
                    </a:lnTo>
                    <a:lnTo>
                      <a:pt x="2416" y="3706"/>
                    </a:lnTo>
                    <a:lnTo>
                      <a:pt x="2398" y="3717"/>
                    </a:lnTo>
                    <a:lnTo>
                      <a:pt x="2380" y="3727"/>
                    </a:lnTo>
                    <a:lnTo>
                      <a:pt x="2342" y="3748"/>
                    </a:lnTo>
                    <a:lnTo>
                      <a:pt x="2302" y="3766"/>
                    </a:lnTo>
                    <a:lnTo>
                      <a:pt x="2283" y="3774"/>
                    </a:lnTo>
                    <a:lnTo>
                      <a:pt x="2263" y="3780"/>
                    </a:lnTo>
                    <a:lnTo>
                      <a:pt x="2242" y="3785"/>
                    </a:lnTo>
                    <a:lnTo>
                      <a:pt x="2223" y="3792"/>
                    </a:lnTo>
                    <a:lnTo>
                      <a:pt x="2210" y="3970"/>
                    </a:lnTo>
                    <a:lnTo>
                      <a:pt x="2209" y="3979"/>
                    </a:lnTo>
                    <a:lnTo>
                      <a:pt x="2207" y="3987"/>
                    </a:lnTo>
                    <a:lnTo>
                      <a:pt x="2204" y="3996"/>
                    </a:lnTo>
                    <a:lnTo>
                      <a:pt x="2200" y="4004"/>
                    </a:lnTo>
                    <a:lnTo>
                      <a:pt x="2194" y="4013"/>
                    </a:lnTo>
                    <a:lnTo>
                      <a:pt x="2188" y="4020"/>
                    </a:lnTo>
                    <a:lnTo>
                      <a:pt x="2181" y="4027"/>
                    </a:lnTo>
                    <a:lnTo>
                      <a:pt x="2174" y="4033"/>
                    </a:lnTo>
                    <a:lnTo>
                      <a:pt x="2166" y="4039"/>
                    </a:lnTo>
                    <a:lnTo>
                      <a:pt x="2157" y="4045"/>
                    </a:lnTo>
                    <a:lnTo>
                      <a:pt x="2148" y="4049"/>
                    </a:lnTo>
                    <a:lnTo>
                      <a:pt x="2137" y="4053"/>
                    </a:lnTo>
                    <a:lnTo>
                      <a:pt x="2127" y="4056"/>
                    </a:lnTo>
                    <a:lnTo>
                      <a:pt x="2117" y="4059"/>
                    </a:lnTo>
                    <a:lnTo>
                      <a:pt x="2106" y="4060"/>
                    </a:lnTo>
                    <a:lnTo>
                      <a:pt x="2095" y="4061"/>
                    </a:lnTo>
                    <a:lnTo>
                      <a:pt x="2083" y="4061"/>
                    </a:lnTo>
                    <a:lnTo>
                      <a:pt x="2072" y="4060"/>
                    </a:lnTo>
                    <a:lnTo>
                      <a:pt x="2061" y="4058"/>
                    </a:lnTo>
                    <a:lnTo>
                      <a:pt x="2052" y="4055"/>
                    </a:lnTo>
                    <a:lnTo>
                      <a:pt x="2042" y="4052"/>
                    </a:lnTo>
                    <a:lnTo>
                      <a:pt x="2032" y="4048"/>
                    </a:lnTo>
                    <a:lnTo>
                      <a:pt x="2024" y="4043"/>
                    </a:lnTo>
                    <a:lnTo>
                      <a:pt x="2016" y="4038"/>
                    </a:lnTo>
                    <a:lnTo>
                      <a:pt x="2009" y="4032"/>
                    </a:lnTo>
                    <a:lnTo>
                      <a:pt x="2003" y="4025"/>
                    </a:lnTo>
                    <a:lnTo>
                      <a:pt x="1998" y="4018"/>
                    </a:lnTo>
                    <a:lnTo>
                      <a:pt x="1993" y="4011"/>
                    </a:lnTo>
                    <a:lnTo>
                      <a:pt x="1990" y="4002"/>
                    </a:lnTo>
                    <a:lnTo>
                      <a:pt x="1987" y="3993"/>
                    </a:lnTo>
                    <a:lnTo>
                      <a:pt x="1986" y="3985"/>
                    </a:lnTo>
                    <a:lnTo>
                      <a:pt x="1985" y="3976"/>
                    </a:lnTo>
                    <a:lnTo>
                      <a:pt x="1987" y="3833"/>
                    </a:lnTo>
                    <a:lnTo>
                      <a:pt x="1973" y="3834"/>
                    </a:lnTo>
                    <a:lnTo>
                      <a:pt x="1960" y="3835"/>
                    </a:lnTo>
                    <a:lnTo>
                      <a:pt x="1946" y="3836"/>
                    </a:lnTo>
                    <a:lnTo>
                      <a:pt x="1932" y="3837"/>
                    </a:lnTo>
                    <a:lnTo>
                      <a:pt x="1906" y="3836"/>
                    </a:lnTo>
                    <a:lnTo>
                      <a:pt x="1882" y="3835"/>
                    </a:lnTo>
                    <a:lnTo>
                      <a:pt x="1834" y="3832"/>
                    </a:lnTo>
                    <a:lnTo>
                      <a:pt x="1838" y="3976"/>
                    </a:lnTo>
                    <a:lnTo>
                      <a:pt x="1837" y="3985"/>
                    </a:lnTo>
                    <a:lnTo>
                      <a:pt x="1836" y="3993"/>
                    </a:lnTo>
                    <a:lnTo>
                      <a:pt x="1833" y="4001"/>
                    </a:lnTo>
                    <a:lnTo>
                      <a:pt x="1830" y="4010"/>
                    </a:lnTo>
                    <a:lnTo>
                      <a:pt x="1825" y="4017"/>
                    </a:lnTo>
                    <a:lnTo>
                      <a:pt x="1820" y="4024"/>
                    </a:lnTo>
                    <a:lnTo>
                      <a:pt x="1813" y="4031"/>
                    </a:lnTo>
                    <a:lnTo>
                      <a:pt x="1806" y="4037"/>
                    </a:lnTo>
                    <a:lnTo>
                      <a:pt x="1798" y="4042"/>
                    </a:lnTo>
                    <a:lnTo>
                      <a:pt x="1790" y="4047"/>
                    </a:lnTo>
                    <a:lnTo>
                      <a:pt x="1781" y="4051"/>
                    </a:lnTo>
                    <a:lnTo>
                      <a:pt x="1772" y="4054"/>
                    </a:lnTo>
                    <a:lnTo>
                      <a:pt x="1762" y="4057"/>
                    </a:lnTo>
                    <a:lnTo>
                      <a:pt x="1750" y="4059"/>
                    </a:lnTo>
                    <a:lnTo>
                      <a:pt x="1740" y="4060"/>
                    </a:lnTo>
                    <a:lnTo>
                      <a:pt x="1729" y="4060"/>
                    </a:lnTo>
                    <a:lnTo>
                      <a:pt x="1718" y="4059"/>
                    </a:lnTo>
                    <a:lnTo>
                      <a:pt x="1706" y="4058"/>
                    </a:lnTo>
                    <a:lnTo>
                      <a:pt x="1695" y="4055"/>
                    </a:lnTo>
                    <a:lnTo>
                      <a:pt x="1685" y="4052"/>
                    </a:lnTo>
                    <a:lnTo>
                      <a:pt x="1675" y="4048"/>
                    </a:lnTo>
                    <a:lnTo>
                      <a:pt x="1666" y="4043"/>
                    </a:lnTo>
                    <a:lnTo>
                      <a:pt x="1658" y="4038"/>
                    </a:lnTo>
                    <a:lnTo>
                      <a:pt x="1649" y="4032"/>
                    </a:lnTo>
                    <a:lnTo>
                      <a:pt x="1641" y="4026"/>
                    </a:lnTo>
                    <a:lnTo>
                      <a:pt x="1635" y="4019"/>
                    </a:lnTo>
                    <a:lnTo>
                      <a:pt x="1629" y="4011"/>
                    </a:lnTo>
                    <a:lnTo>
                      <a:pt x="1624" y="4002"/>
                    </a:lnTo>
                    <a:lnTo>
                      <a:pt x="1620" y="3994"/>
                    </a:lnTo>
                    <a:lnTo>
                      <a:pt x="1617" y="3986"/>
                    </a:lnTo>
                    <a:lnTo>
                      <a:pt x="1614" y="3977"/>
                    </a:lnTo>
                    <a:lnTo>
                      <a:pt x="1613" y="3968"/>
                    </a:lnTo>
                    <a:lnTo>
                      <a:pt x="1600" y="3789"/>
                    </a:lnTo>
                    <a:lnTo>
                      <a:pt x="1573" y="3780"/>
                    </a:lnTo>
                    <a:lnTo>
                      <a:pt x="1547" y="3770"/>
                    </a:lnTo>
                    <a:lnTo>
                      <a:pt x="1521" y="3760"/>
                    </a:lnTo>
                    <a:lnTo>
                      <a:pt x="1498" y="3749"/>
                    </a:lnTo>
                    <a:lnTo>
                      <a:pt x="1474" y="3737"/>
                    </a:lnTo>
                    <a:lnTo>
                      <a:pt x="1452" y="3724"/>
                    </a:lnTo>
                    <a:lnTo>
                      <a:pt x="1429" y="3711"/>
                    </a:lnTo>
                    <a:lnTo>
                      <a:pt x="1409" y="3697"/>
                    </a:lnTo>
                    <a:lnTo>
                      <a:pt x="1387" y="3678"/>
                    </a:lnTo>
                    <a:lnTo>
                      <a:pt x="1365" y="3659"/>
                    </a:lnTo>
                    <a:lnTo>
                      <a:pt x="1345" y="3639"/>
                    </a:lnTo>
                    <a:lnTo>
                      <a:pt x="1324" y="3616"/>
                    </a:lnTo>
                    <a:lnTo>
                      <a:pt x="1305" y="3594"/>
                    </a:lnTo>
                    <a:lnTo>
                      <a:pt x="1287" y="3569"/>
                    </a:lnTo>
                    <a:lnTo>
                      <a:pt x="1269" y="3544"/>
                    </a:lnTo>
                    <a:lnTo>
                      <a:pt x="1252" y="3518"/>
                    </a:lnTo>
                    <a:lnTo>
                      <a:pt x="1237" y="3489"/>
                    </a:lnTo>
                    <a:lnTo>
                      <a:pt x="1222" y="3460"/>
                    </a:lnTo>
                    <a:lnTo>
                      <a:pt x="1207" y="3432"/>
                    </a:lnTo>
                    <a:lnTo>
                      <a:pt x="1194" y="3401"/>
                    </a:lnTo>
                    <a:lnTo>
                      <a:pt x="1182" y="3370"/>
                    </a:lnTo>
                    <a:lnTo>
                      <a:pt x="1170" y="3338"/>
                    </a:lnTo>
                    <a:lnTo>
                      <a:pt x="1159" y="3306"/>
                    </a:lnTo>
                    <a:lnTo>
                      <a:pt x="1149" y="3272"/>
                    </a:lnTo>
                    <a:lnTo>
                      <a:pt x="1148" y="3258"/>
                    </a:lnTo>
                    <a:lnTo>
                      <a:pt x="1149" y="3244"/>
                    </a:lnTo>
                    <a:lnTo>
                      <a:pt x="1151" y="3230"/>
                    </a:lnTo>
                    <a:lnTo>
                      <a:pt x="1154" y="3217"/>
                    </a:lnTo>
                    <a:lnTo>
                      <a:pt x="1158" y="3205"/>
                    </a:lnTo>
                    <a:lnTo>
                      <a:pt x="1165" y="3194"/>
                    </a:lnTo>
                    <a:lnTo>
                      <a:pt x="1172" y="3183"/>
                    </a:lnTo>
                    <a:lnTo>
                      <a:pt x="1179" y="3173"/>
                    </a:lnTo>
                    <a:lnTo>
                      <a:pt x="1188" y="3165"/>
                    </a:lnTo>
                    <a:lnTo>
                      <a:pt x="1197" y="3157"/>
                    </a:lnTo>
                    <a:lnTo>
                      <a:pt x="1208" y="3151"/>
                    </a:lnTo>
                    <a:lnTo>
                      <a:pt x="1220" y="3146"/>
                    </a:lnTo>
                    <a:lnTo>
                      <a:pt x="1232" y="3142"/>
                    </a:lnTo>
                    <a:lnTo>
                      <a:pt x="1245" y="3140"/>
                    </a:lnTo>
                    <a:lnTo>
                      <a:pt x="1258" y="3139"/>
                    </a:lnTo>
                    <a:lnTo>
                      <a:pt x="1273" y="3139"/>
                    </a:lnTo>
                    <a:lnTo>
                      <a:pt x="1288" y="3141"/>
                    </a:lnTo>
                    <a:lnTo>
                      <a:pt x="1302" y="3145"/>
                    </a:lnTo>
                    <a:lnTo>
                      <a:pt x="1316" y="3149"/>
                    </a:lnTo>
                    <a:lnTo>
                      <a:pt x="1330" y="3155"/>
                    </a:lnTo>
                    <a:lnTo>
                      <a:pt x="1343" y="3163"/>
                    </a:lnTo>
                    <a:lnTo>
                      <a:pt x="1355" y="3171"/>
                    </a:lnTo>
                    <a:lnTo>
                      <a:pt x="1367" y="3181"/>
                    </a:lnTo>
                    <a:lnTo>
                      <a:pt x="1378" y="3192"/>
                    </a:lnTo>
                    <a:lnTo>
                      <a:pt x="1389" y="3203"/>
                    </a:lnTo>
                    <a:lnTo>
                      <a:pt x="1398" y="3215"/>
                    </a:lnTo>
                    <a:lnTo>
                      <a:pt x="1407" y="3228"/>
                    </a:lnTo>
                    <a:lnTo>
                      <a:pt x="1414" y="3243"/>
                    </a:lnTo>
                    <a:lnTo>
                      <a:pt x="1420" y="3256"/>
                    </a:lnTo>
                    <a:lnTo>
                      <a:pt x="1424" y="3271"/>
                    </a:lnTo>
                    <a:lnTo>
                      <a:pt x="1428" y="3286"/>
                    </a:lnTo>
                    <a:lnTo>
                      <a:pt x="1430" y="3302"/>
                    </a:lnTo>
                    <a:lnTo>
                      <a:pt x="1436" y="3321"/>
                    </a:lnTo>
                    <a:lnTo>
                      <a:pt x="1441" y="3339"/>
                    </a:lnTo>
                    <a:lnTo>
                      <a:pt x="1447" y="3358"/>
                    </a:lnTo>
                    <a:lnTo>
                      <a:pt x="1454" y="3375"/>
                    </a:lnTo>
                    <a:lnTo>
                      <a:pt x="1461" y="3391"/>
                    </a:lnTo>
                    <a:lnTo>
                      <a:pt x="1469" y="3407"/>
                    </a:lnTo>
                    <a:lnTo>
                      <a:pt x="1477" y="3421"/>
                    </a:lnTo>
                    <a:lnTo>
                      <a:pt x="1486" y="3435"/>
                    </a:lnTo>
                    <a:lnTo>
                      <a:pt x="1496" y="3449"/>
                    </a:lnTo>
                    <a:lnTo>
                      <a:pt x="1506" y="3463"/>
                    </a:lnTo>
                    <a:lnTo>
                      <a:pt x="1516" y="3475"/>
                    </a:lnTo>
                    <a:lnTo>
                      <a:pt x="1527" y="3487"/>
                    </a:lnTo>
                    <a:lnTo>
                      <a:pt x="1538" y="3499"/>
                    </a:lnTo>
                    <a:lnTo>
                      <a:pt x="1551" y="3510"/>
                    </a:lnTo>
                    <a:lnTo>
                      <a:pt x="1577" y="3533"/>
                    </a:lnTo>
                    <a:lnTo>
                      <a:pt x="1542" y="2990"/>
                    </a:lnTo>
                    <a:lnTo>
                      <a:pt x="1507" y="2977"/>
                    </a:lnTo>
                    <a:lnTo>
                      <a:pt x="1474" y="2962"/>
                    </a:lnTo>
                    <a:lnTo>
                      <a:pt x="1446" y="2949"/>
                    </a:lnTo>
                    <a:lnTo>
                      <a:pt x="1420" y="2937"/>
                    </a:lnTo>
                    <a:lnTo>
                      <a:pt x="1389" y="2918"/>
                    </a:lnTo>
                    <a:lnTo>
                      <a:pt x="1359" y="2897"/>
                    </a:lnTo>
                    <a:lnTo>
                      <a:pt x="1345" y="2886"/>
                    </a:lnTo>
                    <a:lnTo>
                      <a:pt x="1332" y="2875"/>
                    </a:lnTo>
                    <a:lnTo>
                      <a:pt x="1318" y="2864"/>
                    </a:lnTo>
                    <a:lnTo>
                      <a:pt x="1306" y="2852"/>
                    </a:lnTo>
                    <a:lnTo>
                      <a:pt x="1294" y="2840"/>
                    </a:lnTo>
                    <a:lnTo>
                      <a:pt x="1283" y="2827"/>
                    </a:lnTo>
                    <a:lnTo>
                      <a:pt x="1273" y="2815"/>
                    </a:lnTo>
                    <a:lnTo>
                      <a:pt x="1262" y="2801"/>
                    </a:lnTo>
                    <a:lnTo>
                      <a:pt x="1252" y="2787"/>
                    </a:lnTo>
                    <a:lnTo>
                      <a:pt x="1243" y="2774"/>
                    </a:lnTo>
                    <a:lnTo>
                      <a:pt x="1235" y="2760"/>
                    </a:lnTo>
                    <a:lnTo>
                      <a:pt x="1227" y="2744"/>
                    </a:lnTo>
                    <a:lnTo>
                      <a:pt x="1212" y="2715"/>
                    </a:lnTo>
                    <a:lnTo>
                      <a:pt x="1200" y="2684"/>
                    </a:lnTo>
                    <a:lnTo>
                      <a:pt x="1190" y="2654"/>
                    </a:lnTo>
                    <a:lnTo>
                      <a:pt x="1182" y="2622"/>
                    </a:lnTo>
                    <a:lnTo>
                      <a:pt x="1177" y="2590"/>
                    </a:lnTo>
                    <a:lnTo>
                      <a:pt x="1173" y="2557"/>
                    </a:lnTo>
                    <a:lnTo>
                      <a:pt x="1172" y="2523"/>
                    </a:lnTo>
                    <a:lnTo>
                      <a:pt x="1173" y="2490"/>
                    </a:lnTo>
                    <a:lnTo>
                      <a:pt x="1175" y="2458"/>
                    </a:lnTo>
                    <a:lnTo>
                      <a:pt x="1179" y="2429"/>
                    </a:lnTo>
                    <a:lnTo>
                      <a:pt x="1185" y="2399"/>
                    </a:lnTo>
                    <a:lnTo>
                      <a:pt x="1192" y="2370"/>
                    </a:lnTo>
                    <a:lnTo>
                      <a:pt x="1201" y="2341"/>
                    </a:lnTo>
                    <a:lnTo>
                      <a:pt x="1212" y="2314"/>
                    </a:lnTo>
                    <a:lnTo>
                      <a:pt x="1225" y="2286"/>
                    </a:lnTo>
                    <a:lnTo>
                      <a:pt x="1239" y="2260"/>
                    </a:lnTo>
                    <a:lnTo>
                      <a:pt x="1254" y="2234"/>
                    </a:lnTo>
                    <a:lnTo>
                      <a:pt x="1270" y="2209"/>
                    </a:lnTo>
                    <a:lnTo>
                      <a:pt x="1289" y="2185"/>
                    </a:lnTo>
                    <a:lnTo>
                      <a:pt x="1308" y="2163"/>
                    </a:lnTo>
                    <a:lnTo>
                      <a:pt x="1329" y="2140"/>
                    </a:lnTo>
                    <a:lnTo>
                      <a:pt x="1350" y="2120"/>
                    </a:lnTo>
                    <a:lnTo>
                      <a:pt x="1372" y="2101"/>
                    </a:lnTo>
                    <a:lnTo>
                      <a:pt x="1396" y="2082"/>
                    </a:lnTo>
                    <a:lnTo>
                      <a:pt x="1413" y="2069"/>
                    </a:lnTo>
                    <a:lnTo>
                      <a:pt x="1432" y="2058"/>
                    </a:lnTo>
                    <a:lnTo>
                      <a:pt x="1453" y="2046"/>
                    </a:lnTo>
                    <a:lnTo>
                      <a:pt x="1474" y="2034"/>
                    </a:lnTo>
                    <a:lnTo>
                      <a:pt x="1498" y="2024"/>
                    </a:lnTo>
                    <a:lnTo>
                      <a:pt x="1521" y="2013"/>
                    </a:lnTo>
                    <a:lnTo>
                      <a:pt x="1547" y="2003"/>
                    </a:lnTo>
                    <a:lnTo>
                      <a:pt x="1574" y="1993"/>
                    </a:lnTo>
                    <a:lnTo>
                      <a:pt x="1590" y="1796"/>
                    </a:lnTo>
                    <a:lnTo>
                      <a:pt x="1592" y="1786"/>
                    </a:lnTo>
                    <a:lnTo>
                      <a:pt x="1594" y="1777"/>
                    </a:lnTo>
                    <a:lnTo>
                      <a:pt x="1599" y="1768"/>
                    </a:lnTo>
                    <a:lnTo>
                      <a:pt x="1603" y="1758"/>
                    </a:lnTo>
                    <a:lnTo>
                      <a:pt x="1609" y="1749"/>
                    </a:lnTo>
                    <a:lnTo>
                      <a:pt x="1615" y="1741"/>
                    </a:lnTo>
                    <a:lnTo>
                      <a:pt x="1622" y="1734"/>
                    </a:lnTo>
                    <a:lnTo>
                      <a:pt x="1630" y="1727"/>
                    </a:lnTo>
                    <a:lnTo>
                      <a:pt x="1639" y="1720"/>
                    </a:lnTo>
                    <a:lnTo>
                      <a:pt x="1648" y="1714"/>
                    </a:lnTo>
                    <a:lnTo>
                      <a:pt x="1659" y="1709"/>
                    </a:lnTo>
                    <a:lnTo>
                      <a:pt x="1669" y="1704"/>
                    </a:lnTo>
                    <a:lnTo>
                      <a:pt x="1680" y="1700"/>
                    </a:lnTo>
                    <a:lnTo>
                      <a:pt x="1691" y="1697"/>
                    </a:lnTo>
                    <a:lnTo>
                      <a:pt x="1703" y="1695"/>
                    </a:lnTo>
                    <a:lnTo>
                      <a:pt x="1716" y="1694"/>
                    </a:lnTo>
                    <a:lnTo>
                      <a:pt x="1727" y="1694"/>
                    </a:lnTo>
                    <a:lnTo>
                      <a:pt x="1739" y="1695"/>
                    </a:lnTo>
                    <a:lnTo>
                      <a:pt x="1750" y="1697"/>
                    </a:lnTo>
                    <a:lnTo>
                      <a:pt x="1760" y="1700"/>
                    </a:lnTo>
                    <a:lnTo>
                      <a:pt x="1771" y="1703"/>
                    </a:lnTo>
                    <a:lnTo>
                      <a:pt x="1781" y="1708"/>
                    </a:lnTo>
                    <a:lnTo>
                      <a:pt x="1789" y="1713"/>
                    </a:lnTo>
                    <a:lnTo>
                      <a:pt x="1797" y="1719"/>
                    </a:lnTo>
                    <a:lnTo>
                      <a:pt x="1805" y="1725"/>
                    </a:lnTo>
                    <a:lnTo>
                      <a:pt x="1811" y="1732"/>
                    </a:lnTo>
                    <a:lnTo>
                      <a:pt x="1818" y="1740"/>
                    </a:lnTo>
                    <a:lnTo>
                      <a:pt x="1822" y="1748"/>
                    </a:lnTo>
                    <a:lnTo>
                      <a:pt x="1826" y="1756"/>
                    </a:lnTo>
                    <a:lnTo>
                      <a:pt x="1829" y="1766"/>
                    </a:lnTo>
                    <a:lnTo>
                      <a:pt x="1830" y="1775"/>
                    </a:lnTo>
                    <a:lnTo>
                      <a:pt x="1831" y="1784"/>
                    </a:lnTo>
                    <a:lnTo>
                      <a:pt x="1826" y="1944"/>
                    </a:lnTo>
                    <a:lnTo>
                      <a:pt x="1849" y="1943"/>
                    </a:lnTo>
                    <a:lnTo>
                      <a:pt x="1861" y="1942"/>
                    </a:lnTo>
                    <a:lnTo>
                      <a:pt x="1873" y="1941"/>
                    </a:lnTo>
                    <a:lnTo>
                      <a:pt x="1904" y="1942"/>
                    </a:lnTo>
                    <a:lnTo>
                      <a:pt x="1934" y="1944"/>
                    </a:lnTo>
                    <a:lnTo>
                      <a:pt x="1992" y="1949"/>
                    </a:lnTo>
                    <a:lnTo>
                      <a:pt x="1989" y="1784"/>
                    </a:lnTo>
                    <a:lnTo>
                      <a:pt x="1990" y="1774"/>
                    </a:lnTo>
                    <a:lnTo>
                      <a:pt x="1991" y="1765"/>
                    </a:lnTo>
                    <a:lnTo>
                      <a:pt x="1994" y="1755"/>
                    </a:lnTo>
                    <a:lnTo>
                      <a:pt x="1998" y="1747"/>
                    </a:lnTo>
                    <a:lnTo>
                      <a:pt x="2002" y="1739"/>
                    </a:lnTo>
                    <a:lnTo>
                      <a:pt x="2008" y="1731"/>
                    </a:lnTo>
                    <a:lnTo>
                      <a:pt x="2015" y="1725"/>
                    </a:lnTo>
                    <a:lnTo>
                      <a:pt x="2022" y="1718"/>
                    </a:lnTo>
                    <a:lnTo>
                      <a:pt x="2030" y="1712"/>
                    </a:lnTo>
                    <a:lnTo>
                      <a:pt x="2040" y="1707"/>
                    </a:lnTo>
                    <a:lnTo>
                      <a:pt x="2049" y="1702"/>
                    </a:lnTo>
                    <a:lnTo>
                      <a:pt x="2059" y="1698"/>
                    </a:lnTo>
                    <a:lnTo>
                      <a:pt x="2070" y="1696"/>
                    </a:lnTo>
                    <a:lnTo>
                      <a:pt x="2081" y="1694"/>
                    </a:lnTo>
                    <a:lnTo>
                      <a:pt x="2094" y="1693"/>
                    </a:lnTo>
                    <a:lnTo>
                      <a:pt x="2105" y="1693"/>
                    </a:lnTo>
                    <a:lnTo>
                      <a:pt x="2117" y="1694"/>
                    </a:lnTo>
                    <a:lnTo>
                      <a:pt x="2129" y="1695"/>
                    </a:lnTo>
                    <a:lnTo>
                      <a:pt x="2140" y="1698"/>
                    </a:lnTo>
                    <a:lnTo>
                      <a:pt x="2152" y="1702"/>
                    </a:lnTo>
                    <a:lnTo>
                      <a:pt x="2162" y="1707"/>
                    </a:lnTo>
                    <a:lnTo>
                      <a:pt x="2172" y="1712"/>
                    </a:lnTo>
                    <a:lnTo>
                      <a:pt x="2181" y="1718"/>
                    </a:lnTo>
                    <a:lnTo>
                      <a:pt x="2190" y="1724"/>
                    </a:lnTo>
                    <a:lnTo>
                      <a:pt x="2199" y="1731"/>
                    </a:lnTo>
                    <a:lnTo>
                      <a:pt x="2206" y="1739"/>
                    </a:lnTo>
                    <a:lnTo>
                      <a:pt x="2213" y="1747"/>
                    </a:lnTo>
                    <a:lnTo>
                      <a:pt x="2218" y="1755"/>
                    </a:lnTo>
                    <a:lnTo>
                      <a:pt x="2223" y="1765"/>
                    </a:lnTo>
                    <a:lnTo>
                      <a:pt x="2226" y="1774"/>
                    </a:lnTo>
                    <a:lnTo>
                      <a:pt x="2229" y="1783"/>
                    </a:lnTo>
                    <a:lnTo>
                      <a:pt x="2230" y="1793"/>
                    </a:lnTo>
                    <a:lnTo>
                      <a:pt x="2246" y="2001"/>
                    </a:lnTo>
                    <a:lnTo>
                      <a:pt x="2256" y="2004"/>
                    </a:lnTo>
                    <a:lnTo>
                      <a:pt x="2266" y="2007"/>
                    </a:lnTo>
                    <a:lnTo>
                      <a:pt x="2307" y="2024"/>
                    </a:lnTo>
                    <a:lnTo>
                      <a:pt x="2344" y="2043"/>
                    </a:lnTo>
                    <a:lnTo>
                      <a:pt x="2379" y="2063"/>
                    </a:lnTo>
                    <a:lnTo>
                      <a:pt x="2395" y="2073"/>
                    </a:lnTo>
                    <a:lnTo>
                      <a:pt x="2411" y="2084"/>
                    </a:lnTo>
                    <a:lnTo>
                      <a:pt x="2427" y="2096"/>
                    </a:lnTo>
                    <a:lnTo>
                      <a:pt x="2441" y="2107"/>
                    </a:lnTo>
                    <a:lnTo>
                      <a:pt x="2454" y="2119"/>
                    </a:lnTo>
                    <a:lnTo>
                      <a:pt x="2467" y="2130"/>
                    </a:lnTo>
                    <a:lnTo>
                      <a:pt x="2481" y="2143"/>
                    </a:lnTo>
                    <a:lnTo>
                      <a:pt x="2493" y="2156"/>
                    </a:lnTo>
                    <a:lnTo>
                      <a:pt x="2504" y="2169"/>
                    </a:lnTo>
                    <a:lnTo>
                      <a:pt x="2514" y="2182"/>
                    </a:lnTo>
                    <a:lnTo>
                      <a:pt x="2525" y="2196"/>
                    </a:lnTo>
                    <a:lnTo>
                      <a:pt x="2535" y="2211"/>
                    </a:lnTo>
                    <a:lnTo>
                      <a:pt x="2544" y="2227"/>
                    </a:lnTo>
                    <a:lnTo>
                      <a:pt x="2553" y="2244"/>
                    </a:lnTo>
                    <a:lnTo>
                      <a:pt x="2562" y="2262"/>
                    </a:lnTo>
                    <a:lnTo>
                      <a:pt x="2570" y="2280"/>
                    </a:lnTo>
                    <a:lnTo>
                      <a:pt x="2587" y="2319"/>
                    </a:lnTo>
                    <a:lnTo>
                      <a:pt x="2602" y="2359"/>
                    </a:lnTo>
                    <a:lnTo>
                      <a:pt x="2615" y="2403"/>
                    </a:lnTo>
                    <a:lnTo>
                      <a:pt x="2626" y="2447"/>
                    </a:lnTo>
                    <a:lnTo>
                      <a:pt x="2637" y="2493"/>
                    </a:lnTo>
                    <a:lnTo>
                      <a:pt x="2637" y="2508"/>
                    </a:lnTo>
                    <a:lnTo>
                      <a:pt x="2636" y="2523"/>
                    </a:lnTo>
                    <a:lnTo>
                      <a:pt x="2633" y="2539"/>
                    </a:lnTo>
                    <a:lnTo>
                      <a:pt x="2628" y="2553"/>
                    </a:lnTo>
                    <a:lnTo>
                      <a:pt x="2623" y="2566"/>
                    </a:lnTo>
                    <a:lnTo>
                      <a:pt x="2616" y="2578"/>
                    </a:lnTo>
                    <a:lnTo>
                      <a:pt x="2609" y="2590"/>
                    </a:lnTo>
                    <a:lnTo>
                      <a:pt x="2600" y="2601"/>
                    </a:lnTo>
                    <a:lnTo>
                      <a:pt x="2591" y="2611"/>
                    </a:lnTo>
                    <a:lnTo>
                      <a:pt x="2580" y="2619"/>
                    </a:lnTo>
                    <a:lnTo>
                      <a:pt x="2568" y="2626"/>
                    </a:lnTo>
                    <a:lnTo>
                      <a:pt x="2556" y="2632"/>
                    </a:lnTo>
                    <a:lnTo>
                      <a:pt x="2543" y="2637"/>
                    </a:lnTo>
                    <a:lnTo>
                      <a:pt x="2529" y="2642"/>
                    </a:lnTo>
                    <a:lnTo>
                      <a:pt x="2514" y="2644"/>
                    </a:lnTo>
                    <a:lnTo>
                      <a:pt x="2500" y="2644"/>
                    </a:lnTo>
                    <a:lnTo>
                      <a:pt x="2485" y="2643"/>
                    </a:lnTo>
                    <a:lnTo>
                      <a:pt x="2470" y="2640"/>
                    </a:lnTo>
                    <a:lnTo>
                      <a:pt x="2454" y="2635"/>
                    </a:lnTo>
                    <a:lnTo>
                      <a:pt x="2440" y="2629"/>
                    </a:lnTo>
                    <a:lnTo>
                      <a:pt x="2427" y="2622"/>
                    </a:lnTo>
                    <a:lnTo>
                      <a:pt x="2413" y="2614"/>
                    </a:lnTo>
                    <a:lnTo>
                      <a:pt x="2401" y="2604"/>
                    </a:lnTo>
                    <a:lnTo>
                      <a:pt x="2390" y="2594"/>
                    </a:lnTo>
                    <a:lnTo>
                      <a:pt x="2380" y="2581"/>
                    </a:lnTo>
                    <a:lnTo>
                      <a:pt x="2371" y="2569"/>
                    </a:lnTo>
                    <a:lnTo>
                      <a:pt x="2363" y="2555"/>
                    </a:lnTo>
                    <a:lnTo>
                      <a:pt x="2355" y="2541"/>
                    </a:lnTo>
                    <a:lnTo>
                      <a:pt x="2349" y="2525"/>
                    </a:lnTo>
                    <a:lnTo>
                      <a:pt x="2345" y="2510"/>
                    </a:lnTo>
                    <a:lnTo>
                      <a:pt x="2342" y="2494"/>
                    </a:lnTo>
                    <a:lnTo>
                      <a:pt x="2341" y="2478"/>
                    </a:lnTo>
                    <a:lnTo>
                      <a:pt x="2335" y="2453"/>
                    </a:lnTo>
                    <a:lnTo>
                      <a:pt x="2329" y="2432"/>
                    </a:lnTo>
                    <a:lnTo>
                      <a:pt x="2321" y="2411"/>
                    </a:lnTo>
                    <a:lnTo>
                      <a:pt x="2313" y="2392"/>
                    </a:lnTo>
                    <a:lnTo>
                      <a:pt x="2302" y="2374"/>
                    </a:lnTo>
                    <a:lnTo>
                      <a:pt x="2291" y="2357"/>
                    </a:lnTo>
                    <a:lnTo>
                      <a:pt x="2280" y="2341"/>
                    </a:lnTo>
                    <a:lnTo>
                      <a:pt x="2268" y="2325"/>
                    </a:lnTo>
                    <a:lnTo>
                      <a:pt x="2278" y="2832"/>
                    </a:lnTo>
                    <a:lnTo>
                      <a:pt x="2328" y="2847"/>
                    </a:lnTo>
                    <a:lnTo>
                      <a:pt x="2372" y="2864"/>
                    </a:lnTo>
                    <a:lnTo>
                      <a:pt x="2409" y="2878"/>
                    </a:lnTo>
                    <a:lnTo>
                      <a:pt x="2442" y="2891"/>
                    </a:lnTo>
                    <a:lnTo>
                      <a:pt x="2473" y="2906"/>
                    </a:lnTo>
                    <a:lnTo>
                      <a:pt x="2501" y="2923"/>
                    </a:lnTo>
                    <a:lnTo>
                      <a:pt x="2514" y="2932"/>
                    </a:lnTo>
                    <a:lnTo>
                      <a:pt x="2528" y="2941"/>
                    </a:lnTo>
                    <a:lnTo>
                      <a:pt x="2540" y="2950"/>
                    </a:lnTo>
                    <a:lnTo>
                      <a:pt x="2551" y="2960"/>
                    </a:lnTo>
                    <a:lnTo>
                      <a:pt x="2563" y="2971"/>
                    </a:lnTo>
                    <a:lnTo>
                      <a:pt x="2573" y="2981"/>
                    </a:lnTo>
                    <a:lnTo>
                      <a:pt x="2584" y="2992"/>
                    </a:lnTo>
                    <a:lnTo>
                      <a:pt x="2594" y="3003"/>
                    </a:lnTo>
                    <a:lnTo>
                      <a:pt x="2603" y="3015"/>
                    </a:lnTo>
                    <a:lnTo>
                      <a:pt x="2612" y="3028"/>
                    </a:lnTo>
                    <a:lnTo>
                      <a:pt x="2620" y="3040"/>
                    </a:lnTo>
                    <a:lnTo>
                      <a:pt x="2628" y="3053"/>
                    </a:lnTo>
                    <a:lnTo>
                      <a:pt x="2636" y="3066"/>
                    </a:lnTo>
                    <a:lnTo>
                      <a:pt x="2642" y="3080"/>
                    </a:lnTo>
                    <a:lnTo>
                      <a:pt x="2648" y="3094"/>
                    </a:lnTo>
                    <a:lnTo>
                      <a:pt x="2653" y="3108"/>
                    </a:lnTo>
                    <a:lnTo>
                      <a:pt x="2658" y="3122"/>
                    </a:lnTo>
                    <a:lnTo>
                      <a:pt x="2662" y="3138"/>
                    </a:lnTo>
                    <a:lnTo>
                      <a:pt x="2666" y="3153"/>
                    </a:lnTo>
                    <a:lnTo>
                      <a:pt x="2669" y="3168"/>
                    </a:lnTo>
                    <a:lnTo>
                      <a:pt x="2671" y="3184"/>
                    </a:lnTo>
                    <a:lnTo>
                      <a:pt x="2673" y="3201"/>
                    </a:lnTo>
                    <a:lnTo>
                      <a:pt x="2675" y="3234"/>
                    </a:lnTo>
                    <a:lnTo>
                      <a:pt x="2674" y="3269"/>
                    </a:lnTo>
                    <a:lnTo>
                      <a:pt x="2672" y="3305"/>
                    </a:lnTo>
                    <a:close/>
                    <a:moveTo>
                      <a:pt x="2291" y="3213"/>
                    </a:moveTo>
                    <a:lnTo>
                      <a:pt x="2291" y="3213"/>
                    </a:lnTo>
                    <a:lnTo>
                      <a:pt x="2285" y="3210"/>
                    </a:lnTo>
                    <a:lnTo>
                      <a:pt x="2279" y="3207"/>
                    </a:lnTo>
                    <a:lnTo>
                      <a:pt x="2266" y="3202"/>
                    </a:lnTo>
                    <a:lnTo>
                      <a:pt x="2240" y="3563"/>
                    </a:lnTo>
                    <a:lnTo>
                      <a:pt x="2247" y="3560"/>
                    </a:lnTo>
                    <a:lnTo>
                      <a:pt x="2250" y="3558"/>
                    </a:lnTo>
                    <a:lnTo>
                      <a:pt x="2254" y="3557"/>
                    </a:lnTo>
                    <a:lnTo>
                      <a:pt x="2267" y="3546"/>
                    </a:lnTo>
                    <a:lnTo>
                      <a:pt x="2279" y="3536"/>
                    </a:lnTo>
                    <a:lnTo>
                      <a:pt x="2291" y="3526"/>
                    </a:lnTo>
                    <a:lnTo>
                      <a:pt x="2301" y="3514"/>
                    </a:lnTo>
                    <a:lnTo>
                      <a:pt x="2312" y="3503"/>
                    </a:lnTo>
                    <a:lnTo>
                      <a:pt x="2321" y="3492"/>
                    </a:lnTo>
                    <a:lnTo>
                      <a:pt x="2330" y="3480"/>
                    </a:lnTo>
                    <a:lnTo>
                      <a:pt x="2338" y="3469"/>
                    </a:lnTo>
                    <a:lnTo>
                      <a:pt x="2344" y="3456"/>
                    </a:lnTo>
                    <a:lnTo>
                      <a:pt x="2350" y="3444"/>
                    </a:lnTo>
                    <a:lnTo>
                      <a:pt x="2356" y="3432"/>
                    </a:lnTo>
                    <a:lnTo>
                      <a:pt x="2361" y="3419"/>
                    </a:lnTo>
                    <a:lnTo>
                      <a:pt x="2365" y="3407"/>
                    </a:lnTo>
                    <a:lnTo>
                      <a:pt x="2368" y="3393"/>
                    </a:lnTo>
                    <a:lnTo>
                      <a:pt x="2371" y="3380"/>
                    </a:lnTo>
                    <a:lnTo>
                      <a:pt x="2372" y="3366"/>
                    </a:lnTo>
                    <a:lnTo>
                      <a:pt x="2373" y="3355"/>
                    </a:lnTo>
                    <a:lnTo>
                      <a:pt x="2373" y="3342"/>
                    </a:lnTo>
                    <a:lnTo>
                      <a:pt x="2372" y="3331"/>
                    </a:lnTo>
                    <a:lnTo>
                      <a:pt x="2371" y="3320"/>
                    </a:lnTo>
                    <a:lnTo>
                      <a:pt x="2368" y="3309"/>
                    </a:lnTo>
                    <a:lnTo>
                      <a:pt x="2365" y="3299"/>
                    </a:lnTo>
                    <a:lnTo>
                      <a:pt x="2361" y="3288"/>
                    </a:lnTo>
                    <a:lnTo>
                      <a:pt x="2356" y="3278"/>
                    </a:lnTo>
                    <a:lnTo>
                      <a:pt x="2350" y="3269"/>
                    </a:lnTo>
                    <a:lnTo>
                      <a:pt x="2344" y="3260"/>
                    </a:lnTo>
                    <a:lnTo>
                      <a:pt x="2337" y="3252"/>
                    </a:lnTo>
                    <a:lnTo>
                      <a:pt x="2330" y="3243"/>
                    </a:lnTo>
                    <a:lnTo>
                      <a:pt x="2321" y="3235"/>
                    </a:lnTo>
                    <a:lnTo>
                      <a:pt x="2312" y="3227"/>
                    </a:lnTo>
                    <a:lnTo>
                      <a:pt x="2301" y="3220"/>
                    </a:lnTo>
                    <a:lnTo>
                      <a:pt x="2291" y="321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sz="1800">
                  <a:solidFill>
                    <a:srgbClr val="FFFFFF"/>
                  </a:solidFill>
                  <a:latin typeface="微软雅黑" pitchFamily="34" charset="-122"/>
                  <a:ea typeface="微软雅黑" pitchFamily="34" charset="-122"/>
                </a:endParaRPr>
              </a:p>
            </p:txBody>
          </p:sp>
        </p:grpSp>
        <p:grpSp>
          <p:nvGrpSpPr>
            <p:cNvPr id="49" name="组合 48"/>
            <p:cNvGrpSpPr/>
            <p:nvPr/>
          </p:nvGrpSpPr>
          <p:grpSpPr>
            <a:xfrm>
              <a:off x="7843388" y="2064061"/>
              <a:ext cx="465459" cy="497543"/>
              <a:chOff x="16802" y="4217"/>
              <a:chExt cx="992" cy="994"/>
            </a:xfrm>
          </p:grpSpPr>
          <p:sp>
            <p:nvSpPr>
              <p:cNvPr id="50" name="圆角矩形 49"/>
              <p:cNvSpPr/>
              <p:nvPr/>
            </p:nvSpPr>
            <p:spPr>
              <a:xfrm>
                <a:off x="16802" y="4217"/>
                <a:ext cx="993" cy="994"/>
              </a:xfrm>
              <a:prstGeom prst="roundRect">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51" name=" 33"/>
              <p:cNvSpPr/>
              <p:nvPr/>
            </p:nvSpPr>
            <p:spPr bwMode="auto">
              <a:xfrm>
                <a:off x="17046" y="4462"/>
                <a:ext cx="527" cy="527"/>
              </a:xfrm>
              <a:custGeom>
                <a:avLst/>
                <a:gdLst>
                  <a:gd name="T0" fmla="*/ 354414 w 2295525"/>
                  <a:gd name="T1" fmla="*/ 1437494 h 1735138"/>
                  <a:gd name="T2" fmla="*/ 223983 w 2295525"/>
                  <a:gd name="T3" fmla="*/ 1389407 h 1735138"/>
                  <a:gd name="T4" fmla="*/ 200120 w 2295525"/>
                  <a:gd name="T5" fmla="*/ 1433678 h 1735138"/>
                  <a:gd name="T6" fmla="*/ 1871799 w 2295525"/>
                  <a:gd name="T7" fmla="*/ 1202082 h 1735138"/>
                  <a:gd name="T8" fmla="*/ 1862595 w 2295525"/>
                  <a:gd name="T9" fmla="*/ 1430571 h 1735138"/>
                  <a:gd name="T10" fmla="*/ 1585813 w 2295525"/>
                  <a:gd name="T11" fmla="*/ 1207999 h 1735138"/>
                  <a:gd name="T12" fmla="*/ 1490656 w 2295525"/>
                  <a:gd name="T13" fmla="*/ 1402297 h 1735138"/>
                  <a:gd name="T14" fmla="*/ 1152749 w 2295525"/>
                  <a:gd name="T15" fmla="*/ 1383558 h 1735138"/>
                  <a:gd name="T16" fmla="*/ 1090837 w 2295525"/>
                  <a:gd name="T17" fmla="*/ 1220821 h 1735138"/>
                  <a:gd name="T18" fmla="*/ 783516 w 2295525"/>
                  <a:gd name="T19" fmla="*/ 1424982 h 1735138"/>
                  <a:gd name="T20" fmla="*/ 1483025 w 2295525"/>
                  <a:gd name="T21" fmla="*/ 1122300 h 1735138"/>
                  <a:gd name="T22" fmla="*/ 1518730 w 2295525"/>
                  <a:gd name="T23" fmla="*/ 1215802 h 1735138"/>
                  <a:gd name="T24" fmla="*/ 1183050 w 2295525"/>
                  <a:gd name="T25" fmla="*/ 1170419 h 1735138"/>
                  <a:gd name="T26" fmla="*/ 1093135 w 2295525"/>
                  <a:gd name="T27" fmla="*/ 1129269 h 1735138"/>
                  <a:gd name="T28" fmla="*/ 556942 w 2295525"/>
                  <a:gd name="T29" fmla="*/ 1349470 h 1735138"/>
                  <a:gd name="T30" fmla="*/ 575056 w 2295525"/>
                  <a:gd name="T31" fmla="*/ 1122300 h 1735138"/>
                  <a:gd name="T32" fmla="*/ 1862842 w 2295525"/>
                  <a:gd name="T33" fmla="*/ 1073163 h 1735138"/>
                  <a:gd name="T34" fmla="*/ 1818708 w 2295525"/>
                  <a:gd name="T35" fmla="*/ 1141187 h 1735138"/>
                  <a:gd name="T36" fmla="*/ 1616812 w 2295525"/>
                  <a:gd name="T37" fmla="*/ 1141187 h 1735138"/>
                  <a:gd name="T38" fmla="*/ 1710350 w 2295525"/>
                  <a:gd name="T39" fmla="*/ 973592 h 1735138"/>
                  <a:gd name="T40" fmla="*/ 1049969 w 2295525"/>
                  <a:gd name="T41" fmla="*/ 1053775 h 1735138"/>
                  <a:gd name="T42" fmla="*/ 1014682 w 2295525"/>
                  <a:gd name="T43" fmla="*/ 1139873 h 1735138"/>
                  <a:gd name="T44" fmla="*/ 810877 w 2295525"/>
                  <a:gd name="T45" fmla="*/ 1148088 h 1735138"/>
                  <a:gd name="T46" fmla="*/ 894641 w 2295525"/>
                  <a:gd name="T47" fmla="*/ 977206 h 1735138"/>
                  <a:gd name="T48" fmla="*/ 1442943 w 2295525"/>
                  <a:gd name="T49" fmla="*/ 1075103 h 1735138"/>
                  <a:gd name="T50" fmla="*/ 1436373 w 2295525"/>
                  <a:gd name="T51" fmla="*/ 1150050 h 1735138"/>
                  <a:gd name="T52" fmla="*/ 1208721 w 2295525"/>
                  <a:gd name="T53" fmla="*/ 1078390 h 1735138"/>
                  <a:gd name="T54" fmla="*/ 1323368 w 2295525"/>
                  <a:gd name="T55" fmla="*/ 948876 h 1735138"/>
                  <a:gd name="T56" fmla="*/ 1621695 w 2295525"/>
                  <a:gd name="T57" fmla="*/ 933562 h 1735138"/>
                  <a:gd name="T58" fmla="*/ 1479674 w 2295525"/>
                  <a:gd name="T59" fmla="*/ 1082709 h 1735138"/>
                  <a:gd name="T60" fmla="*/ 1414939 w 2295525"/>
                  <a:gd name="T61" fmla="*/ 921326 h 1735138"/>
                  <a:gd name="T62" fmla="*/ 734217 w 2295525"/>
                  <a:gd name="T63" fmla="*/ 885923 h 1735138"/>
                  <a:gd name="T64" fmla="*/ 821379 w 2295525"/>
                  <a:gd name="T65" fmla="*/ 995880 h 1735138"/>
                  <a:gd name="T66" fmla="*/ 569798 w 2295525"/>
                  <a:gd name="T67" fmla="*/ 1011399 h 1735138"/>
                  <a:gd name="T68" fmla="*/ 708465 w 2295525"/>
                  <a:gd name="T69" fmla="*/ 874696 h 1735138"/>
                  <a:gd name="T70" fmla="*/ 1179427 w 2295525"/>
                  <a:gd name="T71" fmla="*/ 987627 h 1735138"/>
                  <a:gd name="T72" fmla="*/ 1053942 w 2295525"/>
                  <a:gd name="T73" fmla="*/ 998854 h 1735138"/>
                  <a:gd name="T74" fmla="*/ 1081279 w 2295525"/>
                  <a:gd name="T75" fmla="*/ 872390 h 1735138"/>
                  <a:gd name="T76" fmla="*/ 630962 w 2295525"/>
                  <a:gd name="T77" fmla="*/ 582190 h 1735138"/>
                  <a:gd name="T78" fmla="*/ 650134 w 2295525"/>
                  <a:gd name="T79" fmla="*/ 606180 h 1735138"/>
                  <a:gd name="T80" fmla="*/ 568156 w 2295525"/>
                  <a:gd name="T81" fmla="*/ 576931 h 1735138"/>
                  <a:gd name="T82" fmla="*/ 423066 w 2295525"/>
                  <a:gd name="T83" fmla="*/ 442769 h 1735138"/>
                  <a:gd name="T84" fmla="*/ 467582 w 2295525"/>
                  <a:gd name="T85" fmla="*/ 701168 h 1735138"/>
                  <a:gd name="T86" fmla="*/ 431639 w 2295525"/>
                  <a:gd name="T87" fmla="*/ 840254 h 1735138"/>
                  <a:gd name="T88" fmla="*/ 233461 w 2295525"/>
                  <a:gd name="T89" fmla="*/ 1059432 h 1735138"/>
                  <a:gd name="T90" fmla="*/ 24401 w 2295525"/>
                  <a:gd name="T91" fmla="*/ 753902 h 1735138"/>
                  <a:gd name="T92" fmla="*/ 24071 w 2295525"/>
                  <a:gd name="T93" fmla="*/ 496162 h 1735138"/>
                  <a:gd name="T94" fmla="*/ 271712 w 2295525"/>
                  <a:gd name="T95" fmla="*/ 589107 h 1735138"/>
                  <a:gd name="T96" fmla="*/ 114945 w 2295525"/>
                  <a:gd name="T97" fmla="*/ 167158 h 1735138"/>
                  <a:gd name="T98" fmla="*/ 805855 w 2295525"/>
                  <a:gd name="T99" fmla="*/ 635663 h 1735138"/>
                  <a:gd name="T100" fmla="*/ 259204 w 2295525"/>
                  <a:gd name="T101" fmla="*/ 33300 h 1735138"/>
                  <a:gd name="T102" fmla="*/ 328699 w 2295525"/>
                  <a:gd name="T103" fmla="*/ 129902 h 1735138"/>
                  <a:gd name="T104" fmla="*/ 367892 w 2295525"/>
                  <a:gd name="T105" fmla="*/ 169466 h 1735138"/>
                  <a:gd name="T106" fmla="*/ 336932 w 2295525"/>
                  <a:gd name="T107" fmla="*/ 328712 h 1735138"/>
                  <a:gd name="T108" fmla="*/ 211447 w 2295525"/>
                  <a:gd name="T109" fmla="*/ 381464 h 1735138"/>
                  <a:gd name="T110" fmla="*/ 106711 w 2295525"/>
                  <a:gd name="T111" fmla="*/ 261452 h 1735138"/>
                  <a:gd name="T112" fmla="*/ 105065 w 2295525"/>
                  <a:gd name="T113" fmla="*/ 98581 h 1735138"/>
                  <a:gd name="T114" fmla="*/ 1739362 w 2295525"/>
                  <a:gd name="T115" fmla="*/ 11210 h 1735138"/>
                  <a:gd name="T116" fmla="*/ 1780178 w 2295525"/>
                  <a:gd name="T117" fmla="*/ 665335 h 1735138"/>
                  <a:gd name="T118" fmla="*/ 801905 w 2295525"/>
                  <a:gd name="T119" fmla="*/ 719736 h 1735138"/>
                  <a:gd name="T120" fmla="*/ 728501 w 2295525"/>
                  <a:gd name="T121" fmla="*/ 578954 h 1735138"/>
                  <a:gd name="T122" fmla="*/ 797296 w 2295525"/>
                  <a:gd name="T123" fmla="*/ 2967 h 173513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295525" h="1735138">
                    <a:moveTo>
                      <a:pt x="350837" y="1671638"/>
                    </a:moveTo>
                    <a:lnTo>
                      <a:pt x="438244" y="1671638"/>
                    </a:lnTo>
                    <a:lnTo>
                      <a:pt x="442634" y="1674019"/>
                    </a:lnTo>
                    <a:lnTo>
                      <a:pt x="452213" y="1680766"/>
                    </a:lnTo>
                    <a:lnTo>
                      <a:pt x="458599" y="1685132"/>
                    </a:lnTo>
                    <a:lnTo>
                      <a:pt x="465384" y="1690291"/>
                    </a:lnTo>
                    <a:lnTo>
                      <a:pt x="472169" y="1695847"/>
                    </a:lnTo>
                    <a:lnTo>
                      <a:pt x="478156" y="1701404"/>
                    </a:lnTo>
                    <a:lnTo>
                      <a:pt x="483743" y="1706960"/>
                    </a:lnTo>
                    <a:lnTo>
                      <a:pt x="488533" y="1712913"/>
                    </a:lnTo>
                    <a:lnTo>
                      <a:pt x="490129" y="1715691"/>
                    </a:lnTo>
                    <a:lnTo>
                      <a:pt x="490928" y="1718072"/>
                    </a:lnTo>
                    <a:lnTo>
                      <a:pt x="491726" y="1720454"/>
                    </a:lnTo>
                    <a:lnTo>
                      <a:pt x="492125" y="1723232"/>
                    </a:lnTo>
                    <a:lnTo>
                      <a:pt x="491726" y="1725216"/>
                    </a:lnTo>
                    <a:lnTo>
                      <a:pt x="490928" y="1727201"/>
                    </a:lnTo>
                    <a:lnTo>
                      <a:pt x="489331" y="1729582"/>
                    </a:lnTo>
                    <a:lnTo>
                      <a:pt x="486537" y="1730772"/>
                    </a:lnTo>
                    <a:lnTo>
                      <a:pt x="483743" y="1732360"/>
                    </a:lnTo>
                    <a:lnTo>
                      <a:pt x="479752" y="1733551"/>
                    </a:lnTo>
                    <a:lnTo>
                      <a:pt x="475362" y="1734344"/>
                    </a:lnTo>
                    <a:lnTo>
                      <a:pt x="469774" y="1734741"/>
                    </a:lnTo>
                    <a:lnTo>
                      <a:pt x="462590" y="1735138"/>
                    </a:lnTo>
                    <a:lnTo>
                      <a:pt x="455805" y="1735138"/>
                    </a:lnTo>
                    <a:lnTo>
                      <a:pt x="449419" y="1734741"/>
                    </a:lnTo>
                    <a:lnTo>
                      <a:pt x="443432" y="1733947"/>
                    </a:lnTo>
                    <a:lnTo>
                      <a:pt x="437446" y="1733154"/>
                    </a:lnTo>
                    <a:lnTo>
                      <a:pt x="431858" y="1731566"/>
                    </a:lnTo>
                    <a:lnTo>
                      <a:pt x="427069" y="1730376"/>
                    </a:lnTo>
                    <a:lnTo>
                      <a:pt x="421481" y="1727994"/>
                    </a:lnTo>
                    <a:lnTo>
                      <a:pt x="416691" y="1726010"/>
                    </a:lnTo>
                    <a:lnTo>
                      <a:pt x="411902" y="1724026"/>
                    </a:lnTo>
                    <a:lnTo>
                      <a:pt x="402722" y="1718866"/>
                    </a:lnTo>
                    <a:lnTo>
                      <a:pt x="394341" y="1712913"/>
                    </a:lnTo>
                    <a:lnTo>
                      <a:pt x="385560" y="1706960"/>
                    </a:lnTo>
                    <a:lnTo>
                      <a:pt x="381968" y="1704579"/>
                    </a:lnTo>
                    <a:lnTo>
                      <a:pt x="379573" y="1703785"/>
                    </a:lnTo>
                    <a:lnTo>
                      <a:pt x="377578" y="1703785"/>
                    </a:lnTo>
                    <a:lnTo>
                      <a:pt x="376780" y="1704182"/>
                    </a:lnTo>
                    <a:lnTo>
                      <a:pt x="376380" y="1705372"/>
                    </a:lnTo>
                    <a:lnTo>
                      <a:pt x="375582" y="1706563"/>
                    </a:lnTo>
                    <a:lnTo>
                      <a:pt x="375183" y="1707357"/>
                    </a:lnTo>
                    <a:lnTo>
                      <a:pt x="373986" y="1707754"/>
                    </a:lnTo>
                    <a:lnTo>
                      <a:pt x="364008" y="1707357"/>
                    </a:lnTo>
                    <a:lnTo>
                      <a:pt x="358420" y="1706563"/>
                    </a:lnTo>
                    <a:lnTo>
                      <a:pt x="356425" y="1706166"/>
                    </a:lnTo>
                    <a:lnTo>
                      <a:pt x="355227" y="1705769"/>
                    </a:lnTo>
                    <a:lnTo>
                      <a:pt x="353232" y="1697435"/>
                    </a:lnTo>
                    <a:lnTo>
                      <a:pt x="352433" y="1690688"/>
                    </a:lnTo>
                    <a:lnTo>
                      <a:pt x="351635" y="1685132"/>
                    </a:lnTo>
                    <a:lnTo>
                      <a:pt x="351236" y="1680766"/>
                    </a:lnTo>
                    <a:lnTo>
                      <a:pt x="351635" y="1677988"/>
                    </a:lnTo>
                    <a:lnTo>
                      <a:pt x="351635" y="1676004"/>
                    </a:lnTo>
                    <a:lnTo>
                      <a:pt x="352433" y="1674019"/>
                    </a:lnTo>
                    <a:lnTo>
                      <a:pt x="350837" y="1671638"/>
                    </a:lnTo>
                    <a:close/>
                    <a:moveTo>
                      <a:pt x="168275" y="1670050"/>
                    </a:moveTo>
                    <a:lnTo>
                      <a:pt x="265566" y="1670050"/>
                    </a:lnTo>
                    <a:lnTo>
                      <a:pt x="269899" y="1672491"/>
                    </a:lnTo>
                    <a:lnTo>
                      <a:pt x="281322" y="1679406"/>
                    </a:lnTo>
                    <a:lnTo>
                      <a:pt x="288018" y="1683881"/>
                    </a:lnTo>
                    <a:lnTo>
                      <a:pt x="295502" y="1689170"/>
                    </a:lnTo>
                    <a:lnTo>
                      <a:pt x="302986" y="1694458"/>
                    </a:lnTo>
                    <a:lnTo>
                      <a:pt x="309682" y="1700560"/>
                    </a:lnTo>
                    <a:lnTo>
                      <a:pt x="315984" y="1706255"/>
                    </a:lnTo>
                    <a:lnTo>
                      <a:pt x="318742" y="1709510"/>
                    </a:lnTo>
                    <a:lnTo>
                      <a:pt x="321105" y="1711950"/>
                    </a:lnTo>
                    <a:lnTo>
                      <a:pt x="322681" y="1714798"/>
                    </a:lnTo>
                    <a:lnTo>
                      <a:pt x="323862" y="1717646"/>
                    </a:lnTo>
                    <a:lnTo>
                      <a:pt x="325044" y="1720086"/>
                    </a:lnTo>
                    <a:lnTo>
                      <a:pt x="325438" y="1722934"/>
                    </a:lnTo>
                    <a:lnTo>
                      <a:pt x="325044" y="1724968"/>
                    </a:lnTo>
                    <a:lnTo>
                      <a:pt x="323862" y="1727002"/>
                    </a:lnTo>
                    <a:lnTo>
                      <a:pt x="321893" y="1728629"/>
                    </a:lnTo>
                    <a:lnTo>
                      <a:pt x="319529" y="1730663"/>
                    </a:lnTo>
                    <a:lnTo>
                      <a:pt x="315984" y="1732290"/>
                    </a:lnTo>
                    <a:lnTo>
                      <a:pt x="312046" y="1733104"/>
                    </a:lnTo>
                    <a:lnTo>
                      <a:pt x="306531" y="1734324"/>
                    </a:lnTo>
                    <a:lnTo>
                      <a:pt x="300229" y="1734731"/>
                    </a:lnTo>
                    <a:lnTo>
                      <a:pt x="292351" y="1735138"/>
                    </a:lnTo>
                    <a:lnTo>
                      <a:pt x="285261" y="1735138"/>
                    </a:lnTo>
                    <a:lnTo>
                      <a:pt x="278171" y="1734731"/>
                    </a:lnTo>
                    <a:lnTo>
                      <a:pt x="271475" y="1733918"/>
                    </a:lnTo>
                    <a:lnTo>
                      <a:pt x="264778" y="1732697"/>
                    </a:lnTo>
                    <a:lnTo>
                      <a:pt x="258476" y="1731477"/>
                    </a:lnTo>
                    <a:lnTo>
                      <a:pt x="252568" y="1729850"/>
                    </a:lnTo>
                    <a:lnTo>
                      <a:pt x="247053" y="1727816"/>
                    </a:lnTo>
                    <a:lnTo>
                      <a:pt x="241145" y="1725782"/>
                    </a:lnTo>
                    <a:lnTo>
                      <a:pt x="236024" y="1723748"/>
                    </a:lnTo>
                    <a:lnTo>
                      <a:pt x="225783" y="1718052"/>
                    </a:lnTo>
                    <a:lnTo>
                      <a:pt x="215936" y="1712357"/>
                    </a:lnTo>
                    <a:lnTo>
                      <a:pt x="206876" y="1706255"/>
                    </a:lnTo>
                    <a:lnTo>
                      <a:pt x="202543" y="1703814"/>
                    </a:lnTo>
                    <a:lnTo>
                      <a:pt x="200180" y="1703001"/>
                    </a:lnTo>
                    <a:lnTo>
                      <a:pt x="198211" y="1703001"/>
                    </a:lnTo>
                    <a:lnTo>
                      <a:pt x="197423" y="1703408"/>
                    </a:lnTo>
                    <a:lnTo>
                      <a:pt x="196241" y="1704628"/>
                    </a:lnTo>
                    <a:lnTo>
                      <a:pt x="195847" y="1705848"/>
                    </a:lnTo>
                    <a:lnTo>
                      <a:pt x="195060" y="1706662"/>
                    </a:lnTo>
                    <a:lnTo>
                      <a:pt x="193878" y="1707069"/>
                    </a:lnTo>
                    <a:lnTo>
                      <a:pt x="182455" y="1706662"/>
                    </a:lnTo>
                    <a:lnTo>
                      <a:pt x="176941" y="1705848"/>
                    </a:lnTo>
                    <a:lnTo>
                      <a:pt x="174183" y="1705442"/>
                    </a:lnTo>
                    <a:lnTo>
                      <a:pt x="173002" y="1705035"/>
                    </a:lnTo>
                    <a:lnTo>
                      <a:pt x="171032" y="1696492"/>
                    </a:lnTo>
                    <a:lnTo>
                      <a:pt x="169457" y="1689576"/>
                    </a:lnTo>
                    <a:lnTo>
                      <a:pt x="169063" y="1683881"/>
                    </a:lnTo>
                    <a:lnTo>
                      <a:pt x="168669" y="1679406"/>
                    </a:lnTo>
                    <a:lnTo>
                      <a:pt x="169063" y="1676152"/>
                    </a:lnTo>
                    <a:lnTo>
                      <a:pt x="169063" y="1674118"/>
                    </a:lnTo>
                    <a:lnTo>
                      <a:pt x="169457" y="1672491"/>
                    </a:lnTo>
                    <a:lnTo>
                      <a:pt x="168275" y="1670050"/>
                    </a:lnTo>
                    <a:close/>
                    <a:moveTo>
                      <a:pt x="1942197" y="1444625"/>
                    </a:moveTo>
                    <a:lnTo>
                      <a:pt x="2238486" y="1444625"/>
                    </a:lnTo>
                    <a:lnTo>
                      <a:pt x="2244427" y="1445021"/>
                    </a:lnTo>
                    <a:lnTo>
                      <a:pt x="2249973" y="1445812"/>
                    </a:lnTo>
                    <a:lnTo>
                      <a:pt x="2255518" y="1447000"/>
                    </a:lnTo>
                    <a:lnTo>
                      <a:pt x="2260272" y="1448978"/>
                    </a:lnTo>
                    <a:lnTo>
                      <a:pt x="2265421" y="1451748"/>
                    </a:lnTo>
                    <a:lnTo>
                      <a:pt x="2270174" y="1454123"/>
                    </a:lnTo>
                    <a:lnTo>
                      <a:pt x="2274532" y="1457289"/>
                    </a:lnTo>
                    <a:lnTo>
                      <a:pt x="2278493" y="1461246"/>
                    </a:lnTo>
                    <a:lnTo>
                      <a:pt x="2282454" y="1465204"/>
                    </a:lnTo>
                    <a:lnTo>
                      <a:pt x="2285623" y="1469557"/>
                    </a:lnTo>
                    <a:lnTo>
                      <a:pt x="2287999" y="1474306"/>
                    </a:lnTo>
                    <a:lnTo>
                      <a:pt x="2290772" y="1479451"/>
                    </a:lnTo>
                    <a:lnTo>
                      <a:pt x="2292356" y="1484200"/>
                    </a:lnTo>
                    <a:lnTo>
                      <a:pt x="2293941" y="1489740"/>
                    </a:lnTo>
                    <a:lnTo>
                      <a:pt x="2294733" y="1495280"/>
                    </a:lnTo>
                    <a:lnTo>
                      <a:pt x="2295525" y="1501217"/>
                    </a:lnTo>
                    <a:lnTo>
                      <a:pt x="2295525" y="1665451"/>
                    </a:lnTo>
                    <a:lnTo>
                      <a:pt x="2294733" y="1671387"/>
                    </a:lnTo>
                    <a:lnTo>
                      <a:pt x="2293941" y="1676927"/>
                    </a:lnTo>
                    <a:lnTo>
                      <a:pt x="2292356" y="1682468"/>
                    </a:lnTo>
                    <a:lnTo>
                      <a:pt x="2290772" y="1688008"/>
                    </a:lnTo>
                    <a:lnTo>
                      <a:pt x="2287999" y="1692361"/>
                    </a:lnTo>
                    <a:lnTo>
                      <a:pt x="2285623" y="1697110"/>
                    </a:lnTo>
                    <a:lnTo>
                      <a:pt x="2282454" y="1701859"/>
                    </a:lnTo>
                    <a:lnTo>
                      <a:pt x="2278493" y="1705421"/>
                    </a:lnTo>
                    <a:lnTo>
                      <a:pt x="2274532" y="1709378"/>
                    </a:lnTo>
                    <a:lnTo>
                      <a:pt x="2270174" y="1712544"/>
                    </a:lnTo>
                    <a:lnTo>
                      <a:pt x="2265421" y="1715315"/>
                    </a:lnTo>
                    <a:lnTo>
                      <a:pt x="2260272" y="1717689"/>
                    </a:lnTo>
                    <a:lnTo>
                      <a:pt x="2255518" y="1719668"/>
                    </a:lnTo>
                    <a:lnTo>
                      <a:pt x="2249973" y="1720855"/>
                    </a:lnTo>
                    <a:lnTo>
                      <a:pt x="2244427" y="1722042"/>
                    </a:lnTo>
                    <a:lnTo>
                      <a:pt x="2238486" y="1722438"/>
                    </a:lnTo>
                    <a:lnTo>
                      <a:pt x="1942197" y="1722438"/>
                    </a:lnTo>
                    <a:lnTo>
                      <a:pt x="1936652" y="1722042"/>
                    </a:lnTo>
                    <a:lnTo>
                      <a:pt x="1931106" y="1720855"/>
                    </a:lnTo>
                    <a:lnTo>
                      <a:pt x="1925561" y="1719668"/>
                    </a:lnTo>
                    <a:lnTo>
                      <a:pt x="1920412" y="1717689"/>
                    </a:lnTo>
                    <a:lnTo>
                      <a:pt x="1915262" y="1715315"/>
                    </a:lnTo>
                    <a:lnTo>
                      <a:pt x="1910905" y="1712544"/>
                    </a:lnTo>
                    <a:lnTo>
                      <a:pt x="1906548" y="1709378"/>
                    </a:lnTo>
                    <a:lnTo>
                      <a:pt x="1902191" y="1705421"/>
                    </a:lnTo>
                    <a:lnTo>
                      <a:pt x="1899022" y="1701859"/>
                    </a:lnTo>
                    <a:lnTo>
                      <a:pt x="1895457" y="1697110"/>
                    </a:lnTo>
                    <a:lnTo>
                      <a:pt x="1892684" y="1692361"/>
                    </a:lnTo>
                    <a:lnTo>
                      <a:pt x="1890307" y="1688008"/>
                    </a:lnTo>
                    <a:lnTo>
                      <a:pt x="1888327" y="1682468"/>
                    </a:lnTo>
                    <a:lnTo>
                      <a:pt x="1887139" y="1676927"/>
                    </a:lnTo>
                    <a:lnTo>
                      <a:pt x="1886346" y="1671387"/>
                    </a:lnTo>
                    <a:lnTo>
                      <a:pt x="1885950" y="1665451"/>
                    </a:lnTo>
                    <a:lnTo>
                      <a:pt x="1885950" y="1501217"/>
                    </a:lnTo>
                    <a:lnTo>
                      <a:pt x="1886346" y="1495280"/>
                    </a:lnTo>
                    <a:lnTo>
                      <a:pt x="1887139" y="1489740"/>
                    </a:lnTo>
                    <a:lnTo>
                      <a:pt x="1888327" y="1484200"/>
                    </a:lnTo>
                    <a:lnTo>
                      <a:pt x="1890307" y="1479451"/>
                    </a:lnTo>
                    <a:lnTo>
                      <a:pt x="1892684" y="1474306"/>
                    </a:lnTo>
                    <a:lnTo>
                      <a:pt x="1895457" y="1469557"/>
                    </a:lnTo>
                    <a:lnTo>
                      <a:pt x="1899022" y="1465204"/>
                    </a:lnTo>
                    <a:lnTo>
                      <a:pt x="1902191" y="1461246"/>
                    </a:lnTo>
                    <a:lnTo>
                      <a:pt x="1906548" y="1457289"/>
                    </a:lnTo>
                    <a:lnTo>
                      <a:pt x="1910905" y="1454123"/>
                    </a:lnTo>
                    <a:lnTo>
                      <a:pt x="1915262" y="1451748"/>
                    </a:lnTo>
                    <a:lnTo>
                      <a:pt x="1920412" y="1448978"/>
                    </a:lnTo>
                    <a:lnTo>
                      <a:pt x="1925561" y="1447000"/>
                    </a:lnTo>
                    <a:lnTo>
                      <a:pt x="1931106" y="1445812"/>
                    </a:lnTo>
                    <a:lnTo>
                      <a:pt x="1936652" y="1445021"/>
                    </a:lnTo>
                    <a:lnTo>
                      <a:pt x="1942197" y="1444625"/>
                    </a:lnTo>
                    <a:close/>
                    <a:moveTo>
                      <a:pt x="1445637" y="1444625"/>
                    </a:moveTo>
                    <a:lnTo>
                      <a:pt x="1743650" y="1444625"/>
                    </a:lnTo>
                    <a:lnTo>
                      <a:pt x="1749627" y="1445021"/>
                    </a:lnTo>
                    <a:lnTo>
                      <a:pt x="1755204" y="1445812"/>
                    </a:lnTo>
                    <a:lnTo>
                      <a:pt x="1760384" y="1447000"/>
                    </a:lnTo>
                    <a:lnTo>
                      <a:pt x="1765563" y="1448978"/>
                    </a:lnTo>
                    <a:lnTo>
                      <a:pt x="1770743" y="1451748"/>
                    </a:lnTo>
                    <a:lnTo>
                      <a:pt x="1775524" y="1454123"/>
                    </a:lnTo>
                    <a:lnTo>
                      <a:pt x="1779508" y="1457289"/>
                    </a:lnTo>
                    <a:lnTo>
                      <a:pt x="1783890" y="1461246"/>
                    </a:lnTo>
                    <a:lnTo>
                      <a:pt x="1787476" y="1465204"/>
                    </a:lnTo>
                    <a:lnTo>
                      <a:pt x="1790663" y="1469557"/>
                    </a:lnTo>
                    <a:lnTo>
                      <a:pt x="1793452" y="1474306"/>
                    </a:lnTo>
                    <a:lnTo>
                      <a:pt x="1796241" y="1479451"/>
                    </a:lnTo>
                    <a:lnTo>
                      <a:pt x="1797835" y="1484200"/>
                    </a:lnTo>
                    <a:lnTo>
                      <a:pt x="1799428" y="1489740"/>
                    </a:lnTo>
                    <a:lnTo>
                      <a:pt x="1800225" y="1495280"/>
                    </a:lnTo>
                    <a:lnTo>
                      <a:pt x="1800225" y="1501217"/>
                    </a:lnTo>
                    <a:lnTo>
                      <a:pt x="1800225" y="1665451"/>
                    </a:lnTo>
                    <a:lnTo>
                      <a:pt x="1800225" y="1671387"/>
                    </a:lnTo>
                    <a:lnTo>
                      <a:pt x="1799428" y="1676927"/>
                    </a:lnTo>
                    <a:lnTo>
                      <a:pt x="1797835" y="1682468"/>
                    </a:lnTo>
                    <a:lnTo>
                      <a:pt x="1796241" y="1688008"/>
                    </a:lnTo>
                    <a:lnTo>
                      <a:pt x="1793452" y="1692361"/>
                    </a:lnTo>
                    <a:lnTo>
                      <a:pt x="1790663" y="1697110"/>
                    </a:lnTo>
                    <a:lnTo>
                      <a:pt x="1787476" y="1701859"/>
                    </a:lnTo>
                    <a:lnTo>
                      <a:pt x="1783890" y="1705421"/>
                    </a:lnTo>
                    <a:lnTo>
                      <a:pt x="1779508" y="1709378"/>
                    </a:lnTo>
                    <a:lnTo>
                      <a:pt x="1775524" y="1712544"/>
                    </a:lnTo>
                    <a:lnTo>
                      <a:pt x="1770743" y="1715315"/>
                    </a:lnTo>
                    <a:lnTo>
                      <a:pt x="1765563" y="1717689"/>
                    </a:lnTo>
                    <a:lnTo>
                      <a:pt x="1760384" y="1719668"/>
                    </a:lnTo>
                    <a:lnTo>
                      <a:pt x="1755204" y="1720855"/>
                    </a:lnTo>
                    <a:lnTo>
                      <a:pt x="1749627" y="1722042"/>
                    </a:lnTo>
                    <a:lnTo>
                      <a:pt x="1743650" y="1722438"/>
                    </a:lnTo>
                    <a:lnTo>
                      <a:pt x="1445637" y="1722438"/>
                    </a:lnTo>
                    <a:lnTo>
                      <a:pt x="1439661" y="1722042"/>
                    </a:lnTo>
                    <a:lnTo>
                      <a:pt x="1434083" y="1720855"/>
                    </a:lnTo>
                    <a:lnTo>
                      <a:pt x="1428904" y="1719668"/>
                    </a:lnTo>
                    <a:lnTo>
                      <a:pt x="1423724" y="1717689"/>
                    </a:lnTo>
                    <a:lnTo>
                      <a:pt x="1418545" y="1715315"/>
                    </a:lnTo>
                    <a:lnTo>
                      <a:pt x="1413764" y="1712544"/>
                    </a:lnTo>
                    <a:lnTo>
                      <a:pt x="1409780" y="1709378"/>
                    </a:lnTo>
                    <a:lnTo>
                      <a:pt x="1405397" y="1705421"/>
                    </a:lnTo>
                    <a:lnTo>
                      <a:pt x="1401811" y="1701859"/>
                    </a:lnTo>
                    <a:lnTo>
                      <a:pt x="1398624" y="1697110"/>
                    </a:lnTo>
                    <a:lnTo>
                      <a:pt x="1395835" y="1692361"/>
                    </a:lnTo>
                    <a:lnTo>
                      <a:pt x="1393046" y="1688008"/>
                    </a:lnTo>
                    <a:lnTo>
                      <a:pt x="1391453" y="1682468"/>
                    </a:lnTo>
                    <a:lnTo>
                      <a:pt x="1389859" y="1676927"/>
                    </a:lnTo>
                    <a:lnTo>
                      <a:pt x="1389062" y="1671387"/>
                    </a:lnTo>
                    <a:lnTo>
                      <a:pt x="1389062" y="1665451"/>
                    </a:lnTo>
                    <a:lnTo>
                      <a:pt x="1389062" y="1501217"/>
                    </a:lnTo>
                    <a:lnTo>
                      <a:pt x="1389062" y="1495280"/>
                    </a:lnTo>
                    <a:lnTo>
                      <a:pt x="1389859" y="1489740"/>
                    </a:lnTo>
                    <a:lnTo>
                      <a:pt x="1391453" y="1484200"/>
                    </a:lnTo>
                    <a:lnTo>
                      <a:pt x="1393046" y="1479451"/>
                    </a:lnTo>
                    <a:lnTo>
                      <a:pt x="1395835" y="1474306"/>
                    </a:lnTo>
                    <a:lnTo>
                      <a:pt x="1398624" y="1469557"/>
                    </a:lnTo>
                    <a:lnTo>
                      <a:pt x="1401811" y="1465204"/>
                    </a:lnTo>
                    <a:lnTo>
                      <a:pt x="1405397" y="1461246"/>
                    </a:lnTo>
                    <a:lnTo>
                      <a:pt x="1409780" y="1457289"/>
                    </a:lnTo>
                    <a:lnTo>
                      <a:pt x="1413764" y="1454123"/>
                    </a:lnTo>
                    <a:lnTo>
                      <a:pt x="1418545" y="1451748"/>
                    </a:lnTo>
                    <a:lnTo>
                      <a:pt x="1423724" y="1448978"/>
                    </a:lnTo>
                    <a:lnTo>
                      <a:pt x="1428904" y="1447000"/>
                    </a:lnTo>
                    <a:lnTo>
                      <a:pt x="1434083" y="1445812"/>
                    </a:lnTo>
                    <a:lnTo>
                      <a:pt x="1439661" y="1445021"/>
                    </a:lnTo>
                    <a:lnTo>
                      <a:pt x="1445637" y="1444625"/>
                    </a:lnTo>
                    <a:close/>
                    <a:moveTo>
                      <a:pt x="971098" y="1444625"/>
                    </a:moveTo>
                    <a:lnTo>
                      <a:pt x="1267674" y="1444625"/>
                    </a:lnTo>
                    <a:lnTo>
                      <a:pt x="1273224" y="1445021"/>
                    </a:lnTo>
                    <a:lnTo>
                      <a:pt x="1278775" y="1445812"/>
                    </a:lnTo>
                    <a:lnTo>
                      <a:pt x="1284326" y="1447000"/>
                    </a:lnTo>
                    <a:lnTo>
                      <a:pt x="1289481" y="1448978"/>
                    </a:lnTo>
                    <a:lnTo>
                      <a:pt x="1294635" y="1451748"/>
                    </a:lnTo>
                    <a:lnTo>
                      <a:pt x="1298996" y="1454123"/>
                    </a:lnTo>
                    <a:lnTo>
                      <a:pt x="1303358" y="1457289"/>
                    </a:lnTo>
                    <a:lnTo>
                      <a:pt x="1307719" y="1461246"/>
                    </a:lnTo>
                    <a:lnTo>
                      <a:pt x="1311288" y="1465204"/>
                    </a:lnTo>
                    <a:lnTo>
                      <a:pt x="1314459" y="1469557"/>
                    </a:lnTo>
                    <a:lnTo>
                      <a:pt x="1317235" y="1474306"/>
                    </a:lnTo>
                    <a:lnTo>
                      <a:pt x="1319614" y="1479451"/>
                    </a:lnTo>
                    <a:lnTo>
                      <a:pt x="1321596" y="1484200"/>
                    </a:lnTo>
                    <a:lnTo>
                      <a:pt x="1323182" y="1489740"/>
                    </a:lnTo>
                    <a:lnTo>
                      <a:pt x="1323975" y="1495280"/>
                    </a:lnTo>
                    <a:lnTo>
                      <a:pt x="1323975" y="1501217"/>
                    </a:lnTo>
                    <a:lnTo>
                      <a:pt x="1323975" y="1665451"/>
                    </a:lnTo>
                    <a:lnTo>
                      <a:pt x="1323975" y="1671387"/>
                    </a:lnTo>
                    <a:lnTo>
                      <a:pt x="1323182" y="1676927"/>
                    </a:lnTo>
                    <a:lnTo>
                      <a:pt x="1321596" y="1682468"/>
                    </a:lnTo>
                    <a:lnTo>
                      <a:pt x="1319614" y="1688008"/>
                    </a:lnTo>
                    <a:lnTo>
                      <a:pt x="1317235" y="1692361"/>
                    </a:lnTo>
                    <a:lnTo>
                      <a:pt x="1314459" y="1697110"/>
                    </a:lnTo>
                    <a:lnTo>
                      <a:pt x="1311288" y="1701859"/>
                    </a:lnTo>
                    <a:lnTo>
                      <a:pt x="1307719" y="1705421"/>
                    </a:lnTo>
                    <a:lnTo>
                      <a:pt x="1303358" y="1709378"/>
                    </a:lnTo>
                    <a:lnTo>
                      <a:pt x="1298996" y="1712544"/>
                    </a:lnTo>
                    <a:lnTo>
                      <a:pt x="1294635" y="1715315"/>
                    </a:lnTo>
                    <a:lnTo>
                      <a:pt x="1289481" y="1717689"/>
                    </a:lnTo>
                    <a:lnTo>
                      <a:pt x="1284326" y="1719668"/>
                    </a:lnTo>
                    <a:lnTo>
                      <a:pt x="1278775" y="1720855"/>
                    </a:lnTo>
                    <a:lnTo>
                      <a:pt x="1273224" y="1722042"/>
                    </a:lnTo>
                    <a:lnTo>
                      <a:pt x="1267674" y="1722438"/>
                    </a:lnTo>
                    <a:lnTo>
                      <a:pt x="971098" y="1722438"/>
                    </a:lnTo>
                    <a:lnTo>
                      <a:pt x="965151" y="1722042"/>
                    </a:lnTo>
                    <a:lnTo>
                      <a:pt x="959600" y="1720855"/>
                    </a:lnTo>
                    <a:lnTo>
                      <a:pt x="954049" y="1719668"/>
                    </a:lnTo>
                    <a:lnTo>
                      <a:pt x="949291" y="1717689"/>
                    </a:lnTo>
                    <a:lnTo>
                      <a:pt x="944137" y="1715315"/>
                    </a:lnTo>
                    <a:lnTo>
                      <a:pt x="939379" y="1712544"/>
                    </a:lnTo>
                    <a:lnTo>
                      <a:pt x="935414" y="1709378"/>
                    </a:lnTo>
                    <a:lnTo>
                      <a:pt x="931053" y="1705421"/>
                    </a:lnTo>
                    <a:lnTo>
                      <a:pt x="927088" y="1701859"/>
                    </a:lnTo>
                    <a:lnTo>
                      <a:pt x="924312" y="1697110"/>
                    </a:lnTo>
                    <a:lnTo>
                      <a:pt x="921140" y="1692361"/>
                    </a:lnTo>
                    <a:lnTo>
                      <a:pt x="918762" y="1688008"/>
                    </a:lnTo>
                    <a:lnTo>
                      <a:pt x="917176" y="1682468"/>
                    </a:lnTo>
                    <a:lnTo>
                      <a:pt x="915590" y="1676927"/>
                    </a:lnTo>
                    <a:lnTo>
                      <a:pt x="914400" y="1671387"/>
                    </a:lnTo>
                    <a:lnTo>
                      <a:pt x="914400" y="1665451"/>
                    </a:lnTo>
                    <a:lnTo>
                      <a:pt x="914400" y="1501217"/>
                    </a:lnTo>
                    <a:lnTo>
                      <a:pt x="914400" y="1495280"/>
                    </a:lnTo>
                    <a:lnTo>
                      <a:pt x="915590" y="1489740"/>
                    </a:lnTo>
                    <a:lnTo>
                      <a:pt x="917176" y="1484200"/>
                    </a:lnTo>
                    <a:lnTo>
                      <a:pt x="918762" y="1479451"/>
                    </a:lnTo>
                    <a:lnTo>
                      <a:pt x="921140" y="1474306"/>
                    </a:lnTo>
                    <a:lnTo>
                      <a:pt x="924312" y="1469557"/>
                    </a:lnTo>
                    <a:lnTo>
                      <a:pt x="927088" y="1465204"/>
                    </a:lnTo>
                    <a:lnTo>
                      <a:pt x="931053" y="1461246"/>
                    </a:lnTo>
                    <a:lnTo>
                      <a:pt x="935414" y="1457289"/>
                    </a:lnTo>
                    <a:lnTo>
                      <a:pt x="939379" y="1454123"/>
                    </a:lnTo>
                    <a:lnTo>
                      <a:pt x="944137" y="1451748"/>
                    </a:lnTo>
                    <a:lnTo>
                      <a:pt x="949291" y="1448978"/>
                    </a:lnTo>
                    <a:lnTo>
                      <a:pt x="954049" y="1447000"/>
                    </a:lnTo>
                    <a:lnTo>
                      <a:pt x="959600" y="1445812"/>
                    </a:lnTo>
                    <a:lnTo>
                      <a:pt x="965151" y="1445021"/>
                    </a:lnTo>
                    <a:lnTo>
                      <a:pt x="971098" y="1444625"/>
                    </a:lnTo>
                    <a:close/>
                    <a:moveTo>
                      <a:pt x="1787045" y="1350963"/>
                    </a:moveTo>
                    <a:lnTo>
                      <a:pt x="1913358" y="1350963"/>
                    </a:lnTo>
                    <a:lnTo>
                      <a:pt x="1913358" y="1366815"/>
                    </a:lnTo>
                    <a:lnTo>
                      <a:pt x="1914148" y="1381479"/>
                    </a:lnTo>
                    <a:lnTo>
                      <a:pt x="1915332" y="1395746"/>
                    </a:lnTo>
                    <a:lnTo>
                      <a:pt x="1917700" y="1409617"/>
                    </a:lnTo>
                    <a:lnTo>
                      <a:pt x="1910200" y="1412391"/>
                    </a:lnTo>
                    <a:lnTo>
                      <a:pt x="1903095" y="1414769"/>
                    </a:lnTo>
                    <a:lnTo>
                      <a:pt x="1896385" y="1418732"/>
                    </a:lnTo>
                    <a:lnTo>
                      <a:pt x="1890069" y="1422299"/>
                    </a:lnTo>
                    <a:lnTo>
                      <a:pt x="1883753" y="1427055"/>
                    </a:lnTo>
                    <a:lnTo>
                      <a:pt x="1877833" y="1431810"/>
                    </a:lnTo>
                    <a:lnTo>
                      <a:pt x="1872306" y="1437359"/>
                    </a:lnTo>
                    <a:lnTo>
                      <a:pt x="1867570" y="1442907"/>
                    </a:lnTo>
                    <a:lnTo>
                      <a:pt x="1863228" y="1448852"/>
                    </a:lnTo>
                    <a:lnTo>
                      <a:pt x="1859280" y="1455589"/>
                    </a:lnTo>
                    <a:lnTo>
                      <a:pt x="1856122" y="1462326"/>
                    </a:lnTo>
                    <a:lnTo>
                      <a:pt x="1852965" y="1469460"/>
                    </a:lnTo>
                    <a:lnTo>
                      <a:pt x="1850596" y="1476990"/>
                    </a:lnTo>
                    <a:lnTo>
                      <a:pt x="1849017" y="1484916"/>
                    </a:lnTo>
                    <a:lnTo>
                      <a:pt x="1847833" y="1492842"/>
                    </a:lnTo>
                    <a:lnTo>
                      <a:pt x="1847438" y="1500768"/>
                    </a:lnTo>
                    <a:lnTo>
                      <a:pt x="1847438" y="1628776"/>
                    </a:lnTo>
                    <a:lnTo>
                      <a:pt x="1837570" y="1628776"/>
                    </a:lnTo>
                    <a:lnTo>
                      <a:pt x="1837570" y="1500768"/>
                    </a:lnTo>
                    <a:lnTo>
                      <a:pt x="1837175" y="1492842"/>
                    </a:lnTo>
                    <a:lnTo>
                      <a:pt x="1836386" y="1485312"/>
                    </a:lnTo>
                    <a:lnTo>
                      <a:pt x="1834412" y="1478178"/>
                    </a:lnTo>
                    <a:lnTo>
                      <a:pt x="1832439" y="1470252"/>
                    </a:lnTo>
                    <a:lnTo>
                      <a:pt x="1830070" y="1463515"/>
                    </a:lnTo>
                    <a:lnTo>
                      <a:pt x="1826518" y="1456778"/>
                    </a:lnTo>
                    <a:lnTo>
                      <a:pt x="1822965" y="1450833"/>
                    </a:lnTo>
                    <a:lnTo>
                      <a:pt x="1818623" y="1444888"/>
                    </a:lnTo>
                    <a:lnTo>
                      <a:pt x="1813886" y="1438944"/>
                    </a:lnTo>
                    <a:lnTo>
                      <a:pt x="1809150" y="1433792"/>
                    </a:lnTo>
                    <a:lnTo>
                      <a:pt x="1803623" y="1428640"/>
                    </a:lnTo>
                    <a:lnTo>
                      <a:pt x="1798097" y="1424280"/>
                    </a:lnTo>
                    <a:lnTo>
                      <a:pt x="1791781" y="1420317"/>
                    </a:lnTo>
                    <a:lnTo>
                      <a:pt x="1785466" y="1416354"/>
                    </a:lnTo>
                    <a:lnTo>
                      <a:pt x="1778755" y="1413580"/>
                    </a:lnTo>
                    <a:lnTo>
                      <a:pt x="1771650" y="1411202"/>
                    </a:lnTo>
                    <a:lnTo>
                      <a:pt x="1774808" y="1406446"/>
                    </a:lnTo>
                    <a:lnTo>
                      <a:pt x="1777571" y="1401294"/>
                    </a:lnTo>
                    <a:lnTo>
                      <a:pt x="1779940" y="1394953"/>
                    </a:lnTo>
                    <a:lnTo>
                      <a:pt x="1782308" y="1388216"/>
                    </a:lnTo>
                    <a:lnTo>
                      <a:pt x="1784282" y="1380290"/>
                    </a:lnTo>
                    <a:lnTo>
                      <a:pt x="1785466" y="1371571"/>
                    </a:lnTo>
                    <a:lnTo>
                      <a:pt x="1786650" y="1361663"/>
                    </a:lnTo>
                    <a:lnTo>
                      <a:pt x="1787045" y="1350963"/>
                    </a:lnTo>
                    <a:close/>
                    <a:moveTo>
                      <a:pt x="1316831" y="1350963"/>
                    </a:moveTo>
                    <a:lnTo>
                      <a:pt x="1412875" y="1350963"/>
                    </a:lnTo>
                    <a:lnTo>
                      <a:pt x="1413272" y="1360950"/>
                    </a:lnTo>
                    <a:lnTo>
                      <a:pt x="1414066" y="1370138"/>
                    </a:lnTo>
                    <a:lnTo>
                      <a:pt x="1415653" y="1378527"/>
                    </a:lnTo>
                    <a:lnTo>
                      <a:pt x="1416844" y="1386116"/>
                    </a:lnTo>
                    <a:lnTo>
                      <a:pt x="1418828" y="1392907"/>
                    </a:lnTo>
                    <a:lnTo>
                      <a:pt x="1420813" y="1398900"/>
                    </a:lnTo>
                    <a:lnTo>
                      <a:pt x="1423194" y="1404492"/>
                    </a:lnTo>
                    <a:lnTo>
                      <a:pt x="1425575" y="1408886"/>
                    </a:lnTo>
                    <a:lnTo>
                      <a:pt x="1419622" y="1410884"/>
                    </a:lnTo>
                    <a:lnTo>
                      <a:pt x="1413272" y="1412881"/>
                    </a:lnTo>
                    <a:lnTo>
                      <a:pt x="1407716" y="1414878"/>
                    </a:lnTo>
                    <a:lnTo>
                      <a:pt x="1402556" y="1418074"/>
                    </a:lnTo>
                    <a:lnTo>
                      <a:pt x="1397000" y="1420870"/>
                    </a:lnTo>
                    <a:lnTo>
                      <a:pt x="1391841" y="1424466"/>
                    </a:lnTo>
                    <a:lnTo>
                      <a:pt x="1386681" y="1427661"/>
                    </a:lnTo>
                    <a:lnTo>
                      <a:pt x="1382316" y="1432056"/>
                    </a:lnTo>
                    <a:lnTo>
                      <a:pt x="1377950" y="1436050"/>
                    </a:lnTo>
                    <a:lnTo>
                      <a:pt x="1374378" y="1440844"/>
                    </a:lnTo>
                    <a:lnTo>
                      <a:pt x="1370410" y="1445638"/>
                    </a:lnTo>
                    <a:lnTo>
                      <a:pt x="1366441" y="1450431"/>
                    </a:lnTo>
                    <a:lnTo>
                      <a:pt x="1363663" y="1456024"/>
                    </a:lnTo>
                    <a:lnTo>
                      <a:pt x="1360885" y="1461616"/>
                    </a:lnTo>
                    <a:lnTo>
                      <a:pt x="1358106" y="1467209"/>
                    </a:lnTo>
                    <a:lnTo>
                      <a:pt x="1356519" y="1473201"/>
                    </a:lnTo>
                    <a:lnTo>
                      <a:pt x="1352947" y="1464413"/>
                    </a:lnTo>
                    <a:lnTo>
                      <a:pt x="1348978" y="1456423"/>
                    </a:lnTo>
                    <a:lnTo>
                      <a:pt x="1344216" y="1448833"/>
                    </a:lnTo>
                    <a:lnTo>
                      <a:pt x="1339056" y="1441643"/>
                    </a:lnTo>
                    <a:lnTo>
                      <a:pt x="1332706" y="1434852"/>
                    </a:lnTo>
                    <a:lnTo>
                      <a:pt x="1325960" y="1428860"/>
                    </a:lnTo>
                    <a:lnTo>
                      <a:pt x="1318816" y="1423267"/>
                    </a:lnTo>
                    <a:lnTo>
                      <a:pt x="1311275" y="1418873"/>
                    </a:lnTo>
                    <a:lnTo>
                      <a:pt x="1314053" y="1401696"/>
                    </a:lnTo>
                    <a:lnTo>
                      <a:pt x="1316038" y="1384918"/>
                    </a:lnTo>
                    <a:lnTo>
                      <a:pt x="1316435" y="1376130"/>
                    </a:lnTo>
                    <a:lnTo>
                      <a:pt x="1316831" y="1367741"/>
                    </a:lnTo>
                    <a:lnTo>
                      <a:pt x="1317228" y="1359352"/>
                    </a:lnTo>
                    <a:lnTo>
                      <a:pt x="1316831" y="1350963"/>
                    </a:lnTo>
                    <a:close/>
                    <a:moveTo>
                      <a:pt x="692943" y="1350963"/>
                    </a:moveTo>
                    <a:lnTo>
                      <a:pt x="941785" y="1350963"/>
                    </a:lnTo>
                    <a:lnTo>
                      <a:pt x="941785" y="1366815"/>
                    </a:lnTo>
                    <a:lnTo>
                      <a:pt x="942578" y="1381479"/>
                    </a:lnTo>
                    <a:lnTo>
                      <a:pt x="944166" y="1395746"/>
                    </a:lnTo>
                    <a:lnTo>
                      <a:pt x="946150" y="1409617"/>
                    </a:lnTo>
                    <a:lnTo>
                      <a:pt x="938610" y="1412391"/>
                    </a:lnTo>
                    <a:lnTo>
                      <a:pt x="931466" y="1414769"/>
                    </a:lnTo>
                    <a:lnTo>
                      <a:pt x="924719" y="1418732"/>
                    </a:lnTo>
                    <a:lnTo>
                      <a:pt x="917972" y="1422299"/>
                    </a:lnTo>
                    <a:lnTo>
                      <a:pt x="912019" y="1427055"/>
                    </a:lnTo>
                    <a:lnTo>
                      <a:pt x="906066" y="1431810"/>
                    </a:lnTo>
                    <a:lnTo>
                      <a:pt x="900906" y="1437359"/>
                    </a:lnTo>
                    <a:lnTo>
                      <a:pt x="896144" y="1442907"/>
                    </a:lnTo>
                    <a:lnTo>
                      <a:pt x="891381" y="1448852"/>
                    </a:lnTo>
                    <a:lnTo>
                      <a:pt x="887809" y="1455589"/>
                    </a:lnTo>
                    <a:lnTo>
                      <a:pt x="883841" y="1462326"/>
                    </a:lnTo>
                    <a:lnTo>
                      <a:pt x="881459" y="1469460"/>
                    </a:lnTo>
                    <a:lnTo>
                      <a:pt x="878681" y="1476990"/>
                    </a:lnTo>
                    <a:lnTo>
                      <a:pt x="877094" y="1484916"/>
                    </a:lnTo>
                    <a:lnTo>
                      <a:pt x="876300" y="1492842"/>
                    </a:lnTo>
                    <a:lnTo>
                      <a:pt x="875903" y="1500768"/>
                    </a:lnTo>
                    <a:lnTo>
                      <a:pt x="875903" y="1628776"/>
                    </a:lnTo>
                    <a:lnTo>
                      <a:pt x="692943" y="1628776"/>
                    </a:lnTo>
                    <a:lnTo>
                      <a:pt x="686990" y="1628776"/>
                    </a:lnTo>
                    <a:lnTo>
                      <a:pt x="681434" y="1627983"/>
                    </a:lnTo>
                    <a:lnTo>
                      <a:pt x="675878" y="1626002"/>
                    </a:lnTo>
                    <a:lnTo>
                      <a:pt x="671115" y="1624417"/>
                    </a:lnTo>
                    <a:lnTo>
                      <a:pt x="665956" y="1622039"/>
                    </a:lnTo>
                    <a:lnTo>
                      <a:pt x="661193" y="1618868"/>
                    </a:lnTo>
                    <a:lnTo>
                      <a:pt x="657224" y="1616094"/>
                    </a:lnTo>
                    <a:lnTo>
                      <a:pt x="652859" y="1612131"/>
                    </a:lnTo>
                    <a:lnTo>
                      <a:pt x="648890" y="1608168"/>
                    </a:lnTo>
                    <a:lnTo>
                      <a:pt x="646112" y="1603809"/>
                    </a:lnTo>
                    <a:lnTo>
                      <a:pt x="643334" y="1599053"/>
                    </a:lnTo>
                    <a:lnTo>
                      <a:pt x="640556" y="1594297"/>
                    </a:lnTo>
                    <a:lnTo>
                      <a:pt x="638968" y="1589145"/>
                    </a:lnTo>
                    <a:lnTo>
                      <a:pt x="637381" y="1583597"/>
                    </a:lnTo>
                    <a:lnTo>
                      <a:pt x="636587" y="1578048"/>
                    </a:lnTo>
                    <a:lnTo>
                      <a:pt x="636587" y="1572104"/>
                    </a:lnTo>
                    <a:lnTo>
                      <a:pt x="636587" y="1407635"/>
                    </a:lnTo>
                    <a:lnTo>
                      <a:pt x="636587" y="1401691"/>
                    </a:lnTo>
                    <a:lnTo>
                      <a:pt x="637381" y="1396142"/>
                    </a:lnTo>
                    <a:lnTo>
                      <a:pt x="638968" y="1390990"/>
                    </a:lnTo>
                    <a:lnTo>
                      <a:pt x="640556" y="1385442"/>
                    </a:lnTo>
                    <a:lnTo>
                      <a:pt x="643334" y="1380686"/>
                    </a:lnTo>
                    <a:lnTo>
                      <a:pt x="646112" y="1375534"/>
                    </a:lnTo>
                    <a:lnTo>
                      <a:pt x="648890" y="1371571"/>
                    </a:lnTo>
                    <a:lnTo>
                      <a:pt x="652859" y="1367608"/>
                    </a:lnTo>
                    <a:lnTo>
                      <a:pt x="657224" y="1364041"/>
                    </a:lnTo>
                    <a:lnTo>
                      <a:pt x="661193" y="1360474"/>
                    </a:lnTo>
                    <a:lnTo>
                      <a:pt x="665956" y="1357700"/>
                    </a:lnTo>
                    <a:lnTo>
                      <a:pt x="671115" y="1355322"/>
                    </a:lnTo>
                    <a:lnTo>
                      <a:pt x="675878" y="1353341"/>
                    </a:lnTo>
                    <a:lnTo>
                      <a:pt x="681434" y="1352152"/>
                    </a:lnTo>
                    <a:lnTo>
                      <a:pt x="686990" y="1351359"/>
                    </a:lnTo>
                    <a:lnTo>
                      <a:pt x="692943" y="1350963"/>
                    </a:lnTo>
                    <a:close/>
                    <a:moveTo>
                      <a:pt x="2082006" y="1166813"/>
                    </a:moveTo>
                    <a:lnTo>
                      <a:pt x="2083990" y="1169978"/>
                    </a:lnTo>
                    <a:lnTo>
                      <a:pt x="2086768" y="1172747"/>
                    </a:lnTo>
                    <a:lnTo>
                      <a:pt x="2089547" y="1175120"/>
                    </a:lnTo>
                    <a:lnTo>
                      <a:pt x="2093515" y="1176702"/>
                    </a:lnTo>
                    <a:lnTo>
                      <a:pt x="2096293" y="1177494"/>
                    </a:lnTo>
                    <a:lnTo>
                      <a:pt x="2100262" y="1177494"/>
                    </a:lnTo>
                    <a:lnTo>
                      <a:pt x="2107803" y="1177098"/>
                    </a:lnTo>
                    <a:lnTo>
                      <a:pt x="2116137" y="1176702"/>
                    </a:lnTo>
                    <a:lnTo>
                      <a:pt x="2125662" y="1177098"/>
                    </a:lnTo>
                    <a:lnTo>
                      <a:pt x="2135584" y="1177889"/>
                    </a:lnTo>
                    <a:lnTo>
                      <a:pt x="2144315" y="1179076"/>
                    </a:lnTo>
                    <a:lnTo>
                      <a:pt x="2152650" y="1180658"/>
                    </a:lnTo>
                    <a:lnTo>
                      <a:pt x="2161381" y="1183427"/>
                    </a:lnTo>
                    <a:lnTo>
                      <a:pt x="2169318" y="1186196"/>
                    </a:lnTo>
                    <a:lnTo>
                      <a:pt x="2176462" y="1189756"/>
                    </a:lnTo>
                    <a:lnTo>
                      <a:pt x="2183606" y="1193317"/>
                    </a:lnTo>
                    <a:lnTo>
                      <a:pt x="2190353" y="1197668"/>
                    </a:lnTo>
                    <a:lnTo>
                      <a:pt x="2196703" y="1202810"/>
                    </a:lnTo>
                    <a:lnTo>
                      <a:pt x="2202656" y="1208348"/>
                    </a:lnTo>
                    <a:lnTo>
                      <a:pt x="2207815" y="1213886"/>
                    </a:lnTo>
                    <a:lnTo>
                      <a:pt x="2212975" y="1220611"/>
                    </a:lnTo>
                    <a:lnTo>
                      <a:pt x="2217737" y="1227731"/>
                    </a:lnTo>
                    <a:lnTo>
                      <a:pt x="2222500" y="1234852"/>
                    </a:lnTo>
                    <a:lnTo>
                      <a:pt x="2226072" y="1243554"/>
                    </a:lnTo>
                    <a:lnTo>
                      <a:pt x="2231628" y="1256213"/>
                    </a:lnTo>
                    <a:lnTo>
                      <a:pt x="2236787" y="1268476"/>
                    </a:lnTo>
                    <a:lnTo>
                      <a:pt x="2240756" y="1280343"/>
                    </a:lnTo>
                    <a:lnTo>
                      <a:pt x="2244725" y="1291814"/>
                    </a:lnTo>
                    <a:lnTo>
                      <a:pt x="2247503" y="1302890"/>
                    </a:lnTo>
                    <a:lnTo>
                      <a:pt x="2250281" y="1313175"/>
                    </a:lnTo>
                    <a:lnTo>
                      <a:pt x="2252265" y="1323460"/>
                    </a:lnTo>
                    <a:lnTo>
                      <a:pt x="2253853" y="1333350"/>
                    </a:lnTo>
                    <a:lnTo>
                      <a:pt x="2254647" y="1342843"/>
                    </a:lnTo>
                    <a:lnTo>
                      <a:pt x="2255043" y="1352337"/>
                    </a:lnTo>
                    <a:lnTo>
                      <a:pt x="2255837" y="1361831"/>
                    </a:lnTo>
                    <a:lnTo>
                      <a:pt x="2255043" y="1371325"/>
                    </a:lnTo>
                    <a:lnTo>
                      <a:pt x="2254647" y="1380027"/>
                    </a:lnTo>
                    <a:lnTo>
                      <a:pt x="2253853" y="1389126"/>
                    </a:lnTo>
                    <a:lnTo>
                      <a:pt x="2252662" y="1398619"/>
                    </a:lnTo>
                    <a:lnTo>
                      <a:pt x="2251075" y="1408113"/>
                    </a:lnTo>
                    <a:lnTo>
                      <a:pt x="2245122" y="1407322"/>
                    </a:lnTo>
                    <a:lnTo>
                      <a:pt x="2239168" y="1406926"/>
                    </a:lnTo>
                    <a:lnTo>
                      <a:pt x="2220118" y="1406926"/>
                    </a:lnTo>
                    <a:lnTo>
                      <a:pt x="2219722" y="1396246"/>
                    </a:lnTo>
                    <a:lnTo>
                      <a:pt x="2219325" y="1385961"/>
                    </a:lnTo>
                    <a:lnTo>
                      <a:pt x="2218928" y="1382401"/>
                    </a:lnTo>
                    <a:lnTo>
                      <a:pt x="2218134" y="1379632"/>
                    </a:lnTo>
                    <a:lnTo>
                      <a:pt x="2216547" y="1377258"/>
                    </a:lnTo>
                    <a:lnTo>
                      <a:pt x="2214165" y="1374489"/>
                    </a:lnTo>
                    <a:lnTo>
                      <a:pt x="2212181" y="1372907"/>
                    </a:lnTo>
                    <a:lnTo>
                      <a:pt x="2209403" y="1371325"/>
                    </a:lnTo>
                    <a:lnTo>
                      <a:pt x="2206228" y="1370534"/>
                    </a:lnTo>
                    <a:lnTo>
                      <a:pt x="2203053" y="1369742"/>
                    </a:lnTo>
                    <a:lnTo>
                      <a:pt x="2199878" y="1369742"/>
                    </a:lnTo>
                    <a:lnTo>
                      <a:pt x="2196703" y="1370929"/>
                    </a:lnTo>
                    <a:lnTo>
                      <a:pt x="2193925" y="1372116"/>
                    </a:lnTo>
                    <a:lnTo>
                      <a:pt x="2191543" y="1373698"/>
                    </a:lnTo>
                    <a:lnTo>
                      <a:pt x="2189559" y="1376072"/>
                    </a:lnTo>
                    <a:lnTo>
                      <a:pt x="2187178" y="1378841"/>
                    </a:lnTo>
                    <a:lnTo>
                      <a:pt x="2185987" y="1381214"/>
                    </a:lnTo>
                    <a:lnTo>
                      <a:pt x="2185590" y="1384774"/>
                    </a:lnTo>
                    <a:lnTo>
                      <a:pt x="2184003" y="1395455"/>
                    </a:lnTo>
                    <a:lnTo>
                      <a:pt x="2182018" y="1406926"/>
                    </a:lnTo>
                    <a:lnTo>
                      <a:pt x="2013743" y="1406926"/>
                    </a:lnTo>
                    <a:lnTo>
                      <a:pt x="2010965" y="1399015"/>
                    </a:lnTo>
                    <a:lnTo>
                      <a:pt x="2009775" y="1395850"/>
                    </a:lnTo>
                    <a:lnTo>
                      <a:pt x="2008584" y="1393477"/>
                    </a:lnTo>
                    <a:lnTo>
                      <a:pt x="2006600" y="1391499"/>
                    </a:lnTo>
                    <a:lnTo>
                      <a:pt x="2003822" y="1389126"/>
                    </a:lnTo>
                    <a:lnTo>
                      <a:pt x="2001440" y="1387939"/>
                    </a:lnTo>
                    <a:lnTo>
                      <a:pt x="1998662" y="1387148"/>
                    </a:lnTo>
                    <a:lnTo>
                      <a:pt x="1995090" y="1386752"/>
                    </a:lnTo>
                    <a:lnTo>
                      <a:pt x="1992312" y="1386752"/>
                    </a:lnTo>
                    <a:lnTo>
                      <a:pt x="1988740" y="1387543"/>
                    </a:lnTo>
                    <a:lnTo>
                      <a:pt x="1986359" y="1388730"/>
                    </a:lnTo>
                    <a:lnTo>
                      <a:pt x="1983581" y="1390708"/>
                    </a:lnTo>
                    <a:lnTo>
                      <a:pt x="1981597" y="1393081"/>
                    </a:lnTo>
                    <a:lnTo>
                      <a:pt x="1980009" y="1395455"/>
                    </a:lnTo>
                    <a:lnTo>
                      <a:pt x="1978818" y="1398224"/>
                    </a:lnTo>
                    <a:lnTo>
                      <a:pt x="1978025" y="1400993"/>
                    </a:lnTo>
                    <a:lnTo>
                      <a:pt x="1978025" y="1404553"/>
                    </a:lnTo>
                    <a:lnTo>
                      <a:pt x="1978025" y="1406926"/>
                    </a:lnTo>
                    <a:lnTo>
                      <a:pt x="1952625" y="1406926"/>
                    </a:lnTo>
                    <a:lnTo>
                      <a:pt x="1949847" y="1390708"/>
                    </a:lnTo>
                    <a:lnTo>
                      <a:pt x="1949053" y="1382005"/>
                    </a:lnTo>
                    <a:lnTo>
                      <a:pt x="1948259" y="1373698"/>
                    </a:lnTo>
                    <a:lnTo>
                      <a:pt x="1947862" y="1364996"/>
                    </a:lnTo>
                    <a:lnTo>
                      <a:pt x="1947862" y="1355897"/>
                    </a:lnTo>
                    <a:lnTo>
                      <a:pt x="1948259" y="1346404"/>
                    </a:lnTo>
                    <a:lnTo>
                      <a:pt x="1949053" y="1337305"/>
                    </a:lnTo>
                    <a:lnTo>
                      <a:pt x="1950243" y="1327020"/>
                    </a:lnTo>
                    <a:lnTo>
                      <a:pt x="1952228" y="1316736"/>
                    </a:lnTo>
                    <a:lnTo>
                      <a:pt x="1954609" y="1305659"/>
                    </a:lnTo>
                    <a:lnTo>
                      <a:pt x="1958181" y="1294188"/>
                    </a:lnTo>
                    <a:lnTo>
                      <a:pt x="1961356" y="1282716"/>
                    </a:lnTo>
                    <a:lnTo>
                      <a:pt x="1966118" y="1270453"/>
                    </a:lnTo>
                    <a:lnTo>
                      <a:pt x="1971675" y="1257399"/>
                    </a:lnTo>
                    <a:lnTo>
                      <a:pt x="1977231" y="1243554"/>
                    </a:lnTo>
                    <a:lnTo>
                      <a:pt x="1980803" y="1237225"/>
                    </a:lnTo>
                    <a:lnTo>
                      <a:pt x="1984772" y="1230896"/>
                    </a:lnTo>
                    <a:lnTo>
                      <a:pt x="1988740" y="1224567"/>
                    </a:lnTo>
                    <a:lnTo>
                      <a:pt x="1993106" y="1218238"/>
                    </a:lnTo>
                    <a:lnTo>
                      <a:pt x="1994693" y="1215864"/>
                    </a:lnTo>
                    <a:lnTo>
                      <a:pt x="1996281" y="1213491"/>
                    </a:lnTo>
                    <a:lnTo>
                      <a:pt x="2001440" y="1208744"/>
                    </a:lnTo>
                    <a:lnTo>
                      <a:pt x="2006600" y="1203601"/>
                    </a:lnTo>
                    <a:lnTo>
                      <a:pt x="2011362" y="1198855"/>
                    </a:lnTo>
                    <a:lnTo>
                      <a:pt x="2016522" y="1194899"/>
                    </a:lnTo>
                    <a:lnTo>
                      <a:pt x="2022078" y="1190943"/>
                    </a:lnTo>
                    <a:lnTo>
                      <a:pt x="2027634" y="1186987"/>
                    </a:lnTo>
                    <a:lnTo>
                      <a:pt x="2033190" y="1184218"/>
                    </a:lnTo>
                    <a:lnTo>
                      <a:pt x="2038350" y="1181449"/>
                    </a:lnTo>
                    <a:lnTo>
                      <a:pt x="2043906" y="1178285"/>
                    </a:lnTo>
                    <a:lnTo>
                      <a:pt x="2049859" y="1176307"/>
                    </a:lnTo>
                    <a:lnTo>
                      <a:pt x="2060972" y="1171956"/>
                    </a:lnTo>
                    <a:lnTo>
                      <a:pt x="2071290" y="1169187"/>
                    </a:lnTo>
                    <a:lnTo>
                      <a:pt x="2082006" y="1166813"/>
                    </a:lnTo>
                    <a:close/>
                    <a:moveTo>
                      <a:pt x="1110232" y="1166813"/>
                    </a:moveTo>
                    <a:lnTo>
                      <a:pt x="1112219" y="1169978"/>
                    </a:lnTo>
                    <a:lnTo>
                      <a:pt x="1115000" y="1172747"/>
                    </a:lnTo>
                    <a:lnTo>
                      <a:pt x="1118179" y="1175120"/>
                    </a:lnTo>
                    <a:lnTo>
                      <a:pt x="1121359" y="1176702"/>
                    </a:lnTo>
                    <a:lnTo>
                      <a:pt x="1124935" y="1177494"/>
                    </a:lnTo>
                    <a:lnTo>
                      <a:pt x="1128114" y="1177494"/>
                    </a:lnTo>
                    <a:lnTo>
                      <a:pt x="1136062" y="1177098"/>
                    </a:lnTo>
                    <a:lnTo>
                      <a:pt x="1144407" y="1176702"/>
                    </a:lnTo>
                    <a:lnTo>
                      <a:pt x="1154342" y="1177098"/>
                    </a:lnTo>
                    <a:lnTo>
                      <a:pt x="1163879" y="1177889"/>
                    </a:lnTo>
                    <a:lnTo>
                      <a:pt x="1173019" y="1179076"/>
                    </a:lnTo>
                    <a:lnTo>
                      <a:pt x="1181364" y="1180658"/>
                    </a:lnTo>
                    <a:lnTo>
                      <a:pt x="1189709" y="1183427"/>
                    </a:lnTo>
                    <a:lnTo>
                      <a:pt x="1197259" y="1186196"/>
                    </a:lnTo>
                    <a:lnTo>
                      <a:pt x="1204810" y="1189756"/>
                    </a:lnTo>
                    <a:lnTo>
                      <a:pt x="1211963" y="1193317"/>
                    </a:lnTo>
                    <a:lnTo>
                      <a:pt x="1218718" y="1197668"/>
                    </a:lnTo>
                    <a:lnTo>
                      <a:pt x="1225077" y="1202810"/>
                    </a:lnTo>
                    <a:lnTo>
                      <a:pt x="1231037" y="1208348"/>
                    </a:lnTo>
                    <a:lnTo>
                      <a:pt x="1236601" y="1213886"/>
                    </a:lnTo>
                    <a:lnTo>
                      <a:pt x="1241767" y="1220611"/>
                    </a:lnTo>
                    <a:lnTo>
                      <a:pt x="1246138" y="1227731"/>
                    </a:lnTo>
                    <a:lnTo>
                      <a:pt x="1250907" y="1234852"/>
                    </a:lnTo>
                    <a:lnTo>
                      <a:pt x="1254881" y="1243554"/>
                    </a:lnTo>
                    <a:lnTo>
                      <a:pt x="1260444" y="1256213"/>
                    </a:lnTo>
                    <a:lnTo>
                      <a:pt x="1265213" y="1268476"/>
                    </a:lnTo>
                    <a:lnTo>
                      <a:pt x="1269584" y="1280343"/>
                    </a:lnTo>
                    <a:lnTo>
                      <a:pt x="1273160" y="1291814"/>
                    </a:lnTo>
                    <a:lnTo>
                      <a:pt x="1276339" y="1302890"/>
                    </a:lnTo>
                    <a:lnTo>
                      <a:pt x="1278724" y="1313175"/>
                    </a:lnTo>
                    <a:lnTo>
                      <a:pt x="1281108" y="1323460"/>
                    </a:lnTo>
                    <a:lnTo>
                      <a:pt x="1282300" y="1333350"/>
                    </a:lnTo>
                    <a:lnTo>
                      <a:pt x="1283492" y="1342843"/>
                    </a:lnTo>
                    <a:lnTo>
                      <a:pt x="1283890" y="1352337"/>
                    </a:lnTo>
                    <a:lnTo>
                      <a:pt x="1284287" y="1361831"/>
                    </a:lnTo>
                    <a:lnTo>
                      <a:pt x="1283890" y="1371325"/>
                    </a:lnTo>
                    <a:lnTo>
                      <a:pt x="1283492" y="1380027"/>
                    </a:lnTo>
                    <a:lnTo>
                      <a:pt x="1282300" y="1389126"/>
                    </a:lnTo>
                    <a:lnTo>
                      <a:pt x="1281506" y="1398619"/>
                    </a:lnTo>
                    <a:lnTo>
                      <a:pt x="1279519" y="1408113"/>
                    </a:lnTo>
                    <a:lnTo>
                      <a:pt x="1273558" y="1407322"/>
                    </a:lnTo>
                    <a:lnTo>
                      <a:pt x="1267994" y="1406926"/>
                    </a:lnTo>
                    <a:lnTo>
                      <a:pt x="1248920" y="1406926"/>
                    </a:lnTo>
                    <a:lnTo>
                      <a:pt x="1248125" y="1385961"/>
                    </a:lnTo>
                    <a:lnTo>
                      <a:pt x="1247728" y="1382401"/>
                    </a:lnTo>
                    <a:lnTo>
                      <a:pt x="1246138" y="1379632"/>
                    </a:lnTo>
                    <a:lnTo>
                      <a:pt x="1244946" y="1377258"/>
                    </a:lnTo>
                    <a:lnTo>
                      <a:pt x="1242959" y="1374489"/>
                    </a:lnTo>
                    <a:lnTo>
                      <a:pt x="1240575" y="1372907"/>
                    </a:lnTo>
                    <a:lnTo>
                      <a:pt x="1237793" y="1371325"/>
                    </a:lnTo>
                    <a:lnTo>
                      <a:pt x="1235011" y="1370534"/>
                    </a:lnTo>
                    <a:lnTo>
                      <a:pt x="1231435" y="1369742"/>
                    </a:lnTo>
                    <a:lnTo>
                      <a:pt x="1228653" y="1369742"/>
                    </a:lnTo>
                    <a:lnTo>
                      <a:pt x="1225077" y="1370929"/>
                    </a:lnTo>
                    <a:lnTo>
                      <a:pt x="1222692" y="1372116"/>
                    </a:lnTo>
                    <a:lnTo>
                      <a:pt x="1220308" y="1373698"/>
                    </a:lnTo>
                    <a:lnTo>
                      <a:pt x="1217526" y="1376072"/>
                    </a:lnTo>
                    <a:lnTo>
                      <a:pt x="1215937" y="1378841"/>
                    </a:lnTo>
                    <a:lnTo>
                      <a:pt x="1214745" y="1381214"/>
                    </a:lnTo>
                    <a:lnTo>
                      <a:pt x="1214347" y="1384774"/>
                    </a:lnTo>
                    <a:lnTo>
                      <a:pt x="1211963" y="1395455"/>
                    </a:lnTo>
                    <a:lnTo>
                      <a:pt x="1209976" y="1406926"/>
                    </a:lnTo>
                    <a:lnTo>
                      <a:pt x="1041881" y="1406926"/>
                    </a:lnTo>
                    <a:lnTo>
                      <a:pt x="1039497" y="1399015"/>
                    </a:lnTo>
                    <a:lnTo>
                      <a:pt x="1038305" y="1395850"/>
                    </a:lnTo>
                    <a:lnTo>
                      <a:pt x="1036715" y="1393477"/>
                    </a:lnTo>
                    <a:lnTo>
                      <a:pt x="1034728" y="1391499"/>
                    </a:lnTo>
                    <a:lnTo>
                      <a:pt x="1032344" y="1389126"/>
                    </a:lnTo>
                    <a:lnTo>
                      <a:pt x="1029960" y="1387939"/>
                    </a:lnTo>
                    <a:lnTo>
                      <a:pt x="1026780" y="1387148"/>
                    </a:lnTo>
                    <a:lnTo>
                      <a:pt x="1023601" y="1386752"/>
                    </a:lnTo>
                    <a:lnTo>
                      <a:pt x="1020422" y="1386752"/>
                    </a:lnTo>
                    <a:lnTo>
                      <a:pt x="1017243" y="1387543"/>
                    </a:lnTo>
                    <a:lnTo>
                      <a:pt x="1014461" y="1388730"/>
                    </a:lnTo>
                    <a:lnTo>
                      <a:pt x="1012077" y="1390708"/>
                    </a:lnTo>
                    <a:lnTo>
                      <a:pt x="1010090" y="1393081"/>
                    </a:lnTo>
                    <a:lnTo>
                      <a:pt x="1008103" y="1395455"/>
                    </a:lnTo>
                    <a:lnTo>
                      <a:pt x="1006911" y="1398224"/>
                    </a:lnTo>
                    <a:lnTo>
                      <a:pt x="1006116" y="1400993"/>
                    </a:lnTo>
                    <a:lnTo>
                      <a:pt x="1006116" y="1404553"/>
                    </a:lnTo>
                    <a:lnTo>
                      <a:pt x="1006116" y="1406926"/>
                    </a:lnTo>
                    <a:lnTo>
                      <a:pt x="980684" y="1406926"/>
                    </a:lnTo>
                    <a:lnTo>
                      <a:pt x="978299" y="1390708"/>
                    </a:lnTo>
                    <a:lnTo>
                      <a:pt x="977107" y="1382005"/>
                    </a:lnTo>
                    <a:lnTo>
                      <a:pt x="976710" y="1373698"/>
                    </a:lnTo>
                    <a:lnTo>
                      <a:pt x="976312" y="1364996"/>
                    </a:lnTo>
                    <a:lnTo>
                      <a:pt x="976312" y="1355897"/>
                    </a:lnTo>
                    <a:lnTo>
                      <a:pt x="976710" y="1346404"/>
                    </a:lnTo>
                    <a:lnTo>
                      <a:pt x="977504" y="1337305"/>
                    </a:lnTo>
                    <a:lnTo>
                      <a:pt x="978697" y="1327020"/>
                    </a:lnTo>
                    <a:lnTo>
                      <a:pt x="980286" y="1316736"/>
                    </a:lnTo>
                    <a:lnTo>
                      <a:pt x="983068" y="1305659"/>
                    </a:lnTo>
                    <a:lnTo>
                      <a:pt x="985850" y="1294188"/>
                    </a:lnTo>
                    <a:lnTo>
                      <a:pt x="989823" y="1282716"/>
                    </a:lnTo>
                    <a:lnTo>
                      <a:pt x="994195" y="1270453"/>
                    </a:lnTo>
                    <a:lnTo>
                      <a:pt x="999758" y="1257399"/>
                    </a:lnTo>
                    <a:lnTo>
                      <a:pt x="1005719" y="1243554"/>
                    </a:lnTo>
                    <a:lnTo>
                      <a:pt x="1008898" y="1237225"/>
                    </a:lnTo>
                    <a:lnTo>
                      <a:pt x="1012872" y="1230500"/>
                    </a:lnTo>
                    <a:lnTo>
                      <a:pt x="1016846" y="1224567"/>
                    </a:lnTo>
                    <a:lnTo>
                      <a:pt x="1021217" y="1218238"/>
                    </a:lnTo>
                    <a:lnTo>
                      <a:pt x="1023204" y="1215864"/>
                    </a:lnTo>
                    <a:lnTo>
                      <a:pt x="1024793" y="1213491"/>
                    </a:lnTo>
                    <a:lnTo>
                      <a:pt x="1029960" y="1208744"/>
                    </a:lnTo>
                    <a:lnTo>
                      <a:pt x="1034331" y="1203601"/>
                    </a:lnTo>
                    <a:lnTo>
                      <a:pt x="1039894" y="1198855"/>
                    </a:lnTo>
                    <a:lnTo>
                      <a:pt x="1045060" y="1194899"/>
                    </a:lnTo>
                    <a:lnTo>
                      <a:pt x="1050624" y="1190943"/>
                    </a:lnTo>
                    <a:lnTo>
                      <a:pt x="1055790" y="1186987"/>
                    </a:lnTo>
                    <a:lnTo>
                      <a:pt x="1061353" y="1184218"/>
                    </a:lnTo>
                    <a:lnTo>
                      <a:pt x="1066917" y="1181449"/>
                    </a:lnTo>
                    <a:lnTo>
                      <a:pt x="1072480" y="1178285"/>
                    </a:lnTo>
                    <a:lnTo>
                      <a:pt x="1078043" y="1176307"/>
                    </a:lnTo>
                    <a:lnTo>
                      <a:pt x="1089170" y="1171956"/>
                    </a:lnTo>
                    <a:lnTo>
                      <a:pt x="1099900" y="1169187"/>
                    </a:lnTo>
                    <a:lnTo>
                      <a:pt x="1110232" y="1166813"/>
                    </a:lnTo>
                    <a:close/>
                    <a:moveTo>
                      <a:pt x="1601784" y="1141413"/>
                    </a:moveTo>
                    <a:lnTo>
                      <a:pt x="1608513" y="1141413"/>
                    </a:lnTo>
                    <a:lnTo>
                      <a:pt x="1616826" y="1141413"/>
                    </a:lnTo>
                    <a:lnTo>
                      <a:pt x="1628701" y="1141809"/>
                    </a:lnTo>
                    <a:lnTo>
                      <a:pt x="1639785" y="1142996"/>
                    </a:lnTo>
                    <a:lnTo>
                      <a:pt x="1644139" y="1143392"/>
                    </a:lnTo>
                    <a:lnTo>
                      <a:pt x="1656410" y="1145766"/>
                    </a:lnTo>
                    <a:lnTo>
                      <a:pt x="1668285" y="1149327"/>
                    </a:lnTo>
                    <a:lnTo>
                      <a:pt x="1673431" y="1150910"/>
                    </a:lnTo>
                    <a:lnTo>
                      <a:pt x="1682140" y="1154075"/>
                    </a:lnTo>
                    <a:lnTo>
                      <a:pt x="1690453" y="1157241"/>
                    </a:lnTo>
                    <a:lnTo>
                      <a:pt x="1694807" y="1158823"/>
                    </a:lnTo>
                    <a:lnTo>
                      <a:pt x="1703516" y="1163572"/>
                    </a:lnTo>
                    <a:lnTo>
                      <a:pt x="1711828" y="1167924"/>
                    </a:lnTo>
                    <a:lnTo>
                      <a:pt x="1714995" y="1169903"/>
                    </a:lnTo>
                    <a:lnTo>
                      <a:pt x="1726079" y="1177421"/>
                    </a:lnTo>
                    <a:lnTo>
                      <a:pt x="1729245" y="1179399"/>
                    </a:lnTo>
                    <a:lnTo>
                      <a:pt x="1739142" y="1186918"/>
                    </a:lnTo>
                    <a:lnTo>
                      <a:pt x="1740329" y="1188105"/>
                    </a:lnTo>
                    <a:lnTo>
                      <a:pt x="1745475" y="1192853"/>
                    </a:lnTo>
                    <a:lnTo>
                      <a:pt x="1747058" y="1194436"/>
                    </a:lnTo>
                    <a:lnTo>
                      <a:pt x="1748642" y="1196018"/>
                    </a:lnTo>
                    <a:lnTo>
                      <a:pt x="1743100" y="1240732"/>
                    </a:lnTo>
                    <a:lnTo>
                      <a:pt x="1739142" y="1274761"/>
                    </a:lnTo>
                    <a:lnTo>
                      <a:pt x="1736766" y="1296128"/>
                    </a:lnTo>
                    <a:lnTo>
                      <a:pt x="1738746" y="1294150"/>
                    </a:lnTo>
                    <a:lnTo>
                      <a:pt x="1739537" y="1293358"/>
                    </a:lnTo>
                    <a:lnTo>
                      <a:pt x="1740725" y="1293358"/>
                    </a:lnTo>
                    <a:lnTo>
                      <a:pt x="1741912" y="1293754"/>
                    </a:lnTo>
                    <a:lnTo>
                      <a:pt x="1743100" y="1294150"/>
                    </a:lnTo>
                    <a:lnTo>
                      <a:pt x="1744288" y="1295733"/>
                    </a:lnTo>
                    <a:lnTo>
                      <a:pt x="1745079" y="1297315"/>
                    </a:lnTo>
                    <a:lnTo>
                      <a:pt x="1747454" y="1301668"/>
                    </a:lnTo>
                    <a:lnTo>
                      <a:pt x="1749038" y="1307603"/>
                    </a:lnTo>
                    <a:lnTo>
                      <a:pt x="1750621" y="1315121"/>
                    </a:lnTo>
                    <a:lnTo>
                      <a:pt x="1751809" y="1323827"/>
                    </a:lnTo>
                    <a:lnTo>
                      <a:pt x="1752204" y="1332928"/>
                    </a:lnTo>
                    <a:lnTo>
                      <a:pt x="1752600" y="1343216"/>
                    </a:lnTo>
                    <a:lnTo>
                      <a:pt x="1752204" y="1352712"/>
                    </a:lnTo>
                    <a:lnTo>
                      <a:pt x="1751809" y="1361813"/>
                    </a:lnTo>
                    <a:lnTo>
                      <a:pt x="1750621" y="1370518"/>
                    </a:lnTo>
                    <a:lnTo>
                      <a:pt x="1749038" y="1378036"/>
                    </a:lnTo>
                    <a:lnTo>
                      <a:pt x="1747454" y="1383972"/>
                    </a:lnTo>
                    <a:lnTo>
                      <a:pt x="1745079" y="1388324"/>
                    </a:lnTo>
                    <a:lnTo>
                      <a:pt x="1744288" y="1390303"/>
                    </a:lnTo>
                    <a:lnTo>
                      <a:pt x="1743100" y="1391490"/>
                    </a:lnTo>
                    <a:lnTo>
                      <a:pt x="1741912" y="1391886"/>
                    </a:lnTo>
                    <a:lnTo>
                      <a:pt x="1740725" y="1392281"/>
                    </a:lnTo>
                    <a:lnTo>
                      <a:pt x="1739142" y="1391886"/>
                    </a:lnTo>
                    <a:lnTo>
                      <a:pt x="1737954" y="1391094"/>
                    </a:lnTo>
                    <a:lnTo>
                      <a:pt x="1736766" y="1389511"/>
                    </a:lnTo>
                    <a:lnTo>
                      <a:pt x="1735975" y="1387929"/>
                    </a:lnTo>
                    <a:lnTo>
                      <a:pt x="1733996" y="1382785"/>
                    </a:lnTo>
                    <a:lnTo>
                      <a:pt x="1731620" y="1376849"/>
                    </a:lnTo>
                    <a:lnTo>
                      <a:pt x="1730829" y="1384367"/>
                    </a:lnTo>
                    <a:lnTo>
                      <a:pt x="1729641" y="1391886"/>
                    </a:lnTo>
                    <a:lnTo>
                      <a:pt x="1725683" y="1406526"/>
                    </a:lnTo>
                    <a:lnTo>
                      <a:pt x="1475905" y="1406526"/>
                    </a:lnTo>
                    <a:lnTo>
                      <a:pt x="1471551" y="1394260"/>
                    </a:lnTo>
                    <a:lnTo>
                      <a:pt x="1469968" y="1388324"/>
                    </a:lnTo>
                    <a:lnTo>
                      <a:pt x="1467592" y="1381993"/>
                    </a:lnTo>
                    <a:lnTo>
                      <a:pt x="1466009" y="1387137"/>
                    </a:lnTo>
                    <a:lnTo>
                      <a:pt x="1464426" y="1391490"/>
                    </a:lnTo>
                    <a:lnTo>
                      <a:pt x="1463238" y="1392677"/>
                    </a:lnTo>
                    <a:lnTo>
                      <a:pt x="1462051" y="1393864"/>
                    </a:lnTo>
                    <a:lnTo>
                      <a:pt x="1460863" y="1394260"/>
                    </a:lnTo>
                    <a:lnTo>
                      <a:pt x="1459676" y="1394655"/>
                    </a:lnTo>
                    <a:lnTo>
                      <a:pt x="1458884" y="1394260"/>
                    </a:lnTo>
                    <a:lnTo>
                      <a:pt x="1457696" y="1393468"/>
                    </a:lnTo>
                    <a:lnTo>
                      <a:pt x="1456509" y="1392281"/>
                    </a:lnTo>
                    <a:lnTo>
                      <a:pt x="1454925" y="1391094"/>
                    </a:lnTo>
                    <a:lnTo>
                      <a:pt x="1452946" y="1386346"/>
                    </a:lnTo>
                    <a:lnTo>
                      <a:pt x="1451363" y="1380015"/>
                    </a:lnTo>
                    <a:lnTo>
                      <a:pt x="1450175" y="1372892"/>
                    </a:lnTo>
                    <a:lnTo>
                      <a:pt x="1448592" y="1364583"/>
                    </a:lnTo>
                    <a:lnTo>
                      <a:pt x="1447800" y="1355086"/>
                    </a:lnTo>
                    <a:lnTo>
                      <a:pt x="1447800" y="1345194"/>
                    </a:lnTo>
                    <a:lnTo>
                      <a:pt x="1447800" y="1334906"/>
                    </a:lnTo>
                    <a:lnTo>
                      <a:pt x="1448592" y="1325805"/>
                    </a:lnTo>
                    <a:lnTo>
                      <a:pt x="1450175" y="1317496"/>
                    </a:lnTo>
                    <a:lnTo>
                      <a:pt x="1451363" y="1310373"/>
                    </a:lnTo>
                    <a:lnTo>
                      <a:pt x="1452946" y="1304438"/>
                    </a:lnTo>
                    <a:lnTo>
                      <a:pt x="1454925" y="1299689"/>
                    </a:lnTo>
                    <a:lnTo>
                      <a:pt x="1456509" y="1298107"/>
                    </a:lnTo>
                    <a:lnTo>
                      <a:pt x="1457696" y="1296920"/>
                    </a:lnTo>
                    <a:lnTo>
                      <a:pt x="1458884" y="1296128"/>
                    </a:lnTo>
                    <a:lnTo>
                      <a:pt x="1459676" y="1296128"/>
                    </a:lnTo>
                    <a:lnTo>
                      <a:pt x="1460467" y="1296128"/>
                    </a:lnTo>
                    <a:lnTo>
                      <a:pt x="1461259" y="1296524"/>
                    </a:lnTo>
                    <a:lnTo>
                      <a:pt x="1462051" y="1283466"/>
                    </a:lnTo>
                    <a:lnTo>
                      <a:pt x="1462446" y="1277531"/>
                    </a:lnTo>
                    <a:lnTo>
                      <a:pt x="1464030" y="1271991"/>
                    </a:lnTo>
                    <a:lnTo>
                      <a:pt x="1462051" y="1258142"/>
                    </a:lnTo>
                    <a:lnTo>
                      <a:pt x="1460071" y="1245480"/>
                    </a:lnTo>
                    <a:lnTo>
                      <a:pt x="1456905" y="1223717"/>
                    </a:lnTo>
                    <a:lnTo>
                      <a:pt x="1453738" y="1208681"/>
                    </a:lnTo>
                    <a:lnTo>
                      <a:pt x="1452550" y="1203537"/>
                    </a:lnTo>
                    <a:lnTo>
                      <a:pt x="1458488" y="1199975"/>
                    </a:lnTo>
                    <a:lnTo>
                      <a:pt x="1465217" y="1196018"/>
                    </a:lnTo>
                    <a:lnTo>
                      <a:pt x="1471551" y="1191270"/>
                    </a:lnTo>
                    <a:lnTo>
                      <a:pt x="1477884" y="1186522"/>
                    </a:lnTo>
                    <a:lnTo>
                      <a:pt x="1489760" y="1177421"/>
                    </a:lnTo>
                    <a:lnTo>
                      <a:pt x="1495302" y="1173464"/>
                    </a:lnTo>
                    <a:lnTo>
                      <a:pt x="1500843" y="1170299"/>
                    </a:lnTo>
                    <a:lnTo>
                      <a:pt x="1515490" y="1163176"/>
                    </a:lnTo>
                    <a:lnTo>
                      <a:pt x="1530136" y="1157241"/>
                    </a:lnTo>
                    <a:lnTo>
                      <a:pt x="1539636" y="1154075"/>
                    </a:lnTo>
                    <a:lnTo>
                      <a:pt x="1548741" y="1150910"/>
                    </a:lnTo>
                    <a:lnTo>
                      <a:pt x="1558241" y="1148536"/>
                    </a:lnTo>
                    <a:lnTo>
                      <a:pt x="1568533" y="1145766"/>
                    </a:lnTo>
                    <a:lnTo>
                      <a:pt x="1576450" y="1144183"/>
                    </a:lnTo>
                    <a:lnTo>
                      <a:pt x="1583971" y="1142996"/>
                    </a:lnTo>
                    <a:lnTo>
                      <a:pt x="1594658" y="1142204"/>
                    </a:lnTo>
                    <a:lnTo>
                      <a:pt x="1601784" y="1141413"/>
                    </a:lnTo>
                    <a:close/>
                    <a:moveTo>
                      <a:pt x="1832358" y="1052513"/>
                    </a:moveTo>
                    <a:lnTo>
                      <a:pt x="1843104" y="1052513"/>
                    </a:lnTo>
                    <a:lnTo>
                      <a:pt x="1847083" y="1052911"/>
                    </a:lnTo>
                    <a:lnTo>
                      <a:pt x="1839522" y="1055300"/>
                    </a:lnTo>
                    <a:lnTo>
                      <a:pt x="1831960" y="1058882"/>
                    </a:lnTo>
                    <a:lnTo>
                      <a:pt x="1825194" y="1062067"/>
                    </a:lnTo>
                    <a:lnTo>
                      <a:pt x="1818428" y="1065650"/>
                    </a:lnTo>
                    <a:lnTo>
                      <a:pt x="1820418" y="1066446"/>
                    </a:lnTo>
                    <a:lnTo>
                      <a:pt x="1828776" y="1066048"/>
                    </a:lnTo>
                    <a:lnTo>
                      <a:pt x="1837532" y="1065650"/>
                    </a:lnTo>
                    <a:lnTo>
                      <a:pt x="1846685" y="1066048"/>
                    </a:lnTo>
                    <a:lnTo>
                      <a:pt x="1856237" y="1066446"/>
                    </a:lnTo>
                    <a:lnTo>
                      <a:pt x="1865789" y="1067640"/>
                    </a:lnTo>
                    <a:lnTo>
                      <a:pt x="1876137" y="1069631"/>
                    </a:lnTo>
                    <a:lnTo>
                      <a:pt x="1885688" y="1072417"/>
                    </a:lnTo>
                    <a:lnTo>
                      <a:pt x="1895638" y="1075602"/>
                    </a:lnTo>
                    <a:lnTo>
                      <a:pt x="1905588" y="1079981"/>
                    </a:lnTo>
                    <a:lnTo>
                      <a:pt x="1910761" y="1082369"/>
                    </a:lnTo>
                    <a:lnTo>
                      <a:pt x="1915139" y="1085156"/>
                    </a:lnTo>
                    <a:lnTo>
                      <a:pt x="1919915" y="1088340"/>
                    </a:lnTo>
                    <a:lnTo>
                      <a:pt x="1924691" y="1091525"/>
                    </a:lnTo>
                    <a:lnTo>
                      <a:pt x="1929069" y="1095506"/>
                    </a:lnTo>
                    <a:lnTo>
                      <a:pt x="1933845" y="1099487"/>
                    </a:lnTo>
                    <a:lnTo>
                      <a:pt x="1938223" y="1103468"/>
                    </a:lnTo>
                    <a:lnTo>
                      <a:pt x="1942202" y="1108245"/>
                    </a:lnTo>
                    <a:lnTo>
                      <a:pt x="1946580" y="1112623"/>
                    </a:lnTo>
                    <a:lnTo>
                      <a:pt x="1950162" y="1118197"/>
                    </a:lnTo>
                    <a:lnTo>
                      <a:pt x="1954142" y="1123770"/>
                    </a:lnTo>
                    <a:lnTo>
                      <a:pt x="1957724" y="1129741"/>
                    </a:lnTo>
                    <a:lnTo>
                      <a:pt x="1960908" y="1136110"/>
                    </a:lnTo>
                    <a:lnTo>
                      <a:pt x="1964490" y="1142878"/>
                    </a:lnTo>
                    <a:lnTo>
                      <a:pt x="1968868" y="1152830"/>
                    </a:lnTo>
                    <a:lnTo>
                      <a:pt x="1972847" y="1163180"/>
                    </a:lnTo>
                    <a:lnTo>
                      <a:pt x="1979613" y="1182288"/>
                    </a:lnTo>
                    <a:lnTo>
                      <a:pt x="1975633" y="1185871"/>
                    </a:lnTo>
                    <a:lnTo>
                      <a:pt x="1972051" y="1190249"/>
                    </a:lnTo>
                    <a:lnTo>
                      <a:pt x="1967674" y="1192638"/>
                    </a:lnTo>
                    <a:lnTo>
                      <a:pt x="1965684" y="1193832"/>
                    </a:lnTo>
                    <a:lnTo>
                      <a:pt x="1963694" y="1195823"/>
                    </a:lnTo>
                    <a:lnTo>
                      <a:pt x="1962102" y="1197415"/>
                    </a:lnTo>
                    <a:lnTo>
                      <a:pt x="1961306" y="1199007"/>
                    </a:lnTo>
                    <a:lnTo>
                      <a:pt x="1960112" y="1201396"/>
                    </a:lnTo>
                    <a:lnTo>
                      <a:pt x="1959316" y="1202988"/>
                    </a:lnTo>
                    <a:lnTo>
                      <a:pt x="1958918" y="1205377"/>
                    </a:lnTo>
                    <a:lnTo>
                      <a:pt x="1958918" y="1207367"/>
                    </a:lnTo>
                    <a:lnTo>
                      <a:pt x="1952152" y="1218115"/>
                    </a:lnTo>
                    <a:lnTo>
                      <a:pt x="1946580" y="1229262"/>
                    </a:lnTo>
                    <a:lnTo>
                      <a:pt x="1941008" y="1240806"/>
                    </a:lnTo>
                    <a:lnTo>
                      <a:pt x="1936233" y="1252350"/>
                    </a:lnTo>
                    <a:lnTo>
                      <a:pt x="1932253" y="1263895"/>
                    </a:lnTo>
                    <a:lnTo>
                      <a:pt x="1928273" y="1274245"/>
                    </a:lnTo>
                    <a:lnTo>
                      <a:pt x="1925089" y="1284993"/>
                    </a:lnTo>
                    <a:lnTo>
                      <a:pt x="1921905" y="1294945"/>
                    </a:lnTo>
                    <a:lnTo>
                      <a:pt x="1919915" y="1304897"/>
                    </a:lnTo>
                    <a:lnTo>
                      <a:pt x="1917925" y="1314451"/>
                    </a:lnTo>
                    <a:lnTo>
                      <a:pt x="1784997" y="1314451"/>
                    </a:lnTo>
                    <a:lnTo>
                      <a:pt x="1783007" y="1303305"/>
                    </a:lnTo>
                    <a:lnTo>
                      <a:pt x="1780222" y="1293353"/>
                    </a:lnTo>
                    <a:lnTo>
                      <a:pt x="1778630" y="1288974"/>
                    </a:lnTo>
                    <a:lnTo>
                      <a:pt x="1777038" y="1284993"/>
                    </a:lnTo>
                    <a:lnTo>
                      <a:pt x="1775446" y="1281410"/>
                    </a:lnTo>
                    <a:lnTo>
                      <a:pt x="1773058" y="1278226"/>
                    </a:lnTo>
                    <a:lnTo>
                      <a:pt x="1782609" y="1200202"/>
                    </a:lnTo>
                    <a:lnTo>
                      <a:pt x="1783007" y="1196619"/>
                    </a:lnTo>
                    <a:lnTo>
                      <a:pt x="1783007" y="1192638"/>
                    </a:lnTo>
                    <a:lnTo>
                      <a:pt x="1782211" y="1189453"/>
                    </a:lnTo>
                    <a:lnTo>
                      <a:pt x="1781416" y="1185472"/>
                    </a:lnTo>
                    <a:lnTo>
                      <a:pt x="1779824" y="1182288"/>
                    </a:lnTo>
                    <a:lnTo>
                      <a:pt x="1778232" y="1178705"/>
                    </a:lnTo>
                    <a:lnTo>
                      <a:pt x="1776242" y="1175919"/>
                    </a:lnTo>
                    <a:lnTo>
                      <a:pt x="1774252" y="1172734"/>
                    </a:lnTo>
                    <a:lnTo>
                      <a:pt x="1767884" y="1166763"/>
                    </a:lnTo>
                    <a:lnTo>
                      <a:pt x="1761516" y="1161588"/>
                    </a:lnTo>
                    <a:lnTo>
                      <a:pt x="1752362" y="1154422"/>
                    </a:lnTo>
                    <a:lnTo>
                      <a:pt x="1741219" y="1146460"/>
                    </a:lnTo>
                    <a:lnTo>
                      <a:pt x="1734851" y="1142480"/>
                    </a:lnTo>
                    <a:lnTo>
                      <a:pt x="1728085" y="1138101"/>
                    </a:lnTo>
                    <a:lnTo>
                      <a:pt x="1720921" y="1134518"/>
                    </a:lnTo>
                    <a:lnTo>
                      <a:pt x="1712564" y="1130139"/>
                    </a:lnTo>
                    <a:lnTo>
                      <a:pt x="1704206" y="1126158"/>
                    </a:lnTo>
                    <a:lnTo>
                      <a:pt x="1695450" y="1122576"/>
                    </a:lnTo>
                    <a:lnTo>
                      <a:pt x="1698236" y="1118197"/>
                    </a:lnTo>
                    <a:lnTo>
                      <a:pt x="1701420" y="1114216"/>
                    </a:lnTo>
                    <a:lnTo>
                      <a:pt x="1697440" y="1114614"/>
                    </a:lnTo>
                    <a:lnTo>
                      <a:pt x="1701420" y="1111827"/>
                    </a:lnTo>
                    <a:lnTo>
                      <a:pt x="1705002" y="1109041"/>
                    </a:lnTo>
                    <a:lnTo>
                      <a:pt x="1710176" y="1103069"/>
                    </a:lnTo>
                    <a:lnTo>
                      <a:pt x="1715748" y="1097894"/>
                    </a:lnTo>
                    <a:lnTo>
                      <a:pt x="1721319" y="1093117"/>
                    </a:lnTo>
                    <a:lnTo>
                      <a:pt x="1726891" y="1088340"/>
                    </a:lnTo>
                    <a:lnTo>
                      <a:pt x="1732463" y="1083962"/>
                    </a:lnTo>
                    <a:lnTo>
                      <a:pt x="1738035" y="1080379"/>
                    </a:lnTo>
                    <a:lnTo>
                      <a:pt x="1744005" y="1076398"/>
                    </a:lnTo>
                    <a:lnTo>
                      <a:pt x="1749975" y="1073611"/>
                    </a:lnTo>
                    <a:lnTo>
                      <a:pt x="1755944" y="1070427"/>
                    </a:lnTo>
                    <a:lnTo>
                      <a:pt x="1761914" y="1067640"/>
                    </a:lnTo>
                    <a:lnTo>
                      <a:pt x="1773456" y="1063261"/>
                    </a:lnTo>
                    <a:lnTo>
                      <a:pt x="1784997" y="1059679"/>
                    </a:lnTo>
                    <a:lnTo>
                      <a:pt x="1796539" y="1056892"/>
                    </a:lnTo>
                    <a:lnTo>
                      <a:pt x="1806489" y="1054902"/>
                    </a:lnTo>
                    <a:lnTo>
                      <a:pt x="1816438" y="1053707"/>
                    </a:lnTo>
                    <a:lnTo>
                      <a:pt x="1824796" y="1052911"/>
                    </a:lnTo>
                    <a:lnTo>
                      <a:pt x="1832358" y="1052513"/>
                    </a:lnTo>
                    <a:close/>
                    <a:moveTo>
                      <a:pt x="861259" y="1052513"/>
                    </a:moveTo>
                    <a:lnTo>
                      <a:pt x="871603" y="1052513"/>
                    </a:lnTo>
                    <a:lnTo>
                      <a:pt x="875581" y="1052911"/>
                    </a:lnTo>
                    <a:lnTo>
                      <a:pt x="868022" y="1055295"/>
                    </a:lnTo>
                    <a:lnTo>
                      <a:pt x="860861" y="1058873"/>
                    </a:lnTo>
                    <a:lnTo>
                      <a:pt x="854098" y="1062053"/>
                    </a:lnTo>
                    <a:lnTo>
                      <a:pt x="847335" y="1065630"/>
                    </a:lnTo>
                    <a:lnTo>
                      <a:pt x="849324" y="1066425"/>
                    </a:lnTo>
                    <a:lnTo>
                      <a:pt x="857281" y="1066027"/>
                    </a:lnTo>
                    <a:lnTo>
                      <a:pt x="866033" y="1065630"/>
                    </a:lnTo>
                    <a:lnTo>
                      <a:pt x="875183" y="1066027"/>
                    </a:lnTo>
                    <a:lnTo>
                      <a:pt x="884732" y="1066425"/>
                    </a:lnTo>
                    <a:lnTo>
                      <a:pt x="894678" y="1067617"/>
                    </a:lnTo>
                    <a:lnTo>
                      <a:pt x="904624" y="1069605"/>
                    </a:lnTo>
                    <a:lnTo>
                      <a:pt x="914172" y="1072387"/>
                    </a:lnTo>
                    <a:lnTo>
                      <a:pt x="924516" y="1075567"/>
                    </a:lnTo>
                    <a:lnTo>
                      <a:pt x="934064" y="1079939"/>
                    </a:lnTo>
                    <a:lnTo>
                      <a:pt x="939236" y="1082324"/>
                    </a:lnTo>
                    <a:lnTo>
                      <a:pt x="944010" y="1085106"/>
                    </a:lnTo>
                    <a:lnTo>
                      <a:pt x="948784" y="1088286"/>
                    </a:lnTo>
                    <a:lnTo>
                      <a:pt x="953160" y="1091466"/>
                    </a:lnTo>
                    <a:lnTo>
                      <a:pt x="957934" y="1095441"/>
                    </a:lnTo>
                    <a:lnTo>
                      <a:pt x="962708" y="1099415"/>
                    </a:lnTo>
                    <a:lnTo>
                      <a:pt x="966687" y="1103390"/>
                    </a:lnTo>
                    <a:lnTo>
                      <a:pt x="971063" y="1108160"/>
                    </a:lnTo>
                    <a:lnTo>
                      <a:pt x="974644" y="1112532"/>
                    </a:lnTo>
                    <a:lnTo>
                      <a:pt x="979020" y="1118097"/>
                    </a:lnTo>
                    <a:lnTo>
                      <a:pt x="982998" y="1123662"/>
                    </a:lnTo>
                    <a:lnTo>
                      <a:pt x="986181" y="1129624"/>
                    </a:lnTo>
                    <a:lnTo>
                      <a:pt x="989762" y="1135983"/>
                    </a:lnTo>
                    <a:lnTo>
                      <a:pt x="992944" y="1142741"/>
                    </a:lnTo>
                    <a:lnTo>
                      <a:pt x="997321" y="1152678"/>
                    </a:lnTo>
                    <a:lnTo>
                      <a:pt x="1001299" y="1163012"/>
                    </a:lnTo>
                    <a:lnTo>
                      <a:pt x="1008062" y="1182091"/>
                    </a:lnTo>
                    <a:lnTo>
                      <a:pt x="1004482" y="1185668"/>
                    </a:lnTo>
                    <a:lnTo>
                      <a:pt x="1000105" y="1190040"/>
                    </a:lnTo>
                    <a:lnTo>
                      <a:pt x="996525" y="1192425"/>
                    </a:lnTo>
                    <a:lnTo>
                      <a:pt x="994138" y="1193618"/>
                    </a:lnTo>
                    <a:lnTo>
                      <a:pt x="992546" y="1195605"/>
                    </a:lnTo>
                    <a:lnTo>
                      <a:pt x="990955" y="1197195"/>
                    </a:lnTo>
                    <a:lnTo>
                      <a:pt x="989762" y="1198785"/>
                    </a:lnTo>
                    <a:lnTo>
                      <a:pt x="988568" y="1201170"/>
                    </a:lnTo>
                    <a:lnTo>
                      <a:pt x="987772" y="1202760"/>
                    </a:lnTo>
                    <a:lnTo>
                      <a:pt x="987375" y="1205145"/>
                    </a:lnTo>
                    <a:lnTo>
                      <a:pt x="987375" y="1207132"/>
                    </a:lnTo>
                    <a:lnTo>
                      <a:pt x="980611" y="1217864"/>
                    </a:lnTo>
                    <a:lnTo>
                      <a:pt x="975041" y="1228993"/>
                    </a:lnTo>
                    <a:lnTo>
                      <a:pt x="969870" y="1240520"/>
                    </a:lnTo>
                    <a:lnTo>
                      <a:pt x="965095" y="1252047"/>
                    </a:lnTo>
                    <a:lnTo>
                      <a:pt x="960321" y="1263574"/>
                    </a:lnTo>
                    <a:lnTo>
                      <a:pt x="956741" y="1273908"/>
                    </a:lnTo>
                    <a:lnTo>
                      <a:pt x="953558" y="1284640"/>
                    </a:lnTo>
                    <a:lnTo>
                      <a:pt x="950773" y="1294577"/>
                    </a:lnTo>
                    <a:lnTo>
                      <a:pt x="948784" y="1304514"/>
                    </a:lnTo>
                    <a:lnTo>
                      <a:pt x="946397" y="1314054"/>
                    </a:lnTo>
                    <a:lnTo>
                      <a:pt x="746283" y="1314054"/>
                    </a:lnTo>
                    <a:lnTo>
                      <a:pt x="745487" y="1310874"/>
                    </a:lnTo>
                    <a:lnTo>
                      <a:pt x="745487" y="1314054"/>
                    </a:lnTo>
                    <a:lnTo>
                      <a:pt x="692972" y="1314054"/>
                    </a:lnTo>
                    <a:lnTo>
                      <a:pt x="688994" y="1314054"/>
                    </a:lnTo>
                    <a:lnTo>
                      <a:pt x="685811" y="1314451"/>
                    </a:lnTo>
                    <a:lnTo>
                      <a:pt x="683026" y="1296565"/>
                    </a:lnTo>
                    <a:lnTo>
                      <a:pt x="681833" y="1287423"/>
                    </a:lnTo>
                    <a:lnTo>
                      <a:pt x="681435" y="1278281"/>
                    </a:lnTo>
                    <a:lnTo>
                      <a:pt x="681037" y="1268344"/>
                    </a:lnTo>
                    <a:lnTo>
                      <a:pt x="681435" y="1258804"/>
                    </a:lnTo>
                    <a:lnTo>
                      <a:pt x="681833" y="1249265"/>
                    </a:lnTo>
                    <a:lnTo>
                      <a:pt x="682628" y="1238930"/>
                    </a:lnTo>
                    <a:lnTo>
                      <a:pt x="684617" y="1228596"/>
                    </a:lnTo>
                    <a:lnTo>
                      <a:pt x="686607" y="1217466"/>
                    </a:lnTo>
                    <a:lnTo>
                      <a:pt x="688994" y="1205940"/>
                    </a:lnTo>
                    <a:lnTo>
                      <a:pt x="692176" y="1194810"/>
                    </a:lnTo>
                    <a:lnTo>
                      <a:pt x="696155" y="1182488"/>
                    </a:lnTo>
                    <a:lnTo>
                      <a:pt x="700929" y="1169769"/>
                    </a:lnTo>
                    <a:lnTo>
                      <a:pt x="706499" y="1156255"/>
                    </a:lnTo>
                    <a:lnTo>
                      <a:pt x="712466" y="1142741"/>
                    </a:lnTo>
                    <a:lnTo>
                      <a:pt x="716445" y="1134791"/>
                    </a:lnTo>
                    <a:lnTo>
                      <a:pt x="720821" y="1127636"/>
                    </a:lnTo>
                    <a:lnTo>
                      <a:pt x="725595" y="1120482"/>
                    </a:lnTo>
                    <a:lnTo>
                      <a:pt x="729971" y="1114122"/>
                    </a:lnTo>
                    <a:lnTo>
                      <a:pt x="726391" y="1114520"/>
                    </a:lnTo>
                    <a:lnTo>
                      <a:pt x="729971" y="1111737"/>
                    </a:lnTo>
                    <a:lnTo>
                      <a:pt x="733950" y="1108955"/>
                    </a:lnTo>
                    <a:lnTo>
                      <a:pt x="739122" y="1102993"/>
                    </a:lnTo>
                    <a:lnTo>
                      <a:pt x="744294" y="1097826"/>
                    </a:lnTo>
                    <a:lnTo>
                      <a:pt x="749863" y="1093056"/>
                    </a:lnTo>
                    <a:lnTo>
                      <a:pt x="755433" y="1088286"/>
                    </a:lnTo>
                    <a:lnTo>
                      <a:pt x="761401" y="1083914"/>
                    </a:lnTo>
                    <a:lnTo>
                      <a:pt x="766970" y="1080337"/>
                    </a:lnTo>
                    <a:lnTo>
                      <a:pt x="772938" y="1076362"/>
                    </a:lnTo>
                    <a:lnTo>
                      <a:pt x="778508" y="1073579"/>
                    </a:lnTo>
                    <a:lnTo>
                      <a:pt x="784475" y="1070400"/>
                    </a:lnTo>
                    <a:lnTo>
                      <a:pt x="790443" y="1067617"/>
                    </a:lnTo>
                    <a:lnTo>
                      <a:pt x="802378" y="1063245"/>
                    </a:lnTo>
                    <a:lnTo>
                      <a:pt x="813916" y="1059668"/>
                    </a:lnTo>
                    <a:lnTo>
                      <a:pt x="824658" y="1056885"/>
                    </a:lnTo>
                    <a:lnTo>
                      <a:pt x="835399" y="1054898"/>
                    </a:lnTo>
                    <a:lnTo>
                      <a:pt x="844947" y="1053705"/>
                    </a:lnTo>
                    <a:lnTo>
                      <a:pt x="853700" y="1052911"/>
                    </a:lnTo>
                    <a:lnTo>
                      <a:pt x="861259" y="1052513"/>
                    </a:lnTo>
                    <a:close/>
                    <a:moveTo>
                      <a:pt x="1326357" y="1047750"/>
                    </a:moveTo>
                    <a:lnTo>
                      <a:pt x="1337469" y="1047750"/>
                    </a:lnTo>
                    <a:lnTo>
                      <a:pt x="1348582" y="1048148"/>
                    </a:lnTo>
                    <a:lnTo>
                      <a:pt x="1358901" y="1048942"/>
                    </a:lnTo>
                    <a:lnTo>
                      <a:pt x="1368822" y="1050532"/>
                    </a:lnTo>
                    <a:lnTo>
                      <a:pt x="1378347" y="1052520"/>
                    </a:lnTo>
                    <a:lnTo>
                      <a:pt x="1387476" y="1054904"/>
                    </a:lnTo>
                    <a:lnTo>
                      <a:pt x="1396604" y="1057289"/>
                    </a:lnTo>
                    <a:lnTo>
                      <a:pt x="1404541" y="1060469"/>
                    </a:lnTo>
                    <a:lnTo>
                      <a:pt x="1412479" y="1063251"/>
                    </a:lnTo>
                    <a:lnTo>
                      <a:pt x="1419623" y="1066828"/>
                    </a:lnTo>
                    <a:lnTo>
                      <a:pt x="1426766" y="1070008"/>
                    </a:lnTo>
                    <a:lnTo>
                      <a:pt x="1433116" y="1073983"/>
                    </a:lnTo>
                    <a:lnTo>
                      <a:pt x="1444626" y="1081137"/>
                    </a:lnTo>
                    <a:lnTo>
                      <a:pt x="1454151" y="1087894"/>
                    </a:lnTo>
                    <a:lnTo>
                      <a:pt x="1461691" y="1093856"/>
                    </a:lnTo>
                    <a:lnTo>
                      <a:pt x="1466851" y="1098228"/>
                    </a:lnTo>
                    <a:lnTo>
                      <a:pt x="1471613" y="1102600"/>
                    </a:lnTo>
                    <a:lnTo>
                      <a:pt x="1465660" y="1153079"/>
                    </a:lnTo>
                    <a:lnTo>
                      <a:pt x="1458913" y="1157848"/>
                    </a:lnTo>
                    <a:lnTo>
                      <a:pt x="1447404" y="1166195"/>
                    </a:lnTo>
                    <a:lnTo>
                      <a:pt x="1441848" y="1170170"/>
                    </a:lnTo>
                    <a:lnTo>
                      <a:pt x="1437482" y="1172555"/>
                    </a:lnTo>
                    <a:lnTo>
                      <a:pt x="1434704" y="1174542"/>
                    </a:lnTo>
                    <a:lnTo>
                      <a:pt x="1432323" y="1175734"/>
                    </a:lnTo>
                    <a:lnTo>
                      <a:pt x="1427560" y="1179311"/>
                    </a:lnTo>
                    <a:lnTo>
                      <a:pt x="1424385" y="1184081"/>
                    </a:lnTo>
                    <a:lnTo>
                      <a:pt x="1421210" y="1188851"/>
                    </a:lnTo>
                    <a:lnTo>
                      <a:pt x="1419226" y="1194018"/>
                    </a:lnTo>
                    <a:lnTo>
                      <a:pt x="1418035" y="1199582"/>
                    </a:lnTo>
                    <a:lnTo>
                      <a:pt x="1418035" y="1205544"/>
                    </a:lnTo>
                    <a:lnTo>
                      <a:pt x="1418432" y="1208724"/>
                    </a:lnTo>
                    <a:lnTo>
                      <a:pt x="1418829" y="1211506"/>
                    </a:lnTo>
                    <a:lnTo>
                      <a:pt x="1419623" y="1216673"/>
                    </a:lnTo>
                    <a:lnTo>
                      <a:pt x="1422401" y="1229392"/>
                    </a:lnTo>
                    <a:lnTo>
                      <a:pt x="1425576" y="1248073"/>
                    </a:lnTo>
                    <a:lnTo>
                      <a:pt x="1427163" y="1259202"/>
                    </a:lnTo>
                    <a:lnTo>
                      <a:pt x="1429148" y="1271524"/>
                    </a:lnTo>
                    <a:lnTo>
                      <a:pt x="1427560" y="1279076"/>
                    </a:lnTo>
                    <a:lnTo>
                      <a:pt x="1425973" y="1282255"/>
                    </a:lnTo>
                    <a:lnTo>
                      <a:pt x="1423988" y="1285832"/>
                    </a:lnTo>
                    <a:lnTo>
                      <a:pt x="1422401" y="1289807"/>
                    </a:lnTo>
                    <a:lnTo>
                      <a:pt x="1420416" y="1293782"/>
                    </a:lnTo>
                    <a:lnTo>
                      <a:pt x="1418035" y="1303718"/>
                    </a:lnTo>
                    <a:lnTo>
                      <a:pt x="1416051" y="1314450"/>
                    </a:lnTo>
                    <a:lnTo>
                      <a:pt x="1312863" y="1314450"/>
                    </a:lnTo>
                    <a:lnTo>
                      <a:pt x="1310879" y="1304911"/>
                    </a:lnTo>
                    <a:lnTo>
                      <a:pt x="1308894" y="1294974"/>
                    </a:lnTo>
                    <a:lnTo>
                      <a:pt x="1305719" y="1285038"/>
                    </a:lnTo>
                    <a:lnTo>
                      <a:pt x="1302544" y="1274306"/>
                    </a:lnTo>
                    <a:lnTo>
                      <a:pt x="1298972" y="1263972"/>
                    </a:lnTo>
                    <a:lnTo>
                      <a:pt x="1295004" y="1252843"/>
                    </a:lnTo>
                    <a:lnTo>
                      <a:pt x="1290241" y="1240919"/>
                    </a:lnTo>
                    <a:lnTo>
                      <a:pt x="1285082" y="1229392"/>
                    </a:lnTo>
                    <a:lnTo>
                      <a:pt x="1280319" y="1219456"/>
                    </a:lnTo>
                    <a:lnTo>
                      <a:pt x="1275160" y="1210711"/>
                    </a:lnTo>
                    <a:lnTo>
                      <a:pt x="1270000" y="1202365"/>
                    </a:lnTo>
                    <a:lnTo>
                      <a:pt x="1264047" y="1194813"/>
                    </a:lnTo>
                    <a:lnTo>
                      <a:pt x="1258094" y="1188056"/>
                    </a:lnTo>
                    <a:lnTo>
                      <a:pt x="1251744" y="1181696"/>
                    </a:lnTo>
                    <a:lnTo>
                      <a:pt x="1244997" y="1175734"/>
                    </a:lnTo>
                    <a:lnTo>
                      <a:pt x="1238250" y="1170567"/>
                    </a:lnTo>
                    <a:lnTo>
                      <a:pt x="1231503" y="1165400"/>
                    </a:lnTo>
                    <a:lnTo>
                      <a:pt x="1224757" y="1161823"/>
                    </a:lnTo>
                    <a:lnTo>
                      <a:pt x="1217613" y="1157848"/>
                    </a:lnTo>
                    <a:lnTo>
                      <a:pt x="1210469" y="1154669"/>
                    </a:lnTo>
                    <a:lnTo>
                      <a:pt x="1202928" y="1151886"/>
                    </a:lnTo>
                    <a:lnTo>
                      <a:pt x="1195785" y="1149501"/>
                    </a:lnTo>
                    <a:lnTo>
                      <a:pt x="1188641" y="1147912"/>
                    </a:lnTo>
                    <a:lnTo>
                      <a:pt x="1181497" y="1145924"/>
                    </a:lnTo>
                    <a:lnTo>
                      <a:pt x="1179116" y="1131218"/>
                    </a:lnTo>
                    <a:lnTo>
                      <a:pt x="1176735" y="1120486"/>
                    </a:lnTo>
                    <a:lnTo>
                      <a:pt x="1174750" y="1110152"/>
                    </a:lnTo>
                    <a:lnTo>
                      <a:pt x="1180703" y="1106973"/>
                    </a:lnTo>
                    <a:lnTo>
                      <a:pt x="1187053" y="1102998"/>
                    </a:lnTo>
                    <a:lnTo>
                      <a:pt x="1193800" y="1098228"/>
                    </a:lnTo>
                    <a:lnTo>
                      <a:pt x="1200150" y="1093856"/>
                    </a:lnTo>
                    <a:lnTo>
                      <a:pt x="1212453" y="1084317"/>
                    </a:lnTo>
                    <a:lnTo>
                      <a:pt x="1217613" y="1080342"/>
                    </a:lnTo>
                    <a:lnTo>
                      <a:pt x="1223169" y="1077163"/>
                    </a:lnTo>
                    <a:lnTo>
                      <a:pt x="1237060" y="1070406"/>
                    </a:lnTo>
                    <a:lnTo>
                      <a:pt x="1250950" y="1064444"/>
                    </a:lnTo>
                    <a:lnTo>
                      <a:pt x="1264444" y="1059674"/>
                    </a:lnTo>
                    <a:lnTo>
                      <a:pt x="1277541" y="1055699"/>
                    </a:lnTo>
                    <a:lnTo>
                      <a:pt x="1290241" y="1052520"/>
                    </a:lnTo>
                    <a:lnTo>
                      <a:pt x="1302941" y="1050135"/>
                    </a:lnTo>
                    <a:lnTo>
                      <a:pt x="1314847" y="1048545"/>
                    </a:lnTo>
                    <a:lnTo>
                      <a:pt x="1326357" y="1047750"/>
                    </a:lnTo>
                    <a:close/>
                    <a:moveTo>
                      <a:pt x="525022" y="1035050"/>
                    </a:moveTo>
                    <a:lnTo>
                      <a:pt x="554037" y="1036676"/>
                    </a:lnTo>
                    <a:lnTo>
                      <a:pt x="512762" y="1068388"/>
                    </a:lnTo>
                    <a:lnTo>
                      <a:pt x="525022" y="1035050"/>
                    </a:lnTo>
                    <a:close/>
                    <a:moveTo>
                      <a:pt x="174832" y="915044"/>
                    </a:moveTo>
                    <a:lnTo>
                      <a:pt x="50860" y="916631"/>
                    </a:lnTo>
                    <a:lnTo>
                      <a:pt x="57218" y="934484"/>
                    </a:lnTo>
                    <a:lnTo>
                      <a:pt x="174832" y="915044"/>
                    </a:lnTo>
                    <a:close/>
                    <a:moveTo>
                      <a:pt x="403703" y="711119"/>
                    </a:moveTo>
                    <a:lnTo>
                      <a:pt x="403703" y="723418"/>
                    </a:lnTo>
                    <a:lnTo>
                      <a:pt x="512179" y="715086"/>
                    </a:lnTo>
                    <a:lnTo>
                      <a:pt x="403703" y="711119"/>
                    </a:lnTo>
                    <a:close/>
                    <a:moveTo>
                      <a:pt x="773852" y="677863"/>
                    </a:moveTo>
                    <a:lnTo>
                      <a:pt x="777038" y="678259"/>
                    </a:lnTo>
                    <a:lnTo>
                      <a:pt x="778632" y="678259"/>
                    </a:lnTo>
                    <a:lnTo>
                      <a:pt x="779428" y="679050"/>
                    </a:lnTo>
                    <a:lnTo>
                      <a:pt x="780225" y="679446"/>
                    </a:lnTo>
                    <a:lnTo>
                      <a:pt x="780623" y="680632"/>
                    </a:lnTo>
                    <a:lnTo>
                      <a:pt x="780623" y="681423"/>
                    </a:lnTo>
                    <a:lnTo>
                      <a:pt x="780225" y="682215"/>
                    </a:lnTo>
                    <a:lnTo>
                      <a:pt x="779428" y="684588"/>
                    </a:lnTo>
                    <a:lnTo>
                      <a:pt x="777038" y="687357"/>
                    </a:lnTo>
                    <a:lnTo>
                      <a:pt x="774648" y="689731"/>
                    </a:lnTo>
                    <a:lnTo>
                      <a:pt x="771860" y="692500"/>
                    </a:lnTo>
                    <a:lnTo>
                      <a:pt x="767877" y="695665"/>
                    </a:lnTo>
                    <a:lnTo>
                      <a:pt x="763894" y="698038"/>
                    </a:lnTo>
                    <a:lnTo>
                      <a:pt x="760309" y="700808"/>
                    </a:lnTo>
                    <a:lnTo>
                      <a:pt x="755927" y="702785"/>
                    </a:lnTo>
                    <a:lnTo>
                      <a:pt x="752342" y="704368"/>
                    </a:lnTo>
                    <a:lnTo>
                      <a:pt x="748758" y="705555"/>
                    </a:lnTo>
                    <a:lnTo>
                      <a:pt x="745969" y="705950"/>
                    </a:lnTo>
                    <a:lnTo>
                      <a:pt x="742783" y="706346"/>
                    </a:lnTo>
                    <a:lnTo>
                      <a:pt x="740791" y="706741"/>
                    </a:lnTo>
                    <a:lnTo>
                      <a:pt x="738800" y="707928"/>
                    </a:lnTo>
                    <a:lnTo>
                      <a:pt x="737605" y="708719"/>
                    </a:lnTo>
                    <a:lnTo>
                      <a:pt x="736011" y="709906"/>
                    </a:lnTo>
                    <a:lnTo>
                      <a:pt x="735215" y="711093"/>
                    </a:lnTo>
                    <a:lnTo>
                      <a:pt x="734816" y="712280"/>
                    </a:lnTo>
                    <a:lnTo>
                      <a:pt x="734816" y="713467"/>
                    </a:lnTo>
                    <a:lnTo>
                      <a:pt x="735215" y="715049"/>
                    </a:lnTo>
                    <a:lnTo>
                      <a:pt x="736011" y="716236"/>
                    </a:lnTo>
                    <a:lnTo>
                      <a:pt x="738003" y="717027"/>
                    </a:lnTo>
                    <a:lnTo>
                      <a:pt x="739596" y="717818"/>
                    </a:lnTo>
                    <a:lnTo>
                      <a:pt x="741986" y="718609"/>
                    </a:lnTo>
                    <a:lnTo>
                      <a:pt x="745173" y="719005"/>
                    </a:lnTo>
                    <a:lnTo>
                      <a:pt x="748359" y="719400"/>
                    </a:lnTo>
                    <a:lnTo>
                      <a:pt x="752342" y="719005"/>
                    </a:lnTo>
                    <a:lnTo>
                      <a:pt x="760707" y="719005"/>
                    </a:lnTo>
                    <a:lnTo>
                      <a:pt x="763894" y="719400"/>
                    </a:lnTo>
                    <a:lnTo>
                      <a:pt x="767877" y="719796"/>
                    </a:lnTo>
                    <a:lnTo>
                      <a:pt x="770665" y="720983"/>
                    </a:lnTo>
                    <a:lnTo>
                      <a:pt x="773852" y="722169"/>
                    </a:lnTo>
                    <a:lnTo>
                      <a:pt x="776640" y="723356"/>
                    </a:lnTo>
                    <a:lnTo>
                      <a:pt x="779428" y="724939"/>
                    </a:lnTo>
                    <a:lnTo>
                      <a:pt x="781420" y="726917"/>
                    </a:lnTo>
                    <a:lnTo>
                      <a:pt x="783411" y="729686"/>
                    </a:lnTo>
                    <a:lnTo>
                      <a:pt x="785403" y="732455"/>
                    </a:lnTo>
                    <a:lnTo>
                      <a:pt x="786598" y="736015"/>
                    </a:lnTo>
                    <a:lnTo>
                      <a:pt x="787793" y="739180"/>
                    </a:lnTo>
                    <a:lnTo>
                      <a:pt x="788191" y="743531"/>
                    </a:lnTo>
                    <a:lnTo>
                      <a:pt x="788988" y="747883"/>
                    </a:lnTo>
                    <a:lnTo>
                      <a:pt x="788988" y="752630"/>
                    </a:lnTo>
                    <a:lnTo>
                      <a:pt x="788590" y="756982"/>
                    </a:lnTo>
                    <a:lnTo>
                      <a:pt x="787793" y="760542"/>
                    </a:lnTo>
                    <a:lnTo>
                      <a:pt x="786200" y="764102"/>
                    </a:lnTo>
                    <a:lnTo>
                      <a:pt x="783810" y="767267"/>
                    </a:lnTo>
                    <a:lnTo>
                      <a:pt x="781420" y="770827"/>
                    </a:lnTo>
                    <a:lnTo>
                      <a:pt x="778632" y="773596"/>
                    </a:lnTo>
                    <a:lnTo>
                      <a:pt x="775445" y="776761"/>
                    </a:lnTo>
                    <a:lnTo>
                      <a:pt x="771860" y="779135"/>
                    </a:lnTo>
                    <a:lnTo>
                      <a:pt x="767479" y="781113"/>
                    </a:lnTo>
                    <a:lnTo>
                      <a:pt x="763097" y="783486"/>
                    </a:lnTo>
                    <a:lnTo>
                      <a:pt x="753936" y="787442"/>
                    </a:lnTo>
                    <a:lnTo>
                      <a:pt x="744376" y="790607"/>
                    </a:lnTo>
                    <a:lnTo>
                      <a:pt x="734020" y="792980"/>
                    </a:lnTo>
                    <a:lnTo>
                      <a:pt x="724062" y="795354"/>
                    </a:lnTo>
                    <a:lnTo>
                      <a:pt x="714104" y="796936"/>
                    </a:lnTo>
                    <a:lnTo>
                      <a:pt x="704942" y="798123"/>
                    </a:lnTo>
                    <a:lnTo>
                      <a:pt x="696179" y="798914"/>
                    </a:lnTo>
                    <a:lnTo>
                      <a:pt x="684230" y="799705"/>
                    </a:lnTo>
                    <a:lnTo>
                      <a:pt x="679450" y="800101"/>
                    </a:lnTo>
                    <a:lnTo>
                      <a:pt x="682636" y="698830"/>
                    </a:lnTo>
                    <a:lnTo>
                      <a:pt x="683433" y="697247"/>
                    </a:lnTo>
                    <a:lnTo>
                      <a:pt x="683831" y="695665"/>
                    </a:lnTo>
                    <a:lnTo>
                      <a:pt x="684628" y="694478"/>
                    </a:lnTo>
                    <a:lnTo>
                      <a:pt x="685425" y="692896"/>
                    </a:lnTo>
                    <a:lnTo>
                      <a:pt x="688213" y="690522"/>
                    </a:lnTo>
                    <a:lnTo>
                      <a:pt x="692196" y="688940"/>
                    </a:lnTo>
                    <a:lnTo>
                      <a:pt x="696976" y="687357"/>
                    </a:lnTo>
                    <a:lnTo>
                      <a:pt x="701756" y="685775"/>
                    </a:lnTo>
                    <a:lnTo>
                      <a:pt x="707731" y="684588"/>
                    </a:lnTo>
                    <a:lnTo>
                      <a:pt x="714104" y="683797"/>
                    </a:lnTo>
                    <a:lnTo>
                      <a:pt x="727647" y="682610"/>
                    </a:lnTo>
                    <a:lnTo>
                      <a:pt x="741588" y="681819"/>
                    </a:lnTo>
                    <a:lnTo>
                      <a:pt x="755529" y="680632"/>
                    </a:lnTo>
                    <a:lnTo>
                      <a:pt x="762300" y="679446"/>
                    </a:lnTo>
                    <a:lnTo>
                      <a:pt x="768275" y="678654"/>
                    </a:lnTo>
                    <a:lnTo>
                      <a:pt x="773852" y="677863"/>
                    </a:lnTo>
                    <a:close/>
                    <a:moveTo>
                      <a:pt x="425557" y="466725"/>
                    </a:moveTo>
                    <a:lnTo>
                      <a:pt x="429928" y="467122"/>
                    </a:lnTo>
                    <a:lnTo>
                      <a:pt x="434299" y="467519"/>
                    </a:lnTo>
                    <a:lnTo>
                      <a:pt x="438272" y="467915"/>
                    </a:lnTo>
                    <a:lnTo>
                      <a:pt x="442643" y="468709"/>
                    </a:lnTo>
                    <a:lnTo>
                      <a:pt x="446219" y="470296"/>
                    </a:lnTo>
                    <a:lnTo>
                      <a:pt x="453769" y="473073"/>
                    </a:lnTo>
                    <a:lnTo>
                      <a:pt x="461716" y="477040"/>
                    </a:lnTo>
                    <a:lnTo>
                      <a:pt x="468471" y="481801"/>
                    </a:lnTo>
                    <a:lnTo>
                      <a:pt x="475225" y="487356"/>
                    </a:lnTo>
                    <a:lnTo>
                      <a:pt x="481980" y="493307"/>
                    </a:lnTo>
                    <a:lnTo>
                      <a:pt x="487543" y="500052"/>
                    </a:lnTo>
                    <a:lnTo>
                      <a:pt x="493503" y="507590"/>
                    </a:lnTo>
                    <a:lnTo>
                      <a:pt x="499066" y="515524"/>
                    </a:lnTo>
                    <a:lnTo>
                      <a:pt x="504629" y="524253"/>
                    </a:lnTo>
                    <a:lnTo>
                      <a:pt x="509795" y="532981"/>
                    </a:lnTo>
                    <a:lnTo>
                      <a:pt x="514165" y="542106"/>
                    </a:lnTo>
                    <a:lnTo>
                      <a:pt x="518933" y="552025"/>
                    </a:lnTo>
                    <a:lnTo>
                      <a:pt x="523304" y="561943"/>
                    </a:lnTo>
                    <a:lnTo>
                      <a:pt x="526880" y="572259"/>
                    </a:lnTo>
                    <a:lnTo>
                      <a:pt x="530854" y="582177"/>
                    </a:lnTo>
                    <a:lnTo>
                      <a:pt x="534033" y="592889"/>
                    </a:lnTo>
                    <a:lnTo>
                      <a:pt x="540390" y="613520"/>
                    </a:lnTo>
                    <a:lnTo>
                      <a:pt x="545953" y="634150"/>
                    </a:lnTo>
                    <a:lnTo>
                      <a:pt x="550721" y="653988"/>
                    </a:lnTo>
                    <a:lnTo>
                      <a:pt x="554297" y="673031"/>
                    </a:lnTo>
                    <a:lnTo>
                      <a:pt x="557873" y="690091"/>
                    </a:lnTo>
                    <a:lnTo>
                      <a:pt x="559860" y="705167"/>
                    </a:lnTo>
                    <a:lnTo>
                      <a:pt x="592045" y="701597"/>
                    </a:lnTo>
                    <a:lnTo>
                      <a:pt x="621449" y="697629"/>
                    </a:lnTo>
                    <a:lnTo>
                      <a:pt x="647673" y="694455"/>
                    </a:lnTo>
                    <a:lnTo>
                      <a:pt x="669925" y="690488"/>
                    </a:lnTo>
                    <a:lnTo>
                      <a:pt x="669527" y="696042"/>
                    </a:lnTo>
                    <a:lnTo>
                      <a:pt x="669130" y="702390"/>
                    </a:lnTo>
                    <a:lnTo>
                      <a:pt x="668733" y="716276"/>
                    </a:lnTo>
                    <a:lnTo>
                      <a:pt x="668733" y="750396"/>
                    </a:lnTo>
                    <a:lnTo>
                      <a:pt x="669130" y="768646"/>
                    </a:lnTo>
                    <a:lnTo>
                      <a:pt x="668733" y="786103"/>
                    </a:lnTo>
                    <a:lnTo>
                      <a:pt x="667938" y="803559"/>
                    </a:lnTo>
                    <a:lnTo>
                      <a:pt x="667143" y="811494"/>
                    </a:lnTo>
                    <a:lnTo>
                      <a:pt x="666349" y="819032"/>
                    </a:lnTo>
                    <a:lnTo>
                      <a:pt x="645289" y="825380"/>
                    </a:lnTo>
                    <a:lnTo>
                      <a:pt x="620654" y="831331"/>
                    </a:lnTo>
                    <a:lnTo>
                      <a:pt x="593237" y="837679"/>
                    </a:lnTo>
                    <a:lnTo>
                      <a:pt x="563436" y="844027"/>
                    </a:lnTo>
                    <a:lnTo>
                      <a:pt x="561052" y="872593"/>
                    </a:lnTo>
                    <a:lnTo>
                      <a:pt x="558668" y="896000"/>
                    </a:lnTo>
                    <a:lnTo>
                      <a:pt x="557873" y="905125"/>
                    </a:lnTo>
                    <a:lnTo>
                      <a:pt x="557079" y="916631"/>
                    </a:lnTo>
                    <a:lnTo>
                      <a:pt x="556681" y="928930"/>
                    </a:lnTo>
                    <a:lnTo>
                      <a:pt x="556284" y="942022"/>
                    </a:lnTo>
                    <a:lnTo>
                      <a:pt x="556284" y="955908"/>
                    </a:lnTo>
                    <a:lnTo>
                      <a:pt x="556284" y="970588"/>
                    </a:lnTo>
                    <a:lnTo>
                      <a:pt x="557079" y="984474"/>
                    </a:lnTo>
                    <a:lnTo>
                      <a:pt x="558271" y="997566"/>
                    </a:lnTo>
                    <a:lnTo>
                      <a:pt x="558668" y="1004311"/>
                    </a:lnTo>
                    <a:lnTo>
                      <a:pt x="558668" y="1009469"/>
                    </a:lnTo>
                    <a:lnTo>
                      <a:pt x="558271" y="1014626"/>
                    </a:lnTo>
                    <a:lnTo>
                      <a:pt x="557079" y="1018991"/>
                    </a:lnTo>
                    <a:lnTo>
                      <a:pt x="555489" y="1022164"/>
                    </a:lnTo>
                    <a:lnTo>
                      <a:pt x="553900" y="1024942"/>
                    </a:lnTo>
                    <a:lnTo>
                      <a:pt x="552310" y="1026925"/>
                    </a:lnTo>
                    <a:lnTo>
                      <a:pt x="549926" y="1028512"/>
                    </a:lnTo>
                    <a:lnTo>
                      <a:pt x="547145" y="1029306"/>
                    </a:lnTo>
                    <a:lnTo>
                      <a:pt x="544761" y="1030099"/>
                    </a:lnTo>
                    <a:lnTo>
                      <a:pt x="541582" y="1030496"/>
                    </a:lnTo>
                    <a:lnTo>
                      <a:pt x="538801" y="1030496"/>
                    </a:lnTo>
                    <a:lnTo>
                      <a:pt x="532046" y="1030099"/>
                    </a:lnTo>
                    <a:lnTo>
                      <a:pt x="525688" y="1028909"/>
                    </a:lnTo>
                    <a:lnTo>
                      <a:pt x="524894" y="1028512"/>
                    </a:lnTo>
                    <a:lnTo>
                      <a:pt x="524099" y="1027719"/>
                    </a:lnTo>
                    <a:lnTo>
                      <a:pt x="522510" y="1023751"/>
                    </a:lnTo>
                    <a:lnTo>
                      <a:pt x="520920" y="1018594"/>
                    </a:lnTo>
                    <a:lnTo>
                      <a:pt x="520125" y="1011452"/>
                    </a:lnTo>
                    <a:lnTo>
                      <a:pt x="519331" y="1002327"/>
                    </a:lnTo>
                    <a:lnTo>
                      <a:pt x="518536" y="992409"/>
                    </a:lnTo>
                    <a:lnTo>
                      <a:pt x="517741" y="968207"/>
                    </a:lnTo>
                    <a:lnTo>
                      <a:pt x="517344" y="941229"/>
                    </a:lnTo>
                    <a:lnTo>
                      <a:pt x="516947" y="911870"/>
                    </a:lnTo>
                    <a:lnTo>
                      <a:pt x="516549" y="853152"/>
                    </a:lnTo>
                    <a:lnTo>
                      <a:pt x="513768" y="853549"/>
                    </a:lnTo>
                    <a:lnTo>
                      <a:pt x="513768" y="976142"/>
                    </a:lnTo>
                    <a:lnTo>
                      <a:pt x="508602" y="1036050"/>
                    </a:lnTo>
                    <a:lnTo>
                      <a:pt x="504232" y="1082469"/>
                    </a:lnTo>
                    <a:lnTo>
                      <a:pt x="500258" y="1124127"/>
                    </a:lnTo>
                    <a:lnTo>
                      <a:pt x="499861" y="1128095"/>
                    </a:lnTo>
                    <a:lnTo>
                      <a:pt x="497874" y="1134443"/>
                    </a:lnTo>
                    <a:lnTo>
                      <a:pt x="495490" y="1141187"/>
                    </a:lnTo>
                    <a:lnTo>
                      <a:pt x="492311" y="1147535"/>
                    </a:lnTo>
                    <a:lnTo>
                      <a:pt x="489530" y="1153883"/>
                    </a:lnTo>
                    <a:lnTo>
                      <a:pt x="485954" y="1160231"/>
                    </a:lnTo>
                    <a:lnTo>
                      <a:pt x="482378" y="1166579"/>
                    </a:lnTo>
                    <a:lnTo>
                      <a:pt x="474828" y="1178481"/>
                    </a:lnTo>
                    <a:lnTo>
                      <a:pt x="438670" y="1654175"/>
                    </a:lnTo>
                    <a:lnTo>
                      <a:pt x="342512" y="1654175"/>
                    </a:lnTo>
                    <a:lnTo>
                      <a:pt x="294433" y="1276080"/>
                    </a:lnTo>
                    <a:lnTo>
                      <a:pt x="288473" y="1276873"/>
                    </a:lnTo>
                    <a:lnTo>
                      <a:pt x="282115" y="1277270"/>
                    </a:lnTo>
                    <a:lnTo>
                      <a:pt x="281718" y="1276873"/>
                    </a:lnTo>
                    <a:lnTo>
                      <a:pt x="281321" y="1276873"/>
                    </a:lnTo>
                    <a:lnTo>
                      <a:pt x="282115" y="1275683"/>
                    </a:lnTo>
                    <a:lnTo>
                      <a:pt x="282115" y="1275286"/>
                    </a:lnTo>
                    <a:lnTo>
                      <a:pt x="281321" y="1275286"/>
                    </a:lnTo>
                    <a:lnTo>
                      <a:pt x="281321" y="1276873"/>
                    </a:lnTo>
                    <a:lnTo>
                      <a:pt x="282910" y="1650208"/>
                    </a:lnTo>
                    <a:lnTo>
                      <a:pt x="170859" y="1653778"/>
                    </a:lnTo>
                    <a:lnTo>
                      <a:pt x="119998" y="1254655"/>
                    </a:lnTo>
                    <a:lnTo>
                      <a:pt x="116422" y="1253069"/>
                    </a:lnTo>
                    <a:lnTo>
                      <a:pt x="112846" y="1251482"/>
                    </a:lnTo>
                    <a:lnTo>
                      <a:pt x="109667" y="1249498"/>
                    </a:lnTo>
                    <a:lnTo>
                      <a:pt x="106489" y="1246721"/>
                    </a:lnTo>
                    <a:lnTo>
                      <a:pt x="103707" y="1243943"/>
                    </a:lnTo>
                    <a:lnTo>
                      <a:pt x="100528" y="1240373"/>
                    </a:lnTo>
                    <a:lnTo>
                      <a:pt x="98144" y="1236802"/>
                    </a:lnTo>
                    <a:lnTo>
                      <a:pt x="96158" y="1232438"/>
                    </a:lnTo>
                    <a:lnTo>
                      <a:pt x="91389" y="1223710"/>
                    </a:lnTo>
                    <a:lnTo>
                      <a:pt x="87416" y="1214188"/>
                    </a:lnTo>
                    <a:lnTo>
                      <a:pt x="84237" y="1203872"/>
                    </a:lnTo>
                    <a:lnTo>
                      <a:pt x="81853" y="1193557"/>
                    </a:lnTo>
                    <a:lnTo>
                      <a:pt x="79072" y="1182845"/>
                    </a:lnTo>
                    <a:lnTo>
                      <a:pt x="77085" y="1172133"/>
                    </a:lnTo>
                    <a:lnTo>
                      <a:pt x="73906" y="1153486"/>
                    </a:lnTo>
                    <a:lnTo>
                      <a:pt x="71522" y="1137616"/>
                    </a:lnTo>
                    <a:lnTo>
                      <a:pt x="70330" y="1132062"/>
                    </a:lnTo>
                    <a:lnTo>
                      <a:pt x="69535" y="1128491"/>
                    </a:lnTo>
                    <a:lnTo>
                      <a:pt x="69138" y="1124127"/>
                    </a:lnTo>
                    <a:lnTo>
                      <a:pt x="63178" y="1061839"/>
                    </a:lnTo>
                    <a:lnTo>
                      <a:pt x="56820" y="994392"/>
                    </a:lnTo>
                    <a:lnTo>
                      <a:pt x="50065" y="909490"/>
                    </a:lnTo>
                    <a:lnTo>
                      <a:pt x="42119" y="909490"/>
                    </a:lnTo>
                    <a:lnTo>
                      <a:pt x="35364" y="908299"/>
                    </a:lnTo>
                    <a:lnTo>
                      <a:pt x="29403" y="907506"/>
                    </a:lnTo>
                    <a:lnTo>
                      <a:pt x="24238" y="906316"/>
                    </a:lnTo>
                    <a:lnTo>
                      <a:pt x="20662" y="905125"/>
                    </a:lnTo>
                    <a:lnTo>
                      <a:pt x="17880" y="903935"/>
                    </a:lnTo>
                    <a:lnTo>
                      <a:pt x="17086" y="902745"/>
                    </a:lnTo>
                    <a:lnTo>
                      <a:pt x="16688" y="901555"/>
                    </a:lnTo>
                    <a:lnTo>
                      <a:pt x="16291" y="900761"/>
                    </a:lnTo>
                    <a:lnTo>
                      <a:pt x="16291" y="899571"/>
                    </a:lnTo>
                    <a:lnTo>
                      <a:pt x="14702" y="894413"/>
                    </a:lnTo>
                    <a:lnTo>
                      <a:pt x="12318" y="887669"/>
                    </a:lnTo>
                    <a:lnTo>
                      <a:pt x="10331" y="879734"/>
                    </a:lnTo>
                    <a:lnTo>
                      <a:pt x="8344" y="870212"/>
                    </a:lnTo>
                    <a:lnTo>
                      <a:pt x="6755" y="859103"/>
                    </a:lnTo>
                    <a:lnTo>
                      <a:pt x="4768" y="847201"/>
                    </a:lnTo>
                    <a:lnTo>
                      <a:pt x="3179" y="834109"/>
                    </a:lnTo>
                    <a:lnTo>
                      <a:pt x="1987" y="819826"/>
                    </a:lnTo>
                    <a:lnTo>
                      <a:pt x="795" y="805146"/>
                    </a:lnTo>
                    <a:lnTo>
                      <a:pt x="397" y="789277"/>
                    </a:lnTo>
                    <a:lnTo>
                      <a:pt x="0" y="773010"/>
                    </a:lnTo>
                    <a:lnTo>
                      <a:pt x="0" y="756347"/>
                    </a:lnTo>
                    <a:lnTo>
                      <a:pt x="795" y="738494"/>
                    </a:lnTo>
                    <a:lnTo>
                      <a:pt x="1987" y="721434"/>
                    </a:lnTo>
                    <a:lnTo>
                      <a:pt x="3576" y="703184"/>
                    </a:lnTo>
                    <a:lnTo>
                      <a:pt x="5563" y="684934"/>
                    </a:lnTo>
                    <a:lnTo>
                      <a:pt x="9139" y="667477"/>
                    </a:lnTo>
                    <a:lnTo>
                      <a:pt x="12715" y="649227"/>
                    </a:lnTo>
                    <a:lnTo>
                      <a:pt x="17483" y="631770"/>
                    </a:lnTo>
                    <a:lnTo>
                      <a:pt x="22649" y="614313"/>
                    </a:lnTo>
                    <a:lnTo>
                      <a:pt x="25430" y="605982"/>
                    </a:lnTo>
                    <a:lnTo>
                      <a:pt x="29006" y="597253"/>
                    </a:lnTo>
                    <a:lnTo>
                      <a:pt x="32185" y="588922"/>
                    </a:lnTo>
                    <a:lnTo>
                      <a:pt x="36158" y="580987"/>
                    </a:lnTo>
                    <a:lnTo>
                      <a:pt x="40132" y="573052"/>
                    </a:lnTo>
                    <a:lnTo>
                      <a:pt x="44503" y="565117"/>
                    </a:lnTo>
                    <a:lnTo>
                      <a:pt x="48873" y="557579"/>
                    </a:lnTo>
                    <a:lnTo>
                      <a:pt x="53244" y="549644"/>
                    </a:lnTo>
                    <a:lnTo>
                      <a:pt x="58410" y="542503"/>
                    </a:lnTo>
                    <a:lnTo>
                      <a:pt x="63973" y="535362"/>
                    </a:lnTo>
                    <a:lnTo>
                      <a:pt x="69535" y="528617"/>
                    </a:lnTo>
                    <a:lnTo>
                      <a:pt x="75496" y="522269"/>
                    </a:lnTo>
                    <a:lnTo>
                      <a:pt x="81456" y="515921"/>
                    </a:lnTo>
                    <a:lnTo>
                      <a:pt x="87416" y="509970"/>
                    </a:lnTo>
                    <a:lnTo>
                      <a:pt x="94171" y="504416"/>
                    </a:lnTo>
                    <a:lnTo>
                      <a:pt x="101720" y="498861"/>
                    </a:lnTo>
                    <a:lnTo>
                      <a:pt x="108873" y="493704"/>
                    </a:lnTo>
                    <a:lnTo>
                      <a:pt x="116422" y="488943"/>
                    </a:lnTo>
                    <a:lnTo>
                      <a:pt x="124369" y="484579"/>
                    </a:lnTo>
                    <a:lnTo>
                      <a:pt x="132713" y="480611"/>
                    </a:lnTo>
                    <a:lnTo>
                      <a:pt x="141455" y="477040"/>
                    </a:lnTo>
                    <a:lnTo>
                      <a:pt x="150594" y="473470"/>
                    </a:lnTo>
                    <a:lnTo>
                      <a:pt x="159733" y="470693"/>
                    </a:lnTo>
                    <a:lnTo>
                      <a:pt x="169667" y="467915"/>
                    </a:lnTo>
                    <a:lnTo>
                      <a:pt x="172845" y="467915"/>
                    </a:lnTo>
                    <a:lnTo>
                      <a:pt x="179998" y="468312"/>
                    </a:lnTo>
                    <a:lnTo>
                      <a:pt x="200262" y="469502"/>
                    </a:lnTo>
                    <a:lnTo>
                      <a:pt x="231652" y="471883"/>
                    </a:lnTo>
                    <a:lnTo>
                      <a:pt x="312711" y="730162"/>
                    </a:lnTo>
                    <a:lnTo>
                      <a:pt x="329400" y="728575"/>
                    </a:lnTo>
                    <a:lnTo>
                      <a:pt x="327413" y="709135"/>
                    </a:lnTo>
                    <a:lnTo>
                      <a:pt x="322247" y="527427"/>
                    </a:lnTo>
                    <a:lnTo>
                      <a:pt x="315492" y="509970"/>
                    </a:lnTo>
                    <a:lnTo>
                      <a:pt x="329002" y="486959"/>
                    </a:lnTo>
                    <a:lnTo>
                      <a:pt x="359598" y="486562"/>
                    </a:lnTo>
                    <a:lnTo>
                      <a:pt x="371916" y="509970"/>
                    </a:lnTo>
                    <a:lnTo>
                      <a:pt x="366353" y="530601"/>
                    </a:lnTo>
                    <a:lnTo>
                      <a:pt x="393372" y="722624"/>
                    </a:lnTo>
                    <a:lnTo>
                      <a:pt x="402114" y="721831"/>
                    </a:lnTo>
                    <a:lnTo>
                      <a:pt x="397346" y="476247"/>
                    </a:lnTo>
                    <a:lnTo>
                      <a:pt x="403703" y="473073"/>
                    </a:lnTo>
                    <a:lnTo>
                      <a:pt x="408869" y="470693"/>
                    </a:lnTo>
                    <a:lnTo>
                      <a:pt x="411253" y="468709"/>
                    </a:lnTo>
                    <a:lnTo>
                      <a:pt x="412047" y="467915"/>
                    </a:lnTo>
                    <a:lnTo>
                      <a:pt x="416816" y="467122"/>
                    </a:lnTo>
                    <a:lnTo>
                      <a:pt x="421584" y="467122"/>
                    </a:lnTo>
                    <a:lnTo>
                      <a:pt x="425557" y="466725"/>
                    </a:lnTo>
                    <a:close/>
                    <a:moveTo>
                      <a:pt x="2003425" y="196850"/>
                    </a:moveTo>
                    <a:lnTo>
                      <a:pt x="2003425" y="720725"/>
                    </a:lnTo>
                    <a:lnTo>
                      <a:pt x="1071562" y="720328"/>
                    </a:lnTo>
                    <a:lnTo>
                      <a:pt x="1251744" y="585391"/>
                    </a:lnTo>
                    <a:lnTo>
                      <a:pt x="1404144" y="665163"/>
                    </a:lnTo>
                    <a:lnTo>
                      <a:pt x="1657350" y="399256"/>
                    </a:lnTo>
                    <a:lnTo>
                      <a:pt x="1796653" y="458788"/>
                    </a:lnTo>
                    <a:lnTo>
                      <a:pt x="2003425" y="196850"/>
                    </a:lnTo>
                    <a:close/>
                    <a:moveTo>
                      <a:pt x="140097" y="182563"/>
                    </a:moveTo>
                    <a:lnTo>
                      <a:pt x="138509" y="201216"/>
                    </a:lnTo>
                    <a:lnTo>
                      <a:pt x="137319" y="215107"/>
                    </a:lnTo>
                    <a:lnTo>
                      <a:pt x="137716" y="215504"/>
                    </a:lnTo>
                    <a:lnTo>
                      <a:pt x="138509" y="201216"/>
                    </a:lnTo>
                    <a:lnTo>
                      <a:pt x="139303" y="194469"/>
                    </a:lnTo>
                    <a:lnTo>
                      <a:pt x="140097" y="188516"/>
                    </a:lnTo>
                    <a:lnTo>
                      <a:pt x="140097" y="182563"/>
                    </a:lnTo>
                    <a:close/>
                    <a:moveTo>
                      <a:pt x="164306" y="111125"/>
                    </a:moveTo>
                    <a:lnTo>
                      <a:pt x="162719" y="111522"/>
                    </a:lnTo>
                    <a:lnTo>
                      <a:pt x="161131" y="111919"/>
                    </a:lnTo>
                    <a:lnTo>
                      <a:pt x="159544" y="112713"/>
                    </a:lnTo>
                    <a:lnTo>
                      <a:pt x="158353" y="113507"/>
                    </a:lnTo>
                    <a:lnTo>
                      <a:pt x="155972" y="117078"/>
                    </a:lnTo>
                    <a:lnTo>
                      <a:pt x="153591" y="120650"/>
                    </a:lnTo>
                    <a:lnTo>
                      <a:pt x="158353" y="115491"/>
                    </a:lnTo>
                    <a:lnTo>
                      <a:pt x="161131" y="113110"/>
                    </a:lnTo>
                    <a:lnTo>
                      <a:pt x="164306" y="111125"/>
                    </a:lnTo>
                    <a:close/>
                    <a:moveTo>
                      <a:pt x="988111" y="91679"/>
                    </a:moveTo>
                    <a:lnTo>
                      <a:pt x="984541" y="92075"/>
                    </a:lnTo>
                    <a:lnTo>
                      <a:pt x="980971" y="93266"/>
                    </a:lnTo>
                    <a:lnTo>
                      <a:pt x="977798" y="94853"/>
                    </a:lnTo>
                    <a:lnTo>
                      <a:pt x="975022" y="97632"/>
                    </a:lnTo>
                    <a:lnTo>
                      <a:pt x="972642" y="100013"/>
                    </a:lnTo>
                    <a:lnTo>
                      <a:pt x="971055" y="103188"/>
                    </a:lnTo>
                    <a:lnTo>
                      <a:pt x="970262" y="106760"/>
                    </a:lnTo>
                    <a:lnTo>
                      <a:pt x="969865" y="110332"/>
                    </a:lnTo>
                    <a:lnTo>
                      <a:pt x="969865" y="578644"/>
                    </a:lnTo>
                    <a:lnTo>
                      <a:pt x="1457734" y="287338"/>
                    </a:lnTo>
                    <a:lnTo>
                      <a:pt x="1494622" y="333375"/>
                    </a:lnTo>
                    <a:lnTo>
                      <a:pt x="969865" y="642938"/>
                    </a:lnTo>
                    <a:lnTo>
                      <a:pt x="969865" y="758032"/>
                    </a:lnTo>
                    <a:lnTo>
                      <a:pt x="970262" y="762001"/>
                    </a:lnTo>
                    <a:lnTo>
                      <a:pt x="971055" y="765176"/>
                    </a:lnTo>
                    <a:lnTo>
                      <a:pt x="972642" y="768747"/>
                    </a:lnTo>
                    <a:lnTo>
                      <a:pt x="975022" y="771129"/>
                    </a:lnTo>
                    <a:lnTo>
                      <a:pt x="977798" y="773510"/>
                    </a:lnTo>
                    <a:lnTo>
                      <a:pt x="980971" y="775494"/>
                    </a:lnTo>
                    <a:lnTo>
                      <a:pt x="984541" y="776685"/>
                    </a:lnTo>
                    <a:lnTo>
                      <a:pt x="988111" y="776685"/>
                    </a:lnTo>
                    <a:lnTo>
                      <a:pt x="2043178" y="776685"/>
                    </a:lnTo>
                    <a:lnTo>
                      <a:pt x="2047144" y="776685"/>
                    </a:lnTo>
                    <a:lnTo>
                      <a:pt x="2050714" y="775494"/>
                    </a:lnTo>
                    <a:lnTo>
                      <a:pt x="2053887" y="773510"/>
                    </a:lnTo>
                    <a:lnTo>
                      <a:pt x="2056663" y="771129"/>
                    </a:lnTo>
                    <a:lnTo>
                      <a:pt x="2059043" y="768747"/>
                    </a:lnTo>
                    <a:lnTo>
                      <a:pt x="2060630" y="765176"/>
                    </a:lnTo>
                    <a:lnTo>
                      <a:pt x="2061820" y="762001"/>
                    </a:lnTo>
                    <a:lnTo>
                      <a:pt x="2062216" y="758032"/>
                    </a:lnTo>
                    <a:lnTo>
                      <a:pt x="2062216" y="110332"/>
                    </a:lnTo>
                    <a:lnTo>
                      <a:pt x="2061820" y="106760"/>
                    </a:lnTo>
                    <a:lnTo>
                      <a:pt x="2060630" y="103188"/>
                    </a:lnTo>
                    <a:lnTo>
                      <a:pt x="2059043" y="100013"/>
                    </a:lnTo>
                    <a:lnTo>
                      <a:pt x="2056663" y="97632"/>
                    </a:lnTo>
                    <a:lnTo>
                      <a:pt x="2053887" y="94853"/>
                    </a:lnTo>
                    <a:lnTo>
                      <a:pt x="2050714" y="93266"/>
                    </a:lnTo>
                    <a:lnTo>
                      <a:pt x="2047144" y="92075"/>
                    </a:lnTo>
                    <a:lnTo>
                      <a:pt x="2043178" y="91679"/>
                    </a:lnTo>
                    <a:lnTo>
                      <a:pt x="988111" y="91679"/>
                    </a:lnTo>
                    <a:close/>
                    <a:moveTo>
                      <a:pt x="273050" y="38100"/>
                    </a:moveTo>
                    <a:lnTo>
                      <a:pt x="286544" y="38497"/>
                    </a:lnTo>
                    <a:lnTo>
                      <a:pt x="299641" y="38894"/>
                    </a:lnTo>
                    <a:lnTo>
                      <a:pt x="312341" y="40085"/>
                    </a:lnTo>
                    <a:lnTo>
                      <a:pt x="323850" y="42466"/>
                    </a:lnTo>
                    <a:lnTo>
                      <a:pt x="335756" y="44847"/>
                    </a:lnTo>
                    <a:lnTo>
                      <a:pt x="347266" y="47229"/>
                    </a:lnTo>
                    <a:lnTo>
                      <a:pt x="357981" y="50800"/>
                    </a:lnTo>
                    <a:lnTo>
                      <a:pt x="368697" y="53975"/>
                    </a:lnTo>
                    <a:lnTo>
                      <a:pt x="378222" y="57944"/>
                    </a:lnTo>
                    <a:lnTo>
                      <a:pt x="387747" y="61516"/>
                    </a:lnTo>
                    <a:lnTo>
                      <a:pt x="396478" y="65881"/>
                    </a:lnTo>
                    <a:lnTo>
                      <a:pt x="404813" y="70247"/>
                    </a:lnTo>
                    <a:lnTo>
                      <a:pt x="412750" y="74216"/>
                    </a:lnTo>
                    <a:lnTo>
                      <a:pt x="419894" y="78582"/>
                    </a:lnTo>
                    <a:lnTo>
                      <a:pt x="432197" y="86519"/>
                    </a:lnTo>
                    <a:lnTo>
                      <a:pt x="442516" y="93266"/>
                    </a:lnTo>
                    <a:lnTo>
                      <a:pt x="449660" y="99219"/>
                    </a:lnTo>
                    <a:lnTo>
                      <a:pt x="455613" y="104378"/>
                    </a:lnTo>
                    <a:lnTo>
                      <a:pt x="454025" y="107553"/>
                    </a:lnTo>
                    <a:lnTo>
                      <a:pt x="451644" y="111522"/>
                    </a:lnTo>
                    <a:lnTo>
                      <a:pt x="448866" y="116285"/>
                    </a:lnTo>
                    <a:lnTo>
                      <a:pt x="444897" y="122238"/>
                    </a:lnTo>
                    <a:lnTo>
                      <a:pt x="440532" y="128588"/>
                    </a:lnTo>
                    <a:lnTo>
                      <a:pt x="434578" y="134938"/>
                    </a:lnTo>
                    <a:lnTo>
                      <a:pt x="427832" y="141288"/>
                    </a:lnTo>
                    <a:lnTo>
                      <a:pt x="423863" y="144066"/>
                    </a:lnTo>
                    <a:lnTo>
                      <a:pt x="420291" y="146844"/>
                    </a:lnTo>
                    <a:lnTo>
                      <a:pt x="415925" y="149225"/>
                    </a:lnTo>
                    <a:lnTo>
                      <a:pt x="411163" y="151607"/>
                    </a:lnTo>
                    <a:lnTo>
                      <a:pt x="406797" y="153591"/>
                    </a:lnTo>
                    <a:lnTo>
                      <a:pt x="401638" y="155179"/>
                    </a:lnTo>
                    <a:lnTo>
                      <a:pt x="396082" y="156369"/>
                    </a:lnTo>
                    <a:lnTo>
                      <a:pt x="390525" y="157560"/>
                    </a:lnTo>
                    <a:lnTo>
                      <a:pt x="384572" y="157957"/>
                    </a:lnTo>
                    <a:lnTo>
                      <a:pt x="379016" y="157957"/>
                    </a:lnTo>
                    <a:lnTo>
                      <a:pt x="372666" y="157560"/>
                    </a:lnTo>
                    <a:lnTo>
                      <a:pt x="365919" y="155973"/>
                    </a:lnTo>
                    <a:lnTo>
                      <a:pt x="358775" y="154385"/>
                    </a:lnTo>
                    <a:lnTo>
                      <a:pt x="351235" y="152003"/>
                    </a:lnTo>
                    <a:lnTo>
                      <a:pt x="343694" y="148828"/>
                    </a:lnTo>
                    <a:lnTo>
                      <a:pt x="335756" y="145257"/>
                    </a:lnTo>
                    <a:lnTo>
                      <a:pt x="327025" y="140891"/>
                    </a:lnTo>
                    <a:lnTo>
                      <a:pt x="317103" y="136525"/>
                    </a:lnTo>
                    <a:lnTo>
                      <a:pt x="355203" y="155179"/>
                    </a:lnTo>
                    <a:lnTo>
                      <a:pt x="373063" y="163116"/>
                    </a:lnTo>
                    <a:lnTo>
                      <a:pt x="381397" y="166688"/>
                    </a:lnTo>
                    <a:lnTo>
                      <a:pt x="389335" y="169466"/>
                    </a:lnTo>
                    <a:lnTo>
                      <a:pt x="397272" y="172244"/>
                    </a:lnTo>
                    <a:lnTo>
                      <a:pt x="404813" y="173832"/>
                    </a:lnTo>
                    <a:lnTo>
                      <a:pt x="411957" y="175023"/>
                    </a:lnTo>
                    <a:lnTo>
                      <a:pt x="418703" y="175419"/>
                    </a:lnTo>
                    <a:lnTo>
                      <a:pt x="425053" y="175023"/>
                    </a:lnTo>
                    <a:lnTo>
                      <a:pt x="428228" y="174625"/>
                    </a:lnTo>
                    <a:lnTo>
                      <a:pt x="431007" y="173832"/>
                    </a:lnTo>
                    <a:lnTo>
                      <a:pt x="434182" y="173038"/>
                    </a:lnTo>
                    <a:lnTo>
                      <a:pt x="436563" y="171847"/>
                    </a:lnTo>
                    <a:lnTo>
                      <a:pt x="438944" y="169863"/>
                    </a:lnTo>
                    <a:lnTo>
                      <a:pt x="441722" y="168276"/>
                    </a:lnTo>
                    <a:lnTo>
                      <a:pt x="442913" y="180976"/>
                    </a:lnTo>
                    <a:lnTo>
                      <a:pt x="443310" y="192882"/>
                    </a:lnTo>
                    <a:lnTo>
                      <a:pt x="443310" y="203994"/>
                    </a:lnTo>
                    <a:lnTo>
                      <a:pt x="442913" y="215107"/>
                    </a:lnTo>
                    <a:lnTo>
                      <a:pt x="444500" y="213122"/>
                    </a:lnTo>
                    <a:lnTo>
                      <a:pt x="445691" y="212328"/>
                    </a:lnTo>
                    <a:lnTo>
                      <a:pt x="446882" y="212328"/>
                    </a:lnTo>
                    <a:lnTo>
                      <a:pt x="447675" y="212726"/>
                    </a:lnTo>
                    <a:lnTo>
                      <a:pt x="448072" y="213519"/>
                    </a:lnTo>
                    <a:lnTo>
                      <a:pt x="448866" y="216297"/>
                    </a:lnTo>
                    <a:lnTo>
                      <a:pt x="448866" y="221457"/>
                    </a:lnTo>
                    <a:lnTo>
                      <a:pt x="448866" y="228204"/>
                    </a:lnTo>
                    <a:lnTo>
                      <a:pt x="447675" y="244079"/>
                    </a:lnTo>
                    <a:lnTo>
                      <a:pt x="445294" y="262335"/>
                    </a:lnTo>
                    <a:lnTo>
                      <a:pt x="443310" y="279797"/>
                    </a:lnTo>
                    <a:lnTo>
                      <a:pt x="440928" y="294482"/>
                    </a:lnTo>
                    <a:lnTo>
                      <a:pt x="439738" y="300038"/>
                    </a:lnTo>
                    <a:lnTo>
                      <a:pt x="438547" y="303213"/>
                    </a:lnTo>
                    <a:lnTo>
                      <a:pt x="437753" y="304800"/>
                    </a:lnTo>
                    <a:lnTo>
                      <a:pt x="437357" y="304800"/>
                    </a:lnTo>
                    <a:lnTo>
                      <a:pt x="436960" y="304007"/>
                    </a:lnTo>
                    <a:lnTo>
                      <a:pt x="435769" y="313929"/>
                    </a:lnTo>
                    <a:lnTo>
                      <a:pt x="434182" y="323057"/>
                    </a:lnTo>
                    <a:lnTo>
                      <a:pt x="432197" y="332185"/>
                    </a:lnTo>
                    <a:lnTo>
                      <a:pt x="429816" y="341313"/>
                    </a:lnTo>
                    <a:lnTo>
                      <a:pt x="427435" y="349647"/>
                    </a:lnTo>
                    <a:lnTo>
                      <a:pt x="424260" y="357982"/>
                    </a:lnTo>
                    <a:lnTo>
                      <a:pt x="421482" y="365919"/>
                    </a:lnTo>
                    <a:lnTo>
                      <a:pt x="417513" y="373460"/>
                    </a:lnTo>
                    <a:lnTo>
                      <a:pt x="413941" y="381397"/>
                    </a:lnTo>
                    <a:lnTo>
                      <a:pt x="409972" y="388938"/>
                    </a:lnTo>
                    <a:lnTo>
                      <a:pt x="406003" y="395685"/>
                    </a:lnTo>
                    <a:lnTo>
                      <a:pt x="401241" y="402432"/>
                    </a:lnTo>
                    <a:lnTo>
                      <a:pt x="396875" y="408782"/>
                    </a:lnTo>
                    <a:lnTo>
                      <a:pt x="391716" y="415132"/>
                    </a:lnTo>
                    <a:lnTo>
                      <a:pt x="386953" y="420688"/>
                    </a:lnTo>
                    <a:lnTo>
                      <a:pt x="381794" y="426244"/>
                    </a:lnTo>
                    <a:lnTo>
                      <a:pt x="376635" y="431801"/>
                    </a:lnTo>
                    <a:lnTo>
                      <a:pt x="371078" y="436563"/>
                    </a:lnTo>
                    <a:lnTo>
                      <a:pt x="365919" y="440929"/>
                    </a:lnTo>
                    <a:lnTo>
                      <a:pt x="360363" y="445691"/>
                    </a:lnTo>
                    <a:lnTo>
                      <a:pt x="354806" y="449660"/>
                    </a:lnTo>
                    <a:lnTo>
                      <a:pt x="349250" y="453232"/>
                    </a:lnTo>
                    <a:lnTo>
                      <a:pt x="343297" y="456804"/>
                    </a:lnTo>
                    <a:lnTo>
                      <a:pt x="337741" y="459582"/>
                    </a:lnTo>
                    <a:lnTo>
                      <a:pt x="332185" y="462757"/>
                    </a:lnTo>
                    <a:lnTo>
                      <a:pt x="326628" y="464741"/>
                    </a:lnTo>
                    <a:lnTo>
                      <a:pt x="320675" y="466726"/>
                    </a:lnTo>
                    <a:lnTo>
                      <a:pt x="315119" y="468313"/>
                    </a:lnTo>
                    <a:lnTo>
                      <a:pt x="309563" y="469901"/>
                    </a:lnTo>
                    <a:lnTo>
                      <a:pt x="304403" y="470694"/>
                    </a:lnTo>
                    <a:lnTo>
                      <a:pt x="298847" y="471091"/>
                    </a:lnTo>
                    <a:lnTo>
                      <a:pt x="293688" y="471488"/>
                    </a:lnTo>
                    <a:lnTo>
                      <a:pt x="288925" y="471091"/>
                    </a:lnTo>
                    <a:lnTo>
                      <a:pt x="284956" y="470694"/>
                    </a:lnTo>
                    <a:lnTo>
                      <a:pt x="280194" y="469901"/>
                    </a:lnTo>
                    <a:lnTo>
                      <a:pt x="275034" y="467916"/>
                    </a:lnTo>
                    <a:lnTo>
                      <a:pt x="270669" y="466329"/>
                    </a:lnTo>
                    <a:lnTo>
                      <a:pt x="265509" y="464344"/>
                    </a:lnTo>
                    <a:lnTo>
                      <a:pt x="259953" y="462360"/>
                    </a:lnTo>
                    <a:lnTo>
                      <a:pt x="254794" y="459185"/>
                    </a:lnTo>
                    <a:lnTo>
                      <a:pt x="244078" y="452438"/>
                    </a:lnTo>
                    <a:lnTo>
                      <a:pt x="232966" y="444898"/>
                    </a:lnTo>
                    <a:lnTo>
                      <a:pt x="221853" y="435769"/>
                    </a:lnTo>
                    <a:lnTo>
                      <a:pt x="211534" y="425450"/>
                    </a:lnTo>
                    <a:lnTo>
                      <a:pt x="200819" y="413941"/>
                    </a:lnTo>
                    <a:lnTo>
                      <a:pt x="190500" y="402035"/>
                    </a:lnTo>
                    <a:lnTo>
                      <a:pt x="185737" y="395685"/>
                    </a:lnTo>
                    <a:lnTo>
                      <a:pt x="180578" y="388938"/>
                    </a:lnTo>
                    <a:lnTo>
                      <a:pt x="176609" y="381794"/>
                    </a:lnTo>
                    <a:lnTo>
                      <a:pt x="171847" y="374651"/>
                    </a:lnTo>
                    <a:lnTo>
                      <a:pt x="167481" y="367507"/>
                    </a:lnTo>
                    <a:lnTo>
                      <a:pt x="163512" y="359569"/>
                    </a:lnTo>
                    <a:lnTo>
                      <a:pt x="159544" y="351632"/>
                    </a:lnTo>
                    <a:lnTo>
                      <a:pt x="156369" y="343694"/>
                    </a:lnTo>
                    <a:lnTo>
                      <a:pt x="152797" y="335757"/>
                    </a:lnTo>
                    <a:lnTo>
                      <a:pt x="150019" y="327422"/>
                    </a:lnTo>
                    <a:lnTo>
                      <a:pt x="147241" y="318691"/>
                    </a:lnTo>
                    <a:lnTo>
                      <a:pt x="144859" y="310357"/>
                    </a:lnTo>
                    <a:lnTo>
                      <a:pt x="142875" y="316310"/>
                    </a:lnTo>
                    <a:lnTo>
                      <a:pt x="140494" y="320676"/>
                    </a:lnTo>
                    <a:lnTo>
                      <a:pt x="139700" y="322263"/>
                    </a:lnTo>
                    <a:lnTo>
                      <a:pt x="138509" y="323057"/>
                    </a:lnTo>
                    <a:lnTo>
                      <a:pt x="137319" y="323851"/>
                    </a:lnTo>
                    <a:lnTo>
                      <a:pt x="136128" y="324247"/>
                    </a:lnTo>
                    <a:lnTo>
                      <a:pt x="134541" y="323851"/>
                    </a:lnTo>
                    <a:lnTo>
                      <a:pt x="133350" y="323057"/>
                    </a:lnTo>
                    <a:lnTo>
                      <a:pt x="132159" y="321866"/>
                    </a:lnTo>
                    <a:lnTo>
                      <a:pt x="130969" y="319485"/>
                    </a:lnTo>
                    <a:lnTo>
                      <a:pt x="128587" y="314722"/>
                    </a:lnTo>
                    <a:lnTo>
                      <a:pt x="126603" y="308372"/>
                    </a:lnTo>
                    <a:lnTo>
                      <a:pt x="125016" y="300038"/>
                    </a:lnTo>
                    <a:lnTo>
                      <a:pt x="123825" y="290513"/>
                    </a:lnTo>
                    <a:lnTo>
                      <a:pt x="123031" y="280591"/>
                    </a:lnTo>
                    <a:lnTo>
                      <a:pt x="122634" y="269478"/>
                    </a:lnTo>
                    <a:lnTo>
                      <a:pt x="123031" y="259557"/>
                    </a:lnTo>
                    <a:lnTo>
                      <a:pt x="123428" y="250032"/>
                    </a:lnTo>
                    <a:lnTo>
                      <a:pt x="124619" y="241300"/>
                    </a:lnTo>
                    <a:lnTo>
                      <a:pt x="125809" y="233760"/>
                    </a:lnTo>
                    <a:lnTo>
                      <a:pt x="127397" y="227013"/>
                    </a:lnTo>
                    <a:lnTo>
                      <a:pt x="129778" y="221854"/>
                    </a:lnTo>
                    <a:lnTo>
                      <a:pt x="131762" y="217488"/>
                    </a:lnTo>
                    <a:lnTo>
                      <a:pt x="132953" y="216297"/>
                    </a:lnTo>
                    <a:lnTo>
                      <a:pt x="134144" y="215504"/>
                    </a:lnTo>
                    <a:lnTo>
                      <a:pt x="130572" y="211138"/>
                    </a:lnTo>
                    <a:lnTo>
                      <a:pt x="127000" y="207169"/>
                    </a:lnTo>
                    <a:lnTo>
                      <a:pt x="124619" y="202407"/>
                    </a:lnTo>
                    <a:lnTo>
                      <a:pt x="122634" y="197247"/>
                    </a:lnTo>
                    <a:lnTo>
                      <a:pt x="120253" y="192485"/>
                    </a:lnTo>
                    <a:lnTo>
                      <a:pt x="119062" y="186928"/>
                    </a:lnTo>
                    <a:lnTo>
                      <a:pt x="118269" y="181372"/>
                    </a:lnTo>
                    <a:lnTo>
                      <a:pt x="117475" y="175816"/>
                    </a:lnTo>
                    <a:lnTo>
                      <a:pt x="117475" y="170260"/>
                    </a:lnTo>
                    <a:lnTo>
                      <a:pt x="117475" y="164704"/>
                    </a:lnTo>
                    <a:lnTo>
                      <a:pt x="117872" y="158751"/>
                    </a:lnTo>
                    <a:lnTo>
                      <a:pt x="118269" y="152797"/>
                    </a:lnTo>
                    <a:lnTo>
                      <a:pt x="120253" y="140891"/>
                    </a:lnTo>
                    <a:lnTo>
                      <a:pt x="123428" y="129381"/>
                    </a:lnTo>
                    <a:lnTo>
                      <a:pt x="126603" y="118666"/>
                    </a:lnTo>
                    <a:lnTo>
                      <a:pt x="130969" y="107951"/>
                    </a:lnTo>
                    <a:lnTo>
                      <a:pt x="135334" y="98426"/>
                    </a:lnTo>
                    <a:lnTo>
                      <a:pt x="139700" y="90091"/>
                    </a:lnTo>
                    <a:lnTo>
                      <a:pt x="144066" y="82154"/>
                    </a:lnTo>
                    <a:lnTo>
                      <a:pt x="148034" y="76597"/>
                    </a:lnTo>
                    <a:lnTo>
                      <a:pt x="152003" y="72231"/>
                    </a:lnTo>
                    <a:lnTo>
                      <a:pt x="153194" y="70644"/>
                    </a:lnTo>
                    <a:lnTo>
                      <a:pt x="154781" y="69850"/>
                    </a:lnTo>
                    <a:lnTo>
                      <a:pt x="170656" y="61913"/>
                    </a:lnTo>
                    <a:lnTo>
                      <a:pt x="186134" y="55960"/>
                    </a:lnTo>
                    <a:lnTo>
                      <a:pt x="201216" y="50403"/>
                    </a:lnTo>
                    <a:lnTo>
                      <a:pt x="216297" y="46038"/>
                    </a:lnTo>
                    <a:lnTo>
                      <a:pt x="230981" y="42863"/>
                    </a:lnTo>
                    <a:lnTo>
                      <a:pt x="245269" y="40482"/>
                    </a:lnTo>
                    <a:lnTo>
                      <a:pt x="259556" y="38894"/>
                    </a:lnTo>
                    <a:lnTo>
                      <a:pt x="273050" y="38100"/>
                    </a:lnTo>
                    <a:close/>
                    <a:moveTo>
                      <a:pt x="982954" y="0"/>
                    </a:moveTo>
                    <a:lnTo>
                      <a:pt x="988111" y="0"/>
                    </a:lnTo>
                    <a:lnTo>
                      <a:pt x="2043178" y="0"/>
                    </a:lnTo>
                    <a:lnTo>
                      <a:pt x="2049127" y="0"/>
                    </a:lnTo>
                    <a:lnTo>
                      <a:pt x="2054680" y="397"/>
                    </a:lnTo>
                    <a:lnTo>
                      <a:pt x="2060233" y="1191"/>
                    </a:lnTo>
                    <a:lnTo>
                      <a:pt x="2065786" y="1985"/>
                    </a:lnTo>
                    <a:lnTo>
                      <a:pt x="2070942" y="3572"/>
                    </a:lnTo>
                    <a:lnTo>
                      <a:pt x="2076099" y="5160"/>
                    </a:lnTo>
                    <a:lnTo>
                      <a:pt x="2081255" y="6747"/>
                    </a:lnTo>
                    <a:lnTo>
                      <a:pt x="2086411" y="8732"/>
                    </a:lnTo>
                    <a:lnTo>
                      <a:pt x="2091171" y="11113"/>
                    </a:lnTo>
                    <a:lnTo>
                      <a:pt x="2095931" y="13494"/>
                    </a:lnTo>
                    <a:lnTo>
                      <a:pt x="2100691" y="16272"/>
                    </a:lnTo>
                    <a:lnTo>
                      <a:pt x="2105054" y="19050"/>
                    </a:lnTo>
                    <a:lnTo>
                      <a:pt x="2109417" y="21828"/>
                    </a:lnTo>
                    <a:lnTo>
                      <a:pt x="2113780" y="25401"/>
                    </a:lnTo>
                    <a:lnTo>
                      <a:pt x="2121713" y="32544"/>
                    </a:lnTo>
                    <a:lnTo>
                      <a:pt x="2128852" y="40085"/>
                    </a:lnTo>
                    <a:lnTo>
                      <a:pt x="2131629" y="44451"/>
                    </a:lnTo>
                    <a:lnTo>
                      <a:pt x="2135198" y="48816"/>
                    </a:lnTo>
                    <a:lnTo>
                      <a:pt x="2137578" y="53182"/>
                    </a:lnTo>
                    <a:lnTo>
                      <a:pt x="2140751" y="57944"/>
                    </a:lnTo>
                    <a:lnTo>
                      <a:pt x="2143131" y="62707"/>
                    </a:lnTo>
                    <a:lnTo>
                      <a:pt x="2145114" y="67469"/>
                    </a:lnTo>
                    <a:lnTo>
                      <a:pt x="2147494" y="72628"/>
                    </a:lnTo>
                    <a:lnTo>
                      <a:pt x="2149081" y="77788"/>
                    </a:lnTo>
                    <a:lnTo>
                      <a:pt x="2150271" y="82947"/>
                    </a:lnTo>
                    <a:lnTo>
                      <a:pt x="2151461" y="88107"/>
                    </a:lnTo>
                    <a:lnTo>
                      <a:pt x="2152254" y="93663"/>
                    </a:lnTo>
                    <a:lnTo>
                      <a:pt x="2153444" y="99219"/>
                    </a:lnTo>
                    <a:lnTo>
                      <a:pt x="2153841" y="105172"/>
                    </a:lnTo>
                    <a:lnTo>
                      <a:pt x="2154237" y="110332"/>
                    </a:lnTo>
                    <a:lnTo>
                      <a:pt x="2154237" y="758032"/>
                    </a:lnTo>
                    <a:lnTo>
                      <a:pt x="2153841" y="763588"/>
                    </a:lnTo>
                    <a:lnTo>
                      <a:pt x="2153444" y="769144"/>
                    </a:lnTo>
                    <a:lnTo>
                      <a:pt x="2152254" y="775097"/>
                    </a:lnTo>
                    <a:lnTo>
                      <a:pt x="2151461" y="779860"/>
                    </a:lnTo>
                    <a:lnTo>
                      <a:pt x="2150271" y="785416"/>
                    </a:lnTo>
                    <a:lnTo>
                      <a:pt x="2149081" y="790972"/>
                    </a:lnTo>
                    <a:lnTo>
                      <a:pt x="2147494" y="796132"/>
                    </a:lnTo>
                    <a:lnTo>
                      <a:pt x="2145114" y="800894"/>
                    </a:lnTo>
                    <a:lnTo>
                      <a:pt x="2143131" y="805657"/>
                    </a:lnTo>
                    <a:lnTo>
                      <a:pt x="2140751" y="810816"/>
                    </a:lnTo>
                    <a:lnTo>
                      <a:pt x="2137578" y="815579"/>
                    </a:lnTo>
                    <a:lnTo>
                      <a:pt x="2135198" y="819547"/>
                    </a:lnTo>
                    <a:lnTo>
                      <a:pt x="2131629" y="824310"/>
                    </a:lnTo>
                    <a:lnTo>
                      <a:pt x="2128852" y="827882"/>
                    </a:lnTo>
                    <a:lnTo>
                      <a:pt x="2124886" y="832247"/>
                    </a:lnTo>
                    <a:lnTo>
                      <a:pt x="2121713" y="836216"/>
                    </a:lnTo>
                    <a:lnTo>
                      <a:pt x="2117350" y="839788"/>
                    </a:lnTo>
                    <a:lnTo>
                      <a:pt x="2113780" y="843360"/>
                    </a:lnTo>
                    <a:lnTo>
                      <a:pt x="2109417" y="846535"/>
                    </a:lnTo>
                    <a:lnTo>
                      <a:pt x="2105054" y="849710"/>
                    </a:lnTo>
                    <a:lnTo>
                      <a:pt x="2100691" y="852488"/>
                    </a:lnTo>
                    <a:lnTo>
                      <a:pt x="2095931" y="854869"/>
                    </a:lnTo>
                    <a:lnTo>
                      <a:pt x="2091171" y="857647"/>
                    </a:lnTo>
                    <a:lnTo>
                      <a:pt x="2086411" y="859632"/>
                    </a:lnTo>
                    <a:lnTo>
                      <a:pt x="2081255" y="861616"/>
                    </a:lnTo>
                    <a:lnTo>
                      <a:pt x="2076099" y="863601"/>
                    </a:lnTo>
                    <a:lnTo>
                      <a:pt x="2070942" y="865188"/>
                    </a:lnTo>
                    <a:lnTo>
                      <a:pt x="2065786" y="866379"/>
                    </a:lnTo>
                    <a:lnTo>
                      <a:pt x="2060233" y="867172"/>
                    </a:lnTo>
                    <a:lnTo>
                      <a:pt x="2054680" y="867966"/>
                    </a:lnTo>
                    <a:lnTo>
                      <a:pt x="2049127" y="868363"/>
                    </a:lnTo>
                    <a:lnTo>
                      <a:pt x="2043178" y="868363"/>
                    </a:lnTo>
                    <a:lnTo>
                      <a:pt x="988111" y="868363"/>
                    </a:lnTo>
                    <a:lnTo>
                      <a:pt x="982954" y="868363"/>
                    </a:lnTo>
                    <a:lnTo>
                      <a:pt x="977401" y="867966"/>
                    </a:lnTo>
                    <a:lnTo>
                      <a:pt x="971452" y="867172"/>
                    </a:lnTo>
                    <a:lnTo>
                      <a:pt x="966295" y="866379"/>
                    </a:lnTo>
                    <a:lnTo>
                      <a:pt x="960742" y="865188"/>
                    </a:lnTo>
                    <a:lnTo>
                      <a:pt x="955586" y="863601"/>
                    </a:lnTo>
                    <a:lnTo>
                      <a:pt x="950430" y="861616"/>
                    </a:lnTo>
                    <a:lnTo>
                      <a:pt x="945273" y="859632"/>
                    </a:lnTo>
                    <a:lnTo>
                      <a:pt x="940514" y="857647"/>
                    </a:lnTo>
                    <a:lnTo>
                      <a:pt x="935754" y="854869"/>
                    </a:lnTo>
                    <a:lnTo>
                      <a:pt x="930994" y="852488"/>
                    </a:lnTo>
                    <a:lnTo>
                      <a:pt x="926631" y="849710"/>
                    </a:lnTo>
                    <a:lnTo>
                      <a:pt x="922268" y="846535"/>
                    </a:lnTo>
                    <a:lnTo>
                      <a:pt x="918302" y="843360"/>
                    </a:lnTo>
                    <a:lnTo>
                      <a:pt x="913939" y="839788"/>
                    </a:lnTo>
                    <a:lnTo>
                      <a:pt x="910369" y="836216"/>
                    </a:lnTo>
                    <a:lnTo>
                      <a:pt x="906402" y="832247"/>
                    </a:lnTo>
                    <a:lnTo>
                      <a:pt x="903229" y="827882"/>
                    </a:lnTo>
                    <a:lnTo>
                      <a:pt x="899659" y="824310"/>
                    </a:lnTo>
                    <a:lnTo>
                      <a:pt x="896883" y="819547"/>
                    </a:lnTo>
                    <a:lnTo>
                      <a:pt x="893710" y="815579"/>
                    </a:lnTo>
                    <a:lnTo>
                      <a:pt x="891330" y="810816"/>
                    </a:lnTo>
                    <a:lnTo>
                      <a:pt x="888950" y="805657"/>
                    </a:lnTo>
                    <a:lnTo>
                      <a:pt x="886570" y="800894"/>
                    </a:lnTo>
                    <a:lnTo>
                      <a:pt x="884587" y="796132"/>
                    </a:lnTo>
                    <a:lnTo>
                      <a:pt x="883001" y="790972"/>
                    </a:lnTo>
                    <a:lnTo>
                      <a:pt x="881414" y="785416"/>
                    </a:lnTo>
                    <a:lnTo>
                      <a:pt x="879827" y="779860"/>
                    </a:lnTo>
                    <a:lnTo>
                      <a:pt x="879034" y="775097"/>
                    </a:lnTo>
                    <a:lnTo>
                      <a:pt x="878241" y="769144"/>
                    </a:lnTo>
                    <a:lnTo>
                      <a:pt x="877844" y="763588"/>
                    </a:lnTo>
                    <a:lnTo>
                      <a:pt x="877844" y="758032"/>
                    </a:lnTo>
                    <a:lnTo>
                      <a:pt x="877844" y="696913"/>
                    </a:lnTo>
                    <a:lnTo>
                      <a:pt x="833420" y="723504"/>
                    </a:lnTo>
                    <a:lnTo>
                      <a:pt x="804862" y="676672"/>
                    </a:lnTo>
                    <a:lnTo>
                      <a:pt x="877844" y="633413"/>
                    </a:lnTo>
                    <a:lnTo>
                      <a:pt x="877844" y="110332"/>
                    </a:lnTo>
                    <a:lnTo>
                      <a:pt x="877844" y="105172"/>
                    </a:lnTo>
                    <a:lnTo>
                      <a:pt x="878241" y="99219"/>
                    </a:lnTo>
                    <a:lnTo>
                      <a:pt x="879034" y="93663"/>
                    </a:lnTo>
                    <a:lnTo>
                      <a:pt x="879827" y="88107"/>
                    </a:lnTo>
                    <a:lnTo>
                      <a:pt x="881414" y="82947"/>
                    </a:lnTo>
                    <a:lnTo>
                      <a:pt x="883001" y="77788"/>
                    </a:lnTo>
                    <a:lnTo>
                      <a:pt x="884587" y="72628"/>
                    </a:lnTo>
                    <a:lnTo>
                      <a:pt x="886570" y="67469"/>
                    </a:lnTo>
                    <a:lnTo>
                      <a:pt x="888950" y="62707"/>
                    </a:lnTo>
                    <a:lnTo>
                      <a:pt x="891330" y="57944"/>
                    </a:lnTo>
                    <a:lnTo>
                      <a:pt x="893710" y="53182"/>
                    </a:lnTo>
                    <a:lnTo>
                      <a:pt x="896883" y="48816"/>
                    </a:lnTo>
                    <a:lnTo>
                      <a:pt x="899659" y="44451"/>
                    </a:lnTo>
                    <a:lnTo>
                      <a:pt x="903229" y="40085"/>
                    </a:lnTo>
                    <a:lnTo>
                      <a:pt x="910369" y="32544"/>
                    </a:lnTo>
                    <a:lnTo>
                      <a:pt x="918302" y="25401"/>
                    </a:lnTo>
                    <a:lnTo>
                      <a:pt x="922268" y="21828"/>
                    </a:lnTo>
                    <a:lnTo>
                      <a:pt x="926631" y="19050"/>
                    </a:lnTo>
                    <a:lnTo>
                      <a:pt x="930994" y="16272"/>
                    </a:lnTo>
                    <a:lnTo>
                      <a:pt x="935754" y="13494"/>
                    </a:lnTo>
                    <a:lnTo>
                      <a:pt x="940514" y="11113"/>
                    </a:lnTo>
                    <a:lnTo>
                      <a:pt x="945273" y="8732"/>
                    </a:lnTo>
                    <a:lnTo>
                      <a:pt x="950430" y="6747"/>
                    </a:lnTo>
                    <a:lnTo>
                      <a:pt x="955586" y="5160"/>
                    </a:lnTo>
                    <a:lnTo>
                      <a:pt x="960742" y="3572"/>
                    </a:lnTo>
                    <a:lnTo>
                      <a:pt x="966295" y="1985"/>
                    </a:lnTo>
                    <a:lnTo>
                      <a:pt x="971452" y="1191"/>
                    </a:lnTo>
                    <a:lnTo>
                      <a:pt x="977401" y="397"/>
                    </a:lnTo>
                    <a:lnTo>
                      <a:pt x="982954" y="0"/>
                    </a:lnTo>
                    <a:close/>
                  </a:path>
                </a:pathLst>
              </a:custGeom>
              <a:solidFill>
                <a:schemeClr val="bg1"/>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sz="1800">
                  <a:solidFill>
                    <a:srgbClr val="FFFFFF"/>
                  </a:solidFill>
                  <a:latin typeface="微软雅黑" pitchFamily="34" charset="-122"/>
                  <a:ea typeface="微软雅黑" pitchFamily="34" charset="-122"/>
                </a:endParaRPr>
              </a:p>
            </p:txBody>
          </p:sp>
        </p:grpSp>
      </p:grpSp>
      <p:sp>
        <p:nvSpPr>
          <p:cNvPr id="34" name="文本框 15"/>
          <p:cNvSpPr txBox="1"/>
          <p:nvPr/>
        </p:nvSpPr>
        <p:spPr>
          <a:xfrm>
            <a:off x="888774" y="1455738"/>
            <a:ext cx="4375785" cy="507831"/>
          </a:xfrm>
          <a:prstGeom prst="rect">
            <a:avLst/>
          </a:prstGeom>
          <a:noFill/>
        </p:spPr>
        <p:txBody>
          <a:bodyPr wrap="square" rtlCol="0">
            <a:spAutoFit/>
          </a:bodyPr>
          <a:lstStyle/>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rPr>
              <a:t>个别认定法</a:t>
            </a:r>
          </a:p>
        </p:txBody>
      </p:sp>
      <p:grpSp>
        <p:nvGrpSpPr>
          <p:cNvPr id="36" name="组合 35"/>
          <p:cNvGrpSpPr/>
          <p:nvPr/>
        </p:nvGrpSpPr>
        <p:grpSpPr>
          <a:xfrm>
            <a:off x="234089" y="1607503"/>
            <a:ext cx="629920" cy="631190"/>
            <a:chOff x="16802" y="4217"/>
            <a:chExt cx="992" cy="994"/>
          </a:xfrm>
        </p:grpSpPr>
        <p:sp>
          <p:nvSpPr>
            <p:cNvPr id="37" name="圆角矩形 36"/>
            <p:cNvSpPr/>
            <p:nvPr/>
          </p:nvSpPr>
          <p:spPr>
            <a:xfrm>
              <a:off x="16802" y="4217"/>
              <a:ext cx="993" cy="994"/>
            </a:xfrm>
            <a:prstGeom prst="roundRect">
              <a:avLst/>
            </a:prstGeom>
            <a:solidFill>
              <a:srgbClr val="066DCA">
                <a:lumMod val="40000"/>
                <a:lumOff val="6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38" name=" 33"/>
            <p:cNvSpPr/>
            <p:nvPr/>
          </p:nvSpPr>
          <p:spPr bwMode="auto">
            <a:xfrm>
              <a:off x="17046" y="4462"/>
              <a:ext cx="527" cy="527"/>
            </a:xfrm>
            <a:custGeom>
              <a:avLst/>
              <a:gdLst>
                <a:gd name="T0" fmla="*/ 354414 w 2295525"/>
                <a:gd name="T1" fmla="*/ 1437494 h 1735138"/>
                <a:gd name="T2" fmla="*/ 223983 w 2295525"/>
                <a:gd name="T3" fmla="*/ 1389407 h 1735138"/>
                <a:gd name="T4" fmla="*/ 200120 w 2295525"/>
                <a:gd name="T5" fmla="*/ 1433678 h 1735138"/>
                <a:gd name="T6" fmla="*/ 1871799 w 2295525"/>
                <a:gd name="T7" fmla="*/ 1202082 h 1735138"/>
                <a:gd name="T8" fmla="*/ 1862595 w 2295525"/>
                <a:gd name="T9" fmla="*/ 1430571 h 1735138"/>
                <a:gd name="T10" fmla="*/ 1585813 w 2295525"/>
                <a:gd name="T11" fmla="*/ 1207999 h 1735138"/>
                <a:gd name="T12" fmla="*/ 1490656 w 2295525"/>
                <a:gd name="T13" fmla="*/ 1402297 h 1735138"/>
                <a:gd name="T14" fmla="*/ 1152749 w 2295525"/>
                <a:gd name="T15" fmla="*/ 1383558 h 1735138"/>
                <a:gd name="T16" fmla="*/ 1090837 w 2295525"/>
                <a:gd name="T17" fmla="*/ 1220821 h 1735138"/>
                <a:gd name="T18" fmla="*/ 783516 w 2295525"/>
                <a:gd name="T19" fmla="*/ 1424982 h 1735138"/>
                <a:gd name="T20" fmla="*/ 1483025 w 2295525"/>
                <a:gd name="T21" fmla="*/ 1122300 h 1735138"/>
                <a:gd name="T22" fmla="*/ 1518730 w 2295525"/>
                <a:gd name="T23" fmla="*/ 1215802 h 1735138"/>
                <a:gd name="T24" fmla="*/ 1183050 w 2295525"/>
                <a:gd name="T25" fmla="*/ 1170419 h 1735138"/>
                <a:gd name="T26" fmla="*/ 1093135 w 2295525"/>
                <a:gd name="T27" fmla="*/ 1129269 h 1735138"/>
                <a:gd name="T28" fmla="*/ 556942 w 2295525"/>
                <a:gd name="T29" fmla="*/ 1349470 h 1735138"/>
                <a:gd name="T30" fmla="*/ 575056 w 2295525"/>
                <a:gd name="T31" fmla="*/ 1122300 h 1735138"/>
                <a:gd name="T32" fmla="*/ 1862842 w 2295525"/>
                <a:gd name="T33" fmla="*/ 1073163 h 1735138"/>
                <a:gd name="T34" fmla="*/ 1818708 w 2295525"/>
                <a:gd name="T35" fmla="*/ 1141187 h 1735138"/>
                <a:gd name="T36" fmla="*/ 1616812 w 2295525"/>
                <a:gd name="T37" fmla="*/ 1141187 h 1735138"/>
                <a:gd name="T38" fmla="*/ 1710350 w 2295525"/>
                <a:gd name="T39" fmla="*/ 973592 h 1735138"/>
                <a:gd name="T40" fmla="*/ 1049969 w 2295525"/>
                <a:gd name="T41" fmla="*/ 1053775 h 1735138"/>
                <a:gd name="T42" fmla="*/ 1014682 w 2295525"/>
                <a:gd name="T43" fmla="*/ 1139873 h 1735138"/>
                <a:gd name="T44" fmla="*/ 810877 w 2295525"/>
                <a:gd name="T45" fmla="*/ 1148088 h 1735138"/>
                <a:gd name="T46" fmla="*/ 894641 w 2295525"/>
                <a:gd name="T47" fmla="*/ 977206 h 1735138"/>
                <a:gd name="T48" fmla="*/ 1442943 w 2295525"/>
                <a:gd name="T49" fmla="*/ 1075103 h 1735138"/>
                <a:gd name="T50" fmla="*/ 1436373 w 2295525"/>
                <a:gd name="T51" fmla="*/ 1150050 h 1735138"/>
                <a:gd name="T52" fmla="*/ 1208721 w 2295525"/>
                <a:gd name="T53" fmla="*/ 1078390 h 1735138"/>
                <a:gd name="T54" fmla="*/ 1323368 w 2295525"/>
                <a:gd name="T55" fmla="*/ 948876 h 1735138"/>
                <a:gd name="T56" fmla="*/ 1621695 w 2295525"/>
                <a:gd name="T57" fmla="*/ 933562 h 1735138"/>
                <a:gd name="T58" fmla="*/ 1479674 w 2295525"/>
                <a:gd name="T59" fmla="*/ 1082709 h 1735138"/>
                <a:gd name="T60" fmla="*/ 1414939 w 2295525"/>
                <a:gd name="T61" fmla="*/ 921326 h 1735138"/>
                <a:gd name="T62" fmla="*/ 734217 w 2295525"/>
                <a:gd name="T63" fmla="*/ 885923 h 1735138"/>
                <a:gd name="T64" fmla="*/ 821379 w 2295525"/>
                <a:gd name="T65" fmla="*/ 995880 h 1735138"/>
                <a:gd name="T66" fmla="*/ 569798 w 2295525"/>
                <a:gd name="T67" fmla="*/ 1011399 h 1735138"/>
                <a:gd name="T68" fmla="*/ 708465 w 2295525"/>
                <a:gd name="T69" fmla="*/ 874696 h 1735138"/>
                <a:gd name="T70" fmla="*/ 1179427 w 2295525"/>
                <a:gd name="T71" fmla="*/ 987627 h 1735138"/>
                <a:gd name="T72" fmla="*/ 1053942 w 2295525"/>
                <a:gd name="T73" fmla="*/ 998854 h 1735138"/>
                <a:gd name="T74" fmla="*/ 1081279 w 2295525"/>
                <a:gd name="T75" fmla="*/ 872390 h 1735138"/>
                <a:gd name="T76" fmla="*/ 630962 w 2295525"/>
                <a:gd name="T77" fmla="*/ 582190 h 1735138"/>
                <a:gd name="T78" fmla="*/ 650134 w 2295525"/>
                <a:gd name="T79" fmla="*/ 606180 h 1735138"/>
                <a:gd name="T80" fmla="*/ 568156 w 2295525"/>
                <a:gd name="T81" fmla="*/ 576931 h 1735138"/>
                <a:gd name="T82" fmla="*/ 423066 w 2295525"/>
                <a:gd name="T83" fmla="*/ 442769 h 1735138"/>
                <a:gd name="T84" fmla="*/ 467582 w 2295525"/>
                <a:gd name="T85" fmla="*/ 701168 h 1735138"/>
                <a:gd name="T86" fmla="*/ 431639 w 2295525"/>
                <a:gd name="T87" fmla="*/ 840254 h 1735138"/>
                <a:gd name="T88" fmla="*/ 233461 w 2295525"/>
                <a:gd name="T89" fmla="*/ 1059432 h 1735138"/>
                <a:gd name="T90" fmla="*/ 24401 w 2295525"/>
                <a:gd name="T91" fmla="*/ 753902 h 1735138"/>
                <a:gd name="T92" fmla="*/ 24071 w 2295525"/>
                <a:gd name="T93" fmla="*/ 496162 h 1735138"/>
                <a:gd name="T94" fmla="*/ 271712 w 2295525"/>
                <a:gd name="T95" fmla="*/ 589107 h 1735138"/>
                <a:gd name="T96" fmla="*/ 114945 w 2295525"/>
                <a:gd name="T97" fmla="*/ 167158 h 1735138"/>
                <a:gd name="T98" fmla="*/ 805855 w 2295525"/>
                <a:gd name="T99" fmla="*/ 635663 h 1735138"/>
                <a:gd name="T100" fmla="*/ 259204 w 2295525"/>
                <a:gd name="T101" fmla="*/ 33300 h 1735138"/>
                <a:gd name="T102" fmla="*/ 328699 w 2295525"/>
                <a:gd name="T103" fmla="*/ 129902 h 1735138"/>
                <a:gd name="T104" fmla="*/ 367892 w 2295525"/>
                <a:gd name="T105" fmla="*/ 169466 h 1735138"/>
                <a:gd name="T106" fmla="*/ 336932 w 2295525"/>
                <a:gd name="T107" fmla="*/ 328712 h 1735138"/>
                <a:gd name="T108" fmla="*/ 211447 w 2295525"/>
                <a:gd name="T109" fmla="*/ 381464 h 1735138"/>
                <a:gd name="T110" fmla="*/ 106711 w 2295525"/>
                <a:gd name="T111" fmla="*/ 261452 h 1735138"/>
                <a:gd name="T112" fmla="*/ 105065 w 2295525"/>
                <a:gd name="T113" fmla="*/ 98581 h 1735138"/>
                <a:gd name="T114" fmla="*/ 1739362 w 2295525"/>
                <a:gd name="T115" fmla="*/ 11210 h 1735138"/>
                <a:gd name="T116" fmla="*/ 1780178 w 2295525"/>
                <a:gd name="T117" fmla="*/ 665335 h 1735138"/>
                <a:gd name="T118" fmla="*/ 801905 w 2295525"/>
                <a:gd name="T119" fmla="*/ 719736 h 1735138"/>
                <a:gd name="T120" fmla="*/ 728501 w 2295525"/>
                <a:gd name="T121" fmla="*/ 578954 h 1735138"/>
                <a:gd name="T122" fmla="*/ 797296 w 2295525"/>
                <a:gd name="T123" fmla="*/ 2967 h 173513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295525" h="1735138">
                  <a:moveTo>
                    <a:pt x="350837" y="1671638"/>
                  </a:moveTo>
                  <a:lnTo>
                    <a:pt x="438244" y="1671638"/>
                  </a:lnTo>
                  <a:lnTo>
                    <a:pt x="442634" y="1674019"/>
                  </a:lnTo>
                  <a:lnTo>
                    <a:pt x="452213" y="1680766"/>
                  </a:lnTo>
                  <a:lnTo>
                    <a:pt x="458599" y="1685132"/>
                  </a:lnTo>
                  <a:lnTo>
                    <a:pt x="465384" y="1690291"/>
                  </a:lnTo>
                  <a:lnTo>
                    <a:pt x="472169" y="1695847"/>
                  </a:lnTo>
                  <a:lnTo>
                    <a:pt x="478156" y="1701404"/>
                  </a:lnTo>
                  <a:lnTo>
                    <a:pt x="483743" y="1706960"/>
                  </a:lnTo>
                  <a:lnTo>
                    <a:pt x="488533" y="1712913"/>
                  </a:lnTo>
                  <a:lnTo>
                    <a:pt x="490129" y="1715691"/>
                  </a:lnTo>
                  <a:lnTo>
                    <a:pt x="490928" y="1718072"/>
                  </a:lnTo>
                  <a:lnTo>
                    <a:pt x="491726" y="1720454"/>
                  </a:lnTo>
                  <a:lnTo>
                    <a:pt x="492125" y="1723232"/>
                  </a:lnTo>
                  <a:lnTo>
                    <a:pt x="491726" y="1725216"/>
                  </a:lnTo>
                  <a:lnTo>
                    <a:pt x="490928" y="1727201"/>
                  </a:lnTo>
                  <a:lnTo>
                    <a:pt x="489331" y="1729582"/>
                  </a:lnTo>
                  <a:lnTo>
                    <a:pt x="486537" y="1730772"/>
                  </a:lnTo>
                  <a:lnTo>
                    <a:pt x="483743" y="1732360"/>
                  </a:lnTo>
                  <a:lnTo>
                    <a:pt x="479752" y="1733551"/>
                  </a:lnTo>
                  <a:lnTo>
                    <a:pt x="475362" y="1734344"/>
                  </a:lnTo>
                  <a:lnTo>
                    <a:pt x="469774" y="1734741"/>
                  </a:lnTo>
                  <a:lnTo>
                    <a:pt x="462590" y="1735138"/>
                  </a:lnTo>
                  <a:lnTo>
                    <a:pt x="455805" y="1735138"/>
                  </a:lnTo>
                  <a:lnTo>
                    <a:pt x="449419" y="1734741"/>
                  </a:lnTo>
                  <a:lnTo>
                    <a:pt x="443432" y="1733947"/>
                  </a:lnTo>
                  <a:lnTo>
                    <a:pt x="437446" y="1733154"/>
                  </a:lnTo>
                  <a:lnTo>
                    <a:pt x="431858" y="1731566"/>
                  </a:lnTo>
                  <a:lnTo>
                    <a:pt x="427069" y="1730376"/>
                  </a:lnTo>
                  <a:lnTo>
                    <a:pt x="421481" y="1727994"/>
                  </a:lnTo>
                  <a:lnTo>
                    <a:pt x="416691" y="1726010"/>
                  </a:lnTo>
                  <a:lnTo>
                    <a:pt x="411902" y="1724026"/>
                  </a:lnTo>
                  <a:lnTo>
                    <a:pt x="402722" y="1718866"/>
                  </a:lnTo>
                  <a:lnTo>
                    <a:pt x="394341" y="1712913"/>
                  </a:lnTo>
                  <a:lnTo>
                    <a:pt x="385560" y="1706960"/>
                  </a:lnTo>
                  <a:lnTo>
                    <a:pt x="381968" y="1704579"/>
                  </a:lnTo>
                  <a:lnTo>
                    <a:pt x="379573" y="1703785"/>
                  </a:lnTo>
                  <a:lnTo>
                    <a:pt x="377578" y="1703785"/>
                  </a:lnTo>
                  <a:lnTo>
                    <a:pt x="376780" y="1704182"/>
                  </a:lnTo>
                  <a:lnTo>
                    <a:pt x="376380" y="1705372"/>
                  </a:lnTo>
                  <a:lnTo>
                    <a:pt x="375582" y="1706563"/>
                  </a:lnTo>
                  <a:lnTo>
                    <a:pt x="375183" y="1707357"/>
                  </a:lnTo>
                  <a:lnTo>
                    <a:pt x="373986" y="1707754"/>
                  </a:lnTo>
                  <a:lnTo>
                    <a:pt x="364008" y="1707357"/>
                  </a:lnTo>
                  <a:lnTo>
                    <a:pt x="358420" y="1706563"/>
                  </a:lnTo>
                  <a:lnTo>
                    <a:pt x="356425" y="1706166"/>
                  </a:lnTo>
                  <a:lnTo>
                    <a:pt x="355227" y="1705769"/>
                  </a:lnTo>
                  <a:lnTo>
                    <a:pt x="353232" y="1697435"/>
                  </a:lnTo>
                  <a:lnTo>
                    <a:pt x="352433" y="1690688"/>
                  </a:lnTo>
                  <a:lnTo>
                    <a:pt x="351635" y="1685132"/>
                  </a:lnTo>
                  <a:lnTo>
                    <a:pt x="351236" y="1680766"/>
                  </a:lnTo>
                  <a:lnTo>
                    <a:pt x="351635" y="1677988"/>
                  </a:lnTo>
                  <a:lnTo>
                    <a:pt x="351635" y="1676004"/>
                  </a:lnTo>
                  <a:lnTo>
                    <a:pt x="352433" y="1674019"/>
                  </a:lnTo>
                  <a:lnTo>
                    <a:pt x="350837" y="1671638"/>
                  </a:lnTo>
                  <a:close/>
                  <a:moveTo>
                    <a:pt x="168275" y="1670050"/>
                  </a:moveTo>
                  <a:lnTo>
                    <a:pt x="265566" y="1670050"/>
                  </a:lnTo>
                  <a:lnTo>
                    <a:pt x="269899" y="1672491"/>
                  </a:lnTo>
                  <a:lnTo>
                    <a:pt x="281322" y="1679406"/>
                  </a:lnTo>
                  <a:lnTo>
                    <a:pt x="288018" y="1683881"/>
                  </a:lnTo>
                  <a:lnTo>
                    <a:pt x="295502" y="1689170"/>
                  </a:lnTo>
                  <a:lnTo>
                    <a:pt x="302986" y="1694458"/>
                  </a:lnTo>
                  <a:lnTo>
                    <a:pt x="309682" y="1700560"/>
                  </a:lnTo>
                  <a:lnTo>
                    <a:pt x="315984" y="1706255"/>
                  </a:lnTo>
                  <a:lnTo>
                    <a:pt x="318742" y="1709510"/>
                  </a:lnTo>
                  <a:lnTo>
                    <a:pt x="321105" y="1711950"/>
                  </a:lnTo>
                  <a:lnTo>
                    <a:pt x="322681" y="1714798"/>
                  </a:lnTo>
                  <a:lnTo>
                    <a:pt x="323862" y="1717646"/>
                  </a:lnTo>
                  <a:lnTo>
                    <a:pt x="325044" y="1720086"/>
                  </a:lnTo>
                  <a:lnTo>
                    <a:pt x="325438" y="1722934"/>
                  </a:lnTo>
                  <a:lnTo>
                    <a:pt x="325044" y="1724968"/>
                  </a:lnTo>
                  <a:lnTo>
                    <a:pt x="323862" y="1727002"/>
                  </a:lnTo>
                  <a:lnTo>
                    <a:pt x="321893" y="1728629"/>
                  </a:lnTo>
                  <a:lnTo>
                    <a:pt x="319529" y="1730663"/>
                  </a:lnTo>
                  <a:lnTo>
                    <a:pt x="315984" y="1732290"/>
                  </a:lnTo>
                  <a:lnTo>
                    <a:pt x="312046" y="1733104"/>
                  </a:lnTo>
                  <a:lnTo>
                    <a:pt x="306531" y="1734324"/>
                  </a:lnTo>
                  <a:lnTo>
                    <a:pt x="300229" y="1734731"/>
                  </a:lnTo>
                  <a:lnTo>
                    <a:pt x="292351" y="1735138"/>
                  </a:lnTo>
                  <a:lnTo>
                    <a:pt x="285261" y="1735138"/>
                  </a:lnTo>
                  <a:lnTo>
                    <a:pt x="278171" y="1734731"/>
                  </a:lnTo>
                  <a:lnTo>
                    <a:pt x="271475" y="1733918"/>
                  </a:lnTo>
                  <a:lnTo>
                    <a:pt x="264778" y="1732697"/>
                  </a:lnTo>
                  <a:lnTo>
                    <a:pt x="258476" y="1731477"/>
                  </a:lnTo>
                  <a:lnTo>
                    <a:pt x="252568" y="1729850"/>
                  </a:lnTo>
                  <a:lnTo>
                    <a:pt x="247053" y="1727816"/>
                  </a:lnTo>
                  <a:lnTo>
                    <a:pt x="241145" y="1725782"/>
                  </a:lnTo>
                  <a:lnTo>
                    <a:pt x="236024" y="1723748"/>
                  </a:lnTo>
                  <a:lnTo>
                    <a:pt x="225783" y="1718052"/>
                  </a:lnTo>
                  <a:lnTo>
                    <a:pt x="215936" y="1712357"/>
                  </a:lnTo>
                  <a:lnTo>
                    <a:pt x="206876" y="1706255"/>
                  </a:lnTo>
                  <a:lnTo>
                    <a:pt x="202543" y="1703814"/>
                  </a:lnTo>
                  <a:lnTo>
                    <a:pt x="200180" y="1703001"/>
                  </a:lnTo>
                  <a:lnTo>
                    <a:pt x="198211" y="1703001"/>
                  </a:lnTo>
                  <a:lnTo>
                    <a:pt x="197423" y="1703408"/>
                  </a:lnTo>
                  <a:lnTo>
                    <a:pt x="196241" y="1704628"/>
                  </a:lnTo>
                  <a:lnTo>
                    <a:pt x="195847" y="1705848"/>
                  </a:lnTo>
                  <a:lnTo>
                    <a:pt x="195060" y="1706662"/>
                  </a:lnTo>
                  <a:lnTo>
                    <a:pt x="193878" y="1707069"/>
                  </a:lnTo>
                  <a:lnTo>
                    <a:pt x="182455" y="1706662"/>
                  </a:lnTo>
                  <a:lnTo>
                    <a:pt x="176941" y="1705848"/>
                  </a:lnTo>
                  <a:lnTo>
                    <a:pt x="174183" y="1705442"/>
                  </a:lnTo>
                  <a:lnTo>
                    <a:pt x="173002" y="1705035"/>
                  </a:lnTo>
                  <a:lnTo>
                    <a:pt x="171032" y="1696492"/>
                  </a:lnTo>
                  <a:lnTo>
                    <a:pt x="169457" y="1689576"/>
                  </a:lnTo>
                  <a:lnTo>
                    <a:pt x="169063" y="1683881"/>
                  </a:lnTo>
                  <a:lnTo>
                    <a:pt x="168669" y="1679406"/>
                  </a:lnTo>
                  <a:lnTo>
                    <a:pt x="169063" y="1676152"/>
                  </a:lnTo>
                  <a:lnTo>
                    <a:pt x="169063" y="1674118"/>
                  </a:lnTo>
                  <a:lnTo>
                    <a:pt x="169457" y="1672491"/>
                  </a:lnTo>
                  <a:lnTo>
                    <a:pt x="168275" y="1670050"/>
                  </a:lnTo>
                  <a:close/>
                  <a:moveTo>
                    <a:pt x="1942197" y="1444625"/>
                  </a:moveTo>
                  <a:lnTo>
                    <a:pt x="2238486" y="1444625"/>
                  </a:lnTo>
                  <a:lnTo>
                    <a:pt x="2244427" y="1445021"/>
                  </a:lnTo>
                  <a:lnTo>
                    <a:pt x="2249973" y="1445812"/>
                  </a:lnTo>
                  <a:lnTo>
                    <a:pt x="2255518" y="1447000"/>
                  </a:lnTo>
                  <a:lnTo>
                    <a:pt x="2260272" y="1448978"/>
                  </a:lnTo>
                  <a:lnTo>
                    <a:pt x="2265421" y="1451748"/>
                  </a:lnTo>
                  <a:lnTo>
                    <a:pt x="2270174" y="1454123"/>
                  </a:lnTo>
                  <a:lnTo>
                    <a:pt x="2274532" y="1457289"/>
                  </a:lnTo>
                  <a:lnTo>
                    <a:pt x="2278493" y="1461246"/>
                  </a:lnTo>
                  <a:lnTo>
                    <a:pt x="2282454" y="1465204"/>
                  </a:lnTo>
                  <a:lnTo>
                    <a:pt x="2285623" y="1469557"/>
                  </a:lnTo>
                  <a:lnTo>
                    <a:pt x="2287999" y="1474306"/>
                  </a:lnTo>
                  <a:lnTo>
                    <a:pt x="2290772" y="1479451"/>
                  </a:lnTo>
                  <a:lnTo>
                    <a:pt x="2292356" y="1484200"/>
                  </a:lnTo>
                  <a:lnTo>
                    <a:pt x="2293941" y="1489740"/>
                  </a:lnTo>
                  <a:lnTo>
                    <a:pt x="2294733" y="1495280"/>
                  </a:lnTo>
                  <a:lnTo>
                    <a:pt x="2295525" y="1501217"/>
                  </a:lnTo>
                  <a:lnTo>
                    <a:pt x="2295525" y="1665451"/>
                  </a:lnTo>
                  <a:lnTo>
                    <a:pt x="2294733" y="1671387"/>
                  </a:lnTo>
                  <a:lnTo>
                    <a:pt x="2293941" y="1676927"/>
                  </a:lnTo>
                  <a:lnTo>
                    <a:pt x="2292356" y="1682468"/>
                  </a:lnTo>
                  <a:lnTo>
                    <a:pt x="2290772" y="1688008"/>
                  </a:lnTo>
                  <a:lnTo>
                    <a:pt x="2287999" y="1692361"/>
                  </a:lnTo>
                  <a:lnTo>
                    <a:pt x="2285623" y="1697110"/>
                  </a:lnTo>
                  <a:lnTo>
                    <a:pt x="2282454" y="1701859"/>
                  </a:lnTo>
                  <a:lnTo>
                    <a:pt x="2278493" y="1705421"/>
                  </a:lnTo>
                  <a:lnTo>
                    <a:pt x="2274532" y="1709378"/>
                  </a:lnTo>
                  <a:lnTo>
                    <a:pt x="2270174" y="1712544"/>
                  </a:lnTo>
                  <a:lnTo>
                    <a:pt x="2265421" y="1715315"/>
                  </a:lnTo>
                  <a:lnTo>
                    <a:pt x="2260272" y="1717689"/>
                  </a:lnTo>
                  <a:lnTo>
                    <a:pt x="2255518" y="1719668"/>
                  </a:lnTo>
                  <a:lnTo>
                    <a:pt x="2249973" y="1720855"/>
                  </a:lnTo>
                  <a:lnTo>
                    <a:pt x="2244427" y="1722042"/>
                  </a:lnTo>
                  <a:lnTo>
                    <a:pt x="2238486" y="1722438"/>
                  </a:lnTo>
                  <a:lnTo>
                    <a:pt x="1942197" y="1722438"/>
                  </a:lnTo>
                  <a:lnTo>
                    <a:pt x="1936652" y="1722042"/>
                  </a:lnTo>
                  <a:lnTo>
                    <a:pt x="1931106" y="1720855"/>
                  </a:lnTo>
                  <a:lnTo>
                    <a:pt x="1925561" y="1719668"/>
                  </a:lnTo>
                  <a:lnTo>
                    <a:pt x="1920412" y="1717689"/>
                  </a:lnTo>
                  <a:lnTo>
                    <a:pt x="1915262" y="1715315"/>
                  </a:lnTo>
                  <a:lnTo>
                    <a:pt x="1910905" y="1712544"/>
                  </a:lnTo>
                  <a:lnTo>
                    <a:pt x="1906548" y="1709378"/>
                  </a:lnTo>
                  <a:lnTo>
                    <a:pt x="1902191" y="1705421"/>
                  </a:lnTo>
                  <a:lnTo>
                    <a:pt x="1899022" y="1701859"/>
                  </a:lnTo>
                  <a:lnTo>
                    <a:pt x="1895457" y="1697110"/>
                  </a:lnTo>
                  <a:lnTo>
                    <a:pt x="1892684" y="1692361"/>
                  </a:lnTo>
                  <a:lnTo>
                    <a:pt x="1890307" y="1688008"/>
                  </a:lnTo>
                  <a:lnTo>
                    <a:pt x="1888327" y="1682468"/>
                  </a:lnTo>
                  <a:lnTo>
                    <a:pt x="1887139" y="1676927"/>
                  </a:lnTo>
                  <a:lnTo>
                    <a:pt x="1886346" y="1671387"/>
                  </a:lnTo>
                  <a:lnTo>
                    <a:pt x="1885950" y="1665451"/>
                  </a:lnTo>
                  <a:lnTo>
                    <a:pt x="1885950" y="1501217"/>
                  </a:lnTo>
                  <a:lnTo>
                    <a:pt x="1886346" y="1495280"/>
                  </a:lnTo>
                  <a:lnTo>
                    <a:pt x="1887139" y="1489740"/>
                  </a:lnTo>
                  <a:lnTo>
                    <a:pt x="1888327" y="1484200"/>
                  </a:lnTo>
                  <a:lnTo>
                    <a:pt x="1890307" y="1479451"/>
                  </a:lnTo>
                  <a:lnTo>
                    <a:pt x="1892684" y="1474306"/>
                  </a:lnTo>
                  <a:lnTo>
                    <a:pt x="1895457" y="1469557"/>
                  </a:lnTo>
                  <a:lnTo>
                    <a:pt x="1899022" y="1465204"/>
                  </a:lnTo>
                  <a:lnTo>
                    <a:pt x="1902191" y="1461246"/>
                  </a:lnTo>
                  <a:lnTo>
                    <a:pt x="1906548" y="1457289"/>
                  </a:lnTo>
                  <a:lnTo>
                    <a:pt x="1910905" y="1454123"/>
                  </a:lnTo>
                  <a:lnTo>
                    <a:pt x="1915262" y="1451748"/>
                  </a:lnTo>
                  <a:lnTo>
                    <a:pt x="1920412" y="1448978"/>
                  </a:lnTo>
                  <a:lnTo>
                    <a:pt x="1925561" y="1447000"/>
                  </a:lnTo>
                  <a:lnTo>
                    <a:pt x="1931106" y="1445812"/>
                  </a:lnTo>
                  <a:lnTo>
                    <a:pt x="1936652" y="1445021"/>
                  </a:lnTo>
                  <a:lnTo>
                    <a:pt x="1942197" y="1444625"/>
                  </a:lnTo>
                  <a:close/>
                  <a:moveTo>
                    <a:pt x="1445637" y="1444625"/>
                  </a:moveTo>
                  <a:lnTo>
                    <a:pt x="1743650" y="1444625"/>
                  </a:lnTo>
                  <a:lnTo>
                    <a:pt x="1749627" y="1445021"/>
                  </a:lnTo>
                  <a:lnTo>
                    <a:pt x="1755204" y="1445812"/>
                  </a:lnTo>
                  <a:lnTo>
                    <a:pt x="1760384" y="1447000"/>
                  </a:lnTo>
                  <a:lnTo>
                    <a:pt x="1765563" y="1448978"/>
                  </a:lnTo>
                  <a:lnTo>
                    <a:pt x="1770743" y="1451748"/>
                  </a:lnTo>
                  <a:lnTo>
                    <a:pt x="1775524" y="1454123"/>
                  </a:lnTo>
                  <a:lnTo>
                    <a:pt x="1779508" y="1457289"/>
                  </a:lnTo>
                  <a:lnTo>
                    <a:pt x="1783890" y="1461246"/>
                  </a:lnTo>
                  <a:lnTo>
                    <a:pt x="1787476" y="1465204"/>
                  </a:lnTo>
                  <a:lnTo>
                    <a:pt x="1790663" y="1469557"/>
                  </a:lnTo>
                  <a:lnTo>
                    <a:pt x="1793452" y="1474306"/>
                  </a:lnTo>
                  <a:lnTo>
                    <a:pt x="1796241" y="1479451"/>
                  </a:lnTo>
                  <a:lnTo>
                    <a:pt x="1797835" y="1484200"/>
                  </a:lnTo>
                  <a:lnTo>
                    <a:pt x="1799428" y="1489740"/>
                  </a:lnTo>
                  <a:lnTo>
                    <a:pt x="1800225" y="1495280"/>
                  </a:lnTo>
                  <a:lnTo>
                    <a:pt x="1800225" y="1501217"/>
                  </a:lnTo>
                  <a:lnTo>
                    <a:pt x="1800225" y="1665451"/>
                  </a:lnTo>
                  <a:lnTo>
                    <a:pt x="1800225" y="1671387"/>
                  </a:lnTo>
                  <a:lnTo>
                    <a:pt x="1799428" y="1676927"/>
                  </a:lnTo>
                  <a:lnTo>
                    <a:pt x="1797835" y="1682468"/>
                  </a:lnTo>
                  <a:lnTo>
                    <a:pt x="1796241" y="1688008"/>
                  </a:lnTo>
                  <a:lnTo>
                    <a:pt x="1793452" y="1692361"/>
                  </a:lnTo>
                  <a:lnTo>
                    <a:pt x="1790663" y="1697110"/>
                  </a:lnTo>
                  <a:lnTo>
                    <a:pt x="1787476" y="1701859"/>
                  </a:lnTo>
                  <a:lnTo>
                    <a:pt x="1783890" y="1705421"/>
                  </a:lnTo>
                  <a:lnTo>
                    <a:pt x="1779508" y="1709378"/>
                  </a:lnTo>
                  <a:lnTo>
                    <a:pt x="1775524" y="1712544"/>
                  </a:lnTo>
                  <a:lnTo>
                    <a:pt x="1770743" y="1715315"/>
                  </a:lnTo>
                  <a:lnTo>
                    <a:pt x="1765563" y="1717689"/>
                  </a:lnTo>
                  <a:lnTo>
                    <a:pt x="1760384" y="1719668"/>
                  </a:lnTo>
                  <a:lnTo>
                    <a:pt x="1755204" y="1720855"/>
                  </a:lnTo>
                  <a:lnTo>
                    <a:pt x="1749627" y="1722042"/>
                  </a:lnTo>
                  <a:lnTo>
                    <a:pt x="1743650" y="1722438"/>
                  </a:lnTo>
                  <a:lnTo>
                    <a:pt x="1445637" y="1722438"/>
                  </a:lnTo>
                  <a:lnTo>
                    <a:pt x="1439661" y="1722042"/>
                  </a:lnTo>
                  <a:lnTo>
                    <a:pt x="1434083" y="1720855"/>
                  </a:lnTo>
                  <a:lnTo>
                    <a:pt x="1428904" y="1719668"/>
                  </a:lnTo>
                  <a:lnTo>
                    <a:pt x="1423724" y="1717689"/>
                  </a:lnTo>
                  <a:lnTo>
                    <a:pt x="1418545" y="1715315"/>
                  </a:lnTo>
                  <a:lnTo>
                    <a:pt x="1413764" y="1712544"/>
                  </a:lnTo>
                  <a:lnTo>
                    <a:pt x="1409780" y="1709378"/>
                  </a:lnTo>
                  <a:lnTo>
                    <a:pt x="1405397" y="1705421"/>
                  </a:lnTo>
                  <a:lnTo>
                    <a:pt x="1401811" y="1701859"/>
                  </a:lnTo>
                  <a:lnTo>
                    <a:pt x="1398624" y="1697110"/>
                  </a:lnTo>
                  <a:lnTo>
                    <a:pt x="1395835" y="1692361"/>
                  </a:lnTo>
                  <a:lnTo>
                    <a:pt x="1393046" y="1688008"/>
                  </a:lnTo>
                  <a:lnTo>
                    <a:pt x="1391453" y="1682468"/>
                  </a:lnTo>
                  <a:lnTo>
                    <a:pt x="1389859" y="1676927"/>
                  </a:lnTo>
                  <a:lnTo>
                    <a:pt x="1389062" y="1671387"/>
                  </a:lnTo>
                  <a:lnTo>
                    <a:pt x="1389062" y="1665451"/>
                  </a:lnTo>
                  <a:lnTo>
                    <a:pt x="1389062" y="1501217"/>
                  </a:lnTo>
                  <a:lnTo>
                    <a:pt x="1389062" y="1495280"/>
                  </a:lnTo>
                  <a:lnTo>
                    <a:pt x="1389859" y="1489740"/>
                  </a:lnTo>
                  <a:lnTo>
                    <a:pt x="1391453" y="1484200"/>
                  </a:lnTo>
                  <a:lnTo>
                    <a:pt x="1393046" y="1479451"/>
                  </a:lnTo>
                  <a:lnTo>
                    <a:pt x="1395835" y="1474306"/>
                  </a:lnTo>
                  <a:lnTo>
                    <a:pt x="1398624" y="1469557"/>
                  </a:lnTo>
                  <a:lnTo>
                    <a:pt x="1401811" y="1465204"/>
                  </a:lnTo>
                  <a:lnTo>
                    <a:pt x="1405397" y="1461246"/>
                  </a:lnTo>
                  <a:lnTo>
                    <a:pt x="1409780" y="1457289"/>
                  </a:lnTo>
                  <a:lnTo>
                    <a:pt x="1413764" y="1454123"/>
                  </a:lnTo>
                  <a:lnTo>
                    <a:pt x="1418545" y="1451748"/>
                  </a:lnTo>
                  <a:lnTo>
                    <a:pt x="1423724" y="1448978"/>
                  </a:lnTo>
                  <a:lnTo>
                    <a:pt x="1428904" y="1447000"/>
                  </a:lnTo>
                  <a:lnTo>
                    <a:pt x="1434083" y="1445812"/>
                  </a:lnTo>
                  <a:lnTo>
                    <a:pt x="1439661" y="1445021"/>
                  </a:lnTo>
                  <a:lnTo>
                    <a:pt x="1445637" y="1444625"/>
                  </a:lnTo>
                  <a:close/>
                  <a:moveTo>
                    <a:pt x="971098" y="1444625"/>
                  </a:moveTo>
                  <a:lnTo>
                    <a:pt x="1267674" y="1444625"/>
                  </a:lnTo>
                  <a:lnTo>
                    <a:pt x="1273224" y="1445021"/>
                  </a:lnTo>
                  <a:lnTo>
                    <a:pt x="1278775" y="1445812"/>
                  </a:lnTo>
                  <a:lnTo>
                    <a:pt x="1284326" y="1447000"/>
                  </a:lnTo>
                  <a:lnTo>
                    <a:pt x="1289481" y="1448978"/>
                  </a:lnTo>
                  <a:lnTo>
                    <a:pt x="1294635" y="1451748"/>
                  </a:lnTo>
                  <a:lnTo>
                    <a:pt x="1298996" y="1454123"/>
                  </a:lnTo>
                  <a:lnTo>
                    <a:pt x="1303358" y="1457289"/>
                  </a:lnTo>
                  <a:lnTo>
                    <a:pt x="1307719" y="1461246"/>
                  </a:lnTo>
                  <a:lnTo>
                    <a:pt x="1311288" y="1465204"/>
                  </a:lnTo>
                  <a:lnTo>
                    <a:pt x="1314459" y="1469557"/>
                  </a:lnTo>
                  <a:lnTo>
                    <a:pt x="1317235" y="1474306"/>
                  </a:lnTo>
                  <a:lnTo>
                    <a:pt x="1319614" y="1479451"/>
                  </a:lnTo>
                  <a:lnTo>
                    <a:pt x="1321596" y="1484200"/>
                  </a:lnTo>
                  <a:lnTo>
                    <a:pt x="1323182" y="1489740"/>
                  </a:lnTo>
                  <a:lnTo>
                    <a:pt x="1323975" y="1495280"/>
                  </a:lnTo>
                  <a:lnTo>
                    <a:pt x="1323975" y="1501217"/>
                  </a:lnTo>
                  <a:lnTo>
                    <a:pt x="1323975" y="1665451"/>
                  </a:lnTo>
                  <a:lnTo>
                    <a:pt x="1323975" y="1671387"/>
                  </a:lnTo>
                  <a:lnTo>
                    <a:pt x="1323182" y="1676927"/>
                  </a:lnTo>
                  <a:lnTo>
                    <a:pt x="1321596" y="1682468"/>
                  </a:lnTo>
                  <a:lnTo>
                    <a:pt x="1319614" y="1688008"/>
                  </a:lnTo>
                  <a:lnTo>
                    <a:pt x="1317235" y="1692361"/>
                  </a:lnTo>
                  <a:lnTo>
                    <a:pt x="1314459" y="1697110"/>
                  </a:lnTo>
                  <a:lnTo>
                    <a:pt x="1311288" y="1701859"/>
                  </a:lnTo>
                  <a:lnTo>
                    <a:pt x="1307719" y="1705421"/>
                  </a:lnTo>
                  <a:lnTo>
                    <a:pt x="1303358" y="1709378"/>
                  </a:lnTo>
                  <a:lnTo>
                    <a:pt x="1298996" y="1712544"/>
                  </a:lnTo>
                  <a:lnTo>
                    <a:pt x="1294635" y="1715315"/>
                  </a:lnTo>
                  <a:lnTo>
                    <a:pt x="1289481" y="1717689"/>
                  </a:lnTo>
                  <a:lnTo>
                    <a:pt x="1284326" y="1719668"/>
                  </a:lnTo>
                  <a:lnTo>
                    <a:pt x="1278775" y="1720855"/>
                  </a:lnTo>
                  <a:lnTo>
                    <a:pt x="1273224" y="1722042"/>
                  </a:lnTo>
                  <a:lnTo>
                    <a:pt x="1267674" y="1722438"/>
                  </a:lnTo>
                  <a:lnTo>
                    <a:pt x="971098" y="1722438"/>
                  </a:lnTo>
                  <a:lnTo>
                    <a:pt x="965151" y="1722042"/>
                  </a:lnTo>
                  <a:lnTo>
                    <a:pt x="959600" y="1720855"/>
                  </a:lnTo>
                  <a:lnTo>
                    <a:pt x="954049" y="1719668"/>
                  </a:lnTo>
                  <a:lnTo>
                    <a:pt x="949291" y="1717689"/>
                  </a:lnTo>
                  <a:lnTo>
                    <a:pt x="944137" y="1715315"/>
                  </a:lnTo>
                  <a:lnTo>
                    <a:pt x="939379" y="1712544"/>
                  </a:lnTo>
                  <a:lnTo>
                    <a:pt x="935414" y="1709378"/>
                  </a:lnTo>
                  <a:lnTo>
                    <a:pt x="931053" y="1705421"/>
                  </a:lnTo>
                  <a:lnTo>
                    <a:pt x="927088" y="1701859"/>
                  </a:lnTo>
                  <a:lnTo>
                    <a:pt x="924312" y="1697110"/>
                  </a:lnTo>
                  <a:lnTo>
                    <a:pt x="921140" y="1692361"/>
                  </a:lnTo>
                  <a:lnTo>
                    <a:pt x="918762" y="1688008"/>
                  </a:lnTo>
                  <a:lnTo>
                    <a:pt x="917176" y="1682468"/>
                  </a:lnTo>
                  <a:lnTo>
                    <a:pt x="915590" y="1676927"/>
                  </a:lnTo>
                  <a:lnTo>
                    <a:pt x="914400" y="1671387"/>
                  </a:lnTo>
                  <a:lnTo>
                    <a:pt x="914400" y="1665451"/>
                  </a:lnTo>
                  <a:lnTo>
                    <a:pt x="914400" y="1501217"/>
                  </a:lnTo>
                  <a:lnTo>
                    <a:pt x="914400" y="1495280"/>
                  </a:lnTo>
                  <a:lnTo>
                    <a:pt x="915590" y="1489740"/>
                  </a:lnTo>
                  <a:lnTo>
                    <a:pt x="917176" y="1484200"/>
                  </a:lnTo>
                  <a:lnTo>
                    <a:pt x="918762" y="1479451"/>
                  </a:lnTo>
                  <a:lnTo>
                    <a:pt x="921140" y="1474306"/>
                  </a:lnTo>
                  <a:lnTo>
                    <a:pt x="924312" y="1469557"/>
                  </a:lnTo>
                  <a:lnTo>
                    <a:pt x="927088" y="1465204"/>
                  </a:lnTo>
                  <a:lnTo>
                    <a:pt x="931053" y="1461246"/>
                  </a:lnTo>
                  <a:lnTo>
                    <a:pt x="935414" y="1457289"/>
                  </a:lnTo>
                  <a:lnTo>
                    <a:pt x="939379" y="1454123"/>
                  </a:lnTo>
                  <a:lnTo>
                    <a:pt x="944137" y="1451748"/>
                  </a:lnTo>
                  <a:lnTo>
                    <a:pt x="949291" y="1448978"/>
                  </a:lnTo>
                  <a:lnTo>
                    <a:pt x="954049" y="1447000"/>
                  </a:lnTo>
                  <a:lnTo>
                    <a:pt x="959600" y="1445812"/>
                  </a:lnTo>
                  <a:lnTo>
                    <a:pt x="965151" y="1445021"/>
                  </a:lnTo>
                  <a:lnTo>
                    <a:pt x="971098" y="1444625"/>
                  </a:lnTo>
                  <a:close/>
                  <a:moveTo>
                    <a:pt x="1787045" y="1350963"/>
                  </a:moveTo>
                  <a:lnTo>
                    <a:pt x="1913358" y="1350963"/>
                  </a:lnTo>
                  <a:lnTo>
                    <a:pt x="1913358" y="1366815"/>
                  </a:lnTo>
                  <a:lnTo>
                    <a:pt x="1914148" y="1381479"/>
                  </a:lnTo>
                  <a:lnTo>
                    <a:pt x="1915332" y="1395746"/>
                  </a:lnTo>
                  <a:lnTo>
                    <a:pt x="1917700" y="1409617"/>
                  </a:lnTo>
                  <a:lnTo>
                    <a:pt x="1910200" y="1412391"/>
                  </a:lnTo>
                  <a:lnTo>
                    <a:pt x="1903095" y="1414769"/>
                  </a:lnTo>
                  <a:lnTo>
                    <a:pt x="1896385" y="1418732"/>
                  </a:lnTo>
                  <a:lnTo>
                    <a:pt x="1890069" y="1422299"/>
                  </a:lnTo>
                  <a:lnTo>
                    <a:pt x="1883753" y="1427055"/>
                  </a:lnTo>
                  <a:lnTo>
                    <a:pt x="1877833" y="1431810"/>
                  </a:lnTo>
                  <a:lnTo>
                    <a:pt x="1872306" y="1437359"/>
                  </a:lnTo>
                  <a:lnTo>
                    <a:pt x="1867570" y="1442907"/>
                  </a:lnTo>
                  <a:lnTo>
                    <a:pt x="1863228" y="1448852"/>
                  </a:lnTo>
                  <a:lnTo>
                    <a:pt x="1859280" y="1455589"/>
                  </a:lnTo>
                  <a:lnTo>
                    <a:pt x="1856122" y="1462326"/>
                  </a:lnTo>
                  <a:lnTo>
                    <a:pt x="1852965" y="1469460"/>
                  </a:lnTo>
                  <a:lnTo>
                    <a:pt x="1850596" y="1476990"/>
                  </a:lnTo>
                  <a:lnTo>
                    <a:pt x="1849017" y="1484916"/>
                  </a:lnTo>
                  <a:lnTo>
                    <a:pt x="1847833" y="1492842"/>
                  </a:lnTo>
                  <a:lnTo>
                    <a:pt x="1847438" y="1500768"/>
                  </a:lnTo>
                  <a:lnTo>
                    <a:pt x="1847438" y="1628776"/>
                  </a:lnTo>
                  <a:lnTo>
                    <a:pt x="1837570" y="1628776"/>
                  </a:lnTo>
                  <a:lnTo>
                    <a:pt x="1837570" y="1500768"/>
                  </a:lnTo>
                  <a:lnTo>
                    <a:pt x="1837175" y="1492842"/>
                  </a:lnTo>
                  <a:lnTo>
                    <a:pt x="1836386" y="1485312"/>
                  </a:lnTo>
                  <a:lnTo>
                    <a:pt x="1834412" y="1478178"/>
                  </a:lnTo>
                  <a:lnTo>
                    <a:pt x="1832439" y="1470252"/>
                  </a:lnTo>
                  <a:lnTo>
                    <a:pt x="1830070" y="1463515"/>
                  </a:lnTo>
                  <a:lnTo>
                    <a:pt x="1826518" y="1456778"/>
                  </a:lnTo>
                  <a:lnTo>
                    <a:pt x="1822965" y="1450833"/>
                  </a:lnTo>
                  <a:lnTo>
                    <a:pt x="1818623" y="1444888"/>
                  </a:lnTo>
                  <a:lnTo>
                    <a:pt x="1813886" y="1438944"/>
                  </a:lnTo>
                  <a:lnTo>
                    <a:pt x="1809150" y="1433792"/>
                  </a:lnTo>
                  <a:lnTo>
                    <a:pt x="1803623" y="1428640"/>
                  </a:lnTo>
                  <a:lnTo>
                    <a:pt x="1798097" y="1424280"/>
                  </a:lnTo>
                  <a:lnTo>
                    <a:pt x="1791781" y="1420317"/>
                  </a:lnTo>
                  <a:lnTo>
                    <a:pt x="1785466" y="1416354"/>
                  </a:lnTo>
                  <a:lnTo>
                    <a:pt x="1778755" y="1413580"/>
                  </a:lnTo>
                  <a:lnTo>
                    <a:pt x="1771650" y="1411202"/>
                  </a:lnTo>
                  <a:lnTo>
                    <a:pt x="1774808" y="1406446"/>
                  </a:lnTo>
                  <a:lnTo>
                    <a:pt x="1777571" y="1401294"/>
                  </a:lnTo>
                  <a:lnTo>
                    <a:pt x="1779940" y="1394953"/>
                  </a:lnTo>
                  <a:lnTo>
                    <a:pt x="1782308" y="1388216"/>
                  </a:lnTo>
                  <a:lnTo>
                    <a:pt x="1784282" y="1380290"/>
                  </a:lnTo>
                  <a:lnTo>
                    <a:pt x="1785466" y="1371571"/>
                  </a:lnTo>
                  <a:lnTo>
                    <a:pt x="1786650" y="1361663"/>
                  </a:lnTo>
                  <a:lnTo>
                    <a:pt x="1787045" y="1350963"/>
                  </a:lnTo>
                  <a:close/>
                  <a:moveTo>
                    <a:pt x="1316831" y="1350963"/>
                  </a:moveTo>
                  <a:lnTo>
                    <a:pt x="1412875" y="1350963"/>
                  </a:lnTo>
                  <a:lnTo>
                    <a:pt x="1413272" y="1360950"/>
                  </a:lnTo>
                  <a:lnTo>
                    <a:pt x="1414066" y="1370138"/>
                  </a:lnTo>
                  <a:lnTo>
                    <a:pt x="1415653" y="1378527"/>
                  </a:lnTo>
                  <a:lnTo>
                    <a:pt x="1416844" y="1386116"/>
                  </a:lnTo>
                  <a:lnTo>
                    <a:pt x="1418828" y="1392907"/>
                  </a:lnTo>
                  <a:lnTo>
                    <a:pt x="1420813" y="1398900"/>
                  </a:lnTo>
                  <a:lnTo>
                    <a:pt x="1423194" y="1404492"/>
                  </a:lnTo>
                  <a:lnTo>
                    <a:pt x="1425575" y="1408886"/>
                  </a:lnTo>
                  <a:lnTo>
                    <a:pt x="1419622" y="1410884"/>
                  </a:lnTo>
                  <a:lnTo>
                    <a:pt x="1413272" y="1412881"/>
                  </a:lnTo>
                  <a:lnTo>
                    <a:pt x="1407716" y="1414878"/>
                  </a:lnTo>
                  <a:lnTo>
                    <a:pt x="1402556" y="1418074"/>
                  </a:lnTo>
                  <a:lnTo>
                    <a:pt x="1397000" y="1420870"/>
                  </a:lnTo>
                  <a:lnTo>
                    <a:pt x="1391841" y="1424466"/>
                  </a:lnTo>
                  <a:lnTo>
                    <a:pt x="1386681" y="1427661"/>
                  </a:lnTo>
                  <a:lnTo>
                    <a:pt x="1382316" y="1432056"/>
                  </a:lnTo>
                  <a:lnTo>
                    <a:pt x="1377950" y="1436050"/>
                  </a:lnTo>
                  <a:lnTo>
                    <a:pt x="1374378" y="1440844"/>
                  </a:lnTo>
                  <a:lnTo>
                    <a:pt x="1370410" y="1445638"/>
                  </a:lnTo>
                  <a:lnTo>
                    <a:pt x="1366441" y="1450431"/>
                  </a:lnTo>
                  <a:lnTo>
                    <a:pt x="1363663" y="1456024"/>
                  </a:lnTo>
                  <a:lnTo>
                    <a:pt x="1360885" y="1461616"/>
                  </a:lnTo>
                  <a:lnTo>
                    <a:pt x="1358106" y="1467209"/>
                  </a:lnTo>
                  <a:lnTo>
                    <a:pt x="1356519" y="1473201"/>
                  </a:lnTo>
                  <a:lnTo>
                    <a:pt x="1352947" y="1464413"/>
                  </a:lnTo>
                  <a:lnTo>
                    <a:pt x="1348978" y="1456423"/>
                  </a:lnTo>
                  <a:lnTo>
                    <a:pt x="1344216" y="1448833"/>
                  </a:lnTo>
                  <a:lnTo>
                    <a:pt x="1339056" y="1441643"/>
                  </a:lnTo>
                  <a:lnTo>
                    <a:pt x="1332706" y="1434852"/>
                  </a:lnTo>
                  <a:lnTo>
                    <a:pt x="1325960" y="1428860"/>
                  </a:lnTo>
                  <a:lnTo>
                    <a:pt x="1318816" y="1423267"/>
                  </a:lnTo>
                  <a:lnTo>
                    <a:pt x="1311275" y="1418873"/>
                  </a:lnTo>
                  <a:lnTo>
                    <a:pt x="1314053" y="1401696"/>
                  </a:lnTo>
                  <a:lnTo>
                    <a:pt x="1316038" y="1384918"/>
                  </a:lnTo>
                  <a:lnTo>
                    <a:pt x="1316435" y="1376130"/>
                  </a:lnTo>
                  <a:lnTo>
                    <a:pt x="1316831" y="1367741"/>
                  </a:lnTo>
                  <a:lnTo>
                    <a:pt x="1317228" y="1359352"/>
                  </a:lnTo>
                  <a:lnTo>
                    <a:pt x="1316831" y="1350963"/>
                  </a:lnTo>
                  <a:close/>
                  <a:moveTo>
                    <a:pt x="692943" y="1350963"/>
                  </a:moveTo>
                  <a:lnTo>
                    <a:pt x="941785" y="1350963"/>
                  </a:lnTo>
                  <a:lnTo>
                    <a:pt x="941785" y="1366815"/>
                  </a:lnTo>
                  <a:lnTo>
                    <a:pt x="942578" y="1381479"/>
                  </a:lnTo>
                  <a:lnTo>
                    <a:pt x="944166" y="1395746"/>
                  </a:lnTo>
                  <a:lnTo>
                    <a:pt x="946150" y="1409617"/>
                  </a:lnTo>
                  <a:lnTo>
                    <a:pt x="938610" y="1412391"/>
                  </a:lnTo>
                  <a:lnTo>
                    <a:pt x="931466" y="1414769"/>
                  </a:lnTo>
                  <a:lnTo>
                    <a:pt x="924719" y="1418732"/>
                  </a:lnTo>
                  <a:lnTo>
                    <a:pt x="917972" y="1422299"/>
                  </a:lnTo>
                  <a:lnTo>
                    <a:pt x="912019" y="1427055"/>
                  </a:lnTo>
                  <a:lnTo>
                    <a:pt x="906066" y="1431810"/>
                  </a:lnTo>
                  <a:lnTo>
                    <a:pt x="900906" y="1437359"/>
                  </a:lnTo>
                  <a:lnTo>
                    <a:pt x="896144" y="1442907"/>
                  </a:lnTo>
                  <a:lnTo>
                    <a:pt x="891381" y="1448852"/>
                  </a:lnTo>
                  <a:lnTo>
                    <a:pt x="887809" y="1455589"/>
                  </a:lnTo>
                  <a:lnTo>
                    <a:pt x="883841" y="1462326"/>
                  </a:lnTo>
                  <a:lnTo>
                    <a:pt x="881459" y="1469460"/>
                  </a:lnTo>
                  <a:lnTo>
                    <a:pt x="878681" y="1476990"/>
                  </a:lnTo>
                  <a:lnTo>
                    <a:pt x="877094" y="1484916"/>
                  </a:lnTo>
                  <a:lnTo>
                    <a:pt x="876300" y="1492842"/>
                  </a:lnTo>
                  <a:lnTo>
                    <a:pt x="875903" y="1500768"/>
                  </a:lnTo>
                  <a:lnTo>
                    <a:pt x="875903" y="1628776"/>
                  </a:lnTo>
                  <a:lnTo>
                    <a:pt x="692943" y="1628776"/>
                  </a:lnTo>
                  <a:lnTo>
                    <a:pt x="686990" y="1628776"/>
                  </a:lnTo>
                  <a:lnTo>
                    <a:pt x="681434" y="1627983"/>
                  </a:lnTo>
                  <a:lnTo>
                    <a:pt x="675878" y="1626002"/>
                  </a:lnTo>
                  <a:lnTo>
                    <a:pt x="671115" y="1624417"/>
                  </a:lnTo>
                  <a:lnTo>
                    <a:pt x="665956" y="1622039"/>
                  </a:lnTo>
                  <a:lnTo>
                    <a:pt x="661193" y="1618868"/>
                  </a:lnTo>
                  <a:lnTo>
                    <a:pt x="657224" y="1616094"/>
                  </a:lnTo>
                  <a:lnTo>
                    <a:pt x="652859" y="1612131"/>
                  </a:lnTo>
                  <a:lnTo>
                    <a:pt x="648890" y="1608168"/>
                  </a:lnTo>
                  <a:lnTo>
                    <a:pt x="646112" y="1603809"/>
                  </a:lnTo>
                  <a:lnTo>
                    <a:pt x="643334" y="1599053"/>
                  </a:lnTo>
                  <a:lnTo>
                    <a:pt x="640556" y="1594297"/>
                  </a:lnTo>
                  <a:lnTo>
                    <a:pt x="638968" y="1589145"/>
                  </a:lnTo>
                  <a:lnTo>
                    <a:pt x="637381" y="1583597"/>
                  </a:lnTo>
                  <a:lnTo>
                    <a:pt x="636587" y="1578048"/>
                  </a:lnTo>
                  <a:lnTo>
                    <a:pt x="636587" y="1572104"/>
                  </a:lnTo>
                  <a:lnTo>
                    <a:pt x="636587" y="1407635"/>
                  </a:lnTo>
                  <a:lnTo>
                    <a:pt x="636587" y="1401691"/>
                  </a:lnTo>
                  <a:lnTo>
                    <a:pt x="637381" y="1396142"/>
                  </a:lnTo>
                  <a:lnTo>
                    <a:pt x="638968" y="1390990"/>
                  </a:lnTo>
                  <a:lnTo>
                    <a:pt x="640556" y="1385442"/>
                  </a:lnTo>
                  <a:lnTo>
                    <a:pt x="643334" y="1380686"/>
                  </a:lnTo>
                  <a:lnTo>
                    <a:pt x="646112" y="1375534"/>
                  </a:lnTo>
                  <a:lnTo>
                    <a:pt x="648890" y="1371571"/>
                  </a:lnTo>
                  <a:lnTo>
                    <a:pt x="652859" y="1367608"/>
                  </a:lnTo>
                  <a:lnTo>
                    <a:pt x="657224" y="1364041"/>
                  </a:lnTo>
                  <a:lnTo>
                    <a:pt x="661193" y="1360474"/>
                  </a:lnTo>
                  <a:lnTo>
                    <a:pt x="665956" y="1357700"/>
                  </a:lnTo>
                  <a:lnTo>
                    <a:pt x="671115" y="1355322"/>
                  </a:lnTo>
                  <a:lnTo>
                    <a:pt x="675878" y="1353341"/>
                  </a:lnTo>
                  <a:lnTo>
                    <a:pt x="681434" y="1352152"/>
                  </a:lnTo>
                  <a:lnTo>
                    <a:pt x="686990" y="1351359"/>
                  </a:lnTo>
                  <a:lnTo>
                    <a:pt x="692943" y="1350963"/>
                  </a:lnTo>
                  <a:close/>
                  <a:moveTo>
                    <a:pt x="2082006" y="1166813"/>
                  </a:moveTo>
                  <a:lnTo>
                    <a:pt x="2083990" y="1169978"/>
                  </a:lnTo>
                  <a:lnTo>
                    <a:pt x="2086768" y="1172747"/>
                  </a:lnTo>
                  <a:lnTo>
                    <a:pt x="2089547" y="1175120"/>
                  </a:lnTo>
                  <a:lnTo>
                    <a:pt x="2093515" y="1176702"/>
                  </a:lnTo>
                  <a:lnTo>
                    <a:pt x="2096293" y="1177494"/>
                  </a:lnTo>
                  <a:lnTo>
                    <a:pt x="2100262" y="1177494"/>
                  </a:lnTo>
                  <a:lnTo>
                    <a:pt x="2107803" y="1177098"/>
                  </a:lnTo>
                  <a:lnTo>
                    <a:pt x="2116137" y="1176702"/>
                  </a:lnTo>
                  <a:lnTo>
                    <a:pt x="2125662" y="1177098"/>
                  </a:lnTo>
                  <a:lnTo>
                    <a:pt x="2135584" y="1177889"/>
                  </a:lnTo>
                  <a:lnTo>
                    <a:pt x="2144315" y="1179076"/>
                  </a:lnTo>
                  <a:lnTo>
                    <a:pt x="2152650" y="1180658"/>
                  </a:lnTo>
                  <a:lnTo>
                    <a:pt x="2161381" y="1183427"/>
                  </a:lnTo>
                  <a:lnTo>
                    <a:pt x="2169318" y="1186196"/>
                  </a:lnTo>
                  <a:lnTo>
                    <a:pt x="2176462" y="1189756"/>
                  </a:lnTo>
                  <a:lnTo>
                    <a:pt x="2183606" y="1193317"/>
                  </a:lnTo>
                  <a:lnTo>
                    <a:pt x="2190353" y="1197668"/>
                  </a:lnTo>
                  <a:lnTo>
                    <a:pt x="2196703" y="1202810"/>
                  </a:lnTo>
                  <a:lnTo>
                    <a:pt x="2202656" y="1208348"/>
                  </a:lnTo>
                  <a:lnTo>
                    <a:pt x="2207815" y="1213886"/>
                  </a:lnTo>
                  <a:lnTo>
                    <a:pt x="2212975" y="1220611"/>
                  </a:lnTo>
                  <a:lnTo>
                    <a:pt x="2217737" y="1227731"/>
                  </a:lnTo>
                  <a:lnTo>
                    <a:pt x="2222500" y="1234852"/>
                  </a:lnTo>
                  <a:lnTo>
                    <a:pt x="2226072" y="1243554"/>
                  </a:lnTo>
                  <a:lnTo>
                    <a:pt x="2231628" y="1256213"/>
                  </a:lnTo>
                  <a:lnTo>
                    <a:pt x="2236787" y="1268476"/>
                  </a:lnTo>
                  <a:lnTo>
                    <a:pt x="2240756" y="1280343"/>
                  </a:lnTo>
                  <a:lnTo>
                    <a:pt x="2244725" y="1291814"/>
                  </a:lnTo>
                  <a:lnTo>
                    <a:pt x="2247503" y="1302890"/>
                  </a:lnTo>
                  <a:lnTo>
                    <a:pt x="2250281" y="1313175"/>
                  </a:lnTo>
                  <a:lnTo>
                    <a:pt x="2252265" y="1323460"/>
                  </a:lnTo>
                  <a:lnTo>
                    <a:pt x="2253853" y="1333350"/>
                  </a:lnTo>
                  <a:lnTo>
                    <a:pt x="2254647" y="1342843"/>
                  </a:lnTo>
                  <a:lnTo>
                    <a:pt x="2255043" y="1352337"/>
                  </a:lnTo>
                  <a:lnTo>
                    <a:pt x="2255837" y="1361831"/>
                  </a:lnTo>
                  <a:lnTo>
                    <a:pt x="2255043" y="1371325"/>
                  </a:lnTo>
                  <a:lnTo>
                    <a:pt x="2254647" y="1380027"/>
                  </a:lnTo>
                  <a:lnTo>
                    <a:pt x="2253853" y="1389126"/>
                  </a:lnTo>
                  <a:lnTo>
                    <a:pt x="2252662" y="1398619"/>
                  </a:lnTo>
                  <a:lnTo>
                    <a:pt x="2251075" y="1408113"/>
                  </a:lnTo>
                  <a:lnTo>
                    <a:pt x="2245122" y="1407322"/>
                  </a:lnTo>
                  <a:lnTo>
                    <a:pt x="2239168" y="1406926"/>
                  </a:lnTo>
                  <a:lnTo>
                    <a:pt x="2220118" y="1406926"/>
                  </a:lnTo>
                  <a:lnTo>
                    <a:pt x="2219722" y="1396246"/>
                  </a:lnTo>
                  <a:lnTo>
                    <a:pt x="2219325" y="1385961"/>
                  </a:lnTo>
                  <a:lnTo>
                    <a:pt x="2218928" y="1382401"/>
                  </a:lnTo>
                  <a:lnTo>
                    <a:pt x="2218134" y="1379632"/>
                  </a:lnTo>
                  <a:lnTo>
                    <a:pt x="2216547" y="1377258"/>
                  </a:lnTo>
                  <a:lnTo>
                    <a:pt x="2214165" y="1374489"/>
                  </a:lnTo>
                  <a:lnTo>
                    <a:pt x="2212181" y="1372907"/>
                  </a:lnTo>
                  <a:lnTo>
                    <a:pt x="2209403" y="1371325"/>
                  </a:lnTo>
                  <a:lnTo>
                    <a:pt x="2206228" y="1370534"/>
                  </a:lnTo>
                  <a:lnTo>
                    <a:pt x="2203053" y="1369742"/>
                  </a:lnTo>
                  <a:lnTo>
                    <a:pt x="2199878" y="1369742"/>
                  </a:lnTo>
                  <a:lnTo>
                    <a:pt x="2196703" y="1370929"/>
                  </a:lnTo>
                  <a:lnTo>
                    <a:pt x="2193925" y="1372116"/>
                  </a:lnTo>
                  <a:lnTo>
                    <a:pt x="2191543" y="1373698"/>
                  </a:lnTo>
                  <a:lnTo>
                    <a:pt x="2189559" y="1376072"/>
                  </a:lnTo>
                  <a:lnTo>
                    <a:pt x="2187178" y="1378841"/>
                  </a:lnTo>
                  <a:lnTo>
                    <a:pt x="2185987" y="1381214"/>
                  </a:lnTo>
                  <a:lnTo>
                    <a:pt x="2185590" y="1384774"/>
                  </a:lnTo>
                  <a:lnTo>
                    <a:pt x="2184003" y="1395455"/>
                  </a:lnTo>
                  <a:lnTo>
                    <a:pt x="2182018" y="1406926"/>
                  </a:lnTo>
                  <a:lnTo>
                    <a:pt x="2013743" y="1406926"/>
                  </a:lnTo>
                  <a:lnTo>
                    <a:pt x="2010965" y="1399015"/>
                  </a:lnTo>
                  <a:lnTo>
                    <a:pt x="2009775" y="1395850"/>
                  </a:lnTo>
                  <a:lnTo>
                    <a:pt x="2008584" y="1393477"/>
                  </a:lnTo>
                  <a:lnTo>
                    <a:pt x="2006600" y="1391499"/>
                  </a:lnTo>
                  <a:lnTo>
                    <a:pt x="2003822" y="1389126"/>
                  </a:lnTo>
                  <a:lnTo>
                    <a:pt x="2001440" y="1387939"/>
                  </a:lnTo>
                  <a:lnTo>
                    <a:pt x="1998662" y="1387148"/>
                  </a:lnTo>
                  <a:lnTo>
                    <a:pt x="1995090" y="1386752"/>
                  </a:lnTo>
                  <a:lnTo>
                    <a:pt x="1992312" y="1386752"/>
                  </a:lnTo>
                  <a:lnTo>
                    <a:pt x="1988740" y="1387543"/>
                  </a:lnTo>
                  <a:lnTo>
                    <a:pt x="1986359" y="1388730"/>
                  </a:lnTo>
                  <a:lnTo>
                    <a:pt x="1983581" y="1390708"/>
                  </a:lnTo>
                  <a:lnTo>
                    <a:pt x="1981597" y="1393081"/>
                  </a:lnTo>
                  <a:lnTo>
                    <a:pt x="1980009" y="1395455"/>
                  </a:lnTo>
                  <a:lnTo>
                    <a:pt x="1978818" y="1398224"/>
                  </a:lnTo>
                  <a:lnTo>
                    <a:pt x="1978025" y="1400993"/>
                  </a:lnTo>
                  <a:lnTo>
                    <a:pt x="1978025" y="1404553"/>
                  </a:lnTo>
                  <a:lnTo>
                    <a:pt x="1978025" y="1406926"/>
                  </a:lnTo>
                  <a:lnTo>
                    <a:pt x="1952625" y="1406926"/>
                  </a:lnTo>
                  <a:lnTo>
                    <a:pt x="1949847" y="1390708"/>
                  </a:lnTo>
                  <a:lnTo>
                    <a:pt x="1949053" y="1382005"/>
                  </a:lnTo>
                  <a:lnTo>
                    <a:pt x="1948259" y="1373698"/>
                  </a:lnTo>
                  <a:lnTo>
                    <a:pt x="1947862" y="1364996"/>
                  </a:lnTo>
                  <a:lnTo>
                    <a:pt x="1947862" y="1355897"/>
                  </a:lnTo>
                  <a:lnTo>
                    <a:pt x="1948259" y="1346404"/>
                  </a:lnTo>
                  <a:lnTo>
                    <a:pt x="1949053" y="1337305"/>
                  </a:lnTo>
                  <a:lnTo>
                    <a:pt x="1950243" y="1327020"/>
                  </a:lnTo>
                  <a:lnTo>
                    <a:pt x="1952228" y="1316736"/>
                  </a:lnTo>
                  <a:lnTo>
                    <a:pt x="1954609" y="1305659"/>
                  </a:lnTo>
                  <a:lnTo>
                    <a:pt x="1958181" y="1294188"/>
                  </a:lnTo>
                  <a:lnTo>
                    <a:pt x="1961356" y="1282716"/>
                  </a:lnTo>
                  <a:lnTo>
                    <a:pt x="1966118" y="1270453"/>
                  </a:lnTo>
                  <a:lnTo>
                    <a:pt x="1971675" y="1257399"/>
                  </a:lnTo>
                  <a:lnTo>
                    <a:pt x="1977231" y="1243554"/>
                  </a:lnTo>
                  <a:lnTo>
                    <a:pt x="1980803" y="1237225"/>
                  </a:lnTo>
                  <a:lnTo>
                    <a:pt x="1984772" y="1230896"/>
                  </a:lnTo>
                  <a:lnTo>
                    <a:pt x="1988740" y="1224567"/>
                  </a:lnTo>
                  <a:lnTo>
                    <a:pt x="1993106" y="1218238"/>
                  </a:lnTo>
                  <a:lnTo>
                    <a:pt x="1994693" y="1215864"/>
                  </a:lnTo>
                  <a:lnTo>
                    <a:pt x="1996281" y="1213491"/>
                  </a:lnTo>
                  <a:lnTo>
                    <a:pt x="2001440" y="1208744"/>
                  </a:lnTo>
                  <a:lnTo>
                    <a:pt x="2006600" y="1203601"/>
                  </a:lnTo>
                  <a:lnTo>
                    <a:pt x="2011362" y="1198855"/>
                  </a:lnTo>
                  <a:lnTo>
                    <a:pt x="2016522" y="1194899"/>
                  </a:lnTo>
                  <a:lnTo>
                    <a:pt x="2022078" y="1190943"/>
                  </a:lnTo>
                  <a:lnTo>
                    <a:pt x="2027634" y="1186987"/>
                  </a:lnTo>
                  <a:lnTo>
                    <a:pt x="2033190" y="1184218"/>
                  </a:lnTo>
                  <a:lnTo>
                    <a:pt x="2038350" y="1181449"/>
                  </a:lnTo>
                  <a:lnTo>
                    <a:pt x="2043906" y="1178285"/>
                  </a:lnTo>
                  <a:lnTo>
                    <a:pt x="2049859" y="1176307"/>
                  </a:lnTo>
                  <a:lnTo>
                    <a:pt x="2060972" y="1171956"/>
                  </a:lnTo>
                  <a:lnTo>
                    <a:pt x="2071290" y="1169187"/>
                  </a:lnTo>
                  <a:lnTo>
                    <a:pt x="2082006" y="1166813"/>
                  </a:lnTo>
                  <a:close/>
                  <a:moveTo>
                    <a:pt x="1110232" y="1166813"/>
                  </a:moveTo>
                  <a:lnTo>
                    <a:pt x="1112219" y="1169978"/>
                  </a:lnTo>
                  <a:lnTo>
                    <a:pt x="1115000" y="1172747"/>
                  </a:lnTo>
                  <a:lnTo>
                    <a:pt x="1118179" y="1175120"/>
                  </a:lnTo>
                  <a:lnTo>
                    <a:pt x="1121359" y="1176702"/>
                  </a:lnTo>
                  <a:lnTo>
                    <a:pt x="1124935" y="1177494"/>
                  </a:lnTo>
                  <a:lnTo>
                    <a:pt x="1128114" y="1177494"/>
                  </a:lnTo>
                  <a:lnTo>
                    <a:pt x="1136062" y="1177098"/>
                  </a:lnTo>
                  <a:lnTo>
                    <a:pt x="1144407" y="1176702"/>
                  </a:lnTo>
                  <a:lnTo>
                    <a:pt x="1154342" y="1177098"/>
                  </a:lnTo>
                  <a:lnTo>
                    <a:pt x="1163879" y="1177889"/>
                  </a:lnTo>
                  <a:lnTo>
                    <a:pt x="1173019" y="1179076"/>
                  </a:lnTo>
                  <a:lnTo>
                    <a:pt x="1181364" y="1180658"/>
                  </a:lnTo>
                  <a:lnTo>
                    <a:pt x="1189709" y="1183427"/>
                  </a:lnTo>
                  <a:lnTo>
                    <a:pt x="1197259" y="1186196"/>
                  </a:lnTo>
                  <a:lnTo>
                    <a:pt x="1204810" y="1189756"/>
                  </a:lnTo>
                  <a:lnTo>
                    <a:pt x="1211963" y="1193317"/>
                  </a:lnTo>
                  <a:lnTo>
                    <a:pt x="1218718" y="1197668"/>
                  </a:lnTo>
                  <a:lnTo>
                    <a:pt x="1225077" y="1202810"/>
                  </a:lnTo>
                  <a:lnTo>
                    <a:pt x="1231037" y="1208348"/>
                  </a:lnTo>
                  <a:lnTo>
                    <a:pt x="1236601" y="1213886"/>
                  </a:lnTo>
                  <a:lnTo>
                    <a:pt x="1241767" y="1220611"/>
                  </a:lnTo>
                  <a:lnTo>
                    <a:pt x="1246138" y="1227731"/>
                  </a:lnTo>
                  <a:lnTo>
                    <a:pt x="1250907" y="1234852"/>
                  </a:lnTo>
                  <a:lnTo>
                    <a:pt x="1254881" y="1243554"/>
                  </a:lnTo>
                  <a:lnTo>
                    <a:pt x="1260444" y="1256213"/>
                  </a:lnTo>
                  <a:lnTo>
                    <a:pt x="1265213" y="1268476"/>
                  </a:lnTo>
                  <a:lnTo>
                    <a:pt x="1269584" y="1280343"/>
                  </a:lnTo>
                  <a:lnTo>
                    <a:pt x="1273160" y="1291814"/>
                  </a:lnTo>
                  <a:lnTo>
                    <a:pt x="1276339" y="1302890"/>
                  </a:lnTo>
                  <a:lnTo>
                    <a:pt x="1278724" y="1313175"/>
                  </a:lnTo>
                  <a:lnTo>
                    <a:pt x="1281108" y="1323460"/>
                  </a:lnTo>
                  <a:lnTo>
                    <a:pt x="1282300" y="1333350"/>
                  </a:lnTo>
                  <a:lnTo>
                    <a:pt x="1283492" y="1342843"/>
                  </a:lnTo>
                  <a:lnTo>
                    <a:pt x="1283890" y="1352337"/>
                  </a:lnTo>
                  <a:lnTo>
                    <a:pt x="1284287" y="1361831"/>
                  </a:lnTo>
                  <a:lnTo>
                    <a:pt x="1283890" y="1371325"/>
                  </a:lnTo>
                  <a:lnTo>
                    <a:pt x="1283492" y="1380027"/>
                  </a:lnTo>
                  <a:lnTo>
                    <a:pt x="1282300" y="1389126"/>
                  </a:lnTo>
                  <a:lnTo>
                    <a:pt x="1281506" y="1398619"/>
                  </a:lnTo>
                  <a:lnTo>
                    <a:pt x="1279519" y="1408113"/>
                  </a:lnTo>
                  <a:lnTo>
                    <a:pt x="1273558" y="1407322"/>
                  </a:lnTo>
                  <a:lnTo>
                    <a:pt x="1267994" y="1406926"/>
                  </a:lnTo>
                  <a:lnTo>
                    <a:pt x="1248920" y="1406926"/>
                  </a:lnTo>
                  <a:lnTo>
                    <a:pt x="1248125" y="1385961"/>
                  </a:lnTo>
                  <a:lnTo>
                    <a:pt x="1247728" y="1382401"/>
                  </a:lnTo>
                  <a:lnTo>
                    <a:pt x="1246138" y="1379632"/>
                  </a:lnTo>
                  <a:lnTo>
                    <a:pt x="1244946" y="1377258"/>
                  </a:lnTo>
                  <a:lnTo>
                    <a:pt x="1242959" y="1374489"/>
                  </a:lnTo>
                  <a:lnTo>
                    <a:pt x="1240575" y="1372907"/>
                  </a:lnTo>
                  <a:lnTo>
                    <a:pt x="1237793" y="1371325"/>
                  </a:lnTo>
                  <a:lnTo>
                    <a:pt x="1235011" y="1370534"/>
                  </a:lnTo>
                  <a:lnTo>
                    <a:pt x="1231435" y="1369742"/>
                  </a:lnTo>
                  <a:lnTo>
                    <a:pt x="1228653" y="1369742"/>
                  </a:lnTo>
                  <a:lnTo>
                    <a:pt x="1225077" y="1370929"/>
                  </a:lnTo>
                  <a:lnTo>
                    <a:pt x="1222692" y="1372116"/>
                  </a:lnTo>
                  <a:lnTo>
                    <a:pt x="1220308" y="1373698"/>
                  </a:lnTo>
                  <a:lnTo>
                    <a:pt x="1217526" y="1376072"/>
                  </a:lnTo>
                  <a:lnTo>
                    <a:pt x="1215937" y="1378841"/>
                  </a:lnTo>
                  <a:lnTo>
                    <a:pt x="1214745" y="1381214"/>
                  </a:lnTo>
                  <a:lnTo>
                    <a:pt x="1214347" y="1384774"/>
                  </a:lnTo>
                  <a:lnTo>
                    <a:pt x="1211963" y="1395455"/>
                  </a:lnTo>
                  <a:lnTo>
                    <a:pt x="1209976" y="1406926"/>
                  </a:lnTo>
                  <a:lnTo>
                    <a:pt x="1041881" y="1406926"/>
                  </a:lnTo>
                  <a:lnTo>
                    <a:pt x="1039497" y="1399015"/>
                  </a:lnTo>
                  <a:lnTo>
                    <a:pt x="1038305" y="1395850"/>
                  </a:lnTo>
                  <a:lnTo>
                    <a:pt x="1036715" y="1393477"/>
                  </a:lnTo>
                  <a:lnTo>
                    <a:pt x="1034728" y="1391499"/>
                  </a:lnTo>
                  <a:lnTo>
                    <a:pt x="1032344" y="1389126"/>
                  </a:lnTo>
                  <a:lnTo>
                    <a:pt x="1029960" y="1387939"/>
                  </a:lnTo>
                  <a:lnTo>
                    <a:pt x="1026780" y="1387148"/>
                  </a:lnTo>
                  <a:lnTo>
                    <a:pt x="1023601" y="1386752"/>
                  </a:lnTo>
                  <a:lnTo>
                    <a:pt x="1020422" y="1386752"/>
                  </a:lnTo>
                  <a:lnTo>
                    <a:pt x="1017243" y="1387543"/>
                  </a:lnTo>
                  <a:lnTo>
                    <a:pt x="1014461" y="1388730"/>
                  </a:lnTo>
                  <a:lnTo>
                    <a:pt x="1012077" y="1390708"/>
                  </a:lnTo>
                  <a:lnTo>
                    <a:pt x="1010090" y="1393081"/>
                  </a:lnTo>
                  <a:lnTo>
                    <a:pt x="1008103" y="1395455"/>
                  </a:lnTo>
                  <a:lnTo>
                    <a:pt x="1006911" y="1398224"/>
                  </a:lnTo>
                  <a:lnTo>
                    <a:pt x="1006116" y="1400993"/>
                  </a:lnTo>
                  <a:lnTo>
                    <a:pt x="1006116" y="1404553"/>
                  </a:lnTo>
                  <a:lnTo>
                    <a:pt x="1006116" y="1406926"/>
                  </a:lnTo>
                  <a:lnTo>
                    <a:pt x="980684" y="1406926"/>
                  </a:lnTo>
                  <a:lnTo>
                    <a:pt x="978299" y="1390708"/>
                  </a:lnTo>
                  <a:lnTo>
                    <a:pt x="977107" y="1382005"/>
                  </a:lnTo>
                  <a:lnTo>
                    <a:pt x="976710" y="1373698"/>
                  </a:lnTo>
                  <a:lnTo>
                    <a:pt x="976312" y="1364996"/>
                  </a:lnTo>
                  <a:lnTo>
                    <a:pt x="976312" y="1355897"/>
                  </a:lnTo>
                  <a:lnTo>
                    <a:pt x="976710" y="1346404"/>
                  </a:lnTo>
                  <a:lnTo>
                    <a:pt x="977504" y="1337305"/>
                  </a:lnTo>
                  <a:lnTo>
                    <a:pt x="978697" y="1327020"/>
                  </a:lnTo>
                  <a:lnTo>
                    <a:pt x="980286" y="1316736"/>
                  </a:lnTo>
                  <a:lnTo>
                    <a:pt x="983068" y="1305659"/>
                  </a:lnTo>
                  <a:lnTo>
                    <a:pt x="985850" y="1294188"/>
                  </a:lnTo>
                  <a:lnTo>
                    <a:pt x="989823" y="1282716"/>
                  </a:lnTo>
                  <a:lnTo>
                    <a:pt x="994195" y="1270453"/>
                  </a:lnTo>
                  <a:lnTo>
                    <a:pt x="999758" y="1257399"/>
                  </a:lnTo>
                  <a:lnTo>
                    <a:pt x="1005719" y="1243554"/>
                  </a:lnTo>
                  <a:lnTo>
                    <a:pt x="1008898" y="1237225"/>
                  </a:lnTo>
                  <a:lnTo>
                    <a:pt x="1012872" y="1230500"/>
                  </a:lnTo>
                  <a:lnTo>
                    <a:pt x="1016846" y="1224567"/>
                  </a:lnTo>
                  <a:lnTo>
                    <a:pt x="1021217" y="1218238"/>
                  </a:lnTo>
                  <a:lnTo>
                    <a:pt x="1023204" y="1215864"/>
                  </a:lnTo>
                  <a:lnTo>
                    <a:pt x="1024793" y="1213491"/>
                  </a:lnTo>
                  <a:lnTo>
                    <a:pt x="1029960" y="1208744"/>
                  </a:lnTo>
                  <a:lnTo>
                    <a:pt x="1034331" y="1203601"/>
                  </a:lnTo>
                  <a:lnTo>
                    <a:pt x="1039894" y="1198855"/>
                  </a:lnTo>
                  <a:lnTo>
                    <a:pt x="1045060" y="1194899"/>
                  </a:lnTo>
                  <a:lnTo>
                    <a:pt x="1050624" y="1190943"/>
                  </a:lnTo>
                  <a:lnTo>
                    <a:pt x="1055790" y="1186987"/>
                  </a:lnTo>
                  <a:lnTo>
                    <a:pt x="1061353" y="1184218"/>
                  </a:lnTo>
                  <a:lnTo>
                    <a:pt x="1066917" y="1181449"/>
                  </a:lnTo>
                  <a:lnTo>
                    <a:pt x="1072480" y="1178285"/>
                  </a:lnTo>
                  <a:lnTo>
                    <a:pt x="1078043" y="1176307"/>
                  </a:lnTo>
                  <a:lnTo>
                    <a:pt x="1089170" y="1171956"/>
                  </a:lnTo>
                  <a:lnTo>
                    <a:pt x="1099900" y="1169187"/>
                  </a:lnTo>
                  <a:lnTo>
                    <a:pt x="1110232" y="1166813"/>
                  </a:lnTo>
                  <a:close/>
                  <a:moveTo>
                    <a:pt x="1601784" y="1141413"/>
                  </a:moveTo>
                  <a:lnTo>
                    <a:pt x="1608513" y="1141413"/>
                  </a:lnTo>
                  <a:lnTo>
                    <a:pt x="1616826" y="1141413"/>
                  </a:lnTo>
                  <a:lnTo>
                    <a:pt x="1628701" y="1141809"/>
                  </a:lnTo>
                  <a:lnTo>
                    <a:pt x="1639785" y="1142996"/>
                  </a:lnTo>
                  <a:lnTo>
                    <a:pt x="1644139" y="1143392"/>
                  </a:lnTo>
                  <a:lnTo>
                    <a:pt x="1656410" y="1145766"/>
                  </a:lnTo>
                  <a:lnTo>
                    <a:pt x="1668285" y="1149327"/>
                  </a:lnTo>
                  <a:lnTo>
                    <a:pt x="1673431" y="1150910"/>
                  </a:lnTo>
                  <a:lnTo>
                    <a:pt x="1682140" y="1154075"/>
                  </a:lnTo>
                  <a:lnTo>
                    <a:pt x="1690453" y="1157241"/>
                  </a:lnTo>
                  <a:lnTo>
                    <a:pt x="1694807" y="1158823"/>
                  </a:lnTo>
                  <a:lnTo>
                    <a:pt x="1703516" y="1163572"/>
                  </a:lnTo>
                  <a:lnTo>
                    <a:pt x="1711828" y="1167924"/>
                  </a:lnTo>
                  <a:lnTo>
                    <a:pt x="1714995" y="1169903"/>
                  </a:lnTo>
                  <a:lnTo>
                    <a:pt x="1726079" y="1177421"/>
                  </a:lnTo>
                  <a:lnTo>
                    <a:pt x="1729245" y="1179399"/>
                  </a:lnTo>
                  <a:lnTo>
                    <a:pt x="1739142" y="1186918"/>
                  </a:lnTo>
                  <a:lnTo>
                    <a:pt x="1740329" y="1188105"/>
                  </a:lnTo>
                  <a:lnTo>
                    <a:pt x="1745475" y="1192853"/>
                  </a:lnTo>
                  <a:lnTo>
                    <a:pt x="1747058" y="1194436"/>
                  </a:lnTo>
                  <a:lnTo>
                    <a:pt x="1748642" y="1196018"/>
                  </a:lnTo>
                  <a:lnTo>
                    <a:pt x="1743100" y="1240732"/>
                  </a:lnTo>
                  <a:lnTo>
                    <a:pt x="1739142" y="1274761"/>
                  </a:lnTo>
                  <a:lnTo>
                    <a:pt x="1736766" y="1296128"/>
                  </a:lnTo>
                  <a:lnTo>
                    <a:pt x="1738746" y="1294150"/>
                  </a:lnTo>
                  <a:lnTo>
                    <a:pt x="1739537" y="1293358"/>
                  </a:lnTo>
                  <a:lnTo>
                    <a:pt x="1740725" y="1293358"/>
                  </a:lnTo>
                  <a:lnTo>
                    <a:pt x="1741912" y="1293754"/>
                  </a:lnTo>
                  <a:lnTo>
                    <a:pt x="1743100" y="1294150"/>
                  </a:lnTo>
                  <a:lnTo>
                    <a:pt x="1744288" y="1295733"/>
                  </a:lnTo>
                  <a:lnTo>
                    <a:pt x="1745079" y="1297315"/>
                  </a:lnTo>
                  <a:lnTo>
                    <a:pt x="1747454" y="1301668"/>
                  </a:lnTo>
                  <a:lnTo>
                    <a:pt x="1749038" y="1307603"/>
                  </a:lnTo>
                  <a:lnTo>
                    <a:pt x="1750621" y="1315121"/>
                  </a:lnTo>
                  <a:lnTo>
                    <a:pt x="1751809" y="1323827"/>
                  </a:lnTo>
                  <a:lnTo>
                    <a:pt x="1752204" y="1332928"/>
                  </a:lnTo>
                  <a:lnTo>
                    <a:pt x="1752600" y="1343216"/>
                  </a:lnTo>
                  <a:lnTo>
                    <a:pt x="1752204" y="1352712"/>
                  </a:lnTo>
                  <a:lnTo>
                    <a:pt x="1751809" y="1361813"/>
                  </a:lnTo>
                  <a:lnTo>
                    <a:pt x="1750621" y="1370518"/>
                  </a:lnTo>
                  <a:lnTo>
                    <a:pt x="1749038" y="1378036"/>
                  </a:lnTo>
                  <a:lnTo>
                    <a:pt x="1747454" y="1383972"/>
                  </a:lnTo>
                  <a:lnTo>
                    <a:pt x="1745079" y="1388324"/>
                  </a:lnTo>
                  <a:lnTo>
                    <a:pt x="1744288" y="1390303"/>
                  </a:lnTo>
                  <a:lnTo>
                    <a:pt x="1743100" y="1391490"/>
                  </a:lnTo>
                  <a:lnTo>
                    <a:pt x="1741912" y="1391886"/>
                  </a:lnTo>
                  <a:lnTo>
                    <a:pt x="1740725" y="1392281"/>
                  </a:lnTo>
                  <a:lnTo>
                    <a:pt x="1739142" y="1391886"/>
                  </a:lnTo>
                  <a:lnTo>
                    <a:pt x="1737954" y="1391094"/>
                  </a:lnTo>
                  <a:lnTo>
                    <a:pt x="1736766" y="1389511"/>
                  </a:lnTo>
                  <a:lnTo>
                    <a:pt x="1735975" y="1387929"/>
                  </a:lnTo>
                  <a:lnTo>
                    <a:pt x="1733996" y="1382785"/>
                  </a:lnTo>
                  <a:lnTo>
                    <a:pt x="1731620" y="1376849"/>
                  </a:lnTo>
                  <a:lnTo>
                    <a:pt x="1730829" y="1384367"/>
                  </a:lnTo>
                  <a:lnTo>
                    <a:pt x="1729641" y="1391886"/>
                  </a:lnTo>
                  <a:lnTo>
                    <a:pt x="1725683" y="1406526"/>
                  </a:lnTo>
                  <a:lnTo>
                    <a:pt x="1475905" y="1406526"/>
                  </a:lnTo>
                  <a:lnTo>
                    <a:pt x="1471551" y="1394260"/>
                  </a:lnTo>
                  <a:lnTo>
                    <a:pt x="1469968" y="1388324"/>
                  </a:lnTo>
                  <a:lnTo>
                    <a:pt x="1467592" y="1381993"/>
                  </a:lnTo>
                  <a:lnTo>
                    <a:pt x="1466009" y="1387137"/>
                  </a:lnTo>
                  <a:lnTo>
                    <a:pt x="1464426" y="1391490"/>
                  </a:lnTo>
                  <a:lnTo>
                    <a:pt x="1463238" y="1392677"/>
                  </a:lnTo>
                  <a:lnTo>
                    <a:pt x="1462051" y="1393864"/>
                  </a:lnTo>
                  <a:lnTo>
                    <a:pt x="1460863" y="1394260"/>
                  </a:lnTo>
                  <a:lnTo>
                    <a:pt x="1459676" y="1394655"/>
                  </a:lnTo>
                  <a:lnTo>
                    <a:pt x="1458884" y="1394260"/>
                  </a:lnTo>
                  <a:lnTo>
                    <a:pt x="1457696" y="1393468"/>
                  </a:lnTo>
                  <a:lnTo>
                    <a:pt x="1456509" y="1392281"/>
                  </a:lnTo>
                  <a:lnTo>
                    <a:pt x="1454925" y="1391094"/>
                  </a:lnTo>
                  <a:lnTo>
                    <a:pt x="1452946" y="1386346"/>
                  </a:lnTo>
                  <a:lnTo>
                    <a:pt x="1451363" y="1380015"/>
                  </a:lnTo>
                  <a:lnTo>
                    <a:pt x="1450175" y="1372892"/>
                  </a:lnTo>
                  <a:lnTo>
                    <a:pt x="1448592" y="1364583"/>
                  </a:lnTo>
                  <a:lnTo>
                    <a:pt x="1447800" y="1355086"/>
                  </a:lnTo>
                  <a:lnTo>
                    <a:pt x="1447800" y="1345194"/>
                  </a:lnTo>
                  <a:lnTo>
                    <a:pt x="1447800" y="1334906"/>
                  </a:lnTo>
                  <a:lnTo>
                    <a:pt x="1448592" y="1325805"/>
                  </a:lnTo>
                  <a:lnTo>
                    <a:pt x="1450175" y="1317496"/>
                  </a:lnTo>
                  <a:lnTo>
                    <a:pt x="1451363" y="1310373"/>
                  </a:lnTo>
                  <a:lnTo>
                    <a:pt x="1452946" y="1304438"/>
                  </a:lnTo>
                  <a:lnTo>
                    <a:pt x="1454925" y="1299689"/>
                  </a:lnTo>
                  <a:lnTo>
                    <a:pt x="1456509" y="1298107"/>
                  </a:lnTo>
                  <a:lnTo>
                    <a:pt x="1457696" y="1296920"/>
                  </a:lnTo>
                  <a:lnTo>
                    <a:pt x="1458884" y="1296128"/>
                  </a:lnTo>
                  <a:lnTo>
                    <a:pt x="1459676" y="1296128"/>
                  </a:lnTo>
                  <a:lnTo>
                    <a:pt x="1460467" y="1296128"/>
                  </a:lnTo>
                  <a:lnTo>
                    <a:pt x="1461259" y="1296524"/>
                  </a:lnTo>
                  <a:lnTo>
                    <a:pt x="1462051" y="1283466"/>
                  </a:lnTo>
                  <a:lnTo>
                    <a:pt x="1462446" y="1277531"/>
                  </a:lnTo>
                  <a:lnTo>
                    <a:pt x="1464030" y="1271991"/>
                  </a:lnTo>
                  <a:lnTo>
                    <a:pt x="1462051" y="1258142"/>
                  </a:lnTo>
                  <a:lnTo>
                    <a:pt x="1460071" y="1245480"/>
                  </a:lnTo>
                  <a:lnTo>
                    <a:pt x="1456905" y="1223717"/>
                  </a:lnTo>
                  <a:lnTo>
                    <a:pt x="1453738" y="1208681"/>
                  </a:lnTo>
                  <a:lnTo>
                    <a:pt x="1452550" y="1203537"/>
                  </a:lnTo>
                  <a:lnTo>
                    <a:pt x="1458488" y="1199975"/>
                  </a:lnTo>
                  <a:lnTo>
                    <a:pt x="1465217" y="1196018"/>
                  </a:lnTo>
                  <a:lnTo>
                    <a:pt x="1471551" y="1191270"/>
                  </a:lnTo>
                  <a:lnTo>
                    <a:pt x="1477884" y="1186522"/>
                  </a:lnTo>
                  <a:lnTo>
                    <a:pt x="1489760" y="1177421"/>
                  </a:lnTo>
                  <a:lnTo>
                    <a:pt x="1495302" y="1173464"/>
                  </a:lnTo>
                  <a:lnTo>
                    <a:pt x="1500843" y="1170299"/>
                  </a:lnTo>
                  <a:lnTo>
                    <a:pt x="1515490" y="1163176"/>
                  </a:lnTo>
                  <a:lnTo>
                    <a:pt x="1530136" y="1157241"/>
                  </a:lnTo>
                  <a:lnTo>
                    <a:pt x="1539636" y="1154075"/>
                  </a:lnTo>
                  <a:lnTo>
                    <a:pt x="1548741" y="1150910"/>
                  </a:lnTo>
                  <a:lnTo>
                    <a:pt x="1558241" y="1148536"/>
                  </a:lnTo>
                  <a:lnTo>
                    <a:pt x="1568533" y="1145766"/>
                  </a:lnTo>
                  <a:lnTo>
                    <a:pt x="1576450" y="1144183"/>
                  </a:lnTo>
                  <a:lnTo>
                    <a:pt x="1583971" y="1142996"/>
                  </a:lnTo>
                  <a:lnTo>
                    <a:pt x="1594658" y="1142204"/>
                  </a:lnTo>
                  <a:lnTo>
                    <a:pt x="1601784" y="1141413"/>
                  </a:lnTo>
                  <a:close/>
                  <a:moveTo>
                    <a:pt x="1832358" y="1052513"/>
                  </a:moveTo>
                  <a:lnTo>
                    <a:pt x="1843104" y="1052513"/>
                  </a:lnTo>
                  <a:lnTo>
                    <a:pt x="1847083" y="1052911"/>
                  </a:lnTo>
                  <a:lnTo>
                    <a:pt x="1839522" y="1055300"/>
                  </a:lnTo>
                  <a:lnTo>
                    <a:pt x="1831960" y="1058882"/>
                  </a:lnTo>
                  <a:lnTo>
                    <a:pt x="1825194" y="1062067"/>
                  </a:lnTo>
                  <a:lnTo>
                    <a:pt x="1818428" y="1065650"/>
                  </a:lnTo>
                  <a:lnTo>
                    <a:pt x="1820418" y="1066446"/>
                  </a:lnTo>
                  <a:lnTo>
                    <a:pt x="1828776" y="1066048"/>
                  </a:lnTo>
                  <a:lnTo>
                    <a:pt x="1837532" y="1065650"/>
                  </a:lnTo>
                  <a:lnTo>
                    <a:pt x="1846685" y="1066048"/>
                  </a:lnTo>
                  <a:lnTo>
                    <a:pt x="1856237" y="1066446"/>
                  </a:lnTo>
                  <a:lnTo>
                    <a:pt x="1865789" y="1067640"/>
                  </a:lnTo>
                  <a:lnTo>
                    <a:pt x="1876137" y="1069631"/>
                  </a:lnTo>
                  <a:lnTo>
                    <a:pt x="1885688" y="1072417"/>
                  </a:lnTo>
                  <a:lnTo>
                    <a:pt x="1895638" y="1075602"/>
                  </a:lnTo>
                  <a:lnTo>
                    <a:pt x="1905588" y="1079981"/>
                  </a:lnTo>
                  <a:lnTo>
                    <a:pt x="1910761" y="1082369"/>
                  </a:lnTo>
                  <a:lnTo>
                    <a:pt x="1915139" y="1085156"/>
                  </a:lnTo>
                  <a:lnTo>
                    <a:pt x="1919915" y="1088340"/>
                  </a:lnTo>
                  <a:lnTo>
                    <a:pt x="1924691" y="1091525"/>
                  </a:lnTo>
                  <a:lnTo>
                    <a:pt x="1929069" y="1095506"/>
                  </a:lnTo>
                  <a:lnTo>
                    <a:pt x="1933845" y="1099487"/>
                  </a:lnTo>
                  <a:lnTo>
                    <a:pt x="1938223" y="1103468"/>
                  </a:lnTo>
                  <a:lnTo>
                    <a:pt x="1942202" y="1108245"/>
                  </a:lnTo>
                  <a:lnTo>
                    <a:pt x="1946580" y="1112623"/>
                  </a:lnTo>
                  <a:lnTo>
                    <a:pt x="1950162" y="1118197"/>
                  </a:lnTo>
                  <a:lnTo>
                    <a:pt x="1954142" y="1123770"/>
                  </a:lnTo>
                  <a:lnTo>
                    <a:pt x="1957724" y="1129741"/>
                  </a:lnTo>
                  <a:lnTo>
                    <a:pt x="1960908" y="1136110"/>
                  </a:lnTo>
                  <a:lnTo>
                    <a:pt x="1964490" y="1142878"/>
                  </a:lnTo>
                  <a:lnTo>
                    <a:pt x="1968868" y="1152830"/>
                  </a:lnTo>
                  <a:lnTo>
                    <a:pt x="1972847" y="1163180"/>
                  </a:lnTo>
                  <a:lnTo>
                    <a:pt x="1979613" y="1182288"/>
                  </a:lnTo>
                  <a:lnTo>
                    <a:pt x="1975633" y="1185871"/>
                  </a:lnTo>
                  <a:lnTo>
                    <a:pt x="1972051" y="1190249"/>
                  </a:lnTo>
                  <a:lnTo>
                    <a:pt x="1967674" y="1192638"/>
                  </a:lnTo>
                  <a:lnTo>
                    <a:pt x="1965684" y="1193832"/>
                  </a:lnTo>
                  <a:lnTo>
                    <a:pt x="1963694" y="1195823"/>
                  </a:lnTo>
                  <a:lnTo>
                    <a:pt x="1962102" y="1197415"/>
                  </a:lnTo>
                  <a:lnTo>
                    <a:pt x="1961306" y="1199007"/>
                  </a:lnTo>
                  <a:lnTo>
                    <a:pt x="1960112" y="1201396"/>
                  </a:lnTo>
                  <a:lnTo>
                    <a:pt x="1959316" y="1202988"/>
                  </a:lnTo>
                  <a:lnTo>
                    <a:pt x="1958918" y="1205377"/>
                  </a:lnTo>
                  <a:lnTo>
                    <a:pt x="1958918" y="1207367"/>
                  </a:lnTo>
                  <a:lnTo>
                    <a:pt x="1952152" y="1218115"/>
                  </a:lnTo>
                  <a:lnTo>
                    <a:pt x="1946580" y="1229262"/>
                  </a:lnTo>
                  <a:lnTo>
                    <a:pt x="1941008" y="1240806"/>
                  </a:lnTo>
                  <a:lnTo>
                    <a:pt x="1936233" y="1252350"/>
                  </a:lnTo>
                  <a:lnTo>
                    <a:pt x="1932253" y="1263895"/>
                  </a:lnTo>
                  <a:lnTo>
                    <a:pt x="1928273" y="1274245"/>
                  </a:lnTo>
                  <a:lnTo>
                    <a:pt x="1925089" y="1284993"/>
                  </a:lnTo>
                  <a:lnTo>
                    <a:pt x="1921905" y="1294945"/>
                  </a:lnTo>
                  <a:lnTo>
                    <a:pt x="1919915" y="1304897"/>
                  </a:lnTo>
                  <a:lnTo>
                    <a:pt x="1917925" y="1314451"/>
                  </a:lnTo>
                  <a:lnTo>
                    <a:pt x="1784997" y="1314451"/>
                  </a:lnTo>
                  <a:lnTo>
                    <a:pt x="1783007" y="1303305"/>
                  </a:lnTo>
                  <a:lnTo>
                    <a:pt x="1780222" y="1293353"/>
                  </a:lnTo>
                  <a:lnTo>
                    <a:pt x="1778630" y="1288974"/>
                  </a:lnTo>
                  <a:lnTo>
                    <a:pt x="1777038" y="1284993"/>
                  </a:lnTo>
                  <a:lnTo>
                    <a:pt x="1775446" y="1281410"/>
                  </a:lnTo>
                  <a:lnTo>
                    <a:pt x="1773058" y="1278226"/>
                  </a:lnTo>
                  <a:lnTo>
                    <a:pt x="1782609" y="1200202"/>
                  </a:lnTo>
                  <a:lnTo>
                    <a:pt x="1783007" y="1196619"/>
                  </a:lnTo>
                  <a:lnTo>
                    <a:pt x="1783007" y="1192638"/>
                  </a:lnTo>
                  <a:lnTo>
                    <a:pt x="1782211" y="1189453"/>
                  </a:lnTo>
                  <a:lnTo>
                    <a:pt x="1781416" y="1185472"/>
                  </a:lnTo>
                  <a:lnTo>
                    <a:pt x="1779824" y="1182288"/>
                  </a:lnTo>
                  <a:lnTo>
                    <a:pt x="1778232" y="1178705"/>
                  </a:lnTo>
                  <a:lnTo>
                    <a:pt x="1776242" y="1175919"/>
                  </a:lnTo>
                  <a:lnTo>
                    <a:pt x="1774252" y="1172734"/>
                  </a:lnTo>
                  <a:lnTo>
                    <a:pt x="1767884" y="1166763"/>
                  </a:lnTo>
                  <a:lnTo>
                    <a:pt x="1761516" y="1161588"/>
                  </a:lnTo>
                  <a:lnTo>
                    <a:pt x="1752362" y="1154422"/>
                  </a:lnTo>
                  <a:lnTo>
                    <a:pt x="1741219" y="1146460"/>
                  </a:lnTo>
                  <a:lnTo>
                    <a:pt x="1734851" y="1142480"/>
                  </a:lnTo>
                  <a:lnTo>
                    <a:pt x="1728085" y="1138101"/>
                  </a:lnTo>
                  <a:lnTo>
                    <a:pt x="1720921" y="1134518"/>
                  </a:lnTo>
                  <a:lnTo>
                    <a:pt x="1712564" y="1130139"/>
                  </a:lnTo>
                  <a:lnTo>
                    <a:pt x="1704206" y="1126158"/>
                  </a:lnTo>
                  <a:lnTo>
                    <a:pt x="1695450" y="1122576"/>
                  </a:lnTo>
                  <a:lnTo>
                    <a:pt x="1698236" y="1118197"/>
                  </a:lnTo>
                  <a:lnTo>
                    <a:pt x="1701420" y="1114216"/>
                  </a:lnTo>
                  <a:lnTo>
                    <a:pt x="1697440" y="1114614"/>
                  </a:lnTo>
                  <a:lnTo>
                    <a:pt x="1701420" y="1111827"/>
                  </a:lnTo>
                  <a:lnTo>
                    <a:pt x="1705002" y="1109041"/>
                  </a:lnTo>
                  <a:lnTo>
                    <a:pt x="1710176" y="1103069"/>
                  </a:lnTo>
                  <a:lnTo>
                    <a:pt x="1715748" y="1097894"/>
                  </a:lnTo>
                  <a:lnTo>
                    <a:pt x="1721319" y="1093117"/>
                  </a:lnTo>
                  <a:lnTo>
                    <a:pt x="1726891" y="1088340"/>
                  </a:lnTo>
                  <a:lnTo>
                    <a:pt x="1732463" y="1083962"/>
                  </a:lnTo>
                  <a:lnTo>
                    <a:pt x="1738035" y="1080379"/>
                  </a:lnTo>
                  <a:lnTo>
                    <a:pt x="1744005" y="1076398"/>
                  </a:lnTo>
                  <a:lnTo>
                    <a:pt x="1749975" y="1073611"/>
                  </a:lnTo>
                  <a:lnTo>
                    <a:pt x="1755944" y="1070427"/>
                  </a:lnTo>
                  <a:lnTo>
                    <a:pt x="1761914" y="1067640"/>
                  </a:lnTo>
                  <a:lnTo>
                    <a:pt x="1773456" y="1063261"/>
                  </a:lnTo>
                  <a:lnTo>
                    <a:pt x="1784997" y="1059679"/>
                  </a:lnTo>
                  <a:lnTo>
                    <a:pt x="1796539" y="1056892"/>
                  </a:lnTo>
                  <a:lnTo>
                    <a:pt x="1806489" y="1054902"/>
                  </a:lnTo>
                  <a:lnTo>
                    <a:pt x="1816438" y="1053707"/>
                  </a:lnTo>
                  <a:lnTo>
                    <a:pt x="1824796" y="1052911"/>
                  </a:lnTo>
                  <a:lnTo>
                    <a:pt x="1832358" y="1052513"/>
                  </a:lnTo>
                  <a:close/>
                  <a:moveTo>
                    <a:pt x="861259" y="1052513"/>
                  </a:moveTo>
                  <a:lnTo>
                    <a:pt x="871603" y="1052513"/>
                  </a:lnTo>
                  <a:lnTo>
                    <a:pt x="875581" y="1052911"/>
                  </a:lnTo>
                  <a:lnTo>
                    <a:pt x="868022" y="1055295"/>
                  </a:lnTo>
                  <a:lnTo>
                    <a:pt x="860861" y="1058873"/>
                  </a:lnTo>
                  <a:lnTo>
                    <a:pt x="854098" y="1062053"/>
                  </a:lnTo>
                  <a:lnTo>
                    <a:pt x="847335" y="1065630"/>
                  </a:lnTo>
                  <a:lnTo>
                    <a:pt x="849324" y="1066425"/>
                  </a:lnTo>
                  <a:lnTo>
                    <a:pt x="857281" y="1066027"/>
                  </a:lnTo>
                  <a:lnTo>
                    <a:pt x="866033" y="1065630"/>
                  </a:lnTo>
                  <a:lnTo>
                    <a:pt x="875183" y="1066027"/>
                  </a:lnTo>
                  <a:lnTo>
                    <a:pt x="884732" y="1066425"/>
                  </a:lnTo>
                  <a:lnTo>
                    <a:pt x="894678" y="1067617"/>
                  </a:lnTo>
                  <a:lnTo>
                    <a:pt x="904624" y="1069605"/>
                  </a:lnTo>
                  <a:lnTo>
                    <a:pt x="914172" y="1072387"/>
                  </a:lnTo>
                  <a:lnTo>
                    <a:pt x="924516" y="1075567"/>
                  </a:lnTo>
                  <a:lnTo>
                    <a:pt x="934064" y="1079939"/>
                  </a:lnTo>
                  <a:lnTo>
                    <a:pt x="939236" y="1082324"/>
                  </a:lnTo>
                  <a:lnTo>
                    <a:pt x="944010" y="1085106"/>
                  </a:lnTo>
                  <a:lnTo>
                    <a:pt x="948784" y="1088286"/>
                  </a:lnTo>
                  <a:lnTo>
                    <a:pt x="953160" y="1091466"/>
                  </a:lnTo>
                  <a:lnTo>
                    <a:pt x="957934" y="1095441"/>
                  </a:lnTo>
                  <a:lnTo>
                    <a:pt x="962708" y="1099415"/>
                  </a:lnTo>
                  <a:lnTo>
                    <a:pt x="966687" y="1103390"/>
                  </a:lnTo>
                  <a:lnTo>
                    <a:pt x="971063" y="1108160"/>
                  </a:lnTo>
                  <a:lnTo>
                    <a:pt x="974644" y="1112532"/>
                  </a:lnTo>
                  <a:lnTo>
                    <a:pt x="979020" y="1118097"/>
                  </a:lnTo>
                  <a:lnTo>
                    <a:pt x="982998" y="1123662"/>
                  </a:lnTo>
                  <a:lnTo>
                    <a:pt x="986181" y="1129624"/>
                  </a:lnTo>
                  <a:lnTo>
                    <a:pt x="989762" y="1135983"/>
                  </a:lnTo>
                  <a:lnTo>
                    <a:pt x="992944" y="1142741"/>
                  </a:lnTo>
                  <a:lnTo>
                    <a:pt x="997321" y="1152678"/>
                  </a:lnTo>
                  <a:lnTo>
                    <a:pt x="1001299" y="1163012"/>
                  </a:lnTo>
                  <a:lnTo>
                    <a:pt x="1008062" y="1182091"/>
                  </a:lnTo>
                  <a:lnTo>
                    <a:pt x="1004482" y="1185668"/>
                  </a:lnTo>
                  <a:lnTo>
                    <a:pt x="1000105" y="1190040"/>
                  </a:lnTo>
                  <a:lnTo>
                    <a:pt x="996525" y="1192425"/>
                  </a:lnTo>
                  <a:lnTo>
                    <a:pt x="994138" y="1193618"/>
                  </a:lnTo>
                  <a:lnTo>
                    <a:pt x="992546" y="1195605"/>
                  </a:lnTo>
                  <a:lnTo>
                    <a:pt x="990955" y="1197195"/>
                  </a:lnTo>
                  <a:lnTo>
                    <a:pt x="989762" y="1198785"/>
                  </a:lnTo>
                  <a:lnTo>
                    <a:pt x="988568" y="1201170"/>
                  </a:lnTo>
                  <a:lnTo>
                    <a:pt x="987772" y="1202760"/>
                  </a:lnTo>
                  <a:lnTo>
                    <a:pt x="987375" y="1205145"/>
                  </a:lnTo>
                  <a:lnTo>
                    <a:pt x="987375" y="1207132"/>
                  </a:lnTo>
                  <a:lnTo>
                    <a:pt x="980611" y="1217864"/>
                  </a:lnTo>
                  <a:lnTo>
                    <a:pt x="975041" y="1228993"/>
                  </a:lnTo>
                  <a:lnTo>
                    <a:pt x="969870" y="1240520"/>
                  </a:lnTo>
                  <a:lnTo>
                    <a:pt x="965095" y="1252047"/>
                  </a:lnTo>
                  <a:lnTo>
                    <a:pt x="960321" y="1263574"/>
                  </a:lnTo>
                  <a:lnTo>
                    <a:pt x="956741" y="1273908"/>
                  </a:lnTo>
                  <a:lnTo>
                    <a:pt x="953558" y="1284640"/>
                  </a:lnTo>
                  <a:lnTo>
                    <a:pt x="950773" y="1294577"/>
                  </a:lnTo>
                  <a:lnTo>
                    <a:pt x="948784" y="1304514"/>
                  </a:lnTo>
                  <a:lnTo>
                    <a:pt x="946397" y="1314054"/>
                  </a:lnTo>
                  <a:lnTo>
                    <a:pt x="746283" y="1314054"/>
                  </a:lnTo>
                  <a:lnTo>
                    <a:pt x="745487" y="1310874"/>
                  </a:lnTo>
                  <a:lnTo>
                    <a:pt x="745487" y="1314054"/>
                  </a:lnTo>
                  <a:lnTo>
                    <a:pt x="692972" y="1314054"/>
                  </a:lnTo>
                  <a:lnTo>
                    <a:pt x="688994" y="1314054"/>
                  </a:lnTo>
                  <a:lnTo>
                    <a:pt x="685811" y="1314451"/>
                  </a:lnTo>
                  <a:lnTo>
                    <a:pt x="683026" y="1296565"/>
                  </a:lnTo>
                  <a:lnTo>
                    <a:pt x="681833" y="1287423"/>
                  </a:lnTo>
                  <a:lnTo>
                    <a:pt x="681435" y="1278281"/>
                  </a:lnTo>
                  <a:lnTo>
                    <a:pt x="681037" y="1268344"/>
                  </a:lnTo>
                  <a:lnTo>
                    <a:pt x="681435" y="1258804"/>
                  </a:lnTo>
                  <a:lnTo>
                    <a:pt x="681833" y="1249265"/>
                  </a:lnTo>
                  <a:lnTo>
                    <a:pt x="682628" y="1238930"/>
                  </a:lnTo>
                  <a:lnTo>
                    <a:pt x="684617" y="1228596"/>
                  </a:lnTo>
                  <a:lnTo>
                    <a:pt x="686607" y="1217466"/>
                  </a:lnTo>
                  <a:lnTo>
                    <a:pt x="688994" y="1205940"/>
                  </a:lnTo>
                  <a:lnTo>
                    <a:pt x="692176" y="1194810"/>
                  </a:lnTo>
                  <a:lnTo>
                    <a:pt x="696155" y="1182488"/>
                  </a:lnTo>
                  <a:lnTo>
                    <a:pt x="700929" y="1169769"/>
                  </a:lnTo>
                  <a:lnTo>
                    <a:pt x="706499" y="1156255"/>
                  </a:lnTo>
                  <a:lnTo>
                    <a:pt x="712466" y="1142741"/>
                  </a:lnTo>
                  <a:lnTo>
                    <a:pt x="716445" y="1134791"/>
                  </a:lnTo>
                  <a:lnTo>
                    <a:pt x="720821" y="1127636"/>
                  </a:lnTo>
                  <a:lnTo>
                    <a:pt x="725595" y="1120482"/>
                  </a:lnTo>
                  <a:lnTo>
                    <a:pt x="729971" y="1114122"/>
                  </a:lnTo>
                  <a:lnTo>
                    <a:pt x="726391" y="1114520"/>
                  </a:lnTo>
                  <a:lnTo>
                    <a:pt x="729971" y="1111737"/>
                  </a:lnTo>
                  <a:lnTo>
                    <a:pt x="733950" y="1108955"/>
                  </a:lnTo>
                  <a:lnTo>
                    <a:pt x="739122" y="1102993"/>
                  </a:lnTo>
                  <a:lnTo>
                    <a:pt x="744294" y="1097826"/>
                  </a:lnTo>
                  <a:lnTo>
                    <a:pt x="749863" y="1093056"/>
                  </a:lnTo>
                  <a:lnTo>
                    <a:pt x="755433" y="1088286"/>
                  </a:lnTo>
                  <a:lnTo>
                    <a:pt x="761401" y="1083914"/>
                  </a:lnTo>
                  <a:lnTo>
                    <a:pt x="766970" y="1080337"/>
                  </a:lnTo>
                  <a:lnTo>
                    <a:pt x="772938" y="1076362"/>
                  </a:lnTo>
                  <a:lnTo>
                    <a:pt x="778508" y="1073579"/>
                  </a:lnTo>
                  <a:lnTo>
                    <a:pt x="784475" y="1070400"/>
                  </a:lnTo>
                  <a:lnTo>
                    <a:pt x="790443" y="1067617"/>
                  </a:lnTo>
                  <a:lnTo>
                    <a:pt x="802378" y="1063245"/>
                  </a:lnTo>
                  <a:lnTo>
                    <a:pt x="813916" y="1059668"/>
                  </a:lnTo>
                  <a:lnTo>
                    <a:pt x="824658" y="1056885"/>
                  </a:lnTo>
                  <a:lnTo>
                    <a:pt x="835399" y="1054898"/>
                  </a:lnTo>
                  <a:lnTo>
                    <a:pt x="844947" y="1053705"/>
                  </a:lnTo>
                  <a:lnTo>
                    <a:pt x="853700" y="1052911"/>
                  </a:lnTo>
                  <a:lnTo>
                    <a:pt x="861259" y="1052513"/>
                  </a:lnTo>
                  <a:close/>
                  <a:moveTo>
                    <a:pt x="1326357" y="1047750"/>
                  </a:moveTo>
                  <a:lnTo>
                    <a:pt x="1337469" y="1047750"/>
                  </a:lnTo>
                  <a:lnTo>
                    <a:pt x="1348582" y="1048148"/>
                  </a:lnTo>
                  <a:lnTo>
                    <a:pt x="1358901" y="1048942"/>
                  </a:lnTo>
                  <a:lnTo>
                    <a:pt x="1368822" y="1050532"/>
                  </a:lnTo>
                  <a:lnTo>
                    <a:pt x="1378347" y="1052520"/>
                  </a:lnTo>
                  <a:lnTo>
                    <a:pt x="1387476" y="1054904"/>
                  </a:lnTo>
                  <a:lnTo>
                    <a:pt x="1396604" y="1057289"/>
                  </a:lnTo>
                  <a:lnTo>
                    <a:pt x="1404541" y="1060469"/>
                  </a:lnTo>
                  <a:lnTo>
                    <a:pt x="1412479" y="1063251"/>
                  </a:lnTo>
                  <a:lnTo>
                    <a:pt x="1419623" y="1066828"/>
                  </a:lnTo>
                  <a:lnTo>
                    <a:pt x="1426766" y="1070008"/>
                  </a:lnTo>
                  <a:lnTo>
                    <a:pt x="1433116" y="1073983"/>
                  </a:lnTo>
                  <a:lnTo>
                    <a:pt x="1444626" y="1081137"/>
                  </a:lnTo>
                  <a:lnTo>
                    <a:pt x="1454151" y="1087894"/>
                  </a:lnTo>
                  <a:lnTo>
                    <a:pt x="1461691" y="1093856"/>
                  </a:lnTo>
                  <a:lnTo>
                    <a:pt x="1466851" y="1098228"/>
                  </a:lnTo>
                  <a:lnTo>
                    <a:pt x="1471613" y="1102600"/>
                  </a:lnTo>
                  <a:lnTo>
                    <a:pt x="1465660" y="1153079"/>
                  </a:lnTo>
                  <a:lnTo>
                    <a:pt x="1458913" y="1157848"/>
                  </a:lnTo>
                  <a:lnTo>
                    <a:pt x="1447404" y="1166195"/>
                  </a:lnTo>
                  <a:lnTo>
                    <a:pt x="1441848" y="1170170"/>
                  </a:lnTo>
                  <a:lnTo>
                    <a:pt x="1437482" y="1172555"/>
                  </a:lnTo>
                  <a:lnTo>
                    <a:pt x="1434704" y="1174542"/>
                  </a:lnTo>
                  <a:lnTo>
                    <a:pt x="1432323" y="1175734"/>
                  </a:lnTo>
                  <a:lnTo>
                    <a:pt x="1427560" y="1179311"/>
                  </a:lnTo>
                  <a:lnTo>
                    <a:pt x="1424385" y="1184081"/>
                  </a:lnTo>
                  <a:lnTo>
                    <a:pt x="1421210" y="1188851"/>
                  </a:lnTo>
                  <a:lnTo>
                    <a:pt x="1419226" y="1194018"/>
                  </a:lnTo>
                  <a:lnTo>
                    <a:pt x="1418035" y="1199582"/>
                  </a:lnTo>
                  <a:lnTo>
                    <a:pt x="1418035" y="1205544"/>
                  </a:lnTo>
                  <a:lnTo>
                    <a:pt x="1418432" y="1208724"/>
                  </a:lnTo>
                  <a:lnTo>
                    <a:pt x="1418829" y="1211506"/>
                  </a:lnTo>
                  <a:lnTo>
                    <a:pt x="1419623" y="1216673"/>
                  </a:lnTo>
                  <a:lnTo>
                    <a:pt x="1422401" y="1229392"/>
                  </a:lnTo>
                  <a:lnTo>
                    <a:pt x="1425576" y="1248073"/>
                  </a:lnTo>
                  <a:lnTo>
                    <a:pt x="1427163" y="1259202"/>
                  </a:lnTo>
                  <a:lnTo>
                    <a:pt x="1429148" y="1271524"/>
                  </a:lnTo>
                  <a:lnTo>
                    <a:pt x="1427560" y="1279076"/>
                  </a:lnTo>
                  <a:lnTo>
                    <a:pt x="1425973" y="1282255"/>
                  </a:lnTo>
                  <a:lnTo>
                    <a:pt x="1423988" y="1285832"/>
                  </a:lnTo>
                  <a:lnTo>
                    <a:pt x="1422401" y="1289807"/>
                  </a:lnTo>
                  <a:lnTo>
                    <a:pt x="1420416" y="1293782"/>
                  </a:lnTo>
                  <a:lnTo>
                    <a:pt x="1418035" y="1303718"/>
                  </a:lnTo>
                  <a:lnTo>
                    <a:pt x="1416051" y="1314450"/>
                  </a:lnTo>
                  <a:lnTo>
                    <a:pt x="1312863" y="1314450"/>
                  </a:lnTo>
                  <a:lnTo>
                    <a:pt x="1310879" y="1304911"/>
                  </a:lnTo>
                  <a:lnTo>
                    <a:pt x="1308894" y="1294974"/>
                  </a:lnTo>
                  <a:lnTo>
                    <a:pt x="1305719" y="1285038"/>
                  </a:lnTo>
                  <a:lnTo>
                    <a:pt x="1302544" y="1274306"/>
                  </a:lnTo>
                  <a:lnTo>
                    <a:pt x="1298972" y="1263972"/>
                  </a:lnTo>
                  <a:lnTo>
                    <a:pt x="1295004" y="1252843"/>
                  </a:lnTo>
                  <a:lnTo>
                    <a:pt x="1290241" y="1240919"/>
                  </a:lnTo>
                  <a:lnTo>
                    <a:pt x="1285082" y="1229392"/>
                  </a:lnTo>
                  <a:lnTo>
                    <a:pt x="1280319" y="1219456"/>
                  </a:lnTo>
                  <a:lnTo>
                    <a:pt x="1275160" y="1210711"/>
                  </a:lnTo>
                  <a:lnTo>
                    <a:pt x="1270000" y="1202365"/>
                  </a:lnTo>
                  <a:lnTo>
                    <a:pt x="1264047" y="1194813"/>
                  </a:lnTo>
                  <a:lnTo>
                    <a:pt x="1258094" y="1188056"/>
                  </a:lnTo>
                  <a:lnTo>
                    <a:pt x="1251744" y="1181696"/>
                  </a:lnTo>
                  <a:lnTo>
                    <a:pt x="1244997" y="1175734"/>
                  </a:lnTo>
                  <a:lnTo>
                    <a:pt x="1238250" y="1170567"/>
                  </a:lnTo>
                  <a:lnTo>
                    <a:pt x="1231503" y="1165400"/>
                  </a:lnTo>
                  <a:lnTo>
                    <a:pt x="1224757" y="1161823"/>
                  </a:lnTo>
                  <a:lnTo>
                    <a:pt x="1217613" y="1157848"/>
                  </a:lnTo>
                  <a:lnTo>
                    <a:pt x="1210469" y="1154669"/>
                  </a:lnTo>
                  <a:lnTo>
                    <a:pt x="1202928" y="1151886"/>
                  </a:lnTo>
                  <a:lnTo>
                    <a:pt x="1195785" y="1149501"/>
                  </a:lnTo>
                  <a:lnTo>
                    <a:pt x="1188641" y="1147912"/>
                  </a:lnTo>
                  <a:lnTo>
                    <a:pt x="1181497" y="1145924"/>
                  </a:lnTo>
                  <a:lnTo>
                    <a:pt x="1179116" y="1131218"/>
                  </a:lnTo>
                  <a:lnTo>
                    <a:pt x="1176735" y="1120486"/>
                  </a:lnTo>
                  <a:lnTo>
                    <a:pt x="1174750" y="1110152"/>
                  </a:lnTo>
                  <a:lnTo>
                    <a:pt x="1180703" y="1106973"/>
                  </a:lnTo>
                  <a:lnTo>
                    <a:pt x="1187053" y="1102998"/>
                  </a:lnTo>
                  <a:lnTo>
                    <a:pt x="1193800" y="1098228"/>
                  </a:lnTo>
                  <a:lnTo>
                    <a:pt x="1200150" y="1093856"/>
                  </a:lnTo>
                  <a:lnTo>
                    <a:pt x="1212453" y="1084317"/>
                  </a:lnTo>
                  <a:lnTo>
                    <a:pt x="1217613" y="1080342"/>
                  </a:lnTo>
                  <a:lnTo>
                    <a:pt x="1223169" y="1077163"/>
                  </a:lnTo>
                  <a:lnTo>
                    <a:pt x="1237060" y="1070406"/>
                  </a:lnTo>
                  <a:lnTo>
                    <a:pt x="1250950" y="1064444"/>
                  </a:lnTo>
                  <a:lnTo>
                    <a:pt x="1264444" y="1059674"/>
                  </a:lnTo>
                  <a:lnTo>
                    <a:pt x="1277541" y="1055699"/>
                  </a:lnTo>
                  <a:lnTo>
                    <a:pt x="1290241" y="1052520"/>
                  </a:lnTo>
                  <a:lnTo>
                    <a:pt x="1302941" y="1050135"/>
                  </a:lnTo>
                  <a:lnTo>
                    <a:pt x="1314847" y="1048545"/>
                  </a:lnTo>
                  <a:lnTo>
                    <a:pt x="1326357" y="1047750"/>
                  </a:lnTo>
                  <a:close/>
                  <a:moveTo>
                    <a:pt x="525022" y="1035050"/>
                  </a:moveTo>
                  <a:lnTo>
                    <a:pt x="554037" y="1036676"/>
                  </a:lnTo>
                  <a:lnTo>
                    <a:pt x="512762" y="1068388"/>
                  </a:lnTo>
                  <a:lnTo>
                    <a:pt x="525022" y="1035050"/>
                  </a:lnTo>
                  <a:close/>
                  <a:moveTo>
                    <a:pt x="174832" y="915044"/>
                  </a:moveTo>
                  <a:lnTo>
                    <a:pt x="50860" y="916631"/>
                  </a:lnTo>
                  <a:lnTo>
                    <a:pt x="57218" y="934484"/>
                  </a:lnTo>
                  <a:lnTo>
                    <a:pt x="174832" y="915044"/>
                  </a:lnTo>
                  <a:close/>
                  <a:moveTo>
                    <a:pt x="403703" y="711119"/>
                  </a:moveTo>
                  <a:lnTo>
                    <a:pt x="403703" y="723418"/>
                  </a:lnTo>
                  <a:lnTo>
                    <a:pt x="512179" y="715086"/>
                  </a:lnTo>
                  <a:lnTo>
                    <a:pt x="403703" y="711119"/>
                  </a:lnTo>
                  <a:close/>
                  <a:moveTo>
                    <a:pt x="773852" y="677863"/>
                  </a:moveTo>
                  <a:lnTo>
                    <a:pt x="777038" y="678259"/>
                  </a:lnTo>
                  <a:lnTo>
                    <a:pt x="778632" y="678259"/>
                  </a:lnTo>
                  <a:lnTo>
                    <a:pt x="779428" y="679050"/>
                  </a:lnTo>
                  <a:lnTo>
                    <a:pt x="780225" y="679446"/>
                  </a:lnTo>
                  <a:lnTo>
                    <a:pt x="780623" y="680632"/>
                  </a:lnTo>
                  <a:lnTo>
                    <a:pt x="780623" y="681423"/>
                  </a:lnTo>
                  <a:lnTo>
                    <a:pt x="780225" y="682215"/>
                  </a:lnTo>
                  <a:lnTo>
                    <a:pt x="779428" y="684588"/>
                  </a:lnTo>
                  <a:lnTo>
                    <a:pt x="777038" y="687357"/>
                  </a:lnTo>
                  <a:lnTo>
                    <a:pt x="774648" y="689731"/>
                  </a:lnTo>
                  <a:lnTo>
                    <a:pt x="771860" y="692500"/>
                  </a:lnTo>
                  <a:lnTo>
                    <a:pt x="767877" y="695665"/>
                  </a:lnTo>
                  <a:lnTo>
                    <a:pt x="763894" y="698038"/>
                  </a:lnTo>
                  <a:lnTo>
                    <a:pt x="760309" y="700808"/>
                  </a:lnTo>
                  <a:lnTo>
                    <a:pt x="755927" y="702785"/>
                  </a:lnTo>
                  <a:lnTo>
                    <a:pt x="752342" y="704368"/>
                  </a:lnTo>
                  <a:lnTo>
                    <a:pt x="748758" y="705555"/>
                  </a:lnTo>
                  <a:lnTo>
                    <a:pt x="745969" y="705950"/>
                  </a:lnTo>
                  <a:lnTo>
                    <a:pt x="742783" y="706346"/>
                  </a:lnTo>
                  <a:lnTo>
                    <a:pt x="740791" y="706741"/>
                  </a:lnTo>
                  <a:lnTo>
                    <a:pt x="738800" y="707928"/>
                  </a:lnTo>
                  <a:lnTo>
                    <a:pt x="737605" y="708719"/>
                  </a:lnTo>
                  <a:lnTo>
                    <a:pt x="736011" y="709906"/>
                  </a:lnTo>
                  <a:lnTo>
                    <a:pt x="735215" y="711093"/>
                  </a:lnTo>
                  <a:lnTo>
                    <a:pt x="734816" y="712280"/>
                  </a:lnTo>
                  <a:lnTo>
                    <a:pt x="734816" y="713467"/>
                  </a:lnTo>
                  <a:lnTo>
                    <a:pt x="735215" y="715049"/>
                  </a:lnTo>
                  <a:lnTo>
                    <a:pt x="736011" y="716236"/>
                  </a:lnTo>
                  <a:lnTo>
                    <a:pt x="738003" y="717027"/>
                  </a:lnTo>
                  <a:lnTo>
                    <a:pt x="739596" y="717818"/>
                  </a:lnTo>
                  <a:lnTo>
                    <a:pt x="741986" y="718609"/>
                  </a:lnTo>
                  <a:lnTo>
                    <a:pt x="745173" y="719005"/>
                  </a:lnTo>
                  <a:lnTo>
                    <a:pt x="748359" y="719400"/>
                  </a:lnTo>
                  <a:lnTo>
                    <a:pt x="752342" y="719005"/>
                  </a:lnTo>
                  <a:lnTo>
                    <a:pt x="760707" y="719005"/>
                  </a:lnTo>
                  <a:lnTo>
                    <a:pt x="763894" y="719400"/>
                  </a:lnTo>
                  <a:lnTo>
                    <a:pt x="767877" y="719796"/>
                  </a:lnTo>
                  <a:lnTo>
                    <a:pt x="770665" y="720983"/>
                  </a:lnTo>
                  <a:lnTo>
                    <a:pt x="773852" y="722169"/>
                  </a:lnTo>
                  <a:lnTo>
                    <a:pt x="776640" y="723356"/>
                  </a:lnTo>
                  <a:lnTo>
                    <a:pt x="779428" y="724939"/>
                  </a:lnTo>
                  <a:lnTo>
                    <a:pt x="781420" y="726917"/>
                  </a:lnTo>
                  <a:lnTo>
                    <a:pt x="783411" y="729686"/>
                  </a:lnTo>
                  <a:lnTo>
                    <a:pt x="785403" y="732455"/>
                  </a:lnTo>
                  <a:lnTo>
                    <a:pt x="786598" y="736015"/>
                  </a:lnTo>
                  <a:lnTo>
                    <a:pt x="787793" y="739180"/>
                  </a:lnTo>
                  <a:lnTo>
                    <a:pt x="788191" y="743531"/>
                  </a:lnTo>
                  <a:lnTo>
                    <a:pt x="788988" y="747883"/>
                  </a:lnTo>
                  <a:lnTo>
                    <a:pt x="788988" y="752630"/>
                  </a:lnTo>
                  <a:lnTo>
                    <a:pt x="788590" y="756982"/>
                  </a:lnTo>
                  <a:lnTo>
                    <a:pt x="787793" y="760542"/>
                  </a:lnTo>
                  <a:lnTo>
                    <a:pt x="786200" y="764102"/>
                  </a:lnTo>
                  <a:lnTo>
                    <a:pt x="783810" y="767267"/>
                  </a:lnTo>
                  <a:lnTo>
                    <a:pt x="781420" y="770827"/>
                  </a:lnTo>
                  <a:lnTo>
                    <a:pt x="778632" y="773596"/>
                  </a:lnTo>
                  <a:lnTo>
                    <a:pt x="775445" y="776761"/>
                  </a:lnTo>
                  <a:lnTo>
                    <a:pt x="771860" y="779135"/>
                  </a:lnTo>
                  <a:lnTo>
                    <a:pt x="767479" y="781113"/>
                  </a:lnTo>
                  <a:lnTo>
                    <a:pt x="763097" y="783486"/>
                  </a:lnTo>
                  <a:lnTo>
                    <a:pt x="753936" y="787442"/>
                  </a:lnTo>
                  <a:lnTo>
                    <a:pt x="744376" y="790607"/>
                  </a:lnTo>
                  <a:lnTo>
                    <a:pt x="734020" y="792980"/>
                  </a:lnTo>
                  <a:lnTo>
                    <a:pt x="724062" y="795354"/>
                  </a:lnTo>
                  <a:lnTo>
                    <a:pt x="714104" y="796936"/>
                  </a:lnTo>
                  <a:lnTo>
                    <a:pt x="704942" y="798123"/>
                  </a:lnTo>
                  <a:lnTo>
                    <a:pt x="696179" y="798914"/>
                  </a:lnTo>
                  <a:lnTo>
                    <a:pt x="684230" y="799705"/>
                  </a:lnTo>
                  <a:lnTo>
                    <a:pt x="679450" y="800101"/>
                  </a:lnTo>
                  <a:lnTo>
                    <a:pt x="682636" y="698830"/>
                  </a:lnTo>
                  <a:lnTo>
                    <a:pt x="683433" y="697247"/>
                  </a:lnTo>
                  <a:lnTo>
                    <a:pt x="683831" y="695665"/>
                  </a:lnTo>
                  <a:lnTo>
                    <a:pt x="684628" y="694478"/>
                  </a:lnTo>
                  <a:lnTo>
                    <a:pt x="685425" y="692896"/>
                  </a:lnTo>
                  <a:lnTo>
                    <a:pt x="688213" y="690522"/>
                  </a:lnTo>
                  <a:lnTo>
                    <a:pt x="692196" y="688940"/>
                  </a:lnTo>
                  <a:lnTo>
                    <a:pt x="696976" y="687357"/>
                  </a:lnTo>
                  <a:lnTo>
                    <a:pt x="701756" y="685775"/>
                  </a:lnTo>
                  <a:lnTo>
                    <a:pt x="707731" y="684588"/>
                  </a:lnTo>
                  <a:lnTo>
                    <a:pt x="714104" y="683797"/>
                  </a:lnTo>
                  <a:lnTo>
                    <a:pt x="727647" y="682610"/>
                  </a:lnTo>
                  <a:lnTo>
                    <a:pt x="741588" y="681819"/>
                  </a:lnTo>
                  <a:lnTo>
                    <a:pt x="755529" y="680632"/>
                  </a:lnTo>
                  <a:lnTo>
                    <a:pt x="762300" y="679446"/>
                  </a:lnTo>
                  <a:lnTo>
                    <a:pt x="768275" y="678654"/>
                  </a:lnTo>
                  <a:lnTo>
                    <a:pt x="773852" y="677863"/>
                  </a:lnTo>
                  <a:close/>
                  <a:moveTo>
                    <a:pt x="425557" y="466725"/>
                  </a:moveTo>
                  <a:lnTo>
                    <a:pt x="429928" y="467122"/>
                  </a:lnTo>
                  <a:lnTo>
                    <a:pt x="434299" y="467519"/>
                  </a:lnTo>
                  <a:lnTo>
                    <a:pt x="438272" y="467915"/>
                  </a:lnTo>
                  <a:lnTo>
                    <a:pt x="442643" y="468709"/>
                  </a:lnTo>
                  <a:lnTo>
                    <a:pt x="446219" y="470296"/>
                  </a:lnTo>
                  <a:lnTo>
                    <a:pt x="453769" y="473073"/>
                  </a:lnTo>
                  <a:lnTo>
                    <a:pt x="461716" y="477040"/>
                  </a:lnTo>
                  <a:lnTo>
                    <a:pt x="468471" y="481801"/>
                  </a:lnTo>
                  <a:lnTo>
                    <a:pt x="475225" y="487356"/>
                  </a:lnTo>
                  <a:lnTo>
                    <a:pt x="481980" y="493307"/>
                  </a:lnTo>
                  <a:lnTo>
                    <a:pt x="487543" y="500052"/>
                  </a:lnTo>
                  <a:lnTo>
                    <a:pt x="493503" y="507590"/>
                  </a:lnTo>
                  <a:lnTo>
                    <a:pt x="499066" y="515524"/>
                  </a:lnTo>
                  <a:lnTo>
                    <a:pt x="504629" y="524253"/>
                  </a:lnTo>
                  <a:lnTo>
                    <a:pt x="509795" y="532981"/>
                  </a:lnTo>
                  <a:lnTo>
                    <a:pt x="514165" y="542106"/>
                  </a:lnTo>
                  <a:lnTo>
                    <a:pt x="518933" y="552025"/>
                  </a:lnTo>
                  <a:lnTo>
                    <a:pt x="523304" y="561943"/>
                  </a:lnTo>
                  <a:lnTo>
                    <a:pt x="526880" y="572259"/>
                  </a:lnTo>
                  <a:lnTo>
                    <a:pt x="530854" y="582177"/>
                  </a:lnTo>
                  <a:lnTo>
                    <a:pt x="534033" y="592889"/>
                  </a:lnTo>
                  <a:lnTo>
                    <a:pt x="540390" y="613520"/>
                  </a:lnTo>
                  <a:lnTo>
                    <a:pt x="545953" y="634150"/>
                  </a:lnTo>
                  <a:lnTo>
                    <a:pt x="550721" y="653988"/>
                  </a:lnTo>
                  <a:lnTo>
                    <a:pt x="554297" y="673031"/>
                  </a:lnTo>
                  <a:lnTo>
                    <a:pt x="557873" y="690091"/>
                  </a:lnTo>
                  <a:lnTo>
                    <a:pt x="559860" y="705167"/>
                  </a:lnTo>
                  <a:lnTo>
                    <a:pt x="592045" y="701597"/>
                  </a:lnTo>
                  <a:lnTo>
                    <a:pt x="621449" y="697629"/>
                  </a:lnTo>
                  <a:lnTo>
                    <a:pt x="647673" y="694455"/>
                  </a:lnTo>
                  <a:lnTo>
                    <a:pt x="669925" y="690488"/>
                  </a:lnTo>
                  <a:lnTo>
                    <a:pt x="669527" y="696042"/>
                  </a:lnTo>
                  <a:lnTo>
                    <a:pt x="669130" y="702390"/>
                  </a:lnTo>
                  <a:lnTo>
                    <a:pt x="668733" y="716276"/>
                  </a:lnTo>
                  <a:lnTo>
                    <a:pt x="668733" y="750396"/>
                  </a:lnTo>
                  <a:lnTo>
                    <a:pt x="669130" y="768646"/>
                  </a:lnTo>
                  <a:lnTo>
                    <a:pt x="668733" y="786103"/>
                  </a:lnTo>
                  <a:lnTo>
                    <a:pt x="667938" y="803559"/>
                  </a:lnTo>
                  <a:lnTo>
                    <a:pt x="667143" y="811494"/>
                  </a:lnTo>
                  <a:lnTo>
                    <a:pt x="666349" y="819032"/>
                  </a:lnTo>
                  <a:lnTo>
                    <a:pt x="645289" y="825380"/>
                  </a:lnTo>
                  <a:lnTo>
                    <a:pt x="620654" y="831331"/>
                  </a:lnTo>
                  <a:lnTo>
                    <a:pt x="593237" y="837679"/>
                  </a:lnTo>
                  <a:lnTo>
                    <a:pt x="563436" y="844027"/>
                  </a:lnTo>
                  <a:lnTo>
                    <a:pt x="561052" y="872593"/>
                  </a:lnTo>
                  <a:lnTo>
                    <a:pt x="558668" y="896000"/>
                  </a:lnTo>
                  <a:lnTo>
                    <a:pt x="557873" y="905125"/>
                  </a:lnTo>
                  <a:lnTo>
                    <a:pt x="557079" y="916631"/>
                  </a:lnTo>
                  <a:lnTo>
                    <a:pt x="556681" y="928930"/>
                  </a:lnTo>
                  <a:lnTo>
                    <a:pt x="556284" y="942022"/>
                  </a:lnTo>
                  <a:lnTo>
                    <a:pt x="556284" y="955908"/>
                  </a:lnTo>
                  <a:lnTo>
                    <a:pt x="556284" y="970588"/>
                  </a:lnTo>
                  <a:lnTo>
                    <a:pt x="557079" y="984474"/>
                  </a:lnTo>
                  <a:lnTo>
                    <a:pt x="558271" y="997566"/>
                  </a:lnTo>
                  <a:lnTo>
                    <a:pt x="558668" y="1004311"/>
                  </a:lnTo>
                  <a:lnTo>
                    <a:pt x="558668" y="1009469"/>
                  </a:lnTo>
                  <a:lnTo>
                    <a:pt x="558271" y="1014626"/>
                  </a:lnTo>
                  <a:lnTo>
                    <a:pt x="557079" y="1018991"/>
                  </a:lnTo>
                  <a:lnTo>
                    <a:pt x="555489" y="1022164"/>
                  </a:lnTo>
                  <a:lnTo>
                    <a:pt x="553900" y="1024942"/>
                  </a:lnTo>
                  <a:lnTo>
                    <a:pt x="552310" y="1026925"/>
                  </a:lnTo>
                  <a:lnTo>
                    <a:pt x="549926" y="1028512"/>
                  </a:lnTo>
                  <a:lnTo>
                    <a:pt x="547145" y="1029306"/>
                  </a:lnTo>
                  <a:lnTo>
                    <a:pt x="544761" y="1030099"/>
                  </a:lnTo>
                  <a:lnTo>
                    <a:pt x="541582" y="1030496"/>
                  </a:lnTo>
                  <a:lnTo>
                    <a:pt x="538801" y="1030496"/>
                  </a:lnTo>
                  <a:lnTo>
                    <a:pt x="532046" y="1030099"/>
                  </a:lnTo>
                  <a:lnTo>
                    <a:pt x="525688" y="1028909"/>
                  </a:lnTo>
                  <a:lnTo>
                    <a:pt x="524894" y="1028512"/>
                  </a:lnTo>
                  <a:lnTo>
                    <a:pt x="524099" y="1027719"/>
                  </a:lnTo>
                  <a:lnTo>
                    <a:pt x="522510" y="1023751"/>
                  </a:lnTo>
                  <a:lnTo>
                    <a:pt x="520920" y="1018594"/>
                  </a:lnTo>
                  <a:lnTo>
                    <a:pt x="520125" y="1011452"/>
                  </a:lnTo>
                  <a:lnTo>
                    <a:pt x="519331" y="1002327"/>
                  </a:lnTo>
                  <a:lnTo>
                    <a:pt x="518536" y="992409"/>
                  </a:lnTo>
                  <a:lnTo>
                    <a:pt x="517741" y="968207"/>
                  </a:lnTo>
                  <a:lnTo>
                    <a:pt x="517344" y="941229"/>
                  </a:lnTo>
                  <a:lnTo>
                    <a:pt x="516947" y="911870"/>
                  </a:lnTo>
                  <a:lnTo>
                    <a:pt x="516549" y="853152"/>
                  </a:lnTo>
                  <a:lnTo>
                    <a:pt x="513768" y="853549"/>
                  </a:lnTo>
                  <a:lnTo>
                    <a:pt x="513768" y="976142"/>
                  </a:lnTo>
                  <a:lnTo>
                    <a:pt x="508602" y="1036050"/>
                  </a:lnTo>
                  <a:lnTo>
                    <a:pt x="504232" y="1082469"/>
                  </a:lnTo>
                  <a:lnTo>
                    <a:pt x="500258" y="1124127"/>
                  </a:lnTo>
                  <a:lnTo>
                    <a:pt x="499861" y="1128095"/>
                  </a:lnTo>
                  <a:lnTo>
                    <a:pt x="497874" y="1134443"/>
                  </a:lnTo>
                  <a:lnTo>
                    <a:pt x="495490" y="1141187"/>
                  </a:lnTo>
                  <a:lnTo>
                    <a:pt x="492311" y="1147535"/>
                  </a:lnTo>
                  <a:lnTo>
                    <a:pt x="489530" y="1153883"/>
                  </a:lnTo>
                  <a:lnTo>
                    <a:pt x="485954" y="1160231"/>
                  </a:lnTo>
                  <a:lnTo>
                    <a:pt x="482378" y="1166579"/>
                  </a:lnTo>
                  <a:lnTo>
                    <a:pt x="474828" y="1178481"/>
                  </a:lnTo>
                  <a:lnTo>
                    <a:pt x="438670" y="1654175"/>
                  </a:lnTo>
                  <a:lnTo>
                    <a:pt x="342512" y="1654175"/>
                  </a:lnTo>
                  <a:lnTo>
                    <a:pt x="294433" y="1276080"/>
                  </a:lnTo>
                  <a:lnTo>
                    <a:pt x="288473" y="1276873"/>
                  </a:lnTo>
                  <a:lnTo>
                    <a:pt x="282115" y="1277270"/>
                  </a:lnTo>
                  <a:lnTo>
                    <a:pt x="281718" y="1276873"/>
                  </a:lnTo>
                  <a:lnTo>
                    <a:pt x="281321" y="1276873"/>
                  </a:lnTo>
                  <a:lnTo>
                    <a:pt x="282115" y="1275683"/>
                  </a:lnTo>
                  <a:lnTo>
                    <a:pt x="282115" y="1275286"/>
                  </a:lnTo>
                  <a:lnTo>
                    <a:pt x="281321" y="1275286"/>
                  </a:lnTo>
                  <a:lnTo>
                    <a:pt x="281321" y="1276873"/>
                  </a:lnTo>
                  <a:lnTo>
                    <a:pt x="282910" y="1650208"/>
                  </a:lnTo>
                  <a:lnTo>
                    <a:pt x="170859" y="1653778"/>
                  </a:lnTo>
                  <a:lnTo>
                    <a:pt x="119998" y="1254655"/>
                  </a:lnTo>
                  <a:lnTo>
                    <a:pt x="116422" y="1253069"/>
                  </a:lnTo>
                  <a:lnTo>
                    <a:pt x="112846" y="1251482"/>
                  </a:lnTo>
                  <a:lnTo>
                    <a:pt x="109667" y="1249498"/>
                  </a:lnTo>
                  <a:lnTo>
                    <a:pt x="106489" y="1246721"/>
                  </a:lnTo>
                  <a:lnTo>
                    <a:pt x="103707" y="1243943"/>
                  </a:lnTo>
                  <a:lnTo>
                    <a:pt x="100528" y="1240373"/>
                  </a:lnTo>
                  <a:lnTo>
                    <a:pt x="98144" y="1236802"/>
                  </a:lnTo>
                  <a:lnTo>
                    <a:pt x="96158" y="1232438"/>
                  </a:lnTo>
                  <a:lnTo>
                    <a:pt x="91389" y="1223710"/>
                  </a:lnTo>
                  <a:lnTo>
                    <a:pt x="87416" y="1214188"/>
                  </a:lnTo>
                  <a:lnTo>
                    <a:pt x="84237" y="1203872"/>
                  </a:lnTo>
                  <a:lnTo>
                    <a:pt x="81853" y="1193557"/>
                  </a:lnTo>
                  <a:lnTo>
                    <a:pt x="79072" y="1182845"/>
                  </a:lnTo>
                  <a:lnTo>
                    <a:pt x="77085" y="1172133"/>
                  </a:lnTo>
                  <a:lnTo>
                    <a:pt x="73906" y="1153486"/>
                  </a:lnTo>
                  <a:lnTo>
                    <a:pt x="71522" y="1137616"/>
                  </a:lnTo>
                  <a:lnTo>
                    <a:pt x="70330" y="1132062"/>
                  </a:lnTo>
                  <a:lnTo>
                    <a:pt x="69535" y="1128491"/>
                  </a:lnTo>
                  <a:lnTo>
                    <a:pt x="69138" y="1124127"/>
                  </a:lnTo>
                  <a:lnTo>
                    <a:pt x="63178" y="1061839"/>
                  </a:lnTo>
                  <a:lnTo>
                    <a:pt x="56820" y="994392"/>
                  </a:lnTo>
                  <a:lnTo>
                    <a:pt x="50065" y="909490"/>
                  </a:lnTo>
                  <a:lnTo>
                    <a:pt x="42119" y="909490"/>
                  </a:lnTo>
                  <a:lnTo>
                    <a:pt x="35364" y="908299"/>
                  </a:lnTo>
                  <a:lnTo>
                    <a:pt x="29403" y="907506"/>
                  </a:lnTo>
                  <a:lnTo>
                    <a:pt x="24238" y="906316"/>
                  </a:lnTo>
                  <a:lnTo>
                    <a:pt x="20662" y="905125"/>
                  </a:lnTo>
                  <a:lnTo>
                    <a:pt x="17880" y="903935"/>
                  </a:lnTo>
                  <a:lnTo>
                    <a:pt x="17086" y="902745"/>
                  </a:lnTo>
                  <a:lnTo>
                    <a:pt x="16688" y="901555"/>
                  </a:lnTo>
                  <a:lnTo>
                    <a:pt x="16291" y="900761"/>
                  </a:lnTo>
                  <a:lnTo>
                    <a:pt x="16291" y="899571"/>
                  </a:lnTo>
                  <a:lnTo>
                    <a:pt x="14702" y="894413"/>
                  </a:lnTo>
                  <a:lnTo>
                    <a:pt x="12318" y="887669"/>
                  </a:lnTo>
                  <a:lnTo>
                    <a:pt x="10331" y="879734"/>
                  </a:lnTo>
                  <a:lnTo>
                    <a:pt x="8344" y="870212"/>
                  </a:lnTo>
                  <a:lnTo>
                    <a:pt x="6755" y="859103"/>
                  </a:lnTo>
                  <a:lnTo>
                    <a:pt x="4768" y="847201"/>
                  </a:lnTo>
                  <a:lnTo>
                    <a:pt x="3179" y="834109"/>
                  </a:lnTo>
                  <a:lnTo>
                    <a:pt x="1987" y="819826"/>
                  </a:lnTo>
                  <a:lnTo>
                    <a:pt x="795" y="805146"/>
                  </a:lnTo>
                  <a:lnTo>
                    <a:pt x="397" y="789277"/>
                  </a:lnTo>
                  <a:lnTo>
                    <a:pt x="0" y="773010"/>
                  </a:lnTo>
                  <a:lnTo>
                    <a:pt x="0" y="756347"/>
                  </a:lnTo>
                  <a:lnTo>
                    <a:pt x="795" y="738494"/>
                  </a:lnTo>
                  <a:lnTo>
                    <a:pt x="1987" y="721434"/>
                  </a:lnTo>
                  <a:lnTo>
                    <a:pt x="3576" y="703184"/>
                  </a:lnTo>
                  <a:lnTo>
                    <a:pt x="5563" y="684934"/>
                  </a:lnTo>
                  <a:lnTo>
                    <a:pt x="9139" y="667477"/>
                  </a:lnTo>
                  <a:lnTo>
                    <a:pt x="12715" y="649227"/>
                  </a:lnTo>
                  <a:lnTo>
                    <a:pt x="17483" y="631770"/>
                  </a:lnTo>
                  <a:lnTo>
                    <a:pt x="22649" y="614313"/>
                  </a:lnTo>
                  <a:lnTo>
                    <a:pt x="25430" y="605982"/>
                  </a:lnTo>
                  <a:lnTo>
                    <a:pt x="29006" y="597253"/>
                  </a:lnTo>
                  <a:lnTo>
                    <a:pt x="32185" y="588922"/>
                  </a:lnTo>
                  <a:lnTo>
                    <a:pt x="36158" y="580987"/>
                  </a:lnTo>
                  <a:lnTo>
                    <a:pt x="40132" y="573052"/>
                  </a:lnTo>
                  <a:lnTo>
                    <a:pt x="44503" y="565117"/>
                  </a:lnTo>
                  <a:lnTo>
                    <a:pt x="48873" y="557579"/>
                  </a:lnTo>
                  <a:lnTo>
                    <a:pt x="53244" y="549644"/>
                  </a:lnTo>
                  <a:lnTo>
                    <a:pt x="58410" y="542503"/>
                  </a:lnTo>
                  <a:lnTo>
                    <a:pt x="63973" y="535362"/>
                  </a:lnTo>
                  <a:lnTo>
                    <a:pt x="69535" y="528617"/>
                  </a:lnTo>
                  <a:lnTo>
                    <a:pt x="75496" y="522269"/>
                  </a:lnTo>
                  <a:lnTo>
                    <a:pt x="81456" y="515921"/>
                  </a:lnTo>
                  <a:lnTo>
                    <a:pt x="87416" y="509970"/>
                  </a:lnTo>
                  <a:lnTo>
                    <a:pt x="94171" y="504416"/>
                  </a:lnTo>
                  <a:lnTo>
                    <a:pt x="101720" y="498861"/>
                  </a:lnTo>
                  <a:lnTo>
                    <a:pt x="108873" y="493704"/>
                  </a:lnTo>
                  <a:lnTo>
                    <a:pt x="116422" y="488943"/>
                  </a:lnTo>
                  <a:lnTo>
                    <a:pt x="124369" y="484579"/>
                  </a:lnTo>
                  <a:lnTo>
                    <a:pt x="132713" y="480611"/>
                  </a:lnTo>
                  <a:lnTo>
                    <a:pt x="141455" y="477040"/>
                  </a:lnTo>
                  <a:lnTo>
                    <a:pt x="150594" y="473470"/>
                  </a:lnTo>
                  <a:lnTo>
                    <a:pt x="159733" y="470693"/>
                  </a:lnTo>
                  <a:lnTo>
                    <a:pt x="169667" y="467915"/>
                  </a:lnTo>
                  <a:lnTo>
                    <a:pt x="172845" y="467915"/>
                  </a:lnTo>
                  <a:lnTo>
                    <a:pt x="179998" y="468312"/>
                  </a:lnTo>
                  <a:lnTo>
                    <a:pt x="200262" y="469502"/>
                  </a:lnTo>
                  <a:lnTo>
                    <a:pt x="231652" y="471883"/>
                  </a:lnTo>
                  <a:lnTo>
                    <a:pt x="312711" y="730162"/>
                  </a:lnTo>
                  <a:lnTo>
                    <a:pt x="329400" y="728575"/>
                  </a:lnTo>
                  <a:lnTo>
                    <a:pt x="327413" y="709135"/>
                  </a:lnTo>
                  <a:lnTo>
                    <a:pt x="322247" y="527427"/>
                  </a:lnTo>
                  <a:lnTo>
                    <a:pt x="315492" y="509970"/>
                  </a:lnTo>
                  <a:lnTo>
                    <a:pt x="329002" y="486959"/>
                  </a:lnTo>
                  <a:lnTo>
                    <a:pt x="359598" y="486562"/>
                  </a:lnTo>
                  <a:lnTo>
                    <a:pt x="371916" y="509970"/>
                  </a:lnTo>
                  <a:lnTo>
                    <a:pt x="366353" y="530601"/>
                  </a:lnTo>
                  <a:lnTo>
                    <a:pt x="393372" y="722624"/>
                  </a:lnTo>
                  <a:lnTo>
                    <a:pt x="402114" y="721831"/>
                  </a:lnTo>
                  <a:lnTo>
                    <a:pt x="397346" y="476247"/>
                  </a:lnTo>
                  <a:lnTo>
                    <a:pt x="403703" y="473073"/>
                  </a:lnTo>
                  <a:lnTo>
                    <a:pt x="408869" y="470693"/>
                  </a:lnTo>
                  <a:lnTo>
                    <a:pt x="411253" y="468709"/>
                  </a:lnTo>
                  <a:lnTo>
                    <a:pt x="412047" y="467915"/>
                  </a:lnTo>
                  <a:lnTo>
                    <a:pt x="416816" y="467122"/>
                  </a:lnTo>
                  <a:lnTo>
                    <a:pt x="421584" y="467122"/>
                  </a:lnTo>
                  <a:lnTo>
                    <a:pt x="425557" y="466725"/>
                  </a:lnTo>
                  <a:close/>
                  <a:moveTo>
                    <a:pt x="2003425" y="196850"/>
                  </a:moveTo>
                  <a:lnTo>
                    <a:pt x="2003425" y="720725"/>
                  </a:lnTo>
                  <a:lnTo>
                    <a:pt x="1071562" y="720328"/>
                  </a:lnTo>
                  <a:lnTo>
                    <a:pt x="1251744" y="585391"/>
                  </a:lnTo>
                  <a:lnTo>
                    <a:pt x="1404144" y="665163"/>
                  </a:lnTo>
                  <a:lnTo>
                    <a:pt x="1657350" y="399256"/>
                  </a:lnTo>
                  <a:lnTo>
                    <a:pt x="1796653" y="458788"/>
                  </a:lnTo>
                  <a:lnTo>
                    <a:pt x="2003425" y="196850"/>
                  </a:lnTo>
                  <a:close/>
                  <a:moveTo>
                    <a:pt x="140097" y="182563"/>
                  </a:moveTo>
                  <a:lnTo>
                    <a:pt x="138509" y="201216"/>
                  </a:lnTo>
                  <a:lnTo>
                    <a:pt x="137319" y="215107"/>
                  </a:lnTo>
                  <a:lnTo>
                    <a:pt x="137716" y="215504"/>
                  </a:lnTo>
                  <a:lnTo>
                    <a:pt x="138509" y="201216"/>
                  </a:lnTo>
                  <a:lnTo>
                    <a:pt x="139303" y="194469"/>
                  </a:lnTo>
                  <a:lnTo>
                    <a:pt x="140097" y="188516"/>
                  </a:lnTo>
                  <a:lnTo>
                    <a:pt x="140097" y="182563"/>
                  </a:lnTo>
                  <a:close/>
                  <a:moveTo>
                    <a:pt x="164306" y="111125"/>
                  </a:moveTo>
                  <a:lnTo>
                    <a:pt x="162719" y="111522"/>
                  </a:lnTo>
                  <a:lnTo>
                    <a:pt x="161131" y="111919"/>
                  </a:lnTo>
                  <a:lnTo>
                    <a:pt x="159544" y="112713"/>
                  </a:lnTo>
                  <a:lnTo>
                    <a:pt x="158353" y="113507"/>
                  </a:lnTo>
                  <a:lnTo>
                    <a:pt x="155972" y="117078"/>
                  </a:lnTo>
                  <a:lnTo>
                    <a:pt x="153591" y="120650"/>
                  </a:lnTo>
                  <a:lnTo>
                    <a:pt x="158353" y="115491"/>
                  </a:lnTo>
                  <a:lnTo>
                    <a:pt x="161131" y="113110"/>
                  </a:lnTo>
                  <a:lnTo>
                    <a:pt x="164306" y="111125"/>
                  </a:lnTo>
                  <a:close/>
                  <a:moveTo>
                    <a:pt x="988111" y="91679"/>
                  </a:moveTo>
                  <a:lnTo>
                    <a:pt x="984541" y="92075"/>
                  </a:lnTo>
                  <a:lnTo>
                    <a:pt x="980971" y="93266"/>
                  </a:lnTo>
                  <a:lnTo>
                    <a:pt x="977798" y="94853"/>
                  </a:lnTo>
                  <a:lnTo>
                    <a:pt x="975022" y="97632"/>
                  </a:lnTo>
                  <a:lnTo>
                    <a:pt x="972642" y="100013"/>
                  </a:lnTo>
                  <a:lnTo>
                    <a:pt x="971055" y="103188"/>
                  </a:lnTo>
                  <a:lnTo>
                    <a:pt x="970262" y="106760"/>
                  </a:lnTo>
                  <a:lnTo>
                    <a:pt x="969865" y="110332"/>
                  </a:lnTo>
                  <a:lnTo>
                    <a:pt x="969865" y="578644"/>
                  </a:lnTo>
                  <a:lnTo>
                    <a:pt x="1457734" y="287338"/>
                  </a:lnTo>
                  <a:lnTo>
                    <a:pt x="1494622" y="333375"/>
                  </a:lnTo>
                  <a:lnTo>
                    <a:pt x="969865" y="642938"/>
                  </a:lnTo>
                  <a:lnTo>
                    <a:pt x="969865" y="758032"/>
                  </a:lnTo>
                  <a:lnTo>
                    <a:pt x="970262" y="762001"/>
                  </a:lnTo>
                  <a:lnTo>
                    <a:pt x="971055" y="765176"/>
                  </a:lnTo>
                  <a:lnTo>
                    <a:pt x="972642" y="768747"/>
                  </a:lnTo>
                  <a:lnTo>
                    <a:pt x="975022" y="771129"/>
                  </a:lnTo>
                  <a:lnTo>
                    <a:pt x="977798" y="773510"/>
                  </a:lnTo>
                  <a:lnTo>
                    <a:pt x="980971" y="775494"/>
                  </a:lnTo>
                  <a:lnTo>
                    <a:pt x="984541" y="776685"/>
                  </a:lnTo>
                  <a:lnTo>
                    <a:pt x="988111" y="776685"/>
                  </a:lnTo>
                  <a:lnTo>
                    <a:pt x="2043178" y="776685"/>
                  </a:lnTo>
                  <a:lnTo>
                    <a:pt x="2047144" y="776685"/>
                  </a:lnTo>
                  <a:lnTo>
                    <a:pt x="2050714" y="775494"/>
                  </a:lnTo>
                  <a:lnTo>
                    <a:pt x="2053887" y="773510"/>
                  </a:lnTo>
                  <a:lnTo>
                    <a:pt x="2056663" y="771129"/>
                  </a:lnTo>
                  <a:lnTo>
                    <a:pt x="2059043" y="768747"/>
                  </a:lnTo>
                  <a:lnTo>
                    <a:pt x="2060630" y="765176"/>
                  </a:lnTo>
                  <a:lnTo>
                    <a:pt x="2061820" y="762001"/>
                  </a:lnTo>
                  <a:lnTo>
                    <a:pt x="2062216" y="758032"/>
                  </a:lnTo>
                  <a:lnTo>
                    <a:pt x="2062216" y="110332"/>
                  </a:lnTo>
                  <a:lnTo>
                    <a:pt x="2061820" y="106760"/>
                  </a:lnTo>
                  <a:lnTo>
                    <a:pt x="2060630" y="103188"/>
                  </a:lnTo>
                  <a:lnTo>
                    <a:pt x="2059043" y="100013"/>
                  </a:lnTo>
                  <a:lnTo>
                    <a:pt x="2056663" y="97632"/>
                  </a:lnTo>
                  <a:lnTo>
                    <a:pt x="2053887" y="94853"/>
                  </a:lnTo>
                  <a:lnTo>
                    <a:pt x="2050714" y="93266"/>
                  </a:lnTo>
                  <a:lnTo>
                    <a:pt x="2047144" y="92075"/>
                  </a:lnTo>
                  <a:lnTo>
                    <a:pt x="2043178" y="91679"/>
                  </a:lnTo>
                  <a:lnTo>
                    <a:pt x="988111" y="91679"/>
                  </a:lnTo>
                  <a:close/>
                  <a:moveTo>
                    <a:pt x="273050" y="38100"/>
                  </a:moveTo>
                  <a:lnTo>
                    <a:pt x="286544" y="38497"/>
                  </a:lnTo>
                  <a:lnTo>
                    <a:pt x="299641" y="38894"/>
                  </a:lnTo>
                  <a:lnTo>
                    <a:pt x="312341" y="40085"/>
                  </a:lnTo>
                  <a:lnTo>
                    <a:pt x="323850" y="42466"/>
                  </a:lnTo>
                  <a:lnTo>
                    <a:pt x="335756" y="44847"/>
                  </a:lnTo>
                  <a:lnTo>
                    <a:pt x="347266" y="47229"/>
                  </a:lnTo>
                  <a:lnTo>
                    <a:pt x="357981" y="50800"/>
                  </a:lnTo>
                  <a:lnTo>
                    <a:pt x="368697" y="53975"/>
                  </a:lnTo>
                  <a:lnTo>
                    <a:pt x="378222" y="57944"/>
                  </a:lnTo>
                  <a:lnTo>
                    <a:pt x="387747" y="61516"/>
                  </a:lnTo>
                  <a:lnTo>
                    <a:pt x="396478" y="65881"/>
                  </a:lnTo>
                  <a:lnTo>
                    <a:pt x="404813" y="70247"/>
                  </a:lnTo>
                  <a:lnTo>
                    <a:pt x="412750" y="74216"/>
                  </a:lnTo>
                  <a:lnTo>
                    <a:pt x="419894" y="78582"/>
                  </a:lnTo>
                  <a:lnTo>
                    <a:pt x="432197" y="86519"/>
                  </a:lnTo>
                  <a:lnTo>
                    <a:pt x="442516" y="93266"/>
                  </a:lnTo>
                  <a:lnTo>
                    <a:pt x="449660" y="99219"/>
                  </a:lnTo>
                  <a:lnTo>
                    <a:pt x="455613" y="104378"/>
                  </a:lnTo>
                  <a:lnTo>
                    <a:pt x="454025" y="107553"/>
                  </a:lnTo>
                  <a:lnTo>
                    <a:pt x="451644" y="111522"/>
                  </a:lnTo>
                  <a:lnTo>
                    <a:pt x="448866" y="116285"/>
                  </a:lnTo>
                  <a:lnTo>
                    <a:pt x="444897" y="122238"/>
                  </a:lnTo>
                  <a:lnTo>
                    <a:pt x="440532" y="128588"/>
                  </a:lnTo>
                  <a:lnTo>
                    <a:pt x="434578" y="134938"/>
                  </a:lnTo>
                  <a:lnTo>
                    <a:pt x="427832" y="141288"/>
                  </a:lnTo>
                  <a:lnTo>
                    <a:pt x="423863" y="144066"/>
                  </a:lnTo>
                  <a:lnTo>
                    <a:pt x="420291" y="146844"/>
                  </a:lnTo>
                  <a:lnTo>
                    <a:pt x="415925" y="149225"/>
                  </a:lnTo>
                  <a:lnTo>
                    <a:pt x="411163" y="151607"/>
                  </a:lnTo>
                  <a:lnTo>
                    <a:pt x="406797" y="153591"/>
                  </a:lnTo>
                  <a:lnTo>
                    <a:pt x="401638" y="155179"/>
                  </a:lnTo>
                  <a:lnTo>
                    <a:pt x="396082" y="156369"/>
                  </a:lnTo>
                  <a:lnTo>
                    <a:pt x="390525" y="157560"/>
                  </a:lnTo>
                  <a:lnTo>
                    <a:pt x="384572" y="157957"/>
                  </a:lnTo>
                  <a:lnTo>
                    <a:pt x="379016" y="157957"/>
                  </a:lnTo>
                  <a:lnTo>
                    <a:pt x="372666" y="157560"/>
                  </a:lnTo>
                  <a:lnTo>
                    <a:pt x="365919" y="155973"/>
                  </a:lnTo>
                  <a:lnTo>
                    <a:pt x="358775" y="154385"/>
                  </a:lnTo>
                  <a:lnTo>
                    <a:pt x="351235" y="152003"/>
                  </a:lnTo>
                  <a:lnTo>
                    <a:pt x="343694" y="148828"/>
                  </a:lnTo>
                  <a:lnTo>
                    <a:pt x="335756" y="145257"/>
                  </a:lnTo>
                  <a:lnTo>
                    <a:pt x="327025" y="140891"/>
                  </a:lnTo>
                  <a:lnTo>
                    <a:pt x="317103" y="136525"/>
                  </a:lnTo>
                  <a:lnTo>
                    <a:pt x="355203" y="155179"/>
                  </a:lnTo>
                  <a:lnTo>
                    <a:pt x="373063" y="163116"/>
                  </a:lnTo>
                  <a:lnTo>
                    <a:pt x="381397" y="166688"/>
                  </a:lnTo>
                  <a:lnTo>
                    <a:pt x="389335" y="169466"/>
                  </a:lnTo>
                  <a:lnTo>
                    <a:pt x="397272" y="172244"/>
                  </a:lnTo>
                  <a:lnTo>
                    <a:pt x="404813" y="173832"/>
                  </a:lnTo>
                  <a:lnTo>
                    <a:pt x="411957" y="175023"/>
                  </a:lnTo>
                  <a:lnTo>
                    <a:pt x="418703" y="175419"/>
                  </a:lnTo>
                  <a:lnTo>
                    <a:pt x="425053" y="175023"/>
                  </a:lnTo>
                  <a:lnTo>
                    <a:pt x="428228" y="174625"/>
                  </a:lnTo>
                  <a:lnTo>
                    <a:pt x="431007" y="173832"/>
                  </a:lnTo>
                  <a:lnTo>
                    <a:pt x="434182" y="173038"/>
                  </a:lnTo>
                  <a:lnTo>
                    <a:pt x="436563" y="171847"/>
                  </a:lnTo>
                  <a:lnTo>
                    <a:pt x="438944" y="169863"/>
                  </a:lnTo>
                  <a:lnTo>
                    <a:pt x="441722" y="168276"/>
                  </a:lnTo>
                  <a:lnTo>
                    <a:pt x="442913" y="180976"/>
                  </a:lnTo>
                  <a:lnTo>
                    <a:pt x="443310" y="192882"/>
                  </a:lnTo>
                  <a:lnTo>
                    <a:pt x="443310" y="203994"/>
                  </a:lnTo>
                  <a:lnTo>
                    <a:pt x="442913" y="215107"/>
                  </a:lnTo>
                  <a:lnTo>
                    <a:pt x="444500" y="213122"/>
                  </a:lnTo>
                  <a:lnTo>
                    <a:pt x="445691" y="212328"/>
                  </a:lnTo>
                  <a:lnTo>
                    <a:pt x="446882" y="212328"/>
                  </a:lnTo>
                  <a:lnTo>
                    <a:pt x="447675" y="212726"/>
                  </a:lnTo>
                  <a:lnTo>
                    <a:pt x="448072" y="213519"/>
                  </a:lnTo>
                  <a:lnTo>
                    <a:pt x="448866" y="216297"/>
                  </a:lnTo>
                  <a:lnTo>
                    <a:pt x="448866" y="221457"/>
                  </a:lnTo>
                  <a:lnTo>
                    <a:pt x="448866" y="228204"/>
                  </a:lnTo>
                  <a:lnTo>
                    <a:pt x="447675" y="244079"/>
                  </a:lnTo>
                  <a:lnTo>
                    <a:pt x="445294" y="262335"/>
                  </a:lnTo>
                  <a:lnTo>
                    <a:pt x="443310" y="279797"/>
                  </a:lnTo>
                  <a:lnTo>
                    <a:pt x="440928" y="294482"/>
                  </a:lnTo>
                  <a:lnTo>
                    <a:pt x="439738" y="300038"/>
                  </a:lnTo>
                  <a:lnTo>
                    <a:pt x="438547" y="303213"/>
                  </a:lnTo>
                  <a:lnTo>
                    <a:pt x="437753" y="304800"/>
                  </a:lnTo>
                  <a:lnTo>
                    <a:pt x="437357" y="304800"/>
                  </a:lnTo>
                  <a:lnTo>
                    <a:pt x="436960" y="304007"/>
                  </a:lnTo>
                  <a:lnTo>
                    <a:pt x="435769" y="313929"/>
                  </a:lnTo>
                  <a:lnTo>
                    <a:pt x="434182" y="323057"/>
                  </a:lnTo>
                  <a:lnTo>
                    <a:pt x="432197" y="332185"/>
                  </a:lnTo>
                  <a:lnTo>
                    <a:pt x="429816" y="341313"/>
                  </a:lnTo>
                  <a:lnTo>
                    <a:pt x="427435" y="349647"/>
                  </a:lnTo>
                  <a:lnTo>
                    <a:pt x="424260" y="357982"/>
                  </a:lnTo>
                  <a:lnTo>
                    <a:pt x="421482" y="365919"/>
                  </a:lnTo>
                  <a:lnTo>
                    <a:pt x="417513" y="373460"/>
                  </a:lnTo>
                  <a:lnTo>
                    <a:pt x="413941" y="381397"/>
                  </a:lnTo>
                  <a:lnTo>
                    <a:pt x="409972" y="388938"/>
                  </a:lnTo>
                  <a:lnTo>
                    <a:pt x="406003" y="395685"/>
                  </a:lnTo>
                  <a:lnTo>
                    <a:pt x="401241" y="402432"/>
                  </a:lnTo>
                  <a:lnTo>
                    <a:pt x="396875" y="408782"/>
                  </a:lnTo>
                  <a:lnTo>
                    <a:pt x="391716" y="415132"/>
                  </a:lnTo>
                  <a:lnTo>
                    <a:pt x="386953" y="420688"/>
                  </a:lnTo>
                  <a:lnTo>
                    <a:pt x="381794" y="426244"/>
                  </a:lnTo>
                  <a:lnTo>
                    <a:pt x="376635" y="431801"/>
                  </a:lnTo>
                  <a:lnTo>
                    <a:pt x="371078" y="436563"/>
                  </a:lnTo>
                  <a:lnTo>
                    <a:pt x="365919" y="440929"/>
                  </a:lnTo>
                  <a:lnTo>
                    <a:pt x="360363" y="445691"/>
                  </a:lnTo>
                  <a:lnTo>
                    <a:pt x="354806" y="449660"/>
                  </a:lnTo>
                  <a:lnTo>
                    <a:pt x="349250" y="453232"/>
                  </a:lnTo>
                  <a:lnTo>
                    <a:pt x="343297" y="456804"/>
                  </a:lnTo>
                  <a:lnTo>
                    <a:pt x="337741" y="459582"/>
                  </a:lnTo>
                  <a:lnTo>
                    <a:pt x="332185" y="462757"/>
                  </a:lnTo>
                  <a:lnTo>
                    <a:pt x="326628" y="464741"/>
                  </a:lnTo>
                  <a:lnTo>
                    <a:pt x="320675" y="466726"/>
                  </a:lnTo>
                  <a:lnTo>
                    <a:pt x="315119" y="468313"/>
                  </a:lnTo>
                  <a:lnTo>
                    <a:pt x="309563" y="469901"/>
                  </a:lnTo>
                  <a:lnTo>
                    <a:pt x="304403" y="470694"/>
                  </a:lnTo>
                  <a:lnTo>
                    <a:pt x="298847" y="471091"/>
                  </a:lnTo>
                  <a:lnTo>
                    <a:pt x="293688" y="471488"/>
                  </a:lnTo>
                  <a:lnTo>
                    <a:pt x="288925" y="471091"/>
                  </a:lnTo>
                  <a:lnTo>
                    <a:pt x="284956" y="470694"/>
                  </a:lnTo>
                  <a:lnTo>
                    <a:pt x="280194" y="469901"/>
                  </a:lnTo>
                  <a:lnTo>
                    <a:pt x="275034" y="467916"/>
                  </a:lnTo>
                  <a:lnTo>
                    <a:pt x="270669" y="466329"/>
                  </a:lnTo>
                  <a:lnTo>
                    <a:pt x="265509" y="464344"/>
                  </a:lnTo>
                  <a:lnTo>
                    <a:pt x="259953" y="462360"/>
                  </a:lnTo>
                  <a:lnTo>
                    <a:pt x="254794" y="459185"/>
                  </a:lnTo>
                  <a:lnTo>
                    <a:pt x="244078" y="452438"/>
                  </a:lnTo>
                  <a:lnTo>
                    <a:pt x="232966" y="444898"/>
                  </a:lnTo>
                  <a:lnTo>
                    <a:pt x="221853" y="435769"/>
                  </a:lnTo>
                  <a:lnTo>
                    <a:pt x="211534" y="425450"/>
                  </a:lnTo>
                  <a:lnTo>
                    <a:pt x="200819" y="413941"/>
                  </a:lnTo>
                  <a:lnTo>
                    <a:pt x="190500" y="402035"/>
                  </a:lnTo>
                  <a:lnTo>
                    <a:pt x="185737" y="395685"/>
                  </a:lnTo>
                  <a:lnTo>
                    <a:pt x="180578" y="388938"/>
                  </a:lnTo>
                  <a:lnTo>
                    <a:pt x="176609" y="381794"/>
                  </a:lnTo>
                  <a:lnTo>
                    <a:pt x="171847" y="374651"/>
                  </a:lnTo>
                  <a:lnTo>
                    <a:pt x="167481" y="367507"/>
                  </a:lnTo>
                  <a:lnTo>
                    <a:pt x="163512" y="359569"/>
                  </a:lnTo>
                  <a:lnTo>
                    <a:pt x="159544" y="351632"/>
                  </a:lnTo>
                  <a:lnTo>
                    <a:pt x="156369" y="343694"/>
                  </a:lnTo>
                  <a:lnTo>
                    <a:pt x="152797" y="335757"/>
                  </a:lnTo>
                  <a:lnTo>
                    <a:pt x="150019" y="327422"/>
                  </a:lnTo>
                  <a:lnTo>
                    <a:pt x="147241" y="318691"/>
                  </a:lnTo>
                  <a:lnTo>
                    <a:pt x="144859" y="310357"/>
                  </a:lnTo>
                  <a:lnTo>
                    <a:pt x="142875" y="316310"/>
                  </a:lnTo>
                  <a:lnTo>
                    <a:pt x="140494" y="320676"/>
                  </a:lnTo>
                  <a:lnTo>
                    <a:pt x="139700" y="322263"/>
                  </a:lnTo>
                  <a:lnTo>
                    <a:pt x="138509" y="323057"/>
                  </a:lnTo>
                  <a:lnTo>
                    <a:pt x="137319" y="323851"/>
                  </a:lnTo>
                  <a:lnTo>
                    <a:pt x="136128" y="324247"/>
                  </a:lnTo>
                  <a:lnTo>
                    <a:pt x="134541" y="323851"/>
                  </a:lnTo>
                  <a:lnTo>
                    <a:pt x="133350" y="323057"/>
                  </a:lnTo>
                  <a:lnTo>
                    <a:pt x="132159" y="321866"/>
                  </a:lnTo>
                  <a:lnTo>
                    <a:pt x="130969" y="319485"/>
                  </a:lnTo>
                  <a:lnTo>
                    <a:pt x="128587" y="314722"/>
                  </a:lnTo>
                  <a:lnTo>
                    <a:pt x="126603" y="308372"/>
                  </a:lnTo>
                  <a:lnTo>
                    <a:pt x="125016" y="300038"/>
                  </a:lnTo>
                  <a:lnTo>
                    <a:pt x="123825" y="290513"/>
                  </a:lnTo>
                  <a:lnTo>
                    <a:pt x="123031" y="280591"/>
                  </a:lnTo>
                  <a:lnTo>
                    <a:pt x="122634" y="269478"/>
                  </a:lnTo>
                  <a:lnTo>
                    <a:pt x="123031" y="259557"/>
                  </a:lnTo>
                  <a:lnTo>
                    <a:pt x="123428" y="250032"/>
                  </a:lnTo>
                  <a:lnTo>
                    <a:pt x="124619" y="241300"/>
                  </a:lnTo>
                  <a:lnTo>
                    <a:pt x="125809" y="233760"/>
                  </a:lnTo>
                  <a:lnTo>
                    <a:pt x="127397" y="227013"/>
                  </a:lnTo>
                  <a:lnTo>
                    <a:pt x="129778" y="221854"/>
                  </a:lnTo>
                  <a:lnTo>
                    <a:pt x="131762" y="217488"/>
                  </a:lnTo>
                  <a:lnTo>
                    <a:pt x="132953" y="216297"/>
                  </a:lnTo>
                  <a:lnTo>
                    <a:pt x="134144" y="215504"/>
                  </a:lnTo>
                  <a:lnTo>
                    <a:pt x="130572" y="211138"/>
                  </a:lnTo>
                  <a:lnTo>
                    <a:pt x="127000" y="207169"/>
                  </a:lnTo>
                  <a:lnTo>
                    <a:pt x="124619" y="202407"/>
                  </a:lnTo>
                  <a:lnTo>
                    <a:pt x="122634" y="197247"/>
                  </a:lnTo>
                  <a:lnTo>
                    <a:pt x="120253" y="192485"/>
                  </a:lnTo>
                  <a:lnTo>
                    <a:pt x="119062" y="186928"/>
                  </a:lnTo>
                  <a:lnTo>
                    <a:pt x="118269" y="181372"/>
                  </a:lnTo>
                  <a:lnTo>
                    <a:pt x="117475" y="175816"/>
                  </a:lnTo>
                  <a:lnTo>
                    <a:pt x="117475" y="170260"/>
                  </a:lnTo>
                  <a:lnTo>
                    <a:pt x="117475" y="164704"/>
                  </a:lnTo>
                  <a:lnTo>
                    <a:pt x="117872" y="158751"/>
                  </a:lnTo>
                  <a:lnTo>
                    <a:pt x="118269" y="152797"/>
                  </a:lnTo>
                  <a:lnTo>
                    <a:pt x="120253" y="140891"/>
                  </a:lnTo>
                  <a:lnTo>
                    <a:pt x="123428" y="129381"/>
                  </a:lnTo>
                  <a:lnTo>
                    <a:pt x="126603" y="118666"/>
                  </a:lnTo>
                  <a:lnTo>
                    <a:pt x="130969" y="107951"/>
                  </a:lnTo>
                  <a:lnTo>
                    <a:pt x="135334" y="98426"/>
                  </a:lnTo>
                  <a:lnTo>
                    <a:pt x="139700" y="90091"/>
                  </a:lnTo>
                  <a:lnTo>
                    <a:pt x="144066" y="82154"/>
                  </a:lnTo>
                  <a:lnTo>
                    <a:pt x="148034" y="76597"/>
                  </a:lnTo>
                  <a:lnTo>
                    <a:pt x="152003" y="72231"/>
                  </a:lnTo>
                  <a:lnTo>
                    <a:pt x="153194" y="70644"/>
                  </a:lnTo>
                  <a:lnTo>
                    <a:pt x="154781" y="69850"/>
                  </a:lnTo>
                  <a:lnTo>
                    <a:pt x="170656" y="61913"/>
                  </a:lnTo>
                  <a:lnTo>
                    <a:pt x="186134" y="55960"/>
                  </a:lnTo>
                  <a:lnTo>
                    <a:pt x="201216" y="50403"/>
                  </a:lnTo>
                  <a:lnTo>
                    <a:pt x="216297" y="46038"/>
                  </a:lnTo>
                  <a:lnTo>
                    <a:pt x="230981" y="42863"/>
                  </a:lnTo>
                  <a:lnTo>
                    <a:pt x="245269" y="40482"/>
                  </a:lnTo>
                  <a:lnTo>
                    <a:pt x="259556" y="38894"/>
                  </a:lnTo>
                  <a:lnTo>
                    <a:pt x="273050" y="38100"/>
                  </a:lnTo>
                  <a:close/>
                  <a:moveTo>
                    <a:pt x="982954" y="0"/>
                  </a:moveTo>
                  <a:lnTo>
                    <a:pt x="988111" y="0"/>
                  </a:lnTo>
                  <a:lnTo>
                    <a:pt x="2043178" y="0"/>
                  </a:lnTo>
                  <a:lnTo>
                    <a:pt x="2049127" y="0"/>
                  </a:lnTo>
                  <a:lnTo>
                    <a:pt x="2054680" y="397"/>
                  </a:lnTo>
                  <a:lnTo>
                    <a:pt x="2060233" y="1191"/>
                  </a:lnTo>
                  <a:lnTo>
                    <a:pt x="2065786" y="1985"/>
                  </a:lnTo>
                  <a:lnTo>
                    <a:pt x="2070942" y="3572"/>
                  </a:lnTo>
                  <a:lnTo>
                    <a:pt x="2076099" y="5160"/>
                  </a:lnTo>
                  <a:lnTo>
                    <a:pt x="2081255" y="6747"/>
                  </a:lnTo>
                  <a:lnTo>
                    <a:pt x="2086411" y="8732"/>
                  </a:lnTo>
                  <a:lnTo>
                    <a:pt x="2091171" y="11113"/>
                  </a:lnTo>
                  <a:lnTo>
                    <a:pt x="2095931" y="13494"/>
                  </a:lnTo>
                  <a:lnTo>
                    <a:pt x="2100691" y="16272"/>
                  </a:lnTo>
                  <a:lnTo>
                    <a:pt x="2105054" y="19050"/>
                  </a:lnTo>
                  <a:lnTo>
                    <a:pt x="2109417" y="21828"/>
                  </a:lnTo>
                  <a:lnTo>
                    <a:pt x="2113780" y="25401"/>
                  </a:lnTo>
                  <a:lnTo>
                    <a:pt x="2121713" y="32544"/>
                  </a:lnTo>
                  <a:lnTo>
                    <a:pt x="2128852" y="40085"/>
                  </a:lnTo>
                  <a:lnTo>
                    <a:pt x="2131629" y="44451"/>
                  </a:lnTo>
                  <a:lnTo>
                    <a:pt x="2135198" y="48816"/>
                  </a:lnTo>
                  <a:lnTo>
                    <a:pt x="2137578" y="53182"/>
                  </a:lnTo>
                  <a:lnTo>
                    <a:pt x="2140751" y="57944"/>
                  </a:lnTo>
                  <a:lnTo>
                    <a:pt x="2143131" y="62707"/>
                  </a:lnTo>
                  <a:lnTo>
                    <a:pt x="2145114" y="67469"/>
                  </a:lnTo>
                  <a:lnTo>
                    <a:pt x="2147494" y="72628"/>
                  </a:lnTo>
                  <a:lnTo>
                    <a:pt x="2149081" y="77788"/>
                  </a:lnTo>
                  <a:lnTo>
                    <a:pt x="2150271" y="82947"/>
                  </a:lnTo>
                  <a:lnTo>
                    <a:pt x="2151461" y="88107"/>
                  </a:lnTo>
                  <a:lnTo>
                    <a:pt x="2152254" y="93663"/>
                  </a:lnTo>
                  <a:lnTo>
                    <a:pt x="2153444" y="99219"/>
                  </a:lnTo>
                  <a:lnTo>
                    <a:pt x="2153841" y="105172"/>
                  </a:lnTo>
                  <a:lnTo>
                    <a:pt x="2154237" y="110332"/>
                  </a:lnTo>
                  <a:lnTo>
                    <a:pt x="2154237" y="758032"/>
                  </a:lnTo>
                  <a:lnTo>
                    <a:pt x="2153841" y="763588"/>
                  </a:lnTo>
                  <a:lnTo>
                    <a:pt x="2153444" y="769144"/>
                  </a:lnTo>
                  <a:lnTo>
                    <a:pt x="2152254" y="775097"/>
                  </a:lnTo>
                  <a:lnTo>
                    <a:pt x="2151461" y="779860"/>
                  </a:lnTo>
                  <a:lnTo>
                    <a:pt x="2150271" y="785416"/>
                  </a:lnTo>
                  <a:lnTo>
                    <a:pt x="2149081" y="790972"/>
                  </a:lnTo>
                  <a:lnTo>
                    <a:pt x="2147494" y="796132"/>
                  </a:lnTo>
                  <a:lnTo>
                    <a:pt x="2145114" y="800894"/>
                  </a:lnTo>
                  <a:lnTo>
                    <a:pt x="2143131" y="805657"/>
                  </a:lnTo>
                  <a:lnTo>
                    <a:pt x="2140751" y="810816"/>
                  </a:lnTo>
                  <a:lnTo>
                    <a:pt x="2137578" y="815579"/>
                  </a:lnTo>
                  <a:lnTo>
                    <a:pt x="2135198" y="819547"/>
                  </a:lnTo>
                  <a:lnTo>
                    <a:pt x="2131629" y="824310"/>
                  </a:lnTo>
                  <a:lnTo>
                    <a:pt x="2128852" y="827882"/>
                  </a:lnTo>
                  <a:lnTo>
                    <a:pt x="2124886" y="832247"/>
                  </a:lnTo>
                  <a:lnTo>
                    <a:pt x="2121713" y="836216"/>
                  </a:lnTo>
                  <a:lnTo>
                    <a:pt x="2117350" y="839788"/>
                  </a:lnTo>
                  <a:lnTo>
                    <a:pt x="2113780" y="843360"/>
                  </a:lnTo>
                  <a:lnTo>
                    <a:pt x="2109417" y="846535"/>
                  </a:lnTo>
                  <a:lnTo>
                    <a:pt x="2105054" y="849710"/>
                  </a:lnTo>
                  <a:lnTo>
                    <a:pt x="2100691" y="852488"/>
                  </a:lnTo>
                  <a:lnTo>
                    <a:pt x="2095931" y="854869"/>
                  </a:lnTo>
                  <a:lnTo>
                    <a:pt x="2091171" y="857647"/>
                  </a:lnTo>
                  <a:lnTo>
                    <a:pt x="2086411" y="859632"/>
                  </a:lnTo>
                  <a:lnTo>
                    <a:pt x="2081255" y="861616"/>
                  </a:lnTo>
                  <a:lnTo>
                    <a:pt x="2076099" y="863601"/>
                  </a:lnTo>
                  <a:lnTo>
                    <a:pt x="2070942" y="865188"/>
                  </a:lnTo>
                  <a:lnTo>
                    <a:pt x="2065786" y="866379"/>
                  </a:lnTo>
                  <a:lnTo>
                    <a:pt x="2060233" y="867172"/>
                  </a:lnTo>
                  <a:lnTo>
                    <a:pt x="2054680" y="867966"/>
                  </a:lnTo>
                  <a:lnTo>
                    <a:pt x="2049127" y="868363"/>
                  </a:lnTo>
                  <a:lnTo>
                    <a:pt x="2043178" y="868363"/>
                  </a:lnTo>
                  <a:lnTo>
                    <a:pt x="988111" y="868363"/>
                  </a:lnTo>
                  <a:lnTo>
                    <a:pt x="982954" y="868363"/>
                  </a:lnTo>
                  <a:lnTo>
                    <a:pt x="977401" y="867966"/>
                  </a:lnTo>
                  <a:lnTo>
                    <a:pt x="971452" y="867172"/>
                  </a:lnTo>
                  <a:lnTo>
                    <a:pt x="966295" y="866379"/>
                  </a:lnTo>
                  <a:lnTo>
                    <a:pt x="960742" y="865188"/>
                  </a:lnTo>
                  <a:lnTo>
                    <a:pt x="955586" y="863601"/>
                  </a:lnTo>
                  <a:lnTo>
                    <a:pt x="950430" y="861616"/>
                  </a:lnTo>
                  <a:lnTo>
                    <a:pt x="945273" y="859632"/>
                  </a:lnTo>
                  <a:lnTo>
                    <a:pt x="940514" y="857647"/>
                  </a:lnTo>
                  <a:lnTo>
                    <a:pt x="935754" y="854869"/>
                  </a:lnTo>
                  <a:lnTo>
                    <a:pt x="930994" y="852488"/>
                  </a:lnTo>
                  <a:lnTo>
                    <a:pt x="926631" y="849710"/>
                  </a:lnTo>
                  <a:lnTo>
                    <a:pt x="922268" y="846535"/>
                  </a:lnTo>
                  <a:lnTo>
                    <a:pt x="918302" y="843360"/>
                  </a:lnTo>
                  <a:lnTo>
                    <a:pt x="913939" y="839788"/>
                  </a:lnTo>
                  <a:lnTo>
                    <a:pt x="910369" y="836216"/>
                  </a:lnTo>
                  <a:lnTo>
                    <a:pt x="906402" y="832247"/>
                  </a:lnTo>
                  <a:lnTo>
                    <a:pt x="903229" y="827882"/>
                  </a:lnTo>
                  <a:lnTo>
                    <a:pt x="899659" y="824310"/>
                  </a:lnTo>
                  <a:lnTo>
                    <a:pt x="896883" y="819547"/>
                  </a:lnTo>
                  <a:lnTo>
                    <a:pt x="893710" y="815579"/>
                  </a:lnTo>
                  <a:lnTo>
                    <a:pt x="891330" y="810816"/>
                  </a:lnTo>
                  <a:lnTo>
                    <a:pt x="888950" y="805657"/>
                  </a:lnTo>
                  <a:lnTo>
                    <a:pt x="886570" y="800894"/>
                  </a:lnTo>
                  <a:lnTo>
                    <a:pt x="884587" y="796132"/>
                  </a:lnTo>
                  <a:lnTo>
                    <a:pt x="883001" y="790972"/>
                  </a:lnTo>
                  <a:lnTo>
                    <a:pt x="881414" y="785416"/>
                  </a:lnTo>
                  <a:lnTo>
                    <a:pt x="879827" y="779860"/>
                  </a:lnTo>
                  <a:lnTo>
                    <a:pt x="879034" y="775097"/>
                  </a:lnTo>
                  <a:lnTo>
                    <a:pt x="878241" y="769144"/>
                  </a:lnTo>
                  <a:lnTo>
                    <a:pt x="877844" y="763588"/>
                  </a:lnTo>
                  <a:lnTo>
                    <a:pt x="877844" y="758032"/>
                  </a:lnTo>
                  <a:lnTo>
                    <a:pt x="877844" y="696913"/>
                  </a:lnTo>
                  <a:lnTo>
                    <a:pt x="833420" y="723504"/>
                  </a:lnTo>
                  <a:lnTo>
                    <a:pt x="804862" y="676672"/>
                  </a:lnTo>
                  <a:lnTo>
                    <a:pt x="877844" y="633413"/>
                  </a:lnTo>
                  <a:lnTo>
                    <a:pt x="877844" y="110332"/>
                  </a:lnTo>
                  <a:lnTo>
                    <a:pt x="877844" y="105172"/>
                  </a:lnTo>
                  <a:lnTo>
                    <a:pt x="878241" y="99219"/>
                  </a:lnTo>
                  <a:lnTo>
                    <a:pt x="879034" y="93663"/>
                  </a:lnTo>
                  <a:lnTo>
                    <a:pt x="879827" y="88107"/>
                  </a:lnTo>
                  <a:lnTo>
                    <a:pt x="881414" y="82947"/>
                  </a:lnTo>
                  <a:lnTo>
                    <a:pt x="883001" y="77788"/>
                  </a:lnTo>
                  <a:lnTo>
                    <a:pt x="884587" y="72628"/>
                  </a:lnTo>
                  <a:lnTo>
                    <a:pt x="886570" y="67469"/>
                  </a:lnTo>
                  <a:lnTo>
                    <a:pt x="888950" y="62707"/>
                  </a:lnTo>
                  <a:lnTo>
                    <a:pt x="891330" y="57944"/>
                  </a:lnTo>
                  <a:lnTo>
                    <a:pt x="893710" y="53182"/>
                  </a:lnTo>
                  <a:lnTo>
                    <a:pt x="896883" y="48816"/>
                  </a:lnTo>
                  <a:lnTo>
                    <a:pt x="899659" y="44451"/>
                  </a:lnTo>
                  <a:lnTo>
                    <a:pt x="903229" y="40085"/>
                  </a:lnTo>
                  <a:lnTo>
                    <a:pt x="910369" y="32544"/>
                  </a:lnTo>
                  <a:lnTo>
                    <a:pt x="918302" y="25401"/>
                  </a:lnTo>
                  <a:lnTo>
                    <a:pt x="922268" y="21828"/>
                  </a:lnTo>
                  <a:lnTo>
                    <a:pt x="926631" y="19050"/>
                  </a:lnTo>
                  <a:lnTo>
                    <a:pt x="930994" y="16272"/>
                  </a:lnTo>
                  <a:lnTo>
                    <a:pt x="935754" y="13494"/>
                  </a:lnTo>
                  <a:lnTo>
                    <a:pt x="940514" y="11113"/>
                  </a:lnTo>
                  <a:lnTo>
                    <a:pt x="945273" y="8732"/>
                  </a:lnTo>
                  <a:lnTo>
                    <a:pt x="950430" y="6747"/>
                  </a:lnTo>
                  <a:lnTo>
                    <a:pt x="955586" y="5160"/>
                  </a:lnTo>
                  <a:lnTo>
                    <a:pt x="960742" y="3572"/>
                  </a:lnTo>
                  <a:lnTo>
                    <a:pt x="966295" y="1985"/>
                  </a:lnTo>
                  <a:lnTo>
                    <a:pt x="971452" y="1191"/>
                  </a:lnTo>
                  <a:lnTo>
                    <a:pt x="977401" y="397"/>
                  </a:lnTo>
                  <a:lnTo>
                    <a:pt x="982954" y="0"/>
                  </a:lnTo>
                  <a:close/>
                </a:path>
              </a:pathLst>
            </a:custGeom>
            <a:solidFill>
              <a:srgbClr val="FFFFF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grpSp>
      <p:sp>
        <p:nvSpPr>
          <p:cNvPr id="28" name="文本框 16"/>
          <p:cNvSpPr txBox="1"/>
          <p:nvPr/>
        </p:nvSpPr>
        <p:spPr>
          <a:xfrm>
            <a:off x="888774" y="1963569"/>
            <a:ext cx="5966460" cy="2169825"/>
          </a:xfrm>
          <a:prstGeom prst="rect">
            <a:avLst/>
          </a:prstGeom>
          <a:noFill/>
        </p:spPr>
        <p:txBody>
          <a:bodyPr wrap="square" rtlCol="0">
            <a:spAutoFit/>
          </a:bodyPr>
          <a:lstStyle/>
          <a:p>
            <a:pPr marL="342900" indent="-342900">
              <a:lnSpc>
                <a:spcPct val="150000"/>
              </a:lnSpc>
              <a:buFont typeface="Wingdings" panose="05000000000000000000" charset="0"/>
              <a:buChar char=""/>
            </a:pPr>
            <a:r>
              <a:rPr lang="zh-CN" altLang="en-US" sz="1800" dirty="0">
                <a:latin typeface="微软雅黑" pitchFamily="34" charset="-122"/>
                <a:ea typeface="微软雅黑" pitchFamily="34" charset="-122"/>
              </a:rPr>
              <a:t>特点：</a:t>
            </a:r>
          </a:p>
          <a:p>
            <a:pPr marL="342900" indent="-342900">
              <a:lnSpc>
                <a:spcPct val="150000"/>
              </a:lnSpc>
              <a:buFont typeface="Wingdings" panose="05000000000000000000" charset="0"/>
              <a:buChar char=""/>
            </a:pPr>
            <a:r>
              <a:rPr lang="zh-CN" altLang="en-US" sz="1800" dirty="0">
                <a:latin typeface="微软雅黑" pitchFamily="34" charset="-122"/>
                <a:ea typeface="微软雅黑" pitchFamily="34" charset="-122"/>
                <a:sym typeface="+mn-ea"/>
              </a:rPr>
              <a:t>对坏账准备计提的依据不再是销货总额或赊销总额，而是</a:t>
            </a:r>
            <a:r>
              <a:rPr lang="zh-CN" altLang="en-US" sz="1800" b="1" dirty="0">
                <a:solidFill>
                  <a:srgbClr val="C00000"/>
                </a:solidFill>
                <a:latin typeface="微软雅黑" pitchFamily="34" charset="-122"/>
                <a:ea typeface="微软雅黑" pitchFamily="34" charset="-122"/>
                <a:sym typeface="+mn-ea"/>
              </a:rPr>
              <a:t>客户的信用状况和偿还能力；</a:t>
            </a:r>
            <a:endParaRPr lang="zh-CN" altLang="en-US" sz="1800" dirty="0">
              <a:latin typeface="微软雅黑" pitchFamily="34" charset="-122"/>
              <a:ea typeface="微软雅黑" pitchFamily="34" charset="-122"/>
              <a:sym typeface="+mn-ea"/>
            </a:endParaRPr>
          </a:p>
          <a:p>
            <a:pPr marL="342900" indent="-342900">
              <a:lnSpc>
                <a:spcPct val="150000"/>
              </a:lnSpc>
              <a:buFont typeface="Wingdings" panose="05000000000000000000" charset="0"/>
              <a:buChar char=""/>
            </a:pPr>
            <a:r>
              <a:rPr lang="zh-CN" altLang="en-US" sz="1800" dirty="0">
                <a:latin typeface="微软雅黑" pitchFamily="34" charset="-122"/>
                <a:ea typeface="微软雅黑" pitchFamily="34" charset="-122"/>
                <a:sym typeface="+mn-ea"/>
              </a:rPr>
              <a:t>计提坏账准备的比率不再是所有的欠款客户都用一个相同的比例，而是</a:t>
            </a:r>
            <a:r>
              <a:rPr lang="zh-CN" altLang="en-US" sz="1800" b="1" dirty="0">
                <a:solidFill>
                  <a:srgbClr val="C00000"/>
                </a:solidFill>
                <a:latin typeface="微软雅黑" pitchFamily="34" charset="-122"/>
                <a:ea typeface="微软雅黑" pitchFamily="34" charset="-122"/>
                <a:sym typeface="+mn-ea"/>
              </a:rPr>
              <a:t>信用状况不同</a:t>
            </a:r>
            <a:r>
              <a:rPr lang="zh-CN" altLang="en-US" sz="1800" dirty="0">
                <a:latin typeface="微软雅黑" pitchFamily="34" charset="-122"/>
                <a:ea typeface="微软雅黑" pitchFamily="34" charset="-122"/>
                <a:sym typeface="+mn-ea"/>
              </a:rPr>
              <a:t>其</a:t>
            </a:r>
            <a:r>
              <a:rPr lang="zh-CN" altLang="en-US" sz="1800" b="1" dirty="0">
                <a:solidFill>
                  <a:srgbClr val="C00000"/>
                </a:solidFill>
                <a:latin typeface="微软雅黑" pitchFamily="34" charset="-122"/>
                <a:ea typeface="微软雅黑" pitchFamily="34" charset="-122"/>
                <a:sym typeface="+mn-ea"/>
              </a:rPr>
              <a:t>适用的比率</a:t>
            </a:r>
            <a:r>
              <a:rPr lang="zh-CN" altLang="en-US" sz="1800" dirty="0">
                <a:latin typeface="微软雅黑" pitchFamily="34" charset="-122"/>
                <a:ea typeface="微软雅黑" pitchFamily="34" charset="-122"/>
                <a:sym typeface="+mn-ea"/>
              </a:rPr>
              <a:t>也不同。</a:t>
            </a:r>
            <a:endParaRPr lang="zh-CN" altLang="en-US" sz="1800" dirty="0">
              <a:latin typeface="微软雅黑" pitchFamily="34" charset="-122"/>
              <a:ea typeface="微软雅黑" pitchFamily="34" charset="-122"/>
            </a:endParaRPr>
          </a:p>
        </p:txBody>
      </p:sp>
      <p:sp>
        <p:nvSpPr>
          <p:cNvPr id="29" name="矩形 28"/>
          <p:cNvSpPr/>
          <p:nvPr/>
        </p:nvSpPr>
        <p:spPr>
          <a:xfrm>
            <a:off x="1421258" y="649144"/>
            <a:ext cx="5876961"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应收款项减值损失</a:t>
            </a:r>
            <a:r>
              <a:rPr lang="zh-CN" altLang="zh-CN" sz="1800" b="1" dirty="0" smtClean="0">
                <a:solidFill>
                  <a:srgbClr val="084CA1"/>
                </a:solidFill>
                <a:ea typeface="微软雅黑"/>
                <a:cs typeface="+mn-ea"/>
              </a:rPr>
              <a:t>的核算</a:t>
            </a:r>
            <a:r>
              <a:rPr lang="zh-CN" altLang="zh-CN" sz="1800" b="1" dirty="0">
                <a:solidFill>
                  <a:srgbClr val="084CA1"/>
                </a:solidFill>
                <a:ea typeface="微软雅黑"/>
                <a:cs typeface="+mn-ea"/>
              </a:rPr>
              <a:t>及账务处理</a:t>
            </a:r>
            <a:r>
              <a:rPr lang="en-US" altLang="zh-CN" sz="1800" b="1" dirty="0">
                <a:solidFill>
                  <a:srgbClr val="084CA1"/>
                </a:solidFill>
                <a:ea typeface="微软雅黑"/>
                <a:cs typeface="+mn-ea"/>
              </a:rPr>
              <a:t>——</a:t>
            </a:r>
            <a:r>
              <a:rPr lang="zh-CN" altLang="en-US" sz="1800" b="1" dirty="0">
                <a:solidFill>
                  <a:srgbClr val="084CA1"/>
                </a:solidFill>
                <a:ea typeface="微软雅黑"/>
                <a:cs typeface="+mn-ea"/>
                <a:sym typeface="+mn-lt"/>
              </a:rPr>
              <a:t>估计方法</a:t>
            </a:r>
          </a:p>
        </p:txBody>
      </p:sp>
    </p:spTree>
    <p:custDataLst>
      <p:tags r:id="rId1"/>
    </p:custDataLst>
    <p:extLst>
      <p:ext uri="{BB962C8B-B14F-4D97-AF65-F5344CB8AC3E}">
        <p14:creationId xmlns:p14="http://schemas.microsoft.com/office/powerpoint/2010/main" val="2064929834"/>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a:solidFill>
                  <a:schemeClr val="bg1"/>
                </a:solidFill>
                <a:latin typeface="微软雅黑"/>
                <a:ea typeface="微软雅黑"/>
              </a:rPr>
              <a:t>6</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2291382"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应收款项减值</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9" name="矩形 28"/>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30" name="矩形 29"/>
          <p:cNvSpPr/>
          <p:nvPr/>
        </p:nvSpPr>
        <p:spPr>
          <a:xfrm>
            <a:off x="805483" y="1390427"/>
            <a:ext cx="7727329" cy="1887696"/>
          </a:xfrm>
          <a:prstGeom prst="rect">
            <a:avLst/>
          </a:prstGeom>
        </p:spPr>
        <p:txBody>
          <a:bodyPr wrap="square">
            <a:spAutoFit/>
          </a:bodyPr>
          <a:lstStyle/>
          <a:p>
            <a:pPr>
              <a:lnSpc>
                <a:spcPts val="2800"/>
              </a:lnSpc>
            </a:pPr>
            <a:r>
              <a:rPr lang="en-US" altLang="zh-CN" sz="1800" b="1" dirty="0" smtClean="0">
                <a:solidFill>
                  <a:srgbClr val="084CA1"/>
                </a:solidFill>
                <a:latin typeface="微软雅黑" pitchFamily="34" charset="-122"/>
                <a:ea typeface="微软雅黑" pitchFamily="34" charset="-122"/>
              </a:rPr>
              <a:t>【</a:t>
            </a:r>
            <a:r>
              <a:rPr lang="zh-CN" altLang="en-US" sz="1800" b="1" dirty="0">
                <a:solidFill>
                  <a:srgbClr val="084CA1"/>
                </a:solidFill>
                <a:latin typeface="微软雅黑" pitchFamily="34" charset="-122"/>
                <a:ea typeface="微软雅黑" pitchFamily="34" charset="-122"/>
              </a:rPr>
              <a:t>余额百分比法</a:t>
            </a:r>
            <a:r>
              <a:rPr lang="en-US" altLang="zh-CN" sz="1800" b="1" dirty="0" smtClean="0">
                <a:solidFill>
                  <a:srgbClr val="084CA1"/>
                </a:solidFill>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某</a:t>
            </a:r>
            <a:r>
              <a:rPr lang="zh-CN" altLang="zh-CN" sz="1800" dirty="0">
                <a:latin typeface="微软雅黑" pitchFamily="34" charset="-122"/>
                <a:ea typeface="微软雅黑" pitchFamily="34" charset="-122"/>
              </a:rPr>
              <a:t>企业成立于</a:t>
            </a:r>
            <a:r>
              <a:rPr lang="en-US" altLang="zh-CN" sz="1800" dirty="0">
                <a:latin typeface="微软雅黑" pitchFamily="34" charset="-122"/>
                <a:ea typeface="微软雅黑" pitchFamily="34" charset="-122"/>
              </a:rPr>
              <a:t>2014</a:t>
            </a:r>
            <a:r>
              <a:rPr lang="zh-CN" altLang="zh-CN" sz="1800" dirty="0">
                <a:latin typeface="微软雅黑" pitchFamily="34" charset="-122"/>
                <a:ea typeface="微软雅黑" pitchFamily="34" charset="-122"/>
              </a:rPr>
              <a:t>年，并从当年起采用余额百分比法提取坏账准备。</a:t>
            </a:r>
            <a:r>
              <a:rPr lang="en-US" altLang="zh-CN" sz="1800" dirty="0">
                <a:latin typeface="微软雅黑" pitchFamily="34" charset="-122"/>
                <a:ea typeface="微软雅黑" pitchFamily="34" charset="-122"/>
              </a:rPr>
              <a:t>2014</a:t>
            </a:r>
            <a:r>
              <a:rPr lang="zh-CN" altLang="zh-CN" sz="1800" dirty="0">
                <a:latin typeface="微软雅黑" pitchFamily="34" charset="-122"/>
                <a:ea typeface="微软雅黑" pitchFamily="34" charset="-122"/>
              </a:rPr>
              <a:t>年末应收账款的余额为</a:t>
            </a:r>
            <a:r>
              <a:rPr lang="en-US" altLang="zh-CN" sz="1800" dirty="0">
                <a:latin typeface="微软雅黑" pitchFamily="34" charset="-122"/>
                <a:ea typeface="微软雅黑" pitchFamily="34" charset="-122"/>
              </a:rPr>
              <a:t>1 000 000</a:t>
            </a:r>
            <a:r>
              <a:rPr lang="zh-CN" altLang="zh-CN" sz="1800" dirty="0">
                <a:latin typeface="微软雅黑" pitchFamily="34" charset="-122"/>
                <a:ea typeface="微软雅黑" pitchFamily="34" charset="-122"/>
              </a:rPr>
              <a:t>元，提取坏账准备的比例为</a:t>
            </a:r>
            <a:r>
              <a:rPr lang="en-US" altLang="zh-CN" sz="1800" dirty="0">
                <a:latin typeface="微软雅黑" pitchFamily="34" charset="-122"/>
                <a:ea typeface="微软雅黑" pitchFamily="34" charset="-122"/>
              </a:rPr>
              <a:t>4</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2015</a:t>
            </a:r>
            <a:r>
              <a:rPr lang="zh-CN" altLang="zh-CN" sz="1800" dirty="0">
                <a:latin typeface="微软雅黑" pitchFamily="34" charset="-122"/>
                <a:ea typeface="微软雅黑" pitchFamily="34" charset="-122"/>
              </a:rPr>
              <a:t>年发生坏账损失</a:t>
            </a:r>
            <a:r>
              <a:rPr lang="en-US" altLang="zh-CN" sz="1800" dirty="0">
                <a:latin typeface="微软雅黑" pitchFamily="34" charset="-122"/>
                <a:ea typeface="微软雅黑" pitchFamily="34" charset="-122"/>
              </a:rPr>
              <a:t>5 000</a:t>
            </a:r>
            <a:r>
              <a:rPr lang="zh-CN" altLang="zh-CN" sz="1800" dirty="0">
                <a:latin typeface="微软雅黑" pitchFamily="34" charset="-122"/>
                <a:ea typeface="微软雅黑" pitchFamily="34" charset="-122"/>
              </a:rPr>
              <a:t>元，年末应收账款余额</a:t>
            </a:r>
            <a:r>
              <a:rPr lang="zh-CN" altLang="zh-CN" sz="1800" dirty="0" smtClean="0">
                <a:latin typeface="微软雅黑" pitchFamily="34" charset="-122"/>
                <a:ea typeface="微软雅黑" pitchFamily="34" charset="-122"/>
              </a:rPr>
              <a:t>为</a:t>
            </a:r>
            <a:endParaRPr lang="en-US" altLang="zh-CN" sz="1800" dirty="0" smtClean="0">
              <a:latin typeface="微软雅黑" pitchFamily="34" charset="-122"/>
              <a:ea typeface="微软雅黑" pitchFamily="34" charset="-122"/>
            </a:endParaRPr>
          </a:p>
          <a:p>
            <a:pPr>
              <a:lnSpc>
                <a:spcPts val="2800"/>
              </a:lnSpc>
            </a:pPr>
            <a:r>
              <a:rPr lang="en-US" altLang="zh-CN" sz="1800" dirty="0" smtClean="0">
                <a:latin typeface="微软雅黑" pitchFamily="34" charset="-122"/>
                <a:ea typeface="微软雅黑" pitchFamily="34" charset="-122"/>
              </a:rPr>
              <a:t>1 </a:t>
            </a:r>
            <a:r>
              <a:rPr lang="en-US" altLang="zh-CN" sz="1800" dirty="0">
                <a:latin typeface="微软雅黑" pitchFamily="34" charset="-122"/>
                <a:ea typeface="微软雅黑" pitchFamily="34" charset="-122"/>
              </a:rPr>
              <a:t>100 000</a:t>
            </a:r>
            <a:r>
              <a:rPr lang="zh-CN" altLang="zh-CN" sz="1800" dirty="0">
                <a:latin typeface="微软雅黑" pitchFamily="34" charset="-122"/>
                <a:ea typeface="微软雅黑" pitchFamily="34" charset="-122"/>
              </a:rPr>
              <a:t>元，</a:t>
            </a:r>
            <a:r>
              <a:rPr lang="en-US" altLang="zh-CN" sz="1800" dirty="0">
                <a:latin typeface="微软雅黑" pitchFamily="34" charset="-122"/>
                <a:ea typeface="微软雅黑" pitchFamily="34" charset="-122"/>
              </a:rPr>
              <a:t>2014</a:t>
            </a:r>
            <a:r>
              <a:rPr lang="zh-CN" altLang="zh-CN" sz="1800" dirty="0">
                <a:latin typeface="微软雅黑" pitchFamily="34" charset="-122"/>
                <a:ea typeface="微软雅黑" pitchFamily="34" charset="-122"/>
              </a:rPr>
              <a:t>年已冲销的应收账款又收回</a:t>
            </a:r>
            <a:r>
              <a:rPr lang="en-US" altLang="zh-CN" sz="1800" dirty="0">
                <a:latin typeface="微软雅黑" pitchFamily="34" charset="-122"/>
                <a:ea typeface="微软雅黑" pitchFamily="34" charset="-122"/>
              </a:rPr>
              <a:t>3 000</a:t>
            </a:r>
            <a:r>
              <a:rPr lang="zh-CN" altLang="zh-CN" sz="1800" dirty="0">
                <a:latin typeface="微软雅黑" pitchFamily="34" charset="-122"/>
                <a:ea typeface="微软雅黑" pitchFamily="34" charset="-122"/>
              </a:rPr>
              <a:t>元，期末应收账款的余额为</a:t>
            </a:r>
            <a:r>
              <a:rPr lang="en-US" altLang="zh-CN" sz="1800" dirty="0">
                <a:latin typeface="微软雅黑" pitchFamily="34" charset="-122"/>
                <a:ea typeface="微软雅黑" pitchFamily="34" charset="-122"/>
              </a:rPr>
              <a:t>1 200 000</a:t>
            </a:r>
            <a:r>
              <a:rPr lang="zh-CN" altLang="zh-CN" sz="1800" dirty="0">
                <a:latin typeface="微软雅黑" pitchFamily="34" charset="-122"/>
                <a:ea typeface="微软雅黑" pitchFamily="34" charset="-122"/>
              </a:rPr>
              <a:t>元。</a:t>
            </a:r>
            <a:endParaRPr lang="zh-CN" altLang="en-US" sz="1800" dirty="0">
              <a:latin typeface="微软雅黑" pitchFamily="34" charset="-122"/>
              <a:ea typeface="微软雅黑" pitchFamily="34" charset="-122"/>
            </a:endParaRPr>
          </a:p>
        </p:txBody>
      </p:sp>
      <p:sp>
        <p:nvSpPr>
          <p:cNvPr id="31" name="矩形 30"/>
          <p:cNvSpPr/>
          <p:nvPr>
            <p:custDataLst>
              <p:tags r:id="rId7"/>
            </p:custDataLst>
          </p:nvPr>
        </p:nvSpPr>
        <p:spPr>
          <a:xfrm>
            <a:off x="805486" y="1325380"/>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2" name="矩形 31"/>
          <p:cNvSpPr/>
          <p:nvPr>
            <p:custDataLst>
              <p:tags r:id="rId8"/>
            </p:custDataLst>
          </p:nvPr>
        </p:nvSpPr>
        <p:spPr>
          <a:xfrm>
            <a:off x="729044" y="3259475"/>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3" name="矩形 32"/>
          <p:cNvSpPr/>
          <p:nvPr/>
        </p:nvSpPr>
        <p:spPr>
          <a:xfrm>
            <a:off x="806388" y="3341604"/>
            <a:ext cx="7726424" cy="1528624"/>
          </a:xfrm>
          <a:prstGeom prst="rect">
            <a:avLst/>
          </a:prstGeom>
        </p:spPr>
        <p:txBody>
          <a:bodyPr wrap="square">
            <a:spAutoFit/>
          </a:bodyPr>
          <a:lstStyle/>
          <a:p>
            <a:pPr marL="0" marR="0" lvl="0" indent="0" defTabSz="914400" eaLnBrk="1" fontAlgn="auto" latinLnBrk="0" hangingPunct="1">
              <a:lnSpc>
                <a:spcPts val="28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rgbClr val="084CA1"/>
                </a:solidFill>
                <a:effectLst/>
                <a:uLnTx/>
                <a:uFillTx/>
                <a:latin typeface="微软雅黑"/>
                <a:ea typeface="微软雅黑"/>
              </a:rPr>
              <a:t>①</a:t>
            </a:r>
            <a:r>
              <a:rPr kumimoji="0" lang="en-US" altLang="zh-CN"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2014</a:t>
            </a:r>
            <a:r>
              <a:rPr kumimoji="0" lang="zh-CN" altLang="zh-CN"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年末提取坏账</a:t>
            </a:r>
            <a:r>
              <a:rPr kumimoji="0" lang="zh-CN" altLang="zh-CN"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准备</a:t>
            </a:r>
            <a:r>
              <a:rPr kumimoji="0" lang="zh-CN" altLang="en-US"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时：</a:t>
            </a:r>
            <a:endParaRPr kumimoji="0" lang="zh-CN" altLang="zh-CN"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a:p>
            <a:pPr marL="0" marR="0" lvl="0" indent="0" defTabSz="914400" eaLnBrk="1" fontAlgn="auto" latinLnBrk="0" hangingPunct="1">
              <a:lnSpc>
                <a:spcPts val="2800"/>
              </a:lnSpc>
              <a:spcBef>
                <a:spcPts val="0"/>
              </a:spcBef>
              <a:spcAft>
                <a:spcPts val="0"/>
              </a:spcAft>
              <a:buClrTx/>
              <a:buSzTx/>
              <a:buFontTx/>
              <a:buNone/>
              <a:tabLst/>
              <a:defRPr/>
            </a:pP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坏账准备提取额＝</a:t>
            </a:r>
            <a:r>
              <a:rPr kumimoji="0" lang="en-US"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1 000 000</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a:t>
            </a:r>
            <a:r>
              <a:rPr kumimoji="0" lang="en-US"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4</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a:t>
            </a:r>
            <a:r>
              <a:rPr kumimoji="0" lang="en-US"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4 000(</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元</a:t>
            </a:r>
            <a:r>
              <a:rPr kumimoji="0" lang="en-US"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a:t>
            </a:r>
            <a:endPar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a:p>
            <a:pPr marL="0" marR="0" lvl="0" indent="0" defTabSz="914400" eaLnBrk="1" fontAlgn="auto" latinLnBrk="0" hangingPunct="1">
              <a:lnSpc>
                <a:spcPts val="2800"/>
              </a:lnSpc>
              <a:spcBef>
                <a:spcPts val="0"/>
              </a:spcBef>
              <a:spcAft>
                <a:spcPts val="0"/>
              </a:spcAft>
              <a:buClrTx/>
              <a:buSzTx/>
              <a:buFontTx/>
              <a:buNone/>
              <a:tabLst/>
              <a:defRPr/>
            </a:pP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借：资产减值损失</a:t>
            </a:r>
            <a:r>
              <a:rPr kumimoji="0" lang="en-US"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                                           4 000</a:t>
            </a:r>
            <a:endPar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a:p>
            <a:pPr marL="0" marR="0" lvl="0" indent="0" defTabSz="914400" eaLnBrk="1" fontAlgn="auto" latinLnBrk="0" hangingPunct="1">
              <a:lnSpc>
                <a:spcPts val="28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       </a:t>
            </a: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贷</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：坏账准备</a:t>
            </a:r>
            <a:r>
              <a:rPr kumimoji="0" lang="en-US"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                                              </a:t>
            </a:r>
            <a:r>
              <a:rPr kumimoji="0" lang="en-US"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   </a:t>
            </a:r>
            <a:r>
              <a:rPr kumimoji="0" lang="en-US"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4 000</a:t>
            </a:r>
            <a:endParaRPr kumimoji="0" lang="zh-CN" altLang="en-US" sz="1800" b="0" i="0" u="none" strike="noStrike" kern="0" cap="none" spc="0" normalizeH="0" baseline="0" noProof="0" dirty="0">
              <a:ln>
                <a:noFill/>
              </a:ln>
              <a:solidFill>
                <a:sysClr val="windowText" lastClr="000000"/>
              </a:solidFill>
              <a:effectLst/>
              <a:uLnTx/>
              <a:uFillTx/>
            </a:endParaRPr>
          </a:p>
        </p:txBody>
      </p:sp>
    </p:spTree>
    <p:custDataLst>
      <p:tags r:id="rId1"/>
    </p:custDataLst>
    <p:extLst>
      <p:ext uri="{BB962C8B-B14F-4D97-AF65-F5344CB8AC3E}">
        <p14:creationId xmlns:p14="http://schemas.microsoft.com/office/powerpoint/2010/main" val="383594188"/>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a:solidFill>
                  <a:schemeClr val="bg1"/>
                </a:solidFill>
                <a:latin typeface="微软雅黑"/>
                <a:ea typeface="微软雅黑"/>
              </a:rPr>
              <a:t>6</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2291382"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应收款项减值</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9" name="矩形 28"/>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2" name="矩形 11"/>
          <p:cNvSpPr/>
          <p:nvPr/>
        </p:nvSpPr>
        <p:spPr>
          <a:xfrm>
            <a:off x="805483" y="1556677"/>
            <a:ext cx="7727329" cy="1887696"/>
          </a:xfrm>
          <a:prstGeom prst="rect">
            <a:avLst/>
          </a:prstGeom>
        </p:spPr>
        <p:txBody>
          <a:bodyPr wrap="square">
            <a:spAutoFit/>
          </a:bodyPr>
          <a:lstStyle/>
          <a:p>
            <a:pPr>
              <a:lnSpc>
                <a:spcPts val="2800"/>
              </a:lnSpc>
            </a:pPr>
            <a:r>
              <a:rPr lang="en-US" altLang="zh-CN" sz="1800" b="1" dirty="0" smtClean="0">
                <a:solidFill>
                  <a:srgbClr val="084CA1"/>
                </a:solidFill>
                <a:latin typeface="微软雅黑" pitchFamily="34" charset="-122"/>
                <a:ea typeface="微软雅黑" pitchFamily="34" charset="-122"/>
              </a:rPr>
              <a:t>【</a:t>
            </a:r>
            <a:r>
              <a:rPr lang="zh-CN" altLang="en-US" sz="1800" b="1" dirty="0">
                <a:solidFill>
                  <a:srgbClr val="084CA1"/>
                </a:solidFill>
                <a:latin typeface="微软雅黑" pitchFamily="34" charset="-122"/>
                <a:ea typeface="微软雅黑" pitchFamily="34" charset="-122"/>
              </a:rPr>
              <a:t>余额百分比法</a:t>
            </a:r>
            <a:r>
              <a:rPr lang="en-US" altLang="zh-CN" sz="1800" b="1" dirty="0" smtClean="0">
                <a:solidFill>
                  <a:srgbClr val="084CA1"/>
                </a:solidFill>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某</a:t>
            </a:r>
            <a:r>
              <a:rPr lang="zh-CN" altLang="zh-CN" sz="1800" dirty="0">
                <a:latin typeface="微软雅黑" pitchFamily="34" charset="-122"/>
                <a:ea typeface="微软雅黑" pitchFamily="34" charset="-122"/>
              </a:rPr>
              <a:t>企业成立于</a:t>
            </a:r>
            <a:r>
              <a:rPr lang="en-US" altLang="zh-CN" sz="1800" dirty="0">
                <a:latin typeface="微软雅黑" pitchFamily="34" charset="-122"/>
                <a:ea typeface="微软雅黑" pitchFamily="34" charset="-122"/>
              </a:rPr>
              <a:t>2014</a:t>
            </a:r>
            <a:r>
              <a:rPr lang="zh-CN" altLang="zh-CN" sz="1800" dirty="0">
                <a:latin typeface="微软雅黑" pitchFamily="34" charset="-122"/>
                <a:ea typeface="微软雅黑" pitchFamily="34" charset="-122"/>
              </a:rPr>
              <a:t>年，并从当年起采用余额百分比法提取坏账准备。</a:t>
            </a:r>
            <a:r>
              <a:rPr lang="en-US" altLang="zh-CN" sz="1800" dirty="0">
                <a:latin typeface="微软雅黑" pitchFamily="34" charset="-122"/>
                <a:ea typeface="微软雅黑" pitchFamily="34" charset="-122"/>
              </a:rPr>
              <a:t>2014</a:t>
            </a:r>
            <a:r>
              <a:rPr lang="zh-CN" altLang="zh-CN" sz="1800" dirty="0">
                <a:latin typeface="微软雅黑" pitchFamily="34" charset="-122"/>
                <a:ea typeface="微软雅黑" pitchFamily="34" charset="-122"/>
              </a:rPr>
              <a:t>年末应收账款的余额为</a:t>
            </a:r>
            <a:r>
              <a:rPr lang="en-US" altLang="zh-CN" sz="1800" dirty="0">
                <a:latin typeface="微软雅黑" pitchFamily="34" charset="-122"/>
                <a:ea typeface="微软雅黑" pitchFamily="34" charset="-122"/>
              </a:rPr>
              <a:t>1 000 000</a:t>
            </a:r>
            <a:r>
              <a:rPr lang="zh-CN" altLang="zh-CN" sz="1800" dirty="0">
                <a:latin typeface="微软雅黑" pitchFamily="34" charset="-122"/>
                <a:ea typeface="微软雅黑" pitchFamily="34" charset="-122"/>
              </a:rPr>
              <a:t>元，提取坏账准备的比例为</a:t>
            </a:r>
            <a:r>
              <a:rPr lang="en-US" altLang="zh-CN" sz="1800" dirty="0">
                <a:latin typeface="微软雅黑" pitchFamily="34" charset="-122"/>
                <a:ea typeface="微软雅黑" pitchFamily="34" charset="-122"/>
              </a:rPr>
              <a:t>4</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2015</a:t>
            </a:r>
            <a:r>
              <a:rPr lang="zh-CN" altLang="zh-CN" sz="1800" dirty="0">
                <a:latin typeface="微软雅黑" pitchFamily="34" charset="-122"/>
                <a:ea typeface="微软雅黑" pitchFamily="34" charset="-122"/>
              </a:rPr>
              <a:t>年发生坏账损失</a:t>
            </a:r>
            <a:r>
              <a:rPr lang="en-US" altLang="zh-CN" sz="1800" dirty="0">
                <a:latin typeface="微软雅黑" pitchFamily="34" charset="-122"/>
                <a:ea typeface="微软雅黑" pitchFamily="34" charset="-122"/>
              </a:rPr>
              <a:t>5 000</a:t>
            </a:r>
            <a:r>
              <a:rPr lang="zh-CN" altLang="zh-CN" sz="1800" dirty="0">
                <a:latin typeface="微软雅黑" pitchFamily="34" charset="-122"/>
                <a:ea typeface="微软雅黑" pitchFamily="34" charset="-122"/>
              </a:rPr>
              <a:t>元，年末应收账款余额</a:t>
            </a:r>
            <a:r>
              <a:rPr lang="zh-CN" altLang="zh-CN" sz="1800" dirty="0" smtClean="0">
                <a:latin typeface="微软雅黑" pitchFamily="34" charset="-122"/>
                <a:ea typeface="微软雅黑" pitchFamily="34" charset="-122"/>
              </a:rPr>
              <a:t>为</a:t>
            </a:r>
            <a:endParaRPr lang="en-US" altLang="zh-CN" sz="1800" dirty="0" smtClean="0">
              <a:latin typeface="微软雅黑" pitchFamily="34" charset="-122"/>
              <a:ea typeface="微软雅黑" pitchFamily="34" charset="-122"/>
            </a:endParaRPr>
          </a:p>
          <a:p>
            <a:pPr>
              <a:lnSpc>
                <a:spcPts val="2800"/>
              </a:lnSpc>
            </a:pPr>
            <a:r>
              <a:rPr lang="en-US" altLang="zh-CN" sz="1800" dirty="0" smtClean="0">
                <a:latin typeface="微软雅黑" pitchFamily="34" charset="-122"/>
                <a:ea typeface="微软雅黑" pitchFamily="34" charset="-122"/>
              </a:rPr>
              <a:t>1 </a:t>
            </a:r>
            <a:r>
              <a:rPr lang="en-US" altLang="zh-CN" sz="1800" dirty="0">
                <a:latin typeface="微软雅黑" pitchFamily="34" charset="-122"/>
                <a:ea typeface="微软雅黑" pitchFamily="34" charset="-122"/>
              </a:rPr>
              <a:t>100 000</a:t>
            </a:r>
            <a:r>
              <a:rPr lang="zh-CN" altLang="zh-CN" sz="1800" dirty="0">
                <a:latin typeface="微软雅黑" pitchFamily="34" charset="-122"/>
                <a:ea typeface="微软雅黑" pitchFamily="34" charset="-122"/>
              </a:rPr>
              <a:t>元，</a:t>
            </a:r>
            <a:r>
              <a:rPr lang="en-US" altLang="zh-CN" sz="1800" dirty="0">
                <a:latin typeface="微软雅黑" pitchFamily="34" charset="-122"/>
                <a:ea typeface="微软雅黑" pitchFamily="34" charset="-122"/>
              </a:rPr>
              <a:t>2014</a:t>
            </a:r>
            <a:r>
              <a:rPr lang="zh-CN" altLang="zh-CN" sz="1800" dirty="0">
                <a:latin typeface="微软雅黑" pitchFamily="34" charset="-122"/>
                <a:ea typeface="微软雅黑" pitchFamily="34" charset="-122"/>
              </a:rPr>
              <a:t>年已冲销的应收账款又收回</a:t>
            </a:r>
            <a:r>
              <a:rPr lang="en-US" altLang="zh-CN" sz="1800" dirty="0">
                <a:latin typeface="微软雅黑" pitchFamily="34" charset="-122"/>
                <a:ea typeface="微软雅黑" pitchFamily="34" charset="-122"/>
              </a:rPr>
              <a:t>3 000</a:t>
            </a:r>
            <a:r>
              <a:rPr lang="zh-CN" altLang="zh-CN" sz="1800" dirty="0">
                <a:latin typeface="微软雅黑" pitchFamily="34" charset="-122"/>
                <a:ea typeface="微软雅黑" pitchFamily="34" charset="-122"/>
              </a:rPr>
              <a:t>元，期末应收账款的余额为</a:t>
            </a:r>
            <a:r>
              <a:rPr lang="en-US" altLang="zh-CN" sz="1800" dirty="0">
                <a:latin typeface="微软雅黑" pitchFamily="34" charset="-122"/>
                <a:ea typeface="微软雅黑" pitchFamily="34" charset="-122"/>
              </a:rPr>
              <a:t>1 200 000</a:t>
            </a:r>
            <a:r>
              <a:rPr lang="zh-CN" altLang="zh-CN" sz="1800" dirty="0">
                <a:latin typeface="微软雅黑" pitchFamily="34" charset="-122"/>
                <a:ea typeface="微软雅黑" pitchFamily="34" charset="-122"/>
              </a:rPr>
              <a:t>元。</a:t>
            </a:r>
            <a:endParaRPr lang="zh-CN" altLang="en-US" sz="1800" dirty="0">
              <a:latin typeface="微软雅黑" pitchFamily="34" charset="-122"/>
              <a:ea typeface="微软雅黑" pitchFamily="34" charset="-122"/>
            </a:endParaRPr>
          </a:p>
        </p:txBody>
      </p:sp>
      <p:sp>
        <p:nvSpPr>
          <p:cNvPr id="13" name="矩形 12"/>
          <p:cNvSpPr/>
          <p:nvPr>
            <p:custDataLst>
              <p:tags r:id="rId7"/>
            </p:custDataLst>
          </p:nvPr>
        </p:nvSpPr>
        <p:spPr>
          <a:xfrm>
            <a:off x="805486" y="1491630"/>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4" name="矩形 13"/>
          <p:cNvSpPr/>
          <p:nvPr>
            <p:custDataLst>
              <p:tags r:id="rId8"/>
            </p:custDataLst>
          </p:nvPr>
        </p:nvSpPr>
        <p:spPr>
          <a:xfrm>
            <a:off x="729044" y="3425725"/>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5" name="矩形 14"/>
          <p:cNvSpPr/>
          <p:nvPr/>
        </p:nvSpPr>
        <p:spPr>
          <a:xfrm>
            <a:off x="806388" y="3507854"/>
            <a:ext cx="7726424" cy="1169551"/>
          </a:xfrm>
          <a:prstGeom prst="rect">
            <a:avLst/>
          </a:prstGeom>
        </p:spPr>
        <p:txBody>
          <a:bodyPr wrap="square">
            <a:spAutoFit/>
          </a:bodyPr>
          <a:lstStyle/>
          <a:p>
            <a:pPr>
              <a:lnSpc>
                <a:spcPts val="2800"/>
              </a:lnSpc>
            </a:pPr>
            <a:r>
              <a:rPr lang="en-US" altLang="zh-CN" sz="1800" b="1" dirty="0" smtClean="0">
                <a:solidFill>
                  <a:srgbClr val="084CA1"/>
                </a:solidFill>
                <a:latin typeface="微软雅黑" pitchFamily="34" charset="-122"/>
                <a:ea typeface="微软雅黑" pitchFamily="34" charset="-122"/>
              </a:rPr>
              <a:t>②2015</a:t>
            </a:r>
            <a:r>
              <a:rPr lang="zh-CN" altLang="zh-CN" sz="1800" b="1" dirty="0">
                <a:solidFill>
                  <a:srgbClr val="084CA1"/>
                </a:solidFill>
                <a:latin typeface="微软雅黑" pitchFamily="34" charset="-122"/>
                <a:ea typeface="微软雅黑" pitchFamily="34" charset="-122"/>
              </a:rPr>
              <a:t>年转销</a:t>
            </a:r>
            <a:r>
              <a:rPr lang="zh-CN" altLang="zh-CN" sz="1800" b="1" dirty="0" smtClean="0">
                <a:solidFill>
                  <a:srgbClr val="084CA1"/>
                </a:solidFill>
                <a:latin typeface="微软雅黑" pitchFamily="34" charset="-122"/>
                <a:ea typeface="微软雅黑" pitchFamily="34" charset="-122"/>
              </a:rPr>
              <a:t>坏账</a:t>
            </a:r>
            <a:r>
              <a:rPr lang="zh-CN" altLang="en-US" sz="1800" b="1" dirty="0" smtClean="0">
                <a:solidFill>
                  <a:srgbClr val="084CA1"/>
                </a:solidFill>
                <a:latin typeface="微软雅黑" pitchFamily="34" charset="-122"/>
                <a:ea typeface="微软雅黑" pitchFamily="34" charset="-122"/>
              </a:rPr>
              <a:t>时：</a:t>
            </a:r>
            <a:endParaRPr lang="zh-CN" altLang="zh-CN" sz="1800" b="1" dirty="0">
              <a:solidFill>
                <a:srgbClr val="084CA1"/>
              </a:solidFill>
              <a:latin typeface="微软雅黑" pitchFamily="34" charset="-122"/>
              <a:ea typeface="微软雅黑" pitchFamily="34" charset="-122"/>
            </a:endParaRPr>
          </a:p>
          <a:p>
            <a:pPr>
              <a:lnSpc>
                <a:spcPts val="2800"/>
              </a:lnSpc>
            </a:pPr>
            <a:r>
              <a:rPr lang="zh-CN" altLang="zh-CN" sz="1800" dirty="0">
                <a:latin typeface="微软雅黑" pitchFamily="34" charset="-122"/>
                <a:ea typeface="微软雅黑" pitchFamily="34" charset="-122"/>
              </a:rPr>
              <a:t>借：坏账准备</a:t>
            </a:r>
            <a:r>
              <a:rPr lang="en-US" altLang="zh-CN" sz="1800" dirty="0">
                <a:latin typeface="微软雅黑" pitchFamily="34" charset="-122"/>
                <a:ea typeface="微软雅黑" pitchFamily="34" charset="-122"/>
              </a:rPr>
              <a:t>                                            5 000</a:t>
            </a:r>
            <a:endParaRPr lang="zh-CN" altLang="zh-CN" sz="1800" dirty="0">
              <a:latin typeface="微软雅黑" pitchFamily="34" charset="-122"/>
              <a:ea typeface="微软雅黑" pitchFamily="34" charset="-122"/>
            </a:endParaRPr>
          </a:p>
          <a:p>
            <a:pPr>
              <a:lnSpc>
                <a:spcPts val="28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：应收账款</a:t>
            </a:r>
            <a:r>
              <a:rPr lang="en-US" altLang="zh-CN" sz="1800" dirty="0">
                <a:latin typeface="微软雅黑" pitchFamily="34" charset="-122"/>
                <a:ea typeface="微软雅黑" pitchFamily="34" charset="-122"/>
              </a:rPr>
              <a:t>                                            5 000</a:t>
            </a:r>
            <a:endParaRPr lang="zh-CN" altLang="en-US"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81156620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a:solidFill>
                  <a:schemeClr val="bg1"/>
                </a:solidFill>
                <a:latin typeface="微软雅黑"/>
                <a:ea typeface="微软雅黑"/>
              </a:rPr>
              <a:t>6</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2291382"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应收款项减值</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9" name="矩形 28"/>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9" name="矩形 8"/>
          <p:cNvSpPr/>
          <p:nvPr/>
        </p:nvSpPr>
        <p:spPr>
          <a:xfrm>
            <a:off x="805483" y="1556677"/>
            <a:ext cx="7727329" cy="1887696"/>
          </a:xfrm>
          <a:prstGeom prst="rect">
            <a:avLst/>
          </a:prstGeom>
        </p:spPr>
        <p:txBody>
          <a:bodyPr wrap="square">
            <a:spAutoFit/>
          </a:bodyPr>
          <a:lstStyle/>
          <a:p>
            <a:pPr>
              <a:lnSpc>
                <a:spcPts val="2800"/>
              </a:lnSpc>
            </a:pPr>
            <a:r>
              <a:rPr lang="en-US" altLang="zh-CN" sz="1800" b="1" dirty="0" smtClean="0">
                <a:solidFill>
                  <a:srgbClr val="084CA1"/>
                </a:solidFill>
                <a:latin typeface="微软雅黑" pitchFamily="34" charset="-122"/>
                <a:ea typeface="微软雅黑" pitchFamily="34" charset="-122"/>
              </a:rPr>
              <a:t>【</a:t>
            </a:r>
            <a:r>
              <a:rPr lang="zh-CN" altLang="en-US" sz="1800" b="1" dirty="0">
                <a:solidFill>
                  <a:srgbClr val="084CA1"/>
                </a:solidFill>
                <a:latin typeface="微软雅黑" pitchFamily="34" charset="-122"/>
                <a:ea typeface="微软雅黑" pitchFamily="34" charset="-122"/>
              </a:rPr>
              <a:t>余额百分比法</a:t>
            </a:r>
            <a:r>
              <a:rPr lang="en-US" altLang="zh-CN" sz="1800" b="1" dirty="0" smtClean="0">
                <a:solidFill>
                  <a:srgbClr val="084CA1"/>
                </a:solidFill>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某</a:t>
            </a:r>
            <a:r>
              <a:rPr lang="zh-CN" altLang="zh-CN" sz="1800" dirty="0">
                <a:latin typeface="微软雅黑" pitchFamily="34" charset="-122"/>
                <a:ea typeface="微软雅黑" pitchFamily="34" charset="-122"/>
              </a:rPr>
              <a:t>企业成立于</a:t>
            </a:r>
            <a:r>
              <a:rPr lang="en-US" altLang="zh-CN" sz="1800" dirty="0">
                <a:latin typeface="微软雅黑" pitchFamily="34" charset="-122"/>
                <a:ea typeface="微软雅黑" pitchFamily="34" charset="-122"/>
              </a:rPr>
              <a:t>2014</a:t>
            </a:r>
            <a:r>
              <a:rPr lang="zh-CN" altLang="zh-CN" sz="1800" dirty="0">
                <a:latin typeface="微软雅黑" pitchFamily="34" charset="-122"/>
                <a:ea typeface="微软雅黑" pitchFamily="34" charset="-122"/>
              </a:rPr>
              <a:t>年，并从当年起采用余额百分比法提取坏账准备。</a:t>
            </a:r>
            <a:r>
              <a:rPr lang="en-US" altLang="zh-CN" sz="1800" dirty="0">
                <a:latin typeface="微软雅黑" pitchFamily="34" charset="-122"/>
                <a:ea typeface="微软雅黑" pitchFamily="34" charset="-122"/>
              </a:rPr>
              <a:t>2014</a:t>
            </a:r>
            <a:r>
              <a:rPr lang="zh-CN" altLang="zh-CN" sz="1800" dirty="0">
                <a:latin typeface="微软雅黑" pitchFamily="34" charset="-122"/>
                <a:ea typeface="微软雅黑" pitchFamily="34" charset="-122"/>
              </a:rPr>
              <a:t>年末应收账款的余额为</a:t>
            </a:r>
            <a:r>
              <a:rPr lang="en-US" altLang="zh-CN" sz="1800" dirty="0">
                <a:latin typeface="微软雅黑" pitchFamily="34" charset="-122"/>
                <a:ea typeface="微软雅黑" pitchFamily="34" charset="-122"/>
              </a:rPr>
              <a:t>1 000 000</a:t>
            </a:r>
            <a:r>
              <a:rPr lang="zh-CN" altLang="zh-CN" sz="1800" dirty="0">
                <a:latin typeface="微软雅黑" pitchFamily="34" charset="-122"/>
                <a:ea typeface="微软雅黑" pitchFamily="34" charset="-122"/>
              </a:rPr>
              <a:t>元，提取坏账准备的比例为</a:t>
            </a:r>
            <a:r>
              <a:rPr lang="en-US" altLang="zh-CN" sz="1800" dirty="0">
                <a:latin typeface="微软雅黑" pitchFamily="34" charset="-122"/>
                <a:ea typeface="微软雅黑" pitchFamily="34" charset="-122"/>
              </a:rPr>
              <a:t>4</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2015</a:t>
            </a:r>
            <a:r>
              <a:rPr lang="zh-CN" altLang="zh-CN" sz="1800" dirty="0">
                <a:latin typeface="微软雅黑" pitchFamily="34" charset="-122"/>
                <a:ea typeface="微软雅黑" pitchFamily="34" charset="-122"/>
              </a:rPr>
              <a:t>年发生坏账损失</a:t>
            </a:r>
            <a:r>
              <a:rPr lang="en-US" altLang="zh-CN" sz="1800" dirty="0">
                <a:latin typeface="微软雅黑" pitchFamily="34" charset="-122"/>
                <a:ea typeface="微软雅黑" pitchFamily="34" charset="-122"/>
              </a:rPr>
              <a:t>5 000</a:t>
            </a:r>
            <a:r>
              <a:rPr lang="zh-CN" altLang="zh-CN" sz="1800" dirty="0">
                <a:latin typeface="微软雅黑" pitchFamily="34" charset="-122"/>
                <a:ea typeface="微软雅黑" pitchFamily="34" charset="-122"/>
              </a:rPr>
              <a:t>元，年末应收账款余额</a:t>
            </a:r>
            <a:r>
              <a:rPr lang="zh-CN" altLang="zh-CN" sz="1800" dirty="0" smtClean="0">
                <a:latin typeface="微软雅黑" pitchFamily="34" charset="-122"/>
                <a:ea typeface="微软雅黑" pitchFamily="34" charset="-122"/>
              </a:rPr>
              <a:t>为</a:t>
            </a:r>
            <a:endParaRPr lang="en-US" altLang="zh-CN" sz="1800" dirty="0" smtClean="0">
              <a:latin typeface="微软雅黑" pitchFamily="34" charset="-122"/>
              <a:ea typeface="微软雅黑" pitchFamily="34" charset="-122"/>
            </a:endParaRPr>
          </a:p>
          <a:p>
            <a:pPr>
              <a:lnSpc>
                <a:spcPts val="2800"/>
              </a:lnSpc>
            </a:pPr>
            <a:r>
              <a:rPr lang="en-US" altLang="zh-CN" sz="1800" dirty="0" smtClean="0">
                <a:latin typeface="微软雅黑" pitchFamily="34" charset="-122"/>
                <a:ea typeface="微软雅黑" pitchFamily="34" charset="-122"/>
              </a:rPr>
              <a:t>1 </a:t>
            </a:r>
            <a:r>
              <a:rPr lang="en-US" altLang="zh-CN" sz="1800" dirty="0">
                <a:latin typeface="微软雅黑" pitchFamily="34" charset="-122"/>
                <a:ea typeface="微软雅黑" pitchFamily="34" charset="-122"/>
              </a:rPr>
              <a:t>100 000</a:t>
            </a:r>
            <a:r>
              <a:rPr lang="zh-CN" altLang="zh-CN" sz="1800" dirty="0">
                <a:latin typeface="微软雅黑" pitchFamily="34" charset="-122"/>
                <a:ea typeface="微软雅黑" pitchFamily="34" charset="-122"/>
              </a:rPr>
              <a:t>元，</a:t>
            </a:r>
            <a:r>
              <a:rPr lang="en-US" altLang="zh-CN" sz="1800" dirty="0">
                <a:latin typeface="微软雅黑" pitchFamily="34" charset="-122"/>
                <a:ea typeface="微软雅黑" pitchFamily="34" charset="-122"/>
              </a:rPr>
              <a:t>2014</a:t>
            </a:r>
            <a:r>
              <a:rPr lang="zh-CN" altLang="zh-CN" sz="1800" dirty="0">
                <a:latin typeface="微软雅黑" pitchFamily="34" charset="-122"/>
                <a:ea typeface="微软雅黑" pitchFamily="34" charset="-122"/>
              </a:rPr>
              <a:t>年已冲销的应收账款又收回</a:t>
            </a:r>
            <a:r>
              <a:rPr lang="en-US" altLang="zh-CN" sz="1800" dirty="0">
                <a:latin typeface="微软雅黑" pitchFamily="34" charset="-122"/>
                <a:ea typeface="微软雅黑" pitchFamily="34" charset="-122"/>
              </a:rPr>
              <a:t>3 000</a:t>
            </a:r>
            <a:r>
              <a:rPr lang="zh-CN" altLang="zh-CN" sz="1800" dirty="0">
                <a:latin typeface="微软雅黑" pitchFamily="34" charset="-122"/>
                <a:ea typeface="微软雅黑" pitchFamily="34" charset="-122"/>
              </a:rPr>
              <a:t>元，期末应收账款的余额为</a:t>
            </a:r>
            <a:r>
              <a:rPr lang="en-US" altLang="zh-CN" sz="1800" dirty="0">
                <a:latin typeface="微软雅黑" pitchFamily="34" charset="-122"/>
                <a:ea typeface="微软雅黑" pitchFamily="34" charset="-122"/>
              </a:rPr>
              <a:t>1 200 000</a:t>
            </a:r>
            <a:r>
              <a:rPr lang="zh-CN" altLang="zh-CN" sz="1800" dirty="0">
                <a:latin typeface="微软雅黑" pitchFamily="34" charset="-122"/>
                <a:ea typeface="微软雅黑" pitchFamily="34" charset="-122"/>
              </a:rPr>
              <a:t>元。</a:t>
            </a:r>
            <a:endParaRPr lang="zh-CN" altLang="en-US" sz="1800" dirty="0">
              <a:latin typeface="微软雅黑" pitchFamily="34" charset="-122"/>
              <a:ea typeface="微软雅黑" pitchFamily="34" charset="-122"/>
            </a:endParaRPr>
          </a:p>
        </p:txBody>
      </p:sp>
      <p:sp>
        <p:nvSpPr>
          <p:cNvPr id="10" name="矩形 9"/>
          <p:cNvSpPr/>
          <p:nvPr>
            <p:custDataLst>
              <p:tags r:id="rId7"/>
            </p:custDataLst>
          </p:nvPr>
        </p:nvSpPr>
        <p:spPr>
          <a:xfrm>
            <a:off x="805486" y="1491630"/>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1" name="矩形 10"/>
          <p:cNvSpPr/>
          <p:nvPr>
            <p:custDataLst>
              <p:tags r:id="rId8"/>
            </p:custDataLst>
          </p:nvPr>
        </p:nvSpPr>
        <p:spPr>
          <a:xfrm>
            <a:off x="729044" y="3425725"/>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2" name="矩形 11"/>
          <p:cNvSpPr/>
          <p:nvPr/>
        </p:nvSpPr>
        <p:spPr>
          <a:xfrm>
            <a:off x="806388" y="3507854"/>
            <a:ext cx="7726424" cy="1528624"/>
          </a:xfrm>
          <a:prstGeom prst="rect">
            <a:avLst/>
          </a:prstGeom>
        </p:spPr>
        <p:txBody>
          <a:bodyPr wrap="square">
            <a:spAutoFit/>
          </a:bodyPr>
          <a:lstStyle/>
          <a:p>
            <a:pPr marL="0" marR="0" lvl="0" indent="0" defTabSz="914400" eaLnBrk="1" fontAlgn="auto" latinLnBrk="0" hangingPunct="1">
              <a:lnSpc>
                <a:spcPts val="28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③2015</a:t>
            </a:r>
            <a:r>
              <a:rPr kumimoji="0" lang="zh-CN" altLang="zh-CN"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年末按应收账款的余额计算提取坏账</a:t>
            </a:r>
            <a:r>
              <a:rPr kumimoji="0" lang="zh-CN" altLang="zh-CN"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准备</a:t>
            </a:r>
            <a:r>
              <a:rPr kumimoji="0" lang="zh-CN" altLang="en-US"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时：</a:t>
            </a:r>
            <a:endParaRPr kumimoji="0" lang="zh-CN" altLang="zh-CN"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a:p>
            <a:pPr marL="0" marR="0" lvl="0" indent="0" defTabSz="914400" eaLnBrk="1" fontAlgn="auto" latinLnBrk="0" hangingPunct="1">
              <a:lnSpc>
                <a:spcPts val="2800"/>
              </a:lnSpc>
              <a:spcBef>
                <a:spcPts val="0"/>
              </a:spcBef>
              <a:spcAft>
                <a:spcPts val="0"/>
              </a:spcAft>
              <a:buClrTx/>
              <a:buSzTx/>
              <a:buFontTx/>
              <a:buNone/>
              <a:tabLst/>
              <a:defRPr/>
            </a:pPr>
            <a:r>
              <a:rPr kumimoji="0" lang="zh-CN" altLang="zh-CN" sz="1800" b="0"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本年度</a:t>
            </a:r>
            <a:r>
              <a:rPr kumimoji="0" lang="zh-CN" altLang="zh-CN" sz="1800" b="0" i="0" u="none" strike="noStrike" kern="0" cap="none" spc="0" normalizeH="0" baseline="0" noProof="0" dirty="0">
                <a:ln>
                  <a:noFill/>
                </a:ln>
                <a:solidFill>
                  <a:srgbClr val="084CA1"/>
                </a:solidFill>
                <a:effectLst/>
                <a:uLnTx/>
                <a:uFillTx/>
                <a:latin typeface="微软雅黑" pitchFamily="34" charset="-122"/>
                <a:ea typeface="微软雅黑" pitchFamily="34" charset="-122"/>
              </a:rPr>
              <a:t>应提的坏账</a:t>
            </a:r>
            <a:r>
              <a:rPr kumimoji="0" lang="zh-CN" altLang="zh-CN" sz="1800" b="0"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准备</a:t>
            </a:r>
            <a:r>
              <a:rPr kumimoji="0" lang="zh-CN" altLang="en-US" sz="1800" b="0"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a:t>
            </a:r>
            <a:r>
              <a:rPr kumimoji="0" lang="en-US" altLang="zh-CN" sz="1800" b="0"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1 </a:t>
            </a:r>
            <a:r>
              <a:rPr kumimoji="0" lang="en-US" altLang="zh-CN" sz="1800" b="0" i="0" u="none" strike="noStrike" kern="0" cap="none" spc="0" normalizeH="0" baseline="0" noProof="0" dirty="0">
                <a:ln>
                  <a:noFill/>
                </a:ln>
                <a:solidFill>
                  <a:srgbClr val="084CA1"/>
                </a:solidFill>
                <a:effectLst/>
                <a:uLnTx/>
                <a:uFillTx/>
                <a:latin typeface="微软雅黑" pitchFamily="34" charset="-122"/>
                <a:ea typeface="微软雅黑" pitchFamily="34" charset="-122"/>
              </a:rPr>
              <a:t>100 000</a:t>
            </a:r>
            <a:r>
              <a:rPr kumimoji="0" lang="zh-CN" altLang="zh-CN" sz="1800" b="0" i="0" u="none" strike="noStrike" kern="0" cap="none" spc="0" normalizeH="0" baseline="0" noProof="0" dirty="0">
                <a:ln>
                  <a:noFill/>
                </a:ln>
                <a:solidFill>
                  <a:srgbClr val="084CA1"/>
                </a:solidFill>
                <a:effectLst/>
                <a:uLnTx/>
                <a:uFillTx/>
                <a:latin typeface="微软雅黑" pitchFamily="34" charset="-122"/>
                <a:ea typeface="微软雅黑" pitchFamily="34" charset="-122"/>
              </a:rPr>
              <a:t>×</a:t>
            </a:r>
            <a:r>
              <a:rPr kumimoji="0" lang="en-US" altLang="zh-CN" sz="1800" b="0" i="0" u="none" strike="noStrike" kern="0" cap="none" spc="0" normalizeH="0" baseline="0" noProof="0" dirty="0">
                <a:ln>
                  <a:noFill/>
                </a:ln>
                <a:solidFill>
                  <a:srgbClr val="084CA1"/>
                </a:solidFill>
                <a:effectLst/>
                <a:uLnTx/>
                <a:uFillTx/>
                <a:latin typeface="微软雅黑" pitchFamily="34" charset="-122"/>
                <a:ea typeface="微软雅黑" pitchFamily="34" charset="-122"/>
              </a:rPr>
              <a:t>4</a:t>
            </a:r>
            <a:r>
              <a:rPr kumimoji="0" lang="zh-CN" altLang="zh-CN" sz="1800" b="0"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a:t>
            </a:r>
            <a:r>
              <a:rPr kumimoji="0" lang="en-US" altLang="zh-CN" sz="1800" b="0" i="0" u="none" strike="noStrike" kern="0" cap="none" spc="0" normalizeH="0" baseline="0" noProof="0" dirty="0">
                <a:ln>
                  <a:noFill/>
                </a:ln>
                <a:solidFill>
                  <a:srgbClr val="084CA1"/>
                </a:solidFill>
                <a:effectLst/>
                <a:uLnTx/>
                <a:uFillTx/>
                <a:latin typeface="微软雅黑" pitchFamily="34" charset="-122"/>
                <a:ea typeface="微软雅黑" pitchFamily="34" charset="-122"/>
              </a:rPr>
              <a:t>1 </a:t>
            </a:r>
            <a:r>
              <a:rPr kumimoji="0" lang="en-US" altLang="zh-CN" sz="1800" b="0"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000</a:t>
            </a:r>
            <a:r>
              <a:rPr kumimoji="0" lang="zh-CN" altLang="zh-CN" sz="1800" b="0"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a:t>
            </a:r>
            <a:r>
              <a:rPr kumimoji="0" lang="en-US" altLang="zh-CN" sz="1800" b="0"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5 400</a:t>
            </a:r>
            <a:r>
              <a:rPr kumimoji="0" lang="zh-CN" altLang="en-US" sz="1800" b="0"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a:t>
            </a:r>
            <a:r>
              <a:rPr kumimoji="0" lang="zh-CN" altLang="zh-CN" sz="1800" b="0"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元</a:t>
            </a:r>
            <a:r>
              <a:rPr kumimoji="0" lang="zh-CN" altLang="en-US" sz="1800" b="0"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a:t>
            </a:r>
            <a:endParaRPr kumimoji="0" lang="zh-CN" altLang="zh-CN" sz="1800" b="0"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a:p>
            <a:pPr marL="0" marR="0" lvl="0" indent="0" defTabSz="914400" eaLnBrk="1" fontAlgn="auto" latinLnBrk="0" hangingPunct="1">
              <a:lnSpc>
                <a:spcPts val="2800"/>
              </a:lnSpc>
              <a:spcBef>
                <a:spcPts val="0"/>
              </a:spcBef>
              <a:spcAft>
                <a:spcPts val="0"/>
              </a:spcAft>
              <a:buClrTx/>
              <a:buSzTx/>
              <a:buFontTx/>
              <a:buNone/>
              <a:tabLst/>
              <a:defRPr/>
            </a:pP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借：资产减值损失</a:t>
            </a:r>
            <a:r>
              <a:rPr kumimoji="0" lang="en-US"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                                             5 400</a:t>
            </a:r>
            <a:endPar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a:p>
            <a:pPr marL="0" marR="0" lvl="0" indent="0" defTabSz="914400" eaLnBrk="1" fontAlgn="auto" latinLnBrk="0" hangingPunct="1">
              <a:lnSpc>
                <a:spcPts val="28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       </a:t>
            </a: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贷</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：坏账准备</a:t>
            </a:r>
            <a:r>
              <a:rPr kumimoji="0" lang="en-US"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                                                </a:t>
            </a:r>
            <a:r>
              <a:rPr kumimoji="0" lang="en-US"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    </a:t>
            </a:r>
            <a:r>
              <a:rPr kumimoji="0" lang="en-US"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5 400</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405188250"/>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a:solidFill>
                  <a:schemeClr val="bg1"/>
                </a:solidFill>
                <a:latin typeface="微软雅黑"/>
                <a:ea typeface="微软雅黑"/>
              </a:rPr>
              <a:t>6</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2291382"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应收款项减值</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9" name="矩形 28"/>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9" name="矩形 8"/>
          <p:cNvSpPr/>
          <p:nvPr/>
        </p:nvSpPr>
        <p:spPr>
          <a:xfrm>
            <a:off x="805483" y="1247927"/>
            <a:ext cx="7727329" cy="1887696"/>
          </a:xfrm>
          <a:prstGeom prst="rect">
            <a:avLst/>
          </a:prstGeom>
        </p:spPr>
        <p:txBody>
          <a:bodyPr wrap="square">
            <a:spAutoFit/>
          </a:bodyPr>
          <a:lstStyle/>
          <a:p>
            <a:pPr>
              <a:lnSpc>
                <a:spcPts val="2800"/>
              </a:lnSpc>
            </a:pPr>
            <a:r>
              <a:rPr lang="en-US" altLang="zh-CN" sz="1800" b="1" dirty="0" smtClean="0">
                <a:solidFill>
                  <a:srgbClr val="084CA1"/>
                </a:solidFill>
                <a:latin typeface="微软雅黑" pitchFamily="34" charset="-122"/>
                <a:ea typeface="微软雅黑" pitchFamily="34" charset="-122"/>
              </a:rPr>
              <a:t>【</a:t>
            </a:r>
            <a:r>
              <a:rPr lang="zh-CN" altLang="en-US" sz="1800" b="1" dirty="0">
                <a:solidFill>
                  <a:srgbClr val="084CA1"/>
                </a:solidFill>
                <a:latin typeface="微软雅黑" pitchFamily="34" charset="-122"/>
                <a:ea typeface="微软雅黑" pitchFamily="34" charset="-122"/>
              </a:rPr>
              <a:t>余额百分比法</a:t>
            </a:r>
            <a:r>
              <a:rPr lang="en-US" altLang="zh-CN" sz="1800" b="1" dirty="0" smtClean="0">
                <a:solidFill>
                  <a:srgbClr val="084CA1"/>
                </a:solidFill>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某</a:t>
            </a:r>
            <a:r>
              <a:rPr lang="zh-CN" altLang="zh-CN" sz="1800" dirty="0">
                <a:latin typeface="微软雅黑" pitchFamily="34" charset="-122"/>
                <a:ea typeface="微软雅黑" pitchFamily="34" charset="-122"/>
              </a:rPr>
              <a:t>企业成立于</a:t>
            </a:r>
            <a:r>
              <a:rPr lang="en-US" altLang="zh-CN" sz="1800" dirty="0">
                <a:latin typeface="微软雅黑" pitchFamily="34" charset="-122"/>
                <a:ea typeface="微软雅黑" pitchFamily="34" charset="-122"/>
              </a:rPr>
              <a:t>2014</a:t>
            </a:r>
            <a:r>
              <a:rPr lang="zh-CN" altLang="zh-CN" sz="1800" dirty="0">
                <a:latin typeface="微软雅黑" pitchFamily="34" charset="-122"/>
                <a:ea typeface="微软雅黑" pitchFamily="34" charset="-122"/>
              </a:rPr>
              <a:t>年，并从当年起采用余额百分比法提取坏账准备。</a:t>
            </a:r>
            <a:r>
              <a:rPr lang="en-US" altLang="zh-CN" sz="1800" dirty="0">
                <a:latin typeface="微软雅黑" pitchFamily="34" charset="-122"/>
                <a:ea typeface="微软雅黑" pitchFamily="34" charset="-122"/>
              </a:rPr>
              <a:t>2014</a:t>
            </a:r>
            <a:r>
              <a:rPr lang="zh-CN" altLang="zh-CN" sz="1800" dirty="0">
                <a:latin typeface="微软雅黑" pitchFamily="34" charset="-122"/>
                <a:ea typeface="微软雅黑" pitchFamily="34" charset="-122"/>
              </a:rPr>
              <a:t>年末应收账款的余额为</a:t>
            </a:r>
            <a:r>
              <a:rPr lang="en-US" altLang="zh-CN" sz="1800" dirty="0">
                <a:latin typeface="微软雅黑" pitchFamily="34" charset="-122"/>
                <a:ea typeface="微软雅黑" pitchFamily="34" charset="-122"/>
              </a:rPr>
              <a:t>1 000 000</a:t>
            </a:r>
            <a:r>
              <a:rPr lang="zh-CN" altLang="zh-CN" sz="1800" dirty="0">
                <a:latin typeface="微软雅黑" pitchFamily="34" charset="-122"/>
                <a:ea typeface="微软雅黑" pitchFamily="34" charset="-122"/>
              </a:rPr>
              <a:t>元，提取坏账准备的比例为</a:t>
            </a:r>
            <a:r>
              <a:rPr lang="en-US" altLang="zh-CN" sz="1800" dirty="0">
                <a:latin typeface="微软雅黑" pitchFamily="34" charset="-122"/>
                <a:ea typeface="微软雅黑" pitchFamily="34" charset="-122"/>
              </a:rPr>
              <a:t>4</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2015</a:t>
            </a:r>
            <a:r>
              <a:rPr lang="zh-CN" altLang="zh-CN" sz="1800" dirty="0">
                <a:latin typeface="微软雅黑" pitchFamily="34" charset="-122"/>
                <a:ea typeface="微软雅黑" pitchFamily="34" charset="-122"/>
              </a:rPr>
              <a:t>年发生坏账损失</a:t>
            </a:r>
            <a:r>
              <a:rPr lang="en-US" altLang="zh-CN" sz="1800" dirty="0">
                <a:latin typeface="微软雅黑" pitchFamily="34" charset="-122"/>
                <a:ea typeface="微软雅黑" pitchFamily="34" charset="-122"/>
              </a:rPr>
              <a:t>5 000</a:t>
            </a:r>
            <a:r>
              <a:rPr lang="zh-CN" altLang="zh-CN" sz="1800" dirty="0">
                <a:latin typeface="微软雅黑" pitchFamily="34" charset="-122"/>
                <a:ea typeface="微软雅黑" pitchFamily="34" charset="-122"/>
              </a:rPr>
              <a:t>元，年末应收账款余额</a:t>
            </a:r>
            <a:r>
              <a:rPr lang="zh-CN" altLang="zh-CN" sz="1800" dirty="0" smtClean="0">
                <a:latin typeface="微软雅黑" pitchFamily="34" charset="-122"/>
                <a:ea typeface="微软雅黑" pitchFamily="34" charset="-122"/>
              </a:rPr>
              <a:t>为</a:t>
            </a:r>
            <a:endParaRPr lang="en-US" altLang="zh-CN" sz="1800" dirty="0" smtClean="0">
              <a:latin typeface="微软雅黑" pitchFamily="34" charset="-122"/>
              <a:ea typeface="微软雅黑" pitchFamily="34" charset="-122"/>
            </a:endParaRPr>
          </a:p>
          <a:p>
            <a:pPr>
              <a:lnSpc>
                <a:spcPts val="2800"/>
              </a:lnSpc>
            </a:pPr>
            <a:r>
              <a:rPr lang="en-US" altLang="zh-CN" sz="1800" dirty="0" smtClean="0">
                <a:latin typeface="微软雅黑" pitchFamily="34" charset="-122"/>
                <a:ea typeface="微软雅黑" pitchFamily="34" charset="-122"/>
              </a:rPr>
              <a:t>1 </a:t>
            </a:r>
            <a:r>
              <a:rPr lang="en-US" altLang="zh-CN" sz="1800" dirty="0">
                <a:latin typeface="微软雅黑" pitchFamily="34" charset="-122"/>
                <a:ea typeface="微软雅黑" pitchFamily="34" charset="-122"/>
              </a:rPr>
              <a:t>100 000</a:t>
            </a:r>
            <a:r>
              <a:rPr lang="zh-CN" altLang="zh-CN" sz="1800" dirty="0">
                <a:latin typeface="微软雅黑" pitchFamily="34" charset="-122"/>
                <a:ea typeface="微软雅黑" pitchFamily="34" charset="-122"/>
              </a:rPr>
              <a:t>元，</a:t>
            </a:r>
            <a:r>
              <a:rPr lang="en-US" altLang="zh-CN" sz="1800" dirty="0">
                <a:latin typeface="微软雅黑" pitchFamily="34" charset="-122"/>
                <a:ea typeface="微软雅黑" pitchFamily="34" charset="-122"/>
              </a:rPr>
              <a:t>2014</a:t>
            </a:r>
            <a:r>
              <a:rPr lang="zh-CN" altLang="zh-CN" sz="1800" dirty="0">
                <a:latin typeface="微软雅黑" pitchFamily="34" charset="-122"/>
                <a:ea typeface="微软雅黑" pitchFamily="34" charset="-122"/>
              </a:rPr>
              <a:t>年已冲销的应收账款又收回</a:t>
            </a:r>
            <a:r>
              <a:rPr lang="en-US" altLang="zh-CN" sz="1800" dirty="0">
                <a:latin typeface="微软雅黑" pitchFamily="34" charset="-122"/>
                <a:ea typeface="微软雅黑" pitchFamily="34" charset="-122"/>
              </a:rPr>
              <a:t>3 000</a:t>
            </a:r>
            <a:r>
              <a:rPr lang="zh-CN" altLang="zh-CN" sz="1800" dirty="0">
                <a:latin typeface="微软雅黑" pitchFamily="34" charset="-122"/>
                <a:ea typeface="微软雅黑" pitchFamily="34" charset="-122"/>
              </a:rPr>
              <a:t>元，期末应收账款的余额为</a:t>
            </a:r>
            <a:r>
              <a:rPr lang="en-US" altLang="zh-CN" sz="1800" dirty="0">
                <a:latin typeface="微软雅黑" pitchFamily="34" charset="-122"/>
                <a:ea typeface="微软雅黑" pitchFamily="34" charset="-122"/>
              </a:rPr>
              <a:t>1 200 000</a:t>
            </a:r>
            <a:r>
              <a:rPr lang="zh-CN" altLang="zh-CN" sz="1800" dirty="0">
                <a:latin typeface="微软雅黑" pitchFamily="34" charset="-122"/>
                <a:ea typeface="微软雅黑" pitchFamily="34" charset="-122"/>
              </a:rPr>
              <a:t>元。</a:t>
            </a:r>
            <a:endParaRPr lang="zh-CN" altLang="en-US" sz="1800" dirty="0">
              <a:latin typeface="微软雅黑" pitchFamily="34" charset="-122"/>
              <a:ea typeface="微软雅黑" pitchFamily="34" charset="-122"/>
            </a:endParaRPr>
          </a:p>
        </p:txBody>
      </p:sp>
      <p:sp>
        <p:nvSpPr>
          <p:cNvPr id="10" name="矩形 9"/>
          <p:cNvSpPr/>
          <p:nvPr>
            <p:custDataLst>
              <p:tags r:id="rId7"/>
            </p:custDataLst>
          </p:nvPr>
        </p:nvSpPr>
        <p:spPr>
          <a:xfrm>
            <a:off x="805486" y="1182880"/>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1" name="矩形 10"/>
          <p:cNvSpPr/>
          <p:nvPr>
            <p:custDataLst>
              <p:tags r:id="rId8"/>
            </p:custDataLst>
          </p:nvPr>
        </p:nvSpPr>
        <p:spPr>
          <a:xfrm>
            <a:off x="729044" y="3055088"/>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2" name="矩形 11"/>
          <p:cNvSpPr/>
          <p:nvPr/>
        </p:nvSpPr>
        <p:spPr>
          <a:xfrm>
            <a:off x="806388" y="3055088"/>
            <a:ext cx="7726425" cy="1887696"/>
          </a:xfrm>
          <a:prstGeom prst="rect">
            <a:avLst/>
          </a:prstGeom>
        </p:spPr>
        <p:txBody>
          <a:bodyPr wrap="square">
            <a:spAutoFit/>
          </a:bodyPr>
          <a:lstStyle/>
          <a:p>
            <a:pPr>
              <a:lnSpc>
                <a:spcPts val="2800"/>
              </a:lnSpc>
            </a:pPr>
            <a:r>
              <a:rPr lang="en-US" altLang="zh-CN" sz="1800" b="1" dirty="0" smtClean="0">
                <a:solidFill>
                  <a:srgbClr val="084CA1"/>
                </a:solidFill>
                <a:latin typeface="微软雅黑" pitchFamily="34" charset="-122"/>
                <a:ea typeface="微软雅黑" pitchFamily="34" charset="-122"/>
              </a:rPr>
              <a:t>④2016</a:t>
            </a:r>
            <a:r>
              <a:rPr lang="zh-CN" altLang="zh-CN" sz="1800" b="1" dirty="0">
                <a:solidFill>
                  <a:srgbClr val="084CA1"/>
                </a:solidFill>
                <a:latin typeface="微软雅黑" pitchFamily="34" charset="-122"/>
                <a:ea typeface="微软雅黑" pitchFamily="34" charset="-122"/>
              </a:rPr>
              <a:t>年，已冲销的应收账款又</a:t>
            </a:r>
            <a:r>
              <a:rPr lang="zh-CN" altLang="zh-CN" sz="1800" b="1" dirty="0" smtClean="0">
                <a:solidFill>
                  <a:srgbClr val="084CA1"/>
                </a:solidFill>
                <a:latin typeface="微软雅黑" pitchFamily="34" charset="-122"/>
                <a:ea typeface="微软雅黑" pitchFamily="34" charset="-122"/>
              </a:rPr>
              <a:t>收回</a:t>
            </a:r>
            <a:r>
              <a:rPr lang="zh-CN" altLang="en-US" sz="1800" b="1" dirty="0" smtClean="0">
                <a:solidFill>
                  <a:srgbClr val="084CA1"/>
                </a:solidFill>
                <a:latin typeface="微软雅黑" pitchFamily="34" charset="-122"/>
                <a:ea typeface="微软雅黑" pitchFamily="34" charset="-122"/>
              </a:rPr>
              <a:t>时：</a:t>
            </a:r>
            <a:endParaRPr lang="en-US" altLang="zh-CN" sz="1800" b="1" dirty="0" smtClean="0">
              <a:solidFill>
                <a:srgbClr val="084CA1"/>
              </a:solidFill>
              <a:latin typeface="微软雅黑" pitchFamily="34" charset="-122"/>
              <a:ea typeface="微软雅黑" pitchFamily="34" charset="-122"/>
            </a:endParaRPr>
          </a:p>
          <a:p>
            <a:pPr>
              <a:lnSpc>
                <a:spcPts val="2800"/>
              </a:lnSpc>
            </a:pPr>
            <a:r>
              <a:rPr lang="zh-CN" altLang="zh-CN" sz="1800" dirty="0" smtClean="0">
                <a:latin typeface="微软雅黑" pitchFamily="34" charset="-122"/>
                <a:ea typeface="微软雅黑" pitchFamily="34" charset="-122"/>
              </a:rPr>
              <a:t>借</a:t>
            </a:r>
            <a:r>
              <a:rPr lang="zh-CN" altLang="zh-CN" sz="1800" dirty="0">
                <a:latin typeface="微软雅黑" pitchFamily="34" charset="-122"/>
                <a:ea typeface="微软雅黑" pitchFamily="34" charset="-122"/>
              </a:rPr>
              <a:t>：应收账款</a:t>
            </a:r>
            <a:r>
              <a:rPr lang="en-US" altLang="zh-CN" sz="1800" dirty="0">
                <a:latin typeface="微软雅黑" pitchFamily="34" charset="-122"/>
                <a:ea typeface="微软雅黑" pitchFamily="34" charset="-122"/>
              </a:rPr>
              <a:t>                                             3 000</a:t>
            </a:r>
            <a:endParaRPr lang="zh-CN" altLang="zh-CN" sz="1800" dirty="0">
              <a:latin typeface="微软雅黑" pitchFamily="34" charset="-122"/>
              <a:ea typeface="微软雅黑" pitchFamily="34" charset="-122"/>
            </a:endParaRPr>
          </a:p>
          <a:p>
            <a:pPr>
              <a:lnSpc>
                <a:spcPts val="28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：坏账准备</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3 000</a:t>
            </a:r>
            <a:endParaRPr lang="zh-CN" altLang="zh-CN" sz="1800" dirty="0">
              <a:latin typeface="微软雅黑" pitchFamily="34" charset="-122"/>
              <a:ea typeface="微软雅黑" pitchFamily="34" charset="-122"/>
            </a:endParaRPr>
          </a:p>
          <a:p>
            <a:pPr>
              <a:lnSpc>
                <a:spcPts val="2800"/>
              </a:lnSpc>
            </a:pPr>
            <a:r>
              <a:rPr lang="zh-CN" altLang="zh-CN" sz="1800" dirty="0" smtClean="0">
                <a:latin typeface="微软雅黑" pitchFamily="34" charset="-122"/>
                <a:ea typeface="微软雅黑" pitchFamily="34" charset="-122"/>
              </a:rPr>
              <a:t>借</a:t>
            </a:r>
            <a:r>
              <a:rPr lang="zh-CN" altLang="zh-CN" sz="1800" dirty="0">
                <a:latin typeface="微软雅黑" pitchFamily="34" charset="-122"/>
                <a:ea typeface="微软雅黑" pitchFamily="34" charset="-122"/>
              </a:rPr>
              <a:t>：银行存款</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3 000</a:t>
            </a:r>
            <a:endParaRPr lang="zh-CN" altLang="zh-CN" sz="1800" dirty="0">
              <a:latin typeface="微软雅黑" pitchFamily="34" charset="-122"/>
              <a:ea typeface="微软雅黑" pitchFamily="34" charset="-122"/>
            </a:endParaRPr>
          </a:p>
          <a:p>
            <a:pPr>
              <a:lnSpc>
                <a:spcPts val="28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：应收账款</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3 </a:t>
            </a:r>
            <a:r>
              <a:rPr lang="en-US" altLang="zh-CN" sz="1800" dirty="0" smtClean="0">
                <a:latin typeface="微软雅黑" pitchFamily="34" charset="-122"/>
                <a:ea typeface="微软雅黑" pitchFamily="34" charset="-122"/>
              </a:rPr>
              <a:t>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405188250"/>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a:solidFill>
                  <a:schemeClr val="bg1"/>
                </a:solidFill>
                <a:latin typeface="微软雅黑"/>
                <a:ea typeface="微软雅黑"/>
              </a:rPr>
              <a:t>6</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2291382"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应收款项减值</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9" name="矩形 28"/>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9" name="矩形 8"/>
          <p:cNvSpPr/>
          <p:nvPr/>
        </p:nvSpPr>
        <p:spPr>
          <a:xfrm>
            <a:off x="805483" y="1390427"/>
            <a:ext cx="7727329" cy="1887696"/>
          </a:xfrm>
          <a:prstGeom prst="rect">
            <a:avLst/>
          </a:prstGeom>
        </p:spPr>
        <p:txBody>
          <a:bodyPr wrap="square">
            <a:spAutoFit/>
          </a:bodyPr>
          <a:lstStyle/>
          <a:p>
            <a:pPr>
              <a:lnSpc>
                <a:spcPts val="2800"/>
              </a:lnSpc>
            </a:pPr>
            <a:r>
              <a:rPr lang="en-US" altLang="zh-CN" sz="1800" b="1" dirty="0" smtClean="0">
                <a:solidFill>
                  <a:srgbClr val="084CA1"/>
                </a:solidFill>
                <a:latin typeface="微软雅黑" pitchFamily="34" charset="-122"/>
                <a:ea typeface="微软雅黑" pitchFamily="34" charset="-122"/>
              </a:rPr>
              <a:t>【</a:t>
            </a:r>
            <a:r>
              <a:rPr lang="zh-CN" altLang="en-US" sz="1800" b="1" dirty="0">
                <a:solidFill>
                  <a:srgbClr val="084CA1"/>
                </a:solidFill>
                <a:latin typeface="微软雅黑" pitchFamily="34" charset="-122"/>
                <a:ea typeface="微软雅黑" pitchFamily="34" charset="-122"/>
              </a:rPr>
              <a:t>余额百分比法</a:t>
            </a:r>
            <a:r>
              <a:rPr lang="en-US" altLang="zh-CN" sz="1800" b="1" dirty="0" smtClean="0">
                <a:solidFill>
                  <a:srgbClr val="084CA1"/>
                </a:solidFill>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某</a:t>
            </a:r>
            <a:r>
              <a:rPr lang="zh-CN" altLang="zh-CN" sz="1800" dirty="0">
                <a:latin typeface="微软雅黑" pitchFamily="34" charset="-122"/>
                <a:ea typeface="微软雅黑" pitchFamily="34" charset="-122"/>
              </a:rPr>
              <a:t>企业成立于</a:t>
            </a:r>
            <a:r>
              <a:rPr lang="en-US" altLang="zh-CN" sz="1800" dirty="0">
                <a:latin typeface="微软雅黑" pitchFamily="34" charset="-122"/>
                <a:ea typeface="微软雅黑" pitchFamily="34" charset="-122"/>
              </a:rPr>
              <a:t>2014</a:t>
            </a:r>
            <a:r>
              <a:rPr lang="zh-CN" altLang="zh-CN" sz="1800" dirty="0">
                <a:latin typeface="微软雅黑" pitchFamily="34" charset="-122"/>
                <a:ea typeface="微软雅黑" pitchFamily="34" charset="-122"/>
              </a:rPr>
              <a:t>年，并从当年起采用余额百分比法提取坏账准备。</a:t>
            </a:r>
            <a:r>
              <a:rPr lang="en-US" altLang="zh-CN" sz="1800" dirty="0">
                <a:latin typeface="微软雅黑" pitchFamily="34" charset="-122"/>
                <a:ea typeface="微软雅黑" pitchFamily="34" charset="-122"/>
              </a:rPr>
              <a:t>2014</a:t>
            </a:r>
            <a:r>
              <a:rPr lang="zh-CN" altLang="zh-CN" sz="1800" dirty="0">
                <a:latin typeface="微软雅黑" pitchFamily="34" charset="-122"/>
                <a:ea typeface="微软雅黑" pitchFamily="34" charset="-122"/>
              </a:rPr>
              <a:t>年末应收账款的余额为</a:t>
            </a:r>
            <a:r>
              <a:rPr lang="en-US" altLang="zh-CN" sz="1800" dirty="0">
                <a:latin typeface="微软雅黑" pitchFamily="34" charset="-122"/>
                <a:ea typeface="微软雅黑" pitchFamily="34" charset="-122"/>
              </a:rPr>
              <a:t>1 000 000</a:t>
            </a:r>
            <a:r>
              <a:rPr lang="zh-CN" altLang="zh-CN" sz="1800" dirty="0">
                <a:latin typeface="微软雅黑" pitchFamily="34" charset="-122"/>
                <a:ea typeface="微软雅黑" pitchFamily="34" charset="-122"/>
              </a:rPr>
              <a:t>元，提取坏账准备的比例为</a:t>
            </a:r>
            <a:r>
              <a:rPr lang="en-US" altLang="zh-CN" sz="1800" dirty="0">
                <a:latin typeface="微软雅黑" pitchFamily="34" charset="-122"/>
                <a:ea typeface="微软雅黑" pitchFamily="34" charset="-122"/>
              </a:rPr>
              <a:t>4</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2015</a:t>
            </a:r>
            <a:r>
              <a:rPr lang="zh-CN" altLang="zh-CN" sz="1800" dirty="0">
                <a:latin typeface="微软雅黑" pitchFamily="34" charset="-122"/>
                <a:ea typeface="微软雅黑" pitchFamily="34" charset="-122"/>
              </a:rPr>
              <a:t>年发生坏账损失</a:t>
            </a:r>
            <a:r>
              <a:rPr lang="en-US" altLang="zh-CN" sz="1800" dirty="0">
                <a:latin typeface="微软雅黑" pitchFamily="34" charset="-122"/>
                <a:ea typeface="微软雅黑" pitchFamily="34" charset="-122"/>
              </a:rPr>
              <a:t>5 000</a:t>
            </a:r>
            <a:r>
              <a:rPr lang="zh-CN" altLang="zh-CN" sz="1800" dirty="0">
                <a:latin typeface="微软雅黑" pitchFamily="34" charset="-122"/>
                <a:ea typeface="微软雅黑" pitchFamily="34" charset="-122"/>
              </a:rPr>
              <a:t>元，年末应收账款余额</a:t>
            </a:r>
            <a:r>
              <a:rPr lang="zh-CN" altLang="zh-CN" sz="1800" dirty="0" smtClean="0">
                <a:latin typeface="微软雅黑" pitchFamily="34" charset="-122"/>
                <a:ea typeface="微软雅黑" pitchFamily="34" charset="-122"/>
              </a:rPr>
              <a:t>为</a:t>
            </a:r>
            <a:endParaRPr lang="en-US" altLang="zh-CN" sz="1800" dirty="0" smtClean="0">
              <a:latin typeface="微软雅黑" pitchFamily="34" charset="-122"/>
              <a:ea typeface="微软雅黑" pitchFamily="34" charset="-122"/>
            </a:endParaRPr>
          </a:p>
          <a:p>
            <a:pPr>
              <a:lnSpc>
                <a:spcPts val="2800"/>
              </a:lnSpc>
            </a:pPr>
            <a:r>
              <a:rPr lang="en-US" altLang="zh-CN" sz="1800" dirty="0" smtClean="0">
                <a:latin typeface="微软雅黑" pitchFamily="34" charset="-122"/>
                <a:ea typeface="微软雅黑" pitchFamily="34" charset="-122"/>
              </a:rPr>
              <a:t>1 </a:t>
            </a:r>
            <a:r>
              <a:rPr lang="en-US" altLang="zh-CN" sz="1800" dirty="0">
                <a:latin typeface="微软雅黑" pitchFamily="34" charset="-122"/>
                <a:ea typeface="微软雅黑" pitchFamily="34" charset="-122"/>
              </a:rPr>
              <a:t>100 000</a:t>
            </a:r>
            <a:r>
              <a:rPr lang="zh-CN" altLang="zh-CN" sz="1800" dirty="0">
                <a:latin typeface="微软雅黑" pitchFamily="34" charset="-122"/>
                <a:ea typeface="微软雅黑" pitchFamily="34" charset="-122"/>
              </a:rPr>
              <a:t>元，</a:t>
            </a:r>
            <a:r>
              <a:rPr lang="en-US" altLang="zh-CN" sz="1800" dirty="0">
                <a:latin typeface="微软雅黑" pitchFamily="34" charset="-122"/>
                <a:ea typeface="微软雅黑" pitchFamily="34" charset="-122"/>
              </a:rPr>
              <a:t>2014</a:t>
            </a:r>
            <a:r>
              <a:rPr lang="zh-CN" altLang="zh-CN" sz="1800" dirty="0">
                <a:latin typeface="微软雅黑" pitchFamily="34" charset="-122"/>
                <a:ea typeface="微软雅黑" pitchFamily="34" charset="-122"/>
              </a:rPr>
              <a:t>年已冲销的应收账款又收回</a:t>
            </a:r>
            <a:r>
              <a:rPr lang="en-US" altLang="zh-CN" sz="1800" dirty="0">
                <a:latin typeface="微软雅黑" pitchFamily="34" charset="-122"/>
                <a:ea typeface="微软雅黑" pitchFamily="34" charset="-122"/>
              </a:rPr>
              <a:t>3 000</a:t>
            </a:r>
            <a:r>
              <a:rPr lang="zh-CN" altLang="zh-CN" sz="1800" dirty="0">
                <a:latin typeface="微软雅黑" pitchFamily="34" charset="-122"/>
                <a:ea typeface="微软雅黑" pitchFamily="34" charset="-122"/>
              </a:rPr>
              <a:t>元，期末应收账款的余额为</a:t>
            </a:r>
            <a:r>
              <a:rPr lang="en-US" altLang="zh-CN" sz="1800" dirty="0">
                <a:latin typeface="微软雅黑" pitchFamily="34" charset="-122"/>
                <a:ea typeface="微软雅黑" pitchFamily="34" charset="-122"/>
              </a:rPr>
              <a:t>1 200 000</a:t>
            </a:r>
            <a:r>
              <a:rPr lang="zh-CN" altLang="zh-CN" sz="1800" dirty="0">
                <a:latin typeface="微软雅黑" pitchFamily="34" charset="-122"/>
                <a:ea typeface="微软雅黑" pitchFamily="34" charset="-122"/>
              </a:rPr>
              <a:t>元。</a:t>
            </a:r>
            <a:endParaRPr lang="zh-CN" altLang="en-US" sz="1800" dirty="0">
              <a:latin typeface="微软雅黑" pitchFamily="34" charset="-122"/>
              <a:ea typeface="微软雅黑" pitchFamily="34" charset="-122"/>
            </a:endParaRPr>
          </a:p>
        </p:txBody>
      </p:sp>
      <p:sp>
        <p:nvSpPr>
          <p:cNvPr id="10" name="矩形 9"/>
          <p:cNvSpPr/>
          <p:nvPr>
            <p:custDataLst>
              <p:tags r:id="rId7"/>
            </p:custDataLst>
          </p:nvPr>
        </p:nvSpPr>
        <p:spPr>
          <a:xfrm>
            <a:off x="805486" y="1325380"/>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1" name="矩形 10"/>
          <p:cNvSpPr/>
          <p:nvPr>
            <p:custDataLst>
              <p:tags r:id="rId8"/>
            </p:custDataLst>
          </p:nvPr>
        </p:nvSpPr>
        <p:spPr>
          <a:xfrm>
            <a:off x="729044" y="3259475"/>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2" name="矩形 11"/>
          <p:cNvSpPr/>
          <p:nvPr/>
        </p:nvSpPr>
        <p:spPr>
          <a:xfrm>
            <a:off x="806388" y="3341604"/>
            <a:ext cx="7726425" cy="1528624"/>
          </a:xfrm>
          <a:prstGeom prst="rect">
            <a:avLst/>
          </a:prstGeom>
        </p:spPr>
        <p:txBody>
          <a:bodyPr wrap="square">
            <a:spAutoFit/>
          </a:bodyPr>
          <a:lstStyle/>
          <a:p>
            <a:pPr>
              <a:lnSpc>
                <a:spcPts val="2800"/>
              </a:lnSpc>
            </a:pPr>
            <a:r>
              <a:rPr lang="en-US" altLang="zh-CN" sz="1800" b="1" dirty="0">
                <a:solidFill>
                  <a:srgbClr val="084CA1"/>
                </a:solidFill>
                <a:latin typeface="微软雅黑" pitchFamily="34" charset="-122"/>
                <a:ea typeface="微软雅黑" pitchFamily="34" charset="-122"/>
              </a:rPr>
              <a:t>⑤</a:t>
            </a:r>
            <a:r>
              <a:rPr lang="en-US" altLang="zh-CN" sz="1800" b="1" dirty="0" smtClean="0">
                <a:solidFill>
                  <a:srgbClr val="084CA1"/>
                </a:solidFill>
                <a:latin typeface="微软雅黑" pitchFamily="34" charset="-122"/>
                <a:ea typeface="微软雅黑" pitchFamily="34" charset="-122"/>
              </a:rPr>
              <a:t>2016</a:t>
            </a:r>
            <a:r>
              <a:rPr lang="zh-CN" altLang="zh-CN" sz="1800" b="1" dirty="0">
                <a:solidFill>
                  <a:srgbClr val="084CA1"/>
                </a:solidFill>
                <a:latin typeface="微软雅黑" pitchFamily="34" charset="-122"/>
                <a:ea typeface="微软雅黑" pitchFamily="34" charset="-122"/>
              </a:rPr>
              <a:t>年年</a:t>
            </a:r>
            <a:r>
              <a:rPr lang="zh-CN" altLang="zh-CN" sz="1800" b="1" dirty="0" smtClean="0">
                <a:solidFill>
                  <a:srgbClr val="084CA1"/>
                </a:solidFill>
                <a:latin typeface="微软雅黑" pitchFamily="34" charset="-122"/>
                <a:ea typeface="微软雅黑" pitchFamily="34" charset="-122"/>
              </a:rPr>
              <a:t>末计算</a:t>
            </a:r>
            <a:r>
              <a:rPr lang="zh-CN" altLang="zh-CN" sz="1800" b="1" dirty="0">
                <a:solidFill>
                  <a:srgbClr val="084CA1"/>
                </a:solidFill>
                <a:latin typeface="微软雅黑" pitchFamily="34" charset="-122"/>
                <a:ea typeface="微软雅黑" pitchFamily="34" charset="-122"/>
              </a:rPr>
              <a:t>提取坏账</a:t>
            </a:r>
            <a:r>
              <a:rPr lang="zh-CN" altLang="zh-CN" sz="1800" b="1" dirty="0" smtClean="0">
                <a:solidFill>
                  <a:srgbClr val="084CA1"/>
                </a:solidFill>
                <a:latin typeface="微软雅黑" pitchFamily="34" charset="-122"/>
                <a:ea typeface="微软雅黑" pitchFamily="34" charset="-122"/>
              </a:rPr>
              <a:t>准备</a:t>
            </a:r>
            <a:r>
              <a:rPr lang="zh-CN" altLang="en-US" sz="1800" b="1" dirty="0" smtClean="0">
                <a:solidFill>
                  <a:srgbClr val="084CA1"/>
                </a:solidFill>
                <a:latin typeface="微软雅黑" pitchFamily="34" charset="-122"/>
                <a:ea typeface="微软雅黑" pitchFamily="34" charset="-122"/>
              </a:rPr>
              <a:t>时</a:t>
            </a:r>
            <a:r>
              <a:rPr lang="zh-CN" altLang="zh-CN" sz="1800" b="1" dirty="0" smtClean="0">
                <a:solidFill>
                  <a:srgbClr val="084CA1"/>
                </a:solidFill>
                <a:latin typeface="微软雅黑" pitchFamily="34" charset="-122"/>
                <a:ea typeface="微软雅黑" pitchFamily="34" charset="-122"/>
              </a:rPr>
              <a:t>：</a:t>
            </a:r>
            <a:endParaRPr lang="zh-CN" altLang="zh-CN" sz="1800" b="1" dirty="0">
              <a:solidFill>
                <a:srgbClr val="084CA1"/>
              </a:solidFill>
              <a:latin typeface="微软雅黑" pitchFamily="34" charset="-122"/>
              <a:ea typeface="微软雅黑" pitchFamily="34" charset="-122"/>
            </a:endParaRPr>
          </a:p>
          <a:p>
            <a:pPr>
              <a:lnSpc>
                <a:spcPts val="2800"/>
              </a:lnSpc>
            </a:pPr>
            <a:r>
              <a:rPr lang="zh-CN" altLang="zh-CN" sz="1800" dirty="0" smtClean="0">
                <a:solidFill>
                  <a:srgbClr val="084CA1"/>
                </a:solidFill>
                <a:latin typeface="微软雅黑" pitchFamily="34" charset="-122"/>
                <a:ea typeface="微软雅黑" pitchFamily="34" charset="-122"/>
              </a:rPr>
              <a:t>本年度</a:t>
            </a:r>
            <a:r>
              <a:rPr lang="zh-CN" altLang="zh-CN" sz="1800" dirty="0">
                <a:solidFill>
                  <a:srgbClr val="084CA1"/>
                </a:solidFill>
                <a:latin typeface="微软雅黑" pitchFamily="34" charset="-122"/>
                <a:ea typeface="微软雅黑" pitchFamily="34" charset="-122"/>
              </a:rPr>
              <a:t>应冲销多提的坏账准备</a:t>
            </a:r>
            <a:r>
              <a:rPr lang="zh-CN" altLang="zh-CN" sz="1800" dirty="0" smtClean="0">
                <a:solidFill>
                  <a:srgbClr val="084CA1"/>
                </a:solidFill>
                <a:latin typeface="微软雅黑" pitchFamily="34" charset="-122"/>
                <a:ea typeface="微软雅黑" pitchFamily="34" charset="-122"/>
              </a:rPr>
              <a:t>金额＝</a:t>
            </a:r>
            <a:r>
              <a:rPr lang="en-US" altLang="zh-CN" sz="1800" dirty="0" smtClean="0">
                <a:solidFill>
                  <a:srgbClr val="084CA1"/>
                </a:solidFill>
                <a:latin typeface="微软雅黑" pitchFamily="34" charset="-122"/>
                <a:ea typeface="微软雅黑" pitchFamily="34" charset="-122"/>
              </a:rPr>
              <a:t>7 </a:t>
            </a:r>
            <a:r>
              <a:rPr lang="en-US" altLang="zh-CN" sz="1800" dirty="0">
                <a:solidFill>
                  <a:srgbClr val="084CA1"/>
                </a:solidFill>
                <a:latin typeface="微软雅黑" pitchFamily="34" charset="-122"/>
                <a:ea typeface="微软雅黑" pitchFamily="34" charset="-122"/>
              </a:rPr>
              <a:t>400</a:t>
            </a:r>
            <a:r>
              <a:rPr lang="zh-CN" altLang="zh-CN" sz="1800" dirty="0" smtClean="0">
                <a:solidFill>
                  <a:srgbClr val="084CA1"/>
                </a:solidFill>
                <a:latin typeface="微软雅黑" pitchFamily="34" charset="-122"/>
                <a:ea typeface="微软雅黑" pitchFamily="34" charset="-122"/>
              </a:rPr>
              <a:t>－</a:t>
            </a:r>
            <a:r>
              <a:rPr lang="en-US" altLang="zh-CN" sz="1800" dirty="0">
                <a:solidFill>
                  <a:srgbClr val="084CA1"/>
                </a:solidFill>
                <a:latin typeface="微软雅黑" pitchFamily="34" charset="-122"/>
                <a:ea typeface="微软雅黑" pitchFamily="34" charset="-122"/>
              </a:rPr>
              <a:t>1 200 000</a:t>
            </a:r>
            <a:r>
              <a:rPr lang="zh-CN" altLang="zh-CN" sz="1800" dirty="0">
                <a:solidFill>
                  <a:srgbClr val="084CA1"/>
                </a:solidFill>
                <a:latin typeface="微软雅黑" pitchFamily="34" charset="-122"/>
                <a:ea typeface="微软雅黑" pitchFamily="34" charset="-122"/>
              </a:rPr>
              <a:t>×</a:t>
            </a:r>
            <a:r>
              <a:rPr lang="en-US" altLang="zh-CN" sz="1800" dirty="0">
                <a:solidFill>
                  <a:srgbClr val="084CA1"/>
                </a:solidFill>
                <a:latin typeface="微软雅黑" pitchFamily="34" charset="-122"/>
                <a:ea typeface="微软雅黑" pitchFamily="34" charset="-122"/>
              </a:rPr>
              <a:t>4</a:t>
            </a:r>
            <a:r>
              <a:rPr lang="zh-CN" altLang="zh-CN" sz="1800" dirty="0" smtClean="0">
                <a:solidFill>
                  <a:srgbClr val="084CA1"/>
                </a:solidFill>
                <a:latin typeface="微软雅黑" pitchFamily="34" charset="-122"/>
                <a:ea typeface="微软雅黑" pitchFamily="34" charset="-122"/>
              </a:rPr>
              <a:t>‰＝</a:t>
            </a:r>
            <a:r>
              <a:rPr lang="en-US" altLang="zh-CN" sz="1800" dirty="0" smtClean="0">
                <a:solidFill>
                  <a:srgbClr val="084CA1"/>
                </a:solidFill>
                <a:latin typeface="微软雅黑" pitchFamily="34" charset="-122"/>
                <a:ea typeface="微软雅黑" pitchFamily="34" charset="-122"/>
              </a:rPr>
              <a:t>2 600</a:t>
            </a:r>
            <a:r>
              <a:rPr lang="en-US" altLang="zh-CN" sz="1800" dirty="0">
                <a:solidFill>
                  <a:srgbClr val="084CA1"/>
                </a:solidFill>
                <a:latin typeface="微软雅黑" pitchFamily="34" charset="-122"/>
                <a:ea typeface="微软雅黑" pitchFamily="34" charset="-122"/>
              </a:rPr>
              <a:t>(</a:t>
            </a:r>
            <a:r>
              <a:rPr lang="zh-CN" altLang="zh-CN" sz="1800" dirty="0" smtClean="0">
                <a:solidFill>
                  <a:srgbClr val="084CA1"/>
                </a:solidFill>
                <a:latin typeface="微软雅黑" pitchFamily="34" charset="-122"/>
                <a:ea typeface="微软雅黑" pitchFamily="34" charset="-122"/>
              </a:rPr>
              <a:t>元</a:t>
            </a:r>
            <a:r>
              <a:rPr lang="en-US" altLang="zh-CN" sz="1800" dirty="0" smtClean="0">
                <a:solidFill>
                  <a:srgbClr val="084CA1"/>
                </a:solidFill>
                <a:latin typeface="微软雅黑" pitchFamily="34" charset="-122"/>
                <a:ea typeface="微软雅黑" pitchFamily="34" charset="-122"/>
              </a:rPr>
              <a:t>)</a:t>
            </a:r>
            <a:endParaRPr lang="zh-CN" altLang="zh-CN" sz="1800" dirty="0">
              <a:solidFill>
                <a:srgbClr val="084CA1"/>
              </a:solidFill>
              <a:latin typeface="微软雅黑" pitchFamily="34" charset="-122"/>
              <a:ea typeface="微软雅黑" pitchFamily="34" charset="-122"/>
            </a:endParaRPr>
          </a:p>
          <a:p>
            <a:pPr>
              <a:lnSpc>
                <a:spcPts val="2800"/>
              </a:lnSpc>
            </a:pPr>
            <a:r>
              <a:rPr lang="zh-CN" altLang="zh-CN" sz="1800" dirty="0">
                <a:latin typeface="微软雅黑" pitchFamily="34" charset="-122"/>
                <a:ea typeface="微软雅黑" pitchFamily="34" charset="-122"/>
              </a:rPr>
              <a:t>借：坏账准备</a:t>
            </a:r>
            <a:r>
              <a:rPr lang="en-US" altLang="zh-CN" sz="1800" dirty="0">
                <a:latin typeface="微软雅黑" pitchFamily="34" charset="-122"/>
                <a:ea typeface="微软雅黑" pitchFamily="34" charset="-122"/>
              </a:rPr>
              <a:t>                                              2 600</a:t>
            </a:r>
            <a:endParaRPr lang="zh-CN" altLang="zh-CN" sz="1800" dirty="0">
              <a:latin typeface="微软雅黑" pitchFamily="34" charset="-122"/>
              <a:ea typeface="微软雅黑" pitchFamily="34" charset="-122"/>
            </a:endParaRPr>
          </a:p>
          <a:p>
            <a:pPr>
              <a:lnSpc>
                <a:spcPts val="28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：资产减值损失</a:t>
            </a:r>
            <a:r>
              <a:rPr lang="en-US" altLang="zh-CN" sz="1800" dirty="0">
                <a:latin typeface="微软雅黑" pitchFamily="34" charset="-122"/>
                <a:ea typeface="微软雅黑" pitchFamily="34" charset="-122"/>
              </a:rPr>
              <a:t>                                          2 600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4051882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应收票据</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2" name="矩形 21"/>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2" name="矩形 1"/>
          <p:cNvSpPr/>
          <p:nvPr/>
        </p:nvSpPr>
        <p:spPr>
          <a:xfrm>
            <a:off x="873687" y="1189707"/>
            <a:ext cx="7724047" cy="1338828"/>
          </a:xfrm>
          <a:prstGeom prst="rect">
            <a:avLst/>
          </a:prstGeom>
        </p:spPr>
        <p:txBody>
          <a:bodyPr wrap="square">
            <a:spAutoFit/>
          </a:bodyPr>
          <a:lstStyle/>
          <a:p>
            <a:pPr>
              <a:lnSpc>
                <a:spcPct val="150000"/>
              </a:lnSpc>
            </a:pPr>
            <a:r>
              <a:rPr lang="en-US" altLang="zh-CN" sz="1800" b="1" dirty="0">
                <a:solidFill>
                  <a:srgbClr val="084CA1"/>
                </a:solidFill>
                <a:latin typeface="微软雅黑" pitchFamily="34" charset="-122"/>
                <a:ea typeface="微软雅黑" pitchFamily="34" charset="-122"/>
              </a:rPr>
              <a:t>A</a:t>
            </a:r>
            <a:r>
              <a:rPr lang="zh-CN" altLang="en-US" sz="1800" b="1" dirty="0">
                <a:solidFill>
                  <a:srgbClr val="084CA1"/>
                </a:solidFill>
                <a:latin typeface="微软雅黑" pitchFamily="34" charset="-122"/>
                <a:ea typeface="微软雅黑" pitchFamily="34" charset="-122"/>
              </a:rPr>
              <a:t>企业销售一批产品给</a:t>
            </a:r>
            <a:r>
              <a:rPr lang="en-US" altLang="zh-CN" sz="1800" b="1" dirty="0">
                <a:solidFill>
                  <a:srgbClr val="084CA1"/>
                </a:solidFill>
                <a:latin typeface="微软雅黑" pitchFamily="34" charset="-122"/>
                <a:ea typeface="微软雅黑" pitchFamily="34" charset="-122"/>
              </a:rPr>
              <a:t>B</a:t>
            </a:r>
            <a:r>
              <a:rPr lang="zh-CN" altLang="en-US" sz="1800" b="1" dirty="0">
                <a:solidFill>
                  <a:srgbClr val="084CA1"/>
                </a:solidFill>
                <a:latin typeface="微软雅黑" pitchFamily="34" charset="-122"/>
                <a:ea typeface="微软雅黑" pitchFamily="34" charset="-122"/>
              </a:rPr>
              <a:t>企业，货已发出，货款</a:t>
            </a:r>
            <a:r>
              <a:rPr lang="en-US" altLang="zh-CN" sz="1800" b="1" dirty="0">
                <a:solidFill>
                  <a:srgbClr val="084CA1"/>
                </a:solidFill>
                <a:latin typeface="微软雅黑" pitchFamily="34" charset="-122"/>
                <a:ea typeface="微软雅黑" pitchFamily="34" charset="-122"/>
              </a:rPr>
              <a:t>20 000</a:t>
            </a:r>
            <a:r>
              <a:rPr lang="zh-CN" altLang="en-US" sz="1800" b="1" dirty="0">
                <a:solidFill>
                  <a:srgbClr val="084CA1"/>
                </a:solidFill>
                <a:latin typeface="微软雅黑" pitchFamily="34" charset="-122"/>
                <a:ea typeface="微软雅黑" pitchFamily="34" charset="-122"/>
              </a:rPr>
              <a:t>元，增值税额为</a:t>
            </a:r>
            <a:r>
              <a:rPr lang="en-US" altLang="zh-CN" sz="1800" b="1" dirty="0">
                <a:solidFill>
                  <a:srgbClr val="084CA1"/>
                </a:solidFill>
                <a:latin typeface="微软雅黑" pitchFamily="34" charset="-122"/>
                <a:ea typeface="微软雅黑" pitchFamily="34" charset="-122"/>
              </a:rPr>
              <a:t>3 200</a:t>
            </a:r>
            <a:r>
              <a:rPr lang="zh-CN" altLang="en-US" sz="1800" b="1" dirty="0">
                <a:solidFill>
                  <a:srgbClr val="084CA1"/>
                </a:solidFill>
                <a:latin typeface="微软雅黑" pitchFamily="34" charset="-122"/>
                <a:ea typeface="微软雅黑" pitchFamily="34" charset="-122"/>
              </a:rPr>
              <a:t>元。双方商定采用商业汇票结算。</a:t>
            </a:r>
            <a:r>
              <a:rPr lang="en-US" altLang="zh-CN" sz="1800" b="1" dirty="0">
                <a:solidFill>
                  <a:srgbClr val="084CA1"/>
                </a:solidFill>
                <a:latin typeface="微软雅黑" pitchFamily="34" charset="-122"/>
                <a:ea typeface="微软雅黑" pitchFamily="34" charset="-122"/>
              </a:rPr>
              <a:t>B</a:t>
            </a:r>
            <a:r>
              <a:rPr lang="zh-CN" altLang="en-US" sz="1800" b="1" dirty="0">
                <a:solidFill>
                  <a:srgbClr val="084CA1"/>
                </a:solidFill>
                <a:latin typeface="微软雅黑" pitchFamily="34" charset="-122"/>
                <a:ea typeface="微软雅黑" pitchFamily="34" charset="-122"/>
              </a:rPr>
              <a:t>企业交给</a:t>
            </a:r>
            <a:r>
              <a:rPr lang="en-US" altLang="zh-CN" sz="1800" b="1" dirty="0">
                <a:solidFill>
                  <a:srgbClr val="084CA1"/>
                </a:solidFill>
                <a:latin typeface="微软雅黑" pitchFamily="34" charset="-122"/>
                <a:ea typeface="微软雅黑" pitchFamily="34" charset="-122"/>
              </a:rPr>
              <a:t>A</a:t>
            </a:r>
            <a:r>
              <a:rPr lang="zh-CN" altLang="en-US" sz="1800" b="1" dirty="0">
                <a:solidFill>
                  <a:srgbClr val="084CA1"/>
                </a:solidFill>
                <a:latin typeface="微软雅黑" pitchFamily="34" charset="-122"/>
                <a:ea typeface="微软雅黑" pitchFamily="34" charset="-122"/>
              </a:rPr>
              <a:t>企业一张不带息</a:t>
            </a:r>
            <a:r>
              <a:rPr lang="en-US" altLang="zh-CN" sz="1800" b="1" dirty="0">
                <a:solidFill>
                  <a:srgbClr val="084CA1"/>
                </a:solidFill>
                <a:latin typeface="微软雅黑" pitchFamily="34" charset="-122"/>
                <a:ea typeface="微软雅黑" pitchFamily="34" charset="-122"/>
              </a:rPr>
              <a:t>3</a:t>
            </a:r>
            <a:r>
              <a:rPr lang="zh-CN" altLang="en-US" sz="1800" b="1" dirty="0">
                <a:solidFill>
                  <a:srgbClr val="084CA1"/>
                </a:solidFill>
                <a:latin typeface="微软雅黑" pitchFamily="34" charset="-122"/>
                <a:ea typeface="微软雅黑" pitchFamily="34" charset="-122"/>
              </a:rPr>
              <a:t>个月到期的商业承兑汇票，面额为</a:t>
            </a:r>
            <a:r>
              <a:rPr lang="en-US" altLang="zh-CN" sz="1800" b="1" dirty="0">
                <a:solidFill>
                  <a:srgbClr val="084CA1"/>
                </a:solidFill>
                <a:latin typeface="微软雅黑" pitchFamily="34" charset="-122"/>
                <a:ea typeface="微软雅黑" pitchFamily="34" charset="-122"/>
              </a:rPr>
              <a:t>23 200</a:t>
            </a:r>
            <a:r>
              <a:rPr lang="zh-CN" altLang="en-US" sz="1800" b="1" dirty="0">
                <a:solidFill>
                  <a:srgbClr val="084CA1"/>
                </a:solidFill>
                <a:latin typeface="微软雅黑" pitchFamily="34" charset="-122"/>
                <a:ea typeface="微软雅黑" pitchFamily="34" charset="-122"/>
              </a:rPr>
              <a:t>元。</a:t>
            </a:r>
          </a:p>
        </p:txBody>
      </p:sp>
      <p:sp>
        <p:nvSpPr>
          <p:cNvPr id="24" name="Rectangle 7"/>
          <p:cNvSpPr/>
          <p:nvPr/>
        </p:nvSpPr>
        <p:spPr>
          <a:xfrm>
            <a:off x="873687" y="2632734"/>
            <a:ext cx="5616624" cy="1440160"/>
          </a:xfrm>
          <a:prstGeom prst="rect">
            <a:avLst/>
          </a:prstGeom>
          <a:noFill/>
          <a:ln w="9525">
            <a:noFill/>
          </a:ln>
        </p:spPr>
        <p:txBody>
          <a:bodyPr lIns="68579" tIns="34289" rIns="68579" bIns="34289"/>
          <a:lstStyle/>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借：应收票据                  </a:t>
            </a:r>
            <a:r>
              <a:rPr lang="zh-CN" altLang="en-US" sz="1800" dirty="0" smtClean="0">
                <a:latin typeface="微软雅黑" pitchFamily="34" charset="-122"/>
                <a:ea typeface="微软雅黑" pitchFamily="34" charset="-122"/>
                <a:cs typeface="+mn-ea"/>
              </a:rPr>
              <a:t>                       </a:t>
            </a:r>
            <a:r>
              <a:rPr lang="en-US" altLang="zh-CN" sz="1800" dirty="0" smtClean="0">
                <a:latin typeface="微软雅黑" pitchFamily="34" charset="-122"/>
                <a:ea typeface="微软雅黑" pitchFamily="34" charset="-122"/>
                <a:cs typeface="+mn-ea"/>
              </a:rPr>
              <a:t>23 200</a:t>
            </a:r>
            <a:endParaRPr lang="en-US" altLang="zh-CN" sz="1800" dirty="0">
              <a:latin typeface="微软雅黑" pitchFamily="34" charset="-122"/>
              <a:ea typeface="微软雅黑" pitchFamily="34" charset="-122"/>
              <a:cs typeface="+mn-ea"/>
            </a:endParaRPr>
          </a:p>
          <a:p>
            <a:pPr marL="257168" indent="-257168">
              <a:lnSpc>
                <a:spcPct val="150000"/>
              </a:lnSpc>
              <a:spcBef>
                <a:spcPct val="20000"/>
              </a:spcBef>
              <a:buClr>
                <a:schemeClr val="folHlink"/>
              </a:buClr>
              <a:buSzPct val="60000"/>
            </a:pPr>
            <a:r>
              <a:rPr lang="zh-CN" altLang="en-US" sz="1800" dirty="0" smtClean="0">
                <a:latin typeface="微软雅黑" pitchFamily="34" charset="-122"/>
                <a:ea typeface="微软雅黑" pitchFamily="34" charset="-122"/>
                <a:cs typeface="+mn-ea"/>
              </a:rPr>
              <a:t>       贷</a:t>
            </a:r>
            <a:r>
              <a:rPr lang="zh-CN" altLang="en-US" sz="1800" dirty="0">
                <a:latin typeface="微软雅黑" pitchFamily="34" charset="-122"/>
                <a:ea typeface="微软雅黑" pitchFamily="34" charset="-122"/>
                <a:cs typeface="+mn-ea"/>
              </a:rPr>
              <a:t>：主营业务收入                 </a:t>
            </a:r>
            <a:r>
              <a:rPr lang="zh-CN" altLang="en-US" sz="1800" dirty="0" smtClean="0">
                <a:latin typeface="微软雅黑" pitchFamily="34" charset="-122"/>
                <a:ea typeface="微软雅黑" pitchFamily="34" charset="-122"/>
                <a:cs typeface="+mn-ea"/>
              </a:rPr>
              <a:t>                 </a:t>
            </a:r>
            <a:r>
              <a:rPr lang="en-US" altLang="zh-CN" sz="1800" dirty="0" smtClean="0">
                <a:latin typeface="微软雅黑" pitchFamily="34" charset="-122"/>
                <a:ea typeface="微软雅黑" pitchFamily="34" charset="-122"/>
                <a:cs typeface="+mn-ea"/>
              </a:rPr>
              <a:t>20 </a:t>
            </a:r>
            <a:r>
              <a:rPr lang="en-US" altLang="zh-CN" sz="1800" dirty="0">
                <a:latin typeface="微软雅黑" pitchFamily="34" charset="-122"/>
                <a:ea typeface="微软雅黑" pitchFamily="34" charset="-122"/>
                <a:cs typeface="+mn-ea"/>
              </a:rPr>
              <a:t>000</a:t>
            </a:r>
          </a:p>
          <a:p>
            <a:pPr marL="257168" indent="-257168">
              <a:lnSpc>
                <a:spcPct val="150000"/>
              </a:lnSpc>
              <a:spcBef>
                <a:spcPct val="20000"/>
              </a:spcBef>
              <a:buClr>
                <a:schemeClr val="folHlink"/>
              </a:buClr>
              <a:buSzPct val="60000"/>
            </a:pPr>
            <a:r>
              <a:rPr lang="zh-CN" altLang="en-US" sz="1800" dirty="0" smtClean="0">
                <a:latin typeface="微软雅黑" pitchFamily="34" charset="-122"/>
                <a:ea typeface="微软雅黑" pitchFamily="34" charset="-122"/>
                <a:cs typeface="+mn-ea"/>
              </a:rPr>
              <a:t>              应</a:t>
            </a:r>
            <a:r>
              <a:rPr lang="zh-CN" altLang="en-US" sz="1800" dirty="0">
                <a:latin typeface="微软雅黑" pitchFamily="34" charset="-122"/>
                <a:ea typeface="微软雅黑" pitchFamily="34" charset="-122"/>
                <a:cs typeface="+mn-ea"/>
              </a:rPr>
              <a:t>交税费</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应交增值税</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销项税额</a:t>
            </a:r>
            <a:r>
              <a:rPr lang="en-US" altLang="zh-CN" sz="1800" dirty="0">
                <a:latin typeface="微软雅黑" pitchFamily="34" charset="-122"/>
                <a:ea typeface="微软雅黑" pitchFamily="34" charset="-122"/>
                <a:cs typeface="+mn-ea"/>
              </a:rPr>
              <a:t>) </a:t>
            </a:r>
            <a:r>
              <a:rPr lang="en-US" altLang="zh-CN" sz="1800" dirty="0" smtClean="0">
                <a:latin typeface="微软雅黑" pitchFamily="34" charset="-122"/>
                <a:ea typeface="微软雅黑" pitchFamily="34" charset="-122"/>
                <a:cs typeface="+mn-ea"/>
              </a:rPr>
              <a:t>  3 200</a:t>
            </a:r>
            <a:endParaRPr lang="en-US" altLang="zh-CN" sz="1800" dirty="0">
              <a:latin typeface="微软雅黑" pitchFamily="34" charset="-122"/>
              <a:ea typeface="微软雅黑" pitchFamily="34" charset="-122"/>
              <a:cs typeface="+mn-ea"/>
            </a:endParaRPr>
          </a:p>
        </p:txBody>
      </p:sp>
    </p:spTree>
    <p:custDataLst>
      <p:tags r:id="rId1"/>
    </p:custDataLst>
    <p:extLst>
      <p:ext uri="{BB962C8B-B14F-4D97-AF65-F5344CB8AC3E}">
        <p14:creationId xmlns:p14="http://schemas.microsoft.com/office/powerpoint/2010/main" val="1386915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inVertical)">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a:solidFill>
                  <a:schemeClr val="bg1"/>
                </a:solidFill>
                <a:latin typeface="微软雅黑"/>
                <a:ea typeface="微软雅黑"/>
              </a:rPr>
              <a:t>6</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2291382"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应收款项减值</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9" name="矩形 28"/>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9" name="矩形 8"/>
          <p:cNvSpPr/>
          <p:nvPr/>
        </p:nvSpPr>
        <p:spPr>
          <a:xfrm>
            <a:off x="708335" y="1122669"/>
            <a:ext cx="7727329" cy="451406"/>
          </a:xfrm>
          <a:prstGeom prst="rect">
            <a:avLst/>
          </a:prstGeom>
        </p:spPr>
        <p:txBody>
          <a:bodyPr wrap="square">
            <a:spAutoFit/>
          </a:bodyPr>
          <a:lstStyle/>
          <a:p>
            <a:pPr>
              <a:lnSpc>
                <a:spcPts val="2800"/>
              </a:lnSpc>
            </a:pPr>
            <a:r>
              <a:rPr lang="en-US" altLang="zh-CN" sz="1800" b="1" dirty="0" smtClean="0">
                <a:solidFill>
                  <a:srgbClr val="084CA1"/>
                </a:solidFill>
                <a:latin typeface="微软雅黑" pitchFamily="34" charset="-122"/>
                <a:ea typeface="微软雅黑" pitchFamily="34" charset="-122"/>
              </a:rPr>
              <a:t>【</a:t>
            </a:r>
            <a:r>
              <a:rPr lang="zh-CN" altLang="en-US" sz="1800" b="1" dirty="0">
                <a:solidFill>
                  <a:srgbClr val="084CA1"/>
                </a:solidFill>
                <a:latin typeface="微软雅黑" pitchFamily="34" charset="-122"/>
                <a:ea typeface="微软雅黑" pitchFamily="34" charset="-122"/>
              </a:rPr>
              <a:t>账龄分析法</a:t>
            </a:r>
            <a:r>
              <a:rPr lang="en-US" altLang="zh-CN" sz="1800" b="1" dirty="0" smtClean="0">
                <a:solidFill>
                  <a:srgbClr val="084CA1"/>
                </a:solidFill>
                <a:latin typeface="微软雅黑" pitchFamily="34" charset="-122"/>
                <a:ea typeface="微软雅黑" pitchFamily="34" charset="-122"/>
              </a:rPr>
              <a:t>】</a:t>
            </a:r>
            <a:r>
              <a:rPr lang="zh-CN" altLang="en-US" sz="1800" dirty="0">
                <a:latin typeface="微软雅黑" pitchFamily="34" charset="-122"/>
                <a:ea typeface="微软雅黑" pitchFamily="34" charset="-122"/>
              </a:rPr>
              <a:t>某企业</a:t>
            </a:r>
            <a:r>
              <a:rPr lang="en-US" altLang="zh-CN" sz="1800" dirty="0" smtClean="0">
                <a:latin typeface="微软雅黑" pitchFamily="34" charset="-122"/>
                <a:ea typeface="微软雅黑" pitchFamily="34" charset="-122"/>
              </a:rPr>
              <a:t>2017</a:t>
            </a:r>
            <a:r>
              <a:rPr lang="zh-CN" altLang="en-US" sz="1800" dirty="0" smtClean="0">
                <a:latin typeface="微软雅黑" pitchFamily="34" charset="-122"/>
                <a:ea typeface="微软雅黑" pitchFamily="34" charset="-122"/>
              </a:rPr>
              <a:t>年</a:t>
            </a:r>
            <a:r>
              <a:rPr lang="en-US" altLang="zh-CN" sz="1800" dirty="0">
                <a:latin typeface="微软雅黑" pitchFamily="34" charset="-122"/>
                <a:ea typeface="微软雅黑" pitchFamily="34" charset="-122"/>
              </a:rPr>
              <a:t>12</a:t>
            </a:r>
            <a:r>
              <a:rPr lang="zh-CN" altLang="en-US"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31</a:t>
            </a:r>
            <a:r>
              <a:rPr lang="zh-CN" altLang="en-US" sz="1800" dirty="0">
                <a:latin typeface="微软雅黑" pitchFamily="34" charset="-122"/>
                <a:ea typeface="微软雅黑" pitchFamily="34" charset="-122"/>
              </a:rPr>
              <a:t>日应收账款账龄及估计坏账损失</a:t>
            </a:r>
            <a:r>
              <a:rPr lang="zh-CN" altLang="en-US" sz="1800" dirty="0" smtClean="0">
                <a:latin typeface="微软雅黑" pitchFamily="34" charset="-122"/>
                <a:ea typeface="微软雅黑" pitchFamily="34" charset="-122"/>
              </a:rPr>
              <a:t>如下：</a:t>
            </a:r>
            <a:endParaRPr lang="zh-CN" altLang="en-US" sz="1800" dirty="0">
              <a:latin typeface="微软雅黑" pitchFamily="34" charset="-122"/>
              <a:ea typeface="微软雅黑" pitchFamily="34" charset="-122"/>
            </a:endParaRPr>
          </a:p>
        </p:txBody>
      </p:sp>
      <p:graphicFrame>
        <p:nvGraphicFramePr>
          <p:cNvPr id="10" name="表格 9"/>
          <p:cNvGraphicFramePr>
            <a:graphicFrameLocks noGrp="1"/>
          </p:cNvGraphicFramePr>
          <p:nvPr>
            <p:extLst>
              <p:ext uri="{D42A27DB-BD31-4B8C-83A1-F6EECF244321}">
                <p14:modId xmlns:p14="http://schemas.microsoft.com/office/powerpoint/2010/main" val="3745685842"/>
              </p:ext>
            </p:extLst>
          </p:nvPr>
        </p:nvGraphicFramePr>
        <p:xfrm>
          <a:off x="708335" y="1554717"/>
          <a:ext cx="7727329" cy="1920240"/>
        </p:xfrm>
        <a:graphic>
          <a:graphicData uri="http://schemas.openxmlformats.org/drawingml/2006/table">
            <a:tbl>
              <a:tblPr>
                <a:tableStyleId>{BC89EF96-8CEA-46FF-86C4-4CE0E7609802}</a:tableStyleId>
              </a:tblPr>
              <a:tblGrid>
                <a:gridCol w="1931101"/>
                <a:gridCol w="1932076"/>
                <a:gridCol w="1932076"/>
                <a:gridCol w="1932076"/>
              </a:tblGrid>
              <a:tr h="0">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just">
                        <a:spcAft>
                          <a:spcPts val="0"/>
                        </a:spcAft>
                      </a:pPr>
                      <a:r>
                        <a:rPr lang="zh-CN" sz="1800" kern="100" dirty="0">
                          <a:effectLst/>
                          <a:latin typeface="微软雅黑" pitchFamily="34" charset="-122"/>
                          <a:ea typeface="微软雅黑" pitchFamily="34" charset="-122"/>
                        </a:rPr>
                        <a:t>应收账款账龄</a:t>
                      </a:r>
                      <a:endParaRPr lang="zh-CN" sz="1800" b="1" kern="100" dirty="0">
                        <a:solidFill>
                          <a:srgbClr val="EF7A4D"/>
                        </a:solidFill>
                        <a:effectLst/>
                        <a:latin typeface="微软雅黑" pitchFamily="34" charset="-122"/>
                        <a:ea typeface="微软雅黑" pitchFamily="34" charset="-122"/>
                      </a:endParaRPr>
                    </a:p>
                  </a:txBody>
                  <a:tcPr marL="68580" marR="68580" marT="0" marB="0" anchor="ctr"/>
                </a:tc>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just">
                        <a:spcAft>
                          <a:spcPts val="0"/>
                        </a:spcAft>
                      </a:pPr>
                      <a:r>
                        <a:rPr lang="zh-CN" sz="1800" kern="100" dirty="0">
                          <a:effectLst/>
                          <a:latin typeface="微软雅黑" pitchFamily="34" charset="-122"/>
                          <a:ea typeface="微软雅黑" pitchFamily="34" charset="-122"/>
                        </a:rPr>
                        <a:t>应收账款金额</a:t>
                      </a:r>
                      <a:endParaRPr lang="zh-CN" sz="1800" b="1" kern="100" dirty="0">
                        <a:solidFill>
                          <a:srgbClr val="EF7A4D"/>
                        </a:solidFill>
                        <a:effectLst/>
                        <a:latin typeface="微软雅黑" pitchFamily="34" charset="-122"/>
                        <a:ea typeface="微软雅黑" pitchFamily="34" charset="-122"/>
                      </a:endParaRPr>
                    </a:p>
                  </a:txBody>
                  <a:tcPr marL="68580" marR="68580" marT="0" marB="0" anchor="ctr"/>
                </a:tc>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just">
                        <a:spcAft>
                          <a:spcPts val="0"/>
                        </a:spcAft>
                      </a:pPr>
                      <a:r>
                        <a:rPr lang="zh-CN" sz="1800" kern="100" dirty="0">
                          <a:effectLst/>
                          <a:latin typeface="微软雅黑" pitchFamily="34" charset="-122"/>
                          <a:ea typeface="微软雅黑" pitchFamily="34" charset="-122"/>
                        </a:rPr>
                        <a:t>估计损失</a:t>
                      </a:r>
                      <a:r>
                        <a:rPr lang="en-US" sz="1800" kern="100" dirty="0">
                          <a:effectLst/>
                          <a:latin typeface="微软雅黑" pitchFamily="34" charset="-122"/>
                          <a:ea typeface="微软雅黑" pitchFamily="34" charset="-122"/>
                        </a:rPr>
                        <a:t>(</a:t>
                      </a:r>
                      <a:r>
                        <a:rPr lang="zh-CN" sz="1800" kern="100" dirty="0">
                          <a:effectLst/>
                          <a:latin typeface="微软雅黑" pitchFamily="34" charset="-122"/>
                          <a:ea typeface="微软雅黑" pitchFamily="34" charset="-122"/>
                        </a:rPr>
                        <a:t>％</a:t>
                      </a:r>
                      <a:r>
                        <a:rPr lang="en-US" sz="1800" kern="100" dirty="0">
                          <a:effectLst/>
                          <a:latin typeface="微软雅黑" pitchFamily="34" charset="-122"/>
                          <a:ea typeface="微软雅黑" pitchFamily="34" charset="-122"/>
                        </a:rPr>
                        <a:t>)</a:t>
                      </a:r>
                      <a:endParaRPr lang="zh-CN" sz="1800" b="1" kern="100" dirty="0">
                        <a:solidFill>
                          <a:srgbClr val="EF7A4D"/>
                        </a:solidFill>
                        <a:effectLst/>
                        <a:latin typeface="微软雅黑" pitchFamily="34" charset="-122"/>
                        <a:ea typeface="微软雅黑" pitchFamily="34" charset="-122"/>
                      </a:endParaRPr>
                    </a:p>
                  </a:txBody>
                  <a:tcPr marL="68580" marR="68580" marT="0" marB="0" anchor="ctr"/>
                </a:tc>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just">
                        <a:spcAft>
                          <a:spcPts val="0"/>
                        </a:spcAft>
                      </a:pPr>
                      <a:r>
                        <a:rPr lang="zh-CN" sz="1800" kern="100" dirty="0">
                          <a:effectLst/>
                          <a:latin typeface="微软雅黑" pitchFamily="34" charset="-122"/>
                          <a:ea typeface="微软雅黑" pitchFamily="34" charset="-122"/>
                        </a:rPr>
                        <a:t>估计损失金额</a:t>
                      </a:r>
                      <a:endParaRPr lang="zh-CN" sz="1800" b="1" kern="100" dirty="0">
                        <a:solidFill>
                          <a:srgbClr val="EF7A4D"/>
                        </a:solidFill>
                        <a:effectLst/>
                        <a:latin typeface="微软雅黑" pitchFamily="34" charset="-122"/>
                        <a:ea typeface="微软雅黑" pitchFamily="34" charset="-122"/>
                      </a:endParaRPr>
                    </a:p>
                  </a:txBody>
                  <a:tcPr marL="68580" marR="68580" marT="0" marB="0" anchor="ctr"/>
                </a:tc>
              </a:tr>
              <a:tr h="0">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ctr">
                        <a:spcAft>
                          <a:spcPts val="0"/>
                        </a:spcAft>
                      </a:pPr>
                      <a:r>
                        <a:rPr lang="zh-CN" sz="1800" kern="100">
                          <a:effectLst/>
                          <a:latin typeface="微软雅黑" pitchFamily="34" charset="-122"/>
                          <a:ea typeface="微软雅黑" pitchFamily="34" charset="-122"/>
                        </a:rPr>
                        <a:t>未到期</a:t>
                      </a:r>
                    </a:p>
                  </a:txBody>
                  <a:tcPr marL="68580" marR="68580" marT="0" marB="0" anchor="ctr"/>
                </a:tc>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ctr">
                        <a:spcAft>
                          <a:spcPts val="0"/>
                        </a:spcAft>
                      </a:pPr>
                      <a:r>
                        <a:rPr lang="en-US" sz="1800" kern="100" dirty="0">
                          <a:effectLst/>
                          <a:latin typeface="微软雅黑" pitchFamily="34" charset="-122"/>
                          <a:ea typeface="微软雅黑" pitchFamily="34" charset="-122"/>
                        </a:rPr>
                        <a:t>60 000</a:t>
                      </a:r>
                      <a:endParaRPr lang="zh-CN" sz="1800" kern="100" dirty="0">
                        <a:effectLst/>
                        <a:latin typeface="微软雅黑" pitchFamily="34" charset="-122"/>
                        <a:ea typeface="微软雅黑" pitchFamily="34" charset="-122"/>
                      </a:endParaRPr>
                    </a:p>
                  </a:txBody>
                  <a:tcPr marL="68580" marR="68580" marT="0" marB="0" anchor="ctr"/>
                </a:tc>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ctr">
                        <a:spcAft>
                          <a:spcPts val="0"/>
                        </a:spcAft>
                      </a:pPr>
                      <a:r>
                        <a:rPr lang="en-US" sz="1800" kern="100">
                          <a:effectLst/>
                          <a:latin typeface="微软雅黑" pitchFamily="34" charset="-122"/>
                          <a:ea typeface="微软雅黑" pitchFamily="34" charset="-122"/>
                        </a:rPr>
                        <a:t>0.5</a:t>
                      </a:r>
                      <a:endParaRPr lang="zh-CN" sz="1800" kern="100">
                        <a:effectLst/>
                        <a:latin typeface="微软雅黑" pitchFamily="34" charset="-122"/>
                        <a:ea typeface="微软雅黑" pitchFamily="34" charset="-122"/>
                      </a:endParaRPr>
                    </a:p>
                  </a:txBody>
                  <a:tcPr marL="68580" marR="68580" marT="0" marB="0" anchor="ctr"/>
                </a:tc>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ctr">
                        <a:spcAft>
                          <a:spcPts val="0"/>
                        </a:spcAft>
                      </a:pPr>
                      <a:r>
                        <a:rPr lang="en-US" sz="1800" kern="100" dirty="0">
                          <a:effectLst/>
                          <a:latin typeface="微软雅黑" pitchFamily="34" charset="-122"/>
                          <a:ea typeface="微软雅黑" pitchFamily="34" charset="-122"/>
                        </a:rPr>
                        <a:t>300</a:t>
                      </a:r>
                      <a:endParaRPr lang="zh-CN" sz="1800" kern="100" dirty="0">
                        <a:effectLst/>
                        <a:latin typeface="微软雅黑" pitchFamily="34" charset="-122"/>
                        <a:ea typeface="微软雅黑" pitchFamily="34" charset="-122"/>
                      </a:endParaRPr>
                    </a:p>
                  </a:txBody>
                  <a:tcPr marL="68580" marR="68580" marT="0" marB="0" anchor="ctr"/>
                </a:tc>
              </a:tr>
              <a:tr h="0">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ctr">
                        <a:spcAft>
                          <a:spcPts val="0"/>
                        </a:spcAft>
                      </a:pPr>
                      <a:r>
                        <a:rPr lang="zh-CN" sz="1800" kern="100">
                          <a:effectLst/>
                          <a:latin typeface="微软雅黑" pitchFamily="34" charset="-122"/>
                          <a:ea typeface="微软雅黑" pitchFamily="34" charset="-122"/>
                        </a:rPr>
                        <a:t>过期</a:t>
                      </a:r>
                      <a:r>
                        <a:rPr lang="en-US" sz="1800" kern="100">
                          <a:effectLst/>
                          <a:latin typeface="微软雅黑" pitchFamily="34" charset="-122"/>
                          <a:ea typeface="微软雅黑" pitchFamily="34" charset="-122"/>
                        </a:rPr>
                        <a:t>1</a:t>
                      </a:r>
                      <a:r>
                        <a:rPr lang="zh-CN" sz="1800" kern="100">
                          <a:effectLst/>
                          <a:latin typeface="微软雅黑" pitchFamily="34" charset="-122"/>
                          <a:ea typeface="微软雅黑" pitchFamily="34" charset="-122"/>
                        </a:rPr>
                        <a:t>个月</a:t>
                      </a:r>
                    </a:p>
                  </a:txBody>
                  <a:tcPr marL="68580" marR="68580" marT="0" marB="0" anchor="ctr"/>
                </a:tc>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ctr">
                        <a:spcAft>
                          <a:spcPts val="0"/>
                        </a:spcAft>
                      </a:pPr>
                      <a:r>
                        <a:rPr lang="en-US" sz="1800" kern="100">
                          <a:effectLst/>
                          <a:latin typeface="微软雅黑" pitchFamily="34" charset="-122"/>
                          <a:ea typeface="微软雅黑" pitchFamily="34" charset="-122"/>
                        </a:rPr>
                        <a:t>50 000</a:t>
                      </a:r>
                      <a:endParaRPr lang="zh-CN" sz="1800" kern="100">
                        <a:effectLst/>
                        <a:latin typeface="微软雅黑" pitchFamily="34" charset="-122"/>
                        <a:ea typeface="微软雅黑" pitchFamily="34" charset="-122"/>
                      </a:endParaRPr>
                    </a:p>
                  </a:txBody>
                  <a:tcPr marL="68580" marR="68580" marT="0" marB="0" anchor="ctr"/>
                </a:tc>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ctr">
                        <a:spcAft>
                          <a:spcPts val="0"/>
                        </a:spcAft>
                      </a:pPr>
                      <a:r>
                        <a:rPr lang="en-US" sz="1800" kern="100">
                          <a:effectLst/>
                          <a:latin typeface="微软雅黑" pitchFamily="34" charset="-122"/>
                          <a:ea typeface="微软雅黑" pitchFamily="34" charset="-122"/>
                        </a:rPr>
                        <a:t>1</a:t>
                      </a:r>
                      <a:endParaRPr lang="zh-CN" sz="1800" kern="100">
                        <a:effectLst/>
                        <a:latin typeface="微软雅黑" pitchFamily="34" charset="-122"/>
                        <a:ea typeface="微软雅黑" pitchFamily="34" charset="-122"/>
                      </a:endParaRPr>
                    </a:p>
                  </a:txBody>
                  <a:tcPr marL="68580" marR="68580" marT="0" marB="0" anchor="ctr"/>
                </a:tc>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ctr">
                        <a:spcAft>
                          <a:spcPts val="0"/>
                        </a:spcAft>
                      </a:pPr>
                      <a:r>
                        <a:rPr lang="en-US" sz="1800" kern="100" dirty="0">
                          <a:effectLst/>
                          <a:latin typeface="微软雅黑" pitchFamily="34" charset="-122"/>
                          <a:ea typeface="微软雅黑" pitchFamily="34" charset="-122"/>
                        </a:rPr>
                        <a:t>500</a:t>
                      </a:r>
                      <a:endParaRPr lang="zh-CN" sz="1800" kern="100" dirty="0">
                        <a:effectLst/>
                        <a:latin typeface="微软雅黑" pitchFamily="34" charset="-122"/>
                        <a:ea typeface="微软雅黑" pitchFamily="34" charset="-122"/>
                      </a:endParaRPr>
                    </a:p>
                  </a:txBody>
                  <a:tcPr marL="68580" marR="68580" marT="0" marB="0" anchor="ctr"/>
                </a:tc>
              </a:tr>
              <a:tr h="0">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ctr">
                        <a:spcAft>
                          <a:spcPts val="0"/>
                        </a:spcAft>
                      </a:pPr>
                      <a:r>
                        <a:rPr lang="zh-CN" sz="1800" kern="100">
                          <a:effectLst/>
                          <a:latin typeface="微软雅黑" pitchFamily="34" charset="-122"/>
                          <a:ea typeface="微软雅黑" pitchFamily="34" charset="-122"/>
                        </a:rPr>
                        <a:t>过期</a:t>
                      </a:r>
                      <a:r>
                        <a:rPr lang="en-US" sz="1800" kern="100">
                          <a:effectLst/>
                          <a:latin typeface="微软雅黑" pitchFamily="34" charset="-122"/>
                          <a:ea typeface="微软雅黑" pitchFamily="34" charset="-122"/>
                        </a:rPr>
                        <a:t>2</a:t>
                      </a:r>
                      <a:r>
                        <a:rPr lang="zh-CN" sz="1800" kern="100">
                          <a:effectLst/>
                          <a:latin typeface="微软雅黑" pitchFamily="34" charset="-122"/>
                          <a:ea typeface="微软雅黑" pitchFamily="34" charset="-122"/>
                        </a:rPr>
                        <a:t>个月</a:t>
                      </a:r>
                    </a:p>
                  </a:txBody>
                  <a:tcPr marL="68580" marR="68580" marT="0" marB="0" anchor="ctr"/>
                </a:tc>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ctr">
                        <a:spcAft>
                          <a:spcPts val="0"/>
                        </a:spcAft>
                      </a:pPr>
                      <a:r>
                        <a:rPr lang="en-US" sz="1800" kern="100">
                          <a:effectLst/>
                          <a:latin typeface="微软雅黑" pitchFamily="34" charset="-122"/>
                          <a:ea typeface="微软雅黑" pitchFamily="34" charset="-122"/>
                        </a:rPr>
                        <a:t>40 000</a:t>
                      </a:r>
                      <a:endParaRPr lang="zh-CN" sz="1800" kern="100">
                        <a:effectLst/>
                        <a:latin typeface="微软雅黑" pitchFamily="34" charset="-122"/>
                        <a:ea typeface="微软雅黑" pitchFamily="34" charset="-122"/>
                      </a:endParaRPr>
                    </a:p>
                  </a:txBody>
                  <a:tcPr marL="68580" marR="68580" marT="0" marB="0" anchor="ctr"/>
                </a:tc>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ctr">
                        <a:spcAft>
                          <a:spcPts val="0"/>
                        </a:spcAft>
                      </a:pPr>
                      <a:r>
                        <a:rPr lang="en-US" sz="1800" kern="100">
                          <a:effectLst/>
                          <a:latin typeface="微软雅黑" pitchFamily="34" charset="-122"/>
                          <a:ea typeface="微软雅黑" pitchFamily="34" charset="-122"/>
                        </a:rPr>
                        <a:t>2</a:t>
                      </a:r>
                      <a:endParaRPr lang="zh-CN" sz="1800" kern="100">
                        <a:effectLst/>
                        <a:latin typeface="微软雅黑" pitchFamily="34" charset="-122"/>
                        <a:ea typeface="微软雅黑" pitchFamily="34" charset="-122"/>
                      </a:endParaRPr>
                    </a:p>
                  </a:txBody>
                  <a:tcPr marL="68580" marR="68580" marT="0" marB="0" anchor="ctr"/>
                </a:tc>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ctr">
                        <a:spcAft>
                          <a:spcPts val="0"/>
                        </a:spcAft>
                      </a:pPr>
                      <a:r>
                        <a:rPr lang="en-US" sz="1800" kern="100" dirty="0">
                          <a:effectLst/>
                          <a:latin typeface="微软雅黑" pitchFamily="34" charset="-122"/>
                          <a:ea typeface="微软雅黑" pitchFamily="34" charset="-122"/>
                        </a:rPr>
                        <a:t>800</a:t>
                      </a:r>
                      <a:endParaRPr lang="zh-CN" sz="1800" kern="100" dirty="0">
                        <a:effectLst/>
                        <a:latin typeface="微软雅黑" pitchFamily="34" charset="-122"/>
                        <a:ea typeface="微软雅黑" pitchFamily="34" charset="-122"/>
                      </a:endParaRPr>
                    </a:p>
                  </a:txBody>
                  <a:tcPr marL="68580" marR="68580" marT="0" marB="0" anchor="ctr"/>
                </a:tc>
              </a:tr>
              <a:tr h="0">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ctr">
                        <a:spcAft>
                          <a:spcPts val="0"/>
                        </a:spcAft>
                      </a:pPr>
                      <a:r>
                        <a:rPr lang="zh-CN" sz="1800" kern="100">
                          <a:effectLst/>
                          <a:latin typeface="微软雅黑" pitchFamily="34" charset="-122"/>
                          <a:ea typeface="微软雅黑" pitchFamily="34" charset="-122"/>
                        </a:rPr>
                        <a:t>过期</a:t>
                      </a:r>
                      <a:r>
                        <a:rPr lang="en-US" sz="1800" kern="100">
                          <a:effectLst/>
                          <a:latin typeface="微软雅黑" pitchFamily="34" charset="-122"/>
                          <a:ea typeface="微软雅黑" pitchFamily="34" charset="-122"/>
                        </a:rPr>
                        <a:t>3</a:t>
                      </a:r>
                      <a:r>
                        <a:rPr lang="zh-CN" sz="1800" kern="100">
                          <a:effectLst/>
                          <a:latin typeface="微软雅黑" pitchFamily="34" charset="-122"/>
                          <a:ea typeface="微软雅黑" pitchFamily="34" charset="-122"/>
                        </a:rPr>
                        <a:t>个月</a:t>
                      </a:r>
                    </a:p>
                  </a:txBody>
                  <a:tcPr marL="68580" marR="68580" marT="0" marB="0" anchor="ctr"/>
                </a:tc>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ctr">
                        <a:spcAft>
                          <a:spcPts val="0"/>
                        </a:spcAft>
                      </a:pPr>
                      <a:r>
                        <a:rPr lang="en-US" sz="1800" kern="100">
                          <a:effectLst/>
                          <a:latin typeface="微软雅黑" pitchFamily="34" charset="-122"/>
                          <a:ea typeface="微软雅黑" pitchFamily="34" charset="-122"/>
                        </a:rPr>
                        <a:t>30 000</a:t>
                      </a:r>
                      <a:endParaRPr lang="zh-CN" sz="1800" kern="100">
                        <a:effectLst/>
                        <a:latin typeface="微软雅黑" pitchFamily="34" charset="-122"/>
                        <a:ea typeface="微软雅黑" pitchFamily="34" charset="-122"/>
                      </a:endParaRPr>
                    </a:p>
                  </a:txBody>
                  <a:tcPr marL="68580" marR="68580" marT="0" marB="0" anchor="ctr"/>
                </a:tc>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ctr">
                        <a:spcAft>
                          <a:spcPts val="0"/>
                        </a:spcAft>
                      </a:pPr>
                      <a:r>
                        <a:rPr lang="en-US" sz="1800" kern="100">
                          <a:effectLst/>
                          <a:latin typeface="微软雅黑" pitchFamily="34" charset="-122"/>
                          <a:ea typeface="微软雅黑" pitchFamily="34" charset="-122"/>
                        </a:rPr>
                        <a:t>3</a:t>
                      </a:r>
                      <a:endParaRPr lang="zh-CN" sz="1800" kern="100">
                        <a:effectLst/>
                        <a:latin typeface="微软雅黑" pitchFamily="34" charset="-122"/>
                        <a:ea typeface="微软雅黑" pitchFamily="34" charset="-122"/>
                      </a:endParaRPr>
                    </a:p>
                  </a:txBody>
                  <a:tcPr marL="68580" marR="68580" marT="0" marB="0" anchor="ctr"/>
                </a:tc>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ctr">
                        <a:spcAft>
                          <a:spcPts val="0"/>
                        </a:spcAft>
                      </a:pPr>
                      <a:r>
                        <a:rPr lang="en-US" sz="1800" kern="100" dirty="0">
                          <a:effectLst/>
                          <a:latin typeface="微软雅黑" pitchFamily="34" charset="-122"/>
                          <a:ea typeface="微软雅黑" pitchFamily="34" charset="-122"/>
                        </a:rPr>
                        <a:t>900</a:t>
                      </a:r>
                      <a:endParaRPr lang="zh-CN" sz="1800" kern="100" dirty="0">
                        <a:effectLst/>
                        <a:latin typeface="微软雅黑" pitchFamily="34" charset="-122"/>
                        <a:ea typeface="微软雅黑" pitchFamily="34" charset="-122"/>
                      </a:endParaRPr>
                    </a:p>
                  </a:txBody>
                  <a:tcPr marL="68580" marR="68580" marT="0" marB="0" anchor="ctr"/>
                </a:tc>
              </a:tr>
              <a:tr h="0">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algn="ctr">
                        <a:spcAft>
                          <a:spcPts val="0"/>
                        </a:spcAft>
                      </a:pPr>
                      <a:r>
                        <a:rPr lang="zh-CN" sz="1800" kern="100">
                          <a:effectLst/>
                          <a:latin typeface="微软雅黑" pitchFamily="34" charset="-122"/>
                          <a:ea typeface="微软雅黑" pitchFamily="34" charset="-122"/>
                        </a:rPr>
                        <a:t>过期</a:t>
                      </a:r>
                      <a:r>
                        <a:rPr lang="en-US" sz="1800" kern="100">
                          <a:effectLst/>
                          <a:latin typeface="微软雅黑" pitchFamily="34" charset="-122"/>
                          <a:ea typeface="微软雅黑" pitchFamily="34" charset="-122"/>
                        </a:rPr>
                        <a:t>3</a:t>
                      </a:r>
                      <a:r>
                        <a:rPr lang="zh-CN" sz="1800" kern="100">
                          <a:effectLst/>
                          <a:latin typeface="微软雅黑" pitchFamily="34" charset="-122"/>
                          <a:ea typeface="微软雅黑" pitchFamily="34" charset="-122"/>
                        </a:rPr>
                        <a:t>个月以上</a:t>
                      </a:r>
                    </a:p>
                  </a:txBody>
                  <a:tcPr marL="68580" marR="68580" marT="0" marB="0" anchor="ctr"/>
                </a:tc>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ctr">
                        <a:spcAft>
                          <a:spcPts val="0"/>
                        </a:spcAft>
                      </a:pPr>
                      <a:r>
                        <a:rPr lang="en-US" sz="1800" kern="100">
                          <a:effectLst/>
                          <a:latin typeface="微软雅黑" pitchFamily="34" charset="-122"/>
                          <a:ea typeface="微软雅黑" pitchFamily="34" charset="-122"/>
                        </a:rPr>
                        <a:t>20 000</a:t>
                      </a:r>
                      <a:endParaRPr lang="zh-CN" sz="1800" kern="100">
                        <a:effectLst/>
                        <a:latin typeface="微软雅黑" pitchFamily="34" charset="-122"/>
                        <a:ea typeface="微软雅黑" pitchFamily="34" charset="-122"/>
                      </a:endParaRPr>
                    </a:p>
                  </a:txBody>
                  <a:tcPr marL="68580" marR="68580" marT="0" marB="0" anchor="ctr"/>
                </a:tc>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ctr">
                        <a:spcAft>
                          <a:spcPts val="0"/>
                        </a:spcAft>
                      </a:pPr>
                      <a:r>
                        <a:rPr lang="en-US" sz="1800" kern="100" dirty="0">
                          <a:effectLst/>
                          <a:latin typeface="微软雅黑" pitchFamily="34" charset="-122"/>
                          <a:ea typeface="微软雅黑" pitchFamily="34" charset="-122"/>
                        </a:rPr>
                        <a:t>4</a:t>
                      </a:r>
                      <a:endParaRPr lang="zh-CN" sz="1800" kern="100" dirty="0">
                        <a:effectLst/>
                        <a:latin typeface="微软雅黑" pitchFamily="34" charset="-122"/>
                        <a:ea typeface="微软雅黑" pitchFamily="34" charset="-122"/>
                      </a:endParaRPr>
                    </a:p>
                  </a:txBody>
                  <a:tcPr marL="68580" marR="68580" marT="0" marB="0" anchor="ctr"/>
                </a:tc>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ctr">
                        <a:spcAft>
                          <a:spcPts val="0"/>
                        </a:spcAft>
                      </a:pPr>
                      <a:r>
                        <a:rPr lang="en-US" sz="1800" kern="100" dirty="0">
                          <a:effectLst/>
                          <a:latin typeface="微软雅黑" pitchFamily="34" charset="-122"/>
                          <a:ea typeface="微软雅黑" pitchFamily="34" charset="-122"/>
                        </a:rPr>
                        <a:t>800</a:t>
                      </a:r>
                      <a:endParaRPr lang="zh-CN" sz="1800" kern="100" dirty="0">
                        <a:effectLst/>
                        <a:latin typeface="微软雅黑" pitchFamily="34" charset="-122"/>
                        <a:ea typeface="微软雅黑" pitchFamily="34" charset="-122"/>
                      </a:endParaRPr>
                    </a:p>
                  </a:txBody>
                  <a:tcPr marL="68580" marR="68580" marT="0" marB="0" anchor="ctr"/>
                </a:tc>
              </a:tr>
              <a:tr h="0">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ctr">
                        <a:spcAft>
                          <a:spcPts val="0"/>
                        </a:spcAft>
                      </a:pPr>
                      <a:r>
                        <a:rPr lang="zh-CN" sz="1800" kern="100" dirty="0">
                          <a:effectLst/>
                          <a:latin typeface="微软雅黑" pitchFamily="34" charset="-122"/>
                          <a:ea typeface="微软雅黑" pitchFamily="34" charset="-122"/>
                        </a:rPr>
                        <a:t>合</a:t>
                      </a:r>
                      <a:r>
                        <a:rPr lang="en-US" sz="1800" kern="100" dirty="0">
                          <a:effectLst/>
                          <a:latin typeface="微软雅黑" pitchFamily="34" charset="-122"/>
                          <a:ea typeface="微软雅黑" pitchFamily="34" charset="-122"/>
                        </a:rPr>
                        <a:t>    </a:t>
                      </a:r>
                      <a:r>
                        <a:rPr lang="zh-CN" sz="1800" kern="100" dirty="0">
                          <a:effectLst/>
                          <a:latin typeface="微软雅黑" pitchFamily="34" charset="-122"/>
                          <a:ea typeface="微软雅黑" pitchFamily="34" charset="-122"/>
                        </a:rPr>
                        <a:t>计</a:t>
                      </a:r>
                    </a:p>
                  </a:txBody>
                  <a:tcPr marL="68580" marR="68580" marT="0" marB="0" anchor="ctr"/>
                </a:tc>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ctr">
                        <a:spcAft>
                          <a:spcPts val="0"/>
                        </a:spcAft>
                      </a:pPr>
                      <a:r>
                        <a:rPr lang="en-US" sz="1800" kern="100">
                          <a:effectLst/>
                          <a:latin typeface="微软雅黑" pitchFamily="34" charset="-122"/>
                          <a:ea typeface="微软雅黑" pitchFamily="34" charset="-122"/>
                        </a:rPr>
                        <a:t>200 000</a:t>
                      </a:r>
                      <a:endParaRPr lang="zh-CN" sz="1800" kern="100">
                        <a:effectLst/>
                        <a:latin typeface="微软雅黑" pitchFamily="34" charset="-122"/>
                        <a:ea typeface="微软雅黑" pitchFamily="34" charset="-122"/>
                      </a:endParaRPr>
                    </a:p>
                  </a:txBody>
                  <a:tcPr marL="68580" marR="68580" marT="0" marB="0" anchor="ctr"/>
                </a:tc>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ctr">
                        <a:spcAft>
                          <a:spcPts val="0"/>
                        </a:spcAft>
                      </a:pPr>
                      <a:r>
                        <a:rPr lang="en-US" sz="1800" kern="100">
                          <a:effectLst/>
                          <a:latin typeface="微软雅黑" pitchFamily="34" charset="-122"/>
                          <a:ea typeface="微软雅黑" pitchFamily="34" charset="-122"/>
                        </a:rPr>
                        <a:t> </a:t>
                      </a:r>
                      <a:endParaRPr lang="zh-CN" sz="1800" kern="100">
                        <a:effectLst/>
                        <a:latin typeface="微软雅黑" pitchFamily="34" charset="-122"/>
                        <a:ea typeface="微软雅黑" pitchFamily="34" charset="-122"/>
                      </a:endParaRPr>
                    </a:p>
                  </a:txBody>
                  <a:tcPr marL="68580" marR="68580" marT="0" marB="0" anchor="ctr"/>
                </a:tc>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ctr">
                        <a:spcAft>
                          <a:spcPts val="0"/>
                        </a:spcAft>
                      </a:pPr>
                      <a:r>
                        <a:rPr lang="en-US" sz="1800" kern="100" dirty="0">
                          <a:effectLst/>
                          <a:latin typeface="微软雅黑" pitchFamily="34" charset="-122"/>
                          <a:ea typeface="微软雅黑" pitchFamily="34" charset="-122"/>
                        </a:rPr>
                        <a:t>3 300</a:t>
                      </a:r>
                      <a:endParaRPr lang="zh-CN" sz="1800" kern="100" dirty="0">
                        <a:effectLst/>
                        <a:latin typeface="微软雅黑" pitchFamily="34" charset="-122"/>
                        <a:ea typeface="微软雅黑" pitchFamily="34" charset="-122"/>
                      </a:endParaRPr>
                    </a:p>
                  </a:txBody>
                  <a:tcPr marL="68580" marR="68580" marT="0" marB="0" anchor="ctr"/>
                </a:tc>
              </a:tr>
            </a:tbl>
          </a:graphicData>
        </a:graphic>
      </p:graphicFrame>
      <p:sp>
        <p:nvSpPr>
          <p:cNvPr id="11" name="矩形 10"/>
          <p:cNvSpPr/>
          <p:nvPr/>
        </p:nvSpPr>
        <p:spPr>
          <a:xfrm>
            <a:off x="709240" y="3426925"/>
            <a:ext cx="7726424" cy="1528624"/>
          </a:xfrm>
          <a:prstGeom prst="rect">
            <a:avLst/>
          </a:prstGeom>
        </p:spPr>
        <p:txBody>
          <a:bodyPr wrap="square">
            <a:spAutoFit/>
          </a:bodyPr>
          <a:lstStyle/>
          <a:p>
            <a:pPr>
              <a:lnSpc>
                <a:spcPts val="2800"/>
              </a:lnSpc>
            </a:pPr>
            <a:r>
              <a:rPr lang="zh-CN" altLang="zh-CN" sz="1800" dirty="0">
                <a:latin typeface="微软雅黑" pitchFamily="34" charset="-122"/>
                <a:ea typeface="微软雅黑" pitchFamily="34" charset="-122"/>
              </a:rPr>
              <a:t>假设在估计坏账损失前，</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坏账准备</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科目有贷方余额</a:t>
            </a:r>
            <a:r>
              <a:rPr lang="en-US" altLang="zh-CN" sz="1800" dirty="0">
                <a:latin typeface="微软雅黑" pitchFamily="34" charset="-122"/>
                <a:ea typeface="微软雅黑" pitchFamily="34" charset="-122"/>
              </a:rPr>
              <a:t>300</a:t>
            </a:r>
            <a:r>
              <a:rPr lang="zh-CN" altLang="zh-CN" sz="1800" dirty="0">
                <a:latin typeface="微软雅黑" pitchFamily="34" charset="-122"/>
                <a:ea typeface="微软雅黑" pitchFamily="34" charset="-122"/>
              </a:rPr>
              <a:t>元，则该企业本期还应提</a:t>
            </a:r>
            <a:r>
              <a:rPr lang="en-US" altLang="zh-CN" sz="1800" dirty="0">
                <a:latin typeface="微软雅黑" pitchFamily="34" charset="-122"/>
                <a:ea typeface="微软雅黑" pitchFamily="34" charset="-122"/>
              </a:rPr>
              <a:t>3 000 (3 300</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300) </a:t>
            </a:r>
            <a:r>
              <a:rPr lang="zh-CN" altLang="zh-CN" sz="1800" dirty="0">
                <a:latin typeface="微软雅黑" pitchFamily="34" charset="-122"/>
                <a:ea typeface="微软雅黑" pitchFamily="34" charset="-122"/>
              </a:rPr>
              <a:t>元。编制的会计分录如下：</a:t>
            </a:r>
          </a:p>
          <a:p>
            <a:pPr>
              <a:lnSpc>
                <a:spcPts val="2800"/>
              </a:lnSpc>
            </a:pPr>
            <a:r>
              <a:rPr lang="zh-CN" altLang="zh-CN" sz="1800" dirty="0">
                <a:latin typeface="微软雅黑" pitchFamily="34" charset="-122"/>
                <a:ea typeface="微软雅黑" pitchFamily="34" charset="-122"/>
              </a:rPr>
              <a:t>借：资产减值损失</a:t>
            </a:r>
            <a:r>
              <a:rPr lang="en-US" altLang="zh-CN" sz="1800" dirty="0">
                <a:latin typeface="微软雅黑" pitchFamily="34" charset="-122"/>
                <a:ea typeface="微软雅黑" pitchFamily="34" charset="-122"/>
              </a:rPr>
              <a:t>                                          3 000</a:t>
            </a:r>
            <a:endParaRPr lang="zh-CN" altLang="zh-CN" sz="1800" dirty="0">
              <a:latin typeface="微软雅黑" pitchFamily="34" charset="-122"/>
              <a:ea typeface="微软雅黑" pitchFamily="34" charset="-122"/>
            </a:endParaRPr>
          </a:p>
          <a:p>
            <a:pPr>
              <a:lnSpc>
                <a:spcPts val="28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：坏账准备</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3 000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405188250"/>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a:solidFill>
                  <a:schemeClr val="bg1"/>
                </a:solidFill>
                <a:latin typeface="微软雅黑"/>
                <a:ea typeface="微软雅黑"/>
              </a:rPr>
              <a:t>6</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2291382"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应收款项减值</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9" name="矩形 28"/>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9" name="矩形 8"/>
          <p:cNvSpPr/>
          <p:nvPr/>
        </p:nvSpPr>
        <p:spPr>
          <a:xfrm>
            <a:off x="762353" y="1211327"/>
            <a:ext cx="7727329" cy="451406"/>
          </a:xfrm>
          <a:prstGeom prst="rect">
            <a:avLst/>
          </a:prstGeom>
        </p:spPr>
        <p:txBody>
          <a:bodyPr wrap="square">
            <a:spAutoFit/>
          </a:bodyPr>
          <a:lstStyle/>
          <a:p>
            <a:pPr>
              <a:lnSpc>
                <a:spcPts val="2800"/>
              </a:lnSpc>
            </a:pPr>
            <a:r>
              <a:rPr lang="en-US" altLang="zh-CN" sz="1800" b="1" dirty="0" smtClean="0">
                <a:solidFill>
                  <a:srgbClr val="084CA1"/>
                </a:solidFill>
                <a:latin typeface="微软雅黑" pitchFamily="34" charset="-122"/>
                <a:ea typeface="微软雅黑" pitchFamily="34" charset="-122"/>
              </a:rPr>
              <a:t>【</a:t>
            </a:r>
            <a:r>
              <a:rPr lang="zh-CN" altLang="en-US" sz="1800" b="1" dirty="0">
                <a:solidFill>
                  <a:srgbClr val="084CA1"/>
                </a:solidFill>
                <a:latin typeface="微软雅黑" pitchFamily="34" charset="-122"/>
                <a:ea typeface="微软雅黑" pitchFamily="34" charset="-122"/>
              </a:rPr>
              <a:t>账龄分析法</a:t>
            </a:r>
            <a:r>
              <a:rPr lang="en-US" altLang="zh-CN" sz="1800" b="1" dirty="0" smtClean="0">
                <a:solidFill>
                  <a:srgbClr val="084CA1"/>
                </a:solidFill>
                <a:latin typeface="微软雅黑" pitchFamily="34" charset="-122"/>
                <a:ea typeface="微软雅黑" pitchFamily="34" charset="-122"/>
              </a:rPr>
              <a:t>】</a:t>
            </a:r>
            <a:r>
              <a:rPr lang="zh-CN" altLang="en-US" sz="1800" dirty="0">
                <a:latin typeface="微软雅黑" pitchFamily="34" charset="-122"/>
                <a:ea typeface="微软雅黑" pitchFamily="34" charset="-122"/>
              </a:rPr>
              <a:t>某企业</a:t>
            </a:r>
            <a:r>
              <a:rPr lang="en-US" altLang="zh-CN" sz="1800" dirty="0" smtClean="0">
                <a:latin typeface="微软雅黑" pitchFamily="34" charset="-122"/>
                <a:ea typeface="微软雅黑" pitchFamily="34" charset="-122"/>
              </a:rPr>
              <a:t>2017</a:t>
            </a:r>
            <a:r>
              <a:rPr lang="zh-CN" altLang="en-US" sz="1800" dirty="0" smtClean="0">
                <a:latin typeface="微软雅黑" pitchFamily="34" charset="-122"/>
                <a:ea typeface="微软雅黑" pitchFamily="34" charset="-122"/>
              </a:rPr>
              <a:t>年</a:t>
            </a:r>
            <a:r>
              <a:rPr lang="en-US" altLang="zh-CN" sz="1800" dirty="0">
                <a:latin typeface="微软雅黑" pitchFamily="34" charset="-122"/>
                <a:ea typeface="微软雅黑" pitchFamily="34" charset="-122"/>
              </a:rPr>
              <a:t>12</a:t>
            </a:r>
            <a:r>
              <a:rPr lang="zh-CN" altLang="en-US"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31</a:t>
            </a:r>
            <a:r>
              <a:rPr lang="zh-CN" altLang="en-US" sz="1800" dirty="0">
                <a:latin typeface="微软雅黑" pitchFamily="34" charset="-122"/>
                <a:ea typeface="微软雅黑" pitchFamily="34" charset="-122"/>
              </a:rPr>
              <a:t>日应收账款账龄及估计坏账损失</a:t>
            </a:r>
            <a:r>
              <a:rPr lang="zh-CN" altLang="en-US" sz="1800" dirty="0" smtClean="0">
                <a:latin typeface="微软雅黑" pitchFamily="34" charset="-122"/>
                <a:ea typeface="微软雅黑" pitchFamily="34" charset="-122"/>
              </a:rPr>
              <a:t>如下：</a:t>
            </a:r>
            <a:endParaRPr lang="zh-CN" altLang="en-US" sz="1800" dirty="0">
              <a:latin typeface="微软雅黑" pitchFamily="34" charset="-122"/>
              <a:ea typeface="微软雅黑" pitchFamily="34" charset="-122"/>
            </a:endParaRPr>
          </a:p>
        </p:txBody>
      </p:sp>
      <p:graphicFrame>
        <p:nvGraphicFramePr>
          <p:cNvPr id="10" name="表格 9"/>
          <p:cNvGraphicFramePr>
            <a:graphicFrameLocks noGrp="1"/>
          </p:cNvGraphicFramePr>
          <p:nvPr>
            <p:extLst>
              <p:ext uri="{D42A27DB-BD31-4B8C-83A1-F6EECF244321}">
                <p14:modId xmlns:p14="http://schemas.microsoft.com/office/powerpoint/2010/main" val="4106492816"/>
              </p:ext>
            </p:extLst>
          </p:nvPr>
        </p:nvGraphicFramePr>
        <p:xfrm>
          <a:off x="762353" y="1643375"/>
          <a:ext cx="7727329" cy="1920240"/>
        </p:xfrm>
        <a:graphic>
          <a:graphicData uri="http://schemas.openxmlformats.org/drawingml/2006/table">
            <a:tbl>
              <a:tblPr>
                <a:tableStyleId>{BC89EF96-8CEA-46FF-86C4-4CE0E7609802}</a:tableStyleId>
              </a:tblPr>
              <a:tblGrid>
                <a:gridCol w="1931101"/>
                <a:gridCol w="1932076"/>
                <a:gridCol w="1932076"/>
                <a:gridCol w="1932076"/>
              </a:tblGrid>
              <a:tr h="0">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just">
                        <a:spcAft>
                          <a:spcPts val="0"/>
                        </a:spcAft>
                      </a:pPr>
                      <a:r>
                        <a:rPr lang="zh-CN" sz="1800" kern="100" dirty="0">
                          <a:effectLst/>
                          <a:latin typeface="微软雅黑" pitchFamily="34" charset="-122"/>
                          <a:ea typeface="微软雅黑" pitchFamily="34" charset="-122"/>
                        </a:rPr>
                        <a:t>应收账款账龄</a:t>
                      </a:r>
                      <a:endParaRPr lang="zh-CN" sz="1800" b="1" kern="100" dirty="0">
                        <a:solidFill>
                          <a:srgbClr val="EF7A4D"/>
                        </a:solidFill>
                        <a:effectLst/>
                        <a:latin typeface="微软雅黑" pitchFamily="34" charset="-122"/>
                        <a:ea typeface="微软雅黑" pitchFamily="34" charset="-122"/>
                      </a:endParaRPr>
                    </a:p>
                  </a:txBody>
                  <a:tcPr marL="68580" marR="68580" marT="0" marB="0" anchor="ctr"/>
                </a:tc>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just">
                        <a:spcAft>
                          <a:spcPts val="0"/>
                        </a:spcAft>
                      </a:pPr>
                      <a:r>
                        <a:rPr lang="zh-CN" sz="1800" kern="100">
                          <a:effectLst/>
                          <a:latin typeface="微软雅黑" pitchFamily="34" charset="-122"/>
                          <a:ea typeface="微软雅黑" pitchFamily="34" charset="-122"/>
                        </a:rPr>
                        <a:t>应收账款金额</a:t>
                      </a:r>
                      <a:endParaRPr lang="zh-CN" sz="1800" b="1" kern="100">
                        <a:solidFill>
                          <a:srgbClr val="EF7A4D"/>
                        </a:solidFill>
                        <a:effectLst/>
                        <a:latin typeface="微软雅黑" pitchFamily="34" charset="-122"/>
                        <a:ea typeface="微软雅黑" pitchFamily="34" charset="-122"/>
                      </a:endParaRPr>
                    </a:p>
                  </a:txBody>
                  <a:tcPr marL="68580" marR="68580" marT="0" marB="0" anchor="ctr"/>
                </a:tc>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just">
                        <a:spcAft>
                          <a:spcPts val="0"/>
                        </a:spcAft>
                      </a:pPr>
                      <a:r>
                        <a:rPr lang="zh-CN" sz="1800" kern="100">
                          <a:effectLst/>
                          <a:latin typeface="微软雅黑" pitchFamily="34" charset="-122"/>
                          <a:ea typeface="微软雅黑" pitchFamily="34" charset="-122"/>
                        </a:rPr>
                        <a:t>估计损失</a:t>
                      </a:r>
                      <a:r>
                        <a:rPr lang="en-US" sz="1800" kern="100">
                          <a:effectLst/>
                          <a:latin typeface="微软雅黑" pitchFamily="34" charset="-122"/>
                          <a:ea typeface="微软雅黑" pitchFamily="34" charset="-122"/>
                        </a:rPr>
                        <a:t>(</a:t>
                      </a:r>
                      <a:r>
                        <a:rPr lang="zh-CN" sz="1800" kern="100">
                          <a:effectLst/>
                          <a:latin typeface="微软雅黑" pitchFamily="34" charset="-122"/>
                          <a:ea typeface="微软雅黑" pitchFamily="34" charset="-122"/>
                        </a:rPr>
                        <a:t>％</a:t>
                      </a:r>
                      <a:r>
                        <a:rPr lang="en-US" sz="1800" kern="100">
                          <a:effectLst/>
                          <a:latin typeface="微软雅黑" pitchFamily="34" charset="-122"/>
                          <a:ea typeface="微软雅黑" pitchFamily="34" charset="-122"/>
                        </a:rPr>
                        <a:t>)</a:t>
                      </a:r>
                      <a:endParaRPr lang="zh-CN" sz="1800" b="1" kern="100">
                        <a:solidFill>
                          <a:srgbClr val="EF7A4D"/>
                        </a:solidFill>
                        <a:effectLst/>
                        <a:latin typeface="微软雅黑" pitchFamily="34" charset="-122"/>
                        <a:ea typeface="微软雅黑" pitchFamily="34" charset="-122"/>
                      </a:endParaRPr>
                    </a:p>
                  </a:txBody>
                  <a:tcPr marL="68580" marR="68580" marT="0" marB="0" anchor="ctr"/>
                </a:tc>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just">
                        <a:spcAft>
                          <a:spcPts val="0"/>
                        </a:spcAft>
                      </a:pPr>
                      <a:r>
                        <a:rPr lang="zh-CN" sz="1800" kern="100" dirty="0">
                          <a:effectLst/>
                          <a:latin typeface="微软雅黑" pitchFamily="34" charset="-122"/>
                          <a:ea typeface="微软雅黑" pitchFamily="34" charset="-122"/>
                        </a:rPr>
                        <a:t>估计损失金额</a:t>
                      </a:r>
                      <a:endParaRPr lang="zh-CN" sz="1800" b="1" kern="100" dirty="0">
                        <a:solidFill>
                          <a:srgbClr val="EF7A4D"/>
                        </a:solidFill>
                        <a:effectLst/>
                        <a:latin typeface="微软雅黑" pitchFamily="34" charset="-122"/>
                        <a:ea typeface="微软雅黑" pitchFamily="34" charset="-122"/>
                      </a:endParaRPr>
                    </a:p>
                  </a:txBody>
                  <a:tcPr marL="68580" marR="68580" marT="0" marB="0" anchor="ctr"/>
                </a:tc>
              </a:tr>
              <a:tr h="0">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ctr">
                        <a:spcAft>
                          <a:spcPts val="0"/>
                        </a:spcAft>
                      </a:pPr>
                      <a:r>
                        <a:rPr lang="zh-CN" sz="1800" kern="100">
                          <a:effectLst/>
                          <a:latin typeface="微软雅黑" pitchFamily="34" charset="-122"/>
                          <a:ea typeface="微软雅黑" pitchFamily="34" charset="-122"/>
                        </a:rPr>
                        <a:t>未到期</a:t>
                      </a:r>
                    </a:p>
                  </a:txBody>
                  <a:tcPr marL="68580" marR="68580" marT="0" marB="0" anchor="ctr"/>
                </a:tc>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ctr">
                        <a:spcAft>
                          <a:spcPts val="0"/>
                        </a:spcAft>
                      </a:pPr>
                      <a:r>
                        <a:rPr lang="en-US" sz="1800" kern="100" dirty="0">
                          <a:effectLst/>
                          <a:latin typeface="微软雅黑" pitchFamily="34" charset="-122"/>
                          <a:ea typeface="微软雅黑" pitchFamily="34" charset="-122"/>
                        </a:rPr>
                        <a:t>60 000</a:t>
                      </a:r>
                      <a:endParaRPr lang="zh-CN" sz="1800" kern="100" dirty="0">
                        <a:effectLst/>
                        <a:latin typeface="微软雅黑" pitchFamily="34" charset="-122"/>
                        <a:ea typeface="微软雅黑" pitchFamily="34" charset="-122"/>
                      </a:endParaRPr>
                    </a:p>
                  </a:txBody>
                  <a:tcPr marL="68580" marR="68580" marT="0" marB="0" anchor="ctr"/>
                </a:tc>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ctr">
                        <a:spcAft>
                          <a:spcPts val="0"/>
                        </a:spcAft>
                      </a:pPr>
                      <a:r>
                        <a:rPr lang="en-US" sz="1800" kern="100">
                          <a:effectLst/>
                          <a:latin typeface="微软雅黑" pitchFamily="34" charset="-122"/>
                          <a:ea typeface="微软雅黑" pitchFamily="34" charset="-122"/>
                        </a:rPr>
                        <a:t>0.5</a:t>
                      </a:r>
                      <a:endParaRPr lang="zh-CN" sz="1800" kern="100">
                        <a:effectLst/>
                        <a:latin typeface="微软雅黑" pitchFamily="34" charset="-122"/>
                        <a:ea typeface="微软雅黑" pitchFamily="34" charset="-122"/>
                      </a:endParaRPr>
                    </a:p>
                  </a:txBody>
                  <a:tcPr marL="68580" marR="68580" marT="0" marB="0" anchor="ctr"/>
                </a:tc>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ctr">
                        <a:spcAft>
                          <a:spcPts val="0"/>
                        </a:spcAft>
                      </a:pPr>
                      <a:r>
                        <a:rPr lang="en-US" sz="1800" kern="100" dirty="0">
                          <a:effectLst/>
                          <a:latin typeface="微软雅黑" pitchFamily="34" charset="-122"/>
                          <a:ea typeface="微软雅黑" pitchFamily="34" charset="-122"/>
                        </a:rPr>
                        <a:t>300</a:t>
                      </a:r>
                      <a:endParaRPr lang="zh-CN" sz="1800" kern="100" dirty="0">
                        <a:effectLst/>
                        <a:latin typeface="微软雅黑" pitchFamily="34" charset="-122"/>
                        <a:ea typeface="微软雅黑" pitchFamily="34" charset="-122"/>
                      </a:endParaRPr>
                    </a:p>
                  </a:txBody>
                  <a:tcPr marL="68580" marR="68580" marT="0" marB="0" anchor="ctr"/>
                </a:tc>
              </a:tr>
              <a:tr h="0">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ctr">
                        <a:spcAft>
                          <a:spcPts val="0"/>
                        </a:spcAft>
                      </a:pPr>
                      <a:r>
                        <a:rPr lang="zh-CN" sz="1800" kern="100">
                          <a:effectLst/>
                          <a:latin typeface="微软雅黑" pitchFamily="34" charset="-122"/>
                          <a:ea typeface="微软雅黑" pitchFamily="34" charset="-122"/>
                        </a:rPr>
                        <a:t>过期</a:t>
                      </a:r>
                      <a:r>
                        <a:rPr lang="en-US" sz="1800" kern="100">
                          <a:effectLst/>
                          <a:latin typeface="微软雅黑" pitchFamily="34" charset="-122"/>
                          <a:ea typeface="微软雅黑" pitchFamily="34" charset="-122"/>
                        </a:rPr>
                        <a:t>1</a:t>
                      </a:r>
                      <a:r>
                        <a:rPr lang="zh-CN" sz="1800" kern="100">
                          <a:effectLst/>
                          <a:latin typeface="微软雅黑" pitchFamily="34" charset="-122"/>
                          <a:ea typeface="微软雅黑" pitchFamily="34" charset="-122"/>
                        </a:rPr>
                        <a:t>个月</a:t>
                      </a:r>
                    </a:p>
                  </a:txBody>
                  <a:tcPr marL="68580" marR="68580" marT="0" marB="0" anchor="ctr"/>
                </a:tc>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ctr">
                        <a:spcAft>
                          <a:spcPts val="0"/>
                        </a:spcAft>
                      </a:pPr>
                      <a:r>
                        <a:rPr lang="en-US" sz="1800" kern="100">
                          <a:effectLst/>
                          <a:latin typeface="微软雅黑" pitchFamily="34" charset="-122"/>
                          <a:ea typeface="微软雅黑" pitchFamily="34" charset="-122"/>
                        </a:rPr>
                        <a:t>50 000</a:t>
                      </a:r>
                      <a:endParaRPr lang="zh-CN" sz="1800" kern="100">
                        <a:effectLst/>
                        <a:latin typeface="微软雅黑" pitchFamily="34" charset="-122"/>
                        <a:ea typeface="微软雅黑" pitchFamily="34" charset="-122"/>
                      </a:endParaRPr>
                    </a:p>
                  </a:txBody>
                  <a:tcPr marL="68580" marR="68580" marT="0" marB="0" anchor="ctr"/>
                </a:tc>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ctr">
                        <a:spcAft>
                          <a:spcPts val="0"/>
                        </a:spcAft>
                      </a:pPr>
                      <a:r>
                        <a:rPr lang="en-US" sz="1800" kern="100">
                          <a:effectLst/>
                          <a:latin typeface="微软雅黑" pitchFamily="34" charset="-122"/>
                          <a:ea typeface="微软雅黑" pitchFamily="34" charset="-122"/>
                        </a:rPr>
                        <a:t>1</a:t>
                      </a:r>
                      <a:endParaRPr lang="zh-CN" sz="1800" kern="100">
                        <a:effectLst/>
                        <a:latin typeface="微软雅黑" pitchFamily="34" charset="-122"/>
                        <a:ea typeface="微软雅黑" pitchFamily="34" charset="-122"/>
                      </a:endParaRPr>
                    </a:p>
                  </a:txBody>
                  <a:tcPr marL="68580" marR="68580" marT="0" marB="0" anchor="ctr"/>
                </a:tc>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ctr">
                        <a:spcAft>
                          <a:spcPts val="0"/>
                        </a:spcAft>
                      </a:pPr>
                      <a:r>
                        <a:rPr lang="en-US" sz="1800" kern="100" dirty="0">
                          <a:effectLst/>
                          <a:latin typeface="微软雅黑" pitchFamily="34" charset="-122"/>
                          <a:ea typeface="微软雅黑" pitchFamily="34" charset="-122"/>
                        </a:rPr>
                        <a:t>500</a:t>
                      </a:r>
                      <a:endParaRPr lang="zh-CN" sz="1800" kern="100" dirty="0">
                        <a:effectLst/>
                        <a:latin typeface="微软雅黑" pitchFamily="34" charset="-122"/>
                        <a:ea typeface="微软雅黑" pitchFamily="34" charset="-122"/>
                      </a:endParaRPr>
                    </a:p>
                  </a:txBody>
                  <a:tcPr marL="68580" marR="68580" marT="0" marB="0" anchor="ctr"/>
                </a:tc>
              </a:tr>
              <a:tr h="0">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ctr">
                        <a:spcAft>
                          <a:spcPts val="0"/>
                        </a:spcAft>
                      </a:pPr>
                      <a:r>
                        <a:rPr lang="zh-CN" sz="1800" kern="100">
                          <a:effectLst/>
                          <a:latin typeface="微软雅黑" pitchFamily="34" charset="-122"/>
                          <a:ea typeface="微软雅黑" pitchFamily="34" charset="-122"/>
                        </a:rPr>
                        <a:t>过期</a:t>
                      </a:r>
                      <a:r>
                        <a:rPr lang="en-US" sz="1800" kern="100">
                          <a:effectLst/>
                          <a:latin typeface="微软雅黑" pitchFamily="34" charset="-122"/>
                          <a:ea typeface="微软雅黑" pitchFamily="34" charset="-122"/>
                        </a:rPr>
                        <a:t>2</a:t>
                      </a:r>
                      <a:r>
                        <a:rPr lang="zh-CN" sz="1800" kern="100">
                          <a:effectLst/>
                          <a:latin typeface="微软雅黑" pitchFamily="34" charset="-122"/>
                          <a:ea typeface="微软雅黑" pitchFamily="34" charset="-122"/>
                        </a:rPr>
                        <a:t>个月</a:t>
                      </a:r>
                    </a:p>
                  </a:txBody>
                  <a:tcPr marL="68580" marR="68580" marT="0" marB="0" anchor="ctr"/>
                </a:tc>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ctr">
                        <a:spcAft>
                          <a:spcPts val="0"/>
                        </a:spcAft>
                      </a:pPr>
                      <a:r>
                        <a:rPr lang="en-US" sz="1800" kern="100">
                          <a:effectLst/>
                          <a:latin typeface="微软雅黑" pitchFamily="34" charset="-122"/>
                          <a:ea typeface="微软雅黑" pitchFamily="34" charset="-122"/>
                        </a:rPr>
                        <a:t>40 000</a:t>
                      </a:r>
                      <a:endParaRPr lang="zh-CN" sz="1800" kern="100">
                        <a:effectLst/>
                        <a:latin typeface="微软雅黑" pitchFamily="34" charset="-122"/>
                        <a:ea typeface="微软雅黑" pitchFamily="34" charset="-122"/>
                      </a:endParaRPr>
                    </a:p>
                  </a:txBody>
                  <a:tcPr marL="68580" marR="68580" marT="0" marB="0" anchor="ctr"/>
                </a:tc>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ctr">
                        <a:spcAft>
                          <a:spcPts val="0"/>
                        </a:spcAft>
                      </a:pPr>
                      <a:r>
                        <a:rPr lang="en-US" sz="1800" kern="100">
                          <a:effectLst/>
                          <a:latin typeface="微软雅黑" pitchFamily="34" charset="-122"/>
                          <a:ea typeface="微软雅黑" pitchFamily="34" charset="-122"/>
                        </a:rPr>
                        <a:t>2</a:t>
                      </a:r>
                      <a:endParaRPr lang="zh-CN" sz="1800" kern="100">
                        <a:effectLst/>
                        <a:latin typeface="微软雅黑" pitchFamily="34" charset="-122"/>
                        <a:ea typeface="微软雅黑" pitchFamily="34" charset="-122"/>
                      </a:endParaRPr>
                    </a:p>
                  </a:txBody>
                  <a:tcPr marL="68580" marR="68580" marT="0" marB="0" anchor="ctr"/>
                </a:tc>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ctr">
                        <a:spcAft>
                          <a:spcPts val="0"/>
                        </a:spcAft>
                      </a:pPr>
                      <a:r>
                        <a:rPr lang="en-US" sz="1800" kern="100" dirty="0">
                          <a:effectLst/>
                          <a:latin typeface="微软雅黑" pitchFamily="34" charset="-122"/>
                          <a:ea typeface="微软雅黑" pitchFamily="34" charset="-122"/>
                        </a:rPr>
                        <a:t>800</a:t>
                      </a:r>
                      <a:endParaRPr lang="zh-CN" sz="1800" kern="100" dirty="0">
                        <a:effectLst/>
                        <a:latin typeface="微软雅黑" pitchFamily="34" charset="-122"/>
                        <a:ea typeface="微软雅黑" pitchFamily="34" charset="-122"/>
                      </a:endParaRPr>
                    </a:p>
                  </a:txBody>
                  <a:tcPr marL="68580" marR="68580" marT="0" marB="0" anchor="ctr"/>
                </a:tc>
              </a:tr>
              <a:tr h="0">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ctr">
                        <a:spcAft>
                          <a:spcPts val="0"/>
                        </a:spcAft>
                      </a:pPr>
                      <a:r>
                        <a:rPr lang="zh-CN" sz="1800" kern="100">
                          <a:effectLst/>
                          <a:latin typeface="微软雅黑" pitchFamily="34" charset="-122"/>
                          <a:ea typeface="微软雅黑" pitchFamily="34" charset="-122"/>
                        </a:rPr>
                        <a:t>过期</a:t>
                      </a:r>
                      <a:r>
                        <a:rPr lang="en-US" sz="1800" kern="100">
                          <a:effectLst/>
                          <a:latin typeface="微软雅黑" pitchFamily="34" charset="-122"/>
                          <a:ea typeface="微软雅黑" pitchFamily="34" charset="-122"/>
                        </a:rPr>
                        <a:t>3</a:t>
                      </a:r>
                      <a:r>
                        <a:rPr lang="zh-CN" sz="1800" kern="100">
                          <a:effectLst/>
                          <a:latin typeface="微软雅黑" pitchFamily="34" charset="-122"/>
                          <a:ea typeface="微软雅黑" pitchFamily="34" charset="-122"/>
                        </a:rPr>
                        <a:t>个月</a:t>
                      </a:r>
                    </a:p>
                  </a:txBody>
                  <a:tcPr marL="68580" marR="68580" marT="0" marB="0" anchor="ctr"/>
                </a:tc>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ctr">
                        <a:spcAft>
                          <a:spcPts val="0"/>
                        </a:spcAft>
                      </a:pPr>
                      <a:r>
                        <a:rPr lang="en-US" sz="1800" kern="100">
                          <a:effectLst/>
                          <a:latin typeface="微软雅黑" pitchFamily="34" charset="-122"/>
                          <a:ea typeface="微软雅黑" pitchFamily="34" charset="-122"/>
                        </a:rPr>
                        <a:t>30 000</a:t>
                      </a:r>
                      <a:endParaRPr lang="zh-CN" sz="1800" kern="100">
                        <a:effectLst/>
                        <a:latin typeface="微软雅黑" pitchFamily="34" charset="-122"/>
                        <a:ea typeface="微软雅黑" pitchFamily="34" charset="-122"/>
                      </a:endParaRPr>
                    </a:p>
                  </a:txBody>
                  <a:tcPr marL="68580" marR="68580" marT="0" marB="0" anchor="ctr"/>
                </a:tc>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ctr">
                        <a:spcAft>
                          <a:spcPts val="0"/>
                        </a:spcAft>
                      </a:pPr>
                      <a:r>
                        <a:rPr lang="en-US" sz="1800" kern="100">
                          <a:effectLst/>
                          <a:latin typeface="微软雅黑" pitchFamily="34" charset="-122"/>
                          <a:ea typeface="微软雅黑" pitchFamily="34" charset="-122"/>
                        </a:rPr>
                        <a:t>3</a:t>
                      </a:r>
                      <a:endParaRPr lang="zh-CN" sz="1800" kern="100">
                        <a:effectLst/>
                        <a:latin typeface="微软雅黑" pitchFamily="34" charset="-122"/>
                        <a:ea typeface="微软雅黑" pitchFamily="34" charset="-122"/>
                      </a:endParaRPr>
                    </a:p>
                  </a:txBody>
                  <a:tcPr marL="68580" marR="68580" marT="0" marB="0" anchor="ctr"/>
                </a:tc>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ctr">
                        <a:spcAft>
                          <a:spcPts val="0"/>
                        </a:spcAft>
                      </a:pPr>
                      <a:r>
                        <a:rPr lang="en-US" sz="1800" kern="100" dirty="0">
                          <a:effectLst/>
                          <a:latin typeface="微软雅黑" pitchFamily="34" charset="-122"/>
                          <a:ea typeface="微软雅黑" pitchFamily="34" charset="-122"/>
                        </a:rPr>
                        <a:t>900</a:t>
                      </a:r>
                      <a:endParaRPr lang="zh-CN" sz="1800" kern="100" dirty="0">
                        <a:effectLst/>
                        <a:latin typeface="微软雅黑" pitchFamily="34" charset="-122"/>
                        <a:ea typeface="微软雅黑" pitchFamily="34" charset="-122"/>
                      </a:endParaRPr>
                    </a:p>
                  </a:txBody>
                  <a:tcPr marL="68580" marR="68580" marT="0" marB="0" anchor="ctr"/>
                </a:tc>
              </a:tr>
              <a:tr h="0">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algn="ctr">
                        <a:spcAft>
                          <a:spcPts val="0"/>
                        </a:spcAft>
                      </a:pPr>
                      <a:r>
                        <a:rPr lang="zh-CN" sz="1800" kern="100">
                          <a:effectLst/>
                          <a:latin typeface="微软雅黑" pitchFamily="34" charset="-122"/>
                          <a:ea typeface="微软雅黑" pitchFamily="34" charset="-122"/>
                        </a:rPr>
                        <a:t>过期</a:t>
                      </a:r>
                      <a:r>
                        <a:rPr lang="en-US" sz="1800" kern="100">
                          <a:effectLst/>
                          <a:latin typeface="微软雅黑" pitchFamily="34" charset="-122"/>
                          <a:ea typeface="微软雅黑" pitchFamily="34" charset="-122"/>
                        </a:rPr>
                        <a:t>3</a:t>
                      </a:r>
                      <a:r>
                        <a:rPr lang="zh-CN" sz="1800" kern="100">
                          <a:effectLst/>
                          <a:latin typeface="微软雅黑" pitchFamily="34" charset="-122"/>
                          <a:ea typeface="微软雅黑" pitchFamily="34" charset="-122"/>
                        </a:rPr>
                        <a:t>个月以上</a:t>
                      </a:r>
                    </a:p>
                  </a:txBody>
                  <a:tcPr marL="68580" marR="68580" marT="0" marB="0" anchor="ctr"/>
                </a:tc>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ctr">
                        <a:spcAft>
                          <a:spcPts val="0"/>
                        </a:spcAft>
                      </a:pPr>
                      <a:r>
                        <a:rPr lang="en-US" sz="1800" kern="100">
                          <a:effectLst/>
                          <a:latin typeface="微软雅黑" pitchFamily="34" charset="-122"/>
                          <a:ea typeface="微软雅黑" pitchFamily="34" charset="-122"/>
                        </a:rPr>
                        <a:t>20 000</a:t>
                      </a:r>
                      <a:endParaRPr lang="zh-CN" sz="1800" kern="100">
                        <a:effectLst/>
                        <a:latin typeface="微软雅黑" pitchFamily="34" charset="-122"/>
                        <a:ea typeface="微软雅黑" pitchFamily="34" charset="-122"/>
                      </a:endParaRPr>
                    </a:p>
                  </a:txBody>
                  <a:tcPr marL="68580" marR="68580" marT="0" marB="0" anchor="ctr"/>
                </a:tc>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ctr">
                        <a:spcAft>
                          <a:spcPts val="0"/>
                        </a:spcAft>
                      </a:pPr>
                      <a:r>
                        <a:rPr lang="en-US" sz="1800" kern="100" dirty="0">
                          <a:effectLst/>
                          <a:latin typeface="微软雅黑" pitchFamily="34" charset="-122"/>
                          <a:ea typeface="微软雅黑" pitchFamily="34" charset="-122"/>
                        </a:rPr>
                        <a:t>4</a:t>
                      </a:r>
                      <a:endParaRPr lang="zh-CN" sz="1800" kern="100" dirty="0">
                        <a:effectLst/>
                        <a:latin typeface="微软雅黑" pitchFamily="34" charset="-122"/>
                        <a:ea typeface="微软雅黑" pitchFamily="34" charset="-122"/>
                      </a:endParaRPr>
                    </a:p>
                  </a:txBody>
                  <a:tcPr marL="68580" marR="68580" marT="0" marB="0" anchor="ctr"/>
                </a:tc>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ctr">
                        <a:spcAft>
                          <a:spcPts val="0"/>
                        </a:spcAft>
                      </a:pPr>
                      <a:r>
                        <a:rPr lang="en-US" sz="1800" kern="100" dirty="0">
                          <a:effectLst/>
                          <a:latin typeface="微软雅黑" pitchFamily="34" charset="-122"/>
                          <a:ea typeface="微软雅黑" pitchFamily="34" charset="-122"/>
                        </a:rPr>
                        <a:t>800</a:t>
                      </a:r>
                      <a:endParaRPr lang="zh-CN" sz="1800" kern="100" dirty="0">
                        <a:effectLst/>
                        <a:latin typeface="微软雅黑" pitchFamily="34" charset="-122"/>
                        <a:ea typeface="微软雅黑" pitchFamily="34" charset="-122"/>
                      </a:endParaRPr>
                    </a:p>
                  </a:txBody>
                  <a:tcPr marL="68580" marR="68580" marT="0" marB="0" anchor="ctr"/>
                </a:tc>
              </a:tr>
              <a:tr h="0">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ctr">
                        <a:spcAft>
                          <a:spcPts val="0"/>
                        </a:spcAft>
                      </a:pPr>
                      <a:r>
                        <a:rPr lang="zh-CN" sz="1800" kern="100" dirty="0">
                          <a:effectLst/>
                          <a:latin typeface="微软雅黑" pitchFamily="34" charset="-122"/>
                          <a:ea typeface="微软雅黑" pitchFamily="34" charset="-122"/>
                        </a:rPr>
                        <a:t>合</a:t>
                      </a:r>
                      <a:r>
                        <a:rPr lang="en-US" sz="1800" kern="100" dirty="0">
                          <a:effectLst/>
                          <a:latin typeface="微软雅黑" pitchFamily="34" charset="-122"/>
                          <a:ea typeface="微软雅黑" pitchFamily="34" charset="-122"/>
                        </a:rPr>
                        <a:t>    </a:t>
                      </a:r>
                      <a:r>
                        <a:rPr lang="zh-CN" sz="1800" kern="100" dirty="0">
                          <a:effectLst/>
                          <a:latin typeface="微软雅黑" pitchFamily="34" charset="-122"/>
                          <a:ea typeface="微软雅黑" pitchFamily="34" charset="-122"/>
                        </a:rPr>
                        <a:t>计</a:t>
                      </a:r>
                    </a:p>
                  </a:txBody>
                  <a:tcPr marL="68580" marR="68580" marT="0" marB="0" anchor="ctr"/>
                </a:tc>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ctr">
                        <a:spcAft>
                          <a:spcPts val="0"/>
                        </a:spcAft>
                      </a:pPr>
                      <a:r>
                        <a:rPr lang="en-US" sz="1800" kern="100">
                          <a:effectLst/>
                          <a:latin typeface="微软雅黑" pitchFamily="34" charset="-122"/>
                          <a:ea typeface="微软雅黑" pitchFamily="34" charset="-122"/>
                        </a:rPr>
                        <a:t>200 000</a:t>
                      </a:r>
                      <a:endParaRPr lang="zh-CN" sz="1800" kern="100">
                        <a:effectLst/>
                        <a:latin typeface="微软雅黑" pitchFamily="34" charset="-122"/>
                        <a:ea typeface="微软雅黑" pitchFamily="34" charset="-122"/>
                      </a:endParaRPr>
                    </a:p>
                  </a:txBody>
                  <a:tcPr marL="68580" marR="68580" marT="0" marB="0" anchor="ctr"/>
                </a:tc>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ctr">
                        <a:spcAft>
                          <a:spcPts val="0"/>
                        </a:spcAft>
                      </a:pPr>
                      <a:r>
                        <a:rPr lang="en-US" sz="1800" kern="100">
                          <a:effectLst/>
                          <a:latin typeface="微软雅黑" pitchFamily="34" charset="-122"/>
                          <a:ea typeface="微软雅黑" pitchFamily="34" charset="-122"/>
                        </a:rPr>
                        <a:t> </a:t>
                      </a:r>
                      <a:endParaRPr lang="zh-CN" sz="1800" kern="100">
                        <a:effectLst/>
                        <a:latin typeface="微软雅黑" pitchFamily="34" charset="-122"/>
                        <a:ea typeface="微软雅黑" pitchFamily="34" charset="-122"/>
                      </a:endParaRPr>
                    </a:p>
                  </a:txBody>
                  <a:tcPr marL="68580" marR="68580" marT="0" marB="0" anchor="ctr"/>
                </a:tc>
                <a:tc>
                  <a:txBody>
                    <a:bodyPr/>
                    <a:lstStyle>
                      <a:lvl1pPr marL="0" algn="l" defTabSz="685703" rtl="0" eaLnBrk="1" latinLnBrk="0" hangingPunct="1">
                        <a:defRPr sz="1400" kern="1200">
                          <a:solidFill>
                            <a:schemeClr val="dk1"/>
                          </a:solidFill>
                          <a:latin typeface="Calibri"/>
                        </a:defRPr>
                      </a:lvl1pPr>
                      <a:lvl2pPr marL="342851" algn="l" defTabSz="685703" rtl="0" eaLnBrk="1" latinLnBrk="0" hangingPunct="1">
                        <a:defRPr sz="1400" kern="1200">
                          <a:solidFill>
                            <a:schemeClr val="dk1"/>
                          </a:solidFill>
                          <a:latin typeface="Calibri"/>
                        </a:defRPr>
                      </a:lvl2pPr>
                      <a:lvl3pPr marL="685703" algn="l" defTabSz="685703" rtl="0" eaLnBrk="1" latinLnBrk="0" hangingPunct="1">
                        <a:defRPr sz="1400" kern="1200">
                          <a:solidFill>
                            <a:schemeClr val="dk1"/>
                          </a:solidFill>
                          <a:latin typeface="Calibri"/>
                        </a:defRPr>
                      </a:lvl3pPr>
                      <a:lvl4pPr marL="1028555" algn="l" defTabSz="685703" rtl="0" eaLnBrk="1" latinLnBrk="0" hangingPunct="1">
                        <a:defRPr sz="1400" kern="1200">
                          <a:solidFill>
                            <a:schemeClr val="dk1"/>
                          </a:solidFill>
                          <a:latin typeface="Calibri"/>
                        </a:defRPr>
                      </a:lvl4pPr>
                      <a:lvl5pPr marL="1371405" algn="l" defTabSz="685703" rtl="0" eaLnBrk="1" latinLnBrk="0" hangingPunct="1">
                        <a:defRPr sz="1400" kern="1200">
                          <a:solidFill>
                            <a:schemeClr val="dk1"/>
                          </a:solidFill>
                          <a:latin typeface="Calibri"/>
                        </a:defRPr>
                      </a:lvl5pPr>
                      <a:lvl6pPr marL="1714256" algn="l" defTabSz="685703" rtl="0" eaLnBrk="1" latinLnBrk="0" hangingPunct="1">
                        <a:defRPr sz="1400" kern="1200">
                          <a:solidFill>
                            <a:schemeClr val="dk1"/>
                          </a:solidFill>
                          <a:latin typeface="Calibri"/>
                        </a:defRPr>
                      </a:lvl6pPr>
                      <a:lvl7pPr marL="2057108" algn="l" defTabSz="685703" rtl="0" eaLnBrk="1" latinLnBrk="0" hangingPunct="1">
                        <a:defRPr sz="1400" kern="1200">
                          <a:solidFill>
                            <a:schemeClr val="dk1"/>
                          </a:solidFill>
                          <a:latin typeface="Calibri"/>
                        </a:defRPr>
                      </a:lvl7pPr>
                      <a:lvl8pPr marL="2399959" algn="l" defTabSz="685703" rtl="0" eaLnBrk="1" latinLnBrk="0" hangingPunct="1">
                        <a:defRPr sz="1400" kern="1200">
                          <a:solidFill>
                            <a:schemeClr val="dk1"/>
                          </a:solidFill>
                          <a:latin typeface="Calibri"/>
                        </a:defRPr>
                      </a:lvl8pPr>
                      <a:lvl9pPr marL="2742809" algn="l" defTabSz="685703" rtl="0" eaLnBrk="1" latinLnBrk="0" hangingPunct="1">
                        <a:defRPr sz="1400" kern="1200">
                          <a:solidFill>
                            <a:schemeClr val="dk1"/>
                          </a:solidFill>
                          <a:latin typeface="Calibri"/>
                        </a:defRPr>
                      </a:lvl9pPr>
                    </a:lstStyle>
                    <a:p>
                      <a:pPr indent="266700" algn="ctr">
                        <a:spcAft>
                          <a:spcPts val="0"/>
                        </a:spcAft>
                      </a:pPr>
                      <a:r>
                        <a:rPr lang="en-US" sz="1800" kern="100" dirty="0">
                          <a:effectLst/>
                          <a:latin typeface="微软雅黑" pitchFamily="34" charset="-122"/>
                          <a:ea typeface="微软雅黑" pitchFamily="34" charset="-122"/>
                        </a:rPr>
                        <a:t>3 300</a:t>
                      </a:r>
                      <a:endParaRPr lang="zh-CN" sz="1800" kern="100" dirty="0">
                        <a:effectLst/>
                        <a:latin typeface="微软雅黑" pitchFamily="34" charset="-122"/>
                        <a:ea typeface="微软雅黑" pitchFamily="34" charset="-122"/>
                      </a:endParaRPr>
                    </a:p>
                  </a:txBody>
                  <a:tcPr marL="68580" marR="68580" marT="0" marB="0" anchor="ctr"/>
                </a:tc>
              </a:tr>
            </a:tbl>
          </a:graphicData>
        </a:graphic>
      </p:graphicFrame>
      <p:sp>
        <p:nvSpPr>
          <p:cNvPr id="11" name="矩形 10"/>
          <p:cNvSpPr/>
          <p:nvPr/>
        </p:nvSpPr>
        <p:spPr>
          <a:xfrm>
            <a:off x="763258" y="3515583"/>
            <a:ext cx="7726424" cy="1528624"/>
          </a:xfrm>
          <a:prstGeom prst="rect">
            <a:avLst/>
          </a:prstGeom>
        </p:spPr>
        <p:txBody>
          <a:bodyPr wrap="square">
            <a:spAutoFit/>
          </a:bodyPr>
          <a:lstStyle/>
          <a:p>
            <a:pPr>
              <a:lnSpc>
                <a:spcPts val="2800"/>
              </a:lnSpc>
            </a:pPr>
            <a:r>
              <a:rPr lang="zh-CN" altLang="en-US" sz="1800" dirty="0">
                <a:latin typeface="微软雅黑" pitchFamily="34" charset="-122"/>
                <a:ea typeface="微软雅黑" pitchFamily="34" charset="-122"/>
              </a:rPr>
              <a:t>假设在估计坏账损失前，“坏账准备”科目有借方余额</a:t>
            </a:r>
            <a:r>
              <a:rPr lang="en-US" altLang="zh-CN" sz="1800" dirty="0">
                <a:latin typeface="微软雅黑" pitchFamily="34" charset="-122"/>
                <a:ea typeface="微软雅黑" pitchFamily="34" charset="-122"/>
              </a:rPr>
              <a:t>300</a:t>
            </a:r>
            <a:r>
              <a:rPr lang="zh-CN" altLang="en-US" sz="1800" dirty="0">
                <a:latin typeface="微软雅黑" pitchFamily="34" charset="-122"/>
                <a:ea typeface="微软雅黑" pitchFamily="34" charset="-122"/>
              </a:rPr>
              <a:t>元，则该企业本期还应提</a:t>
            </a:r>
            <a:r>
              <a:rPr lang="en-US" altLang="zh-CN" sz="1800" dirty="0">
                <a:latin typeface="微软雅黑" pitchFamily="34" charset="-122"/>
                <a:ea typeface="微软雅黑" pitchFamily="34" charset="-122"/>
              </a:rPr>
              <a:t>3600 (3 300</a:t>
            </a:r>
            <a:r>
              <a:rPr lang="zh-CN" altLang="en-US"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300) </a:t>
            </a:r>
            <a:r>
              <a:rPr lang="zh-CN" altLang="en-US" sz="1800" dirty="0">
                <a:latin typeface="微软雅黑" pitchFamily="34" charset="-122"/>
                <a:ea typeface="微软雅黑" pitchFamily="34" charset="-122"/>
              </a:rPr>
              <a:t>元，编制的会计分录如下：</a:t>
            </a:r>
          </a:p>
          <a:p>
            <a:pPr>
              <a:lnSpc>
                <a:spcPts val="2800"/>
              </a:lnSpc>
            </a:pPr>
            <a:r>
              <a:rPr lang="zh-CN" altLang="en-US" sz="1800" dirty="0">
                <a:latin typeface="微软雅黑" pitchFamily="34" charset="-122"/>
                <a:ea typeface="微软雅黑" pitchFamily="34" charset="-122"/>
              </a:rPr>
              <a:t>借：资产减值损失                                          </a:t>
            </a:r>
            <a:r>
              <a:rPr lang="en-US" altLang="zh-CN" sz="1800" dirty="0">
                <a:latin typeface="微软雅黑" pitchFamily="34" charset="-122"/>
                <a:ea typeface="微软雅黑" pitchFamily="34" charset="-122"/>
              </a:rPr>
              <a:t>3 600</a:t>
            </a:r>
          </a:p>
          <a:p>
            <a:pPr>
              <a:lnSpc>
                <a:spcPts val="2800"/>
              </a:lnSpc>
            </a:pPr>
            <a:r>
              <a:rPr lang="zh-CN" altLang="en-US" sz="1800" dirty="0" smtClean="0">
                <a:latin typeface="微软雅黑" pitchFamily="34" charset="-122"/>
                <a:ea typeface="微软雅黑" pitchFamily="34" charset="-122"/>
              </a:rPr>
              <a:t>       贷</a:t>
            </a:r>
            <a:r>
              <a:rPr lang="zh-CN" altLang="en-US" sz="1800" dirty="0">
                <a:latin typeface="微软雅黑" pitchFamily="34" charset="-122"/>
                <a:ea typeface="微软雅黑" pitchFamily="34" charset="-122"/>
              </a:rPr>
              <a:t>：坏账准备                                        </a:t>
            </a:r>
            <a:r>
              <a:rPr lang="zh-CN" altLang="en-US"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3 600</a:t>
            </a:r>
          </a:p>
        </p:txBody>
      </p:sp>
    </p:spTree>
    <p:custDataLst>
      <p:tags r:id="rId1"/>
    </p:custDataLst>
    <p:extLst>
      <p:ext uri="{BB962C8B-B14F-4D97-AF65-F5344CB8AC3E}">
        <p14:creationId xmlns:p14="http://schemas.microsoft.com/office/powerpoint/2010/main" val="4078488626"/>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4400" kern="0" spc="327" dirty="0">
                <a:solidFill>
                  <a:schemeClr val="bg1"/>
                </a:solidFill>
                <a:latin typeface="微软雅黑"/>
                <a:ea typeface="微软雅黑"/>
              </a:rPr>
              <a:t>6</a:t>
            </a:r>
            <a:endParaRPr lang="zh-CN" altLang="en-US" sz="4400" kern="0" spc="327" dirty="0">
              <a:solidFill>
                <a:schemeClr val="bg1"/>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2291382"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应收款项减值</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9" name="矩形 28"/>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9" name="矩形 8"/>
          <p:cNvSpPr/>
          <p:nvPr/>
        </p:nvSpPr>
        <p:spPr>
          <a:xfrm>
            <a:off x="805483" y="1652072"/>
            <a:ext cx="7727329" cy="810478"/>
          </a:xfrm>
          <a:prstGeom prst="rect">
            <a:avLst/>
          </a:prstGeom>
        </p:spPr>
        <p:txBody>
          <a:bodyPr wrap="square">
            <a:spAutoFit/>
          </a:bodyPr>
          <a:lstStyle/>
          <a:p>
            <a:pPr>
              <a:lnSpc>
                <a:spcPts val="2800"/>
              </a:lnSpc>
            </a:pPr>
            <a:r>
              <a:rPr lang="en-US" altLang="zh-CN" sz="1800" b="1" dirty="0" smtClean="0">
                <a:solidFill>
                  <a:srgbClr val="084CA1"/>
                </a:solidFill>
                <a:latin typeface="微软雅黑" pitchFamily="34" charset="-122"/>
                <a:ea typeface="微软雅黑" pitchFamily="34" charset="-122"/>
              </a:rPr>
              <a:t>【</a:t>
            </a:r>
            <a:r>
              <a:rPr lang="zh-CN" altLang="en-US" sz="1800" b="1" dirty="0" smtClean="0">
                <a:solidFill>
                  <a:srgbClr val="084CA1"/>
                </a:solidFill>
                <a:latin typeface="微软雅黑" pitchFamily="34" charset="-122"/>
                <a:ea typeface="微软雅黑" pitchFamily="34" charset="-122"/>
              </a:rPr>
              <a:t>销货百分比法</a:t>
            </a:r>
            <a:r>
              <a:rPr lang="en-US" altLang="zh-CN" sz="1800" b="1" dirty="0" smtClean="0">
                <a:solidFill>
                  <a:srgbClr val="084CA1"/>
                </a:solidFill>
                <a:latin typeface="微软雅黑" pitchFamily="34" charset="-122"/>
                <a:ea typeface="微软雅黑" pitchFamily="34" charset="-122"/>
              </a:rPr>
              <a:t>】</a:t>
            </a:r>
            <a:r>
              <a:rPr lang="zh-CN" altLang="en-US" sz="1800" dirty="0">
                <a:latin typeface="微软雅黑" pitchFamily="34" charset="-122"/>
                <a:ea typeface="微软雅黑" pitchFamily="34" charset="-122"/>
              </a:rPr>
              <a:t>某公司</a:t>
            </a:r>
            <a:r>
              <a:rPr lang="en-US" altLang="zh-CN" sz="1800" dirty="0" smtClean="0">
                <a:latin typeface="微软雅黑" pitchFamily="34" charset="-122"/>
                <a:ea typeface="微软雅黑" pitchFamily="34" charset="-122"/>
              </a:rPr>
              <a:t>2017</a:t>
            </a:r>
            <a:r>
              <a:rPr lang="zh-CN" altLang="en-US" sz="1800" dirty="0" smtClean="0">
                <a:latin typeface="微软雅黑" pitchFamily="34" charset="-122"/>
                <a:ea typeface="微软雅黑" pitchFamily="34" charset="-122"/>
              </a:rPr>
              <a:t>年</a:t>
            </a:r>
            <a:r>
              <a:rPr lang="zh-CN" altLang="en-US" sz="1800" dirty="0">
                <a:latin typeface="微软雅黑" pitchFamily="34" charset="-122"/>
                <a:ea typeface="微软雅黑" pitchFamily="34" charset="-122"/>
              </a:rPr>
              <a:t>全年赊销金额为</a:t>
            </a:r>
            <a:r>
              <a:rPr lang="en-US" altLang="zh-CN" sz="1800" dirty="0">
                <a:latin typeface="微软雅黑" pitchFamily="34" charset="-122"/>
                <a:ea typeface="微软雅黑" pitchFamily="34" charset="-122"/>
              </a:rPr>
              <a:t>100 000</a:t>
            </a:r>
            <a:r>
              <a:rPr lang="zh-CN" altLang="en-US" sz="1800" dirty="0">
                <a:latin typeface="微软雅黑" pitchFamily="34" charset="-122"/>
                <a:ea typeface="微软雅黑" pitchFamily="34" charset="-122"/>
              </a:rPr>
              <a:t>元，根据以往资料和经验，估计坏账损失率为</a:t>
            </a:r>
            <a:r>
              <a:rPr lang="en-US" altLang="zh-CN" sz="1800" dirty="0">
                <a:latin typeface="微软雅黑" pitchFamily="34" charset="-122"/>
                <a:ea typeface="微软雅黑" pitchFamily="34" charset="-122"/>
              </a:rPr>
              <a:t>1</a:t>
            </a:r>
            <a:r>
              <a:rPr lang="zh-CN" altLang="en-US" sz="1800" dirty="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a:t>
            </a:r>
            <a:endParaRPr lang="zh-CN" altLang="en-US" sz="1800" dirty="0">
              <a:latin typeface="微软雅黑" pitchFamily="34" charset="-122"/>
              <a:ea typeface="微软雅黑" pitchFamily="34" charset="-122"/>
            </a:endParaRPr>
          </a:p>
        </p:txBody>
      </p:sp>
      <p:sp>
        <p:nvSpPr>
          <p:cNvPr id="10" name="矩形 9"/>
          <p:cNvSpPr/>
          <p:nvPr/>
        </p:nvSpPr>
        <p:spPr>
          <a:xfrm>
            <a:off x="805483" y="2715766"/>
            <a:ext cx="7726423" cy="1169551"/>
          </a:xfrm>
          <a:prstGeom prst="rect">
            <a:avLst/>
          </a:prstGeom>
        </p:spPr>
        <p:txBody>
          <a:bodyPr wrap="square">
            <a:spAutoFit/>
          </a:bodyPr>
          <a:lstStyle/>
          <a:p>
            <a:pPr lvl="0">
              <a:lnSpc>
                <a:spcPts val="2800"/>
              </a:lnSpc>
            </a:pPr>
            <a:r>
              <a:rPr lang="zh-CN" altLang="en-US" sz="1800" dirty="0">
                <a:solidFill>
                  <a:srgbClr val="084CA1"/>
                </a:solidFill>
                <a:latin typeface="微软雅黑" pitchFamily="34" charset="-122"/>
                <a:ea typeface="微软雅黑" pitchFamily="34" charset="-122"/>
              </a:rPr>
              <a:t>年末估计坏账</a:t>
            </a:r>
            <a:r>
              <a:rPr lang="zh-CN" altLang="en-US" sz="1800" dirty="0" smtClean="0">
                <a:solidFill>
                  <a:srgbClr val="084CA1"/>
                </a:solidFill>
                <a:latin typeface="微软雅黑" pitchFamily="34" charset="-122"/>
                <a:ea typeface="微软雅黑" pitchFamily="34" charset="-122"/>
              </a:rPr>
              <a:t>损失＝</a:t>
            </a:r>
            <a:r>
              <a:rPr lang="en-US" altLang="zh-CN" sz="1800" dirty="0" smtClean="0">
                <a:solidFill>
                  <a:srgbClr val="084CA1"/>
                </a:solidFill>
                <a:latin typeface="微软雅黑" pitchFamily="34" charset="-122"/>
                <a:ea typeface="微软雅黑" pitchFamily="34" charset="-122"/>
              </a:rPr>
              <a:t>100 </a:t>
            </a:r>
            <a:r>
              <a:rPr lang="en-US" altLang="zh-CN" sz="1800" dirty="0">
                <a:solidFill>
                  <a:srgbClr val="084CA1"/>
                </a:solidFill>
                <a:latin typeface="微软雅黑" pitchFamily="34" charset="-122"/>
                <a:ea typeface="微软雅黑" pitchFamily="34" charset="-122"/>
              </a:rPr>
              <a:t>000×1</a:t>
            </a:r>
            <a:r>
              <a:rPr lang="zh-CN" altLang="en-US" sz="1800" dirty="0">
                <a:solidFill>
                  <a:srgbClr val="084CA1"/>
                </a:solidFill>
                <a:latin typeface="微软雅黑" pitchFamily="34" charset="-122"/>
                <a:ea typeface="微软雅黑" pitchFamily="34" charset="-122"/>
              </a:rPr>
              <a:t>％＝</a:t>
            </a:r>
            <a:r>
              <a:rPr lang="en-US" altLang="zh-CN" sz="1800" dirty="0">
                <a:solidFill>
                  <a:srgbClr val="084CA1"/>
                </a:solidFill>
                <a:latin typeface="微软雅黑" pitchFamily="34" charset="-122"/>
                <a:ea typeface="微软雅黑" pitchFamily="34" charset="-122"/>
              </a:rPr>
              <a:t>1 000(</a:t>
            </a:r>
            <a:r>
              <a:rPr lang="zh-CN" altLang="en-US" sz="1800" dirty="0">
                <a:solidFill>
                  <a:srgbClr val="084CA1"/>
                </a:solidFill>
                <a:latin typeface="微软雅黑" pitchFamily="34" charset="-122"/>
                <a:ea typeface="微软雅黑" pitchFamily="34" charset="-122"/>
              </a:rPr>
              <a:t>元</a:t>
            </a:r>
            <a:r>
              <a:rPr lang="en-US" altLang="zh-CN" sz="1800" dirty="0">
                <a:solidFill>
                  <a:srgbClr val="084CA1"/>
                </a:solidFill>
                <a:latin typeface="微软雅黑" pitchFamily="34" charset="-122"/>
                <a:ea typeface="微软雅黑" pitchFamily="34" charset="-122"/>
              </a:rPr>
              <a:t>)</a:t>
            </a:r>
          </a:p>
          <a:p>
            <a:pPr lvl="0">
              <a:lnSpc>
                <a:spcPts val="2800"/>
              </a:lnSpc>
            </a:pPr>
            <a:r>
              <a:rPr lang="zh-CN" altLang="en-US" sz="1800" dirty="0" smtClean="0">
                <a:solidFill>
                  <a:prstClr val="black"/>
                </a:solidFill>
                <a:latin typeface="微软雅黑" pitchFamily="34" charset="-122"/>
                <a:ea typeface="微软雅黑" pitchFamily="34" charset="-122"/>
              </a:rPr>
              <a:t>借</a:t>
            </a:r>
            <a:r>
              <a:rPr lang="zh-CN" altLang="en-US" sz="1800" dirty="0">
                <a:solidFill>
                  <a:prstClr val="black"/>
                </a:solidFill>
                <a:latin typeface="微软雅黑" pitchFamily="34" charset="-122"/>
                <a:ea typeface="微软雅黑" pitchFamily="34" charset="-122"/>
              </a:rPr>
              <a:t>：资产减值损失                                        </a:t>
            </a:r>
            <a:r>
              <a:rPr lang="en-US" altLang="zh-CN" sz="1800" dirty="0">
                <a:solidFill>
                  <a:prstClr val="black"/>
                </a:solidFill>
                <a:latin typeface="微软雅黑" pitchFamily="34" charset="-122"/>
                <a:ea typeface="微软雅黑" pitchFamily="34" charset="-122"/>
              </a:rPr>
              <a:t>1 000</a:t>
            </a:r>
          </a:p>
          <a:p>
            <a:pPr lvl="0">
              <a:lnSpc>
                <a:spcPts val="2800"/>
              </a:lnSpc>
            </a:pPr>
            <a:r>
              <a:rPr lang="zh-CN" altLang="en-US" sz="1800" dirty="0" smtClean="0">
                <a:solidFill>
                  <a:prstClr val="black"/>
                </a:solidFill>
                <a:latin typeface="微软雅黑" pitchFamily="34" charset="-122"/>
                <a:ea typeface="微软雅黑" pitchFamily="34" charset="-122"/>
              </a:rPr>
              <a:t>       贷</a:t>
            </a:r>
            <a:r>
              <a:rPr lang="zh-CN" altLang="en-US" sz="1800" dirty="0">
                <a:solidFill>
                  <a:prstClr val="black"/>
                </a:solidFill>
                <a:latin typeface="微软雅黑" pitchFamily="34" charset="-122"/>
                <a:ea typeface="微软雅黑" pitchFamily="34" charset="-122"/>
              </a:rPr>
              <a:t>：坏账准备                                   </a:t>
            </a:r>
            <a:r>
              <a:rPr lang="zh-CN" altLang="en-US" sz="1800" dirty="0" smtClean="0">
                <a:solidFill>
                  <a:prstClr val="black"/>
                </a:solidFill>
                <a:latin typeface="微软雅黑" pitchFamily="34" charset="-122"/>
                <a:ea typeface="微软雅黑" pitchFamily="34" charset="-122"/>
              </a:rPr>
              <a:t>           </a:t>
            </a:r>
            <a:r>
              <a:rPr lang="en-US" altLang="zh-CN" sz="1800" dirty="0">
                <a:solidFill>
                  <a:prstClr val="black"/>
                </a:solidFill>
                <a:latin typeface="微软雅黑" pitchFamily="34" charset="-122"/>
                <a:ea typeface="微软雅黑" pitchFamily="34" charset="-122"/>
              </a:rPr>
              <a:t>1 000</a:t>
            </a:r>
          </a:p>
        </p:txBody>
      </p:sp>
      <p:sp>
        <p:nvSpPr>
          <p:cNvPr id="11" name="矩形 10"/>
          <p:cNvSpPr/>
          <p:nvPr>
            <p:custDataLst>
              <p:tags r:id="rId7"/>
            </p:custDataLst>
          </p:nvPr>
        </p:nvSpPr>
        <p:spPr>
          <a:xfrm>
            <a:off x="805486" y="1517919"/>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2" name="矩形 11"/>
          <p:cNvSpPr/>
          <p:nvPr>
            <p:custDataLst>
              <p:tags r:id="rId8"/>
            </p:custDataLst>
          </p:nvPr>
        </p:nvSpPr>
        <p:spPr>
          <a:xfrm>
            <a:off x="729044" y="2499742"/>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4078488626"/>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18948824">
            <a:off x="1876435" y="69803"/>
            <a:ext cx="4268390" cy="3862089"/>
          </a:xfrm>
          <a:prstGeom prst="triangle">
            <a:avLst/>
          </a:prstGeom>
          <a:solidFill>
            <a:srgbClr val="084CA1">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r>
              <a:rPr lang="en-US" altLang="zh-CN" dirty="0" smtClean="0">
                <a:solidFill>
                  <a:srgbClr val="0070C0"/>
                </a:solidFill>
              </a:rPr>
              <a:t> </a:t>
            </a:r>
            <a:endParaRPr lang="zh-CN" altLang="en-US" dirty="0">
              <a:solidFill>
                <a:srgbClr val="0070C0"/>
              </a:solidFill>
            </a:endParaRPr>
          </a:p>
        </p:txBody>
      </p:sp>
      <p:sp>
        <p:nvSpPr>
          <p:cNvPr id="7" name="等腰三角形 6"/>
          <p:cNvSpPr/>
          <p:nvPr/>
        </p:nvSpPr>
        <p:spPr>
          <a:xfrm rot="17636959">
            <a:off x="1973331" y="276494"/>
            <a:ext cx="3647489" cy="3660041"/>
          </a:xfrm>
          <a:prstGeom prst="triangle">
            <a:avLst/>
          </a:prstGeom>
          <a:noFill/>
          <a:ln>
            <a:solidFill>
              <a:srgbClr val="084CA1">
                <a:alpha val="24706"/>
              </a:srgbClr>
            </a:solid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r>
              <a:rPr lang="en-US" altLang="zh-CN" dirty="0" smtClean="0"/>
              <a:t> </a:t>
            </a:r>
            <a:endParaRPr lang="zh-CN" altLang="en-US" dirty="0"/>
          </a:p>
        </p:txBody>
      </p:sp>
      <p:sp>
        <p:nvSpPr>
          <p:cNvPr id="8" name="等腰三角形 7"/>
          <p:cNvSpPr/>
          <p:nvPr/>
        </p:nvSpPr>
        <p:spPr>
          <a:xfrm rot="20206928">
            <a:off x="2113796" y="332144"/>
            <a:ext cx="4042807" cy="3658787"/>
          </a:xfrm>
          <a:prstGeom prst="triangle">
            <a:avLst/>
          </a:prstGeom>
          <a:noFill/>
          <a:ln>
            <a:solidFill>
              <a:srgbClr val="084CA1">
                <a:alpha val="24706"/>
              </a:srgbClr>
            </a:solid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r>
              <a:rPr lang="en-US" altLang="zh-CN" dirty="0" smtClean="0"/>
              <a:t> </a:t>
            </a:r>
            <a:endParaRPr lang="zh-CN" altLang="en-US" dirty="0"/>
          </a:p>
        </p:txBody>
      </p:sp>
      <p:sp>
        <p:nvSpPr>
          <p:cNvPr id="3" name="矩形 2"/>
          <p:cNvSpPr/>
          <p:nvPr/>
        </p:nvSpPr>
        <p:spPr>
          <a:xfrm>
            <a:off x="3408763" y="1898038"/>
            <a:ext cx="2306000" cy="700184"/>
          </a:xfrm>
          <a:prstGeom prst="rect">
            <a:avLst/>
          </a:prstGeom>
          <a:noFill/>
        </p:spPr>
        <p:txBody>
          <a:bodyPr wrap="none" lIns="68570" tIns="34286" rIns="68570" bIns="34286">
            <a:spAutoFit/>
            <a:scene3d>
              <a:camera prst="orthographicFront"/>
              <a:lightRig rig="soft" dir="t">
                <a:rot lat="0" lon="0" rev="10800000"/>
              </a:lightRig>
            </a:scene3d>
            <a:sp3d extrusionH="57150">
              <a:bevelT w="27940" h="12700" prst="softRound"/>
              <a:contourClr>
                <a:srgbClr val="DDDDDD"/>
              </a:contourClr>
            </a:sp3d>
          </a:bodyPr>
          <a:lstStyle/>
          <a:p>
            <a:pPr algn="ctr"/>
            <a:r>
              <a:rPr lang="zh-CN" altLang="en-US" sz="4000" b="1" spc="113" dirty="0">
                <a:ln w="11430"/>
                <a:solidFill>
                  <a:srgbClr val="F8F8F8"/>
                </a:solidFill>
                <a:effectLst>
                  <a:outerShdw blurRad="50800" dist="38100" algn="l" rotWithShape="0">
                    <a:prstClr val="black">
                      <a:alpha val="40000"/>
                    </a:prstClr>
                  </a:outerShdw>
                </a:effectLst>
                <a:latin typeface="微软雅黑" pitchFamily="34" charset="-122"/>
                <a:ea typeface="微软雅黑" pitchFamily="34" charset="-122"/>
              </a:rPr>
              <a:t>谢谢观看</a:t>
            </a:r>
          </a:p>
        </p:txBody>
      </p:sp>
      <p:sp>
        <p:nvSpPr>
          <p:cNvPr id="10" name="矩形 9"/>
          <p:cNvSpPr/>
          <p:nvPr/>
        </p:nvSpPr>
        <p:spPr>
          <a:xfrm>
            <a:off x="3119715" y="2546135"/>
            <a:ext cx="2975542" cy="346241"/>
          </a:xfrm>
          <a:prstGeom prst="rect">
            <a:avLst/>
          </a:prstGeom>
          <a:noFill/>
        </p:spPr>
        <p:txBody>
          <a:bodyPr wrap="none" lIns="68570" tIns="34286" rIns="68570" bIns="34286">
            <a:spAutoFit/>
            <a:scene3d>
              <a:camera prst="orthographicFront"/>
              <a:lightRig rig="soft" dir="t">
                <a:rot lat="0" lon="0" rev="10800000"/>
              </a:lightRig>
            </a:scene3d>
            <a:sp3d extrusionH="57150">
              <a:bevelT w="27940" h="12700" prst="softRound"/>
              <a:contourClr>
                <a:srgbClr val="DDDDDD"/>
              </a:contourClr>
            </a:sp3d>
          </a:bodyPr>
          <a:lstStyle/>
          <a:p>
            <a:pPr algn="ctr"/>
            <a:r>
              <a:rPr lang="en-US" altLang="zh-CN" sz="1800" b="1" spc="113" dirty="0">
                <a:ln w="11430"/>
                <a:solidFill>
                  <a:srgbClr val="F8F8F8"/>
                </a:solidFill>
                <a:effectLst>
                  <a:outerShdw blurRad="50800" dist="38100" algn="l" rotWithShape="0">
                    <a:prstClr val="black">
                      <a:alpha val="40000"/>
                    </a:prstClr>
                  </a:outerShdw>
                </a:effectLst>
              </a:rPr>
              <a:t>THANKS FOR WATCHING</a:t>
            </a:r>
            <a:endParaRPr lang="zh-CN" altLang="en-US" sz="1800" b="1" spc="113" dirty="0">
              <a:ln w="11430"/>
              <a:solidFill>
                <a:srgbClr val="F8F8F8"/>
              </a:solidFill>
              <a:effectLst>
                <a:outerShdw blurRad="50800" dist="38100" algn="l" rotWithShape="0">
                  <a:prstClr val="black">
                    <a:alpha val="40000"/>
                  </a:prstClr>
                </a:outerShdw>
              </a:effectLst>
            </a:endParaRPr>
          </a:p>
        </p:txBody>
      </p:sp>
    </p:spTree>
    <p:custDataLst>
      <p:tags r:id="rId1"/>
    </p:custDataLst>
    <p:extLst>
      <p:ext uri="{BB962C8B-B14F-4D97-AF65-F5344CB8AC3E}">
        <p14:creationId xmlns:p14="http://schemas.microsoft.com/office/powerpoint/2010/main" val="3960321672"/>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应收票据</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2" name="矩形 21"/>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2" name="矩形 1"/>
          <p:cNvSpPr/>
          <p:nvPr/>
        </p:nvSpPr>
        <p:spPr>
          <a:xfrm>
            <a:off x="873687" y="1189707"/>
            <a:ext cx="6690895" cy="369332"/>
          </a:xfrm>
          <a:prstGeom prst="rect">
            <a:avLst/>
          </a:prstGeom>
        </p:spPr>
        <p:txBody>
          <a:bodyPr wrap="square">
            <a:spAutoFit/>
          </a:bodyPr>
          <a:lstStyle/>
          <a:p>
            <a:pPr algn="dist"/>
            <a:r>
              <a:rPr lang="en-US" altLang="zh-CN" sz="1800" b="1" dirty="0" smtClean="0">
                <a:solidFill>
                  <a:srgbClr val="084CA1"/>
                </a:solidFill>
                <a:latin typeface="微软雅黑" pitchFamily="34" charset="-122"/>
                <a:ea typeface="微软雅黑" pitchFamily="34" charset="-122"/>
              </a:rPr>
              <a:t>3</a:t>
            </a:r>
            <a:r>
              <a:rPr lang="zh-CN" altLang="en-US" sz="1800" b="1" dirty="0">
                <a:solidFill>
                  <a:srgbClr val="084CA1"/>
                </a:solidFill>
                <a:latin typeface="微软雅黑" pitchFamily="34" charset="-122"/>
                <a:ea typeface="微软雅黑" pitchFamily="34" charset="-122"/>
              </a:rPr>
              <a:t>个月后，应收票据到期，</a:t>
            </a:r>
            <a:r>
              <a:rPr lang="en-US" altLang="zh-CN" sz="1800" b="1" dirty="0">
                <a:solidFill>
                  <a:srgbClr val="084CA1"/>
                </a:solidFill>
                <a:latin typeface="微软雅黑" pitchFamily="34" charset="-122"/>
                <a:ea typeface="微软雅黑" pitchFamily="34" charset="-122"/>
              </a:rPr>
              <a:t>A</a:t>
            </a:r>
            <a:r>
              <a:rPr lang="zh-CN" altLang="en-US" sz="1800" b="1" dirty="0">
                <a:solidFill>
                  <a:srgbClr val="084CA1"/>
                </a:solidFill>
                <a:latin typeface="微软雅黑" pitchFamily="34" charset="-122"/>
                <a:ea typeface="微软雅黑" pitchFamily="34" charset="-122"/>
              </a:rPr>
              <a:t>企业收回款项</a:t>
            </a:r>
            <a:r>
              <a:rPr lang="en-US" altLang="zh-CN" sz="1800" b="1" dirty="0">
                <a:solidFill>
                  <a:srgbClr val="084CA1"/>
                </a:solidFill>
                <a:latin typeface="微软雅黑" pitchFamily="34" charset="-122"/>
                <a:ea typeface="微软雅黑" pitchFamily="34" charset="-122"/>
              </a:rPr>
              <a:t>23 200</a:t>
            </a:r>
            <a:r>
              <a:rPr lang="zh-CN" altLang="en-US" sz="1800" b="1" dirty="0">
                <a:solidFill>
                  <a:srgbClr val="084CA1"/>
                </a:solidFill>
                <a:latin typeface="微软雅黑" pitchFamily="34" charset="-122"/>
                <a:ea typeface="微软雅黑" pitchFamily="34" charset="-122"/>
              </a:rPr>
              <a:t>元，存入银行</a:t>
            </a:r>
          </a:p>
        </p:txBody>
      </p:sp>
      <p:sp>
        <p:nvSpPr>
          <p:cNvPr id="24" name="Rectangle 7"/>
          <p:cNvSpPr/>
          <p:nvPr/>
        </p:nvSpPr>
        <p:spPr>
          <a:xfrm>
            <a:off x="873686" y="1567047"/>
            <a:ext cx="5616624" cy="989240"/>
          </a:xfrm>
          <a:prstGeom prst="rect">
            <a:avLst/>
          </a:prstGeom>
          <a:noFill/>
          <a:ln w="9525">
            <a:noFill/>
          </a:ln>
        </p:spPr>
        <p:txBody>
          <a:bodyPr lIns="68579" tIns="34289" rIns="68579" bIns="34289"/>
          <a:lstStyle/>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借：银行存款                             </a:t>
            </a:r>
            <a:r>
              <a:rPr lang="en-US" altLang="zh-CN" sz="1800" dirty="0">
                <a:latin typeface="微软雅黑" pitchFamily="34" charset="-122"/>
                <a:ea typeface="微软雅黑" pitchFamily="34" charset="-122"/>
                <a:cs typeface="+mn-ea"/>
              </a:rPr>
              <a:t>23 200</a:t>
            </a:r>
          </a:p>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       贷：应收票据                             </a:t>
            </a:r>
            <a:r>
              <a:rPr lang="en-US" altLang="zh-CN" sz="1800" dirty="0">
                <a:latin typeface="微软雅黑" pitchFamily="34" charset="-122"/>
                <a:ea typeface="微软雅黑" pitchFamily="34" charset="-122"/>
                <a:cs typeface="+mn-ea"/>
              </a:rPr>
              <a:t>23 200</a:t>
            </a:r>
          </a:p>
        </p:txBody>
      </p:sp>
      <p:sp>
        <p:nvSpPr>
          <p:cNvPr id="3" name="矩形 2"/>
          <p:cNvSpPr/>
          <p:nvPr/>
        </p:nvSpPr>
        <p:spPr>
          <a:xfrm>
            <a:off x="873688" y="2701182"/>
            <a:ext cx="6690894" cy="923330"/>
          </a:xfrm>
          <a:prstGeom prst="rect">
            <a:avLst/>
          </a:prstGeom>
        </p:spPr>
        <p:txBody>
          <a:bodyPr wrap="square">
            <a:spAutoFit/>
          </a:bodyPr>
          <a:lstStyle/>
          <a:p>
            <a:pPr>
              <a:lnSpc>
                <a:spcPct val="150000"/>
              </a:lnSpc>
            </a:pPr>
            <a:r>
              <a:rPr lang="zh-CN" altLang="en-US" sz="1800" b="1" dirty="0">
                <a:solidFill>
                  <a:srgbClr val="084CA1"/>
                </a:solidFill>
                <a:latin typeface="微软雅黑" pitchFamily="34" charset="-122"/>
                <a:ea typeface="微软雅黑" pitchFamily="34" charset="-122"/>
              </a:rPr>
              <a:t>如果该票据到期，</a:t>
            </a:r>
            <a:r>
              <a:rPr lang="en-US" altLang="zh-CN" sz="1800" b="1" dirty="0">
                <a:solidFill>
                  <a:srgbClr val="084CA1"/>
                </a:solidFill>
                <a:latin typeface="微软雅黑" pitchFamily="34" charset="-122"/>
                <a:ea typeface="微软雅黑" pitchFamily="34" charset="-122"/>
              </a:rPr>
              <a:t>B</a:t>
            </a:r>
            <a:r>
              <a:rPr lang="zh-CN" altLang="en-US" sz="1800" b="1" dirty="0">
                <a:solidFill>
                  <a:srgbClr val="084CA1"/>
                </a:solidFill>
                <a:latin typeface="微软雅黑" pitchFamily="34" charset="-122"/>
                <a:ea typeface="微软雅黑" pitchFamily="34" charset="-122"/>
              </a:rPr>
              <a:t>企业无力偿还票款，</a:t>
            </a:r>
            <a:r>
              <a:rPr lang="en-US" altLang="zh-CN" sz="1800" b="1" dirty="0">
                <a:solidFill>
                  <a:srgbClr val="084CA1"/>
                </a:solidFill>
                <a:latin typeface="微软雅黑" pitchFamily="34" charset="-122"/>
                <a:ea typeface="微软雅黑" pitchFamily="34" charset="-122"/>
              </a:rPr>
              <a:t>A</a:t>
            </a:r>
            <a:r>
              <a:rPr lang="zh-CN" altLang="en-US" sz="1800" b="1" dirty="0">
                <a:solidFill>
                  <a:srgbClr val="084CA1"/>
                </a:solidFill>
                <a:latin typeface="微软雅黑" pitchFamily="34" charset="-122"/>
                <a:ea typeface="微软雅黑" pitchFamily="34" charset="-122"/>
              </a:rPr>
              <a:t>企业应将到期票据的票面金额转入“应收账款”科目。</a:t>
            </a:r>
          </a:p>
        </p:txBody>
      </p:sp>
      <p:sp>
        <p:nvSpPr>
          <p:cNvPr id="4" name="矩形 3"/>
          <p:cNvSpPr/>
          <p:nvPr/>
        </p:nvSpPr>
        <p:spPr>
          <a:xfrm>
            <a:off x="873686" y="3624512"/>
            <a:ext cx="6904651" cy="978729"/>
          </a:xfrm>
          <a:prstGeom prst="rect">
            <a:avLst/>
          </a:prstGeom>
        </p:spPr>
        <p:txBody>
          <a:bodyPr wrap="square">
            <a:spAutoFit/>
          </a:bodyPr>
          <a:lstStyle/>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借：应收账款                             </a:t>
            </a:r>
            <a:r>
              <a:rPr lang="en-US" altLang="zh-CN" sz="1800" dirty="0">
                <a:latin typeface="微软雅黑" pitchFamily="34" charset="-122"/>
                <a:ea typeface="微软雅黑" pitchFamily="34" charset="-122"/>
                <a:cs typeface="+mn-ea"/>
              </a:rPr>
              <a:t>23 200</a:t>
            </a:r>
          </a:p>
          <a:p>
            <a:pPr marL="257168" indent="-257168">
              <a:lnSpc>
                <a:spcPct val="150000"/>
              </a:lnSpc>
              <a:spcBef>
                <a:spcPct val="20000"/>
              </a:spcBef>
              <a:buClr>
                <a:schemeClr val="folHlink"/>
              </a:buClr>
              <a:buSzPct val="60000"/>
            </a:pPr>
            <a:r>
              <a:rPr lang="zh-CN" altLang="en-US" sz="1800" dirty="0">
                <a:latin typeface="微软雅黑" pitchFamily="34" charset="-122"/>
                <a:ea typeface="微软雅黑" pitchFamily="34" charset="-122"/>
                <a:cs typeface="+mn-ea"/>
              </a:rPr>
              <a:t>       贷：应收票据                             </a:t>
            </a:r>
            <a:r>
              <a:rPr lang="en-US" altLang="zh-CN" sz="1800" dirty="0">
                <a:latin typeface="微软雅黑" pitchFamily="34" charset="-122"/>
                <a:ea typeface="微软雅黑" pitchFamily="34" charset="-122"/>
                <a:cs typeface="+mn-ea"/>
              </a:rPr>
              <a:t>23 200</a:t>
            </a:r>
          </a:p>
        </p:txBody>
      </p:sp>
    </p:spTree>
    <p:custDataLst>
      <p:tags r:id="rId1"/>
    </p:custDataLst>
    <p:extLst>
      <p:ext uri="{BB962C8B-B14F-4D97-AF65-F5344CB8AC3E}">
        <p14:creationId xmlns:p14="http://schemas.microsoft.com/office/powerpoint/2010/main" val="4008925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barn(inVertical)">
                                      <p:cBhvr>
                                        <p:cTn id="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应收票据</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6800291"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（二）应收票据</a:t>
            </a:r>
            <a:r>
              <a:rPr lang="zh-CN" altLang="zh-CN" sz="1800" b="1" dirty="0" smtClean="0">
                <a:solidFill>
                  <a:srgbClr val="084CA1"/>
                </a:solidFill>
                <a:ea typeface="微软雅黑"/>
                <a:cs typeface="+mn-ea"/>
              </a:rPr>
              <a:t>的</a:t>
            </a:r>
            <a:r>
              <a:rPr lang="zh-CN" altLang="zh-CN" sz="1800" b="1" dirty="0">
                <a:solidFill>
                  <a:srgbClr val="084CA1"/>
                </a:solidFill>
                <a:ea typeface="微软雅黑"/>
                <a:cs typeface="+mn-ea"/>
              </a:rPr>
              <a:t>核算及账务处理</a:t>
            </a:r>
            <a:r>
              <a:rPr lang="en-US" altLang="zh-CN" sz="1800" b="1" dirty="0">
                <a:solidFill>
                  <a:srgbClr val="084CA1"/>
                </a:solidFill>
                <a:ea typeface="微软雅黑"/>
                <a:cs typeface="+mn-ea"/>
              </a:rPr>
              <a:t>——</a:t>
            </a:r>
            <a:r>
              <a:rPr lang="zh-CN" altLang="en-US" sz="1800" b="1" dirty="0">
                <a:solidFill>
                  <a:srgbClr val="084CA1"/>
                </a:solidFill>
                <a:ea typeface="微软雅黑"/>
                <a:cs typeface="+mn-ea"/>
              </a:rPr>
              <a:t>账务处理（</a:t>
            </a:r>
            <a:r>
              <a:rPr lang="zh-CN" altLang="en-US" sz="1800" b="1" dirty="0">
                <a:solidFill>
                  <a:srgbClr val="084CA1"/>
                </a:solidFill>
                <a:ea typeface="微软雅黑"/>
                <a:cs typeface="+mn-ea"/>
                <a:sym typeface="+mn-lt"/>
              </a:rPr>
              <a:t>带息应收票据）</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8" name="文本框 14"/>
          <p:cNvSpPr txBox="1"/>
          <p:nvPr/>
        </p:nvSpPr>
        <p:spPr>
          <a:xfrm>
            <a:off x="1223626" y="1419622"/>
            <a:ext cx="6660742" cy="923330"/>
          </a:xfrm>
          <a:prstGeom prst="rect">
            <a:avLst/>
          </a:prstGeom>
          <a:noFill/>
        </p:spPr>
        <p:txBody>
          <a:bodyPr wrap="square" rtlCol="0" anchor="ctr">
            <a:spAutoFit/>
          </a:bodyPr>
          <a:lstStyle/>
          <a:p>
            <a:pPr>
              <a:lnSpc>
                <a:spcPct val="150000"/>
              </a:lnSpc>
            </a:pPr>
            <a:r>
              <a:rPr lang="zh-CN" altLang="en-US" sz="1800" dirty="0" smtClean="0">
                <a:latin typeface="微软雅黑" pitchFamily="34" charset="-122"/>
                <a:ea typeface="微软雅黑" pitchFamily="34" charset="-122"/>
              </a:rPr>
              <a:t>       企业</a:t>
            </a:r>
            <a:r>
              <a:rPr lang="zh-CN" altLang="en-US" sz="1800" dirty="0">
                <a:latin typeface="微软雅黑" pitchFamily="34" charset="-122"/>
                <a:ea typeface="微软雅黑" pitchFamily="34" charset="-122"/>
              </a:rPr>
              <a:t>收到的带息应收票据，按应收票据的</a:t>
            </a:r>
            <a:r>
              <a:rPr lang="zh-CN" altLang="en-US" sz="1800" b="1" dirty="0">
                <a:solidFill>
                  <a:srgbClr val="C00000"/>
                </a:solidFill>
                <a:latin typeface="微软雅黑" pitchFamily="34" charset="-122"/>
                <a:ea typeface="微软雅黑" pitchFamily="34" charset="-122"/>
              </a:rPr>
              <a:t>票面价值和票面利率</a:t>
            </a:r>
            <a:r>
              <a:rPr lang="zh-CN" altLang="en-US" sz="1800" dirty="0">
                <a:latin typeface="微软雅黑" pitchFamily="34" charset="-122"/>
                <a:ea typeface="微软雅黑" pitchFamily="34" charset="-122"/>
              </a:rPr>
              <a:t>计算票据的利息，并计算票据的</a:t>
            </a:r>
            <a:r>
              <a:rPr lang="zh-CN" altLang="en-US" sz="1800" b="1" dirty="0">
                <a:solidFill>
                  <a:srgbClr val="C00000"/>
                </a:solidFill>
                <a:latin typeface="微软雅黑" pitchFamily="34" charset="-122"/>
                <a:ea typeface="微软雅黑" pitchFamily="34" charset="-122"/>
              </a:rPr>
              <a:t>到期值</a:t>
            </a:r>
            <a:r>
              <a:rPr lang="zh-CN" altLang="en-US" sz="1800" dirty="0">
                <a:latin typeface="微软雅黑" pitchFamily="34" charset="-122"/>
                <a:ea typeface="微软雅黑" pitchFamily="34" charset="-122"/>
              </a:rPr>
              <a:t>。</a:t>
            </a:r>
          </a:p>
        </p:txBody>
      </p:sp>
      <p:sp>
        <p:nvSpPr>
          <p:cNvPr id="29" name="矩形 28"/>
          <p:cNvSpPr/>
          <p:nvPr>
            <p:custDataLst>
              <p:tags r:id="rId7"/>
            </p:custDataLst>
          </p:nvPr>
        </p:nvSpPr>
        <p:spPr>
          <a:xfrm>
            <a:off x="2555776" y="2391814"/>
            <a:ext cx="3960000" cy="756000"/>
          </a:xfrm>
          <a:prstGeom prst="rect">
            <a:avLst/>
          </a:prstGeom>
          <a:solidFill>
            <a:schemeClr val="accent1">
              <a:lumMod val="40000"/>
              <a:lumOff val="60000"/>
            </a:schemeClr>
          </a:solidFill>
        </p:spPr>
        <p:txBody>
          <a:bodyPr wrap="square" anchor="ctr">
            <a:noAutofit/>
          </a:bodyPr>
          <a:lstStyle/>
          <a:p>
            <a:pPr algn="ctr">
              <a:lnSpc>
                <a:spcPct val="150000"/>
              </a:lnSpc>
            </a:pPr>
            <a:r>
              <a:rPr lang="zh-CN" altLang="en-US" sz="1800" dirty="0">
                <a:latin typeface="微软雅黑" pitchFamily="34" charset="-122"/>
                <a:ea typeface="微软雅黑" pitchFamily="34" charset="-122"/>
                <a:sym typeface="+mn-ea"/>
              </a:rPr>
              <a:t>票据到期值＝面值＋票据利息</a:t>
            </a:r>
          </a:p>
          <a:p>
            <a:pPr algn="ctr">
              <a:lnSpc>
                <a:spcPct val="150000"/>
              </a:lnSpc>
            </a:pPr>
            <a:r>
              <a:rPr lang="zh-CN" altLang="en-US" sz="1800" dirty="0">
                <a:latin typeface="微软雅黑" pitchFamily="34" charset="-122"/>
                <a:ea typeface="微软雅黑" pitchFamily="34" charset="-122"/>
                <a:sym typeface="+mn-ea"/>
              </a:rPr>
              <a:t>票据利息＝票面金额</a:t>
            </a:r>
            <a:r>
              <a:rPr lang="en-US" altLang="zh-CN" sz="1800" dirty="0">
                <a:latin typeface="微软雅黑" pitchFamily="34" charset="-122"/>
                <a:ea typeface="微软雅黑" pitchFamily="34" charset="-122"/>
                <a:sym typeface="+mn-ea"/>
              </a:rPr>
              <a:t>×</a:t>
            </a:r>
            <a:r>
              <a:rPr lang="zh-CN" altLang="en-US" sz="1800" dirty="0">
                <a:latin typeface="微软雅黑" pitchFamily="34" charset="-122"/>
                <a:ea typeface="微软雅黑" pitchFamily="34" charset="-122"/>
                <a:sym typeface="+mn-ea"/>
              </a:rPr>
              <a:t>票面利率</a:t>
            </a:r>
            <a:r>
              <a:rPr lang="en-US" altLang="zh-CN" sz="1800" dirty="0">
                <a:latin typeface="微软雅黑" pitchFamily="34" charset="-122"/>
                <a:ea typeface="微软雅黑" pitchFamily="34" charset="-122"/>
                <a:sym typeface="+mn-ea"/>
              </a:rPr>
              <a:t>×</a:t>
            </a:r>
            <a:r>
              <a:rPr lang="zh-CN" altLang="en-US" sz="1800" dirty="0">
                <a:latin typeface="微软雅黑" pitchFamily="34" charset="-122"/>
                <a:ea typeface="微软雅黑" pitchFamily="34" charset="-122"/>
                <a:sym typeface="+mn-ea"/>
              </a:rPr>
              <a:t>期限</a:t>
            </a:r>
          </a:p>
        </p:txBody>
      </p:sp>
      <p:sp>
        <p:nvSpPr>
          <p:cNvPr id="30" name="文本框 14"/>
          <p:cNvSpPr txBox="1"/>
          <p:nvPr/>
        </p:nvSpPr>
        <p:spPr>
          <a:xfrm>
            <a:off x="7236296" y="2345290"/>
            <a:ext cx="936104" cy="507831"/>
          </a:xfrm>
          <a:prstGeom prst="rect">
            <a:avLst/>
          </a:prstGeom>
          <a:noFill/>
          <a:ln>
            <a:noFill/>
          </a:ln>
        </p:spPr>
        <p:txBody>
          <a:bodyPr wrap="square" rtlCol="0" anchor="ctr">
            <a:spAutoFit/>
          </a:bodyPr>
          <a:lstStyle/>
          <a:p>
            <a:pPr>
              <a:lnSpc>
                <a:spcPct val="150000"/>
              </a:lnSpc>
            </a:pPr>
            <a:r>
              <a:rPr lang="zh-CN" altLang="en-US" sz="1800" dirty="0">
                <a:latin typeface="微软雅黑" pitchFamily="34" charset="-122"/>
                <a:ea typeface="微软雅黑" pitchFamily="34" charset="-122"/>
              </a:rPr>
              <a:t>年利率</a:t>
            </a:r>
          </a:p>
        </p:txBody>
      </p:sp>
      <p:sp>
        <p:nvSpPr>
          <p:cNvPr id="31" name="文本框 14"/>
          <p:cNvSpPr txBox="1"/>
          <p:nvPr/>
        </p:nvSpPr>
        <p:spPr>
          <a:xfrm>
            <a:off x="1267900" y="3507919"/>
            <a:ext cx="1584000" cy="923330"/>
          </a:xfrm>
          <a:prstGeom prst="rect">
            <a:avLst/>
          </a:prstGeom>
          <a:noFill/>
        </p:spPr>
        <p:txBody>
          <a:bodyPr wrap="square" rtlCol="0" anchor="ctr">
            <a:spAutoFit/>
          </a:bodyPr>
          <a:lstStyle/>
          <a:p>
            <a:pPr>
              <a:lnSpc>
                <a:spcPct val="150000"/>
              </a:lnSpc>
            </a:pPr>
            <a:r>
              <a:rPr lang="zh-CN" altLang="en-US" sz="1800" dirty="0">
                <a:latin typeface="微软雅黑" pitchFamily="34" charset="-122"/>
                <a:ea typeface="微软雅黑" pitchFamily="34" charset="-122"/>
              </a:rPr>
              <a:t>签发日至到期日的时间间隔</a:t>
            </a:r>
          </a:p>
        </p:txBody>
      </p:sp>
      <p:sp>
        <p:nvSpPr>
          <p:cNvPr id="32" name="Shape 42"/>
          <p:cNvSpPr/>
          <p:nvPr/>
        </p:nvSpPr>
        <p:spPr>
          <a:xfrm rot="508907" flipH="1">
            <a:off x="4859330" y="2805165"/>
            <a:ext cx="959565" cy="364618"/>
          </a:xfrm>
          <a:custGeom>
            <a:avLst/>
            <a:gdLst>
              <a:gd name="connsiteX0" fmla="*/ 14115 w 20191"/>
              <a:gd name="connsiteY0" fmla="*/ 246 h 18669"/>
              <a:gd name="connsiteX1" fmla="*/ 698 w 20191"/>
              <a:gd name="connsiteY1" fmla="*/ 5103 h 18669"/>
              <a:gd name="connsiteX2" fmla="*/ 4164 w 20191"/>
              <a:gd name="connsiteY2" fmla="*/ 15821 h 18669"/>
              <a:gd name="connsiteX3" fmla="*/ 16322 w 20191"/>
              <a:gd name="connsiteY3" fmla="*/ 18314 h 18669"/>
              <a:gd name="connsiteX4" fmla="*/ 19519 w 20191"/>
              <a:gd name="connsiteY4" fmla="*/ 6188 h 18669"/>
              <a:gd name="connsiteX0" fmla="*/ 13535 w 19611"/>
              <a:gd name="connsiteY0" fmla="*/ 0 h 18423"/>
              <a:gd name="connsiteX1" fmla="*/ 2063 w 19611"/>
              <a:gd name="connsiteY1" fmla="*/ 1759 h 18423"/>
              <a:gd name="connsiteX2" fmla="*/ 118 w 19611"/>
              <a:gd name="connsiteY2" fmla="*/ 4857 h 18423"/>
              <a:gd name="connsiteX3" fmla="*/ 3584 w 19611"/>
              <a:gd name="connsiteY3" fmla="*/ 15575 h 18423"/>
              <a:gd name="connsiteX4" fmla="*/ 15742 w 19611"/>
              <a:gd name="connsiteY4" fmla="*/ 18068 h 18423"/>
              <a:gd name="connsiteX5" fmla="*/ 18939 w 19611"/>
              <a:gd name="connsiteY5" fmla="*/ 5942 h 18423"/>
              <a:gd name="connsiteX0" fmla="*/ 13967 w 20043"/>
              <a:gd name="connsiteY0" fmla="*/ 0 h 18435"/>
              <a:gd name="connsiteX1" fmla="*/ 2495 w 20043"/>
              <a:gd name="connsiteY1" fmla="*/ 1759 h 18435"/>
              <a:gd name="connsiteX2" fmla="*/ 63 w 20043"/>
              <a:gd name="connsiteY2" fmla="*/ 6923 h 18435"/>
              <a:gd name="connsiteX3" fmla="*/ 4016 w 20043"/>
              <a:gd name="connsiteY3" fmla="*/ 15575 h 18435"/>
              <a:gd name="connsiteX4" fmla="*/ 16174 w 20043"/>
              <a:gd name="connsiteY4" fmla="*/ 18068 h 18435"/>
              <a:gd name="connsiteX5" fmla="*/ 19371 w 20043"/>
              <a:gd name="connsiteY5" fmla="*/ 5942 h 18435"/>
              <a:gd name="connsiteX0" fmla="*/ 13861 w 20043"/>
              <a:gd name="connsiteY0" fmla="*/ 48 h 17027"/>
              <a:gd name="connsiteX1" fmla="*/ 2495 w 20043"/>
              <a:gd name="connsiteY1" fmla="*/ 351 h 17027"/>
              <a:gd name="connsiteX2" fmla="*/ 63 w 20043"/>
              <a:gd name="connsiteY2" fmla="*/ 5515 h 17027"/>
              <a:gd name="connsiteX3" fmla="*/ 4016 w 20043"/>
              <a:gd name="connsiteY3" fmla="*/ 14167 h 17027"/>
              <a:gd name="connsiteX4" fmla="*/ 16174 w 20043"/>
              <a:gd name="connsiteY4" fmla="*/ 16660 h 17027"/>
              <a:gd name="connsiteX5" fmla="*/ 19371 w 20043"/>
              <a:gd name="connsiteY5" fmla="*/ 4534 h 17027"/>
              <a:gd name="connsiteX0" fmla="*/ 14818 w 20043"/>
              <a:gd name="connsiteY0" fmla="*/ 645 h 16907"/>
              <a:gd name="connsiteX1" fmla="*/ 2495 w 20043"/>
              <a:gd name="connsiteY1" fmla="*/ 231 h 16907"/>
              <a:gd name="connsiteX2" fmla="*/ 63 w 20043"/>
              <a:gd name="connsiteY2" fmla="*/ 5395 h 16907"/>
              <a:gd name="connsiteX3" fmla="*/ 4016 w 20043"/>
              <a:gd name="connsiteY3" fmla="*/ 14047 h 16907"/>
              <a:gd name="connsiteX4" fmla="*/ 16174 w 20043"/>
              <a:gd name="connsiteY4" fmla="*/ 16540 h 16907"/>
              <a:gd name="connsiteX5" fmla="*/ 19371 w 20043"/>
              <a:gd name="connsiteY5" fmla="*/ 4414 h 169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043" h="16907" extrusionOk="0">
                <a:moveTo>
                  <a:pt x="14818" y="645"/>
                </a:moveTo>
                <a:cubicBezTo>
                  <a:pt x="13011" y="1038"/>
                  <a:pt x="4731" y="-578"/>
                  <a:pt x="2495" y="231"/>
                </a:cubicBezTo>
                <a:cubicBezTo>
                  <a:pt x="259" y="1040"/>
                  <a:pt x="-190" y="3092"/>
                  <a:pt x="63" y="5395"/>
                </a:cubicBezTo>
                <a:cubicBezTo>
                  <a:pt x="316" y="7698"/>
                  <a:pt x="1331" y="12190"/>
                  <a:pt x="4016" y="14047"/>
                </a:cubicBezTo>
                <a:cubicBezTo>
                  <a:pt x="6701" y="15904"/>
                  <a:pt x="13163" y="17700"/>
                  <a:pt x="16174" y="16540"/>
                </a:cubicBezTo>
                <a:cubicBezTo>
                  <a:pt x="21356" y="14545"/>
                  <a:pt x="20076" y="8839"/>
                  <a:pt x="19371" y="4414"/>
                </a:cubicBezTo>
              </a:path>
            </a:pathLst>
          </a:custGeom>
          <a:noFill/>
          <a:ln w="19050" cap="flat">
            <a:solidFill>
              <a:srgbClr val="C00000"/>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sp>
        <p:nvSpPr>
          <p:cNvPr id="52" name="任意多边形 51"/>
          <p:cNvSpPr/>
          <p:nvPr/>
        </p:nvSpPr>
        <p:spPr>
          <a:xfrm rot="8043282" flipV="1">
            <a:off x="5866727" y="2299409"/>
            <a:ext cx="1298099" cy="823188"/>
          </a:xfrm>
          <a:custGeom>
            <a:avLst/>
            <a:gdLst>
              <a:gd name="connsiteX0" fmla="*/ 1918658 w 1918658"/>
              <a:gd name="connsiteY0" fmla="*/ 0 h 944880"/>
              <a:gd name="connsiteX1" fmla="*/ 920438 w 1918658"/>
              <a:gd name="connsiteY1" fmla="*/ 243840 h 944880"/>
              <a:gd name="connsiteX2" fmla="*/ 135578 w 1918658"/>
              <a:gd name="connsiteY2" fmla="*/ 777240 h 944880"/>
              <a:gd name="connsiteX3" fmla="*/ 6038 w 1918658"/>
              <a:gd name="connsiteY3" fmla="*/ 944880 h 944880"/>
              <a:gd name="connsiteX0" fmla="*/ 1950626 w 1950626"/>
              <a:gd name="connsiteY0" fmla="*/ 0 h 929000"/>
              <a:gd name="connsiteX1" fmla="*/ 952406 w 1950626"/>
              <a:gd name="connsiteY1" fmla="*/ 243840 h 929000"/>
              <a:gd name="connsiteX2" fmla="*/ 167546 w 1950626"/>
              <a:gd name="connsiteY2" fmla="*/ 777240 h 929000"/>
              <a:gd name="connsiteX3" fmla="*/ 2788 w 1950626"/>
              <a:gd name="connsiteY3" fmla="*/ 929000 h 929000"/>
              <a:gd name="connsiteX0" fmla="*/ 1947838 w 1947838"/>
              <a:gd name="connsiteY0" fmla="*/ 0 h 929000"/>
              <a:gd name="connsiteX1" fmla="*/ 949618 w 1947838"/>
              <a:gd name="connsiteY1" fmla="*/ 243840 h 929000"/>
              <a:gd name="connsiteX2" fmla="*/ 164758 w 1947838"/>
              <a:gd name="connsiteY2" fmla="*/ 777240 h 929000"/>
              <a:gd name="connsiteX3" fmla="*/ 0 w 1947838"/>
              <a:gd name="connsiteY3" fmla="*/ 929000 h 929000"/>
              <a:gd name="connsiteX0" fmla="*/ 1947838 w 1947838"/>
              <a:gd name="connsiteY0" fmla="*/ 0 h 929797"/>
              <a:gd name="connsiteX1" fmla="*/ 949618 w 1947838"/>
              <a:gd name="connsiteY1" fmla="*/ 243840 h 929797"/>
              <a:gd name="connsiteX2" fmla="*/ 164758 w 1947838"/>
              <a:gd name="connsiteY2" fmla="*/ 777240 h 929797"/>
              <a:gd name="connsiteX3" fmla="*/ 18524 w 1947838"/>
              <a:gd name="connsiteY3" fmla="*/ 913120 h 929797"/>
              <a:gd name="connsiteX4" fmla="*/ 0 w 1947838"/>
              <a:gd name="connsiteY4" fmla="*/ 929000 h 9297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7838" h="929797">
                <a:moveTo>
                  <a:pt x="1947838" y="0"/>
                </a:moveTo>
                <a:cubicBezTo>
                  <a:pt x="1597318" y="57150"/>
                  <a:pt x="1246798" y="114300"/>
                  <a:pt x="949618" y="243840"/>
                </a:cubicBezTo>
                <a:cubicBezTo>
                  <a:pt x="652438" y="373380"/>
                  <a:pt x="319940" y="665693"/>
                  <a:pt x="164758" y="777240"/>
                </a:cubicBezTo>
                <a:cubicBezTo>
                  <a:pt x="9576" y="888787"/>
                  <a:pt x="45984" y="887827"/>
                  <a:pt x="18524" y="913120"/>
                </a:cubicBezTo>
                <a:cubicBezTo>
                  <a:pt x="-8936" y="938413"/>
                  <a:pt x="3621" y="926795"/>
                  <a:pt x="0" y="929000"/>
                </a:cubicBezTo>
              </a:path>
            </a:pathLst>
          </a:custGeom>
          <a:ln w="19050">
            <a:solidFill>
              <a:srgbClr val="C00000"/>
            </a:solidFill>
            <a:prstDash val="dash"/>
            <a:tailEnd type="arrow"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800">
              <a:latin typeface="微软雅黑" pitchFamily="34" charset="-122"/>
              <a:ea typeface="微软雅黑" pitchFamily="34" charset="-122"/>
            </a:endParaRPr>
          </a:p>
        </p:txBody>
      </p:sp>
      <p:sp>
        <p:nvSpPr>
          <p:cNvPr id="53" name="Shape 42"/>
          <p:cNvSpPr/>
          <p:nvPr/>
        </p:nvSpPr>
        <p:spPr>
          <a:xfrm rot="11351404" flipH="1">
            <a:off x="7259785" y="2442041"/>
            <a:ext cx="785690" cy="357292"/>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19050" cap="flat">
            <a:solidFill>
              <a:srgbClr val="C00000"/>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sp>
        <p:nvSpPr>
          <p:cNvPr id="54" name="Shape 42"/>
          <p:cNvSpPr/>
          <p:nvPr/>
        </p:nvSpPr>
        <p:spPr>
          <a:xfrm rot="11351404" flipH="1">
            <a:off x="5965364" y="2808828"/>
            <a:ext cx="517258" cy="357292"/>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19050" cap="flat">
            <a:solidFill>
              <a:srgbClr val="C00000"/>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sp>
        <p:nvSpPr>
          <p:cNvPr id="55" name="任意多边形 54"/>
          <p:cNvSpPr/>
          <p:nvPr/>
        </p:nvSpPr>
        <p:spPr>
          <a:xfrm rot="18843956" flipV="1">
            <a:off x="3059397" y="2338743"/>
            <a:ext cx="2653086" cy="2094728"/>
          </a:xfrm>
          <a:custGeom>
            <a:avLst/>
            <a:gdLst>
              <a:gd name="connsiteX0" fmla="*/ 1918658 w 1918658"/>
              <a:gd name="connsiteY0" fmla="*/ 0 h 944880"/>
              <a:gd name="connsiteX1" fmla="*/ 920438 w 1918658"/>
              <a:gd name="connsiteY1" fmla="*/ 243840 h 944880"/>
              <a:gd name="connsiteX2" fmla="*/ 135578 w 1918658"/>
              <a:gd name="connsiteY2" fmla="*/ 777240 h 944880"/>
              <a:gd name="connsiteX3" fmla="*/ 6038 w 1918658"/>
              <a:gd name="connsiteY3" fmla="*/ 944880 h 944880"/>
              <a:gd name="connsiteX0" fmla="*/ 1950626 w 1950626"/>
              <a:gd name="connsiteY0" fmla="*/ 0 h 929000"/>
              <a:gd name="connsiteX1" fmla="*/ 952406 w 1950626"/>
              <a:gd name="connsiteY1" fmla="*/ 243840 h 929000"/>
              <a:gd name="connsiteX2" fmla="*/ 167546 w 1950626"/>
              <a:gd name="connsiteY2" fmla="*/ 777240 h 929000"/>
              <a:gd name="connsiteX3" fmla="*/ 2788 w 1950626"/>
              <a:gd name="connsiteY3" fmla="*/ 929000 h 929000"/>
              <a:gd name="connsiteX0" fmla="*/ 1947838 w 1947838"/>
              <a:gd name="connsiteY0" fmla="*/ 0 h 929000"/>
              <a:gd name="connsiteX1" fmla="*/ 949618 w 1947838"/>
              <a:gd name="connsiteY1" fmla="*/ 243840 h 929000"/>
              <a:gd name="connsiteX2" fmla="*/ 164758 w 1947838"/>
              <a:gd name="connsiteY2" fmla="*/ 777240 h 929000"/>
              <a:gd name="connsiteX3" fmla="*/ 0 w 1947838"/>
              <a:gd name="connsiteY3" fmla="*/ 929000 h 929000"/>
              <a:gd name="connsiteX0" fmla="*/ 1947838 w 1947838"/>
              <a:gd name="connsiteY0" fmla="*/ 0 h 929797"/>
              <a:gd name="connsiteX1" fmla="*/ 949618 w 1947838"/>
              <a:gd name="connsiteY1" fmla="*/ 243840 h 929797"/>
              <a:gd name="connsiteX2" fmla="*/ 164758 w 1947838"/>
              <a:gd name="connsiteY2" fmla="*/ 777240 h 929797"/>
              <a:gd name="connsiteX3" fmla="*/ 18524 w 1947838"/>
              <a:gd name="connsiteY3" fmla="*/ 913120 h 929797"/>
              <a:gd name="connsiteX4" fmla="*/ 0 w 1947838"/>
              <a:gd name="connsiteY4" fmla="*/ 929000 h 929797"/>
              <a:gd name="connsiteX0" fmla="*/ 1947838 w 1947838"/>
              <a:gd name="connsiteY0" fmla="*/ 0 h 929797"/>
              <a:gd name="connsiteX1" fmla="*/ 1075906 w 1947838"/>
              <a:gd name="connsiteY1" fmla="*/ 357470 h 929797"/>
              <a:gd name="connsiteX2" fmla="*/ 164758 w 1947838"/>
              <a:gd name="connsiteY2" fmla="*/ 777240 h 929797"/>
              <a:gd name="connsiteX3" fmla="*/ 18524 w 1947838"/>
              <a:gd name="connsiteY3" fmla="*/ 913120 h 929797"/>
              <a:gd name="connsiteX4" fmla="*/ 0 w 1947838"/>
              <a:gd name="connsiteY4" fmla="*/ 929000 h 929797"/>
              <a:gd name="connsiteX0" fmla="*/ 1947838 w 1947838"/>
              <a:gd name="connsiteY0" fmla="*/ 0 h 929797"/>
              <a:gd name="connsiteX1" fmla="*/ 1634138 w 1947838"/>
              <a:gd name="connsiteY1" fmla="*/ 127512 h 929797"/>
              <a:gd name="connsiteX2" fmla="*/ 1075906 w 1947838"/>
              <a:gd name="connsiteY2" fmla="*/ 357470 h 929797"/>
              <a:gd name="connsiteX3" fmla="*/ 164758 w 1947838"/>
              <a:gd name="connsiteY3" fmla="*/ 777240 h 929797"/>
              <a:gd name="connsiteX4" fmla="*/ 18524 w 1947838"/>
              <a:gd name="connsiteY4" fmla="*/ 913120 h 929797"/>
              <a:gd name="connsiteX5" fmla="*/ 0 w 1947838"/>
              <a:gd name="connsiteY5" fmla="*/ 929000 h 929797"/>
              <a:gd name="connsiteX0" fmla="*/ 1947838 w 1947838"/>
              <a:gd name="connsiteY0" fmla="*/ 0 h 929797"/>
              <a:gd name="connsiteX1" fmla="*/ 1634138 w 1947838"/>
              <a:gd name="connsiteY1" fmla="*/ 127512 h 929797"/>
              <a:gd name="connsiteX2" fmla="*/ 1075906 w 1947838"/>
              <a:gd name="connsiteY2" fmla="*/ 357470 h 929797"/>
              <a:gd name="connsiteX3" fmla="*/ 348982 w 1947838"/>
              <a:gd name="connsiteY3" fmla="*/ 846978 h 929797"/>
              <a:gd name="connsiteX4" fmla="*/ 18524 w 1947838"/>
              <a:gd name="connsiteY4" fmla="*/ 913120 h 929797"/>
              <a:gd name="connsiteX5" fmla="*/ 0 w 1947838"/>
              <a:gd name="connsiteY5" fmla="*/ 929000 h 929797"/>
              <a:gd name="connsiteX0" fmla="*/ 1970978 w 1970978"/>
              <a:gd name="connsiteY0" fmla="*/ 0 h 924754"/>
              <a:gd name="connsiteX1" fmla="*/ 1657278 w 1970978"/>
              <a:gd name="connsiteY1" fmla="*/ 127512 h 924754"/>
              <a:gd name="connsiteX2" fmla="*/ 1099046 w 1970978"/>
              <a:gd name="connsiteY2" fmla="*/ 357470 h 924754"/>
              <a:gd name="connsiteX3" fmla="*/ 372122 w 1970978"/>
              <a:gd name="connsiteY3" fmla="*/ 846978 h 924754"/>
              <a:gd name="connsiteX4" fmla="*/ 41664 w 1970978"/>
              <a:gd name="connsiteY4" fmla="*/ 913120 h 924754"/>
              <a:gd name="connsiteX5" fmla="*/ 0 w 1970978"/>
              <a:gd name="connsiteY5" fmla="*/ 916457 h 924754"/>
              <a:gd name="connsiteX0" fmla="*/ 1945243 w 1945243"/>
              <a:gd name="connsiteY0" fmla="*/ 0 h 931508"/>
              <a:gd name="connsiteX1" fmla="*/ 1631543 w 1945243"/>
              <a:gd name="connsiteY1" fmla="*/ 127512 h 931508"/>
              <a:gd name="connsiteX2" fmla="*/ 1073311 w 1945243"/>
              <a:gd name="connsiteY2" fmla="*/ 357470 h 931508"/>
              <a:gd name="connsiteX3" fmla="*/ 346387 w 1945243"/>
              <a:gd name="connsiteY3" fmla="*/ 846978 h 931508"/>
              <a:gd name="connsiteX4" fmla="*/ 15929 w 1945243"/>
              <a:gd name="connsiteY4" fmla="*/ 913120 h 931508"/>
              <a:gd name="connsiteX5" fmla="*/ 2032 w 1945243"/>
              <a:gd name="connsiteY5" fmla="*/ 931508 h 931508"/>
              <a:gd name="connsiteX0" fmla="*/ 1961722 w 1961722"/>
              <a:gd name="connsiteY0" fmla="*/ 0 h 926355"/>
              <a:gd name="connsiteX1" fmla="*/ 1648022 w 1961722"/>
              <a:gd name="connsiteY1" fmla="*/ 127512 h 926355"/>
              <a:gd name="connsiteX2" fmla="*/ 1089790 w 1961722"/>
              <a:gd name="connsiteY2" fmla="*/ 357470 h 926355"/>
              <a:gd name="connsiteX3" fmla="*/ 362866 w 1961722"/>
              <a:gd name="connsiteY3" fmla="*/ 846978 h 926355"/>
              <a:gd name="connsiteX4" fmla="*/ 32408 w 1961722"/>
              <a:gd name="connsiteY4" fmla="*/ 913120 h 926355"/>
              <a:gd name="connsiteX5" fmla="*/ 0 w 1961722"/>
              <a:gd name="connsiteY5" fmla="*/ 921474 h 926355"/>
              <a:gd name="connsiteX0" fmla="*/ 1970665 w 1970665"/>
              <a:gd name="connsiteY0" fmla="*/ 0 h 928542"/>
              <a:gd name="connsiteX1" fmla="*/ 1656965 w 1970665"/>
              <a:gd name="connsiteY1" fmla="*/ 127512 h 928542"/>
              <a:gd name="connsiteX2" fmla="*/ 1098733 w 1970665"/>
              <a:gd name="connsiteY2" fmla="*/ 357470 h 928542"/>
              <a:gd name="connsiteX3" fmla="*/ 371809 w 1970665"/>
              <a:gd name="connsiteY3" fmla="*/ 846978 h 928542"/>
              <a:gd name="connsiteX4" fmla="*/ 41351 w 1970665"/>
              <a:gd name="connsiteY4" fmla="*/ 913120 h 928542"/>
              <a:gd name="connsiteX5" fmla="*/ 0 w 1970665"/>
              <a:gd name="connsiteY5" fmla="*/ 926648 h 928542"/>
              <a:gd name="connsiteX0" fmla="*/ 1972334 w 1972334"/>
              <a:gd name="connsiteY0" fmla="*/ 0 h 931756"/>
              <a:gd name="connsiteX1" fmla="*/ 1658634 w 1972334"/>
              <a:gd name="connsiteY1" fmla="*/ 127512 h 931756"/>
              <a:gd name="connsiteX2" fmla="*/ 1100402 w 1972334"/>
              <a:gd name="connsiteY2" fmla="*/ 357470 h 931756"/>
              <a:gd name="connsiteX3" fmla="*/ 373478 w 1972334"/>
              <a:gd name="connsiteY3" fmla="*/ 846978 h 931756"/>
              <a:gd name="connsiteX4" fmla="*/ 43020 w 1972334"/>
              <a:gd name="connsiteY4" fmla="*/ 913120 h 931756"/>
              <a:gd name="connsiteX5" fmla="*/ 0 w 1972334"/>
              <a:gd name="connsiteY5" fmla="*/ 931756 h 931756"/>
              <a:gd name="connsiteX0" fmla="*/ 1972334 w 1972334"/>
              <a:gd name="connsiteY0" fmla="*/ 0 h 934237"/>
              <a:gd name="connsiteX1" fmla="*/ 1658634 w 1972334"/>
              <a:gd name="connsiteY1" fmla="*/ 127512 h 934237"/>
              <a:gd name="connsiteX2" fmla="*/ 1100402 w 1972334"/>
              <a:gd name="connsiteY2" fmla="*/ 357470 h 934237"/>
              <a:gd name="connsiteX3" fmla="*/ 373478 w 1972334"/>
              <a:gd name="connsiteY3" fmla="*/ 846978 h 934237"/>
              <a:gd name="connsiteX4" fmla="*/ 43020 w 1972334"/>
              <a:gd name="connsiteY4" fmla="*/ 913120 h 934237"/>
              <a:gd name="connsiteX5" fmla="*/ 0 w 1972334"/>
              <a:gd name="connsiteY5" fmla="*/ 931756 h 934237"/>
              <a:gd name="connsiteX0" fmla="*/ 1972334 w 1972334"/>
              <a:gd name="connsiteY0" fmla="*/ 0 h 931756"/>
              <a:gd name="connsiteX1" fmla="*/ 1658634 w 1972334"/>
              <a:gd name="connsiteY1" fmla="*/ 127512 h 931756"/>
              <a:gd name="connsiteX2" fmla="*/ 1100402 w 1972334"/>
              <a:gd name="connsiteY2" fmla="*/ 357470 h 931756"/>
              <a:gd name="connsiteX3" fmla="*/ 373478 w 1972334"/>
              <a:gd name="connsiteY3" fmla="*/ 846978 h 931756"/>
              <a:gd name="connsiteX4" fmla="*/ 43020 w 1972334"/>
              <a:gd name="connsiteY4" fmla="*/ 913120 h 931756"/>
              <a:gd name="connsiteX5" fmla="*/ 0 w 1972334"/>
              <a:gd name="connsiteY5" fmla="*/ 931756 h 931756"/>
              <a:gd name="connsiteX0" fmla="*/ 1983421 w 1983421"/>
              <a:gd name="connsiteY0" fmla="*/ 0 h 927390"/>
              <a:gd name="connsiteX1" fmla="*/ 1669721 w 1983421"/>
              <a:gd name="connsiteY1" fmla="*/ 127512 h 927390"/>
              <a:gd name="connsiteX2" fmla="*/ 1111489 w 1983421"/>
              <a:gd name="connsiteY2" fmla="*/ 357470 h 927390"/>
              <a:gd name="connsiteX3" fmla="*/ 384565 w 1983421"/>
              <a:gd name="connsiteY3" fmla="*/ 846978 h 927390"/>
              <a:gd name="connsiteX4" fmla="*/ 54107 w 1983421"/>
              <a:gd name="connsiteY4" fmla="*/ 913120 h 927390"/>
              <a:gd name="connsiteX5" fmla="*/ 0 w 1983421"/>
              <a:gd name="connsiteY5" fmla="*/ 925746 h 927390"/>
              <a:gd name="connsiteX0" fmla="*/ 1983421 w 1983421"/>
              <a:gd name="connsiteY0" fmla="*/ 0 h 926417"/>
              <a:gd name="connsiteX1" fmla="*/ 1669721 w 1983421"/>
              <a:gd name="connsiteY1" fmla="*/ 127512 h 926417"/>
              <a:gd name="connsiteX2" fmla="*/ 1111489 w 1983421"/>
              <a:gd name="connsiteY2" fmla="*/ 357470 h 926417"/>
              <a:gd name="connsiteX3" fmla="*/ 384565 w 1983421"/>
              <a:gd name="connsiteY3" fmla="*/ 846978 h 926417"/>
              <a:gd name="connsiteX4" fmla="*/ 54107 w 1983421"/>
              <a:gd name="connsiteY4" fmla="*/ 913120 h 926417"/>
              <a:gd name="connsiteX5" fmla="*/ 0 w 1983421"/>
              <a:gd name="connsiteY5" fmla="*/ 925746 h 926417"/>
              <a:gd name="connsiteX0" fmla="*/ 1985970 w 1985970"/>
              <a:gd name="connsiteY0" fmla="*/ 0 h 925746"/>
              <a:gd name="connsiteX1" fmla="*/ 1672270 w 1985970"/>
              <a:gd name="connsiteY1" fmla="*/ 127512 h 925746"/>
              <a:gd name="connsiteX2" fmla="*/ 1114038 w 1985970"/>
              <a:gd name="connsiteY2" fmla="*/ 357470 h 925746"/>
              <a:gd name="connsiteX3" fmla="*/ 387114 w 1985970"/>
              <a:gd name="connsiteY3" fmla="*/ 846978 h 925746"/>
              <a:gd name="connsiteX4" fmla="*/ 56656 w 1985970"/>
              <a:gd name="connsiteY4" fmla="*/ 913120 h 925746"/>
              <a:gd name="connsiteX5" fmla="*/ 2549 w 1985970"/>
              <a:gd name="connsiteY5" fmla="*/ 925746 h 925746"/>
              <a:gd name="connsiteX0" fmla="*/ 1989061 w 1989061"/>
              <a:gd name="connsiteY0" fmla="*/ 0 h 925746"/>
              <a:gd name="connsiteX1" fmla="*/ 1675361 w 1989061"/>
              <a:gd name="connsiteY1" fmla="*/ 127512 h 925746"/>
              <a:gd name="connsiteX2" fmla="*/ 1117129 w 1989061"/>
              <a:gd name="connsiteY2" fmla="*/ 357470 h 925746"/>
              <a:gd name="connsiteX3" fmla="*/ 390205 w 1989061"/>
              <a:gd name="connsiteY3" fmla="*/ 846978 h 925746"/>
              <a:gd name="connsiteX4" fmla="*/ 59747 w 1989061"/>
              <a:gd name="connsiteY4" fmla="*/ 913120 h 925746"/>
              <a:gd name="connsiteX5" fmla="*/ 5640 w 1989061"/>
              <a:gd name="connsiteY5" fmla="*/ 925746 h 925746"/>
              <a:gd name="connsiteX0" fmla="*/ 2019433 w 2019433"/>
              <a:gd name="connsiteY0" fmla="*/ 0 h 944374"/>
              <a:gd name="connsiteX1" fmla="*/ 1705733 w 2019433"/>
              <a:gd name="connsiteY1" fmla="*/ 127512 h 944374"/>
              <a:gd name="connsiteX2" fmla="*/ 1147501 w 2019433"/>
              <a:gd name="connsiteY2" fmla="*/ 357470 h 944374"/>
              <a:gd name="connsiteX3" fmla="*/ 420577 w 2019433"/>
              <a:gd name="connsiteY3" fmla="*/ 846978 h 944374"/>
              <a:gd name="connsiteX4" fmla="*/ 90119 w 2019433"/>
              <a:gd name="connsiteY4" fmla="*/ 913120 h 944374"/>
              <a:gd name="connsiteX5" fmla="*/ 3817 w 2019433"/>
              <a:gd name="connsiteY5" fmla="*/ 944374 h 944374"/>
              <a:gd name="connsiteX0" fmla="*/ 2015916 w 2015916"/>
              <a:gd name="connsiteY0" fmla="*/ 0 h 946273"/>
              <a:gd name="connsiteX1" fmla="*/ 1702216 w 2015916"/>
              <a:gd name="connsiteY1" fmla="*/ 127512 h 946273"/>
              <a:gd name="connsiteX2" fmla="*/ 1143984 w 2015916"/>
              <a:gd name="connsiteY2" fmla="*/ 357470 h 946273"/>
              <a:gd name="connsiteX3" fmla="*/ 417060 w 2015916"/>
              <a:gd name="connsiteY3" fmla="*/ 846978 h 946273"/>
              <a:gd name="connsiteX4" fmla="*/ 86602 w 2015916"/>
              <a:gd name="connsiteY4" fmla="*/ 913120 h 946273"/>
              <a:gd name="connsiteX5" fmla="*/ 300 w 2015916"/>
              <a:gd name="connsiteY5" fmla="*/ 944374 h 946273"/>
              <a:gd name="connsiteX0" fmla="*/ 2018793 w 2018793"/>
              <a:gd name="connsiteY0" fmla="*/ 0 h 944959"/>
              <a:gd name="connsiteX1" fmla="*/ 1705093 w 2018793"/>
              <a:gd name="connsiteY1" fmla="*/ 127512 h 944959"/>
              <a:gd name="connsiteX2" fmla="*/ 1146861 w 2018793"/>
              <a:gd name="connsiteY2" fmla="*/ 357470 h 944959"/>
              <a:gd name="connsiteX3" fmla="*/ 419937 w 2018793"/>
              <a:gd name="connsiteY3" fmla="*/ 846978 h 944959"/>
              <a:gd name="connsiteX4" fmla="*/ 89479 w 2018793"/>
              <a:gd name="connsiteY4" fmla="*/ 913120 h 944959"/>
              <a:gd name="connsiteX5" fmla="*/ 3177 w 2018793"/>
              <a:gd name="connsiteY5" fmla="*/ 944374 h 944959"/>
              <a:gd name="connsiteX0" fmla="*/ 2017945 w 2017945"/>
              <a:gd name="connsiteY0" fmla="*/ 0 h 944747"/>
              <a:gd name="connsiteX1" fmla="*/ 1704245 w 2017945"/>
              <a:gd name="connsiteY1" fmla="*/ 127512 h 944747"/>
              <a:gd name="connsiteX2" fmla="*/ 1146013 w 2017945"/>
              <a:gd name="connsiteY2" fmla="*/ 357470 h 944747"/>
              <a:gd name="connsiteX3" fmla="*/ 419089 w 2017945"/>
              <a:gd name="connsiteY3" fmla="*/ 846978 h 944747"/>
              <a:gd name="connsiteX4" fmla="*/ 122971 w 2017945"/>
              <a:gd name="connsiteY4" fmla="*/ 905677 h 944747"/>
              <a:gd name="connsiteX5" fmla="*/ 2329 w 2017945"/>
              <a:gd name="connsiteY5" fmla="*/ 944374 h 944747"/>
              <a:gd name="connsiteX0" fmla="*/ 2017945 w 2017945"/>
              <a:gd name="connsiteY0" fmla="*/ 0 h 944747"/>
              <a:gd name="connsiteX1" fmla="*/ 1704245 w 2017945"/>
              <a:gd name="connsiteY1" fmla="*/ 127512 h 944747"/>
              <a:gd name="connsiteX2" fmla="*/ 1146013 w 2017945"/>
              <a:gd name="connsiteY2" fmla="*/ 357470 h 944747"/>
              <a:gd name="connsiteX3" fmla="*/ 419089 w 2017945"/>
              <a:gd name="connsiteY3" fmla="*/ 846978 h 944747"/>
              <a:gd name="connsiteX4" fmla="*/ 122971 w 2017945"/>
              <a:gd name="connsiteY4" fmla="*/ 905677 h 944747"/>
              <a:gd name="connsiteX5" fmla="*/ 2329 w 2017945"/>
              <a:gd name="connsiteY5" fmla="*/ 944374 h 944747"/>
              <a:gd name="connsiteX0" fmla="*/ 2018454 w 2018454"/>
              <a:gd name="connsiteY0" fmla="*/ 0 h 944633"/>
              <a:gd name="connsiteX1" fmla="*/ 1704754 w 2018454"/>
              <a:gd name="connsiteY1" fmla="*/ 127512 h 944633"/>
              <a:gd name="connsiteX2" fmla="*/ 1146522 w 2018454"/>
              <a:gd name="connsiteY2" fmla="*/ 357470 h 944633"/>
              <a:gd name="connsiteX3" fmla="*/ 419598 w 2018454"/>
              <a:gd name="connsiteY3" fmla="*/ 846978 h 944633"/>
              <a:gd name="connsiteX4" fmla="*/ 123480 w 2018454"/>
              <a:gd name="connsiteY4" fmla="*/ 905677 h 944633"/>
              <a:gd name="connsiteX5" fmla="*/ 2838 w 2018454"/>
              <a:gd name="connsiteY5" fmla="*/ 944374 h 944633"/>
              <a:gd name="connsiteX0" fmla="*/ 2019907 w 2019907"/>
              <a:gd name="connsiteY0" fmla="*/ 0 h 955776"/>
              <a:gd name="connsiteX1" fmla="*/ 1706207 w 2019907"/>
              <a:gd name="connsiteY1" fmla="*/ 127512 h 955776"/>
              <a:gd name="connsiteX2" fmla="*/ 1147975 w 2019907"/>
              <a:gd name="connsiteY2" fmla="*/ 357470 h 955776"/>
              <a:gd name="connsiteX3" fmla="*/ 421051 w 2019907"/>
              <a:gd name="connsiteY3" fmla="*/ 846978 h 955776"/>
              <a:gd name="connsiteX4" fmla="*/ 124933 w 2019907"/>
              <a:gd name="connsiteY4" fmla="*/ 905677 h 955776"/>
              <a:gd name="connsiteX5" fmla="*/ 2799 w 2019907"/>
              <a:gd name="connsiteY5" fmla="*/ 955591 h 955776"/>
              <a:gd name="connsiteX0" fmla="*/ 2018699 w 2018699"/>
              <a:gd name="connsiteY0" fmla="*/ 0 h 956634"/>
              <a:gd name="connsiteX1" fmla="*/ 1704999 w 2018699"/>
              <a:gd name="connsiteY1" fmla="*/ 127512 h 956634"/>
              <a:gd name="connsiteX2" fmla="*/ 1146767 w 2018699"/>
              <a:gd name="connsiteY2" fmla="*/ 357470 h 956634"/>
              <a:gd name="connsiteX3" fmla="*/ 419843 w 2018699"/>
              <a:gd name="connsiteY3" fmla="*/ 846978 h 956634"/>
              <a:gd name="connsiteX4" fmla="*/ 123725 w 2018699"/>
              <a:gd name="connsiteY4" fmla="*/ 905677 h 956634"/>
              <a:gd name="connsiteX5" fmla="*/ 1591 w 2018699"/>
              <a:gd name="connsiteY5" fmla="*/ 955591 h 956634"/>
              <a:gd name="connsiteX0" fmla="*/ 2018490 w 2018490"/>
              <a:gd name="connsiteY0" fmla="*/ 0 h 956781"/>
              <a:gd name="connsiteX1" fmla="*/ 1704790 w 2018490"/>
              <a:gd name="connsiteY1" fmla="*/ 127512 h 956781"/>
              <a:gd name="connsiteX2" fmla="*/ 1146558 w 2018490"/>
              <a:gd name="connsiteY2" fmla="*/ 357470 h 956781"/>
              <a:gd name="connsiteX3" fmla="*/ 419634 w 2018490"/>
              <a:gd name="connsiteY3" fmla="*/ 846978 h 956781"/>
              <a:gd name="connsiteX4" fmla="*/ 138241 w 2018490"/>
              <a:gd name="connsiteY4" fmla="*/ 911654 h 956781"/>
              <a:gd name="connsiteX5" fmla="*/ 1382 w 2018490"/>
              <a:gd name="connsiteY5" fmla="*/ 955591 h 956781"/>
              <a:gd name="connsiteX0" fmla="*/ 2018490 w 2018490"/>
              <a:gd name="connsiteY0" fmla="*/ 0 h 956781"/>
              <a:gd name="connsiteX1" fmla="*/ 1704790 w 2018490"/>
              <a:gd name="connsiteY1" fmla="*/ 127512 h 956781"/>
              <a:gd name="connsiteX2" fmla="*/ 1146558 w 2018490"/>
              <a:gd name="connsiteY2" fmla="*/ 357470 h 956781"/>
              <a:gd name="connsiteX3" fmla="*/ 419634 w 2018490"/>
              <a:gd name="connsiteY3" fmla="*/ 846978 h 956781"/>
              <a:gd name="connsiteX4" fmla="*/ 138241 w 2018490"/>
              <a:gd name="connsiteY4" fmla="*/ 911654 h 956781"/>
              <a:gd name="connsiteX5" fmla="*/ 1382 w 2018490"/>
              <a:gd name="connsiteY5" fmla="*/ 955591 h 956781"/>
              <a:gd name="connsiteX0" fmla="*/ 2018506 w 2018506"/>
              <a:gd name="connsiteY0" fmla="*/ 0 h 957439"/>
              <a:gd name="connsiteX1" fmla="*/ 1704806 w 2018506"/>
              <a:gd name="connsiteY1" fmla="*/ 127512 h 957439"/>
              <a:gd name="connsiteX2" fmla="*/ 1146574 w 2018506"/>
              <a:gd name="connsiteY2" fmla="*/ 357470 h 957439"/>
              <a:gd name="connsiteX3" fmla="*/ 419650 w 2018506"/>
              <a:gd name="connsiteY3" fmla="*/ 846978 h 957439"/>
              <a:gd name="connsiteX4" fmla="*/ 136883 w 2018506"/>
              <a:gd name="connsiteY4" fmla="*/ 926944 h 957439"/>
              <a:gd name="connsiteX5" fmla="*/ 1398 w 2018506"/>
              <a:gd name="connsiteY5" fmla="*/ 955591 h 957439"/>
              <a:gd name="connsiteX0" fmla="*/ 2018807 w 2018807"/>
              <a:gd name="connsiteY0" fmla="*/ 0 h 957084"/>
              <a:gd name="connsiteX1" fmla="*/ 1705107 w 2018807"/>
              <a:gd name="connsiteY1" fmla="*/ 127512 h 957084"/>
              <a:gd name="connsiteX2" fmla="*/ 1146875 w 2018807"/>
              <a:gd name="connsiteY2" fmla="*/ 357470 h 957084"/>
              <a:gd name="connsiteX3" fmla="*/ 419951 w 2018807"/>
              <a:gd name="connsiteY3" fmla="*/ 846978 h 957084"/>
              <a:gd name="connsiteX4" fmla="*/ 137184 w 2018807"/>
              <a:gd name="connsiteY4" fmla="*/ 926944 h 957084"/>
              <a:gd name="connsiteX5" fmla="*/ 1699 w 2018807"/>
              <a:gd name="connsiteY5" fmla="*/ 955591 h 957084"/>
              <a:gd name="connsiteX0" fmla="*/ 2019209 w 2019209"/>
              <a:gd name="connsiteY0" fmla="*/ 0 h 956868"/>
              <a:gd name="connsiteX1" fmla="*/ 1705509 w 2019209"/>
              <a:gd name="connsiteY1" fmla="*/ 127512 h 956868"/>
              <a:gd name="connsiteX2" fmla="*/ 1147277 w 2019209"/>
              <a:gd name="connsiteY2" fmla="*/ 357470 h 956868"/>
              <a:gd name="connsiteX3" fmla="*/ 420353 w 2019209"/>
              <a:gd name="connsiteY3" fmla="*/ 846978 h 956868"/>
              <a:gd name="connsiteX4" fmla="*/ 137586 w 2019209"/>
              <a:gd name="connsiteY4" fmla="*/ 926944 h 956868"/>
              <a:gd name="connsiteX5" fmla="*/ 2101 w 2019209"/>
              <a:gd name="connsiteY5" fmla="*/ 955591 h 956868"/>
              <a:gd name="connsiteX0" fmla="*/ 2149018 w 2149018"/>
              <a:gd name="connsiteY0" fmla="*/ 0 h 950192"/>
              <a:gd name="connsiteX1" fmla="*/ 1835318 w 2149018"/>
              <a:gd name="connsiteY1" fmla="*/ 127512 h 950192"/>
              <a:gd name="connsiteX2" fmla="*/ 1277086 w 2149018"/>
              <a:gd name="connsiteY2" fmla="*/ 357470 h 950192"/>
              <a:gd name="connsiteX3" fmla="*/ 550162 w 2149018"/>
              <a:gd name="connsiteY3" fmla="*/ 846978 h 950192"/>
              <a:gd name="connsiteX4" fmla="*/ 267395 w 2149018"/>
              <a:gd name="connsiteY4" fmla="*/ 926944 h 950192"/>
              <a:gd name="connsiteX5" fmla="*/ 757 w 2149018"/>
              <a:gd name="connsiteY5" fmla="*/ 948640 h 95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49018" h="950192">
                <a:moveTo>
                  <a:pt x="2149018" y="0"/>
                </a:moveTo>
                <a:cubicBezTo>
                  <a:pt x="2092779" y="15761"/>
                  <a:pt x="1980640" y="67934"/>
                  <a:pt x="1835318" y="127512"/>
                </a:cubicBezTo>
                <a:cubicBezTo>
                  <a:pt x="1689996" y="187090"/>
                  <a:pt x="1491279" y="237559"/>
                  <a:pt x="1277086" y="357470"/>
                </a:cubicBezTo>
                <a:cubicBezTo>
                  <a:pt x="1062893" y="477381"/>
                  <a:pt x="718444" y="752066"/>
                  <a:pt x="550162" y="846978"/>
                </a:cubicBezTo>
                <a:cubicBezTo>
                  <a:pt x="381880" y="941890"/>
                  <a:pt x="321083" y="927893"/>
                  <a:pt x="267395" y="926944"/>
                </a:cubicBezTo>
                <a:cubicBezTo>
                  <a:pt x="177462" y="930399"/>
                  <a:pt x="-13508" y="956784"/>
                  <a:pt x="757" y="948640"/>
                </a:cubicBezTo>
              </a:path>
            </a:pathLst>
          </a:custGeom>
          <a:ln w="19050">
            <a:solidFill>
              <a:srgbClr val="C00000"/>
            </a:solidFill>
            <a:prstDash val="dash"/>
            <a:tailEnd type="arrow" w="lg"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800">
              <a:latin typeface="微软雅黑" pitchFamily="34" charset="-122"/>
              <a:ea typeface="微软雅黑" pitchFamily="34" charset="-122"/>
            </a:endParaRPr>
          </a:p>
        </p:txBody>
      </p:sp>
      <p:sp>
        <p:nvSpPr>
          <p:cNvPr id="56" name="Shape 42"/>
          <p:cNvSpPr/>
          <p:nvPr/>
        </p:nvSpPr>
        <p:spPr>
          <a:xfrm rot="11351404" flipH="1">
            <a:off x="1261229" y="3559625"/>
            <a:ext cx="1674343" cy="900423"/>
          </a:xfrm>
          <a:custGeom>
            <a:avLst/>
            <a:gdLst>
              <a:gd name="connsiteX0" fmla="*/ 17693 w 20477"/>
              <a:gd name="connsiteY0" fmla="*/ 591 h 16633"/>
              <a:gd name="connsiteX1" fmla="*/ 984 w 20477"/>
              <a:gd name="connsiteY1" fmla="*/ 2485 h 16633"/>
              <a:gd name="connsiteX2" fmla="*/ 4291 w 20477"/>
              <a:gd name="connsiteY2" fmla="*/ 15387 h 16633"/>
              <a:gd name="connsiteX3" fmla="*/ 16608 w 20477"/>
              <a:gd name="connsiteY3" fmla="*/ 15696 h 16633"/>
              <a:gd name="connsiteX4" fmla="*/ 19805 w 20477"/>
              <a:gd name="connsiteY4" fmla="*/ 3570 h 16633"/>
              <a:gd name="connsiteX0" fmla="*/ 17693 w 20477"/>
              <a:gd name="connsiteY0" fmla="*/ 2066 h 18108"/>
              <a:gd name="connsiteX1" fmla="*/ 984 w 20477"/>
              <a:gd name="connsiteY1" fmla="*/ 3960 h 18108"/>
              <a:gd name="connsiteX2" fmla="*/ 4291 w 20477"/>
              <a:gd name="connsiteY2" fmla="*/ 16862 h 18108"/>
              <a:gd name="connsiteX3" fmla="*/ 16608 w 20477"/>
              <a:gd name="connsiteY3" fmla="*/ 17171 h 18108"/>
              <a:gd name="connsiteX4" fmla="*/ 19805 w 20477"/>
              <a:gd name="connsiteY4" fmla="*/ 5045 h 18108"/>
              <a:gd name="connsiteX0" fmla="*/ 16804 w 19588"/>
              <a:gd name="connsiteY0" fmla="*/ 4614 h 20656"/>
              <a:gd name="connsiteX1" fmla="*/ 4545 w 19588"/>
              <a:gd name="connsiteY1" fmla="*/ 14 h 20656"/>
              <a:gd name="connsiteX2" fmla="*/ 95 w 19588"/>
              <a:gd name="connsiteY2" fmla="*/ 6508 h 20656"/>
              <a:gd name="connsiteX3" fmla="*/ 3402 w 19588"/>
              <a:gd name="connsiteY3" fmla="*/ 19410 h 20656"/>
              <a:gd name="connsiteX4" fmla="*/ 15719 w 19588"/>
              <a:gd name="connsiteY4" fmla="*/ 19719 h 20656"/>
              <a:gd name="connsiteX5" fmla="*/ 18916 w 19588"/>
              <a:gd name="connsiteY5" fmla="*/ 7593 h 20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588" h="20656" extrusionOk="0">
                <a:moveTo>
                  <a:pt x="16804" y="4614"/>
                </a:moveTo>
                <a:cubicBezTo>
                  <a:pt x="14602" y="4559"/>
                  <a:pt x="7330" y="-302"/>
                  <a:pt x="4545" y="14"/>
                </a:cubicBezTo>
                <a:cubicBezTo>
                  <a:pt x="1760" y="330"/>
                  <a:pt x="285" y="3275"/>
                  <a:pt x="95" y="6508"/>
                </a:cubicBezTo>
                <a:cubicBezTo>
                  <a:pt x="-95" y="9741"/>
                  <a:pt x="-373" y="17095"/>
                  <a:pt x="3402" y="19410"/>
                </a:cubicBezTo>
                <a:cubicBezTo>
                  <a:pt x="6258" y="21162"/>
                  <a:pt x="12708" y="20879"/>
                  <a:pt x="15719" y="19719"/>
                </a:cubicBezTo>
                <a:cubicBezTo>
                  <a:pt x="20901" y="17724"/>
                  <a:pt x="19621" y="12018"/>
                  <a:pt x="18916" y="7593"/>
                </a:cubicBezTo>
              </a:path>
            </a:pathLst>
          </a:custGeom>
          <a:noFill/>
          <a:ln w="19050" cap="flat">
            <a:solidFill>
              <a:srgbClr val="C00000"/>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sp>
        <p:nvSpPr>
          <p:cNvPr id="57" name="矩形 56"/>
          <p:cNvSpPr/>
          <p:nvPr/>
        </p:nvSpPr>
        <p:spPr>
          <a:xfrm>
            <a:off x="3267808" y="3539609"/>
            <a:ext cx="4801314" cy="369332"/>
          </a:xfrm>
          <a:prstGeom prst="rect">
            <a:avLst/>
          </a:prstGeom>
        </p:spPr>
        <p:txBody>
          <a:bodyPr wrap="none">
            <a:spAutoFit/>
          </a:bodyPr>
          <a:lstStyle/>
          <a:p>
            <a:r>
              <a:rPr lang="zh-CN" altLang="zh-CN" sz="1800" dirty="0">
                <a:latin typeface="微软雅黑" pitchFamily="34" charset="-122"/>
                <a:ea typeface="微软雅黑" pitchFamily="34" charset="-122"/>
              </a:rPr>
              <a:t>按月</a:t>
            </a:r>
            <a:r>
              <a:rPr lang="zh-CN" altLang="zh-CN" sz="1800" dirty="0" smtClean="0">
                <a:latin typeface="微软雅黑" pitchFamily="34" charset="-122"/>
                <a:ea typeface="微软雅黑" pitchFamily="34" charset="-122"/>
              </a:rPr>
              <a:t>表示</a:t>
            </a:r>
            <a:r>
              <a:rPr lang="zh-CN" altLang="en-US" sz="1800" dirty="0">
                <a:latin typeface="微软雅黑" pitchFamily="34" charset="-122"/>
                <a:ea typeface="微软雅黑" pitchFamily="34" charset="-122"/>
              </a:rPr>
              <a:t>：到期月份中与出票日相同的那一天</a:t>
            </a:r>
          </a:p>
        </p:txBody>
      </p:sp>
      <p:sp>
        <p:nvSpPr>
          <p:cNvPr id="58" name="矩形 57"/>
          <p:cNvSpPr/>
          <p:nvPr/>
        </p:nvSpPr>
        <p:spPr>
          <a:xfrm>
            <a:off x="3267808" y="4262535"/>
            <a:ext cx="4801314" cy="369332"/>
          </a:xfrm>
          <a:prstGeom prst="rect">
            <a:avLst/>
          </a:prstGeom>
        </p:spPr>
        <p:txBody>
          <a:bodyPr wrap="none">
            <a:spAutoFit/>
          </a:bodyPr>
          <a:lstStyle/>
          <a:p>
            <a:r>
              <a:rPr lang="zh-CN" altLang="zh-CN" sz="1800" dirty="0" smtClean="0">
                <a:latin typeface="微软雅黑" pitchFamily="34" charset="-122"/>
                <a:ea typeface="微软雅黑" pitchFamily="34" charset="-122"/>
              </a:rPr>
              <a:t>按</a:t>
            </a:r>
            <a:r>
              <a:rPr lang="zh-CN" altLang="en-US" sz="1800" dirty="0" smtClean="0">
                <a:latin typeface="微软雅黑" pitchFamily="34" charset="-122"/>
                <a:ea typeface="微软雅黑" pitchFamily="34" charset="-122"/>
              </a:rPr>
              <a:t>日</a:t>
            </a:r>
            <a:r>
              <a:rPr lang="zh-CN" altLang="zh-CN" sz="1800" dirty="0" smtClean="0">
                <a:latin typeface="微软雅黑" pitchFamily="34" charset="-122"/>
                <a:ea typeface="微软雅黑" pitchFamily="34" charset="-122"/>
              </a:rPr>
              <a:t>表示</a:t>
            </a:r>
            <a:r>
              <a:rPr lang="zh-CN" altLang="en-US" sz="1800" dirty="0">
                <a:latin typeface="微软雅黑" pitchFamily="34" charset="-122"/>
                <a:ea typeface="微软雅黑" pitchFamily="34" charset="-122"/>
              </a:rPr>
              <a:t>：“算头不算尾”或“算尾不算头”</a:t>
            </a:r>
          </a:p>
        </p:txBody>
      </p:sp>
      <p:sp>
        <p:nvSpPr>
          <p:cNvPr id="59" name="任意多边形 58"/>
          <p:cNvSpPr/>
          <p:nvPr/>
        </p:nvSpPr>
        <p:spPr>
          <a:xfrm>
            <a:off x="2959100" y="3750794"/>
            <a:ext cx="328420" cy="224306"/>
          </a:xfrm>
          <a:custGeom>
            <a:avLst/>
            <a:gdLst>
              <a:gd name="connsiteX0" fmla="*/ 0 w 328420"/>
              <a:gd name="connsiteY0" fmla="*/ 224306 h 224306"/>
              <a:gd name="connsiteX1" fmla="*/ 184150 w 328420"/>
              <a:gd name="connsiteY1" fmla="*/ 52856 h 224306"/>
              <a:gd name="connsiteX2" fmla="*/ 317500 w 328420"/>
              <a:gd name="connsiteY2" fmla="*/ 2056 h 224306"/>
              <a:gd name="connsiteX3" fmla="*/ 311150 w 328420"/>
              <a:gd name="connsiteY3" fmla="*/ 14756 h 224306"/>
            </a:gdLst>
            <a:ahLst/>
            <a:cxnLst>
              <a:cxn ang="0">
                <a:pos x="connsiteX0" y="connsiteY0"/>
              </a:cxn>
              <a:cxn ang="0">
                <a:pos x="connsiteX1" y="connsiteY1"/>
              </a:cxn>
              <a:cxn ang="0">
                <a:pos x="connsiteX2" y="connsiteY2"/>
              </a:cxn>
              <a:cxn ang="0">
                <a:pos x="connsiteX3" y="connsiteY3"/>
              </a:cxn>
            </a:cxnLst>
            <a:rect l="l" t="t" r="r" b="b"/>
            <a:pathLst>
              <a:path w="328420" h="224306">
                <a:moveTo>
                  <a:pt x="0" y="224306"/>
                </a:moveTo>
                <a:cubicBezTo>
                  <a:pt x="65616" y="157102"/>
                  <a:pt x="131233" y="89898"/>
                  <a:pt x="184150" y="52856"/>
                </a:cubicBezTo>
                <a:cubicBezTo>
                  <a:pt x="237067" y="15814"/>
                  <a:pt x="296333" y="8406"/>
                  <a:pt x="317500" y="2056"/>
                </a:cubicBezTo>
                <a:cubicBezTo>
                  <a:pt x="338667" y="-4294"/>
                  <a:pt x="324908" y="5231"/>
                  <a:pt x="311150" y="14756"/>
                </a:cubicBezTo>
              </a:path>
            </a:pathLst>
          </a:custGeom>
          <a:ln w="19050">
            <a:solidFill>
              <a:srgbClr val="C00000"/>
            </a:solidFil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800">
              <a:latin typeface="微软雅黑" pitchFamily="34" charset="-122"/>
              <a:ea typeface="微软雅黑" pitchFamily="34" charset="-122"/>
            </a:endParaRPr>
          </a:p>
        </p:txBody>
      </p:sp>
      <p:sp>
        <p:nvSpPr>
          <p:cNvPr id="60" name="任意多边形 59"/>
          <p:cNvSpPr/>
          <p:nvPr/>
        </p:nvSpPr>
        <p:spPr>
          <a:xfrm>
            <a:off x="2914650" y="4146550"/>
            <a:ext cx="393700" cy="330200"/>
          </a:xfrm>
          <a:custGeom>
            <a:avLst/>
            <a:gdLst>
              <a:gd name="connsiteX0" fmla="*/ 0 w 393700"/>
              <a:gd name="connsiteY0" fmla="*/ 0 h 330200"/>
              <a:gd name="connsiteX1" fmla="*/ 184150 w 393700"/>
              <a:gd name="connsiteY1" fmla="*/ 273050 h 330200"/>
              <a:gd name="connsiteX2" fmla="*/ 393700 w 393700"/>
              <a:gd name="connsiteY2" fmla="*/ 330200 h 330200"/>
            </a:gdLst>
            <a:ahLst/>
            <a:cxnLst>
              <a:cxn ang="0">
                <a:pos x="connsiteX0" y="connsiteY0"/>
              </a:cxn>
              <a:cxn ang="0">
                <a:pos x="connsiteX1" y="connsiteY1"/>
              </a:cxn>
              <a:cxn ang="0">
                <a:pos x="connsiteX2" y="connsiteY2"/>
              </a:cxn>
            </a:cxnLst>
            <a:rect l="l" t="t" r="r" b="b"/>
            <a:pathLst>
              <a:path w="393700" h="330200">
                <a:moveTo>
                  <a:pt x="0" y="0"/>
                </a:moveTo>
                <a:cubicBezTo>
                  <a:pt x="59266" y="109008"/>
                  <a:pt x="118533" y="218017"/>
                  <a:pt x="184150" y="273050"/>
                </a:cubicBezTo>
                <a:cubicBezTo>
                  <a:pt x="249767" y="328083"/>
                  <a:pt x="321733" y="329141"/>
                  <a:pt x="393700" y="330200"/>
                </a:cubicBezTo>
              </a:path>
            </a:pathLst>
          </a:custGeom>
          <a:ln w="19050">
            <a:solidFill>
              <a:srgbClr val="C00000"/>
            </a:solidFil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80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139481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up)">
                                      <p:cBhvr>
                                        <p:cTn id="7" dur="500"/>
                                        <p:tgtEl>
                                          <p:spTgt spid="52"/>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55"/>
                                        </p:tgtEl>
                                        <p:attrNameLst>
                                          <p:attrName>style.visibility</p:attrName>
                                        </p:attrNameLst>
                                      </p:cBhvr>
                                      <p:to>
                                        <p:strVal val="visible"/>
                                      </p:to>
                                    </p:set>
                                    <p:animEffect transition="in" filter="wipe(up)">
                                      <p:cBhvr>
                                        <p:cTn id="10"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5"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MH_CONTENTSID" val="1129"/>
  <p:tag name="MH_SECTIONID" val="1130,1131,"/>
</p:tagLst>
</file>

<file path=ppt/tags/tag10.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3"/>
</p:tagLst>
</file>

<file path=ppt/tags/tag100.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9019"/>
  <p:tag name="KSO_WM_UNIT_TYPE" val="f"/>
  <p:tag name="KSO_WM_UNIT_INDEX" val="1"/>
  <p:tag name="KSO_WM_UNIT_ID" val="256*f*1"/>
  <p:tag name="KSO_WM_UNIT_CLEAR" val="1"/>
  <p:tag name="KSO_WM_UNIT_LAYERLEVEL" val="1"/>
  <p:tag name="KSO_WM_UNIT_VALUE" val="90"/>
  <p:tag name="KSO_WM_UNIT_HIGHLIGHT" val="0"/>
  <p:tag name="KSO_WM_UNIT_COMPATIBLE" val="0"/>
  <p:tag name="KSO_WM_BEAUTIFY_FLAG" val="#wm#"/>
  <p:tag name="KSO_WM_UNIT_PRESET_TEXT_INDEX" val="5"/>
  <p:tag name="KSO_WM_UNIT_PRESET_TEXT_LEN" val="198"/>
</p:tagLst>
</file>

<file path=ppt/tags/tag10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0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07.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9019"/>
  <p:tag name="KSO_WM_UNIT_TYPE" val="f"/>
  <p:tag name="KSO_WM_UNIT_INDEX" val="1"/>
  <p:tag name="KSO_WM_UNIT_ID" val="256*f*1"/>
  <p:tag name="KSO_WM_UNIT_CLEAR" val="1"/>
  <p:tag name="KSO_WM_UNIT_LAYERLEVEL" val="1"/>
  <p:tag name="KSO_WM_UNIT_VALUE" val="90"/>
  <p:tag name="KSO_WM_UNIT_HIGHLIGHT" val="0"/>
  <p:tag name="KSO_WM_UNIT_COMPATIBLE" val="0"/>
  <p:tag name="KSO_WM_BEAUTIFY_FLAG" val="#wm#"/>
  <p:tag name="KSO_WM_UNIT_PRESET_TEXT_INDEX" val="5"/>
  <p:tag name="KSO_WM_UNIT_PRESET_TEXT_LEN" val="198"/>
</p:tagLst>
</file>

<file path=ppt/tags/tag10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0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4"/>
</p:tagLst>
</file>

<file path=ppt/tags/tag11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1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1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5"/>
</p:tagLst>
</file>

<file path=ppt/tags/tag12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2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2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2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6"/>
</p:tagLst>
</file>

<file path=ppt/tags/tag13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32.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1"/>
</p:tagLst>
</file>

<file path=ppt/tags/tag133.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2"/>
</p:tagLst>
</file>

<file path=ppt/tags/tag134.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3"/>
</p:tagLst>
</file>

<file path=ppt/tags/tag135.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1"/>
</p:tagLst>
</file>

<file path=ppt/tags/tag136.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2"/>
</p:tagLst>
</file>

<file path=ppt/tags/tag137.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3"/>
</p:tagLst>
</file>

<file path=ppt/tags/tag13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3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7"/>
</p:tagLst>
</file>

<file path=ppt/tags/tag14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4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4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Straight Connector 13"/>
</p:tagLst>
</file>

<file path=ppt/tags/tag150.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9019"/>
  <p:tag name="KSO_WM_UNIT_TYPE" val="f"/>
  <p:tag name="KSO_WM_UNIT_INDEX" val="1"/>
  <p:tag name="KSO_WM_UNIT_ID" val="256*f*1"/>
  <p:tag name="KSO_WM_UNIT_CLEAR" val="1"/>
  <p:tag name="KSO_WM_UNIT_LAYERLEVEL" val="1"/>
  <p:tag name="KSO_WM_UNIT_VALUE" val="90"/>
  <p:tag name="KSO_WM_UNIT_HIGHLIGHT" val="0"/>
  <p:tag name="KSO_WM_UNIT_COMPATIBLE" val="0"/>
  <p:tag name="KSO_WM_BEAUTIFY_FLAG" val="#wm#"/>
  <p:tag name="KSO_WM_UNIT_PRESET_TEXT_INDEX" val="5"/>
  <p:tag name="KSO_WM_UNIT_PRESET_TEXT_LEN" val="198"/>
</p:tagLst>
</file>

<file path=ppt/tags/tag15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5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5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5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6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6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6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69.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9019"/>
  <p:tag name="KSO_WM_UNIT_TYPE" val="f"/>
  <p:tag name="KSO_WM_UNIT_INDEX" val="1"/>
  <p:tag name="KSO_WM_UNIT_ID" val="256*f*1"/>
  <p:tag name="KSO_WM_UNIT_CLEAR" val="1"/>
  <p:tag name="KSO_WM_UNIT_LAYERLEVEL" val="1"/>
  <p:tag name="KSO_WM_UNIT_VALUE" val="90"/>
  <p:tag name="KSO_WM_UNIT_HIGHLIGHT" val="0"/>
  <p:tag name="KSO_WM_UNIT_COMPATIBLE" val="0"/>
  <p:tag name="KSO_WM_BEAUTIFY_FLAG" val="#wm#"/>
  <p:tag name="KSO_WM_UNIT_PRESET_TEXT_INDEX" val="5"/>
  <p:tag name="KSO_WM_UNIT_PRESET_TEXT_LEN" val="198"/>
</p:tagLst>
</file>

<file path=ppt/tags/tag1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7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7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7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8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8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8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8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94.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9019"/>
  <p:tag name="KSO_WM_UNIT_TYPE" val="f"/>
  <p:tag name="KSO_WM_UNIT_INDEX" val="1"/>
  <p:tag name="KSO_WM_UNIT_ID" val="256*f*1"/>
  <p:tag name="KSO_WM_UNIT_CLEAR" val="1"/>
  <p:tag name="KSO_WM_UNIT_LAYERLEVEL" val="1"/>
  <p:tag name="KSO_WM_UNIT_VALUE" val="90"/>
  <p:tag name="KSO_WM_UNIT_HIGHLIGHT" val="0"/>
  <p:tag name="KSO_WM_UNIT_COMPATIBLE" val="0"/>
  <p:tag name="KSO_WM_BEAUTIFY_FLAG" val="#wm#"/>
  <p:tag name="KSO_WM_UNIT_PRESET_TEXT_INDEX" val="5"/>
  <p:tag name="KSO_WM_UNIT_PRESET_TEXT_LEN" val="198"/>
</p:tagLst>
</file>

<file path=ppt/tags/tag195.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9019"/>
  <p:tag name="KSO_WM_UNIT_TYPE" val="f"/>
  <p:tag name="KSO_WM_UNIT_INDEX" val="1"/>
  <p:tag name="KSO_WM_UNIT_ID" val="256*f*1"/>
  <p:tag name="KSO_WM_UNIT_CLEAR" val="1"/>
  <p:tag name="KSO_WM_UNIT_LAYERLEVEL" val="1"/>
  <p:tag name="KSO_WM_UNIT_VALUE" val="90"/>
  <p:tag name="KSO_WM_UNIT_HIGHLIGHT" val="0"/>
  <p:tag name="KSO_WM_UNIT_COMPATIBLE" val="0"/>
  <p:tag name="KSO_WM_BEAUTIFY_FLAG" val="#wm#"/>
  <p:tag name="KSO_WM_UNIT_PRESET_TEXT_INDEX" val="5"/>
  <p:tag name="KSO_WM_UNIT_PRESET_TEXT_LEN" val="198"/>
</p:tagLst>
</file>

<file path=ppt/tags/tag196.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9019"/>
  <p:tag name="KSO_WM_UNIT_TYPE" val="f"/>
  <p:tag name="KSO_WM_UNIT_INDEX" val="1"/>
  <p:tag name="KSO_WM_UNIT_ID" val="256*f*1"/>
  <p:tag name="KSO_WM_UNIT_CLEAR" val="1"/>
  <p:tag name="KSO_WM_UNIT_LAYERLEVEL" val="1"/>
  <p:tag name="KSO_WM_UNIT_VALUE" val="90"/>
  <p:tag name="KSO_WM_UNIT_HIGHLIGHT" val="0"/>
  <p:tag name="KSO_WM_UNIT_COMPATIBLE" val="0"/>
  <p:tag name="KSO_WM_BEAUTIFY_FLAG" val="#wm#"/>
  <p:tag name="KSO_WM_UNIT_PRESET_TEXT_INDEX" val="5"/>
  <p:tag name="KSO_WM_UNIT_PRESET_TEXT_LEN" val="198"/>
</p:tagLst>
</file>

<file path=ppt/tags/tag19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9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0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0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09.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9019"/>
  <p:tag name="KSO_WM_UNIT_TYPE" val="f"/>
  <p:tag name="KSO_WM_UNIT_INDEX" val="1"/>
  <p:tag name="KSO_WM_UNIT_ID" val="256*f*1"/>
  <p:tag name="KSO_WM_UNIT_CLEAR" val="1"/>
  <p:tag name="KSO_WM_UNIT_LAYERLEVEL" val="1"/>
  <p:tag name="KSO_WM_UNIT_VALUE" val="90"/>
  <p:tag name="KSO_WM_UNIT_HIGHLIGHT" val="0"/>
  <p:tag name="KSO_WM_UNIT_COMPATIBLE" val="0"/>
  <p:tag name="KSO_WM_BEAUTIFY_FLAG" val="#wm#"/>
  <p:tag name="KSO_WM_UNIT_PRESET_TEXT_INDEX" val="5"/>
  <p:tag name="KSO_WM_UNIT_PRESET_TEXT_LEN" val="198"/>
</p:tagLst>
</file>

<file path=ppt/tags/tag2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10.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9019"/>
  <p:tag name="KSO_WM_UNIT_TYPE" val="f"/>
  <p:tag name="KSO_WM_UNIT_INDEX" val="1"/>
  <p:tag name="KSO_WM_UNIT_ID" val="256*f*1"/>
  <p:tag name="KSO_WM_UNIT_CLEAR" val="1"/>
  <p:tag name="KSO_WM_UNIT_LAYERLEVEL" val="1"/>
  <p:tag name="KSO_WM_UNIT_VALUE" val="90"/>
  <p:tag name="KSO_WM_UNIT_HIGHLIGHT" val="0"/>
  <p:tag name="KSO_WM_UNIT_COMPATIBLE" val="0"/>
  <p:tag name="KSO_WM_BEAUTIFY_FLAG" val="#wm#"/>
  <p:tag name="KSO_WM_UNIT_PRESET_TEXT_INDEX" val="5"/>
  <p:tag name="KSO_WM_UNIT_PRESET_TEXT_LEN" val="198"/>
</p:tagLst>
</file>

<file path=ppt/tags/tag211.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9019"/>
  <p:tag name="KSO_WM_UNIT_TYPE" val="f"/>
  <p:tag name="KSO_WM_UNIT_INDEX" val="1"/>
  <p:tag name="KSO_WM_UNIT_ID" val="256*f*1"/>
  <p:tag name="KSO_WM_UNIT_CLEAR" val="1"/>
  <p:tag name="KSO_WM_UNIT_LAYERLEVEL" val="1"/>
  <p:tag name="KSO_WM_UNIT_VALUE" val="90"/>
  <p:tag name="KSO_WM_UNIT_HIGHLIGHT" val="0"/>
  <p:tag name="KSO_WM_UNIT_COMPATIBLE" val="0"/>
  <p:tag name="KSO_WM_BEAUTIFY_FLAG" val="#wm#"/>
  <p:tag name="KSO_WM_UNIT_PRESET_TEXT_INDEX" val="5"/>
  <p:tag name="KSO_WM_UNIT_PRESET_TEXT_LEN" val="198"/>
</p:tagLst>
</file>

<file path=ppt/tags/tag21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1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1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1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2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2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2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0.xml><?xml version="1.0" encoding="utf-8"?>
<p:tagLst xmlns:a="http://schemas.openxmlformats.org/drawingml/2006/main" xmlns:r="http://schemas.openxmlformats.org/officeDocument/2006/relationships" xmlns:p="http://schemas.openxmlformats.org/presentationml/2006/main">
  <p:tag name="MH" val="20180712152952"/>
  <p:tag name="MH_LIBRARY" val="GRAPHIC"/>
  <p:tag name="MH_TYPE" val="Desc"/>
  <p:tag name="MH_ORDER" val="1"/>
</p:tagLst>
</file>

<file path=ppt/tags/tag23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3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3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3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43.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9019"/>
  <p:tag name="KSO_WM_UNIT_TYPE" val="f"/>
  <p:tag name="KSO_WM_UNIT_INDEX" val="1"/>
  <p:tag name="KSO_WM_UNIT_ID" val="256*f*1"/>
  <p:tag name="KSO_WM_UNIT_CLEAR" val="1"/>
  <p:tag name="KSO_WM_UNIT_LAYERLEVEL" val="1"/>
  <p:tag name="KSO_WM_UNIT_VALUE" val="90"/>
  <p:tag name="KSO_WM_UNIT_HIGHLIGHT" val="0"/>
  <p:tag name="KSO_WM_UNIT_COMPATIBLE" val="0"/>
  <p:tag name="KSO_WM_BEAUTIFY_FLAG" val="#wm#"/>
  <p:tag name="KSO_WM_UNIT_PRESET_TEXT_INDEX" val="5"/>
  <p:tag name="KSO_WM_UNIT_PRESET_TEXT_LEN" val="198"/>
</p:tagLst>
</file>

<file path=ppt/tags/tag244.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9019"/>
  <p:tag name="KSO_WM_UNIT_TYPE" val="f"/>
  <p:tag name="KSO_WM_UNIT_INDEX" val="1"/>
  <p:tag name="KSO_WM_UNIT_ID" val="256*f*1"/>
  <p:tag name="KSO_WM_UNIT_CLEAR" val="1"/>
  <p:tag name="KSO_WM_UNIT_LAYERLEVEL" val="1"/>
  <p:tag name="KSO_WM_UNIT_VALUE" val="90"/>
  <p:tag name="KSO_WM_UNIT_HIGHLIGHT" val="0"/>
  <p:tag name="KSO_WM_UNIT_COMPATIBLE" val="0"/>
  <p:tag name="KSO_WM_BEAUTIFY_FLAG" val="#wm#"/>
  <p:tag name="KSO_WM_UNIT_PRESET_TEXT_INDEX" val="5"/>
  <p:tag name="KSO_WM_UNIT_PRESET_TEXT_LEN" val="198"/>
</p:tagLst>
</file>

<file path=ppt/tags/tag245.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9019"/>
  <p:tag name="KSO_WM_UNIT_TYPE" val="f"/>
  <p:tag name="KSO_WM_UNIT_INDEX" val="1"/>
  <p:tag name="KSO_WM_UNIT_ID" val="256*f*1"/>
  <p:tag name="KSO_WM_UNIT_CLEAR" val="1"/>
  <p:tag name="KSO_WM_UNIT_LAYERLEVEL" val="1"/>
  <p:tag name="KSO_WM_UNIT_VALUE" val="90"/>
  <p:tag name="KSO_WM_UNIT_HIGHLIGHT" val="0"/>
  <p:tag name="KSO_WM_UNIT_COMPATIBLE" val="0"/>
  <p:tag name="KSO_WM_BEAUTIFY_FLAG" val="#wm#"/>
  <p:tag name="KSO_WM_UNIT_PRESET_TEXT_INDEX" val="5"/>
  <p:tag name="KSO_WM_UNIT_PRESET_TEXT_LEN" val="198"/>
</p:tagLst>
</file>

<file path=ppt/tags/tag24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4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5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5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5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5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6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6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7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7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76.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9019"/>
  <p:tag name="KSO_WM_UNIT_TYPE" val="f"/>
  <p:tag name="KSO_WM_UNIT_INDEX" val="1"/>
  <p:tag name="KSO_WM_UNIT_ID" val="256*f*1"/>
  <p:tag name="KSO_WM_UNIT_CLEAR" val="1"/>
  <p:tag name="KSO_WM_UNIT_LAYERLEVEL" val="1"/>
  <p:tag name="KSO_WM_UNIT_VALUE" val="90"/>
  <p:tag name="KSO_WM_UNIT_HIGHLIGHT" val="0"/>
  <p:tag name="KSO_WM_UNIT_COMPATIBLE" val="0"/>
  <p:tag name="KSO_WM_BEAUTIFY_FLAG" val="#wm#"/>
  <p:tag name="KSO_WM_UNIT_PRESET_TEXT_INDEX" val="5"/>
  <p:tag name="KSO_WM_UNIT_PRESET_TEXT_LEN" val="198"/>
</p:tagLst>
</file>

<file path=ppt/tags/tag277.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9019"/>
  <p:tag name="KSO_WM_UNIT_TYPE" val="f"/>
  <p:tag name="KSO_WM_UNIT_INDEX" val="1"/>
  <p:tag name="KSO_WM_UNIT_ID" val="256*f*1"/>
  <p:tag name="KSO_WM_UNIT_CLEAR" val="1"/>
  <p:tag name="KSO_WM_UNIT_LAYERLEVEL" val="1"/>
  <p:tag name="KSO_WM_UNIT_VALUE" val="90"/>
  <p:tag name="KSO_WM_UNIT_HIGHLIGHT" val="0"/>
  <p:tag name="KSO_WM_UNIT_COMPATIBLE" val="0"/>
  <p:tag name="KSO_WM_BEAUTIFY_FLAG" val="#wm#"/>
  <p:tag name="KSO_WM_UNIT_PRESET_TEXT_INDEX" val="5"/>
  <p:tag name="KSO_WM_UNIT_PRESET_TEXT_LEN" val="198"/>
</p:tagLst>
</file>

<file path=ppt/tags/tag27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7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Other"/>
  <p:tag name="MH_ORDER" val="1"/>
</p:tagLst>
</file>

<file path=ppt/tags/tag28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8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28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28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8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9.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Other"/>
  <p:tag name="MH_ORDER" val="2"/>
</p:tagLst>
</file>

<file path=ppt/tags/tag29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9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9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9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9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9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9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9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9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9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Text Placeholder 3"/>
</p:tagLst>
</file>

<file path=ppt/tags/tag30.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Other"/>
  <p:tag name="MH_ORDER" val="3"/>
</p:tagLst>
</file>

<file path=ppt/tags/tag30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0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0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0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04.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Other"/>
  <p:tag name="MH_ORDER" val="1"/>
</p:tagLst>
</file>

<file path=ppt/tags/tag305.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Other"/>
  <p:tag name="MH_ORDER" val="2"/>
</p:tagLst>
</file>

<file path=ppt/tags/tag306.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Other"/>
  <p:tag name="MH_ORDER" val="3"/>
</p:tagLst>
</file>

<file path=ppt/tags/tag307.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Other"/>
  <p:tag name="MH_ORDER" val="4"/>
</p:tagLst>
</file>

<file path=ppt/tags/tag308.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Other"/>
  <p:tag name="MH_ORDER" val="5"/>
</p:tagLst>
</file>

<file path=ppt/tags/tag309.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Other"/>
  <p:tag name="MH_ORDER" val="6"/>
</p:tagLst>
</file>

<file path=ppt/tags/tag31.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Other"/>
  <p:tag name="MH_ORDER" val="4"/>
</p:tagLst>
</file>

<file path=ppt/tags/tag310.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Other"/>
  <p:tag name="MH_ORDER" val="7"/>
</p:tagLst>
</file>

<file path=ppt/tags/tag311.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Text"/>
  <p:tag name="MH_ORDER" val="1"/>
</p:tagLst>
</file>

<file path=ppt/tags/tag312.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Other"/>
  <p:tag name="MH_ORDER" val="8"/>
</p:tagLst>
</file>

<file path=ppt/tags/tag313.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Other"/>
  <p:tag name="MH_ORDER" val="9"/>
</p:tagLst>
</file>

<file path=ppt/tags/tag314.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Other"/>
  <p:tag name="MH_ORDER" val="10"/>
</p:tagLst>
</file>

<file path=ppt/tags/tag315.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Other"/>
  <p:tag name="MH_ORDER" val="11"/>
</p:tagLst>
</file>

<file path=ppt/tags/tag316.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Other"/>
  <p:tag name="MH_ORDER" val="12"/>
</p:tagLst>
</file>

<file path=ppt/tags/tag317.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Other"/>
  <p:tag name="MH_ORDER" val="13"/>
</p:tagLst>
</file>

<file path=ppt/tags/tag318.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Other"/>
  <p:tag name="MH_ORDER" val="14"/>
</p:tagLst>
</file>

<file path=ppt/tags/tag319.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Text"/>
  <p:tag name="MH_ORDER" val="2"/>
</p:tagLst>
</file>

<file path=ppt/tags/tag32.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Other"/>
  <p:tag name="MH_ORDER" val="5"/>
</p:tagLst>
</file>

<file path=ppt/tags/tag320.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SubTitle"/>
  <p:tag name="MH_ORDER" val="1"/>
</p:tagLst>
</file>

<file path=ppt/tags/tag321.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SubTitle"/>
  <p:tag name="MH_ORDER" val="2"/>
</p:tagLst>
</file>

<file path=ppt/tags/tag32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2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2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2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2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2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2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2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3.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Other"/>
  <p:tag name="MH_ORDER" val="6"/>
</p:tagLst>
</file>

<file path=ppt/tags/tag33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3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3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3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3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3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3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3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3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3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4.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Other"/>
  <p:tag name="MH_ORDER" val="7"/>
</p:tagLst>
</file>

<file path=ppt/tags/tag34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4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4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4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4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4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4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4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4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4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5.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Text"/>
  <p:tag name="MH_ORDER" val="1"/>
</p:tagLst>
</file>

<file path=ppt/tags/tag35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5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5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9019"/>
  <p:tag name="KSO_WM_UNIT_TYPE" val="f"/>
  <p:tag name="KSO_WM_UNIT_INDEX" val="1"/>
  <p:tag name="KSO_WM_UNIT_ID" val="256*f*1"/>
  <p:tag name="KSO_WM_UNIT_CLEAR" val="1"/>
  <p:tag name="KSO_WM_UNIT_LAYERLEVEL" val="1"/>
  <p:tag name="KSO_WM_UNIT_VALUE" val="90"/>
  <p:tag name="KSO_WM_UNIT_HIGHLIGHT" val="0"/>
  <p:tag name="KSO_WM_UNIT_COMPATIBLE" val="0"/>
  <p:tag name="KSO_WM_BEAUTIFY_FLAG" val="#wm#"/>
  <p:tag name="KSO_WM_UNIT_PRESET_TEXT_INDEX" val="5"/>
  <p:tag name="KSO_WM_UNIT_PRESET_TEXT_LEN" val="198"/>
</p:tagLst>
</file>

<file path=ppt/tags/tag353.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9019"/>
  <p:tag name="KSO_WM_UNIT_TYPE" val="f"/>
  <p:tag name="KSO_WM_UNIT_INDEX" val="1"/>
  <p:tag name="KSO_WM_UNIT_ID" val="256*f*1"/>
  <p:tag name="KSO_WM_UNIT_CLEAR" val="1"/>
  <p:tag name="KSO_WM_UNIT_LAYERLEVEL" val="1"/>
  <p:tag name="KSO_WM_UNIT_VALUE" val="90"/>
  <p:tag name="KSO_WM_UNIT_HIGHLIGHT" val="0"/>
  <p:tag name="KSO_WM_UNIT_COMPATIBLE" val="0"/>
  <p:tag name="KSO_WM_BEAUTIFY_FLAG" val="#wm#"/>
  <p:tag name="KSO_WM_UNIT_PRESET_TEXT_INDEX" val="5"/>
  <p:tag name="KSO_WM_UNIT_PRESET_TEXT_LEN" val="198"/>
</p:tagLst>
</file>

<file path=ppt/tags/tag35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5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5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5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5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5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6.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Other"/>
  <p:tag name="MH_ORDER" val="8"/>
</p:tagLst>
</file>

<file path=ppt/tags/tag36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6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6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6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6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6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6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6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6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6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7.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Other"/>
  <p:tag name="MH_ORDER" val="9"/>
</p:tagLst>
</file>

<file path=ppt/tags/tag37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7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7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7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7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7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7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7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7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7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8.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Other"/>
  <p:tag name="MH_ORDER" val="10"/>
</p:tagLst>
</file>

<file path=ppt/tags/tag38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8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8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8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8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8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8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8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8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8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9.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Other"/>
  <p:tag name="MH_ORDER" val="11"/>
</p:tagLst>
</file>

<file path=ppt/tags/tag39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9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9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9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9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9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9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9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9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9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文本框 16"/>
</p:tagLst>
</file>

<file path=ppt/tags/tag40.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Other"/>
  <p:tag name="MH_ORDER" val="12"/>
</p:tagLst>
</file>

<file path=ppt/tags/tag40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0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0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0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0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0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0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0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0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0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1.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Other"/>
  <p:tag name="MH_ORDER" val="13"/>
</p:tagLst>
</file>

<file path=ppt/tags/tag41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1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1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1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1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1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1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1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1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1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2.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Other"/>
  <p:tag name="MH_ORDER" val="14"/>
</p:tagLst>
</file>

<file path=ppt/tags/tag42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2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2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2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2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2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2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2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2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2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3.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Text"/>
  <p:tag name="MH_ORDER" val="2"/>
</p:tagLst>
</file>

<file path=ppt/tags/tag43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3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3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3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3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3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3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3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3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3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4.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SubTitle"/>
  <p:tag name="MH_ORDER" val="1"/>
</p:tagLst>
</file>

<file path=ppt/tags/tag44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4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4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4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4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4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4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4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4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4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5.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SubTitle"/>
  <p:tag name="MH_ORDER" val="2"/>
</p:tagLst>
</file>

<file path=ppt/tags/tag45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5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5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5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5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5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5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5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5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5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6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6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6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6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6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6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6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6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6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6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7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7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7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7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7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47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47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7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7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7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8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8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8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48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48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8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8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8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8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8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9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49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49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9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9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9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9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9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9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49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5.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18"/>
</p:tagLst>
</file>

<file path=ppt/tags/tag5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0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0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0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0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0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0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0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50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50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0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1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1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1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1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1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1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1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1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1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1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2.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1"/>
</p:tagLst>
</file>

<file path=ppt/tags/tag52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2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2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2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2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2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2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52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528.xml><?xml version="1.0" encoding="utf-8"?>
<p:tagLst xmlns:a="http://schemas.openxmlformats.org/drawingml/2006/main" xmlns:r="http://schemas.openxmlformats.org/officeDocument/2006/relationships" xmlns:p="http://schemas.openxmlformats.org/presentationml/2006/main">
  <p:tag name="MH" val="20180629132639"/>
  <p:tag name="MH_LIBRARY" val="GRAPHIC"/>
</p:tagLst>
</file>

<file path=ppt/tags/tag53.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2"/>
</p:tagLst>
</file>

<file path=ppt/tags/tag54.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3"/>
</p:tagLst>
</file>

<file path=ppt/tags/tag55.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1"/>
</p:tagLst>
</file>

<file path=ppt/tags/tag56.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2"/>
</p:tagLst>
</file>

<file path=ppt/tags/tag57.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3"/>
</p:tagLst>
</file>

<file path=ppt/tags/tag5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19"/>
</p:tagLst>
</file>

<file path=ppt/tags/tag6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6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6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0"/>
</p:tagLst>
</file>

<file path=ppt/tags/tag70.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9019"/>
  <p:tag name="KSO_WM_UNIT_TYPE" val="f"/>
  <p:tag name="KSO_WM_UNIT_INDEX" val="1"/>
  <p:tag name="KSO_WM_UNIT_ID" val="256*f*1"/>
  <p:tag name="KSO_WM_UNIT_CLEAR" val="1"/>
  <p:tag name="KSO_WM_UNIT_LAYERLEVEL" val="1"/>
  <p:tag name="KSO_WM_UNIT_VALUE" val="90"/>
  <p:tag name="KSO_WM_UNIT_HIGHLIGHT" val="0"/>
  <p:tag name="KSO_WM_UNIT_COMPATIBLE" val="0"/>
  <p:tag name="KSO_WM_BEAUTIFY_FLAG" val="#wm#"/>
  <p:tag name="KSO_WM_UNIT_PRESET_TEXT_INDEX" val="5"/>
  <p:tag name="KSO_WM_UNIT_PRESET_TEXT_LEN" val="198"/>
</p:tagLst>
</file>

<file path=ppt/tags/tag71.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9019"/>
  <p:tag name="KSO_WM_UNIT_TYPE" val="f"/>
  <p:tag name="KSO_WM_UNIT_INDEX" val="1"/>
  <p:tag name="KSO_WM_UNIT_ID" val="256*f*1"/>
  <p:tag name="KSO_WM_UNIT_CLEAR" val="1"/>
  <p:tag name="KSO_WM_UNIT_LAYERLEVEL" val="1"/>
  <p:tag name="KSO_WM_UNIT_VALUE" val="90"/>
  <p:tag name="KSO_WM_UNIT_HIGHLIGHT" val="0"/>
  <p:tag name="KSO_WM_UNIT_COMPATIBLE" val="0"/>
  <p:tag name="KSO_WM_BEAUTIFY_FLAG" val="#wm#"/>
  <p:tag name="KSO_WM_UNIT_PRESET_TEXT_INDEX" val="5"/>
  <p:tag name="KSO_WM_UNIT_PRESET_TEXT_LEN" val="198"/>
</p:tagLst>
</file>

<file path=ppt/tags/tag7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9019"/>
  <p:tag name="KSO_WM_UNIT_TYPE" val="f"/>
  <p:tag name="KSO_WM_UNIT_INDEX" val="1"/>
  <p:tag name="KSO_WM_UNIT_ID" val="256*f*1"/>
  <p:tag name="KSO_WM_UNIT_CLEAR" val="1"/>
  <p:tag name="KSO_WM_UNIT_LAYERLEVEL" val="1"/>
  <p:tag name="KSO_WM_UNIT_VALUE" val="90"/>
  <p:tag name="KSO_WM_UNIT_HIGHLIGHT" val="0"/>
  <p:tag name="KSO_WM_UNIT_COMPATIBLE" val="0"/>
  <p:tag name="KSO_WM_BEAUTIFY_FLAG" val="#wm#"/>
  <p:tag name="KSO_WM_UNIT_PRESET_TEXT_INDEX" val="5"/>
  <p:tag name="KSO_WM_UNIT_PRESET_TEXT_LEN" val="198"/>
</p:tagLst>
</file>

<file path=ppt/tags/tag7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7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7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8.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1"/>
</p:tagLst>
</file>

<file path=ppt/tags/tag8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8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8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2"/>
</p:tagLst>
</file>

<file path=ppt/tags/tag9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91.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9019"/>
  <p:tag name="KSO_WM_UNIT_TYPE" val="f"/>
  <p:tag name="KSO_WM_UNIT_INDEX" val="1"/>
  <p:tag name="KSO_WM_UNIT_ID" val="256*f*1"/>
  <p:tag name="KSO_WM_UNIT_CLEAR" val="1"/>
  <p:tag name="KSO_WM_UNIT_LAYERLEVEL" val="1"/>
  <p:tag name="KSO_WM_UNIT_VALUE" val="90"/>
  <p:tag name="KSO_WM_UNIT_HIGHLIGHT" val="0"/>
  <p:tag name="KSO_WM_UNIT_COMPATIBLE" val="0"/>
  <p:tag name="KSO_WM_BEAUTIFY_FLAG" val="#wm#"/>
  <p:tag name="KSO_WM_UNIT_PRESET_TEXT_INDEX" val="5"/>
  <p:tag name="KSO_WM_UNIT_PRESET_TEXT_LEN" val="198"/>
</p:tagLst>
</file>

<file path=ppt/tags/tag9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9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98.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9019"/>
  <p:tag name="KSO_WM_UNIT_TYPE" val="f"/>
  <p:tag name="KSO_WM_UNIT_INDEX" val="1"/>
  <p:tag name="KSO_WM_UNIT_ID" val="256*f*1"/>
  <p:tag name="KSO_WM_UNIT_CLEAR" val="1"/>
  <p:tag name="KSO_WM_UNIT_LAYERLEVEL" val="1"/>
  <p:tag name="KSO_WM_UNIT_VALUE" val="90"/>
  <p:tag name="KSO_WM_UNIT_HIGHLIGHT" val="0"/>
  <p:tag name="KSO_WM_UNIT_COMPATIBLE" val="0"/>
  <p:tag name="KSO_WM_BEAUTIFY_FLAG" val="#wm#"/>
  <p:tag name="KSO_WM_UNIT_PRESET_TEXT_INDEX" val="5"/>
  <p:tag name="KSO_WM_UNIT_PRESET_TEXT_LEN" val="198"/>
</p:tagLst>
</file>

<file path=ppt/tags/tag99.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9019"/>
  <p:tag name="KSO_WM_UNIT_TYPE" val="f"/>
  <p:tag name="KSO_WM_UNIT_INDEX" val="1"/>
  <p:tag name="KSO_WM_UNIT_ID" val="256*f*1"/>
  <p:tag name="KSO_WM_UNIT_CLEAR" val="1"/>
  <p:tag name="KSO_WM_UNIT_LAYERLEVEL" val="1"/>
  <p:tag name="KSO_WM_UNIT_VALUE" val="90"/>
  <p:tag name="KSO_WM_UNIT_HIGHLIGHT" val="0"/>
  <p:tag name="KSO_WM_UNIT_COMPATIBLE" val="0"/>
  <p:tag name="KSO_WM_BEAUTIFY_FLAG" val="#wm#"/>
  <p:tag name="KSO_WM_UNIT_PRESET_TEXT_INDEX" val="5"/>
  <p:tag name="KSO_WM_UNIT_PRESET_TEXT_LEN" val="198"/>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穿越">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6648</TotalTime>
  <Words>6154</Words>
  <Application>Microsoft Office PowerPoint</Application>
  <PresentationFormat>全屏显示(16:9)</PresentationFormat>
  <Paragraphs>724</Paragraphs>
  <Slides>73</Slides>
  <Notes>1</Notes>
  <HiddenSlides>0</HiddenSlides>
  <MMClips>0</MMClips>
  <ScaleCrop>false</ScaleCrop>
  <HeadingPairs>
    <vt:vector size="4" baseType="variant">
      <vt:variant>
        <vt:lpstr>主题</vt:lpstr>
      </vt:variant>
      <vt:variant>
        <vt:i4>2</vt:i4>
      </vt:variant>
      <vt:variant>
        <vt:lpstr>幻灯片标题</vt:lpstr>
      </vt:variant>
      <vt:variant>
        <vt:i4>73</vt:i4>
      </vt:variant>
    </vt:vector>
  </HeadingPairs>
  <TitlesOfParts>
    <vt:vector size="75" baseType="lpstr">
      <vt:lpstr>Office 主题</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lujinxia</cp:lastModifiedBy>
  <cp:revision>481</cp:revision>
  <dcterms:created xsi:type="dcterms:W3CDTF">2018-01-31T05:19:00Z</dcterms:created>
  <dcterms:modified xsi:type="dcterms:W3CDTF">2018-08-23T03:55:43Z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2052-10.1.0.6929</vt:lpwstr>
  </property>
</Properties>
</file>