
<file path=[Content_Types].xml><?xml version="1.0" encoding="utf-8"?>
<Types xmlns="http://schemas.openxmlformats.org/package/2006/content-types">
  <Default Extension="vml" ContentType="application/vnd.openxmlformats-officedocument.vmlDrawing"/>
  <Default Extension="docx" ContentType="application/vnd.openxmlformats-officedocument.wordprocessingml.document"/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colors5.xml" ContentType="application/vnd.openxmlformats-officedocument.drawingml.diagramColors+xml"/>
  <Override PartName="/ppt/diagrams/colors6.xml" ContentType="application/vnd.openxmlformats-officedocument.drawingml.diagramColors+xml"/>
  <Override PartName="/ppt/diagrams/colors7.xml" ContentType="application/vnd.openxmlformats-officedocument.drawingml.diagramColors+xml"/>
  <Override PartName="/ppt/diagrams/colors8.xml" ContentType="application/vnd.openxmlformats-officedocument.drawingml.diagramColors+xml"/>
  <Override PartName="/ppt/diagrams/data1.xml" ContentType="application/vnd.openxmlformats-officedocument.drawingml.diagramData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diagrams/data4.xml" ContentType="application/vnd.openxmlformats-officedocument.drawingml.diagramData+xml"/>
  <Override PartName="/ppt/diagrams/data5.xml" ContentType="application/vnd.openxmlformats-officedocument.drawingml.diagramData+xml"/>
  <Override PartName="/ppt/diagrams/data6.xml" ContentType="application/vnd.openxmlformats-officedocument.drawingml.diagramData+xml"/>
  <Override PartName="/ppt/diagrams/data7.xml" ContentType="application/vnd.openxmlformats-officedocument.drawingml.diagramData+xml"/>
  <Override PartName="/ppt/diagrams/data8.xml" ContentType="application/vnd.openxmlformats-officedocument.drawingml.diagramData+xml"/>
  <Override PartName="/ppt/diagrams/drawing1.xml" ContentType="application/vnd.ms-office.drawingml.diagramDrawing+xml"/>
  <Override PartName="/ppt/diagrams/drawing2.xml" ContentType="application/vnd.ms-office.drawingml.diagramDrawing+xml"/>
  <Override PartName="/ppt/diagrams/drawing3.xml" ContentType="application/vnd.ms-office.drawingml.diagramDrawing+xml"/>
  <Override PartName="/ppt/diagrams/drawing4.xml" ContentType="application/vnd.ms-office.drawingml.diagramDrawing+xml"/>
  <Override PartName="/ppt/diagrams/drawing5.xml" ContentType="application/vnd.ms-office.drawingml.diagramDrawing+xml"/>
  <Override PartName="/ppt/diagrams/drawing6.xml" ContentType="application/vnd.ms-office.drawingml.diagramDrawing+xml"/>
  <Override PartName="/ppt/diagrams/drawing7.xml" ContentType="application/vnd.ms-office.drawingml.diagramDrawing+xml"/>
  <Override PartName="/ppt/diagrams/drawing8.xml" ContentType="application/vnd.ms-office.drawingml.diagramDrawing+xml"/>
  <Override PartName="/ppt/diagrams/layout1.xml" ContentType="application/vnd.openxmlformats-officedocument.drawingml.diagram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layout4.xml" ContentType="application/vnd.openxmlformats-officedocument.drawingml.diagramLayout+xml"/>
  <Override PartName="/ppt/diagrams/layout5.xml" ContentType="application/vnd.openxmlformats-officedocument.drawingml.diagramLayout+xml"/>
  <Override PartName="/ppt/diagrams/layout6.xml" ContentType="application/vnd.openxmlformats-officedocument.drawingml.diagramLayout+xml"/>
  <Override PartName="/ppt/diagrams/layout7.xml" ContentType="application/vnd.openxmlformats-officedocument.drawingml.diagramLayout+xml"/>
  <Override PartName="/ppt/diagrams/layout8.xml" ContentType="application/vnd.openxmlformats-officedocument.drawingml.diagramLayout+xml"/>
  <Override PartName="/ppt/diagrams/quickStyle1.xml" ContentType="application/vnd.openxmlformats-officedocument.drawingml.diagramStyle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diagrams/quickStyle4.xml" ContentType="application/vnd.openxmlformats-officedocument.drawingml.diagramStyle+xml"/>
  <Override PartName="/ppt/diagrams/quickStyle5.xml" ContentType="application/vnd.openxmlformats-officedocument.drawingml.diagramStyle+xml"/>
  <Override PartName="/ppt/diagrams/quickStyle6.xml" ContentType="application/vnd.openxmlformats-officedocument.drawingml.diagramStyle+xml"/>
  <Override PartName="/ppt/diagrams/quickStyle7.xml" ContentType="application/vnd.openxmlformats-officedocument.drawingml.diagramStyle+xml"/>
  <Override PartName="/ppt/diagrams/quickStyle8.xml" ContentType="application/vnd.openxmlformats-officedocument.drawingml.diagramStyl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5" r:id="rId11"/>
    <p:sldId id="264" r:id="rId12"/>
    <p:sldId id="266" r:id="rId13"/>
    <p:sldId id="267" r:id="rId14"/>
    <p:sldId id="268" r:id="rId15"/>
    <p:sldId id="269" r:id="rId16"/>
    <p:sldId id="270" r:id="rId17"/>
    <p:sldId id="271" r:id="rId18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1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1" Type="http://schemas.openxmlformats.org/officeDocument/2006/relationships/tableStyles" Target="tableStyles.xml"/><Relationship Id="rId20" Type="http://schemas.openxmlformats.org/officeDocument/2006/relationships/viewProps" Target="viewProps.xml"/><Relationship Id="rId2" Type="http://schemas.openxmlformats.org/officeDocument/2006/relationships/theme" Target="theme/theme1.xml"/><Relationship Id="rId19" Type="http://schemas.openxmlformats.org/officeDocument/2006/relationships/presProps" Target="presProps.xml"/><Relationship Id="rId18" Type="http://schemas.openxmlformats.org/officeDocument/2006/relationships/slide" Target="slides/slide16.xml"/><Relationship Id="rId17" Type="http://schemas.openxmlformats.org/officeDocument/2006/relationships/slide" Target="slides/slide15.xml"/><Relationship Id="rId16" Type="http://schemas.openxmlformats.org/officeDocument/2006/relationships/slide" Target="slides/slide14.xml"/><Relationship Id="rId15" Type="http://schemas.openxmlformats.org/officeDocument/2006/relationships/slide" Target="slides/slide13.xml"/><Relationship Id="rId14" Type="http://schemas.openxmlformats.org/officeDocument/2006/relationships/slide" Target="slides/slide12.xml"/><Relationship Id="rId13" Type="http://schemas.openxmlformats.org/officeDocument/2006/relationships/slide" Target="slides/slide1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156C0A7-BCE7-434E-ADAA-3FE0E1120AAB}" type="doc">
      <dgm:prSet loTypeId="urn:microsoft.com/office/officeart/2005/8/layout/vProcess5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zh-CN" altLang="en-US"/>
        </a:p>
      </dgm:t>
    </dgm:pt>
    <dgm:pt modelId="{FA2B7F1A-B953-4AFA-B4EF-9841B1E89F83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控制保证员工行动与目标相吻合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2938DA79-A7EB-48F6-8930-6F340C7D79E1}" cxnId="{B1F67463-BCA4-4CCB-B06C-51C7D04453C0}" type="parTrans">
      <dgm:prSet/>
      <dgm:spPr/>
      <dgm:t>
        <a:bodyPr/>
        <a:lstStyle/>
        <a:p>
          <a:endParaRPr lang="zh-CN" altLang="en-US"/>
        </a:p>
      </dgm:t>
    </dgm:pt>
    <dgm:pt modelId="{D48CF029-C6CF-425B-B89C-DA3FE32EB545}" cxnId="{B1F67463-BCA4-4CCB-B06C-51C7D04453C0}" type="sibTrans">
      <dgm:prSet/>
      <dgm:spPr/>
      <dgm:t>
        <a:bodyPr/>
        <a:lstStyle/>
        <a:p>
          <a:endParaRPr lang="zh-CN" altLang="en-US"/>
        </a:p>
      </dgm:t>
    </dgm:pt>
    <dgm:pt modelId="{AE1A1321-8590-4C18-9D29-35F82BBAA482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控制有利于管理者向员工授权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5935287D-DCAB-4344-B47B-C5E49A7549B6}" cxnId="{927DE283-1824-47EF-856C-B4B234ACD26C}" type="parTrans">
      <dgm:prSet/>
      <dgm:spPr/>
      <dgm:t>
        <a:bodyPr/>
        <a:lstStyle/>
        <a:p>
          <a:endParaRPr lang="zh-CN" altLang="en-US"/>
        </a:p>
      </dgm:t>
    </dgm:pt>
    <dgm:pt modelId="{BC9918DF-FCAE-450B-BDA0-74F217C591DB}" cxnId="{927DE283-1824-47EF-856C-B4B234ACD26C}" type="sibTrans">
      <dgm:prSet/>
      <dgm:spPr/>
      <dgm:t>
        <a:bodyPr/>
        <a:lstStyle/>
        <a:p>
          <a:endParaRPr lang="zh-CN" altLang="en-US"/>
        </a:p>
      </dgm:t>
    </dgm:pt>
    <dgm:pt modelId="{35EDC03D-46B4-49D4-B342-254A853A28C2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控制有助于管理者及时了解组织环境的变化并迅速应对，确保组织安全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2E965FD8-78F4-4288-9489-AF07137BA19B}" cxnId="{E335B9C9-1F16-447B-BD4C-081DE0F68CF4}" type="parTrans">
      <dgm:prSet/>
      <dgm:spPr/>
      <dgm:t>
        <a:bodyPr/>
        <a:lstStyle/>
        <a:p>
          <a:endParaRPr lang="zh-CN" altLang="en-US"/>
        </a:p>
      </dgm:t>
    </dgm:pt>
    <dgm:pt modelId="{448019BF-A5B1-4C50-AAA2-54EA7BE50D28}" cxnId="{E335B9C9-1F16-447B-BD4C-081DE0F68CF4}" type="sibTrans">
      <dgm:prSet/>
      <dgm:spPr/>
      <dgm:t>
        <a:bodyPr/>
        <a:lstStyle/>
        <a:p>
          <a:endParaRPr lang="zh-CN" altLang="en-US"/>
        </a:p>
      </dgm:t>
    </dgm:pt>
    <dgm:pt modelId="{F943EE5F-202A-4D93-BDCC-9F01E135C832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控制为进一步修正完善计划提供依据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1172C4CE-5887-4028-9C77-7394BDAC3D58}" cxnId="{AF9F5BE2-C595-43B4-8C09-0376E53A0A8C}" type="parTrans">
      <dgm:prSet/>
      <dgm:spPr/>
      <dgm:t>
        <a:bodyPr/>
        <a:lstStyle/>
        <a:p>
          <a:endParaRPr lang="zh-CN" altLang="en-US"/>
        </a:p>
      </dgm:t>
    </dgm:pt>
    <dgm:pt modelId="{AC8FE326-735A-4438-911C-FEE3294F5F05}" cxnId="{AF9F5BE2-C595-43B4-8C09-0376E53A0A8C}" type="sibTrans">
      <dgm:prSet/>
      <dgm:spPr/>
      <dgm:t>
        <a:bodyPr/>
        <a:lstStyle/>
        <a:p>
          <a:endParaRPr lang="zh-CN" altLang="en-US"/>
        </a:p>
      </dgm:t>
    </dgm:pt>
    <dgm:pt modelId="{F888BDC0-3E4C-446F-A253-FF3C9FABBD51}" type="pres">
      <dgm:prSet presAssocID="{8156C0A7-BCE7-434E-ADAA-3FE0E1120AAB}" presName="outerComposite" presStyleCnt="0">
        <dgm:presLayoutVars>
          <dgm:chMax val="5"/>
          <dgm:dir/>
          <dgm:resizeHandles val="exact"/>
        </dgm:presLayoutVars>
      </dgm:prSet>
      <dgm:spPr/>
      <dgm:t>
        <a:bodyPr/>
        <a:lstStyle/>
        <a:p>
          <a:endParaRPr lang="zh-CN" altLang="en-US"/>
        </a:p>
      </dgm:t>
    </dgm:pt>
    <dgm:pt modelId="{0271C3CD-CDF8-4D36-BD4C-DADD360661E0}" type="pres">
      <dgm:prSet presAssocID="{8156C0A7-BCE7-434E-ADAA-3FE0E1120AAB}" presName="dummyMaxCanvas" presStyleCnt="0">
        <dgm:presLayoutVars/>
      </dgm:prSet>
      <dgm:spPr/>
    </dgm:pt>
    <dgm:pt modelId="{79443A13-FEA9-43D2-AAB1-8CA269B5FCB9}" type="pres">
      <dgm:prSet presAssocID="{8156C0A7-BCE7-434E-ADAA-3FE0E1120AAB}" presName="FourNodes_1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D6C8C236-02E2-41C1-A71C-6C2F34D60C93}" type="pres">
      <dgm:prSet presAssocID="{8156C0A7-BCE7-434E-ADAA-3FE0E1120AAB}" presName="FourNodes_2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04B3A74D-37D6-41C7-8925-61554E034942}" type="pres">
      <dgm:prSet presAssocID="{8156C0A7-BCE7-434E-ADAA-3FE0E1120AAB}" presName="FourNodes_3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F6CF834C-35E3-4CDD-AD77-FAB0E718C557}" type="pres">
      <dgm:prSet presAssocID="{8156C0A7-BCE7-434E-ADAA-3FE0E1120AAB}" presName="FourNodes_4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7212898C-4780-4A2D-B861-65847325BB39}" type="pres">
      <dgm:prSet presAssocID="{8156C0A7-BCE7-434E-ADAA-3FE0E1120AAB}" presName="FourConn_1-2" presStyleLbl="fg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3D0433FF-1F29-4E62-8732-35BD1B16E578}" type="pres">
      <dgm:prSet presAssocID="{8156C0A7-BCE7-434E-ADAA-3FE0E1120AAB}" presName="FourConn_2-3" presStyleLbl="fg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4D94B46A-3D2A-4472-BF21-89BBC755C4C1}" type="pres">
      <dgm:prSet presAssocID="{8156C0A7-BCE7-434E-ADAA-3FE0E1120AAB}" presName="FourConn_3-4" presStyleLbl="fg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6706182F-A8E8-446D-8191-B46B246F8A45}" type="pres">
      <dgm:prSet presAssocID="{8156C0A7-BCE7-434E-ADAA-3FE0E1120AAB}" presName="FourNodes_1_text" presStyleCnt="0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FD96B6E1-47A6-468B-8805-D08340F8C027}" type="pres">
      <dgm:prSet presAssocID="{8156C0A7-BCE7-434E-ADAA-3FE0E1120AAB}" presName="FourNodes_2_text" presStyleCnt="0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0B3E1B3A-F377-4C98-811C-D2B246B3AE0A}" type="pres">
      <dgm:prSet presAssocID="{8156C0A7-BCE7-434E-ADAA-3FE0E1120AAB}" presName="FourNodes_3_text" presStyleCnt="0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FFA35EE6-1BBA-4859-9AFB-FBDCAEC299FA}" type="pres">
      <dgm:prSet presAssocID="{8156C0A7-BCE7-434E-ADAA-3FE0E1120AAB}" presName="FourNodes_4_text" presStyleCnt="0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</dgm:ptLst>
  <dgm:cxnLst>
    <dgm:cxn modelId="{B1F67463-BCA4-4CCB-B06C-51C7D04453C0}" srcId="{8156C0A7-BCE7-434E-ADAA-3FE0E1120AAB}" destId="{FA2B7F1A-B953-4AFA-B4EF-9841B1E89F83}" srcOrd="0" destOrd="0" parTransId="{2938DA79-A7EB-48F6-8930-6F340C7D79E1}" sibTransId="{D48CF029-C6CF-425B-B89C-DA3FE32EB545}"/>
    <dgm:cxn modelId="{927DE283-1824-47EF-856C-B4B234ACD26C}" srcId="{8156C0A7-BCE7-434E-ADAA-3FE0E1120AAB}" destId="{AE1A1321-8590-4C18-9D29-35F82BBAA482}" srcOrd="1" destOrd="0" parTransId="{5935287D-DCAB-4344-B47B-C5E49A7549B6}" sibTransId="{BC9918DF-FCAE-450B-BDA0-74F217C591DB}"/>
    <dgm:cxn modelId="{E335B9C9-1F16-447B-BD4C-081DE0F68CF4}" srcId="{8156C0A7-BCE7-434E-ADAA-3FE0E1120AAB}" destId="{35EDC03D-46B4-49D4-B342-254A853A28C2}" srcOrd="2" destOrd="0" parTransId="{2E965FD8-78F4-4288-9489-AF07137BA19B}" sibTransId="{448019BF-A5B1-4C50-AAA2-54EA7BE50D28}"/>
    <dgm:cxn modelId="{AF9F5BE2-C595-43B4-8C09-0376E53A0A8C}" srcId="{8156C0A7-BCE7-434E-ADAA-3FE0E1120AAB}" destId="{F943EE5F-202A-4D93-BDCC-9F01E135C832}" srcOrd="3" destOrd="0" parTransId="{1172C4CE-5887-4028-9C77-7394BDAC3D58}" sibTransId="{AC8FE326-735A-4438-911C-FEE3294F5F05}"/>
    <dgm:cxn modelId="{D130AA82-DF26-4E99-B31C-AEF33F7626BB}" type="presOf" srcId="{8156C0A7-BCE7-434E-ADAA-3FE0E1120AAB}" destId="{F888BDC0-3E4C-446F-A253-FF3C9FABBD51}" srcOrd="0" destOrd="0" presId="urn:microsoft.com/office/officeart/2005/8/layout/vProcess5"/>
    <dgm:cxn modelId="{9AA41B37-9BE0-40E1-8106-E03D222F764C}" type="presParOf" srcId="{F888BDC0-3E4C-446F-A253-FF3C9FABBD51}" destId="{0271C3CD-CDF8-4D36-BD4C-DADD360661E0}" srcOrd="0" destOrd="0" presId="urn:microsoft.com/office/officeart/2005/8/layout/vProcess5"/>
    <dgm:cxn modelId="{96DA7546-29AF-4256-8033-962AB89CD28E}" type="presParOf" srcId="{F888BDC0-3E4C-446F-A253-FF3C9FABBD51}" destId="{79443A13-FEA9-43D2-AAB1-8CA269B5FCB9}" srcOrd="1" destOrd="0" presId="urn:microsoft.com/office/officeart/2005/8/layout/vProcess5"/>
    <dgm:cxn modelId="{8788C188-7803-462E-99C2-CFEEDAFCA450}" type="presOf" srcId="{FA2B7F1A-B953-4AFA-B4EF-9841B1E89F83}" destId="{79443A13-FEA9-43D2-AAB1-8CA269B5FCB9}" srcOrd="0" destOrd="0" presId="urn:microsoft.com/office/officeart/2005/8/layout/vProcess5"/>
    <dgm:cxn modelId="{8B63784A-EABE-43F5-B3D9-C924CF224CCD}" type="presParOf" srcId="{F888BDC0-3E4C-446F-A253-FF3C9FABBD51}" destId="{D6C8C236-02E2-41C1-A71C-6C2F34D60C93}" srcOrd="2" destOrd="0" presId="urn:microsoft.com/office/officeart/2005/8/layout/vProcess5"/>
    <dgm:cxn modelId="{287C5E91-CE27-4F57-BAD8-47ED634DD6BD}" type="presOf" srcId="{AE1A1321-8590-4C18-9D29-35F82BBAA482}" destId="{D6C8C236-02E2-41C1-A71C-6C2F34D60C93}" srcOrd="0" destOrd="0" presId="urn:microsoft.com/office/officeart/2005/8/layout/vProcess5"/>
    <dgm:cxn modelId="{D63664A3-1DBB-484E-9C26-69648751D44C}" type="presParOf" srcId="{F888BDC0-3E4C-446F-A253-FF3C9FABBD51}" destId="{04B3A74D-37D6-41C7-8925-61554E034942}" srcOrd="3" destOrd="0" presId="urn:microsoft.com/office/officeart/2005/8/layout/vProcess5"/>
    <dgm:cxn modelId="{E288E626-946C-401A-BE17-962424F3C45C}" type="presOf" srcId="{35EDC03D-46B4-49D4-B342-254A853A28C2}" destId="{04B3A74D-37D6-41C7-8925-61554E034942}" srcOrd="0" destOrd="0" presId="urn:microsoft.com/office/officeart/2005/8/layout/vProcess5"/>
    <dgm:cxn modelId="{DE5A7E91-936D-4A2D-9A32-0FA854D6522E}" type="presParOf" srcId="{F888BDC0-3E4C-446F-A253-FF3C9FABBD51}" destId="{F6CF834C-35E3-4CDD-AD77-FAB0E718C557}" srcOrd="4" destOrd="0" presId="urn:microsoft.com/office/officeart/2005/8/layout/vProcess5"/>
    <dgm:cxn modelId="{1555F4E0-DD3E-45EF-81AD-BAE787D3A8E0}" type="presOf" srcId="{F943EE5F-202A-4D93-BDCC-9F01E135C832}" destId="{F6CF834C-35E3-4CDD-AD77-FAB0E718C557}" srcOrd="0" destOrd="0" presId="urn:microsoft.com/office/officeart/2005/8/layout/vProcess5"/>
    <dgm:cxn modelId="{CA9480A1-E408-40BA-BA63-EA4C7DBC6506}" type="presParOf" srcId="{F888BDC0-3E4C-446F-A253-FF3C9FABBD51}" destId="{7212898C-4780-4A2D-B861-65847325BB39}" srcOrd="5" destOrd="0" presId="urn:microsoft.com/office/officeart/2005/8/layout/vProcess5"/>
    <dgm:cxn modelId="{5AFCE611-C2B8-4B47-AC17-77F3509FE6F3}" type="presOf" srcId="{D48CF029-C6CF-425B-B89C-DA3FE32EB545}" destId="{7212898C-4780-4A2D-B861-65847325BB39}" srcOrd="0" destOrd="0" presId="urn:microsoft.com/office/officeart/2005/8/layout/vProcess5"/>
    <dgm:cxn modelId="{6427EC69-D704-419C-9484-3A7C150A1B40}" type="presParOf" srcId="{F888BDC0-3E4C-446F-A253-FF3C9FABBD51}" destId="{3D0433FF-1F29-4E62-8732-35BD1B16E578}" srcOrd="6" destOrd="0" presId="urn:microsoft.com/office/officeart/2005/8/layout/vProcess5"/>
    <dgm:cxn modelId="{ED16E8CE-730B-4825-846C-6E448A480574}" type="presOf" srcId="{BC9918DF-FCAE-450B-BDA0-74F217C591DB}" destId="{3D0433FF-1F29-4E62-8732-35BD1B16E578}" srcOrd="0" destOrd="0" presId="urn:microsoft.com/office/officeart/2005/8/layout/vProcess5"/>
    <dgm:cxn modelId="{DF60B46C-16B5-49D0-892C-118935FFAA15}" type="presParOf" srcId="{F888BDC0-3E4C-446F-A253-FF3C9FABBD51}" destId="{4D94B46A-3D2A-4472-BF21-89BBC755C4C1}" srcOrd="7" destOrd="0" presId="urn:microsoft.com/office/officeart/2005/8/layout/vProcess5"/>
    <dgm:cxn modelId="{64312981-C4E7-4139-A6F1-EE62A15DF7AB}" type="presOf" srcId="{448019BF-A5B1-4C50-AAA2-54EA7BE50D28}" destId="{4D94B46A-3D2A-4472-BF21-89BBC755C4C1}" srcOrd="0" destOrd="0" presId="urn:microsoft.com/office/officeart/2005/8/layout/vProcess5"/>
    <dgm:cxn modelId="{293580D2-9EE2-48FB-B04B-B57F3022CDE5}" type="presParOf" srcId="{F888BDC0-3E4C-446F-A253-FF3C9FABBD51}" destId="{6706182F-A8E8-446D-8191-B46B246F8A45}" srcOrd="8" destOrd="0" presId="urn:microsoft.com/office/officeart/2005/8/layout/vProcess5"/>
    <dgm:cxn modelId="{D9EDC3F0-9B78-46D5-B88D-4EB7693CEA52}" type="presOf" srcId="{FA2B7F1A-B953-4AFA-B4EF-9841B1E89F83}" destId="{6706182F-A8E8-446D-8191-B46B246F8A45}" srcOrd="1" destOrd="0" presId="urn:microsoft.com/office/officeart/2005/8/layout/vProcess5"/>
    <dgm:cxn modelId="{D507AF2D-6810-4E4C-A3C0-703B0237D949}" type="presParOf" srcId="{F888BDC0-3E4C-446F-A253-FF3C9FABBD51}" destId="{FD96B6E1-47A6-468B-8805-D08340F8C027}" srcOrd="9" destOrd="0" presId="urn:microsoft.com/office/officeart/2005/8/layout/vProcess5"/>
    <dgm:cxn modelId="{60F64F07-3998-4A0B-BD0C-9104454CB787}" type="presOf" srcId="{AE1A1321-8590-4C18-9D29-35F82BBAA482}" destId="{FD96B6E1-47A6-468B-8805-D08340F8C027}" srcOrd="1" destOrd="0" presId="urn:microsoft.com/office/officeart/2005/8/layout/vProcess5"/>
    <dgm:cxn modelId="{9E3D3E26-53F3-40A3-A524-9085323011CC}" type="presParOf" srcId="{F888BDC0-3E4C-446F-A253-FF3C9FABBD51}" destId="{0B3E1B3A-F377-4C98-811C-D2B246B3AE0A}" srcOrd="10" destOrd="0" presId="urn:microsoft.com/office/officeart/2005/8/layout/vProcess5"/>
    <dgm:cxn modelId="{6D1C37FA-F92C-4D70-8E9A-18DCA55EA473}" type="presOf" srcId="{35EDC03D-46B4-49D4-B342-254A853A28C2}" destId="{0B3E1B3A-F377-4C98-811C-D2B246B3AE0A}" srcOrd="1" destOrd="0" presId="urn:microsoft.com/office/officeart/2005/8/layout/vProcess5"/>
    <dgm:cxn modelId="{5C9771C2-6CF5-41E2-9151-BD43EE12B073}" type="presParOf" srcId="{F888BDC0-3E4C-446F-A253-FF3C9FABBD51}" destId="{FFA35EE6-1BBA-4859-9AFB-FBDCAEC299FA}" srcOrd="11" destOrd="0" presId="urn:microsoft.com/office/officeart/2005/8/layout/vProcess5"/>
    <dgm:cxn modelId="{CFE59D86-DFF1-4DB3-BA56-4743FCACA0CF}" type="presOf" srcId="{F943EE5F-202A-4D93-BDCC-9F01E135C832}" destId="{FFA35EE6-1BBA-4859-9AFB-FBDCAEC299FA}" srcOrd="1" destOrd="0" presId="urn:microsoft.com/office/officeart/2005/8/layout/vProcess5"/>
  </dgm:cxnLst>
  <dgm:bg/>
  <dgm:whole/>
  <dgm:extLst>
    <a:ext uri="http://schemas.microsoft.com/office/drawing/2008/diagram">
      <dsp:dataModelExt xmlns:dsp="http://schemas.microsoft.com/office/drawing/2008/diagram" relId="rId5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6F7DE512-2882-485E-B1BA-7AC4EBADDC1E}" type="doc">
      <dgm:prSet loTypeId="urn:microsoft.com/office/officeart/2005/8/layout/vList6" loCatId="list" qsTypeId="urn:microsoft.com/office/officeart/2005/8/quickstyle/simple5" qsCatId="3D" csTypeId="urn:microsoft.com/office/officeart/2005/8/colors/accent1_2" csCatId="accent1" phldr="1"/>
      <dgm:spPr/>
      <dgm:t>
        <a:bodyPr/>
        <a:lstStyle/>
        <a:p>
          <a:endParaRPr lang="zh-CN" altLang="en-US"/>
        </a:p>
      </dgm:t>
    </dgm:pt>
    <dgm:pt modelId="{20664453-D54C-4CAC-B56D-5A248A1BC692}">
      <dgm:prSet phldrT="[文本]"/>
      <dgm:spPr/>
      <dgm:t>
        <a:bodyPr/>
        <a:lstStyle/>
        <a:p>
          <a:r>
            <a:rPr lang="zh-CN" dirty="0" smtClean="0"/>
            <a:t>按照业务范围</a:t>
          </a:r>
          <a:r>
            <a:rPr lang="zh-CN" altLang="en-US" dirty="0" smtClean="0"/>
            <a:t>的不同</a:t>
          </a:r>
          <a:endParaRPr lang="zh-CN" altLang="en-US" dirty="0"/>
        </a:p>
      </dgm:t>
    </dgm:pt>
    <dgm:pt modelId="{57F9D1CC-A9B9-40E7-BB4E-BE3C96DA3309}" cxnId="{3D8837EA-E25C-4B84-BEF1-5A9A79151A21}" type="parTrans">
      <dgm:prSet/>
      <dgm:spPr/>
      <dgm:t>
        <a:bodyPr/>
        <a:lstStyle/>
        <a:p>
          <a:endParaRPr lang="zh-CN" altLang="en-US"/>
        </a:p>
      </dgm:t>
    </dgm:pt>
    <dgm:pt modelId="{943C16EA-A8B4-4854-B842-CA86A95F9A3D}" cxnId="{3D8837EA-E25C-4B84-BEF1-5A9A79151A21}" type="sibTrans">
      <dgm:prSet/>
      <dgm:spPr/>
      <dgm:t>
        <a:bodyPr/>
        <a:lstStyle/>
        <a:p>
          <a:endParaRPr lang="zh-CN" altLang="en-US"/>
        </a:p>
      </dgm:t>
    </dgm:pt>
    <dgm:pt modelId="{E42A8B64-07D2-46EF-B5D9-2792E93F6396}">
      <dgm:prSet phldrT="[文本]" custT="1"/>
      <dgm:spPr/>
      <dgm:t>
        <a:bodyPr/>
        <a:lstStyle/>
        <a:p>
          <a:r>
            <a:rPr lang="zh-CN" altLang="en-US" sz="1400" dirty="0" smtClean="0"/>
            <a:t>  质量控制</a:t>
          </a:r>
          <a:endParaRPr lang="zh-CN" altLang="en-US" sz="1400" dirty="0"/>
        </a:p>
      </dgm:t>
    </dgm:pt>
    <dgm:pt modelId="{85CB3FD6-FBCA-4ED8-B007-1FC7C1FD429C}" cxnId="{CCBD4AAE-B979-4906-8149-C614EC94C7F1}" type="parTrans">
      <dgm:prSet/>
      <dgm:spPr/>
      <dgm:t>
        <a:bodyPr/>
        <a:lstStyle/>
        <a:p>
          <a:endParaRPr lang="zh-CN" altLang="en-US"/>
        </a:p>
      </dgm:t>
    </dgm:pt>
    <dgm:pt modelId="{20109FBA-83F7-4CF0-B5D4-070EB1CC91E5}" cxnId="{CCBD4AAE-B979-4906-8149-C614EC94C7F1}" type="sibTrans">
      <dgm:prSet/>
      <dgm:spPr/>
      <dgm:t>
        <a:bodyPr/>
        <a:lstStyle/>
        <a:p>
          <a:endParaRPr lang="zh-CN" altLang="en-US"/>
        </a:p>
      </dgm:t>
    </dgm:pt>
    <dgm:pt modelId="{6502CE31-64A4-4B83-AF7B-FC09FCCE55CB}">
      <dgm:prSet phldrT="[文本]" custT="1"/>
      <dgm:spPr/>
      <dgm:t>
        <a:bodyPr/>
        <a:lstStyle/>
        <a:p>
          <a:r>
            <a:rPr lang="zh-CN" altLang="en-US" sz="1400" dirty="0" smtClean="0"/>
            <a:t>  成本控制</a:t>
          </a:r>
          <a:endParaRPr lang="zh-CN" altLang="en-US" sz="1400" dirty="0"/>
        </a:p>
      </dgm:t>
    </dgm:pt>
    <dgm:pt modelId="{3276A788-7654-40EB-BC00-58FB76D5CE5B}" cxnId="{C53FED00-12B3-4EA9-97C6-4A001B8FD384}" type="parTrans">
      <dgm:prSet/>
      <dgm:spPr/>
      <dgm:t>
        <a:bodyPr/>
        <a:lstStyle/>
        <a:p>
          <a:endParaRPr lang="zh-CN" altLang="en-US"/>
        </a:p>
      </dgm:t>
    </dgm:pt>
    <dgm:pt modelId="{E1FF1B9B-0166-4975-A3E8-84B7881D02B1}" cxnId="{C53FED00-12B3-4EA9-97C6-4A001B8FD384}" type="sibTrans">
      <dgm:prSet/>
      <dgm:spPr/>
      <dgm:t>
        <a:bodyPr/>
        <a:lstStyle/>
        <a:p>
          <a:endParaRPr lang="zh-CN" altLang="en-US"/>
        </a:p>
      </dgm:t>
    </dgm:pt>
    <dgm:pt modelId="{05BAFACB-295C-4F74-AC57-79A5E722DA14}">
      <dgm:prSet phldrT="[文本]"/>
      <dgm:spPr/>
      <dgm:t>
        <a:bodyPr/>
        <a:lstStyle/>
        <a:p>
          <a:r>
            <a:rPr lang="zh-CN" dirty="0" smtClean="0"/>
            <a:t>按照控制对象的全面性</a:t>
          </a:r>
          <a:endParaRPr lang="zh-CN" altLang="en-US" dirty="0"/>
        </a:p>
      </dgm:t>
    </dgm:pt>
    <dgm:pt modelId="{0D046843-656E-46D2-9A75-962182E68F6C}" cxnId="{AB7D662D-F57E-4184-AA45-2651CFCC46FB}" type="parTrans">
      <dgm:prSet/>
      <dgm:spPr/>
      <dgm:t>
        <a:bodyPr/>
        <a:lstStyle/>
        <a:p>
          <a:endParaRPr lang="zh-CN" altLang="en-US"/>
        </a:p>
      </dgm:t>
    </dgm:pt>
    <dgm:pt modelId="{FA4B303A-79C6-491D-A427-79699D58CFA6}" cxnId="{AB7D662D-F57E-4184-AA45-2651CFCC46FB}" type="sibTrans">
      <dgm:prSet/>
      <dgm:spPr/>
      <dgm:t>
        <a:bodyPr/>
        <a:lstStyle/>
        <a:p>
          <a:endParaRPr lang="zh-CN" altLang="en-US"/>
        </a:p>
      </dgm:t>
    </dgm:pt>
    <dgm:pt modelId="{8171C57D-8D46-4257-B773-D4F199B30CD8}">
      <dgm:prSet phldrT="[文本]" custT="1"/>
      <dgm:spPr/>
      <dgm:t>
        <a:bodyPr/>
        <a:lstStyle/>
        <a:p>
          <a:r>
            <a:rPr lang="zh-CN" altLang="en-US" sz="2400" dirty="0" smtClean="0"/>
            <a:t>局部控制</a:t>
          </a:r>
          <a:endParaRPr lang="zh-CN" altLang="en-US" sz="2400" dirty="0"/>
        </a:p>
      </dgm:t>
    </dgm:pt>
    <dgm:pt modelId="{81454B11-65B6-4276-9891-3FE5F9FAF8B0}" cxnId="{E3E2A926-ACEE-4F50-9FED-CF6C1C93465A}" type="parTrans">
      <dgm:prSet/>
      <dgm:spPr/>
      <dgm:t>
        <a:bodyPr/>
        <a:lstStyle/>
        <a:p>
          <a:endParaRPr lang="zh-CN" altLang="en-US"/>
        </a:p>
      </dgm:t>
    </dgm:pt>
    <dgm:pt modelId="{E3FE6C7B-51B8-4F47-B70A-B638C6243AD4}" cxnId="{E3E2A926-ACEE-4F50-9FED-CF6C1C93465A}" type="sibTrans">
      <dgm:prSet/>
      <dgm:spPr/>
      <dgm:t>
        <a:bodyPr/>
        <a:lstStyle/>
        <a:p>
          <a:endParaRPr lang="zh-CN" altLang="en-US"/>
        </a:p>
      </dgm:t>
    </dgm:pt>
    <dgm:pt modelId="{02B7E5B7-386C-4E7D-896E-2A0B6FF30F36}">
      <dgm:prSet phldrT="[文本]" custT="1"/>
      <dgm:spPr/>
      <dgm:t>
        <a:bodyPr/>
        <a:lstStyle/>
        <a:p>
          <a:r>
            <a:rPr lang="zh-CN" altLang="en-US" sz="2400" dirty="0" smtClean="0"/>
            <a:t>全面控制</a:t>
          </a:r>
          <a:endParaRPr lang="zh-CN" altLang="en-US" sz="2400" dirty="0"/>
        </a:p>
      </dgm:t>
    </dgm:pt>
    <dgm:pt modelId="{7A8935C5-01FE-4610-B70D-F4C26413399E}" cxnId="{B5943E1F-193C-4E39-868B-397DDCD559F7}" type="parTrans">
      <dgm:prSet/>
      <dgm:spPr/>
      <dgm:t>
        <a:bodyPr/>
        <a:lstStyle/>
        <a:p>
          <a:endParaRPr lang="zh-CN" altLang="en-US"/>
        </a:p>
      </dgm:t>
    </dgm:pt>
    <dgm:pt modelId="{DCE61512-E5A2-47CE-9918-07BED2DCA32D}" cxnId="{B5943E1F-193C-4E39-868B-397DDCD559F7}" type="sibTrans">
      <dgm:prSet/>
      <dgm:spPr/>
      <dgm:t>
        <a:bodyPr/>
        <a:lstStyle/>
        <a:p>
          <a:endParaRPr lang="zh-CN" altLang="en-US"/>
        </a:p>
      </dgm:t>
    </dgm:pt>
    <dgm:pt modelId="{0646A951-0E1C-4C54-A3B8-7917E12D324F}">
      <dgm:prSet phldrT="[文本]" custT="1"/>
      <dgm:spPr/>
      <dgm:t>
        <a:bodyPr/>
        <a:lstStyle/>
        <a:p>
          <a:r>
            <a:rPr lang="zh-CN" altLang="en-US" sz="1400" dirty="0" smtClean="0"/>
            <a:t>  资金</a:t>
          </a:r>
          <a:r>
            <a:rPr lang="zh-CN" altLang="en-US" sz="1400" dirty="0" smtClean="0"/>
            <a:t>控制</a:t>
          </a:r>
          <a:endParaRPr lang="zh-CN" altLang="en-US" sz="1400" dirty="0"/>
        </a:p>
      </dgm:t>
    </dgm:pt>
    <dgm:pt modelId="{DE1C023B-231A-4C2B-99F7-2AFFBB601149}" cxnId="{EA170451-45ED-49FF-ACF9-518E4F0FEEB6}" type="parTrans">
      <dgm:prSet/>
      <dgm:spPr/>
      <dgm:t>
        <a:bodyPr/>
        <a:lstStyle/>
        <a:p>
          <a:endParaRPr lang="zh-CN" altLang="en-US"/>
        </a:p>
      </dgm:t>
    </dgm:pt>
    <dgm:pt modelId="{0267A400-5078-41E3-8FEA-F8E892B4CCF2}" cxnId="{EA170451-45ED-49FF-ACF9-518E4F0FEEB6}" type="sibTrans">
      <dgm:prSet/>
      <dgm:spPr/>
      <dgm:t>
        <a:bodyPr/>
        <a:lstStyle/>
        <a:p>
          <a:endParaRPr lang="zh-CN" altLang="en-US"/>
        </a:p>
      </dgm:t>
    </dgm:pt>
    <dgm:pt modelId="{4DE0B02D-410E-4BDF-9C1E-6F3F199C6F26}">
      <dgm:prSet phldrT="[文本]" custT="1"/>
      <dgm:spPr/>
      <dgm:t>
        <a:bodyPr/>
        <a:lstStyle/>
        <a:p>
          <a:r>
            <a:rPr lang="zh-CN" altLang="en-US" sz="1400" dirty="0" smtClean="0"/>
            <a:t>  作业控制</a:t>
          </a:r>
          <a:endParaRPr lang="zh-CN" altLang="en-US" sz="1400" dirty="0"/>
        </a:p>
      </dgm:t>
    </dgm:pt>
    <dgm:pt modelId="{727E15A7-DDA9-444E-965B-99C3BD7D2F8E}" cxnId="{CEB5024B-9FFC-49DC-9F37-BA57CC41E916}" type="parTrans">
      <dgm:prSet/>
      <dgm:spPr/>
      <dgm:t>
        <a:bodyPr/>
        <a:lstStyle/>
        <a:p>
          <a:endParaRPr lang="zh-CN" altLang="en-US"/>
        </a:p>
      </dgm:t>
    </dgm:pt>
    <dgm:pt modelId="{D79B451F-03B6-4C44-8279-5EF75CB52D79}" cxnId="{CEB5024B-9FFC-49DC-9F37-BA57CC41E916}" type="sibTrans">
      <dgm:prSet/>
      <dgm:spPr/>
      <dgm:t>
        <a:bodyPr/>
        <a:lstStyle/>
        <a:p>
          <a:endParaRPr lang="zh-CN" altLang="en-US"/>
        </a:p>
      </dgm:t>
    </dgm:pt>
    <dgm:pt modelId="{8AD8F0DD-451B-423E-98E0-584D78BFC8A4}">
      <dgm:prSet phldrT="[文本]" custT="1"/>
      <dgm:spPr/>
      <dgm:t>
        <a:bodyPr/>
        <a:lstStyle/>
        <a:p>
          <a:r>
            <a:rPr lang="zh-CN" altLang="en-US" sz="1800" dirty="0" smtClean="0"/>
            <a:t>实时控制</a:t>
          </a:r>
          <a:endParaRPr lang="zh-CN" altLang="en-US" sz="1800" dirty="0"/>
        </a:p>
      </dgm:t>
    </dgm:pt>
    <dgm:pt modelId="{B6F65AD4-66B4-4D10-90A4-B98B7817CA28}" cxnId="{DE4AC721-98A5-47AD-85F9-DF10B6DFF0FC}" type="parTrans">
      <dgm:prSet/>
      <dgm:spPr/>
      <dgm:t>
        <a:bodyPr/>
        <a:lstStyle/>
        <a:p>
          <a:endParaRPr lang="zh-CN" altLang="en-US"/>
        </a:p>
      </dgm:t>
    </dgm:pt>
    <dgm:pt modelId="{FB693BA3-4706-4948-8277-267FEDC0F3EE}" cxnId="{DE4AC721-98A5-47AD-85F9-DF10B6DFF0FC}" type="sibTrans">
      <dgm:prSet/>
      <dgm:spPr/>
      <dgm:t>
        <a:bodyPr/>
        <a:lstStyle/>
        <a:p>
          <a:endParaRPr lang="zh-CN" altLang="en-US"/>
        </a:p>
      </dgm:t>
    </dgm:pt>
    <dgm:pt modelId="{F68C3DE5-CF5B-41BE-98D1-A9EDE3ABE1B3}">
      <dgm:prSet phldrT="[文本]"/>
      <dgm:spPr/>
      <dgm:t>
        <a:bodyPr/>
        <a:lstStyle/>
        <a:p>
          <a:r>
            <a:rPr lang="zh-CN" dirty="0" smtClean="0"/>
            <a:t>按照控制发生时间点</a:t>
          </a:r>
          <a:endParaRPr lang="zh-CN" altLang="en-US" dirty="0"/>
        </a:p>
      </dgm:t>
    </dgm:pt>
    <dgm:pt modelId="{1B0D19EE-41E9-487B-93F3-9209B2490A1A}" cxnId="{7F388997-0EA8-4DFC-B463-19B823C0C582}" type="parTrans">
      <dgm:prSet/>
      <dgm:spPr/>
      <dgm:t>
        <a:bodyPr/>
        <a:lstStyle/>
        <a:p>
          <a:endParaRPr lang="zh-CN" altLang="en-US"/>
        </a:p>
      </dgm:t>
    </dgm:pt>
    <dgm:pt modelId="{05F6C27F-1E06-4C1E-9643-CD41A6B238E6}" cxnId="{7F388997-0EA8-4DFC-B463-19B823C0C582}" type="sibTrans">
      <dgm:prSet/>
      <dgm:spPr/>
      <dgm:t>
        <a:bodyPr/>
        <a:lstStyle/>
        <a:p>
          <a:endParaRPr lang="zh-CN" altLang="en-US"/>
        </a:p>
      </dgm:t>
    </dgm:pt>
    <dgm:pt modelId="{6B690678-37C5-4561-A591-DB4F970879B9}">
      <dgm:prSet phldrT="[文本]" custT="1"/>
      <dgm:spPr/>
      <dgm:t>
        <a:bodyPr/>
        <a:lstStyle/>
        <a:p>
          <a:r>
            <a:rPr lang="zh-CN" altLang="en-US" sz="1800" dirty="0" smtClean="0"/>
            <a:t>前馈控制</a:t>
          </a:r>
          <a:endParaRPr lang="zh-CN" altLang="en-US" sz="1800" dirty="0"/>
        </a:p>
      </dgm:t>
    </dgm:pt>
    <dgm:pt modelId="{EB8C3FBE-AF77-48ED-8F97-310D31D9B360}" cxnId="{CF267BA4-5672-49E3-8E75-C6F0A2D0D01E}" type="parTrans">
      <dgm:prSet/>
      <dgm:spPr/>
      <dgm:t>
        <a:bodyPr/>
        <a:lstStyle/>
        <a:p>
          <a:endParaRPr lang="zh-CN" altLang="en-US"/>
        </a:p>
      </dgm:t>
    </dgm:pt>
    <dgm:pt modelId="{B1A6FC0F-161F-4A3D-94B4-F6B5DC923386}" cxnId="{CF267BA4-5672-49E3-8E75-C6F0A2D0D01E}" type="sibTrans">
      <dgm:prSet/>
      <dgm:spPr/>
      <dgm:t>
        <a:bodyPr/>
        <a:lstStyle/>
        <a:p>
          <a:endParaRPr lang="zh-CN" altLang="en-US"/>
        </a:p>
      </dgm:t>
    </dgm:pt>
    <dgm:pt modelId="{F60E5CF4-D52C-416A-9345-D3EE53D35FAC}">
      <dgm:prSet phldrT="[文本]" custT="1"/>
      <dgm:spPr/>
      <dgm:t>
        <a:bodyPr/>
        <a:lstStyle/>
        <a:p>
          <a:r>
            <a:rPr lang="zh-CN" altLang="en-US" sz="1800" dirty="0" smtClean="0"/>
            <a:t>反馈控制</a:t>
          </a:r>
          <a:endParaRPr lang="zh-CN" altLang="en-US" sz="1800" dirty="0"/>
        </a:p>
      </dgm:t>
    </dgm:pt>
    <dgm:pt modelId="{87B6FD49-2C05-49C7-A7C9-4B8EC9C567CB}" cxnId="{F78B92D5-9B38-4970-B109-449B6CF28A26}" type="parTrans">
      <dgm:prSet/>
      <dgm:spPr/>
      <dgm:t>
        <a:bodyPr/>
        <a:lstStyle/>
        <a:p>
          <a:endParaRPr lang="zh-CN" altLang="en-US"/>
        </a:p>
      </dgm:t>
    </dgm:pt>
    <dgm:pt modelId="{B4F9A1AB-BA04-4032-A431-A424CC892CB1}" cxnId="{F78B92D5-9B38-4970-B109-449B6CF28A26}" type="sibTrans">
      <dgm:prSet/>
      <dgm:spPr/>
      <dgm:t>
        <a:bodyPr/>
        <a:lstStyle/>
        <a:p>
          <a:endParaRPr lang="zh-CN" altLang="en-US"/>
        </a:p>
      </dgm:t>
    </dgm:pt>
    <dgm:pt modelId="{C50CB9CE-2C92-402C-BFB7-9DD7E4AE0D82}" type="pres">
      <dgm:prSet presAssocID="{6F7DE512-2882-485E-B1BA-7AC4EBADDC1E}" presName="Name0" presStyleCnt="0">
        <dgm:presLayoutVars>
          <dgm:dir/>
          <dgm:animLvl val="lvl"/>
          <dgm:resizeHandles/>
        </dgm:presLayoutVars>
      </dgm:prSet>
      <dgm:spPr/>
      <dgm:t>
        <a:bodyPr/>
        <a:lstStyle/>
        <a:p>
          <a:endParaRPr lang="zh-CN" altLang="en-US"/>
        </a:p>
      </dgm:t>
    </dgm:pt>
    <dgm:pt modelId="{5E65577D-FF4D-492A-A2EF-34E5955CC3C9}" type="pres">
      <dgm:prSet presAssocID="{20664453-D54C-4CAC-B56D-5A248A1BC692}" presName="linNode" presStyleCnt="0"/>
      <dgm:spPr/>
      <dgm:t>
        <a:bodyPr/>
        <a:lstStyle/>
        <a:p>
          <a:endParaRPr lang="zh-CN" altLang="en-US"/>
        </a:p>
      </dgm:t>
    </dgm:pt>
    <dgm:pt modelId="{E97AE418-EB2B-4CD9-9085-E45830217E63}" type="pres">
      <dgm:prSet presAssocID="{20664453-D54C-4CAC-B56D-5A248A1BC692}" presName="parent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B8CA292C-A788-44D4-9635-E35137AABD90}" type="pres">
      <dgm:prSet presAssocID="{20664453-D54C-4CAC-B56D-5A248A1BC692}" presName="childShp" presStyleLbl="bg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B811BFFC-1F9F-40DD-810A-62777F09FA03}" type="pres">
      <dgm:prSet presAssocID="{943C16EA-A8B4-4854-B842-CA86A95F9A3D}" presName="spacing" presStyleCnt="0"/>
      <dgm:spPr/>
      <dgm:t>
        <a:bodyPr/>
        <a:lstStyle/>
        <a:p>
          <a:endParaRPr lang="zh-CN" altLang="en-US"/>
        </a:p>
      </dgm:t>
    </dgm:pt>
    <dgm:pt modelId="{D57BADDF-FEBC-4629-B330-CE5025C70CDF}" type="pres">
      <dgm:prSet presAssocID="{05BAFACB-295C-4F74-AC57-79A5E722DA14}" presName="linNode" presStyleCnt="0"/>
      <dgm:spPr/>
      <dgm:t>
        <a:bodyPr/>
        <a:lstStyle/>
        <a:p>
          <a:endParaRPr lang="zh-CN" altLang="en-US"/>
        </a:p>
      </dgm:t>
    </dgm:pt>
    <dgm:pt modelId="{583B4AD8-FC4D-4DC8-A177-2BB83A04798A}" type="pres">
      <dgm:prSet presAssocID="{05BAFACB-295C-4F74-AC57-79A5E722DA14}" presName="parentShp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9EAF6D32-85B6-4A15-9490-5CB566E396A5}" type="pres">
      <dgm:prSet presAssocID="{05BAFACB-295C-4F74-AC57-79A5E722DA14}" presName="childShp" presStyleLbl="bg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1278FC6B-D127-4023-BC34-A1FE0E51394B}" type="pres">
      <dgm:prSet presAssocID="{FA4B303A-79C6-491D-A427-79699D58CFA6}" presName="spacing" presStyleCnt="0"/>
      <dgm:spPr/>
      <dgm:t>
        <a:bodyPr/>
        <a:lstStyle/>
        <a:p>
          <a:endParaRPr lang="zh-CN" altLang="en-US"/>
        </a:p>
      </dgm:t>
    </dgm:pt>
    <dgm:pt modelId="{36F6D2DF-5888-4287-A1A5-DAC70B601D91}" type="pres">
      <dgm:prSet presAssocID="{F68C3DE5-CF5B-41BE-98D1-A9EDE3ABE1B3}" presName="linNode" presStyleCnt="0"/>
      <dgm:spPr/>
      <dgm:t>
        <a:bodyPr/>
        <a:lstStyle/>
        <a:p>
          <a:endParaRPr lang="zh-CN" altLang="en-US"/>
        </a:p>
      </dgm:t>
    </dgm:pt>
    <dgm:pt modelId="{5E683B02-AA96-4AD7-9F09-5EE6CA074130}" type="pres">
      <dgm:prSet presAssocID="{F68C3DE5-CF5B-41BE-98D1-A9EDE3ABE1B3}" presName="parent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56FED310-0CF7-469D-8A58-B1E99F99D235}" type="pres">
      <dgm:prSet presAssocID="{F68C3DE5-CF5B-41BE-98D1-A9EDE3ABE1B3}" presName="childShp" presStyleLbl="bg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</dgm:ptLst>
  <dgm:cxnLst>
    <dgm:cxn modelId="{68C2D2F8-BA8E-4082-A193-AA6CFEF676FB}" type="presOf" srcId="{6B690678-37C5-4561-A591-DB4F970879B9}" destId="{56FED310-0CF7-469D-8A58-B1E99F99D235}" srcOrd="0" destOrd="0" presId="urn:microsoft.com/office/officeart/2005/8/layout/vList6"/>
    <dgm:cxn modelId="{567822E2-DA67-43DA-AF91-54C1E47FED3D}" type="presOf" srcId="{8171C57D-8D46-4257-B773-D4F199B30CD8}" destId="{9EAF6D32-85B6-4A15-9490-5CB566E396A5}" srcOrd="0" destOrd="0" presId="urn:microsoft.com/office/officeart/2005/8/layout/vList6"/>
    <dgm:cxn modelId="{55E29495-A0DB-4A3A-9475-B2B630808BF5}" type="presOf" srcId="{05BAFACB-295C-4F74-AC57-79A5E722DA14}" destId="{583B4AD8-FC4D-4DC8-A177-2BB83A04798A}" srcOrd="0" destOrd="0" presId="urn:microsoft.com/office/officeart/2005/8/layout/vList6"/>
    <dgm:cxn modelId="{CC9EE1DA-2406-4500-8F9A-BF499CF5B244}" type="presOf" srcId="{6502CE31-64A4-4B83-AF7B-FC09FCCE55CB}" destId="{B8CA292C-A788-44D4-9635-E35137AABD90}" srcOrd="0" destOrd="1" presId="urn:microsoft.com/office/officeart/2005/8/layout/vList6"/>
    <dgm:cxn modelId="{CEB5024B-9FFC-49DC-9F37-BA57CC41E916}" srcId="{20664453-D54C-4CAC-B56D-5A248A1BC692}" destId="{4DE0B02D-410E-4BDF-9C1E-6F3F199C6F26}" srcOrd="2" destOrd="0" parTransId="{727E15A7-DDA9-444E-965B-99C3BD7D2F8E}" sibTransId="{D79B451F-03B6-4C44-8279-5EF75CB52D79}"/>
    <dgm:cxn modelId="{DD845015-A1D0-4C7C-8105-B4B247024B13}" type="presOf" srcId="{20664453-D54C-4CAC-B56D-5A248A1BC692}" destId="{E97AE418-EB2B-4CD9-9085-E45830217E63}" srcOrd="0" destOrd="0" presId="urn:microsoft.com/office/officeart/2005/8/layout/vList6"/>
    <dgm:cxn modelId="{F78B92D5-9B38-4970-B109-449B6CF28A26}" srcId="{F68C3DE5-CF5B-41BE-98D1-A9EDE3ABE1B3}" destId="{F60E5CF4-D52C-416A-9345-D3EE53D35FAC}" srcOrd="2" destOrd="0" parTransId="{87B6FD49-2C05-49C7-A7C9-4B8EC9C567CB}" sibTransId="{B4F9A1AB-BA04-4032-A431-A424CC892CB1}"/>
    <dgm:cxn modelId="{7F388997-0EA8-4DFC-B463-19B823C0C582}" srcId="{6F7DE512-2882-485E-B1BA-7AC4EBADDC1E}" destId="{F68C3DE5-CF5B-41BE-98D1-A9EDE3ABE1B3}" srcOrd="2" destOrd="0" parTransId="{1B0D19EE-41E9-487B-93F3-9209B2490A1A}" sibTransId="{05F6C27F-1E06-4C1E-9643-CD41A6B238E6}"/>
    <dgm:cxn modelId="{2C2F0A7E-268A-485C-900E-9A40ACFD1C1C}" type="presOf" srcId="{E42A8B64-07D2-46EF-B5D9-2792E93F6396}" destId="{B8CA292C-A788-44D4-9635-E35137AABD90}" srcOrd="0" destOrd="0" presId="urn:microsoft.com/office/officeart/2005/8/layout/vList6"/>
    <dgm:cxn modelId="{C53FED00-12B3-4EA9-97C6-4A001B8FD384}" srcId="{20664453-D54C-4CAC-B56D-5A248A1BC692}" destId="{6502CE31-64A4-4B83-AF7B-FC09FCCE55CB}" srcOrd="1" destOrd="0" parTransId="{3276A788-7654-40EB-BC00-58FB76D5CE5B}" sibTransId="{E1FF1B9B-0166-4975-A3E8-84B7881D02B1}"/>
    <dgm:cxn modelId="{E65E4E36-F74D-4E62-8006-19AA35CB0F9B}" type="presOf" srcId="{0646A951-0E1C-4C54-A3B8-7917E12D324F}" destId="{B8CA292C-A788-44D4-9635-E35137AABD90}" srcOrd="0" destOrd="3" presId="urn:microsoft.com/office/officeart/2005/8/layout/vList6"/>
    <dgm:cxn modelId="{EA170451-45ED-49FF-ACF9-518E4F0FEEB6}" srcId="{20664453-D54C-4CAC-B56D-5A248A1BC692}" destId="{0646A951-0E1C-4C54-A3B8-7917E12D324F}" srcOrd="3" destOrd="0" parTransId="{DE1C023B-231A-4C2B-99F7-2AFFBB601149}" sibTransId="{0267A400-5078-41E3-8FEA-F8E892B4CCF2}"/>
    <dgm:cxn modelId="{CF267BA4-5672-49E3-8E75-C6F0A2D0D01E}" srcId="{F68C3DE5-CF5B-41BE-98D1-A9EDE3ABE1B3}" destId="{6B690678-37C5-4561-A591-DB4F970879B9}" srcOrd="0" destOrd="0" parTransId="{EB8C3FBE-AF77-48ED-8F97-310D31D9B360}" sibTransId="{B1A6FC0F-161F-4A3D-94B4-F6B5DC923386}"/>
    <dgm:cxn modelId="{DE4AC721-98A5-47AD-85F9-DF10B6DFF0FC}" srcId="{F68C3DE5-CF5B-41BE-98D1-A9EDE3ABE1B3}" destId="{8AD8F0DD-451B-423E-98E0-584D78BFC8A4}" srcOrd="1" destOrd="0" parTransId="{B6F65AD4-66B4-4D10-90A4-B98B7817CA28}" sibTransId="{FB693BA3-4706-4948-8277-267FEDC0F3EE}"/>
    <dgm:cxn modelId="{4255ABE9-B423-4A42-A860-68BBEE70E918}" type="presOf" srcId="{6F7DE512-2882-485E-B1BA-7AC4EBADDC1E}" destId="{C50CB9CE-2C92-402C-BFB7-9DD7E4AE0D82}" srcOrd="0" destOrd="0" presId="urn:microsoft.com/office/officeart/2005/8/layout/vList6"/>
    <dgm:cxn modelId="{B5943E1F-193C-4E39-868B-397DDCD559F7}" srcId="{05BAFACB-295C-4F74-AC57-79A5E722DA14}" destId="{02B7E5B7-386C-4E7D-896E-2A0B6FF30F36}" srcOrd="1" destOrd="0" parTransId="{7A8935C5-01FE-4610-B70D-F4C26413399E}" sibTransId="{DCE61512-E5A2-47CE-9918-07BED2DCA32D}"/>
    <dgm:cxn modelId="{AB7D662D-F57E-4184-AA45-2651CFCC46FB}" srcId="{6F7DE512-2882-485E-B1BA-7AC4EBADDC1E}" destId="{05BAFACB-295C-4F74-AC57-79A5E722DA14}" srcOrd="1" destOrd="0" parTransId="{0D046843-656E-46D2-9A75-962182E68F6C}" sibTransId="{FA4B303A-79C6-491D-A427-79699D58CFA6}"/>
    <dgm:cxn modelId="{A1163984-864C-4DE0-B041-11A4776C4CC2}" type="presOf" srcId="{8AD8F0DD-451B-423E-98E0-584D78BFC8A4}" destId="{56FED310-0CF7-469D-8A58-B1E99F99D235}" srcOrd="0" destOrd="1" presId="urn:microsoft.com/office/officeart/2005/8/layout/vList6"/>
    <dgm:cxn modelId="{3D8837EA-E25C-4B84-BEF1-5A9A79151A21}" srcId="{6F7DE512-2882-485E-B1BA-7AC4EBADDC1E}" destId="{20664453-D54C-4CAC-B56D-5A248A1BC692}" srcOrd="0" destOrd="0" parTransId="{57F9D1CC-A9B9-40E7-BB4E-BE3C96DA3309}" sibTransId="{943C16EA-A8B4-4854-B842-CA86A95F9A3D}"/>
    <dgm:cxn modelId="{F2008F37-2F11-4BA9-943C-C43B804E7B61}" type="presOf" srcId="{F60E5CF4-D52C-416A-9345-D3EE53D35FAC}" destId="{56FED310-0CF7-469D-8A58-B1E99F99D235}" srcOrd="0" destOrd="2" presId="urn:microsoft.com/office/officeart/2005/8/layout/vList6"/>
    <dgm:cxn modelId="{34FEC42C-BB2A-40A4-A258-422100510590}" type="presOf" srcId="{4DE0B02D-410E-4BDF-9C1E-6F3F199C6F26}" destId="{B8CA292C-A788-44D4-9635-E35137AABD90}" srcOrd="0" destOrd="2" presId="urn:microsoft.com/office/officeart/2005/8/layout/vList6"/>
    <dgm:cxn modelId="{6553DDCD-0A21-4BD7-9AAA-420A807F7035}" type="presOf" srcId="{F68C3DE5-CF5B-41BE-98D1-A9EDE3ABE1B3}" destId="{5E683B02-AA96-4AD7-9F09-5EE6CA074130}" srcOrd="0" destOrd="0" presId="urn:microsoft.com/office/officeart/2005/8/layout/vList6"/>
    <dgm:cxn modelId="{CCBD4AAE-B979-4906-8149-C614EC94C7F1}" srcId="{20664453-D54C-4CAC-B56D-5A248A1BC692}" destId="{E42A8B64-07D2-46EF-B5D9-2792E93F6396}" srcOrd="0" destOrd="0" parTransId="{85CB3FD6-FBCA-4ED8-B007-1FC7C1FD429C}" sibTransId="{20109FBA-83F7-4CF0-B5D4-070EB1CC91E5}"/>
    <dgm:cxn modelId="{1864E855-E13C-4F99-8523-8842BA71C04A}" type="presOf" srcId="{02B7E5B7-386C-4E7D-896E-2A0B6FF30F36}" destId="{9EAF6D32-85B6-4A15-9490-5CB566E396A5}" srcOrd="0" destOrd="1" presId="urn:microsoft.com/office/officeart/2005/8/layout/vList6"/>
    <dgm:cxn modelId="{E3E2A926-ACEE-4F50-9FED-CF6C1C93465A}" srcId="{05BAFACB-295C-4F74-AC57-79A5E722DA14}" destId="{8171C57D-8D46-4257-B773-D4F199B30CD8}" srcOrd="0" destOrd="0" parTransId="{81454B11-65B6-4276-9891-3FE5F9FAF8B0}" sibTransId="{E3FE6C7B-51B8-4F47-B70A-B638C6243AD4}"/>
    <dgm:cxn modelId="{302AF22B-730B-46AA-B79F-787782F3AE06}" type="presParOf" srcId="{C50CB9CE-2C92-402C-BFB7-9DD7E4AE0D82}" destId="{5E65577D-FF4D-492A-A2EF-34E5955CC3C9}" srcOrd="0" destOrd="0" presId="urn:microsoft.com/office/officeart/2005/8/layout/vList6"/>
    <dgm:cxn modelId="{492D5281-8841-475B-A90F-EA837AA53415}" type="presParOf" srcId="{5E65577D-FF4D-492A-A2EF-34E5955CC3C9}" destId="{E97AE418-EB2B-4CD9-9085-E45830217E63}" srcOrd="0" destOrd="0" presId="urn:microsoft.com/office/officeart/2005/8/layout/vList6"/>
    <dgm:cxn modelId="{97C2DDDB-2B97-439B-98D0-7DF900C1F2A8}" type="presParOf" srcId="{5E65577D-FF4D-492A-A2EF-34E5955CC3C9}" destId="{B8CA292C-A788-44D4-9635-E35137AABD90}" srcOrd="1" destOrd="0" presId="urn:microsoft.com/office/officeart/2005/8/layout/vList6"/>
    <dgm:cxn modelId="{4C04121E-D201-4148-AE0D-6CE691E90DDE}" type="presParOf" srcId="{C50CB9CE-2C92-402C-BFB7-9DD7E4AE0D82}" destId="{B811BFFC-1F9F-40DD-810A-62777F09FA03}" srcOrd="1" destOrd="0" presId="urn:microsoft.com/office/officeart/2005/8/layout/vList6"/>
    <dgm:cxn modelId="{EA4618F0-0771-4D74-8E5A-D9AAFBC22687}" type="presParOf" srcId="{C50CB9CE-2C92-402C-BFB7-9DD7E4AE0D82}" destId="{D57BADDF-FEBC-4629-B330-CE5025C70CDF}" srcOrd="2" destOrd="0" presId="urn:microsoft.com/office/officeart/2005/8/layout/vList6"/>
    <dgm:cxn modelId="{91C37300-32FB-4CF9-89CF-CA7522578A58}" type="presParOf" srcId="{D57BADDF-FEBC-4629-B330-CE5025C70CDF}" destId="{583B4AD8-FC4D-4DC8-A177-2BB83A04798A}" srcOrd="0" destOrd="0" presId="urn:microsoft.com/office/officeart/2005/8/layout/vList6"/>
    <dgm:cxn modelId="{692D2757-B15E-4505-955F-128801D08A4B}" type="presParOf" srcId="{D57BADDF-FEBC-4629-B330-CE5025C70CDF}" destId="{9EAF6D32-85B6-4A15-9490-5CB566E396A5}" srcOrd="1" destOrd="0" presId="urn:microsoft.com/office/officeart/2005/8/layout/vList6"/>
    <dgm:cxn modelId="{89C9B406-3C84-4C9C-9BB3-6FD42AFFA9F3}" type="presParOf" srcId="{C50CB9CE-2C92-402C-BFB7-9DD7E4AE0D82}" destId="{1278FC6B-D127-4023-BC34-A1FE0E51394B}" srcOrd="3" destOrd="0" presId="urn:microsoft.com/office/officeart/2005/8/layout/vList6"/>
    <dgm:cxn modelId="{64EC50DA-5154-4030-A017-FF0DFE31269C}" type="presParOf" srcId="{C50CB9CE-2C92-402C-BFB7-9DD7E4AE0D82}" destId="{36F6D2DF-5888-4287-A1A5-DAC70B601D91}" srcOrd="4" destOrd="0" presId="urn:microsoft.com/office/officeart/2005/8/layout/vList6"/>
    <dgm:cxn modelId="{4B17CB9C-078A-46C5-9A11-03AE9257195D}" type="presParOf" srcId="{36F6D2DF-5888-4287-A1A5-DAC70B601D91}" destId="{5E683B02-AA96-4AD7-9F09-5EE6CA074130}" srcOrd="0" destOrd="0" presId="urn:microsoft.com/office/officeart/2005/8/layout/vList6"/>
    <dgm:cxn modelId="{18134AE2-2654-48E6-8FF6-AAC147D7BD71}" type="presParOf" srcId="{36F6D2DF-5888-4287-A1A5-DAC70B601D91}" destId="{56FED310-0CF7-469D-8A58-B1E99F99D235}" srcOrd="1" destOrd="0" presId="urn:microsoft.com/office/officeart/2005/8/layout/vList6"/>
  </dgm:cxnLst>
  <dgm:bg/>
  <dgm:whole/>
  <dgm:extLst>
    <a:ext uri="http://schemas.microsoft.com/office/drawing/2008/diagram">
      <dsp:dataModelExt xmlns:dsp="http://schemas.microsoft.com/office/drawing/2008/diagram" relId="rId5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8EA458D1-034D-4D88-82C5-A7C61C7685B8}" type="doc">
      <dgm:prSet loTypeId="urn:microsoft.com/office/officeart/2005/8/layout/cycle6" loCatId="relationship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zh-CN" altLang="en-US"/>
        </a:p>
      </dgm:t>
    </dgm:pt>
    <dgm:pt modelId="{6A96F81C-AE4A-4FDA-B788-552AD865F8DA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实物标准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8469C762-CB86-4F57-A6AD-197BEF0ECFE0}" cxnId="{5D9A237D-8F11-4D19-AF14-506803D76807}" type="parTrans">
      <dgm:prSet/>
      <dgm:spPr/>
      <dgm:t>
        <a:bodyPr/>
        <a:lstStyle/>
        <a:p>
          <a:endParaRPr lang="zh-CN" altLang="en-US"/>
        </a:p>
      </dgm:t>
    </dgm:pt>
    <dgm:pt modelId="{381497DB-64E0-4BD5-92A1-47CD7F4DF707}" cxnId="{5D9A237D-8F11-4D19-AF14-506803D76807}" type="sibTrans">
      <dgm:prSet/>
      <dgm:spPr/>
      <dgm:t>
        <a:bodyPr/>
        <a:lstStyle/>
        <a:p>
          <a:endParaRPr lang="zh-CN" altLang="en-US"/>
        </a:p>
      </dgm:t>
    </dgm:pt>
    <dgm:pt modelId="{E522EC77-3DC5-4C72-8A25-67E3DFBB5C0E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成本标准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0BADF6C2-2D41-41CA-B3B8-4343D8C0A139}" cxnId="{21CAEF70-3045-41B8-B095-71EA874C48AD}" type="parTrans">
      <dgm:prSet/>
      <dgm:spPr/>
      <dgm:t>
        <a:bodyPr/>
        <a:lstStyle/>
        <a:p>
          <a:endParaRPr lang="zh-CN" altLang="en-US"/>
        </a:p>
      </dgm:t>
    </dgm:pt>
    <dgm:pt modelId="{04DCABE9-FF67-4D7E-A302-1FC06B5F485F}" cxnId="{21CAEF70-3045-41B8-B095-71EA874C48AD}" type="sibTrans">
      <dgm:prSet/>
      <dgm:spPr/>
      <dgm:t>
        <a:bodyPr/>
        <a:lstStyle/>
        <a:p>
          <a:endParaRPr lang="zh-CN" altLang="en-US"/>
        </a:p>
      </dgm:t>
    </dgm:pt>
    <dgm:pt modelId="{F3B5B28F-419C-4702-A1FA-18482884CFDB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资本标准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041610D1-6C47-4D2A-BC7E-D76E3196BE95}" cxnId="{6109AF0B-767F-422E-A9B4-4777554B2212}" type="parTrans">
      <dgm:prSet/>
      <dgm:spPr/>
      <dgm:t>
        <a:bodyPr/>
        <a:lstStyle/>
        <a:p>
          <a:endParaRPr lang="zh-CN" altLang="en-US"/>
        </a:p>
      </dgm:t>
    </dgm:pt>
    <dgm:pt modelId="{57D4E54E-2AA5-48D4-96B2-C8EC38F8F48D}" cxnId="{6109AF0B-767F-422E-A9B4-4777554B2212}" type="sibTrans">
      <dgm:prSet/>
      <dgm:spPr/>
      <dgm:t>
        <a:bodyPr/>
        <a:lstStyle/>
        <a:p>
          <a:endParaRPr lang="zh-CN" altLang="en-US"/>
        </a:p>
      </dgm:t>
    </dgm:pt>
    <dgm:pt modelId="{A95A2203-9D59-45C5-9213-454A128D735F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收益标准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991EB31F-1D77-43CE-A0CD-FA564D2D9085}" cxnId="{E2B8BBF2-90AC-45AC-A442-9A557408313F}" type="parTrans">
      <dgm:prSet/>
      <dgm:spPr/>
      <dgm:t>
        <a:bodyPr/>
        <a:lstStyle/>
        <a:p>
          <a:endParaRPr lang="zh-CN" altLang="en-US"/>
        </a:p>
      </dgm:t>
    </dgm:pt>
    <dgm:pt modelId="{DE144457-5643-46CF-B261-3FDD2854672B}" cxnId="{E2B8BBF2-90AC-45AC-A442-9A557408313F}" type="sibTrans">
      <dgm:prSet/>
      <dgm:spPr/>
      <dgm:t>
        <a:bodyPr/>
        <a:lstStyle/>
        <a:p>
          <a:endParaRPr lang="zh-CN" altLang="en-US"/>
        </a:p>
      </dgm:t>
    </dgm:pt>
    <dgm:pt modelId="{A838E19F-B14B-4A87-B5E4-B12751173D1C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无形标准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C1411004-52F4-4D33-9F7F-754DAC4FED07}" cxnId="{D9E15E22-CDC0-4606-A433-222247F04B91}" type="parTrans">
      <dgm:prSet/>
      <dgm:spPr/>
      <dgm:t>
        <a:bodyPr/>
        <a:lstStyle/>
        <a:p>
          <a:endParaRPr lang="zh-CN" altLang="en-US"/>
        </a:p>
      </dgm:t>
    </dgm:pt>
    <dgm:pt modelId="{624E97E1-16FC-4E2F-AF7B-04D475656BA5}" cxnId="{D9E15E22-CDC0-4606-A433-222247F04B91}" type="sibTrans">
      <dgm:prSet/>
      <dgm:spPr/>
      <dgm:t>
        <a:bodyPr/>
        <a:lstStyle/>
        <a:p>
          <a:endParaRPr lang="zh-CN" altLang="en-US"/>
        </a:p>
      </dgm:t>
    </dgm:pt>
    <dgm:pt modelId="{A454745B-7905-422C-BB4B-DFD031B8C7E5}" type="pres">
      <dgm:prSet presAssocID="{8EA458D1-034D-4D88-82C5-A7C61C7685B8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zh-CN" altLang="en-US"/>
        </a:p>
      </dgm:t>
    </dgm:pt>
    <dgm:pt modelId="{9F2D5B80-14D8-4436-B7A9-43CD035E9C02}" type="pres">
      <dgm:prSet presAssocID="{6A96F81C-AE4A-4FDA-B788-552AD865F8DA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935771E0-9BB1-4BEE-810E-561A695905FD}" type="pres">
      <dgm:prSet presAssocID="{6A96F81C-AE4A-4FDA-B788-552AD865F8DA}" presName="spNode" presStyleCnt="0"/>
      <dgm:spPr/>
    </dgm:pt>
    <dgm:pt modelId="{427ED517-3347-4B66-8BBA-2BF12EEFD6B0}" type="pres">
      <dgm:prSet presAssocID="{381497DB-64E0-4BD5-92A1-47CD7F4DF707}" presName="sibTrans" presStyleLbl="sibTrans1D1" presStyleIdx="0" presStyleCnt="5"/>
      <dgm:spPr/>
      <dgm:t>
        <a:bodyPr/>
        <a:lstStyle/>
        <a:p>
          <a:endParaRPr lang="zh-CN" altLang="en-US"/>
        </a:p>
      </dgm:t>
    </dgm:pt>
    <dgm:pt modelId="{1302CDC8-59DB-4A2D-9FC4-B8F56273A540}" type="pres">
      <dgm:prSet presAssocID="{E522EC77-3DC5-4C72-8A25-67E3DFBB5C0E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32AFB477-A30F-4EF5-8E7B-732421635E7B}" type="pres">
      <dgm:prSet presAssocID="{E522EC77-3DC5-4C72-8A25-67E3DFBB5C0E}" presName="spNode" presStyleCnt="0"/>
      <dgm:spPr/>
    </dgm:pt>
    <dgm:pt modelId="{7E4A74C3-040B-406F-9EE9-7AC5BBB54249}" type="pres">
      <dgm:prSet presAssocID="{04DCABE9-FF67-4D7E-A302-1FC06B5F485F}" presName="sibTrans" presStyleLbl="sibTrans1D1" presStyleIdx="1" presStyleCnt="5"/>
      <dgm:spPr/>
      <dgm:t>
        <a:bodyPr/>
        <a:lstStyle/>
        <a:p>
          <a:endParaRPr lang="zh-CN" altLang="en-US"/>
        </a:p>
      </dgm:t>
    </dgm:pt>
    <dgm:pt modelId="{949D14E4-E9E6-4423-B7E4-0C7FDECA7ED0}" type="pres">
      <dgm:prSet presAssocID="{F3B5B28F-419C-4702-A1FA-18482884CFDB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C150B8B4-4703-4DDD-A089-75AF486733B0}" type="pres">
      <dgm:prSet presAssocID="{F3B5B28F-419C-4702-A1FA-18482884CFDB}" presName="spNode" presStyleCnt="0"/>
      <dgm:spPr/>
    </dgm:pt>
    <dgm:pt modelId="{A0CA583F-8D3C-4577-9A11-F575A7A5D391}" type="pres">
      <dgm:prSet presAssocID="{57D4E54E-2AA5-48D4-96B2-C8EC38F8F48D}" presName="sibTrans" presStyleLbl="sibTrans1D1" presStyleIdx="2" presStyleCnt="5"/>
      <dgm:spPr/>
      <dgm:t>
        <a:bodyPr/>
        <a:lstStyle/>
        <a:p>
          <a:endParaRPr lang="zh-CN" altLang="en-US"/>
        </a:p>
      </dgm:t>
    </dgm:pt>
    <dgm:pt modelId="{DCD508F1-FA74-4845-9E83-4BBC8417ED9E}" type="pres">
      <dgm:prSet presAssocID="{A95A2203-9D59-45C5-9213-454A128D735F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4F78455C-FC1D-47C0-B715-F61E9B7ABEF8}" type="pres">
      <dgm:prSet presAssocID="{A95A2203-9D59-45C5-9213-454A128D735F}" presName="spNode" presStyleCnt="0"/>
      <dgm:spPr/>
    </dgm:pt>
    <dgm:pt modelId="{08F2BA0D-6812-4E2B-8E52-001A44A7F132}" type="pres">
      <dgm:prSet presAssocID="{DE144457-5643-46CF-B261-3FDD2854672B}" presName="sibTrans" presStyleLbl="sibTrans1D1" presStyleIdx="3" presStyleCnt="5"/>
      <dgm:spPr/>
      <dgm:t>
        <a:bodyPr/>
        <a:lstStyle/>
        <a:p>
          <a:endParaRPr lang="zh-CN" altLang="en-US"/>
        </a:p>
      </dgm:t>
    </dgm:pt>
    <dgm:pt modelId="{F9A30DD7-6BC3-4070-B4E2-6B5C01A67831}" type="pres">
      <dgm:prSet presAssocID="{A838E19F-B14B-4A87-B5E4-B12751173D1C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28726A12-2A9D-4363-ACE4-DB3FE98B5122}" type="pres">
      <dgm:prSet presAssocID="{A838E19F-B14B-4A87-B5E4-B12751173D1C}" presName="spNode" presStyleCnt="0"/>
      <dgm:spPr/>
    </dgm:pt>
    <dgm:pt modelId="{E8C4F053-D853-4992-9AF4-438A02E3241B}" type="pres">
      <dgm:prSet presAssocID="{624E97E1-16FC-4E2F-AF7B-04D475656BA5}" presName="sibTrans" presStyleLbl="sibTrans1D1" presStyleIdx="4" presStyleCnt="5"/>
      <dgm:spPr/>
      <dgm:t>
        <a:bodyPr/>
        <a:lstStyle/>
        <a:p>
          <a:endParaRPr lang="zh-CN" altLang="en-US"/>
        </a:p>
      </dgm:t>
    </dgm:pt>
  </dgm:ptLst>
  <dgm:cxnLst>
    <dgm:cxn modelId="{5D9A237D-8F11-4D19-AF14-506803D76807}" srcId="{8EA458D1-034D-4D88-82C5-A7C61C7685B8}" destId="{6A96F81C-AE4A-4FDA-B788-552AD865F8DA}" srcOrd="0" destOrd="0" parTransId="{8469C762-CB86-4F57-A6AD-197BEF0ECFE0}" sibTransId="{381497DB-64E0-4BD5-92A1-47CD7F4DF707}"/>
    <dgm:cxn modelId="{21CAEF70-3045-41B8-B095-71EA874C48AD}" srcId="{8EA458D1-034D-4D88-82C5-A7C61C7685B8}" destId="{E522EC77-3DC5-4C72-8A25-67E3DFBB5C0E}" srcOrd="1" destOrd="0" parTransId="{0BADF6C2-2D41-41CA-B3B8-4343D8C0A139}" sibTransId="{04DCABE9-FF67-4D7E-A302-1FC06B5F485F}"/>
    <dgm:cxn modelId="{6109AF0B-767F-422E-A9B4-4777554B2212}" srcId="{8EA458D1-034D-4D88-82C5-A7C61C7685B8}" destId="{F3B5B28F-419C-4702-A1FA-18482884CFDB}" srcOrd="2" destOrd="0" parTransId="{041610D1-6C47-4D2A-BC7E-D76E3196BE95}" sibTransId="{57D4E54E-2AA5-48D4-96B2-C8EC38F8F48D}"/>
    <dgm:cxn modelId="{E2B8BBF2-90AC-45AC-A442-9A557408313F}" srcId="{8EA458D1-034D-4D88-82C5-A7C61C7685B8}" destId="{A95A2203-9D59-45C5-9213-454A128D735F}" srcOrd="3" destOrd="0" parTransId="{991EB31F-1D77-43CE-A0CD-FA564D2D9085}" sibTransId="{DE144457-5643-46CF-B261-3FDD2854672B}"/>
    <dgm:cxn modelId="{D9E15E22-CDC0-4606-A433-222247F04B91}" srcId="{8EA458D1-034D-4D88-82C5-A7C61C7685B8}" destId="{A838E19F-B14B-4A87-B5E4-B12751173D1C}" srcOrd="4" destOrd="0" parTransId="{C1411004-52F4-4D33-9F7F-754DAC4FED07}" sibTransId="{624E97E1-16FC-4E2F-AF7B-04D475656BA5}"/>
    <dgm:cxn modelId="{E4C7980B-5818-4E38-8218-BF53F80E75FF}" type="presOf" srcId="{8EA458D1-034D-4D88-82C5-A7C61C7685B8}" destId="{A454745B-7905-422C-BB4B-DFD031B8C7E5}" srcOrd="0" destOrd="0" presId="urn:microsoft.com/office/officeart/2005/8/layout/cycle6"/>
    <dgm:cxn modelId="{384A4C76-A3E9-4BB8-8452-6C6B84FB7735}" type="presParOf" srcId="{A454745B-7905-422C-BB4B-DFD031B8C7E5}" destId="{9F2D5B80-14D8-4436-B7A9-43CD035E9C02}" srcOrd="0" destOrd="0" presId="urn:microsoft.com/office/officeart/2005/8/layout/cycle6"/>
    <dgm:cxn modelId="{94C6FB15-17EC-416D-8001-E78C9A0C5886}" type="presOf" srcId="{6A96F81C-AE4A-4FDA-B788-552AD865F8DA}" destId="{9F2D5B80-14D8-4436-B7A9-43CD035E9C02}" srcOrd="0" destOrd="0" presId="urn:microsoft.com/office/officeart/2005/8/layout/cycle6"/>
    <dgm:cxn modelId="{70675C76-4550-4C32-BF56-D4BB490FCD4D}" type="presParOf" srcId="{A454745B-7905-422C-BB4B-DFD031B8C7E5}" destId="{935771E0-9BB1-4BEE-810E-561A695905FD}" srcOrd="1" destOrd="0" presId="urn:microsoft.com/office/officeart/2005/8/layout/cycle6"/>
    <dgm:cxn modelId="{6230BF3A-A00A-4FEC-8374-698D1D8D4501}" type="presParOf" srcId="{A454745B-7905-422C-BB4B-DFD031B8C7E5}" destId="{427ED517-3347-4B66-8BBA-2BF12EEFD6B0}" srcOrd="2" destOrd="0" presId="urn:microsoft.com/office/officeart/2005/8/layout/cycle6"/>
    <dgm:cxn modelId="{CF76AF89-C134-45BB-B4A2-1ADEA91464C9}" type="presOf" srcId="{381497DB-64E0-4BD5-92A1-47CD7F4DF707}" destId="{427ED517-3347-4B66-8BBA-2BF12EEFD6B0}" srcOrd="0" destOrd="0" presId="urn:microsoft.com/office/officeart/2005/8/layout/cycle6"/>
    <dgm:cxn modelId="{E284DA3A-74C1-4FFF-815E-A1BFD8C50029}" type="presParOf" srcId="{A454745B-7905-422C-BB4B-DFD031B8C7E5}" destId="{1302CDC8-59DB-4A2D-9FC4-B8F56273A540}" srcOrd="3" destOrd="0" presId="urn:microsoft.com/office/officeart/2005/8/layout/cycle6"/>
    <dgm:cxn modelId="{F5EE87F3-6659-4406-9785-D6E570CD957A}" type="presOf" srcId="{E522EC77-3DC5-4C72-8A25-67E3DFBB5C0E}" destId="{1302CDC8-59DB-4A2D-9FC4-B8F56273A540}" srcOrd="0" destOrd="0" presId="urn:microsoft.com/office/officeart/2005/8/layout/cycle6"/>
    <dgm:cxn modelId="{FCD415CF-805C-4124-B52B-9A44A45077E6}" type="presParOf" srcId="{A454745B-7905-422C-BB4B-DFD031B8C7E5}" destId="{32AFB477-A30F-4EF5-8E7B-732421635E7B}" srcOrd="4" destOrd="0" presId="urn:microsoft.com/office/officeart/2005/8/layout/cycle6"/>
    <dgm:cxn modelId="{F96C1434-43B7-45A4-80FE-A1955D13977D}" type="presParOf" srcId="{A454745B-7905-422C-BB4B-DFD031B8C7E5}" destId="{7E4A74C3-040B-406F-9EE9-7AC5BBB54249}" srcOrd="5" destOrd="0" presId="urn:microsoft.com/office/officeart/2005/8/layout/cycle6"/>
    <dgm:cxn modelId="{CB59D816-D774-4E9E-B262-9BD1AA930DD7}" type="presOf" srcId="{04DCABE9-FF67-4D7E-A302-1FC06B5F485F}" destId="{7E4A74C3-040B-406F-9EE9-7AC5BBB54249}" srcOrd="0" destOrd="0" presId="urn:microsoft.com/office/officeart/2005/8/layout/cycle6"/>
    <dgm:cxn modelId="{0B77626D-5413-41D5-9C5D-26D6198AACD7}" type="presParOf" srcId="{A454745B-7905-422C-BB4B-DFD031B8C7E5}" destId="{949D14E4-E9E6-4423-B7E4-0C7FDECA7ED0}" srcOrd="6" destOrd="0" presId="urn:microsoft.com/office/officeart/2005/8/layout/cycle6"/>
    <dgm:cxn modelId="{14BD5D0E-9AA3-4359-A960-BE57D6760AB3}" type="presOf" srcId="{F3B5B28F-419C-4702-A1FA-18482884CFDB}" destId="{949D14E4-E9E6-4423-B7E4-0C7FDECA7ED0}" srcOrd="0" destOrd="0" presId="urn:microsoft.com/office/officeart/2005/8/layout/cycle6"/>
    <dgm:cxn modelId="{DE136B1F-FE99-4D73-91B6-8EBB6B153E1A}" type="presParOf" srcId="{A454745B-7905-422C-BB4B-DFD031B8C7E5}" destId="{C150B8B4-4703-4DDD-A089-75AF486733B0}" srcOrd="7" destOrd="0" presId="urn:microsoft.com/office/officeart/2005/8/layout/cycle6"/>
    <dgm:cxn modelId="{56275784-F692-4B1E-B322-E8794AFFE5B8}" type="presParOf" srcId="{A454745B-7905-422C-BB4B-DFD031B8C7E5}" destId="{A0CA583F-8D3C-4577-9A11-F575A7A5D391}" srcOrd="8" destOrd="0" presId="urn:microsoft.com/office/officeart/2005/8/layout/cycle6"/>
    <dgm:cxn modelId="{8F61882E-717A-4225-9F0F-C2F37373AE1F}" type="presOf" srcId="{57D4E54E-2AA5-48D4-96B2-C8EC38F8F48D}" destId="{A0CA583F-8D3C-4577-9A11-F575A7A5D391}" srcOrd="0" destOrd="0" presId="urn:microsoft.com/office/officeart/2005/8/layout/cycle6"/>
    <dgm:cxn modelId="{5713C92A-15EB-493E-8D99-C3E522435D49}" type="presParOf" srcId="{A454745B-7905-422C-BB4B-DFD031B8C7E5}" destId="{DCD508F1-FA74-4845-9E83-4BBC8417ED9E}" srcOrd="9" destOrd="0" presId="urn:microsoft.com/office/officeart/2005/8/layout/cycle6"/>
    <dgm:cxn modelId="{0B49A6C2-9507-42FF-B9E2-FFCBD0CCF0F6}" type="presOf" srcId="{A95A2203-9D59-45C5-9213-454A128D735F}" destId="{DCD508F1-FA74-4845-9E83-4BBC8417ED9E}" srcOrd="0" destOrd="0" presId="urn:microsoft.com/office/officeart/2005/8/layout/cycle6"/>
    <dgm:cxn modelId="{6FD76AF8-BD58-45FA-92DE-57483C82BB69}" type="presParOf" srcId="{A454745B-7905-422C-BB4B-DFD031B8C7E5}" destId="{4F78455C-FC1D-47C0-B715-F61E9B7ABEF8}" srcOrd="10" destOrd="0" presId="urn:microsoft.com/office/officeart/2005/8/layout/cycle6"/>
    <dgm:cxn modelId="{508052D9-D39C-4916-9D9E-021400A8261B}" type="presParOf" srcId="{A454745B-7905-422C-BB4B-DFD031B8C7E5}" destId="{08F2BA0D-6812-4E2B-8E52-001A44A7F132}" srcOrd="11" destOrd="0" presId="urn:microsoft.com/office/officeart/2005/8/layout/cycle6"/>
    <dgm:cxn modelId="{6CF17491-7633-49A9-AFA9-595FD4300C3C}" type="presOf" srcId="{DE144457-5643-46CF-B261-3FDD2854672B}" destId="{08F2BA0D-6812-4E2B-8E52-001A44A7F132}" srcOrd="0" destOrd="0" presId="urn:microsoft.com/office/officeart/2005/8/layout/cycle6"/>
    <dgm:cxn modelId="{568664C5-FA28-4D34-9283-D31993BF7D18}" type="presParOf" srcId="{A454745B-7905-422C-BB4B-DFD031B8C7E5}" destId="{F9A30DD7-6BC3-4070-B4E2-6B5C01A67831}" srcOrd="12" destOrd="0" presId="urn:microsoft.com/office/officeart/2005/8/layout/cycle6"/>
    <dgm:cxn modelId="{4D930187-5BA4-4A27-9164-82F0CCC9B1CF}" type="presOf" srcId="{A838E19F-B14B-4A87-B5E4-B12751173D1C}" destId="{F9A30DD7-6BC3-4070-B4E2-6B5C01A67831}" srcOrd="0" destOrd="0" presId="urn:microsoft.com/office/officeart/2005/8/layout/cycle6"/>
    <dgm:cxn modelId="{85D29623-8EFC-4911-861A-6F95788ACA63}" type="presParOf" srcId="{A454745B-7905-422C-BB4B-DFD031B8C7E5}" destId="{28726A12-2A9D-4363-ACE4-DB3FE98B5122}" srcOrd="13" destOrd="0" presId="urn:microsoft.com/office/officeart/2005/8/layout/cycle6"/>
    <dgm:cxn modelId="{9D32BECD-5D04-412E-8748-0442C14FB259}" type="presParOf" srcId="{A454745B-7905-422C-BB4B-DFD031B8C7E5}" destId="{E8C4F053-D853-4992-9AF4-438A02E3241B}" srcOrd="14" destOrd="0" presId="urn:microsoft.com/office/officeart/2005/8/layout/cycle6"/>
    <dgm:cxn modelId="{B55570B7-91C2-4392-8ED2-6BC7F5F36568}" type="presOf" srcId="{624E97E1-16FC-4E2F-AF7B-04D475656BA5}" destId="{E8C4F053-D853-4992-9AF4-438A02E3241B}" srcOrd="0" destOrd="0" presId="urn:microsoft.com/office/officeart/2005/8/layout/cycle6"/>
  </dgm:cxnLst>
  <dgm:bg/>
  <dgm:whole/>
  <dgm:extLst>
    <a:ext uri="http://schemas.microsoft.com/office/drawing/2008/diagram">
      <dsp:dataModelExt xmlns:dsp="http://schemas.microsoft.com/office/drawing/2008/diagram" relId="rId5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F326474C-0564-4C2A-A969-E646E4F6CAC7}" type="doc">
      <dgm:prSet loTypeId="urn:microsoft.com/office/officeart/2005/8/layout/list1" loCatId="list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zh-CN" altLang="en-US"/>
        </a:p>
      </dgm:t>
    </dgm:pt>
    <dgm:pt modelId="{30648E04-5845-4815-AD44-5BAEB79EE2B8}">
      <dgm:prSet phldrT="[文本]"/>
      <dgm:spPr/>
      <dgm:t>
        <a:bodyPr/>
        <a:lstStyle/>
        <a:p>
          <a:r>
            <a:rPr lang="zh-CN" dirty="0" smtClean="0"/>
            <a:t>检验标准的客观性和有效性</a:t>
          </a:r>
          <a:endParaRPr lang="zh-CN" altLang="en-US" dirty="0"/>
        </a:p>
      </dgm:t>
    </dgm:pt>
    <dgm:pt modelId="{A4211C81-ABB0-4144-BE69-D1923492DE22}" cxnId="{EB462F88-AE0C-4241-9FEF-131499360125}" type="parTrans">
      <dgm:prSet/>
      <dgm:spPr/>
      <dgm:t>
        <a:bodyPr/>
        <a:lstStyle/>
        <a:p>
          <a:endParaRPr lang="zh-CN" altLang="en-US"/>
        </a:p>
      </dgm:t>
    </dgm:pt>
    <dgm:pt modelId="{CD907F4B-C91E-4082-84D3-3267A25ED1CE}" cxnId="{EB462F88-AE0C-4241-9FEF-131499360125}" type="sibTrans">
      <dgm:prSet/>
      <dgm:spPr/>
      <dgm:t>
        <a:bodyPr/>
        <a:lstStyle/>
        <a:p>
          <a:endParaRPr lang="zh-CN" altLang="en-US"/>
        </a:p>
      </dgm:t>
    </dgm:pt>
    <dgm:pt modelId="{1346886E-BF5C-4FFA-B682-DAB44CC53C7F}">
      <dgm:prSet phldrT="[文本]"/>
      <dgm:spPr/>
      <dgm:t>
        <a:bodyPr/>
        <a:lstStyle/>
        <a:p>
          <a:r>
            <a:rPr lang="zh-CN" dirty="0" smtClean="0"/>
            <a:t>确定适度的衡量频率</a:t>
          </a:r>
          <a:endParaRPr lang="zh-CN" altLang="en-US" dirty="0"/>
        </a:p>
      </dgm:t>
    </dgm:pt>
    <dgm:pt modelId="{80E3D0D3-ADF4-4EC4-99B4-F990ADFCB098}" cxnId="{294A285C-9B89-40B4-B732-D8889ECE9F6C}" type="parTrans">
      <dgm:prSet/>
      <dgm:spPr/>
      <dgm:t>
        <a:bodyPr/>
        <a:lstStyle/>
        <a:p>
          <a:endParaRPr lang="zh-CN" altLang="en-US"/>
        </a:p>
      </dgm:t>
    </dgm:pt>
    <dgm:pt modelId="{5D48DD01-E605-486F-B615-289ABD185CF4}" cxnId="{294A285C-9B89-40B4-B732-D8889ECE9F6C}" type="sibTrans">
      <dgm:prSet/>
      <dgm:spPr/>
      <dgm:t>
        <a:bodyPr/>
        <a:lstStyle/>
        <a:p>
          <a:endParaRPr lang="zh-CN" altLang="en-US"/>
        </a:p>
      </dgm:t>
    </dgm:pt>
    <dgm:pt modelId="{5A660029-6D1F-4BD6-99A7-01CCA829EC0E}">
      <dgm:prSet phldrT="[文本]"/>
      <dgm:spPr/>
      <dgm:t>
        <a:bodyPr/>
        <a:lstStyle/>
        <a:p>
          <a:r>
            <a:rPr lang="zh-CN" dirty="0" smtClean="0"/>
            <a:t>建立信息反馈系统</a:t>
          </a:r>
          <a:endParaRPr lang="zh-CN" altLang="en-US" dirty="0"/>
        </a:p>
      </dgm:t>
    </dgm:pt>
    <dgm:pt modelId="{A5B5D533-43BD-4A06-B077-A08E8536A794}" cxnId="{E2F1C3F9-B035-40AE-B7A4-9958C90C14D8}" type="parTrans">
      <dgm:prSet/>
      <dgm:spPr/>
      <dgm:t>
        <a:bodyPr/>
        <a:lstStyle/>
        <a:p>
          <a:endParaRPr lang="zh-CN" altLang="en-US"/>
        </a:p>
      </dgm:t>
    </dgm:pt>
    <dgm:pt modelId="{E704B392-B64D-40C4-AF10-A458CC8A56C1}" cxnId="{E2F1C3F9-B035-40AE-B7A4-9958C90C14D8}" type="sibTrans">
      <dgm:prSet/>
      <dgm:spPr/>
      <dgm:t>
        <a:bodyPr/>
        <a:lstStyle/>
        <a:p>
          <a:endParaRPr lang="zh-CN" altLang="en-US"/>
        </a:p>
      </dgm:t>
    </dgm:pt>
    <dgm:pt modelId="{F89EA909-056A-4D1A-A06E-7C55B1621705}" type="pres">
      <dgm:prSet presAssocID="{F326474C-0564-4C2A-A969-E646E4F6CAC7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zh-CN" altLang="en-US"/>
        </a:p>
      </dgm:t>
    </dgm:pt>
    <dgm:pt modelId="{9D41F798-3C61-4492-8E07-BB5FF611974E}" type="pres">
      <dgm:prSet presAssocID="{30648E04-5845-4815-AD44-5BAEB79EE2B8}" presName="parentLin" presStyleCnt="0"/>
      <dgm:spPr/>
    </dgm:pt>
    <dgm:pt modelId="{61CDC654-FEB6-4CA6-993A-1CA3086C3A5C}" type="pres">
      <dgm:prSet presAssocID="{30648E04-5845-4815-AD44-5BAEB79EE2B8}" presName="parentLeftMargin" presStyleLbl="node1" presStyleIdx="0" presStyleCnt="3"/>
      <dgm:spPr/>
      <dgm:t>
        <a:bodyPr/>
        <a:lstStyle/>
        <a:p>
          <a:endParaRPr lang="zh-CN" altLang="en-US"/>
        </a:p>
      </dgm:t>
    </dgm:pt>
    <dgm:pt modelId="{6E212F92-4483-4CF8-8712-08E29C23D90D}" type="pres">
      <dgm:prSet presAssocID="{30648E04-5845-4815-AD44-5BAEB79EE2B8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9279B4C8-E2B3-42F1-A749-0239E295F3A5}" type="pres">
      <dgm:prSet presAssocID="{30648E04-5845-4815-AD44-5BAEB79EE2B8}" presName="negativeSpace" presStyleCnt="0"/>
      <dgm:spPr/>
    </dgm:pt>
    <dgm:pt modelId="{479098DB-2A6F-4244-BDB2-D916E28B38AD}" type="pres">
      <dgm:prSet presAssocID="{30648E04-5845-4815-AD44-5BAEB79EE2B8}" presName="childText" presStyleLbl="conFgAcc1" presStyleIdx="0" presStyleCnt="3">
        <dgm:presLayoutVars>
          <dgm:bulletEnabled val="1"/>
        </dgm:presLayoutVars>
      </dgm:prSet>
      <dgm:spPr/>
    </dgm:pt>
    <dgm:pt modelId="{96AFA753-ACE4-4457-9D6B-E4AC5A3483BA}" type="pres">
      <dgm:prSet presAssocID="{CD907F4B-C91E-4082-84D3-3267A25ED1CE}" presName="spaceBetweenRectangles" presStyleCnt="0"/>
      <dgm:spPr/>
    </dgm:pt>
    <dgm:pt modelId="{71C9A832-4F00-4644-84A1-EAB9B59540E1}" type="pres">
      <dgm:prSet presAssocID="{1346886E-BF5C-4FFA-B682-DAB44CC53C7F}" presName="parentLin" presStyleCnt="0"/>
      <dgm:spPr/>
    </dgm:pt>
    <dgm:pt modelId="{080E2BD2-134A-45E3-A8E3-BA02362941F8}" type="pres">
      <dgm:prSet presAssocID="{1346886E-BF5C-4FFA-B682-DAB44CC53C7F}" presName="parentLeftMargin" presStyleLbl="node1" presStyleIdx="0" presStyleCnt="3"/>
      <dgm:spPr/>
      <dgm:t>
        <a:bodyPr/>
        <a:lstStyle/>
        <a:p>
          <a:endParaRPr lang="zh-CN" altLang="en-US"/>
        </a:p>
      </dgm:t>
    </dgm:pt>
    <dgm:pt modelId="{3820645F-4B10-4835-A26A-003F3AC94366}" type="pres">
      <dgm:prSet presAssocID="{1346886E-BF5C-4FFA-B682-DAB44CC53C7F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00DA2673-4B8B-4EBA-9912-CB057DB4E13A}" type="pres">
      <dgm:prSet presAssocID="{1346886E-BF5C-4FFA-B682-DAB44CC53C7F}" presName="negativeSpace" presStyleCnt="0"/>
      <dgm:spPr/>
    </dgm:pt>
    <dgm:pt modelId="{11F32818-B429-4F5D-8053-FCD54F7545D1}" type="pres">
      <dgm:prSet presAssocID="{1346886E-BF5C-4FFA-B682-DAB44CC53C7F}" presName="childText" presStyleLbl="conFgAcc1" presStyleIdx="1" presStyleCnt="3">
        <dgm:presLayoutVars>
          <dgm:bulletEnabled val="1"/>
        </dgm:presLayoutVars>
      </dgm:prSet>
      <dgm:spPr/>
    </dgm:pt>
    <dgm:pt modelId="{5FA36026-0F93-42DA-A948-625CD530DDD9}" type="pres">
      <dgm:prSet presAssocID="{5D48DD01-E605-486F-B615-289ABD185CF4}" presName="spaceBetweenRectangles" presStyleCnt="0"/>
      <dgm:spPr/>
    </dgm:pt>
    <dgm:pt modelId="{79C45ED7-A048-4F9B-BC94-1FF5CBF52B17}" type="pres">
      <dgm:prSet presAssocID="{5A660029-6D1F-4BD6-99A7-01CCA829EC0E}" presName="parentLin" presStyleCnt="0"/>
      <dgm:spPr/>
    </dgm:pt>
    <dgm:pt modelId="{06D7355A-4F75-4F40-99F6-348AA1CF7081}" type="pres">
      <dgm:prSet presAssocID="{5A660029-6D1F-4BD6-99A7-01CCA829EC0E}" presName="parentLeftMargin" presStyleLbl="node1" presStyleIdx="1" presStyleCnt="3"/>
      <dgm:spPr/>
      <dgm:t>
        <a:bodyPr/>
        <a:lstStyle/>
        <a:p>
          <a:endParaRPr lang="zh-CN" altLang="en-US"/>
        </a:p>
      </dgm:t>
    </dgm:pt>
    <dgm:pt modelId="{AC7BCD65-624A-4F57-ABA8-2C5B936E9B3C}" type="pres">
      <dgm:prSet presAssocID="{5A660029-6D1F-4BD6-99A7-01CCA829EC0E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DAE838FD-FB8A-4404-8EA3-A6766E62B76F}" type="pres">
      <dgm:prSet presAssocID="{5A660029-6D1F-4BD6-99A7-01CCA829EC0E}" presName="negativeSpace" presStyleCnt="0"/>
      <dgm:spPr/>
    </dgm:pt>
    <dgm:pt modelId="{9C6CF04A-385A-48F4-84EB-D34046EAAA82}" type="pres">
      <dgm:prSet presAssocID="{5A660029-6D1F-4BD6-99A7-01CCA829EC0E}" presName="childText" presStyleLbl="conFgAcc1" presStyleIdx="2" presStyleCnt="3">
        <dgm:presLayoutVars>
          <dgm:bulletEnabled val="1"/>
        </dgm:presLayoutVars>
      </dgm:prSet>
      <dgm:spPr/>
    </dgm:pt>
  </dgm:ptLst>
  <dgm:cxnLst>
    <dgm:cxn modelId="{350858BE-0376-415A-8035-22257E7C42B9}" type="presOf" srcId="{F326474C-0564-4C2A-A969-E646E4F6CAC7}" destId="{F89EA909-056A-4D1A-A06E-7C55B1621705}" srcOrd="0" destOrd="0" presId="urn:microsoft.com/office/officeart/2005/8/layout/list1"/>
    <dgm:cxn modelId="{294A285C-9B89-40B4-B732-D8889ECE9F6C}" srcId="{F326474C-0564-4C2A-A969-E646E4F6CAC7}" destId="{1346886E-BF5C-4FFA-B682-DAB44CC53C7F}" srcOrd="1" destOrd="0" parTransId="{80E3D0D3-ADF4-4EC4-99B4-F990ADFCB098}" sibTransId="{5D48DD01-E605-486F-B615-289ABD185CF4}"/>
    <dgm:cxn modelId="{EB462F88-AE0C-4241-9FEF-131499360125}" srcId="{F326474C-0564-4C2A-A969-E646E4F6CAC7}" destId="{30648E04-5845-4815-AD44-5BAEB79EE2B8}" srcOrd="0" destOrd="0" parTransId="{A4211C81-ABB0-4144-BE69-D1923492DE22}" sibTransId="{CD907F4B-C91E-4082-84D3-3267A25ED1CE}"/>
    <dgm:cxn modelId="{C00B4134-F7D6-4EE4-ACA9-35ED0D762A8D}" type="presOf" srcId="{30648E04-5845-4815-AD44-5BAEB79EE2B8}" destId="{61CDC654-FEB6-4CA6-993A-1CA3086C3A5C}" srcOrd="0" destOrd="0" presId="urn:microsoft.com/office/officeart/2005/8/layout/list1"/>
    <dgm:cxn modelId="{FE095D83-828A-4102-B2C8-738287FC0CCB}" type="presOf" srcId="{1346886E-BF5C-4FFA-B682-DAB44CC53C7F}" destId="{080E2BD2-134A-45E3-A8E3-BA02362941F8}" srcOrd="0" destOrd="0" presId="urn:microsoft.com/office/officeart/2005/8/layout/list1"/>
    <dgm:cxn modelId="{75305800-3F2A-4E64-AA28-D9BC6A41CAFD}" type="presOf" srcId="{30648E04-5845-4815-AD44-5BAEB79EE2B8}" destId="{6E212F92-4483-4CF8-8712-08E29C23D90D}" srcOrd="1" destOrd="0" presId="urn:microsoft.com/office/officeart/2005/8/layout/list1"/>
    <dgm:cxn modelId="{ACED61C0-A1DB-4F94-B197-E9FC2065301D}" type="presOf" srcId="{5A660029-6D1F-4BD6-99A7-01CCA829EC0E}" destId="{06D7355A-4F75-4F40-99F6-348AA1CF7081}" srcOrd="0" destOrd="0" presId="urn:microsoft.com/office/officeart/2005/8/layout/list1"/>
    <dgm:cxn modelId="{541CA3CD-D81C-4686-9592-0F00C74C4CE8}" type="presOf" srcId="{5A660029-6D1F-4BD6-99A7-01CCA829EC0E}" destId="{AC7BCD65-624A-4F57-ABA8-2C5B936E9B3C}" srcOrd="1" destOrd="0" presId="urn:microsoft.com/office/officeart/2005/8/layout/list1"/>
    <dgm:cxn modelId="{1D310279-AFE6-4DBC-A6D0-B3D6936C8D97}" type="presOf" srcId="{1346886E-BF5C-4FFA-B682-DAB44CC53C7F}" destId="{3820645F-4B10-4835-A26A-003F3AC94366}" srcOrd="1" destOrd="0" presId="urn:microsoft.com/office/officeart/2005/8/layout/list1"/>
    <dgm:cxn modelId="{E2F1C3F9-B035-40AE-B7A4-9958C90C14D8}" srcId="{F326474C-0564-4C2A-A969-E646E4F6CAC7}" destId="{5A660029-6D1F-4BD6-99A7-01CCA829EC0E}" srcOrd="2" destOrd="0" parTransId="{A5B5D533-43BD-4A06-B077-A08E8536A794}" sibTransId="{E704B392-B64D-40C4-AF10-A458CC8A56C1}"/>
    <dgm:cxn modelId="{FCD15DEE-1C85-4CB5-A7B6-591D89B1B8FC}" type="presParOf" srcId="{F89EA909-056A-4D1A-A06E-7C55B1621705}" destId="{9D41F798-3C61-4492-8E07-BB5FF611974E}" srcOrd="0" destOrd="0" presId="urn:microsoft.com/office/officeart/2005/8/layout/list1"/>
    <dgm:cxn modelId="{72432017-EB9E-40F4-A9E4-E5B7ECB1D545}" type="presParOf" srcId="{9D41F798-3C61-4492-8E07-BB5FF611974E}" destId="{61CDC654-FEB6-4CA6-993A-1CA3086C3A5C}" srcOrd="0" destOrd="0" presId="urn:microsoft.com/office/officeart/2005/8/layout/list1"/>
    <dgm:cxn modelId="{0854D065-8E73-4424-B538-9895D816A2BF}" type="presParOf" srcId="{9D41F798-3C61-4492-8E07-BB5FF611974E}" destId="{6E212F92-4483-4CF8-8712-08E29C23D90D}" srcOrd="1" destOrd="0" presId="urn:microsoft.com/office/officeart/2005/8/layout/list1"/>
    <dgm:cxn modelId="{C7E307CC-55FE-412A-83B4-8BB278DD9641}" type="presParOf" srcId="{F89EA909-056A-4D1A-A06E-7C55B1621705}" destId="{9279B4C8-E2B3-42F1-A749-0239E295F3A5}" srcOrd="1" destOrd="0" presId="urn:microsoft.com/office/officeart/2005/8/layout/list1"/>
    <dgm:cxn modelId="{5B398751-3699-4BFC-9919-3F839CD6CCFD}" type="presParOf" srcId="{F89EA909-056A-4D1A-A06E-7C55B1621705}" destId="{479098DB-2A6F-4244-BDB2-D916E28B38AD}" srcOrd="2" destOrd="0" presId="urn:microsoft.com/office/officeart/2005/8/layout/list1"/>
    <dgm:cxn modelId="{BAC2EAF3-61F6-49E8-B7C9-A1EBE73E525F}" type="presParOf" srcId="{F89EA909-056A-4D1A-A06E-7C55B1621705}" destId="{96AFA753-ACE4-4457-9D6B-E4AC5A3483BA}" srcOrd="3" destOrd="0" presId="urn:microsoft.com/office/officeart/2005/8/layout/list1"/>
    <dgm:cxn modelId="{C8A1750C-EC3C-466D-9144-C6379E17ADC2}" type="presParOf" srcId="{F89EA909-056A-4D1A-A06E-7C55B1621705}" destId="{71C9A832-4F00-4644-84A1-EAB9B59540E1}" srcOrd="4" destOrd="0" presId="urn:microsoft.com/office/officeart/2005/8/layout/list1"/>
    <dgm:cxn modelId="{420C3B23-CFBF-4786-994D-7CDCC56E3707}" type="presParOf" srcId="{71C9A832-4F00-4644-84A1-EAB9B59540E1}" destId="{080E2BD2-134A-45E3-A8E3-BA02362941F8}" srcOrd="0" destOrd="0" presId="urn:microsoft.com/office/officeart/2005/8/layout/list1"/>
    <dgm:cxn modelId="{CFE33BDE-6359-4A25-B652-BD72FA40E737}" type="presParOf" srcId="{71C9A832-4F00-4644-84A1-EAB9B59540E1}" destId="{3820645F-4B10-4835-A26A-003F3AC94366}" srcOrd="1" destOrd="0" presId="urn:microsoft.com/office/officeart/2005/8/layout/list1"/>
    <dgm:cxn modelId="{DCC01E48-6F0F-4FD2-84DE-C33E2B14EECE}" type="presParOf" srcId="{F89EA909-056A-4D1A-A06E-7C55B1621705}" destId="{00DA2673-4B8B-4EBA-9912-CB057DB4E13A}" srcOrd="5" destOrd="0" presId="urn:microsoft.com/office/officeart/2005/8/layout/list1"/>
    <dgm:cxn modelId="{61A1F37B-D832-4F7D-A106-EFD043EC05AD}" type="presParOf" srcId="{F89EA909-056A-4D1A-A06E-7C55B1621705}" destId="{11F32818-B429-4F5D-8053-FCD54F7545D1}" srcOrd="6" destOrd="0" presId="urn:microsoft.com/office/officeart/2005/8/layout/list1"/>
    <dgm:cxn modelId="{EFF2CC9C-5BD5-4570-986B-DD650C6B0225}" type="presParOf" srcId="{F89EA909-056A-4D1A-A06E-7C55B1621705}" destId="{5FA36026-0F93-42DA-A948-625CD530DDD9}" srcOrd="7" destOrd="0" presId="urn:microsoft.com/office/officeart/2005/8/layout/list1"/>
    <dgm:cxn modelId="{37582A0F-34D6-4074-9118-2B808E759C68}" type="presParOf" srcId="{F89EA909-056A-4D1A-A06E-7C55B1621705}" destId="{79C45ED7-A048-4F9B-BC94-1FF5CBF52B17}" srcOrd="8" destOrd="0" presId="urn:microsoft.com/office/officeart/2005/8/layout/list1"/>
    <dgm:cxn modelId="{2A04D868-FAE9-4290-8C2E-2D2D90A78D81}" type="presParOf" srcId="{79C45ED7-A048-4F9B-BC94-1FF5CBF52B17}" destId="{06D7355A-4F75-4F40-99F6-348AA1CF7081}" srcOrd="0" destOrd="0" presId="urn:microsoft.com/office/officeart/2005/8/layout/list1"/>
    <dgm:cxn modelId="{3CD5B82F-3A3C-4201-A7A6-9AF3247342E7}" type="presParOf" srcId="{79C45ED7-A048-4F9B-BC94-1FF5CBF52B17}" destId="{AC7BCD65-624A-4F57-ABA8-2C5B936E9B3C}" srcOrd="1" destOrd="0" presId="urn:microsoft.com/office/officeart/2005/8/layout/list1"/>
    <dgm:cxn modelId="{A3A0A6AE-E256-4B51-BE1A-A94CC839B78A}" type="presParOf" srcId="{F89EA909-056A-4D1A-A06E-7C55B1621705}" destId="{DAE838FD-FB8A-4404-8EA3-A6766E62B76F}" srcOrd="9" destOrd="0" presId="urn:microsoft.com/office/officeart/2005/8/layout/list1"/>
    <dgm:cxn modelId="{B6106327-552E-40EA-A589-379FEF0C2E1F}" type="presParOf" srcId="{F89EA909-056A-4D1A-A06E-7C55B1621705}" destId="{9C6CF04A-385A-48F4-84EB-D34046EAAA82}" srcOrd="10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5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1EB99E51-40CF-4589-9A36-EC15BEF5D651}" type="doc">
      <dgm:prSet loTypeId="process" loCatId="process" qsTypeId="urn:microsoft.com/office/officeart/2005/8/quickstyle/simple5" qsCatId="simple" csTypeId="urn:microsoft.com/office/officeart/2005/8/colors/accent1_2" csCatId="accent1" phldr="1"/>
      <dgm:spPr/>
      <dgm:t>
        <a:bodyPr/>
        <a:lstStyle/>
        <a:p>
          <a:endParaRPr lang="zh-CN" altLang="en-US"/>
        </a:p>
      </dgm:t>
    </dgm:pt>
    <dgm:pt modelId="{F60A6FDA-27EB-4C28-8C43-691773990AB4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找出偏差产生的主要原因</a:t>
          </a:r>
          <a:r>
            <a:rPr lang="zh-CN" altLang="en-US" dirty="0" smtClean="0"/>
            <a:t/>
          </a:r>
          <a:endParaRPr lang="zh-CN" altLang="en-US" dirty="0" smtClean="0"/>
        </a:p>
      </dgm:t>
    </dgm:pt>
    <dgm:pt modelId="{305F9123-8F5D-4BAE-BBEA-662DD93270FE}" cxnId="{F0A856AF-1E8E-4781-9FE5-59863DD92AE6}" type="parTrans">
      <dgm:prSet/>
      <dgm:spPr/>
      <dgm:t>
        <a:bodyPr/>
        <a:lstStyle/>
        <a:p>
          <a:endParaRPr lang="zh-CN" altLang="en-US"/>
        </a:p>
      </dgm:t>
    </dgm:pt>
    <dgm:pt modelId="{B19A6014-DA4C-494D-9C1F-E13EDA6EA8CC}" cxnId="{F0A856AF-1E8E-4781-9FE5-59863DD92AE6}" type="sibTrans">
      <dgm:prSet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altLang="en-US"/>
            <a:t/>
          </a:r>
          <a:endParaRPr lang="zh-CN" altLang="en-US"/>
        </a:p>
      </dgm:t>
    </dgm:pt>
    <dgm:pt modelId="{1BBCD1AA-9681-4395-99A7-E63F796E7854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确定纠偏措施的实施对象</a:t>
          </a:r>
          <a:r>
            <a:rPr lang="zh-CN" altLang="en-US" dirty="0" smtClean="0"/>
            <a:t/>
          </a:r>
          <a:endParaRPr lang="zh-CN" altLang="en-US" dirty="0" smtClean="0"/>
        </a:p>
      </dgm:t>
    </dgm:pt>
    <dgm:pt modelId="{D81A462C-A2BE-445F-A63E-6DF7A536472F}" cxnId="{0C9AF9CA-1A5A-41BB-998D-E1BEC5A2D7AE}" type="parTrans">
      <dgm:prSet/>
      <dgm:spPr/>
      <dgm:t>
        <a:bodyPr/>
        <a:lstStyle/>
        <a:p>
          <a:endParaRPr lang="zh-CN" altLang="en-US"/>
        </a:p>
      </dgm:t>
    </dgm:pt>
    <dgm:pt modelId="{8FCF0999-87D2-4130-9CF5-05767A2D0284}" cxnId="{0C9AF9CA-1A5A-41BB-998D-E1BEC5A2D7AE}" type="sibTrans">
      <dgm:prSet/>
      <dgm:spPr/>
      <dgm:t>
        <a:bodyPr/>
        <a:lstStyle/>
        <a:p>
          <a:endParaRPr lang="zh-CN" altLang="en-US"/>
        </a:p>
      </dgm:t>
    </dgm:pt>
    <dgm:pt modelId="{BCF7DFA5-9072-4414-85AA-FA507FAF5364}" type="pres">
      <dgm:prSet presAssocID="{1EB99E51-40CF-4589-9A36-EC15BEF5D651}" presName="outerComposite" presStyleCnt="0">
        <dgm:presLayoutVars>
          <dgm:chMax val="5"/>
          <dgm:dir/>
          <dgm:resizeHandles val="exact"/>
        </dgm:presLayoutVars>
      </dgm:prSet>
      <dgm:spPr/>
      <dgm:t>
        <a:bodyPr/>
        <a:lstStyle/>
        <a:p>
          <a:endParaRPr lang="zh-CN" altLang="en-US"/>
        </a:p>
      </dgm:t>
    </dgm:pt>
    <dgm:pt modelId="{FBE863BE-D3A7-4452-940F-3F567DC3C6D0}" type="pres">
      <dgm:prSet presAssocID="{1EB99E51-40CF-4589-9A36-EC15BEF5D651}" presName="dummyMaxCanvas" presStyleCnt="0">
        <dgm:presLayoutVars/>
      </dgm:prSet>
      <dgm:spPr/>
    </dgm:pt>
    <dgm:pt modelId="{E5A2B459-ABB1-42B9-B7D1-AA05F99FA01D}" type="pres">
      <dgm:prSet presAssocID="{1EB99E51-40CF-4589-9A36-EC15BEF5D651}" presName="TwoNodes_1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8C632A90-EE4D-4990-90F5-AE29E2A80E51}" type="pres">
      <dgm:prSet presAssocID="{1EB99E51-40CF-4589-9A36-EC15BEF5D651}" presName="TwoNodes_2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BDE34B0F-D5BB-4880-8CA7-76998A7B46B3}" type="pres">
      <dgm:prSet presAssocID="{1EB99E51-40CF-4589-9A36-EC15BEF5D651}" presName="TwoConn_1-2" presStyleLbl="fgAccFollowNode1" presStyleIdx="0" presStyleCnt="1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FC461699-122B-403A-AF37-5A2F25F0B8E0}" type="pres">
      <dgm:prSet presAssocID="{1EB99E51-40CF-4589-9A36-EC15BEF5D651}" presName="TwoNodes_1_text" presStyleCnt="0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5025915C-40C3-484D-8518-8E96639814C7}" type="pres">
      <dgm:prSet presAssocID="{1EB99E51-40CF-4589-9A36-EC15BEF5D651}" presName="TwoNodes_2_text" presStyleCnt="0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</dgm:ptLst>
  <dgm:cxnLst>
    <dgm:cxn modelId="{F0A856AF-1E8E-4781-9FE5-59863DD92AE6}" srcId="{1EB99E51-40CF-4589-9A36-EC15BEF5D651}" destId="{F60A6FDA-27EB-4C28-8C43-691773990AB4}" srcOrd="0" destOrd="0" parTransId="{305F9123-8F5D-4BAE-BBEA-662DD93270FE}" sibTransId="{B19A6014-DA4C-494D-9C1F-E13EDA6EA8CC}"/>
    <dgm:cxn modelId="{0C9AF9CA-1A5A-41BB-998D-E1BEC5A2D7AE}" srcId="{1EB99E51-40CF-4589-9A36-EC15BEF5D651}" destId="{1BBCD1AA-9681-4395-99A7-E63F796E7854}" srcOrd="1" destOrd="0" parTransId="{D81A462C-A2BE-445F-A63E-6DF7A536472F}" sibTransId="{8FCF0999-87D2-4130-9CF5-05767A2D0284}"/>
    <dgm:cxn modelId="{7B64D035-1004-4F9F-A017-AB463D36ADA4}" type="presOf" srcId="{1EB99E51-40CF-4589-9A36-EC15BEF5D651}" destId="{BCF7DFA5-9072-4414-85AA-FA507FAF5364}" srcOrd="0" destOrd="0" presId="urn:microsoft.com/office/officeart/2005/8/layout/vProcess5"/>
    <dgm:cxn modelId="{B5F0DE5D-73C5-4C4C-A5FC-D5D11F73FF01}" type="presParOf" srcId="{BCF7DFA5-9072-4414-85AA-FA507FAF5364}" destId="{FBE863BE-D3A7-4452-940F-3F567DC3C6D0}" srcOrd="0" destOrd="0" presId="urn:microsoft.com/office/officeart/2005/8/layout/vProcess5"/>
    <dgm:cxn modelId="{0DD72968-DDEE-4210-A8DE-4D5A5AD38507}" type="presParOf" srcId="{BCF7DFA5-9072-4414-85AA-FA507FAF5364}" destId="{E5A2B459-ABB1-42B9-B7D1-AA05F99FA01D}" srcOrd="1" destOrd="0" presId="urn:microsoft.com/office/officeart/2005/8/layout/vProcess5"/>
    <dgm:cxn modelId="{E532B035-DF96-45D2-86A5-37E1C5C509AD}" type="presOf" srcId="{F60A6FDA-27EB-4C28-8C43-691773990AB4}" destId="{E5A2B459-ABB1-42B9-B7D1-AA05F99FA01D}" srcOrd="0" destOrd="0" presId="urn:microsoft.com/office/officeart/2005/8/layout/vProcess5"/>
    <dgm:cxn modelId="{2F73E164-D9CD-40FF-A0C4-46BD3534FEBA}" type="presParOf" srcId="{BCF7DFA5-9072-4414-85AA-FA507FAF5364}" destId="{8C632A90-EE4D-4990-90F5-AE29E2A80E51}" srcOrd="2" destOrd="0" presId="urn:microsoft.com/office/officeart/2005/8/layout/vProcess5"/>
    <dgm:cxn modelId="{5B094EE2-96A3-4256-83AD-A1448A6E7F63}" type="presOf" srcId="{1BBCD1AA-9681-4395-99A7-E63F796E7854}" destId="{8C632A90-EE4D-4990-90F5-AE29E2A80E51}" srcOrd="0" destOrd="0" presId="urn:microsoft.com/office/officeart/2005/8/layout/vProcess5"/>
    <dgm:cxn modelId="{57127169-D4F6-44B9-AE8F-A43CE447B67C}" type="presParOf" srcId="{BCF7DFA5-9072-4414-85AA-FA507FAF5364}" destId="{BDE34B0F-D5BB-4880-8CA7-76998A7B46B3}" srcOrd="3" destOrd="0" presId="urn:microsoft.com/office/officeart/2005/8/layout/vProcess5"/>
    <dgm:cxn modelId="{8FA62A4B-1A16-4E7F-8F32-E4154D2BD42D}" type="presOf" srcId="{B19A6014-DA4C-494D-9C1F-E13EDA6EA8CC}" destId="{BDE34B0F-D5BB-4880-8CA7-76998A7B46B3}" srcOrd="0" destOrd="0" presId="urn:microsoft.com/office/officeart/2005/8/layout/vProcess5"/>
    <dgm:cxn modelId="{E6B693C8-9D1F-4742-B9DE-F2B652EADCFD}" type="presParOf" srcId="{BCF7DFA5-9072-4414-85AA-FA507FAF5364}" destId="{FC461699-122B-403A-AF37-5A2F25F0B8E0}" srcOrd="4" destOrd="0" presId="urn:microsoft.com/office/officeart/2005/8/layout/vProcess5"/>
    <dgm:cxn modelId="{0CAEDC13-E45C-480A-8FF5-55DA6CAFDC56}" type="presOf" srcId="{F60A6FDA-27EB-4C28-8C43-691773990AB4}" destId="{FC461699-122B-403A-AF37-5A2F25F0B8E0}" srcOrd="1" destOrd="0" presId="urn:microsoft.com/office/officeart/2005/8/layout/vProcess5"/>
    <dgm:cxn modelId="{D0719101-49B2-484A-A398-13EB5F702B30}" type="presParOf" srcId="{BCF7DFA5-9072-4414-85AA-FA507FAF5364}" destId="{5025915C-40C3-484D-8518-8E96639814C7}" srcOrd="5" destOrd="0" presId="urn:microsoft.com/office/officeart/2005/8/layout/vProcess5"/>
    <dgm:cxn modelId="{42889D25-0B75-4FFE-A353-F58FE1C8B166}" type="presOf" srcId="{1BBCD1AA-9681-4395-99A7-E63F796E7854}" destId="{5025915C-40C3-484D-8518-8E96639814C7}" srcOrd="1" destOrd="0" presId="urn:microsoft.com/office/officeart/2005/8/layout/vProcess5"/>
  </dgm:cxnLst>
  <dgm:bg/>
  <dgm:whole/>
  <dgm:extLst>
    <a:ext uri="http://schemas.microsoft.com/office/drawing/2008/diagram">
      <dsp:dataModelExt xmlns:dsp="http://schemas.microsoft.com/office/drawing/2008/diagram" relId="rId5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0B6AB3C0-8F3D-4CDD-B6DA-018514A69F82}" type="doc">
      <dgm:prSet loTypeId="lis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zh-CN" altLang="en-US"/>
        </a:p>
      </dgm:t>
    </dgm:pt>
    <dgm:pt modelId="{D4694636-303B-41F0-933F-7391D0FC4B26}">
      <dgm:prSet phldrT="[文本]" phldr="0" custT="1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sz="2400" b="1" dirty="0" smtClean="0"/>
            <a:t>使纠偏方案双重优化</a:t>
          </a:r>
          <a:r>
            <a:rPr lang="zh-CN" altLang="en-US" sz="2400" b="1" dirty="0"/>
            <a:t/>
          </a:r>
          <a:endParaRPr lang="zh-CN" altLang="en-US" sz="2400" b="1" dirty="0"/>
        </a:p>
      </dgm:t>
    </dgm:pt>
    <dgm:pt modelId="{2176B590-FA43-49A8-B6CE-07F1ED933752}" cxnId="{11A4FD96-B44B-46FB-8E4C-60D41189BAE6}" type="parTrans">
      <dgm:prSet/>
      <dgm:spPr/>
      <dgm:t>
        <a:bodyPr/>
        <a:lstStyle/>
        <a:p>
          <a:endParaRPr lang="zh-CN" altLang="en-US"/>
        </a:p>
      </dgm:t>
    </dgm:pt>
    <dgm:pt modelId="{941AB9C5-CA16-451A-B992-55BFEF8BF3F6}" cxnId="{11A4FD96-B44B-46FB-8E4C-60D41189BAE6}" type="sibTrans">
      <dgm:prSet/>
      <dgm:spPr/>
      <dgm:t>
        <a:bodyPr/>
        <a:lstStyle/>
        <a:p>
          <a:endParaRPr lang="zh-CN" altLang="en-US"/>
        </a:p>
      </dgm:t>
    </dgm:pt>
    <dgm:pt modelId="{02A74F83-E7A1-4E6A-8B08-CC6F9646DF0F}">
      <dgm:prSet phldrT="[文本]" phldr="0" custT="1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sz="2400" b="1" dirty="0" smtClean="0"/>
            <a:t>充分考虑原先计划实施的影响</a:t>
          </a:r>
          <a:r>
            <a:rPr lang="zh-CN" altLang="en-US" sz="2400" b="1" dirty="0"/>
            <a:t/>
          </a:r>
          <a:endParaRPr lang="zh-CN" altLang="en-US" sz="2400" b="1" dirty="0"/>
        </a:p>
      </dgm:t>
    </dgm:pt>
    <dgm:pt modelId="{D017C7CD-EB3A-4F21-B621-19E26C2B15C4}" cxnId="{F498D809-4DF7-4AAE-B017-B7DBEF5320E1}" type="parTrans">
      <dgm:prSet/>
      <dgm:spPr/>
      <dgm:t>
        <a:bodyPr/>
        <a:lstStyle/>
        <a:p>
          <a:endParaRPr lang="zh-CN" altLang="en-US"/>
        </a:p>
      </dgm:t>
    </dgm:pt>
    <dgm:pt modelId="{6C2581AB-D67A-4143-9445-78874E9F38DE}" cxnId="{F498D809-4DF7-4AAE-B017-B7DBEF5320E1}" type="sibTrans">
      <dgm:prSet/>
      <dgm:spPr/>
      <dgm:t>
        <a:bodyPr/>
        <a:lstStyle/>
        <a:p>
          <a:endParaRPr lang="zh-CN" altLang="en-US"/>
        </a:p>
      </dgm:t>
    </dgm:pt>
    <dgm:pt modelId="{C18358D9-A56B-48E2-9BDC-B13883041694}">
      <dgm:prSet phldrT="[文本]" phldr="0" custT="1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sz="2000" b="1" dirty="0" smtClean="0"/>
            <a:t>注意消除组织成员对纠偏措施的疑虑</a:t>
          </a:r>
          <a:r>
            <a:rPr lang="zh-CN" altLang="en-US" sz="2000" b="1" dirty="0"/>
            <a:t/>
          </a:r>
          <a:endParaRPr lang="zh-CN" altLang="en-US" sz="2000" b="1" dirty="0"/>
        </a:p>
      </dgm:t>
    </dgm:pt>
    <dgm:pt modelId="{3406A8CE-9942-4014-B0AE-7C6B1131908E}" cxnId="{A9974B7A-7D59-45B1-BF40-CE2DB0B9B441}" type="parTrans">
      <dgm:prSet/>
      <dgm:spPr/>
      <dgm:t>
        <a:bodyPr/>
        <a:lstStyle/>
        <a:p>
          <a:endParaRPr lang="zh-CN" altLang="en-US"/>
        </a:p>
      </dgm:t>
    </dgm:pt>
    <dgm:pt modelId="{2F583F8F-5DF1-496C-BD56-2A740EBF05CD}" cxnId="{A9974B7A-7D59-45B1-BF40-CE2DB0B9B441}" type="sibTrans">
      <dgm:prSet/>
      <dgm:spPr/>
      <dgm:t>
        <a:bodyPr/>
        <a:lstStyle/>
        <a:p>
          <a:endParaRPr lang="zh-CN" altLang="en-US"/>
        </a:p>
      </dgm:t>
    </dgm:pt>
    <dgm:pt modelId="{79668B31-100E-4A19-BF8B-06C9FCB054DF}" type="pres">
      <dgm:prSet presAssocID="{0B6AB3C0-8F3D-4CDD-B6DA-018514A69F82}" presName="Name0" presStyleCnt="0">
        <dgm:presLayoutVars>
          <dgm:chMax val="7"/>
          <dgm:dir/>
          <dgm:animLvl val="lvl"/>
          <dgm:resizeHandles val="exact"/>
        </dgm:presLayoutVars>
      </dgm:prSet>
      <dgm:spPr/>
      <dgm:t>
        <a:bodyPr/>
        <a:lstStyle/>
        <a:p>
          <a:endParaRPr lang="zh-CN" altLang="en-US"/>
        </a:p>
      </dgm:t>
    </dgm:pt>
    <dgm:pt modelId="{45C4EE21-49F3-4713-8B2A-ABBEDBE4F068}" type="pres">
      <dgm:prSet presAssocID="{D4694636-303B-41F0-933F-7391D0FC4B26}" presName="circle1" presStyleLbl="node1" presStyleIdx="0" presStyleCnt="3"/>
      <dgm:spPr/>
    </dgm:pt>
    <dgm:pt modelId="{1A91801F-916C-4A37-B34C-D235F5679E04}" type="pres">
      <dgm:prSet presAssocID="{D4694636-303B-41F0-933F-7391D0FC4B26}" presName="space" presStyleCnt="0"/>
      <dgm:spPr/>
    </dgm:pt>
    <dgm:pt modelId="{910673D7-D8AA-49B3-AA02-A2E20E2F58E4}" type="pres">
      <dgm:prSet presAssocID="{D4694636-303B-41F0-933F-7391D0FC4B26}" presName="rect1" presStyleLbl="alignAcc1" presStyleIdx="0" presStyleCnt="3"/>
      <dgm:spPr/>
      <dgm:t>
        <a:bodyPr/>
        <a:lstStyle/>
        <a:p>
          <a:endParaRPr lang="zh-CN" altLang="en-US"/>
        </a:p>
      </dgm:t>
    </dgm:pt>
    <dgm:pt modelId="{0A67CDF4-C0CC-4AD5-8E75-8881C007CAEF}" type="pres">
      <dgm:prSet presAssocID="{02A74F83-E7A1-4E6A-8B08-CC6F9646DF0F}" presName="vertSpace2" presStyleCnt="0"/>
      <dgm:spPr/>
    </dgm:pt>
    <dgm:pt modelId="{4997C598-C074-4211-BA7D-F1E69BC1638A}" type="pres">
      <dgm:prSet presAssocID="{02A74F83-E7A1-4E6A-8B08-CC6F9646DF0F}" presName="circle2" presStyleLbl="node1" presStyleIdx="1" presStyleCnt="3"/>
      <dgm:spPr/>
    </dgm:pt>
    <dgm:pt modelId="{AA704CE0-0585-40A7-93BD-D5517D6CA2AB}" type="pres">
      <dgm:prSet presAssocID="{02A74F83-E7A1-4E6A-8B08-CC6F9646DF0F}" presName="rect2" presStyleLbl="alignAcc1" presStyleIdx="1" presStyleCnt="3"/>
      <dgm:spPr/>
      <dgm:t>
        <a:bodyPr/>
        <a:lstStyle/>
        <a:p>
          <a:endParaRPr lang="zh-CN" altLang="en-US"/>
        </a:p>
      </dgm:t>
    </dgm:pt>
    <dgm:pt modelId="{5B931117-F341-44E2-89CE-F8F9D5790B8E}" type="pres">
      <dgm:prSet presAssocID="{C18358D9-A56B-48E2-9BDC-B13883041694}" presName="vertSpace3" presStyleCnt="0"/>
      <dgm:spPr/>
    </dgm:pt>
    <dgm:pt modelId="{592402CF-0BED-4DC9-8F25-828F37FCA417}" type="pres">
      <dgm:prSet presAssocID="{C18358D9-A56B-48E2-9BDC-B13883041694}" presName="circle3" presStyleLbl="node1" presStyleIdx="2" presStyleCnt="3"/>
      <dgm:spPr/>
    </dgm:pt>
    <dgm:pt modelId="{0448FD2E-5DAF-44C9-BCC0-C0D658695FAD}" type="pres">
      <dgm:prSet presAssocID="{C18358D9-A56B-48E2-9BDC-B13883041694}" presName="rect3" presStyleLbl="alignAcc1" presStyleIdx="2" presStyleCnt="3"/>
      <dgm:spPr/>
      <dgm:t>
        <a:bodyPr/>
        <a:lstStyle/>
        <a:p>
          <a:endParaRPr lang="zh-CN" altLang="en-US"/>
        </a:p>
      </dgm:t>
    </dgm:pt>
    <dgm:pt modelId="{301CE5FE-5663-4429-9B61-766348879156}" type="pres">
      <dgm:prSet presAssocID="{D4694636-303B-41F0-933F-7391D0FC4B26}" presName="rect1ParTxNoCh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6E563241-9215-4F38-9FCB-B6739FDD7939}" type="pres">
      <dgm:prSet presAssocID="{02A74F83-E7A1-4E6A-8B08-CC6F9646DF0F}" presName="rect2ParTxNoCh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42B5D74B-87DB-405C-846E-33FBF39274DB}" type="pres">
      <dgm:prSet presAssocID="{C18358D9-A56B-48E2-9BDC-B13883041694}" presName="rect3ParTxNoCh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</dgm:ptLst>
  <dgm:cxnLst>
    <dgm:cxn modelId="{11A4FD96-B44B-46FB-8E4C-60D41189BAE6}" srcId="{0B6AB3C0-8F3D-4CDD-B6DA-018514A69F82}" destId="{D4694636-303B-41F0-933F-7391D0FC4B26}" srcOrd="0" destOrd="0" parTransId="{2176B590-FA43-49A8-B6CE-07F1ED933752}" sibTransId="{941AB9C5-CA16-451A-B992-55BFEF8BF3F6}"/>
    <dgm:cxn modelId="{F498D809-4DF7-4AAE-B017-B7DBEF5320E1}" srcId="{0B6AB3C0-8F3D-4CDD-B6DA-018514A69F82}" destId="{02A74F83-E7A1-4E6A-8B08-CC6F9646DF0F}" srcOrd="1" destOrd="0" parTransId="{D017C7CD-EB3A-4F21-B621-19E26C2B15C4}" sibTransId="{6C2581AB-D67A-4143-9445-78874E9F38DE}"/>
    <dgm:cxn modelId="{A9974B7A-7D59-45B1-BF40-CE2DB0B9B441}" srcId="{0B6AB3C0-8F3D-4CDD-B6DA-018514A69F82}" destId="{C18358D9-A56B-48E2-9BDC-B13883041694}" srcOrd="2" destOrd="0" parTransId="{3406A8CE-9942-4014-B0AE-7C6B1131908E}" sibTransId="{2F583F8F-5DF1-496C-BD56-2A740EBF05CD}"/>
    <dgm:cxn modelId="{4B59803B-EFC0-44CF-8190-422458CB5625}" type="presOf" srcId="{0B6AB3C0-8F3D-4CDD-B6DA-018514A69F82}" destId="{79668B31-100E-4A19-BF8B-06C9FCB054DF}" srcOrd="0" destOrd="0" presId="urn:microsoft.com/office/officeart/2005/8/layout/target3"/>
    <dgm:cxn modelId="{E09645B2-6B11-4318-AA7D-F9D20123F640}" type="presParOf" srcId="{79668B31-100E-4A19-BF8B-06C9FCB054DF}" destId="{45C4EE21-49F3-4713-8B2A-ABBEDBE4F068}" srcOrd="0" destOrd="0" presId="urn:microsoft.com/office/officeart/2005/8/layout/target3"/>
    <dgm:cxn modelId="{8C7B50BE-7E52-4FA3-B143-2FF18876C73A}" type="presParOf" srcId="{79668B31-100E-4A19-BF8B-06C9FCB054DF}" destId="{1A91801F-916C-4A37-B34C-D235F5679E04}" srcOrd="1" destOrd="0" presId="urn:microsoft.com/office/officeart/2005/8/layout/target3"/>
    <dgm:cxn modelId="{A86D9045-6633-4B72-8B1A-317F017DBC72}" type="presParOf" srcId="{79668B31-100E-4A19-BF8B-06C9FCB054DF}" destId="{910673D7-D8AA-49B3-AA02-A2E20E2F58E4}" srcOrd="2" destOrd="0" presId="urn:microsoft.com/office/officeart/2005/8/layout/target3"/>
    <dgm:cxn modelId="{1A807807-2CFE-4294-9B46-233F35BC188E}" type="presOf" srcId="{D4694636-303B-41F0-933F-7391D0FC4B26}" destId="{910673D7-D8AA-49B3-AA02-A2E20E2F58E4}" srcOrd="0" destOrd="0" presId="urn:microsoft.com/office/officeart/2005/8/layout/target3"/>
    <dgm:cxn modelId="{0020F812-E3EC-43BA-A83F-29F848FF276A}" type="presParOf" srcId="{79668B31-100E-4A19-BF8B-06C9FCB054DF}" destId="{0A67CDF4-C0CC-4AD5-8E75-8881C007CAEF}" srcOrd="3" destOrd="0" presId="urn:microsoft.com/office/officeart/2005/8/layout/target3"/>
    <dgm:cxn modelId="{396C979D-3FE5-4976-A917-A36486B702AB}" type="presParOf" srcId="{79668B31-100E-4A19-BF8B-06C9FCB054DF}" destId="{4997C598-C074-4211-BA7D-F1E69BC1638A}" srcOrd="4" destOrd="0" presId="urn:microsoft.com/office/officeart/2005/8/layout/target3"/>
    <dgm:cxn modelId="{D4D848DB-04BC-4C1A-9743-74387B9D3D8F}" type="presParOf" srcId="{79668B31-100E-4A19-BF8B-06C9FCB054DF}" destId="{AA704CE0-0585-40A7-93BD-D5517D6CA2AB}" srcOrd="5" destOrd="0" presId="urn:microsoft.com/office/officeart/2005/8/layout/target3"/>
    <dgm:cxn modelId="{0F0A0C01-8721-4F9D-AFB1-BB3901FF07A9}" type="presOf" srcId="{02A74F83-E7A1-4E6A-8B08-CC6F9646DF0F}" destId="{AA704CE0-0585-40A7-93BD-D5517D6CA2AB}" srcOrd="0" destOrd="0" presId="urn:microsoft.com/office/officeart/2005/8/layout/target3"/>
    <dgm:cxn modelId="{80A0D755-CF4D-43A5-8445-71CDA26C2953}" type="presParOf" srcId="{79668B31-100E-4A19-BF8B-06C9FCB054DF}" destId="{5B931117-F341-44E2-89CE-F8F9D5790B8E}" srcOrd="6" destOrd="0" presId="urn:microsoft.com/office/officeart/2005/8/layout/target3"/>
    <dgm:cxn modelId="{A3D565CB-8CB7-4EE4-9091-07EF027B89A3}" type="presParOf" srcId="{79668B31-100E-4A19-BF8B-06C9FCB054DF}" destId="{592402CF-0BED-4DC9-8F25-828F37FCA417}" srcOrd="7" destOrd="0" presId="urn:microsoft.com/office/officeart/2005/8/layout/target3"/>
    <dgm:cxn modelId="{CD75DB78-2E71-48D9-A1A7-59BEF1ECB5F3}" type="presParOf" srcId="{79668B31-100E-4A19-BF8B-06C9FCB054DF}" destId="{0448FD2E-5DAF-44C9-BCC0-C0D658695FAD}" srcOrd="8" destOrd="0" presId="urn:microsoft.com/office/officeart/2005/8/layout/target3"/>
    <dgm:cxn modelId="{8C55E6DC-585C-422E-B47E-5D2735E75DDB}" type="presOf" srcId="{C18358D9-A56B-48E2-9BDC-B13883041694}" destId="{0448FD2E-5DAF-44C9-BCC0-C0D658695FAD}" srcOrd="0" destOrd="0" presId="urn:microsoft.com/office/officeart/2005/8/layout/target3"/>
    <dgm:cxn modelId="{9683918D-5A13-4ADF-A87B-64FDCF449AC9}" type="presParOf" srcId="{79668B31-100E-4A19-BF8B-06C9FCB054DF}" destId="{301CE5FE-5663-4429-9B61-766348879156}" srcOrd="9" destOrd="0" presId="urn:microsoft.com/office/officeart/2005/8/layout/target3"/>
    <dgm:cxn modelId="{7EF66898-2A77-48CF-91E3-52DCA4CD866B}" type="presOf" srcId="{D4694636-303B-41F0-933F-7391D0FC4B26}" destId="{301CE5FE-5663-4429-9B61-766348879156}" srcOrd="1" destOrd="0" presId="urn:microsoft.com/office/officeart/2005/8/layout/target3"/>
    <dgm:cxn modelId="{3CC1A9B8-BD68-4DA3-A0E0-DED8D0CB861B}" type="presParOf" srcId="{79668B31-100E-4A19-BF8B-06C9FCB054DF}" destId="{6E563241-9215-4F38-9FCB-B6739FDD7939}" srcOrd="10" destOrd="0" presId="urn:microsoft.com/office/officeart/2005/8/layout/target3"/>
    <dgm:cxn modelId="{7147ABE7-5EB7-41BF-AD62-4FE9A2B650E1}" type="presOf" srcId="{02A74F83-E7A1-4E6A-8B08-CC6F9646DF0F}" destId="{6E563241-9215-4F38-9FCB-B6739FDD7939}" srcOrd="1" destOrd="0" presId="urn:microsoft.com/office/officeart/2005/8/layout/target3"/>
    <dgm:cxn modelId="{2BCF738F-1B36-4E00-A455-3B891481A950}" type="presParOf" srcId="{79668B31-100E-4A19-BF8B-06C9FCB054DF}" destId="{42B5D74B-87DB-405C-846E-33FBF39274DB}" srcOrd="11" destOrd="0" presId="urn:microsoft.com/office/officeart/2005/8/layout/target3"/>
    <dgm:cxn modelId="{66177C43-EC81-4EBC-9C17-E81E803AAA51}" type="presOf" srcId="{C18358D9-A56B-48E2-9BDC-B13883041694}" destId="{42B5D74B-87DB-405C-846E-33FBF39274DB}" srcOrd="1" destOrd="0" presId="urn:microsoft.com/office/officeart/2005/8/layout/target3"/>
  </dgm:cxnLst>
  <dgm:bg/>
  <dgm:whole/>
  <dgm:extLst>
    <a:ext uri="http://schemas.microsoft.com/office/drawing/2008/diagram">
      <dsp:dataModelExt xmlns:dsp="http://schemas.microsoft.com/office/drawing/2008/diagram" relId="rId5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E71E60C7-478D-4514-9FB7-689E92A39106}" type="doc">
      <dgm:prSet loTypeId="urn:microsoft.com/office/officeart/2005/8/layout/matrix3" loCatId="matrix" qsTypeId="urn:microsoft.com/office/officeart/2005/8/quickstyle/simple4" qsCatId="3D" csTypeId="urn:microsoft.com/office/officeart/2005/8/colors/accent1_2" csCatId="accent1" phldr="1"/>
      <dgm:spPr/>
      <dgm:t>
        <a:bodyPr/>
        <a:lstStyle/>
        <a:p>
          <a:endParaRPr lang="zh-CN" altLang="en-US"/>
        </a:p>
      </dgm:t>
    </dgm:pt>
    <dgm:pt modelId="{3EE6F267-D3AE-4759-9FD9-2B40253612A4}">
      <dgm:prSet phldrT="[文本]"/>
      <dgm:spPr/>
      <dgm:t>
        <a:bodyPr/>
        <a:lstStyle/>
        <a:p>
          <a:r>
            <a:rPr lang="zh-CN" dirty="0" smtClean="0"/>
            <a:t>适时控制原则</a:t>
          </a:r>
          <a:endParaRPr lang="zh-CN" altLang="en-US" dirty="0"/>
        </a:p>
      </dgm:t>
    </dgm:pt>
    <dgm:pt modelId="{9929BBC6-D721-4778-8B15-5DDEE7AF7AF9}" cxnId="{5FE4F957-24EB-4D4B-964C-15A53EA934BE}" type="parTrans">
      <dgm:prSet/>
      <dgm:spPr/>
      <dgm:t>
        <a:bodyPr/>
        <a:lstStyle/>
        <a:p>
          <a:endParaRPr lang="zh-CN" altLang="en-US"/>
        </a:p>
      </dgm:t>
    </dgm:pt>
    <dgm:pt modelId="{0F7EC1C7-9F2E-4564-BFA3-5A83C0FFABDE}" cxnId="{5FE4F957-24EB-4D4B-964C-15A53EA934BE}" type="sibTrans">
      <dgm:prSet/>
      <dgm:spPr/>
      <dgm:t>
        <a:bodyPr/>
        <a:lstStyle/>
        <a:p>
          <a:endParaRPr lang="zh-CN" altLang="en-US"/>
        </a:p>
      </dgm:t>
    </dgm:pt>
    <dgm:pt modelId="{2251962C-DA98-46F6-962B-96C5FB2553D0}">
      <dgm:prSet phldrT="[文本]"/>
      <dgm:spPr/>
      <dgm:t>
        <a:bodyPr/>
        <a:lstStyle/>
        <a:p>
          <a:r>
            <a:rPr lang="zh-CN" dirty="0" smtClean="0"/>
            <a:t>控制关键点原则</a:t>
          </a:r>
          <a:endParaRPr lang="zh-CN" altLang="en-US" dirty="0"/>
        </a:p>
      </dgm:t>
    </dgm:pt>
    <dgm:pt modelId="{7CE4B900-AFCC-4CD3-BCC3-2D415BC29BD1}" cxnId="{5C102B36-93D4-4C21-83C9-ECEE8679D771}" type="parTrans">
      <dgm:prSet/>
      <dgm:spPr/>
      <dgm:t>
        <a:bodyPr/>
        <a:lstStyle/>
        <a:p>
          <a:endParaRPr lang="zh-CN" altLang="en-US"/>
        </a:p>
      </dgm:t>
    </dgm:pt>
    <dgm:pt modelId="{FC35333F-1A7E-44EB-AE39-73F3EA41765A}" cxnId="{5C102B36-93D4-4C21-83C9-ECEE8679D771}" type="sibTrans">
      <dgm:prSet/>
      <dgm:spPr/>
      <dgm:t>
        <a:bodyPr/>
        <a:lstStyle/>
        <a:p>
          <a:endParaRPr lang="zh-CN" altLang="en-US"/>
        </a:p>
      </dgm:t>
    </dgm:pt>
    <dgm:pt modelId="{1A6E17AC-1F64-4FA4-BB71-747D93AA4FC0}">
      <dgm:prSet phldrT="[文本]"/>
      <dgm:spPr/>
      <dgm:t>
        <a:bodyPr/>
        <a:lstStyle/>
        <a:p>
          <a:r>
            <a:rPr lang="zh-CN" dirty="0" smtClean="0"/>
            <a:t>适度控制原则</a:t>
          </a:r>
          <a:endParaRPr lang="zh-CN" altLang="en-US" dirty="0"/>
        </a:p>
      </dgm:t>
    </dgm:pt>
    <dgm:pt modelId="{41E23ACF-72CF-44FB-855A-CF3D534A98FE}" cxnId="{C85FD357-00EF-4A30-ACDD-A84CD8061B56}" type="parTrans">
      <dgm:prSet/>
      <dgm:spPr/>
      <dgm:t>
        <a:bodyPr/>
        <a:lstStyle/>
        <a:p>
          <a:endParaRPr lang="zh-CN" altLang="en-US"/>
        </a:p>
      </dgm:t>
    </dgm:pt>
    <dgm:pt modelId="{29583540-C6A0-4020-A31E-F4AB2BA1BEC2}" cxnId="{C85FD357-00EF-4A30-ACDD-A84CD8061B56}" type="sibTrans">
      <dgm:prSet/>
      <dgm:spPr/>
      <dgm:t>
        <a:bodyPr/>
        <a:lstStyle/>
        <a:p>
          <a:endParaRPr lang="zh-CN" altLang="en-US"/>
        </a:p>
      </dgm:t>
    </dgm:pt>
    <dgm:pt modelId="{31405CD7-180C-408E-892D-C1B0B0B1C229}">
      <dgm:prSet phldrT="[文本]"/>
      <dgm:spPr/>
      <dgm:t>
        <a:bodyPr/>
        <a:lstStyle/>
        <a:p>
          <a:r>
            <a:rPr lang="zh-CN" dirty="0" smtClean="0"/>
            <a:t>客观控制原则</a:t>
          </a:r>
          <a:endParaRPr lang="zh-CN" altLang="en-US" dirty="0"/>
        </a:p>
      </dgm:t>
    </dgm:pt>
    <dgm:pt modelId="{766436BD-A3CA-40B1-838A-DD69D166D908}" cxnId="{2C4DA0C0-2663-4B4F-8D6E-AB9759DB8715}" type="parTrans">
      <dgm:prSet/>
      <dgm:spPr/>
      <dgm:t>
        <a:bodyPr/>
        <a:lstStyle/>
        <a:p>
          <a:endParaRPr lang="zh-CN" altLang="en-US"/>
        </a:p>
      </dgm:t>
    </dgm:pt>
    <dgm:pt modelId="{DDC3A439-FF25-493A-857F-73F0E1383984}" cxnId="{2C4DA0C0-2663-4B4F-8D6E-AB9759DB8715}" type="sibTrans">
      <dgm:prSet/>
      <dgm:spPr/>
      <dgm:t>
        <a:bodyPr/>
        <a:lstStyle/>
        <a:p>
          <a:endParaRPr lang="zh-CN" altLang="en-US"/>
        </a:p>
      </dgm:t>
    </dgm:pt>
    <dgm:pt modelId="{9251296C-9E7A-4BE2-BE23-1794E68173A8}" type="pres">
      <dgm:prSet presAssocID="{E71E60C7-478D-4514-9FB7-689E92A39106}" presName="matrix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endParaRPr lang="zh-CN" altLang="en-US"/>
        </a:p>
      </dgm:t>
    </dgm:pt>
    <dgm:pt modelId="{A83A70F9-37E1-4733-A965-0A3BF60863CC}" type="pres">
      <dgm:prSet presAssocID="{E71E60C7-478D-4514-9FB7-689E92A39106}" presName="diamond" presStyleLbl="bgShp" presStyleIdx="0" presStyleCnt="1"/>
      <dgm:spPr/>
      <dgm:t>
        <a:bodyPr/>
        <a:lstStyle/>
        <a:p>
          <a:endParaRPr lang="zh-CN" altLang="en-US"/>
        </a:p>
      </dgm:t>
    </dgm:pt>
    <dgm:pt modelId="{44C2EF81-D72E-4E80-8C41-8ADEE24A2911}" type="pres">
      <dgm:prSet presAssocID="{E71E60C7-478D-4514-9FB7-689E92A39106}" presName="quad1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6E0EAB39-FE68-4B10-ACFC-9964910477BC}" type="pres">
      <dgm:prSet presAssocID="{E71E60C7-478D-4514-9FB7-689E92A39106}" presName="quad2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8E803D8F-9F6B-4C06-A701-A5405DE78F7F}" type="pres">
      <dgm:prSet presAssocID="{E71E60C7-478D-4514-9FB7-689E92A39106}" presName="quad3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9F0F3E48-8A3F-487E-BD15-9B10D1892099}" type="pres">
      <dgm:prSet presAssocID="{E71E60C7-478D-4514-9FB7-689E92A39106}" presName="quad4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</dgm:ptLst>
  <dgm:cxnLst>
    <dgm:cxn modelId="{2C4DA0C0-2663-4B4F-8D6E-AB9759DB8715}" srcId="{E71E60C7-478D-4514-9FB7-689E92A39106}" destId="{31405CD7-180C-408E-892D-C1B0B0B1C229}" srcOrd="3" destOrd="0" parTransId="{766436BD-A3CA-40B1-838A-DD69D166D908}" sibTransId="{DDC3A439-FF25-493A-857F-73F0E1383984}"/>
    <dgm:cxn modelId="{6B2A6A1A-F530-4134-8B39-948B0F8B821A}" type="presOf" srcId="{31405CD7-180C-408E-892D-C1B0B0B1C229}" destId="{9F0F3E48-8A3F-487E-BD15-9B10D1892099}" srcOrd="0" destOrd="0" presId="urn:microsoft.com/office/officeart/2005/8/layout/matrix3"/>
    <dgm:cxn modelId="{5FE4F957-24EB-4D4B-964C-15A53EA934BE}" srcId="{E71E60C7-478D-4514-9FB7-689E92A39106}" destId="{3EE6F267-D3AE-4759-9FD9-2B40253612A4}" srcOrd="0" destOrd="0" parTransId="{9929BBC6-D721-4778-8B15-5DDEE7AF7AF9}" sibTransId="{0F7EC1C7-9F2E-4564-BFA3-5A83C0FFABDE}"/>
    <dgm:cxn modelId="{5C102B36-93D4-4C21-83C9-ECEE8679D771}" srcId="{E71E60C7-478D-4514-9FB7-689E92A39106}" destId="{2251962C-DA98-46F6-962B-96C5FB2553D0}" srcOrd="1" destOrd="0" parTransId="{7CE4B900-AFCC-4CD3-BCC3-2D415BC29BD1}" sibTransId="{FC35333F-1A7E-44EB-AE39-73F3EA41765A}"/>
    <dgm:cxn modelId="{C85FD357-00EF-4A30-ACDD-A84CD8061B56}" srcId="{E71E60C7-478D-4514-9FB7-689E92A39106}" destId="{1A6E17AC-1F64-4FA4-BB71-747D93AA4FC0}" srcOrd="2" destOrd="0" parTransId="{41E23ACF-72CF-44FB-855A-CF3D534A98FE}" sibTransId="{29583540-C6A0-4020-A31E-F4AB2BA1BEC2}"/>
    <dgm:cxn modelId="{F2141CB6-16B5-431E-9895-623022A82F7C}" type="presOf" srcId="{E71E60C7-478D-4514-9FB7-689E92A39106}" destId="{9251296C-9E7A-4BE2-BE23-1794E68173A8}" srcOrd="0" destOrd="0" presId="urn:microsoft.com/office/officeart/2005/8/layout/matrix3"/>
    <dgm:cxn modelId="{9A186071-3EC9-41FC-91A6-250D68832EBD}" type="presOf" srcId="{1A6E17AC-1F64-4FA4-BB71-747D93AA4FC0}" destId="{8E803D8F-9F6B-4C06-A701-A5405DE78F7F}" srcOrd="0" destOrd="0" presId="urn:microsoft.com/office/officeart/2005/8/layout/matrix3"/>
    <dgm:cxn modelId="{6C5862F7-6502-436F-AE90-ACFFA0D1CEE9}" type="presOf" srcId="{3EE6F267-D3AE-4759-9FD9-2B40253612A4}" destId="{44C2EF81-D72E-4E80-8C41-8ADEE24A2911}" srcOrd="0" destOrd="0" presId="urn:microsoft.com/office/officeart/2005/8/layout/matrix3"/>
    <dgm:cxn modelId="{389768DA-EF33-4539-BDC4-9F1D8B388B24}" type="presOf" srcId="{2251962C-DA98-46F6-962B-96C5FB2553D0}" destId="{6E0EAB39-FE68-4B10-ACFC-9964910477BC}" srcOrd="0" destOrd="0" presId="urn:microsoft.com/office/officeart/2005/8/layout/matrix3"/>
    <dgm:cxn modelId="{DDFF64A5-8D98-466B-B3A8-00F3889688C5}" type="presParOf" srcId="{9251296C-9E7A-4BE2-BE23-1794E68173A8}" destId="{A83A70F9-37E1-4733-A965-0A3BF60863CC}" srcOrd="0" destOrd="0" presId="urn:microsoft.com/office/officeart/2005/8/layout/matrix3"/>
    <dgm:cxn modelId="{704D2DA7-2046-4EB0-A57D-BBFE5F83656A}" type="presParOf" srcId="{9251296C-9E7A-4BE2-BE23-1794E68173A8}" destId="{44C2EF81-D72E-4E80-8C41-8ADEE24A2911}" srcOrd="1" destOrd="0" presId="urn:microsoft.com/office/officeart/2005/8/layout/matrix3"/>
    <dgm:cxn modelId="{D872254B-21CA-4B32-96B1-39A01B9FD6C8}" type="presParOf" srcId="{9251296C-9E7A-4BE2-BE23-1794E68173A8}" destId="{6E0EAB39-FE68-4B10-ACFC-9964910477BC}" srcOrd="2" destOrd="0" presId="urn:microsoft.com/office/officeart/2005/8/layout/matrix3"/>
    <dgm:cxn modelId="{40057F17-6AE2-48BF-A543-3E519C7D73BA}" type="presParOf" srcId="{9251296C-9E7A-4BE2-BE23-1794E68173A8}" destId="{8E803D8F-9F6B-4C06-A701-A5405DE78F7F}" srcOrd="3" destOrd="0" presId="urn:microsoft.com/office/officeart/2005/8/layout/matrix3"/>
    <dgm:cxn modelId="{4D7A31B0-879A-4787-8714-4D29967BE4BF}" type="presParOf" srcId="{9251296C-9E7A-4BE2-BE23-1794E68173A8}" destId="{9F0F3E48-8A3F-487E-BD15-9B10D1892099}" srcOrd="4" destOrd="0" presId="urn:microsoft.com/office/officeart/2005/8/layout/matrix3"/>
  </dgm:cxnLst>
  <dgm:bg/>
  <dgm:whole/>
  <dgm:extLst>
    <a:ext uri="http://schemas.microsoft.com/office/drawing/2008/diagram">
      <dsp:dataModelExt xmlns:dsp="http://schemas.microsoft.com/office/drawing/2008/diagram" relId="rId5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0D913058-3843-48EC-A3C3-7828FF35343E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zh-CN" altLang="en-US"/>
        </a:p>
      </dgm:t>
    </dgm:pt>
    <dgm:pt modelId="{8785C493-BDC5-4A64-965F-41C732BCBE6F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控制与计划的关系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8B48A220-B70E-4DB7-8F53-B24C4B8B52D2}" cxnId="{1FA421BC-D399-4C35-B74D-6E9A136E6F8F}" type="parTrans">
      <dgm:prSet/>
      <dgm:spPr/>
      <dgm:t>
        <a:bodyPr/>
        <a:lstStyle/>
        <a:p>
          <a:endParaRPr lang="zh-CN" altLang="en-US"/>
        </a:p>
      </dgm:t>
    </dgm:pt>
    <dgm:pt modelId="{826F6B40-A23E-4197-B7F8-BAB6C5F36CB7}" cxnId="{1FA421BC-D399-4C35-B74D-6E9A136E6F8F}" type="sibTrans">
      <dgm:prSet/>
      <dgm:spPr/>
      <dgm:t>
        <a:bodyPr/>
        <a:lstStyle/>
        <a:p>
          <a:endParaRPr lang="zh-CN" altLang="en-US"/>
        </a:p>
      </dgm:t>
    </dgm:pt>
    <dgm:pt modelId="{0C17A15D-6BB5-4282-AEBC-A9ECBC90A07A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控制与组织的关系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3C2A5853-DCA5-4F0C-970A-067E47AF32F2}" cxnId="{CD32B54C-D472-4E2A-9736-3890A44D472D}" type="parTrans">
      <dgm:prSet/>
      <dgm:spPr/>
      <dgm:t>
        <a:bodyPr/>
        <a:lstStyle/>
        <a:p>
          <a:endParaRPr lang="zh-CN" altLang="en-US"/>
        </a:p>
      </dgm:t>
    </dgm:pt>
    <dgm:pt modelId="{6A8B7EEA-B15A-42D9-BE6A-1C8382E7A25F}" cxnId="{CD32B54C-D472-4E2A-9736-3890A44D472D}" type="sibTrans">
      <dgm:prSet/>
      <dgm:spPr/>
      <dgm:t>
        <a:bodyPr/>
        <a:lstStyle/>
        <a:p>
          <a:endParaRPr lang="zh-CN" altLang="en-US"/>
        </a:p>
      </dgm:t>
    </dgm:pt>
    <dgm:pt modelId="{4B457E14-F3F1-4F3B-B224-8B88E3A26499}">
      <dgm:prSet phldrT="[文本]" phldr="0" custT="0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>
              <a:solidFill>
                <a:schemeClr val="tx1"/>
              </a:solidFill>
            </a:rPr>
            <a:t>控制与领导的关系</a:t>
          </a:r>
          <a:r>
            <a:rPr lang="zh-CN" altLang="en-US" dirty="0" smtClean="0">
              <a:solidFill>
                <a:schemeClr val="tx1"/>
              </a:solidFill>
            </a:rPr>
            <a:t/>
          </a:r>
          <a:endParaRPr lang="zh-CN" altLang="en-US" dirty="0" smtClean="0">
            <a:solidFill>
              <a:schemeClr val="tx1"/>
            </a:solidFill>
          </a:endParaRPr>
        </a:p>
      </dgm:t>
    </dgm:pt>
    <dgm:pt modelId="{CDE33D03-46CD-4B41-A06B-59B4F21E2A9F}" cxnId="{72E2A046-0808-4074-92AE-267684238707}" type="parTrans">
      <dgm:prSet/>
      <dgm:spPr/>
      <dgm:t>
        <a:bodyPr/>
        <a:lstStyle/>
        <a:p>
          <a:endParaRPr lang="zh-CN" altLang="en-US"/>
        </a:p>
      </dgm:t>
    </dgm:pt>
    <dgm:pt modelId="{52DA2E72-F25F-45EE-AA99-39C4E71A7925}" cxnId="{72E2A046-0808-4074-92AE-267684238707}" type="sibTrans">
      <dgm:prSet/>
      <dgm:spPr/>
      <dgm:t>
        <a:bodyPr/>
        <a:lstStyle/>
        <a:p>
          <a:endParaRPr lang="zh-CN" altLang="en-US"/>
        </a:p>
      </dgm:t>
    </dgm:pt>
    <dgm:pt modelId="{4650A8B2-85E9-4CDF-8152-41A3AFC50189}" type="pres">
      <dgm:prSet presAssocID="{0D913058-3843-48EC-A3C3-7828FF35343E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zh-CN" altLang="en-US"/>
        </a:p>
      </dgm:t>
    </dgm:pt>
    <dgm:pt modelId="{6447943B-80EA-4267-A6AE-B34BDD555EBE}" type="pres">
      <dgm:prSet presAssocID="{8785C493-BDC5-4A64-965F-41C732BCBE6F}" presName="parentLin" presStyleCnt="0"/>
      <dgm:spPr/>
    </dgm:pt>
    <dgm:pt modelId="{DDA45C46-5350-413E-B588-7F84EAC18048}" type="pres">
      <dgm:prSet presAssocID="{8785C493-BDC5-4A64-965F-41C732BCBE6F}" presName="parentLeftMargin" presStyleCnt="0"/>
      <dgm:spPr/>
      <dgm:t>
        <a:bodyPr/>
        <a:lstStyle/>
        <a:p>
          <a:endParaRPr lang="zh-CN" altLang="en-US"/>
        </a:p>
      </dgm:t>
    </dgm:pt>
    <dgm:pt modelId="{98442D2C-23C9-48CC-80D9-D0602383B0E6}" type="pres">
      <dgm:prSet presAssocID="{8785C493-BDC5-4A64-965F-41C732BCBE6F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9BD653A4-8A4B-4987-94E9-D9058B931BC4}" type="pres">
      <dgm:prSet presAssocID="{8785C493-BDC5-4A64-965F-41C732BCBE6F}" presName="negativeSpace" presStyleCnt="0"/>
      <dgm:spPr/>
    </dgm:pt>
    <dgm:pt modelId="{5A47924F-DAEC-49C3-979E-275FE458829D}" type="pres">
      <dgm:prSet presAssocID="{8785C493-BDC5-4A64-965F-41C732BCBE6F}" presName="childText" presStyleLbl="conFgAcc1" presStyleIdx="0" presStyleCnt="3">
        <dgm:presLayoutVars>
          <dgm:bulletEnabled val="1"/>
        </dgm:presLayoutVars>
      </dgm:prSet>
      <dgm:spPr/>
    </dgm:pt>
    <dgm:pt modelId="{6644F77B-F06B-41F4-AEE0-9DB6E1ED4251}" type="pres">
      <dgm:prSet presAssocID="{826F6B40-A23E-4197-B7F8-BAB6C5F36CB7}" presName="spaceBetweenRectangles" presStyleCnt="0"/>
      <dgm:spPr/>
    </dgm:pt>
    <dgm:pt modelId="{BB96A049-160C-40F7-935E-5E2DE3F2DFBE}" type="pres">
      <dgm:prSet presAssocID="{0C17A15D-6BB5-4282-AEBC-A9ECBC90A07A}" presName="parentLin" presStyleCnt="0"/>
      <dgm:spPr/>
    </dgm:pt>
    <dgm:pt modelId="{1F81BEE2-A130-4EFC-8C0A-5A7C0B807F44}" type="pres">
      <dgm:prSet presAssocID="{0C17A15D-6BB5-4282-AEBC-A9ECBC90A07A}" presName="parentLeftMargin" presStyleCnt="0"/>
      <dgm:spPr/>
      <dgm:t>
        <a:bodyPr/>
        <a:lstStyle/>
        <a:p>
          <a:endParaRPr lang="zh-CN" altLang="en-US"/>
        </a:p>
      </dgm:t>
    </dgm:pt>
    <dgm:pt modelId="{D704A0CD-9C9A-4E01-A07D-0CA0A28F204B}" type="pres">
      <dgm:prSet presAssocID="{0C17A15D-6BB5-4282-AEBC-A9ECBC90A07A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98152343-1611-4684-8BB2-ED7C7BC25F9D}" type="pres">
      <dgm:prSet presAssocID="{0C17A15D-6BB5-4282-AEBC-A9ECBC90A07A}" presName="negativeSpace" presStyleCnt="0"/>
      <dgm:spPr/>
    </dgm:pt>
    <dgm:pt modelId="{B69AB277-247E-4A0A-97F7-FB6815F2BABB}" type="pres">
      <dgm:prSet presAssocID="{0C17A15D-6BB5-4282-AEBC-A9ECBC90A07A}" presName="childText" presStyleLbl="conFgAcc1" presStyleIdx="1" presStyleCnt="3">
        <dgm:presLayoutVars>
          <dgm:bulletEnabled val="1"/>
        </dgm:presLayoutVars>
      </dgm:prSet>
      <dgm:spPr/>
    </dgm:pt>
    <dgm:pt modelId="{804D9534-A415-46EC-BDB8-30CF49DC10A0}" type="pres">
      <dgm:prSet presAssocID="{6A8B7EEA-B15A-42D9-BE6A-1C8382E7A25F}" presName="spaceBetweenRectangles" presStyleCnt="0"/>
      <dgm:spPr/>
    </dgm:pt>
    <dgm:pt modelId="{BDB86821-3F5E-4E27-840E-5ECE6F06B5D0}" type="pres">
      <dgm:prSet presAssocID="{4B457E14-F3F1-4F3B-B224-8B88E3A26499}" presName="parentLin" presStyleCnt="0"/>
      <dgm:spPr/>
    </dgm:pt>
    <dgm:pt modelId="{06F53014-22BF-4921-8CCA-9AFEC0173CD6}" type="pres">
      <dgm:prSet presAssocID="{4B457E14-F3F1-4F3B-B224-8B88E3A26499}" presName="parentLeftMargin" presStyleCnt="0"/>
      <dgm:spPr/>
      <dgm:t>
        <a:bodyPr/>
        <a:lstStyle/>
        <a:p>
          <a:endParaRPr lang="zh-CN" altLang="en-US"/>
        </a:p>
      </dgm:t>
    </dgm:pt>
    <dgm:pt modelId="{EFB52024-BDD9-42CC-8922-12647BB5A6B2}" type="pres">
      <dgm:prSet presAssocID="{4B457E14-F3F1-4F3B-B224-8B88E3A26499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060820AD-C7A9-4F93-A26B-023BB9538E10}" type="pres">
      <dgm:prSet presAssocID="{4B457E14-F3F1-4F3B-B224-8B88E3A26499}" presName="negativeSpace" presStyleCnt="0"/>
      <dgm:spPr/>
    </dgm:pt>
    <dgm:pt modelId="{E03D842F-CDE0-45C4-8BFA-8ED8D0E2B8D7}" type="pres">
      <dgm:prSet presAssocID="{4B457E14-F3F1-4F3B-B224-8B88E3A26499}" presName="childText" presStyleLbl="conFgAcc1" presStyleIdx="2" presStyleCnt="3">
        <dgm:presLayoutVars>
          <dgm:bulletEnabled val="1"/>
        </dgm:presLayoutVars>
      </dgm:prSet>
      <dgm:spPr/>
    </dgm:pt>
  </dgm:ptLst>
  <dgm:cxnLst>
    <dgm:cxn modelId="{1FA421BC-D399-4C35-B74D-6E9A136E6F8F}" srcId="{0D913058-3843-48EC-A3C3-7828FF35343E}" destId="{8785C493-BDC5-4A64-965F-41C732BCBE6F}" srcOrd="0" destOrd="0" parTransId="{8B48A220-B70E-4DB7-8F53-B24C4B8B52D2}" sibTransId="{826F6B40-A23E-4197-B7F8-BAB6C5F36CB7}"/>
    <dgm:cxn modelId="{CD32B54C-D472-4E2A-9736-3890A44D472D}" srcId="{0D913058-3843-48EC-A3C3-7828FF35343E}" destId="{0C17A15D-6BB5-4282-AEBC-A9ECBC90A07A}" srcOrd="1" destOrd="0" parTransId="{3C2A5853-DCA5-4F0C-970A-067E47AF32F2}" sibTransId="{6A8B7EEA-B15A-42D9-BE6A-1C8382E7A25F}"/>
    <dgm:cxn modelId="{72E2A046-0808-4074-92AE-267684238707}" srcId="{0D913058-3843-48EC-A3C3-7828FF35343E}" destId="{4B457E14-F3F1-4F3B-B224-8B88E3A26499}" srcOrd="2" destOrd="0" parTransId="{CDE33D03-46CD-4B41-A06B-59B4F21E2A9F}" sibTransId="{52DA2E72-F25F-45EE-AA99-39C4E71A7925}"/>
    <dgm:cxn modelId="{F2320F3D-15AF-4D67-A0C2-398B89BD0192}" type="presOf" srcId="{0D913058-3843-48EC-A3C3-7828FF35343E}" destId="{4650A8B2-85E9-4CDF-8152-41A3AFC50189}" srcOrd="0" destOrd="0" presId="urn:microsoft.com/office/officeart/2005/8/layout/list1"/>
    <dgm:cxn modelId="{62B095A1-E564-4057-A58A-EC36704D678C}" type="presParOf" srcId="{4650A8B2-85E9-4CDF-8152-41A3AFC50189}" destId="{6447943B-80EA-4267-A6AE-B34BDD555EBE}" srcOrd="0" destOrd="0" presId="urn:microsoft.com/office/officeart/2005/8/layout/list1"/>
    <dgm:cxn modelId="{94DAAA78-7ED8-47F0-BDAD-5B5485D07CBF}" type="presParOf" srcId="{6447943B-80EA-4267-A6AE-B34BDD555EBE}" destId="{DDA45C46-5350-413E-B588-7F84EAC18048}" srcOrd="0" destOrd="0" presId="urn:microsoft.com/office/officeart/2005/8/layout/list1"/>
    <dgm:cxn modelId="{CDE14751-D482-4F81-BF22-834330D00B2A}" type="presOf" srcId="{8785C493-BDC5-4A64-965F-41C732BCBE6F}" destId="{DDA45C46-5350-413E-B588-7F84EAC18048}" srcOrd="0" destOrd="0" presId="urn:microsoft.com/office/officeart/2005/8/layout/list1"/>
    <dgm:cxn modelId="{B1AEC8F1-8550-4D05-8C7C-0CA450BBFD79}" type="presParOf" srcId="{6447943B-80EA-4267-A6AE-B34BDD555EBE}" destId="{98442D2C-23C9-48CC-80D9-D0602383B0E6}" srcOrd="1" destOrd="0" presId="urn:microsoft.com/office/officeart/2005/8/layout/list1"/>
    <dgm:cxn modelId="{9FB6C564-E0FE-40EC-8061-7B02CF36B90B}" type="presOf" srcId="{8785C493-BDC5-4A64-965F-41C732BCBE6F}" destId="{98442D2C-23C9-48CC-80D9-D0602383B0E6}" srcOrd="0" destOrd="0" presId="urn:microsoft.com/office/officeart/2005/8/layout/list1"/>
    <dgm:cxn modelId="{C193978E-9B36-4577-9EDF-00834CC732EA}" type="presParOf" srcId="{4650A8B2-85E9-4CDF-8152-41A3AFC50189}" destId="{9BD653A4-8A4B-4987-94E9-D9058B931BC4}" srcOrd="1" destOrd="0" presId="urn:microsoft.com/office/officeart/2005/8/layout/list1"/>
    <dgm:cxn modelId="{0F11E3C6-B664-4B2B-B298-B4D5A2FE20C5}" type="presParOf" srcId="{4650A8B2-85E9-4CDF-8152-41A3AFC50189}" destId="{5A47924F-DAEC-49C3-979E-275FE458829D}" srcOrd="2" destOrd="0" presId="urn:microsoft.com/office/officeart/2005/8/layout/list1"/>
    <dgm:cxn modelId="{68DAA5F3-C3DB-4362-8A2C-F0D390DAA550}" type="presParOf" srcId="{4650A8B2-85E9-4CDF-8152-41A3AFC50189}" destId="{6644F77B-F06B-41F4-AEE0-9DB6E1ED4251}" srcOrd="3" destOrd="0" presId="urn:microsoft.com/office/officeart/2005/8/layout/list1"/>
    <dgm:cxn modelId="{F63523A3-3F1D-4B2B-A2D9-5B1C71E8C4DA}" type="presParOf" srcId="{4650A8B2-85E9-4CDF-8152-41A3AFC50189}" destId="{BB96A049-160C-40F7-935E-5E2DE3F2DFBE}" srcOrd="4" destOrd="0" presId="urn:microsoft.com/office/officeart/2005/8/layout/list1"/>
    <dgm:cxn modelId="{909C95B4-B046-4A96-8483-99BD60C50C15}" type="presParOf" srcId="{BB96A049-160C-40F7-935E-5E2DE3F2DFBE}" destId="{1F81BEE2-A130-4EFC-8C0A-5A7C0B807F44}" srcOrd="0" destOrd="4" presId="urn:microsoft.com/office/officeart/2005/8/layout/list1"/>
    <dgm:cxn modelId="{F924C83D-3B15-4241-82FB-F98CFA8DE218}" type="presOf" srcId="{0C17A15D-6BB5-4282-AEBC-A9ECBC90A07A}" destId="{1F81BEE2-A130-4EFC-8C0A-5A7C0B807F44}" srcOrd="0" destOrd="0" presId="urn:microsoft.com/office/officeart/2005/8/layout/list1"/>
    <dgm:cxn modelId="{8B4FD9AE-4956-4A91-9B92-41C7C2848B4F}" type="presParOf" srcId="{BB96A049-160C-40F7-935E-5E2DE3F2DFBE}" destId="{D704A0CD-9C9A-4E01-A07D-0CA0A28F204B}" srcOrd="1" destOrd="4" presId="urn:microsoft.com/office/officeart/2005/8/layout/list1"/>
    <dgm:cxn modelId="{44BEA4CB-4882-4534-B19E-B39F3E80D055}" type="presOf" srcId="{0C17A15D-6BB5-4282-AEBC-A9ECBC90A07A}" destId="{D704A0CD-9C9A-4E01-A07D-0CA0A28F204B}" srcOrd="0" destOrd="0" presId="urn:microsoft.com/office/officeart/2005/8/layout/list1"/>
    <dgm:cxn modelId="{3F81716C-7B78-478A-8C43-FAFBD7405B77}" type="presParOf" srcId="{4650A8B2-85E9-4CDF-8152-41A3AFC50189}" destId="{98152343-1611-4684-8BB2-ED7C7BC25F9D}" srcOrd="5" destOrd="0" presId="urn:microsoft.com/office/officeart/2005/8/layout/list1"/>
    <dgm:cxn modelId="{11F5FEF4-C3F9-4979-BBC0-3DF73C90B0AE}" type="presParOf" srcId="{4650A8B2-85E9-4CDF-8152-41A3AFC50189}" destId="{B69AB277-247E-4A0A-97F7-FB6815F2BABB}" srcOrd="6" destOrd="0" presId="urn:microsoft.com/office/officeart/2005/8/layout/list1"/>
    <dgm:cxn modelId="{57D56077-F424-4526-B5F5-CB7CB0CA1398}" type="presParOf" srcId="{4650A8B2-85E9-4CDF-8152-41A3AFC50189}" destId="{804D9534-A415-46EC-BDB8-30CF49DC10A0}" srcOrd="7" destOrd="0" presId="urn:microsoft.com/office/officeart/2005/8/layout/list1"/>
    <dgm:cxn modelId="{6AD4C243-7649-44A0-A01F-F465122022EE}" type="presParOf" srcId="{4650A8B2-85E9-4CDF-8152-41A3AFC50189}" destId="{BDB86821-3F5E-4E27-840E-5ECE6F06B5D0}" srcOrd="8" destOrd="0" presId="urn:microsoft.com/office/officeart/2005/8/layout/list1"/>
    <dgm:cxn modelId="{9FECFDF5-6E5B-43D5-A7A9-D9FA0233D05F}" type="presParOf" srcId="{BDB86821-3F5E-4E27-840E-5ECE6F06B5D0}" destId="{06F53014-22BF-4921-8CCA-9AFEC0173CD6}" srcOrd="0" destOrd="8" presId="urn:microsoft.com/office/officeart/2005/8/layout/list1"/>
    <dgm:cxn modelId="{14BEF50F-85D9-4698-A191-62134064E5D4}" type="presOf" srcId="{4B457E14-F3F1-4F3B-B224-8B88E3A26499}" destId="{06F53014-22BF-4921-8CCA-9AFEC0173CD6}" srcOrd="0" destOrd="0" presId="urn:microsoft.com/office/officeart/2005/8/layout/list1"/>
    <dgm:cxn modelId="{F00B6784-1010-4B66-95C8-70072C2BC5DD}" type="presParOf" srcId="{BDB86821-3F5E-4E27-840E-5ECE6F06B5D0}" destId="{EFB52024-BDD9-42CC-8922-12647BB5A6B2}" srcOrd="1" destOrd="8" presId="urn:microsoft.com/office/officeart/2005/8/layout/list1"/>
    <dgm:cxn modelId="{2154671A-F81B-4DCD-AC7B-D516EAB7DF71}" type="presOf" srcId="{4B457E14-F3F1-4F3B-B224-8B88E3A26499}" destId="{EFB52024-BDD9-42CC-8922-12647BB5A6B2}" srcOrd="0" destOrd="0" presId="urn:microsoft.com/office/officeart/2005/8/layout/list1"/>
    <dgm:cxn modelId="{05175502-DA3B-4047-BA1D-943B071EECEB}" type="presParOf" srcId="{4650A8B2-85E9-4CDF-8152-41A3AFC50189}" destId="{060820AD-C7A9-4F93-A26B-023BB9538E10}" srcOrd="9" destOrd="0" presId="urn:microsoft.com/office/officeart/2005/8/layout/list1"/>
    <dgm:cxn modelId="{911B444A-6056-4E5A-A237-5FED2A3C52B1}" type="presParOf" srcId="{4650A8B2-85E9-4CDF-8152-41A3AFC50189}" destId="{E03D842F-CDE0-45C4-8BFA-8ED8D0E2B8D7}" srcOrd="10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5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 xmlns:r="http://schemas.openxmlformats.org/officeDocument/2006/relationships">
  <dsp:spTree>
    <dsp:nvGrpSpPr>
      <dsp:cNvPr id="2" name="组合 1"/>
      <dsp:cNvGrpSpPr/>
    </dsp:nvGrpSpPr>
    <dsp:grpSpPr>
      <a:xfrm>
        <a:off x="0" y="0"/>
        <a:ext cx="6096000" cy="4064000"/>
        <a:chOff x="0" y="0"/>
        <a:chExt cx="6096000" cy="4064000"/>
      </a:xfrm>
    </dsp:grpSpPr>
    <dsp:sp modelId="{79443A13-FEA9-43D2-AAB1-8CA269B5FCB9}">
      <dsp:nvSpPr>
        <dsp:cNvPr id="3" name="圆角矩形 2"/>
        <dsp:cNvSpPr/>
      </dsp:nvSpPr>
      <dsp:spPr bwMode="white">
        <a:xfrm>
          <a:off x="0" y="0"/>
          <a:ext cx="4876800" cy="894080"/>
        </a:xfrm>
        <a:prstGeom prst="roundRect">
          <a:avLst>
            <a:gd name="adj" fmla="val 10000"/>
          </a:avLst>
        </a:prstGeom>
      </dsp:spPr>
      <dsp:style>
        <a:lnRef idx="2">
          <a:schemeClr val="lt1"/>
        </a:lnRef>
        <a:fillRef idx="1">
          <a:schemeClr val="accent1"/>
        </a:fillRef>
        <a:effectRef idx="0">
          <a:scrgbClr r="0" g="0" b="0"/>
        </a:effectRef>
        <a:fontRef idx="minor">
          <a:schemeClr val="lt1"/>
        </a:fontRef>
      </dsp:style>
      <dsp:txBody>
        <a:bodyPr lIns="68580" tIns="68580" rIns="68580" bIns="68580" anchor="ctr"/>
        <a:lstStyle>
          <a:lvl1pPr algn="l">
            <a:defRPr sz="1800"/>
          </a:lvl1pPr>
          <a:lvl2pPr marL="114300" indent="-114300" algn="l">
            <a:defRPr sz="1400"/>
          </a:lvl2pPr>
          <a:lvl3pPr marL="228600" indent="-114300" algn="l">
            <a:defRPr sz="1400"/>
          </a:lvl3pPr>
          <a:lvl4pPr marL="342900" indent="-114300" algn="l">
            <a:defRPr sz="1400"/>
          </a:lvl4pPr>
          <a:lvl5pPr marL="457200" indent="-114300" algn="l">
            <a:defRPr sz="1400"/>
          </a:lvl5pPr>
          <a:lvl6pPr marL="571500" indent="-114300" algn="l">
            <a:defRPr sz="1400"/>
          </a:lvl6pPr>
          <a:lvl7pPr marL="685800" indent="-114300" algn="l">
            <a:defRPr sz="1400"/>
          </a:lvl7pPr>
          <a:lvl8pPr marL="800100" indent="-114300" algn="l">
            <a:defRPr sz="1400"/>
          </a:lvl8pPr>
          <a:lvl9pPr marL="914400" indent="-114300" algn="l">
            <a:defRPr sz="1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控制保证员工行动与目标相吻合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0" y="0"/>
        <a:ext cx="4876800" cy="894080"/>
      </dsp:txXfrm>
    </dsp:sp>
    <dsp:sp modelId="{D6C8C236-02E2-41C1-A71C-6C2F34D60C93}">
      <dsp:nvSpPr>
        <dsp:cNvPr id="4" name="圆角矩形 3"/>
        <dsp:cNvSpPr/>
      </dsp:nvSpPr>
      <dsp:spPr bwMode="white">
        <a:xfrm>
          <a:off x="408432" y="1056640"/>
          <a:ext cx="4876800" cy="894080"/>
        </a:xfrm>
        <a:prstGeom prst="roundRect">
          <a:avLst>
            <a:gd name="adj" fmla="val 10000"/>
          </a:avLst>
        </a:prstGeom>
      </dsp:spPr>
      <dsp:style>
        <a:lnRef idx="2">
          <a:schemeClr val="lt1"/>
        </a:lnRef>
        <a:fillRef idx="1">
          <a:schemeClr val="accent1"/>
        </a:fillRef>
        <a:effectRef idx="0">
          <a:scrgbClr r="0" g="0" b="0"/>
        </a:effectRef>
        <a:fontRef idx="minor">
          <a:schemeClr val="lt1"/>
        </a:fontRef>
      </dsp:style>
      <dsp:txBody>
        <a:bodyPr lIns="68580" tIns="68580" rIns="68580" bIns="68580" anchor="ctr"/>
        <a:lstStyle>
          <a:lvl1pPr algn="l">
            <a:defRPr sz="1800"/>
          </a:lvl1pPr>
          <a:lvl2pPr marL="114300" indent="-114300" algn="l">
            <a:defRPr sz="1400"/>
          </a:lvl2pPr>
          <a:lvl3pPr marL="228600" indent="-114300" algn="l">
            <a:defRPr sz="1400"/>
          </a:lvl3pPr>
          <a:lvl4pPr marL="342900" indent="-114300" algn="l">
            <a:defRPr sz="1400"/>
          </a:lvl4pPr>
          <a:lvl5pPr marL="457200" indent="-114300" algn="l">
            <a:defRPr sz="1400"/>
          </a:lvl5pPr>
          <a:lvl6pPr marL="571500" indent="-114300" algn="l">
            <a:defRPr sz="1400"/>
          </a:lvl6pPr>
          <a:lvl7pPr marL="685800" indent="-114300" algn="l">
            <a:defRPr sz="1400"/>
          </a:lvl7pPr>
          <a:lvl8pPr marL="800100" indent="-114300" algn="l">
            <a:defRPr sz="1400"/>
          </a:lvl8pPr>
          <a:lvl9pPr marL="914400" indent="-114300" algn="l">
            <a:defRPr sz="1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控制有利于管理者向员工授权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408432" y="1056640"/>
        <a:ext cx="4876800" cy="894080"/>
      </dsp:txXfrm>
    </dsp:sp>
    <dsp:sp modelId="{04B3A74D-37D6-41C7-8925-61554E034942}">
      <dsp:nvSpPr>
        <dsp:cNvPr id="5" name="圆角矩形 4"/>
        <dsp:cNvSpPr/>
      </dsp:nvSpPr>
      <dsp:spPr bwMode="white">
        <a:xfrm>
          <a:off x="810768" y="2113280"/>
          <a:ext cx="4876800" cy="894080"/>
        </a:xfrm>
        <a:prstGeom prst="roundRect">
          <a:avLst>
            <a:gd name="adj" fmla="val 10000"/>
          </a:avLst>
        </a:prstGeom>
      </dsp:spPr>
      <dsp:style>
        <a:lnRef idx="2">
          <a:schemeClr val="lt1"/>
        </a:lnRef>
        <a:fillRef idx="1">
          <a:schemeClr val="accent1"/>
        </a:fillRef>
        <a:effectRef idx="0">
          <a:scrgbClr r="0" g="0" b="0"/>
        </a:effectRef>
        <a:fontRef idx="minor">
          <a:schemeClr val="lt1"/>
        </a:fontRef>
      </dsp:style>
      <dsp:txBody>
        <a:bodyPr lIns="68580" tIns="68580" rIns="68580" bIns="68580" anchor="ctr"/>
        <a:lstStyle>
          <a:lvl1pPr algn="l">
            <a:defRPr sz="1800"/>
          </a:lvl1pPr>
          <a:lvl2pPr marL="114300" indent="-114300" algn="l">
            <a:defRPr sz="1400"/>
          </a:lvl2pPr>
          <a:lvl3pPr marL="228600" indent="-114300" algn="l">
            <a:defRPr sz="1400"/>
          </a:lvl3pPr>
          <a:lvl4pPr marL="342900" indent="-114300" algn="l">
            <a:defRPr sz="1400"/>
          </a:lvl4pPr>
          <a:lvl5pPr marL="457200" indent="-114300" algn="l">
            <a:defRPr sz="1400"/>
          </a:lvl5pPr>
          <a:lvl6pPr marL="571500" indent="-114300" algn="l">
            <a:defRPr sz="1400"/>
          </a:lvl6pPr>
          <a:lvl7pPr marL="685800" indent="-114300" algn="l">
            <a:defRPr sz="1400"/>
          </a:lvl7pPr>
          <a:lvl8pPr marL="800100" indent="-114300" algn="l">
            <a:defRPr sz="1400"/>
          </a:lvl8pPr>
          <a:lvl9pPr marL="914400" indent="-114300" algn="l">
            <a:defRPr sz="1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控制有助于管理者及时了解组织环境的变化并迅速应对，确保组织安全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810768" y="2113280"/>
        <a:ext cx="4876800" cy="894080"/>
      </dsp:txXfrm>
    </dsp:sp>
    <dsp:sp modelId="{F6CF834C-35E3-4CDD-AD77-FAB0E718C557}">
      <dsp:nvSpPr>
        <dsp:cNvPr id="6" name="圆角矩形 5"/>
        <dsp:cNvSpPr/>
      </dsp:nvSpPr>
      <dsp:spPr bwMode="white">
        <a:xfrm>
          <a:off x="1219200" y="3169920"/>
          <a:ext cx="4876800" cy="894080"/>
        </a:xfrm>
        <a:prstGeom prst="roundRect">
          <a:avLst>
            <a:gd name="adj" fmla="val 10000"/>
          </a:avLst>
        </a:prstGeom>
      </dsp:spPr>
      <dsp:style>
        <a:lnRef idx="2">
          <a:schemeClr val="lt1"/>
        </a:lnRef>
        <a:fillRef idx="1">
          <a:schemeClr val="accent1"/>
        </a:fillRef>
        <a:effectRef idx="0">
          <a:scrgbClr r="0" g="0" b="0"/>
        </a:effectRef>
        <a:fontRef idx="minor">
          <a:schemeClr val="lt1"/>
        </a:fontRef>
      </dsp:style>
      <dsp:txBody>
        <a:bodyPr lIns="68580" tIns="68580" rIns="68580" bIns="68580" anchor="ctr"/>
        <a:lstStyle>
          <a:lvl1pPr algn="l">
            <a:defRPr sz="1800"/>
          </a:lvl1pPr>
          <a:lvl2pPr marL="114300" indent="-114300" algn="l">
            <a:defRPr sz="1400"/>
          </a:lvl2pPr>
          <a:lvl3pPr marL="228600" indent="-114300" algn="l">
            <a:defRPr sz="1400"/>
          </a:lvl3pPr>
          <a:lvl4pPr marL="342900" indent="-114300" algn="l">
            <a:defRPr sz="1400"/>
          </a:lvl4pPr>
          <a:lvl5pPr marL="457200" indent="-114300" algn="l">
            <a:defRPr sz="1400"/>
          </a:lvl5pPr>
          <a:lvl6pPr marL="571500" indent="-114300" algn="l">
            <a:defRPr sz="1400"/>
          </a:lvl6pPr>
          <a:lvl7pPr marL="685800" indent="-114300" algn="l">
            <a:defRPr sz="1400"/>
          </a:lvl7pPr>
          <a:lvl8pPr marL="800100" indent="-114300" algn="l">
            <a:defRPr sz="1400"/>
          </a:lvl8pPr>
          <a:lvl9pPr marL="914400" indent="-114300" algn="l">
            <a:defRPr sz="1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控制为进一步修正完善计划提供依据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1219200" y="3169920"/>
        <a:ext cx="4876800" cy="894080"/>
      </dsp:txXfrm>
    </dsp:sp>
    <dsp:sp modelId="{7212898C-4780-4A2D-B861-65847325BB39}">
      <dsp:nvSpPr>
        <dsp:cNvPr id="7" name="下箭头 6"/>
        <dsp:cNvSpPr/>
      </dsp:nvSpPr>
      <dsp:spPr bwMode="white">
        <a:xfrm>
          <a:off x="4295648" y="684784"/>
          <a:ext cx="581152" cy="581152"/>
        </a:xfrm>
        <a:prstGeom prst="downArrow">
          <a:avLst>
            <a:gd name="adj1" fmla="val 55000"/>
            <a:gd name="adj2" fmla="val 45000"/>
          </a:avLst>
        </a:prstGeom>
      </dsp:spPr>
      <dsp:style>
        <a:lnRef idx="2">
          <a:schemeClr val="accent1">
            <a:alpha val="90000"/>
            <a:tint val="40000"/>
          </a:schemeClr>
        </a:lnRef>
        <a:fillRef idx="1">
          <a:schemeClr val="accent1">
            <a:alpha val="90000"/>
            <a:tint val="40000"/>
          </a:schemeClr>
        </a:fillRef>
        <a:effectRef idx="0">
          <a:scrgbClr r="0" g="0" b="0"/>
        </a:effectRef>
        <a:fontRef idx="minor"/>
      </dsp:style>
      <dsp:txBody>
        <a:bodyPr lIns="30480" tIns="30480" rIns="30480" bIns="30480" anchor="ctr"/>
        <a:lstStyle>
          <a:lvl1pPr algn="ctr">
            <a:defRPr sz="2400"/>
          </a:lvl1pPr>
          <a:lvl2pPr marL="171450" indent="-171450" algn="ctr">
            <a:defRPr sz="1900"/>
          </a:lvl2pPr>
          <a:lvl3pPr marL="342900" indent="-171450" algn="ctr">
            <a:defRPr sz="1900"/>
          </a:lvl3pPr>
          <a:lvl4pPr marL="514350" indent="-171450" algn="ctr">
            <a:defRPr sz="1900"/>
          </a:lvl4pPr>
          <a:lvl5pPr marL="685800" indent="-171450" algn="ctr">
            <a:defRPr sz="1900"/>
          </a:lvl5pPr>
          <a:lvl6pPr marL="857250" indent="-171450" algn="ctr">
            <a:defRPr sz="1900"/>
          </a:lvl6pPr>
          <a:lvl7pPr marL="1028700" indent="-171450" algn="ctr">
            <a:defRPr sz="1900"/>
          </a:lvl7pPr>
          <a:lvl8pPr marL="1200150" indent="-171450" algn="ctr">
            <a:defRPr sz="1900"/>
          </a:lvl8pPr>
          <a:lvl9pPr marL="1371600" indent="-171450" algn="ctr">
            <a:defRPr sz="19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endParaRPr lang="zh-CN" altLang="en-US">
            <a:solidFill>
              <a:schemeClr val="dk1"/>
            </a:solidFill>
          </a:endParaRPr>
        </a:p>
      </dsp:txBody>
      <dsp:txXfrm>
        <a:off x="4295648" y="684784"/>
        <a:ext cx="581152" cy="581152"/>
      </dsp:txXfrm>
    </dsp:sp>
    <dsp:sp modelId="{3D0433FF-1F29-4E62-8732-35BD1B16E578}">
      <dsp:nvSpPr>
        <dsp:cNvPr id="8" name="下箭头 7"/>
        <dsp:cNvSpPr/>
      </dsp:nvSpPr>
      <dsp:spPr bwMode="white">
        <a:xfrm>
          <a:off x="4704080" y="1741424"/>
          <a:ext cx="581152" cy="581152"/>
        </a:xfrm>
        <a:prstGeom prst="downArrow">
          <a:avLst>
            <a:gd name="adj1" fmla="val 55000"/>
            <a:gd name="adj2" fmla="val 45000"/>
          </a:avLst>
        </a:prstGeom>
      </dsp:spPr>
      <dsp:style>
        <a:lnRef idx="2">
          <a:schemeClr val="accent1">
            <a:alpha val="90000"/>
            <a:tint val="40000"/>
          </a:schemeClr>
        </a:lnRef>
        <a:fillRef idx="1">
          <a:schemeClr val="accent1">
            <a:alpha val="90000"/>
            <a:tint val="40000"/>
          </a:schemeClr>
        </a:fillRef>
        <a:effectRef idx="0">
          <a:scrgbClr r="0" g="0" b="0"/>
        </a:effectRef>
        <a:fontRef idx="minor"/>
      </dsp:style>
      <dsp:txBody>
        <a:bodyPr lIns="30480" tIns="30480" rIns="30480" bIns="30480" anchor="ctr"/>
        <a:lstStyle>
          <a:lvl1pPr algn="ctr">
            <a:defRPr sz="2400"/>
          </a:lvl1pPr>
          <a:lvl2pPr marL="171450" indent="-171450" algn="ctr">
            <a:defRPr sz="1900"/>
          </a:lvl2pPr>
          <a:lvl3pPr marL="342900" indent="-171450" algn="ctr">
            <a:defRPr sz="1900"/>
          </a:lvl3pPr>
          <a:lvl4pPr marL="514350" indent="-171450" algn="ctr">
            <a:defRPr sz="1900"/>
          </a:lvl4pPr>
          <a:lvl5pPr marL="685800" indent="-171450" algn="ctr">
            <a:defRPr sz="1900"/>
          </a:lvl5pPr>
          <a:lvl6pPr marL="857250" indent="-171450" algn="ctr">
            <a:defRPr sz="1900"/>
          </a:lvl6pPr>
          <a:lvl7pPr marL="1028700" indent="-171450" algn="ctr">
            <a:defRPr sz="1900"/>
          </a:lvl7pPr>
          <a:lvl8pPr marL="1200150" indent="-171450" algn="ctr">
            <a:defRPr sz="1900"/>
          </a:lvl8pPr>
          <a:lvl9pPr marL="1371600" indent="-171450" algn="ctr">
            <a:defRPr sz="19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endParaRPr lang="zh-CN" altLang="en-US">
            <a:solidFill>
              <a:schemeClr val="dk1"/>
            </a:solidFill>
          </a:endParaRPr>
        </a:p>
      </dsp:txBody>
      <dsp:txXfrm>
        <a:off x="4704080" y="1741424"/>
        <a:ext cx="581152" cy="581152"/>
      </dsp:txXfrm>
    </dsp:sp>
    <dsp:sp modelId="{4D94B46A-3D2A-4472-BF21-89BBC755C4C1}">
      <dsp:nvSpPr>
        <dsp:cNvPr id="9" name="下箭头 8"/>
        <dsp:cNvSpPr/>
      </dsp:nvSpPr>
      <dsp:spPr bwMode="white">
        <a:xfrm>
          <a:off x="5106416" y="2798064"/>
          <a:ext cx="581152" cy="581152"/>
        </a:xfrm>
        <a:prstGeom prst="downArrow">
          <a:avLst>
            <a:gd name="adj1" fmla="val 55000"/>
            <a:gd name="adj2" fmla="val 45000"/>
          </a:avLst>
        </a:prstGeom>
      </dsp:spPr>
      <dsp:style>
        <a:lnRef idx="2">
          <a:schemeClr val="accent1">
            <a:alpha val="90000"/>
            <a:tint val="40000"/>
          </a:schemeClr>
        </a:lnRef>
        <a:fillRef idx="1">
          <a:schemeClr val="accent1">
            <a:alpha val="90000"/>
            <a:tint val="40000"/>
          </a:schemeClr>
        </a:fillRef>
        <a:effectRef idx="0">
          <a:scrgbClr r="0" g="0" b="0"/>
        </a:effectRef>
        <a:fontRef idx="minor"/>
      </dsp:style>
      <dsp:txBody>
        <a:bodyPr lIns="30480" tIns="30480" rIns="30480" bIns="30480" anchor="ctr"/>
        <a:lstStyle>
          <a:lvl1pPr algn="ctr">
            <a:defRPr sz="2400"/>
          </a:lvl1pPr>
          <a:lvl2pPr marL="171450" indent="-171450" algn="ctr">
            <a:defRPr sz="1900"/>
          </a:lvl2pPr>
          <a:lvl3pPr marL="342900" indent="-171450" algn="ctr">
            <a:defRPr sz="1900"/>
          </a:lvl3pPr>
          <a:lvl4pPr marL="514350" indent="-171450" algn="ctr">
            <a:defRPr sz="1900"/>
          </a:lvl4pPr>
          <a:lvl5pPr marL="685800" indent="-171450" algn="ctr">
            <a:defRPr sz="1900"/>
          </a:lvl5pPr>
          <a:lvl6pPr marL="857250" indent="-171450" algn="ctr">
            <a:defRPr sz="1900"/>
          </a:lvl6pPr>
          <a:lvl7pPr marL="1028700" indent="-171450" algn="ctr">
            <a:defRPr sz="1900"/>
          </a:lvl7pPr>
          <a:lvl8pPr marL="1200150" indent="-171450" algn="ctr">
            <a:defRPr sz="1900"/>
          </a:lvl8pPr>
          <a:lvl9pPr marL="1371600" indent="-171450" algn="ctr">
            <a:defRPr sz="19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endParaRPr lang="zh-CN" altLang="en-US">
            <a:solidFill>
              <a:schemeClr val="dk1"/>
            </a:solidFill>
          </a:endParaRPr>
        </a:p>
      </dsp:txBody>
      <dsp:txXfrm>
        <a:off x="5106416" y="2798064"/>
        <a:ext cx="581152" cy="58115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 xmlns:r="http://schemas.openxmlformats.org/officeDocument/2006/relationships">
  <dsp:spTree>
    <dsp:nvGrpSpPr>
      <dsp:cNvPr id="2" name="组合 1"/>
      <dsp:cNvGrpSpPr/>
    </dsp:nvGrpSpPr>
    <dsp:grpSpPr>
      <a:xfrm>
        <a:off x="0" y="0"/>
        <a:ext cx="6096000" cy="4064000"/>
        <a:chOff x="0" y="0"/>
        <a:chExt cx="6096000" cy="4064000"/>
      </a:xfrm>
    </dsp:grpSpPr>
    <dsp:sp modelId="{B8CA292C-A788-44D4-9635-E35137AABD90}">
      <dsp:nvSpPr>
        <dsp:cNvPr id="4" name="右箭头 3"/>
        <dsp:cNvSpPr/>
      </dsp:nvSpPr>
      <dsp:spPr bwMode="white">
        <a:xfrm>
          <a:off x="2438400" y="0"/>
          <a:ext cx="3657600" cy="1270000"/>
        </a:xfrm>
        <a:prstGeom prst="rightArrow">
          <a:avLst>
            <a:gd name="adj1" fmla="val 75000"/>
            <a:gd name="adj2" fmla="val 50000"/>
          </a:avLst>
        </a:prstGeom>
      </dsp:spPr>
      <dsp:style>
        <a:lnRef idx="1">
          <a:schemeClr val="accent1">
            <a:alpha val="90000"/>
            <a:tint val="40000"/>
          </a:schemeClr>
        </a:lnRef>
        <a:fillRef idx="1">
          <a:schemeClr val="accent1">
            <a:alpha val="90000"/>
            <a:tint val="40000"/>
          </a:schemeClr>
        </a:fillRef>
        <a:effectRef idx="2">
          <a:scrgbClr r="0" g="0" b="0"/>
        </a:effectRef>
        <a:fontRef idx="minor"/>
      </dsp:style>
      <dsp:txBody>
        <a:bodyPr lIns="8890" tIns="8890" rIns="8890" bIns="8890" anchor="t"/>
        <a:lstStyle>
          <a:lvl1pPr algn="l">
            <a:defRPr sz="6500"/>
          </a:lvl1pPr>
          <a:lvl2pPr marL="285750" indent="-285750" algn="l">
            <a:defRPr sz="6500"/>
          </a:lvl2pPr>
          <a:lvl3pPr marL="571500" indent="-285750" algn="l">
            <a:defRPr sz="6500"/>
          </a:lvl3pPr>
          <a:lvl4pPr marL="857250" indent="-285750" algn="l">
            <a:defRPr sz="6500"/>
          </a:lvl4pPr>
          <a:lvl5pPr marL="1143000" indent="-285750" algn="l">
            <a:defRPr sz="6500"/>
          </a:lvl5pPr>
          <a:lvl6pPr marL="1428750" indent="-285750" algn="l">
            <a:defRPr sz="6500"/>
          </a:lvl6pPr>
          <a:lvl7pPr marL="1714500" indent="-285750" algn="l">
            <a:defRPr sz="6500"/>
          </a:lvl7pPr>
          <a:lvl8pPr marL="2000250" indent="-285750" algn="l">
            <a:defRPr sz="6500"/>
          </a:lvl8pPr>
          <a:lvl9pPr marL="2286000" indent="-285750" algn="l">
            <a:defRPr sz="6500"/>
          </a:lvl9pPr>
        </a:lstStyle>
        <a:p>
          <a:pPr marL="114300" lvl="1" indent="-114300">
            <a:lnSpc>
              <a:spcPct val="10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zh-CN" altLang="en-US" sz="1400" dirty="0" smtClean="0">
              <a:solidFill>
                <a:schemeClr val="dk1"/>
              </a:solidFill>
            </a:rPr>
            <a:t>  质量控制</a:t>
          </a:r>
          <a:endParaRPr lang="zh-CN" altLang="en-US" sz="1400" dirty="0">
            <a:solidFill>
              <a:schemeClr val="dk1"/>
            </a:solidFill>
          </a:endParaRPr>
        </a:p>
        <a:p>
          <a:pPr marL="114300" lvl="1" indent="-114300">
            <a:lnSpc>
              <a:spcPct val="10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zh-CN" altLang="en-US" sz="1400" dirty="0" smtClean="0">
              <a:solidFill>
                <a:schemeClr val="dk1"/>
              </a:solidFill>
            </a:rPr>
            <a:t>  成本控制</a:t>
          </a:r>
          <a:endParaRPr lang="zh-CN" altLang="en-US" sz="1400" dirty="0">
            <a:solidFill>
              <a:schemeClr val="dk1"/>
            </a:solidFill>
          </a:endParaRPr>
        </a:p>
        <a:p>
          <a:pPr marL="114300" lvl="1" indent="-114300">
            <a:lnSpc>
              <a:spcPct val="10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zh-CN" altLang="en-US" sz="1400" dirty="0" smtClean="0">
              <a:solidFill>
                <a:schemeClr val="dk1"/>
              </a:solidFill>
            </a:rPr>
            <a:t>  作业控制</a:t>
          </a:r>
          <a:endParaRPr lang="zh-CN" altLang="en-US" sz="1400" dirty="0">
            <a:solidFill>
              <a:schemeClr val="dk1"/>
            </a:solidFill>
          </a:endParaRPr>
        </a:p>
        <a:p>
          <a:pPr marL="114300" lvl="1" indent="-114300">
            <a:lnSpc>
              <a:spcPct val="10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zh-CN" altLang="en-US" sz="1400" dirty="0" smtClean="0">
              <a:solidFill>
                <a:schemeClr val="dk1"/>
              </a:solidFill>
            </a:rPr>
            <a:t>  资金</a:t>
          </a:r>
          <a:r>
            <a:rPr lang="zh-CN" altLang="en-US" sz="1400" dirty="0" smtClean="0">
              <a:solidFill>
                <a:schemeClr val="dk1"/>
              </a:solidFill>
            </a:rPr>
            <a:t>控制</a:t>
          </a:r>
          <a:endParaRPr lang="zh-CN" altLang="en-US" sz="1400" dirty="0">
            <a:solidFill>
              <a:schemeClr val="dk1"/>
            </a:solidFill>
          </a:endParaRPr>
        </a:p>
      </dsp:txBody>
      <dsp:txXfrm>
        <a:off x="2438400" y="0"/>
        <a:ext cx="3657600" cy="1270000"/>
      </dsp:txXfrm>
    </dsp:sp>
    <dsp:sp modelId="{E97AE418-EB2B-4CD9-9085-E45830217E63}">
      <dsp:nvSpPr>
        <dsp:cNvPr id="3" name="圆角矩形 2"/>
        <dsp:cNvSpPr/>
      </dsp:nvSpPr>
      <dsp:spPr bwMode="white">
        <a:xfrm>
          <a:off x="0" y="0"/>
          <a:ext cx="2438400" cy="1270000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3">
          <a:scrgbClr r="0" g="0" b="0"/>
        </a:effectRef>
        <a:fontRef idx="minor">
          <a:schemeClr val="lt1"/>
        </a:fontRef>
      </dsp:style>
      <dsp:txBody>
        <a:bodyPr lIns="121920" tIns="60960" rIns="121920" bIns="60960" anchor="ctr"/>
        <a:lstStyle>
          <a:lvl1pPr algn="ctr">
            <a:defRPr sz="3200"/>
          </a:lvl1pPr>
          <a:lvl2pPr marL="228600" indent="-228600" algn="ctr">
            <a:defRPr sz="2400"/>
          </a:lvl2pPr>
          <a:lvl3pPr marL="457200" indent="-228600" algn="ctr">
            <a:defRPr sz="2400"/>
          </a:lvl3pPr>
          <a:lvl4pPr marL="685800" indent="-228600" algn="ctr">
            <a:defRPr sz="2400"/>
          </a:lvl4pPr>
          <a:lvl5pPr marL="914400" indent="-228600" algn="ctr">
            <a:defRPr sz="2400"/>
          </a:lvl5pPr>
          <a:lvl6pPr marL="1143000" indent="-228600" algn="ctr">
            <a:defRPr sz="2400"/>
          </a:lvl6pPr>
          <a:lvl7pPr marL="1371600" indent="-228600" algn="ctr">
            <a:defRPr sz="2400"/>
          </a:lvl7pPr>
          <a:lvl8pPr marL="1600200" indent="-228600" algn="ctr">
            <a:defRPr sz="2400"/>
          </a:lvl8pPr>
          <a:lvl9pPr marL="1828800" indent="-228600" algn="ctr">
            <a:defRPr sz="2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按照业务范围</a:t>
          </a:r>
          <a:r>
            <a:rPr lang="zh-CN" altLang="en-US" dirty="0" smtClean="0"/>
            <a:t>的不同</a:t>
          </a:r>
          <a:endParaRPr lang="zh-CN" altLang="en-US" dirty="0"/>
        </a:p>
      </dsp:txBody>
      <dsp:txXfrm>
        <a:off x="0" y="0"/>
        <a:ext cx="2438400" cy="1270000"/>
      </dsp:txXfrm>
    </dsp:sp>
    <dsp:sp modelId="{9EAF6D32-85B6-4A15-9490-5CB566E396A5}">
      <dsp:nvSpPr>
        <dsp:cNvPr id="6" name="右箭头 5"/>
        <dsp:cNvSpPr/>
      </dsp:nvSpPr>
      <dsp:spPr bwMode="white">
        <a:xfrm>
          <a:off x="2438400" y="1397000"/>
          <a:ext cx="3657600" cy="1270000"/>
        </a:xfrm>
        <a:prstGeom prst="rightArrow">
          <a:avLst>
            <a:gd name="adj1" fmla="val 75000"/>
            <a:gd name="adj2" fmla="val 50000"/>
          </a:avLst>
        </a:prstGeom>
      </dsp:spPr>
      <dsp:style>
        <a:lnRef idx="1">
          <a:schemeClr val="accent1">
            <a:alpha val="90000"/>
            <a:tint val="40000"/>
          </a:schemeClr>
        </a:lnRef>
        <a:fillRef idx="1">
          <a:schemeClr val="accent1">
            <a:alpha val="90000"/>
            <a:tint val="40000"/>
          </a:schemeClr>
        </a:fillRef>
        <a:effectRef idx="2">
          <a:scrgbClr r="0" g="0" b="0"/>
        </a:effectRef>
        <a:fontRef idx="minor"/>
      </dsp:style>
      <dsp:txBody>
        <a:bodyPr lIns="15240" tIns="15240" rIns="15240" bIns="15240" anchor="t"/>
        <a:lstStyle>
          <a:lvl1pPr algn="l">
            <a:defRPr sz="6500"/>
          </a:lvl1pPr>
          <a:lvl2pPr marL="285750" indent="-285750" algn="l">
            <a:defRPr sz="6500"/>
          </a:lvl2pPr>
          <a:lvl3pPr marL="571500" indent="-285750" algn="l">
            <a:defRPr sz="6500"/>
          </a:lvl3pPr>
          <a:lvl4pPr marL="857250" indent="-285750" algn="l">
            <a:defRPr sz="6500"/>
          </a:lvl4pPr>
          <a:lvl5pPr marL="1143000" indent="-285750" algn="l">
            <a:defRPr sz="6500"/>
          </a:lvl5pPr>
          <a:lvl6pPr marL="1428750" indent="-285750" algn="l">
            <a:defRPr sz="6500"/>
          </a:lvl6pPr>
          <a:lvl7pPr marL="1714500" indent="-285750" algn="l">
            <a:defRPr sz="6500"/>
          </a:lvl7pPr>
          <a:lvl8pPr marL="2000250" indent="-285750" algn="l">
            <a:defRPr sz="6500"/>
          </a:lvl8pPr>
          <a:lvl9pPr marL="2286000" indent="-285750" algn="l">
            <a:defRPr sz="6500"/>
          </a:lvl9pPr>
        </a:lstStyle>
        <a:p>
          <a:pPr marL="228600" lvl="1" indent="-228600">
            <a:lnSpc>
              <a:spcPct val="10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zh-CN" altLang="en-US" sz="2400" dirty="0" smtClean="0">
              <a:solidFill>
                <a:schemeClr val="dk1"/>
              </a:solidFill>
            </a:rPr>
            <a:t>局部控制</a:t>
          </a:r>
          <a:endParaRPr lang="zh-CN" altLang="en-US" sz="2400" dirty="0">
            <a:solidFill>
              <a:schemeClr val="dk1"/>
            </a:solidFill>
          </a:endParaRPr>
        </a:p>
        <a:p>
          <a:pPr marL="228600" lvl="1" indent="-228600">
            <a:lnSpc>
              <a:spcPct val="10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zh-CN" altLang="en-US" sz="2400" dirty="0" smtClean="0">
              <a:solidFill>
                <a:schemeClr val="dk1"/>
              </a:solidFill>
            </a:rPr>
            <a:t>全面控制</a:t>
          </a:r>
          <a:endParaRPr lang="zh-CN" altLang="en-US" sz="2400" dirty="0">
            <a:solidFill>
              <a:schemeClr val="dk1"/>
            </a:solidFill>
          </a:endParaRPr>
        </a:p>
      </dsp:txBody>
      <dsp:txXfrm>
        <a:off x="2438400" y="1397000"/>
        <a:ext cx="3657600" cy="1270000"/>
      </dsp:txXfrm>
    </dsp:sp>
    <dsp:sp modelId="{583B4AD8-FC4D-4DC8-A177-2BB83A04798A}">
      <dsp:nvSpPr>
        <dsp:cNvPr id="5" name="圆角矩形 4"/>
        <dsp:cNvSpPr/>
      </dsp:nvSpPr>
      <dsp:spPr bwMode="white">
        <a:xfrm>
          <a:off x="0" y="1397000"/>
          <a:ext cx="2438400" cy="1270000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3">
          <a:scrgbClr r="0" g="0" b="0"/>
        </a:effectRef>
        <a:fontRef idx="minor">
          <a:schemeClr val="lt1"/>
        </a:fontRef>
      </dsp:style>
      <dsp:txBody>
        <a:bodyPr lIns="121920" tIns="60960" rIns="121920" bIns="60960" anchor="ctr"/>
        <a:lstStyle>
          <a:lvl1pPr algn="ctr">
            <a:defRPr sz="3200"/>
          </a:lvl1pPr>
          <a:lvl2pPr marL="228600" indent="-228600" algn="ctr">
            <a:defRPr sz="2400"/>
          </a:lvl2pPr>
          <a:lvl3pPr marL="457200" indent="-228600" algn="ctr">
            <a:defRPr sz="2400"/>
          </a:lvl3pPr>
          <a:lvl4pPr marL="685800" indent="-228600" algn="ctr">
            <a:defRPr sz="2400"/>
          </a:lvl4pPr>
          <a:lvl5pPr marL="914400" indent="-228600" algn="ctr">
            <a:defRPr sz="2400"/>
          </a:lvl5pPr>
          <a:lvl6pPr marL="1143000" indent="-228600" algn="ctr">
            <a:defRPr sz="2400"/>
          </a:lvl6pPr>
          <a:lvl7pPr marL="1371600" indent="-228600" algn="ctr">
            <a:defRPr sz="2400"/>
          </a:lvl7pPr>
          <a:lvl8pPr marL="1600200" indent="-228600" algn="ctr">
            <a:defRPr sz="2400"/>
          </a:lvl8pPr>
          <a:lvl9pPr marL="1828800" indent="-228600" algn="ctr">
            <a:defRPr sz="2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按照控制对象的全面性</a:t>
          </a:r>
          <a:endParaRPr lang="zh-CN" altLang="en-US" dirty="0"/>
        </a:p>
      </dsp:txBody>
      <dsp:txXfrm>
        <a:off x="0" y="1397000"/>
        <a:ext cx="2438400" cy="1270000"/>
      </dsp:txXfrm>
    </dsp:sp>
    <dsp:sp modelId="{56FED310-0CF7-469D-8A58-B1E99F99D235}">
      <dsp:nvSpPr>
        <dsp:cNvPr id="8" name="右箭头 7"/>
        <dsp:cNvSpPr/>
      </dsp:nvSpPr>
      <dsp:spPr bwMode="white">
        <a:xfrm>
          <a:off x="2438400" y="2794000"/>
          <a:ext cx="3657600" cy="1270000"/>
        </a:xfrm>
        <a:prstGeom prst="rightArrow">
          <a:avLst>
            <a:gd name="adj1" fmla="val 75000"/>
            <a:gd name="adj2" fmla="val 50000"/>
          </a:avLst>
        </a:prstGeom>
      </dsp:spPr>
      <dsp:style>
        <a:lnRef idx="1">
          <a:schemeClr val="accent1">
            <a:alpha val="90000"/>
            <a:tint val="40000"/>
          </a:schemeClr>
        </a:lnRef>
        <a:fillRef idx="1">
          <a:schemeClr val="accent1">
            <a:alpha val="90000"/>
            <a:tint val="40000"/>
          </a:schemeClr>
        </a:fillRef>
        <a:effectRef idx="2">
          <a:scrgbClr r="0" g="0" b="0"/>
        </a:effectRef>
        <a:fontRef idx="minor"/>
      </dsp:style>
      <dsp:txBody>
        <a:bodyPr lIns="11430" tIns="11430" rIns="11430" bIns="11430" anchor="t"/>
        <a:lstStyle>
          <a:lvl1pPr algn="l">
            <a:defRPr sz="6500"/>
          </a:lvl1pPr>
          <a:lvl2pPr marL="285750" indent="-285750" algn="l">
            <a:defRPr sz="6500"/>
          </a:lvl2pPr>
          <a:lvl3pPr marL="571500" indent="-285750" algn="l">
            <a:defRPr sz="6500"/>
          </a:lvl3pPr>
          <a:lvl4pPr marL="857250" indent="-285750" algn="l">
            <a:defRPr sz="6500"/>
          </a:lvl4pPr>
          <a:lvl5pPr marL="1143000" indent="-285750" algn="l">
            <a:defRPr sz="6500"/>
          </a:lvl5pPr>
          <a:lvl6pPr marL="1428750" indent="-285750" algn="l">
            <a:defRPr sz="6500"/>
          </a:lvl6pPr>
          <a:lvl7pPr marL="1714500" indent="-285750" algn="l">
            <a:defRPr sz="6500"/>
          </a:lvl7pPr>
          <a:lvl8pPr marL="2000250" indent="-285750" algn="l">
            <a:defRPr sz="6500"/>
          </a:lvl8pPr>
          <a:lvl9pPr marL="2286000" indent="-285750" algn="l">
            <a:defRPr sz="6500"/>
          </a:lvl9pPr>
        </a:lstStyle>
        <a:p>
          <a:pPr marL="171450" lvl="1" indent="-171450">
            <a:lnSpc>
              <a:spcPct val="10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zh-CN" altLang="en-US" sz="1800" dirty="0" smtClean="0">
              <a:solidFill>
                <a:schemeClr val="dk1"/>
              </a:solidFill>
            </a:rPr>
            <a:t>前馈控制</a:t>
          </a:r>
          <a:endParaRPr lang="zh-CN" altLang="en-US" sz="1800" dirty="0">
            <a:solidFill>
              <a:schemeClr val="dk1"/>
            </a:solidFill>
          </a:endParaRPr>
        </a:p>
        <a:p>
          <a:pPr marL="171450" lvl="1" indent="-171450">
            <a:lnSpc>
              <a:spcPct val="10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zh-CN" altLang="en-US" sz="1800" dirty="0" smtClean="0">
              <a:solidFill>
                <a:schemeClr val="dk1"/>
              </a:solidFill>
            </a:rPr>
            <a:t>实时控制</a:t>
          </a:r>
          <a:endParaRPr lang="zh-CN" altLang="en-US" sz="1800" dirty="0">
            <a:solidFill>
              <a:schemeClr val="dk1"/>
            </a:solidFill>
          </a:endParaRPr>
        </a:p>
        <a:p>
          <a:pPr marL="171450" lvl="1" indent="-171450">
            <a:lnSpc>
              <a:spcPct val="10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zh-CN" altLang="en-US" sz="1800" dirty="0" smtClean="0">
              <a:solidFill>
                <a:schemeClr val="dk1"/>
              </a:solidFill>
            </a:rPr>
            <a:t>反馈控制</a:t>
          </a:r>
          <a:endParaRPr lang="zh-CN" altLang="en-US" sz="1800" dirty="0">
            <a:solidFill>
              <a:schemeClr val="dk1"/>
            </a:solidFill>
          </a:endParaRPr>
        </a:p>
      </dsp:txBody>
      <dsp:txXfrm>
        <a:off x="2438400" y="2794000"/>
        <a:ext cx="3657600" cy="1270000"/>
      </dsp:txXfrm>
    </dsp:sp>
    <dsp:sp modelId="{5E683B02-AA96-4AD7-9F09-5EE6CA074130}">
      <dsp:nvSpPr>
        <dsp:cNvPr id="7" name="圆角矩形 6"/>
        <dsp:cNvSpPr/>
      </dsp:nvSpPr>
      <dsp:spPr bwMode="white">
        <a:xfrm>
          <a:off x="0" y="2794000"/>
          <a:ext cx="2438400" cy="1270000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3">
          <a:scrgbClr r="0" g="0" b="0"/>
        </a:effectRef>
        <a:fontRef idx="minor">
          <a:schemeClr val="lt1"/>
        </a:fontRef>
      </dsp:style>
      <dsp:txBody>
        <a:bodyPr lIns="121920" tIns="60960" rIns="121920" bIns="60960" anchor="ctr"/>
        <a:lstStyle>
          <a:lvl1pPr algn="ctr">
            <a:defRPr sz="3200"/>
          </a:lvl1pPr>
          <a:lvl2pPr marL="228600" indent="-228600" algn="ctr">
            <a:defRPr sz="2400"/>
          </a:lvl2pPr>
          <a:lvl3pPr marL="457200" indent="-228600" algn="ctr">
            <a:defRPr sz="2400"/>
          </a:lvl3pPr>
          <a:lvl4pPr marL="685800" indent="-228600" algn="ctr">
            <a:defRPr sz="2400"/>
          </a:lvl4pPr>
          <a:lvl5pPr marL="914400" indent="-228600" algn="ctr">
            <a:defRPr sz="2400"/>
          </a:lvl5pPr>
          <a:lvl6pPr marL="1143000" indent="-228600" algn="ctr">
            <a:defRPr sz="2400"/>
          </a:lvl6pPr>
          <a:lvl7pPr marL="1371600" indent="-228600" algn="ctr">
            <a:defRPr sz="2400"/>
          </a:lvl7pPr>
          <a:lvl8pPr marL="1600200" indent="-228600" algn="ctr">
            <a:defRPr sz="2400"/>
          </a:lvl8pPr>
          <a:lvl9pPr marL="1828800" indent="-228600" algn="ctr">
            <a:defRPr sz="2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按照控制发生时间点</a:t>
          </a:r>
          <a:endParaRPr lang="zh-CN" altLang="en-US" dirty="0"/>
        </a:p>
      </dsp:txBody>
      <dsp:txXfrm>
        <a:off x="0" y="2794000"/>
        <a:ext cx="2438400" cy="127000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 xmlns:r="http://schemas.openxmlformats.org/officeDocument/2006/relationships">
  <dsp:spTree>
    <dsp:nvGrpSpPr>
      <dsp:cNvPr id="2" name="组合 1"/>
      <dsp:cNvGrpSpPr/>
    </dsp:nvGrpSpPr>
    <dsp:grpSpPr>
      <a:xfrm>
        <a:off x="0" y="0"/>
        <a:ext cx="6096000" cy="3643338"/>
        <a:chOff x="0" y="0"/>
        <a:chExt cx="6096000" cy="3643338"/>
      </a:xfrm>
    </dsp:grpSpPr>
    <dsp:sp modelId="{9F2D5B80-14D8-4436-B7A9-43CD035E9C02}">
      <dsp:nvSpPr>
        <dsp:cNvPr id="3" name="圆角矩形 2"/>
        <dsp:cNvSpPr/>
      </dsp:nvSpPr>
      <dsp:spPr bwMode="white">
        <a:xfrm>
          <a:off x="2448772" y="0"/>
          <a:ext cx="1198457" cy="778997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2">
          <a:scrgbClr r="0" g="0" b="0"/>
        </a:effectRef>
        <a:fontRef idx="minor">
          <a:schemeClr val="lt1"/>
        </a:fontRef>
      </dsp:style>
      <dsp:txBody>
        <a:bodyPr lIns="72390" tIns="72390" rIns="72390" bIns="72390" anchor="ctr"/>
        <a:lstStyle>
          <a:lvl1pPr algn="ctr">
            <a:defRPr sz="1900"/>
          </a:lvl1pPr>
          <a:lvl2pPr marL="114300" indent="-114300" algn="ctr">
            <a:defRPr sz="1400"/>
          </a:lvl2pPr>
          <a:lvl3pPr marL="228600" indent="-114300" algn="ctr">
            <a:defRPr sz="1400"/>
          </a:lvl3pPr>
          <a:lvl4pPr marL="342900" indent="-114300" algn="ctr">
            <a:defRPr sz="1400"/>
          </a:lvl4pPr>
          <a:lvl5pPr marL="457200" indent="-114300" algn="ctr">
            <a:defRPr sz="1400"/>
          </a:lvl5pPr>
          <a:lvl6pPr marL="571500" indent="-114300" algn="ctr">
            <a:defRPr sz="1400"/>
          </a:lvl6pPr>
          <a:lvl7pPr marL="685800" indent="-114300" algn="ctr">
            <a:defRPr sz="1400"/>
          </a:lvl7pPr>
          <a:lvl8pPr marL="800100" indent="-114300" algn="ctr">
            <a:defRPr sz="1400"/>
          </a:lvl8pPr>
          <a:lvl9pPr marL="914400" indent="-114300" algn="ctr">
            <a:defRPr sz="1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实物标准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2448772" y="0"/>
        <a:ext cx="1198457" cy="778997"/>
      </dsp:txXfrm>
    </dsp:sp>
    <dsp:sp modelId="{427ED517-3347-4B66-8BBA-2BF12EEFD6B0}">
      <dsp:nvSpPr>
        <dsp:cNvPr id="4" name="弧形 3"/>
        <dsp:cNvSpPr/>
      </dsp:nvSpPr>
      <dsp:spPr bwMode="white">
        <a:xfrm>
          <a:off x="1492988" y="389498"/>
          <a:ext cx="3110025" cy="3110025"/>
        </a:xfrm>
        <a:prstGeom prst="arc">
          <a:avLst>
            <a:gd name="adj1" fmla="val 17579926"/>
            <a:gd name="adj2" fmla="val 19538753"/>
          </a:avLst>
        </a:prstGeom>
      </dsp:spPr>
      <dsp:style>
        <a:lnRef idx="1">
          <a:schemeClr val="accent1"/>
        </a:lnRef>
        <a:fillRef idx="0">
          <a:schemeClr val="accent1"/>
        </a:fillRef>
        <a:effectRef idx="0">
          <a:scrgbClr r="0" g="0" b="0"/>
        </a:effectRef>
        <a:fontRef idx="minor"/>
      </dsp:style>
      <dsp:txXfrm>
        <a:off x="1492988" y="389498"/>
        <a:ext cx="3110025" cy="3110025"/>
      </dsp:txXfrm>
    </dsp:sp>
    <dsp:sp modelId="{1302CDC8-59DB-4A2D-9FC4-B8F56273A540}">
      <dsp:nvSpPr>
        <dsp:cNvPr id="5" name="圆角矩形 4"/>
        <dsp:cNvSpPr/>
      </dsp:nvSpPr>
      <dsp:spPr bwMode="white">
        <a:xfrm>
          <a:off x="3927676" y="1074487"/>
          <a:ext cx="1198457" cy="778997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2">
          <a:scrgbClr r="0" g="0" b="0"/>
        </a:effectRef>
        <a:fontRef idx="minor">
          <a:schemeClr val="lt1"/>
        </a:fontRef>
      </dsp:style>
      <dsp:txBody>
        <a:bodyPr lIns="72390" tIns="72390" rIns="72390" bIns="72390" anchor="ctr"/>
        <a:lstStyle>
          <a:lvl1pPr algn="ctr">
            <a:defRPr sz="1900"/>
          </a:lvl1pPr>
          <a:lvl2pPr marL="114300" indent="-114300" algn="ctr">
            <a:defRPr sz="1400"/>
          </a:lvl2pPr>
          <a:lvl3pPr marL="228600" indent="-114300" algn="ctr">
            <a:defRPr sz="1400"/>
          </a:lvl3pPr>
          <a:lvl4pPr marL="342900" indent="-114300" algn="ctr">
            <a:defRPr sz="1400"/>
          </a:lvl4pPr>
          <a:lvl5pPr marL="457200" indent="-114300" algn="ctr">
            <a:defRPr sz="1400"/>
          </a:lvl5pPr>
          <a:lvl6pPr marL="571500" indent="-114300" algn="ctr">
            <a:defRPr sz="1400"/>
          </a:lvl6pPr>
          <a:lvl7pPr marL="685800" indent="-114300" algn="ctr">
            <a:defRPr sz="1400"/>
          </a:lvl7pPr>
          <a:lvl8pPr marL="800100" indent="-114300" algn="ctr">
            <a:defRPr sz="1400"/>
          </a:lvl8pPr>
          <a:lvl9pPr marL="914400" indent="-114300" algn="ctr">
            <a:defRPr sz="1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成本标准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3927676" y="1074487"/>
        <a:ext cx="1198457" cy="778997"/>
      </dsp:txXfrm>
    </dsp:sp>
    <dsp:sp modelId="{7E4A74C3-040B-406F-9EE9-7AC5BBB54249}">
      <dsp:nvSpPr>
        <dsp:cNvPr id="6" name="弧形 5"/>
        <dsp:cNvSpPr/>
      </dsp:nvSpPr>
      <dsp:spPr bwMode="white">
        <a:xfrm>
          <a:off x="1492988" y="389498"/>
          <a:ext cx="3110025" cy="3110025"/>
        </a:xfrm>
        <a:prstGeom prst="arc">
          <a:avLst>
            <a:gd name="adj1" fmla="val 21421033"/>
            <a:gd name="adj2" fmla="val 2014897"/>
          </a:avLst>
        </a:prstGeom>
      </dsp:spPr>
      <dsp:style>
        <a:lnRef idx="1">
          <a:schemeClr val="accent1"/>
        </a:lnRef>
        <a:fillRef idx="0">
          <a:schemeClr val="accent1"/>
        </a:fillRef>
        <a:effectRef idx="0">
          <a:scrgbClr r="0" g="0" b="0"/>
        </a:effectRef>
        <a:fontRef idx="minor"/>
      </dsp:style>
      <dsp:txXfrm>
        <a:off x="1492988" y="389498"/>
        <a:ext cx="3110025" cy="3110025"/>
      </dsp:txXfrm>
    </dsp:sp>
    <dsp:sp modelId="{949D14E4-E9E6-4423-B7E4-0C7FDECA7ED0}">
      <dsp:nvSpPr>
        <dsp:cNvPr id="7" name="圆角矩形 6"/>
        <dsp:cNvSpPr/>
      </dsp:nvSpPr>
      <dsp:spPr bwMode="white">
        <a:xfrm>
          <a:off x="3362785" y="2813044"/>
          <a:ext cx="1198457" cy="778997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2">
          <a:scrgbClr r="0" g="0" b="0"/>
        </a:effectRef>
        <a:fontRef idx="minor">
          <a:schemeClr val="lt1"/>
        </a:fontRef>
      </dsp:style>
      <dsp:txBody>
        <a:bodyPr lIns="72390" tIns="72390" rIns="72390" bIns="72390" anchor="ctr"/>
        <a:lstStyle>
          <a:lvl1pPr algn="ctr">
            <a:defRPr sz="1900"/>
          </a:lvl1pPr>
          <a:lvl2pPr marL="114300" indent="-114300" algn="ctr">
            <a:defRPr sz="1400"/>
          </a:lvl2pPr>
          <a:lvl3pPr marL="228600" indent="-114300" algn="ctr">
            <a:defRPr sz="1400"/>
          </a:lvl3pPr>
          <a:lvl4pPr marL="342900" indent="-114300" algn="ctr">
            <a:defRPr sz="1400"/>
          </a:lvl4pPr>
          <a:lvl5pPr marL="457200" indent="-114300" algn="ctr">
            <a:defRPr sz="1400"/>
          </a:lvl5pPr>
          <a:lvl6pPr marL="571500" indent="-114300" algn="ctr">
            <a:defRPr sz="1400"/>
          </a:lvl6pPr>
          <a:lvl7pPr marL="685800" indent="-114300" algn="ctr">
            <a:defRPr sz="1400"/>
          </a:lvl7pPr>
          <a:lvl8pPr marL="800100" indent="-114300" algn="ctr">
            <a:defRPr sz="1400"/>
          </a:lvl8pPr>
          <a:lvl9pPr marL="914400" indent="-114300" algn="ctr">
            <a:defRPr sz="1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资本标准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3362785" y="2813044"/>
        <a:ext cx="1198457" cy="778997"/>
      </dsp:txXfrm>
    </dsp:sp>
    <dsp:sp modelId="{A0CA583F-8D3C-4577-9A11-F575A7A5D391}">
      <dsp:nvSpPr>
        <dsp:cNvPr id="8" name="弧形 7"/>
        <dsp:cNvSpPr/>
      </dsp:nvSpPr>
      <dsp:spPr bwMode="white">
        <a:xfrm>
          <a:off x="1492988" y="389498"/>
          <a:ext cx="3110025" cy="3110025"/>
        </a:xfrm>
        <a:prstGeom prst="arc">
          <a:avLst>
            <a:gd name="adj1" fmla="val 4713260"/>
            <a:gd name="adj2" fmla="val 6086739"/>
          </a:avLst>
        </a:prstGeom>
      </dsp:spPr>
      <dsp:style>
        <a:lnRef idx="1">
          <a:schemeClr val="accent1"/>
        </a:lnRef>
        <a:fillRef idx="0">
          <a:schemeClr val="accent1"/>
        </a:fillRef>
        <a:effectRef idx="0">
          <a:scrgbClr r="0" g="0" b="0"/>
        </a:effectRef>
        <a:fontRef idx="minor"/>
      </dsp:style>
      <dsp:txXfrm>
        <a:off x="1492988" y="389498"/>
        <a:ext cx="3110025" cy="3110025"/>
      </dsp:txXfrm>
    </dsp:sp>
    <dsp:sp modelId="{DCD508F1-FA74-4845-9E83-4BBC8417ED9E}">
      <dsp:nvSpPr>
        <dsp:cNvPr id="9" name="圆角矩形 8"/>
        <dsp:cNvSpPr/>
      </dsp:nvSpPr>
      <dsp:spPr bwMode="white">
        <a:xfrm>
          <a:off x="1534758" y="2813044"/>
          <a:ext cx="1198457" cy="778997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2">
          <a:scrgbClr r="0" g="0" b="0"/>
        </a:effectRef>
        <a:fontRef idx="minor">
          <a:schemeClr val="lt1"/>
        </a:fontRef>
      </dsp:style>
      <dsp:txBody>
        <a:bodyPr lIns="72390" tIns="72390" rIns="72390" bIns="72390" anchor="ctr"/>
        <a:lstStyle>
          <a:lvl1pPr algn="ctr">
            <a:defRPr sz="1900"/>
          </a:lvl1pPr>
          <a:lvl2pPr marL="114300" indent="-114300" algn="ctr">
            <a:defRPr sz="1400"/>
          </a:lvl2pPr>
          <a:lvl3pPr marL="228600" indent="-114300" algn="ctr">
            <a:defRPr sz="1400"/>
          </a:lvl3pPr>
          <a:lvl4pPr marL="342900" indent="-114300" algn="ctr">
            <a:defRPr sz="1400"/>
          </a:lvl4pPr>
          <a:lvl5pPr marL="457200" indent="-114300" algn="ctr">
            <a:defRPr sz="1400"/>
          </a:lvl5pPr>
          <a:lvl6pPr marL="571500" indent="-114300" algn="ctr">
            <a:defRPr sz="1400"/>
          </a:lvl6pPr>
          <a:lvl7pPr marL="685800" indent="-114300" algn="ctr">
            <a:defRPr sz="1400"/>
          </a:lvl7pPr>
          <a:lvl8pPr marL="800100" indent="-114300" algn="ctr">
            <a:defRPr sz="1400"/>
          </a:lvl8pPr>
          <a:lvl9pPr marL="914400" indent="-114300" algn="ctr">
            <a:defRPr sz="1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收益标准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1534758" y="2813044"/>
        <a:ext cx="1198457" cy="778997"/>
      </dsp:txXfrm>
    </dsp:sp>
    <dsp:sp modelId="{08F2BA0D-6812-4E2B-8E52-001A44A7F132}">
      <dsp:nvSpPr>
        <dsp:cNvPr id="10" name="弧形 9"/>
        <dsp:cNvSpPr/>
      </dsp:nvSpPr>
      <dsp:spPr bwMode="white">
        <a:xfrm>
          <a:off x="1492988" y="389498"/>
          <a:ext cx="3110025" cy="3110025"/>
        </a:xfrm>
        <a:prstGeom prst="arc">
          <a:avLst>
            <a:gd name="adj1" fmla="val 8785102"/>
            <a:gd name="adj2" fmla="val 10978966"/>
          </a:avLst>
        </a:prstGeom>
      </dsp:spPr>
      <dsp:style>
        <a:lnRef idx="1">
          <a:schemeClr val="accent1"/>
        </a:lnRef>
        <a:fillRef idx="0">
          <a:schemeClr val="accent1"/>
        </a:fillRef>
        <a:effectRef idx="0">
          <a:scrgbClr r="0" g="0" b="0"/>
        </a:effectRef>
        <a:fontRef idx="minor"/>
      </dsp:style>
      <dsp:txXfrm>
        <a:off x="1492988" y="389498"/>
        <a:ext cx="3110025" cy="3110025"/>
      </dsp:txXfrm>
    </dsp:sp>
    <dsp:sp modelId="{F9A30DD7-6BC3-4070-B4E2-6B5C01A67831}">
      <dsp:nvSpPr>
        <dsp:cNvPr id="11" name="圆角矩形 10"/>
        <dsp:cNvSpPr/>
      </dsp:nvSpPr>
      <dsp:spPr bwMode="white">
        <a:xfrm>
          <a:off x="969867" y="1074487"/>
          <a:ext cx="1198457" cy="778997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2">
          <a:scrgbClr r="0" g="0" b="0"/>
        </a:effectRef>
        <a:fontRef idx="minor">
          <a:schemeClr val="lt1"/>
        </a:fontRef>
      </dsp:style>
      <dsp:txBody>
        <a:bodyPr lIns="72390" tIns="72390" rIns="72390" bIns="72390" anchor="ctr"/>
        <a:lstStyle>
          <a:lvl1pPr algn="ctr">
            <a:defRPr sz="1900"/>
          </a:lvl1pPr>
          <a:lvl2pPr marL="114300" indent="-114300" algn="ctr">
            <a:defRPr sz="1400"/>
          </a:lvl2pPr>
          <a:lvl3pPr marL="228600" indent="-114300" algn="ctr">
            <a:defRPr sz="1400"/>
          </a:lvl3pPr>
          <a:lvl4pPr marL="342900" indent="-114300" algn="ctr">
            <a:defRPr sz="1400"/>
          </a:lvl4pPr>
          <a:lvl5pPr marL="457200" indent="-114300" algn="ctr">
            <a:defRPr sz="1400"/>
          </a:lvl5pPr>
          <a:lvl6pPr marL="571500" indent="-114300" algn="ctr">
            <a:defRPr sz="1400"/>
          </a:lvl6pPr>
          <a:lvl7pPr marL="685800" indent="-114300" algn="ctr">
            <a:defRPr sz="1400"/>
          </a:lvl7pPr>
          <a:lvl8pPr marL="800100" indent="-114300" algn="ctr">
            <a:defRPr sz="1400"/>
          </a:lvl8pPr>
          <a:lvl9pPr marL="914400" indent="-114300" algn="ctr">
            <a:defRPr sz="1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无形标准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969867" y="1074487"/>
        <a:ext cx="1198457" cy="778997"/>
      </dsp:txXfrm>
    </dsp:sp>
    <dsp:sp modelId="{E8C4F053-D853-4992-9AF4-438A02E3241B}">
      <dsp:nvSpPr>
        <dsp:cNvPr id="12" name="弧形 11"/>
        <dsp:cNvSpPr/>
      </dsp:nvSpPr>
      <dsp:spPr bwMode="white">
        <a:xfrm>
          <a:off x="1492988" y="389498"/>
          <a:ext cx="3110025" cy="3110025"/>
        </a:xfrm>
        <a:prstGeom prst="arc">
          <a:avLst>
            <a:gd name="adj1" fmla="val 12861246"/>
            <a:gd name="adj2" fmla="val 14820073"/>
          </a:avLst>
        </a:prstGeom>
      </dsp:spPr>
      <dsp:style>
        <a:lnRef idx="1">
          <a:schemeClr val="accent1"/>
        </a:lnRef>
        <a:fillRef idx="0">
          <a:schemeClr val="accent1"/>
        </a:fillRef>
        <a:effectRef idx="0">
          <a:scrgbClr r="0" g="0" b="0"/>
        </a:effectRef>
        <a:fontRef idx="minor"/>
      </dsp:style>
      <dsp:txXfrm>
        <a:off x="1492988" y="389498"/>
        <a:ext cx="3110025" cy="3110025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 xmlns:r="http://schemas.openxmlformats.org/officeDocument/2006/relationships">
  <dsp:spTree>
    <dsp:nvGrpSpPr>
      <dsp:cNvPr id="2" name="组合 1"/>
      <dsp:cNvGrpSpPr/>
    </dsp:nvGrpSpPr>
    <dsp:grpSpPr>
      <a:xfrm>
        <a:off x="0" y="0"/>
        <a:ext cx="6096000" cy="4064000"/>
        <a:chOff x="0" y="0"/>
        <a:chExt cx="6096000" cy="4064000"/>
      </a:xfrm>
    </dsp:grpSpPr>
    <dsp:sp modelId="{479098DB-2A6F-4244-BDB2-D916E28B38AD}">
      <dsp:nvSpPr>
        <dsp:cNvPr id="5" name="矩形 4"/>
        <dsp:cNvSpPr/>
      </dsp:nvSpPr>
      <dsp:spPr bwMode="white">
        <a:xfrm>
          <a:off x="0" y="767500"/>
          <a:ext cx="6096000" cy="630000"/>
        </a:xfrm>
        <a:prstGeom prst="rect">
          <a:avLst/>
        </a:prstGeom>
      </dsp:spPr>
      <dsp:style>
        <a:lnRef idx="1">
          <a:schemeClr val="accent1"/>
        </a:lnRef>
        <a:fillRef idx="1">
          <a:schemeClr val="lt1">
            <a:alpha val="90000"/>
          </a:schemeClr>
        </a:fillRef>
        <a:effectRef idx="0">
          <a:scrgbClr r="0" g="0" b="0"/>
        </a:effectRef>
        <a:fontRef idx="minor"/>
      </dsp:style>
      <dsp:txBody>
        <a:bodyPr lIns="473117" tIns="520700" rIns="473117" bIns="177800" anchor="t"/>
        <a:lstStyle>
          <a:lvl1pPr algn="l">
            <a:defRPr sz="2500"/>
          </a:lvl1pPr>
          <a:lvl2pPr marL="228600" indent="-228600" algn="l">
            <a:defRPr sz="2500"/>
          </a:lvl2pPr>
          <a:lvl3pPr marL="457200" indent="-228600" algn="l">
            <a:defRPr sz="2500"/>
          </a:lvl3pPr>
          <a:lvl4pPr marL="685800" indent="-228600" algn="l">
            <a:defRPr sz="2500"/>
          </a:lvl4pPr>
          <a:lvl5pPr marL="914400" indent="-228600" algn="l">
            <a:defRPr sz="2500"/>
          </a:lvl5pPr>
          <a:lvl6pPr marL="1143000" indent="-228600" algn="l">
            <a:defRPr sz="2500"/>
          </a:lvl6pPr>
          <a:lvl7pPr marL="1371600" indent="-228600" algn="l">
            <a:defRPr sz="2500"/>
          </a:lvl7pPr>
          <a:lvl8pPr marL="1600200" indent="-228600" algn="l">
            <a:defRPr sz="2500"/>
          </a:lvl8pPr>
          <a:lvl9pPr marL="1828800" indent="-228600" algn="l">
            <a:defRPr sz="2500"/>
          </a:lvl9pPr>
        </a:lstStyle>
        <a:p>
          <a:endParaRPr>
            <a:solidFill>
              <a:schemeClr val="dk1"/>
            </a:solidFill>
          </a:endParaRPr>
        </a:p>
      </dsp:txBody>
      <dsp:txXfrm>
        <a:off x="0" y="767500"/>
        <a:ext cx="6096000" cy="630000"/>
      </dsp:txXfrm>
    </dsp:sp>
    <dsp:sp modelId="{6E212F92-4483-4CF8-8712-08E29C23D90D}">
      <dsp:nvSpPr>
        <dsp:cNvPr id="4" name="圆角矩形 3"/>
        <dsp:cNvSpPr/>
      </dsp:nvSpPr>
      <dsp:spPr bwMode="white">
        <a:xfrm>
          <a:off x="304800" y="398500"/>
          <a:ext cx="4267200" cy="738000"/>
        </a:xfrm>
        <a:prstGeom prst="roundRect">
          <a:avLst/>
        </a:prstGeom>
        <a:sp3d prstMaterial="dkEdge">
          <a:bevelT w="8200" h="38100"/>
        </a:sp3d>
      </dsp:spPr>
      <dsp:style>
        <a:lnRef idx="0">
          <a:schemeClr val="lt1"/>
        </a:lnRef>
        <a:fillRef idx="2">
          <a:schemeClr val="accent1"/>
        </a:fillRef>
        <a:effectRef idx="1">
          <a:scrgbClr r="0" g="0" b="0"/>
        </a:effectRef>
        <a:fontRef idx="minor">
          <a:schemeClr val="dk1"/>
        </a:fontRef>
      </dsp:style>
      <dsp:txBody>
        <a:bodyPr lIns="161290" tIns="0" rIns="161290" bIns="0" anchor="ctr"/>
        <a:lstStyle>
          <a:lvl1pPr algn="l">
            <a:defRPr sz="2500"/>
          </a:lvl1pPr>
          <a:lvl2pPr marL="171450" indent="-171450" algn="l">
            <a:defRPr sz="1900"/>
          </a:lvl2pPr>
          <a:lvl3pPr marL="342900" indent="-171450" algn="l">
            <a:defRPr sz="1900"/>
          </a:lvl3pPr>
          <a:lvl4pPr marL="514350" indent="-171450" algn="l">
            <a:defRPr sz="1900"/>
          </a:lvl4pPr>
          <a:lvl5pPr marL="685800" indent="-171450" algn="l">
            <a:defRPr sz="1900"/>
          </a:lvl5pPr>
          <a:lvl6pPr marL="857250" indent="-171450" algn="l">
            <a:defRPr sz="1900"/>
          </a:lvl6pPr>
          <a:lvl7pPr marL="1028700" indent="-171450" algn="l">
            <a:defRPr sz="1900"/>
          </a:lvl7pPr>
          <a:lvl8pPr marL="1200150" indent="-171450" algn="l">
            <a:defRPr sz="1900"/>
          </a:lvl8pPr>
          <a:lvl9pPr marL="1371600" indent="-171450" algn="l">
            <a:defRPr sz="19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检验标准的客观性和有效性</a:t>
          </a:r>
          <a:endParaRPr lang="zh-CN" altLang="en-US" dirty="0"/>
        </a:p>
      </dsp:txBody>
      <dsp:txXfrm>
        <a:off x="304800" y="398500"/>
        <a:ext cx="4267200" cy="738000"/>
      </dsp:txXfrm>
    </dsp:sp>
    <dsp:sp modelId="{11F32818-B429-4F5D-8053-FCD54F7545D1}">
      <dsp:nvSpPr>
        <dsp:cNvPr id="8" name="矩形 7"/>
        <dsp:cNvSpPr/>
      </dsp:nvSpPr>
      <dsp:spPr bwMode="white">
        <a:xfrm>
          <a:off x="0" y="1901500"/>
          <a:ext cx="6096000" cy="630000"/>
        </a:xfrm>
        <a:prstGeom prst="rect">
          <a:avLst/>
        </a:prstGeom>
      </dsp:spPr>
      <dsp:style>
        <a:lnRef idx="1">
          <a:schemeClr val="accent1"/>
        </a:lnRef>
        <a:fillRef idx="1">
          <a:schemeClr val="lt1">
            <a:alpha val="90000"/>
          </a:schemeClr>
        </a:fillRef>
        <a:effectRef idx="0">
          <a:scrgbClr r="0" g="0" b="0"/>
        </a:effectRef>
        <a:fontRef idx="minor"/>
      </dsp:style>
      <dsp:txBody>
        <a:bodyPr lIns="473117" tIns="520700" rIns="473117" bIns="177800" anchor="t"/>
        <a:lstStyle>
          <a:lvl1pPr algn="l">
            <a:defRPr sz="2500"/>
          </a:lvl1pPr>
          <a:lvl2pPr marL="228600" indent="-228600" algn="l">
            <a:defRPr sz="2500"/>
          </a:lvl2pPr>
          <a:lvl3pPr marL="457200" indent="-228600" algn="l">
            <a:defRPr sz="2500"/>
          </a:lvl3pPr>
          <a:lvl4pPr marL="685800" indent="-228600" algn="l">
            <a:defRPr sz="2500"/>
          </a:lvl4pPr>
          <a:lvl5pPr marL="914400" indent="-228600" algn="l">
            <a:defRPr sz="2500"/>
          </a:lvl5pPr>
          <a:lvl6pPr marL="1143000" indent="-228600" algn="l">
            <a:defRPr sz="2500"/>
          </a:lvl6pPr>
          <a:lvl7pPr marL="1371600" indent="-228600" algn="l">
            <a:defRPr sz="2500"/>
          </a:lvl7pPr>
          <a:lvl8pPr marL="1600200" indent="-228600" algn="l">
            <a:defRPr sz="2500"/>
          </a:lvl8pPr>
          <a:lvl9pPr marL="1828800" indent="-228600" algn="l">
            <a:defRPr sz="2500"/>
          </a:lvl9pPr>
        </a:lstStyle>
        <a:p>
          <a:endParaRPr>
            <a:solidFill>
              <a:schemeClr val="dk1"/>
            </a:solidFill>
          </a:endParaRPr>
        </a:p>
      </dsp:txBody>
      <dsp:txXfrm>
        <a:off x="0" y="1901500"/>
        <a:ext cx="6096000" cy="630000"/>
      </dsp:txXfrm>
    </dsp:sp>
    <dsp:sp modelId="{3820645F-4B10-4835-A26A-003F3AC94366}">
      <dsp:nvSpPr>
        <dsp:cNvPr id="7" name="圆角矩形 6"/>
        <dsp:cNvSpPr/>
      </dsp:nvSpPr>
      <dsp:spPr bwMode="white">
        <a:xfrm>
          <a:off x="304800" y="1532500"/>
          <a:ext cx="4267200" cy="738000"/>
        </a:xfrm>
        <a:prstGeom prst="roundRect">
          <a:avLst/>
        </a:prstGeom>
        <a:sp3d prstMaterial="dkEdge">
          <a:bevelT w="8200" h="38100"/>
        </a:sp3d>
      </dsp:spPr>
      <dsp:style>
        <a:lnRef idx="0">
          <a:schemeClr val="lt1"/>
        </a:lnRef>
        <a:fillRef idx="2">
          <a:schemeClr val="accent1"/>
        </a:fillRef>
        <a:effectRef idx="1">
          <a:scrgbClr r="0" g="0" b="0"/>
        </a:effectRef>
        <a:fontRef idx="minor">
          <a:schemeClr val="dk1"/>
        </a:fontRef>
      </dsp:style>
      <dsp:txBody>
        <a:bodyPr lIns="161290" tIns="0" rIns="161290" bIns="0" anchor="ctr"/>
        <a:lstStyle>
          <a:lvl1pPr algn="l">
            <a:defRPr sz="2500"/>
          </a:lvl1pPr>
          <a:lvl2pPr marL="171450" indent="-171450" algn="l">
            <a:defRPr sz="1900"/>
          </a:lvl2pPr>
          <a:lvl3pPr marL="342900" indent="-171450" algn="l">
            <a:defRPr sz="1900"/>
          </a:lvl3pPr>
          <a:lvl4pPr marL="514350" indent="-171450" algn="l">
            <a:defRPr sz="1900"/>
          </a:lvl4pPr>
          <a:lvl5pPr marL="685800" indent="-171450" algn="l">
            <a:defRPr sz="1900"/>
          </a:lvl5pPr>
          <a:lvl6pPr marL="857250" indent="-171450" algn="l">
            <a:defRPr sz="1900"/>
          </a:lvl6pPr>
          <a:lvl7pPr marL="1028700" indent="-171450" algn="l">
            <a:defRPr sz="1900"/>
          </a:lvl7pPr>
          <a:lvl8pPr marL="1200150" indent="-171450" algn="l">
            <a:defRPr sz="1900"/>
          </a:lvl8pPr>
          <a:lvl9pPr marL="1371600" indent="-171450" algn="l">
            <a:defRPr sz="19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确定适度的衡量频率</a:t>
          </a:r>
          <a:endParaRPr lang="zh-CN" altLang="en-US" dirty="0"/>
        </a:p>
      </dsp:txBody>
      <dsp:txXfrm>
        <a:off x="304800" y="1532500"/>
        <a:ext cx="4267200" cy="738000"/>
      </dsp:txXfrm>
    </dsp:sp>
    <dsp:sp modelId="{9C6CF04A-385A-48F4-84EB-D34046EAAA82}">
      <dsp:nvSpPr>
        <dsp:cNvPr id="11" name="矩形 10"/>
        <dsp:cNvSpPr/>
      </dsp:nvSpPr>
      <dsp:spPr bwMode="white">
        <a:xfrm>
          <a:off x="0" y="3035500"/>
          <a:ext cx="6096000" cy="630000"/>
        </a:xfrm>
        <a:prstGeom prst="rect">
          <a:avLst/>
        </a:prstGeom>
      </dsp:spPr>
      <dsp:style>
        <a:lnRef idx="1">
          <a:schemeClr val="accent1"/>
        </a:lnRef>
        <a:fillRef idx="1">
          <a:schemeClr val="lt1">
            <a:alpha val="90000"/>
          </a:schemeClr>
        </a:fillRef>
        <a:effectRef idx="0">
          <a:scrgbClr r="0" g="0" b="0"/>
        </a:effectRef>
        <a:fontRef idx="minor"/>
      </dsp:style>
      <dsp:txBody>
        <a:bodyPr lIns="473117" tIns="520700" rIns="473117" bIns="177800" anchor="t"/>
        <a:lstStyle>
          <a:lvl1pPr algn="l">
            <a:defRPr sz="2500"/>
          </a:lvl1pPr>
          <a:lvl2pPr marL="228600" indent="-228600" algn="l">
            <a:defRPr sz="2500"/>
          </a:lvl2pPr>
          <a:lvl3pPr marL="457200" indent="-228600" algn="l">
            <a:defRPr sz="2500"/>
          </a:lvl3pPr>
          <a:lvl4pPr marL="685800" indent="-228600" algn="l">
            <a:defRPr sz="2500"/>
          </a:lvl4pPr>
          <a:lvl5pPr marL="914400" indent="-228600" algn="l">
            <a:defRPr sz="2500"/>
          </a:lvl5pPr>
          <a:lvl6pPr marL="1143000" indent="-228600" algn="l">
            <a:defRPr sz="2500"/>
          </a:lvl6pPr>
          <a:lvl7pPr marL="1371600" indent="-228600" algn="l">
            <a:defRPr sz="2500"/>
          </a:lvl7pPr>
          <a:lvl8pPr marL="1600200" indent="-228600" algn="l">
            <a:defRPr sz="2500"/>
          </a:lvl8pPr>
          <a:lvl9pPr marL="1828800" indent="-228600" algn="l">
            <a:defRPr sz="2500"/>
          </a:lvl9pPr>
        </a:lstStyle>
        <a:p>
          <a:endParaRPr>
            <a:solidFill>
              <a:schemeClr val="dk1"/>
            </a:solidFill>
          </a:endParaRPr>
        </a:p>
      </dsp:txBody>
      <dsp:txXfrm>
        <a:off x="0" y="3035500"/>
        <a:ext cx="6096000" cy="630000"/>
      </dsp:txXfrm>
    </dsp:sp>
    <dsp:sp modelId="{AC7BCD65-624A-4F57-ABA8-2C5B936E9B3C}">
      <dsp:nvSpPr>
        <dsp:cNvPr id="10" name="圆角矩形 9"/>
        <dsp:cNvSpPr/>
      </dsp:nvSpPr>
      <dsp:spPr bwMode="white">
        <a:xfrm>
          <a:off x="304800" y="2666500"/>
          <a:ext cx="4267200" cy="738000"/>
        </a:xfrm>
        <a:prstGeom prst="roundRect">
          <a:avLst/>
        </a:prstGeom>
        <a:sp3d prstMaterial="dkEdge">
          <a:bevelT w="8200" h="38100"/>
        </a:sp3d>
      </dsp:spPr>
      <dsp:style>
        <a:lnRef idx="0">
          <a:schemeClr val="lt1"/>
        </a:lnRef>
        <a:fillRef idx="2">
          <a:schemeClr val="accent1"/>
        </a:fillRef>
        <a:effectRef idx="1">
          <a:scrgbClr r="0" g="0" b="0"/>
        </a:effectRef>
        <a:fontRef idx="minor">
          <a:schemeClr val="dk1"/>
        </a:fontRef>
      </dsp:style>
      <dsp:txBody>
        <a:bodyPr lIns="161290" tIns="0" rIns="161290" bIns="0" anchor="ctr"/>
        <a:lstStyle>
          <a:lvl1pPr algn="l">
            <a:defRPr sz="2500"/>
          </a:lvl1pPr>
          <a:lvl2pPr marL="171450" indent="-171450" algn="l">
            <a:defRPr sz="1900"/>
          </a:lvl2pPr>
          <a:lvl3pPr marL="342900" indent="-171450" algn="l">
            <a:defRPr sz="1900"/>
          </a:lvl3pPr>
          <a:lvl4pPr marL="514350" indent="-171450" algn="l">
            <a:defRPr sz="1900"/>
          </a:lvl4pPr>
          <a:lvl5pPr marL="685800" indent="-171450" algn="l">
            <a:defRPr sz="1900"/>
          </a:lvl5pPr>
          <a:lvl6pPr marL="857250" indent="-171450" algn="l">
            <a:defRPr sz="1900"/>
          </a:lvl6pPr>
          <a:lvl7pPr marL="1028700" indent="-171450" algn="l">
            <a:defRPr sz="1900"/>
          </a:lvl7pPr>
          <a:lvl8pPr marL="1200150" indent="-171450" algn="l">
            <a:defRPr sz="1900"/>
          </a:lvl8pPr>
          <a:lvl9pPr marL="1371600" indent="-171450" algn="l">
            <a:defRPr sz="19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建立信息反馈系统</a:t>
          </a:r>
          <a:endParaRPr lang="zh-CN" altLang="en-US" dirty="0"/>
        </a:p>
      </dsp:txBody>
      <dsp:txXfrm>
        <a:off x="304800" y="2666500"/>
        <a:ext cx="4267200" cy="738000"/>
      </dsp:txXfrm>
    </dsp:sp>
    <dsp:sp modelId="{61CDC654-FEB6-4CA6-993A-1CA3086C3A5C}">
      <dsp:nvSpPr>
        <dsp:cNvPr id="3" name="矩形 2" hidden="1"/>
        <dsp:cNvSpPr/>
      </dsp:nvSpPr>
      <dsp:spPr>
        <a:xfrm>
          <a:off x="0" y="398500"/>
          <a:ext cx="304800" cy="738000"/>
        </a:xfrm>
        <a:prstGeom prst="rect">
          <a:avLst/>
        </a:prstGeom>
      </dsp:spPr>
      <dsp:txXfrm>
        <a:off x="0" y="398500"/>
        <a:ext cx="304800" cy="738000"/>
      </dsp:txXfrm>
    </dsp:sp>
    <dsp:sp modelId="{080E2BD2-134A-45E3-A8E3-BA02362941F8}">
      <dsp:nvSpPr>
        <dsp:cNvPr id="6" name="矩形 5" hidden="1"/>
        <dsp:cNvSpPr/>
      </dsp:nvSpPr>
      <dsp:spPr>
        <a:xfrm>
          <a:off x="0" y="1532500"/>
          <a:ext cx="304800" cy="738000"/>
        </a:xfrm>
        <a:prstGeom prst="rect">
          <a:avLst/>
        </a:prstGeom>
      </dsp:spPr>
      <dsp:txXfrm>
        <a:off x="0" y="1532500"/>
        <a:ext cx="304800" cy="738000"/>
      </dsp:txXfrm>
    </dsp:sp>
    <dsp:sp modelId="{06D7355A-4F75-4F40-99F6-348AA1CF7081}">
      <dsp:nvSpPr>
        <dsp:cNvPr id="9" name="矩形 8" hidden="1"/>
        <dsp:cNvSpPr/>
      </dsp:nvSpPr>
      <dsp:spPr>
        <a:xfrm>
          <a:off x="0" y="2666500"/>
          <a:ext cx="304800" cy="738000"/>
        </a:xfrm>
        <a:prstGeom prst="rect">
          <a:avLst/>
        </a:prstGeom>
      </dsp:spPr>
      <dsp:txXfrm>
        <a:off x="0" y="2666500"/>
        <a:ext cx="304800" cy="738000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 xmlns:r="http://schemas.openxmlformats.org/officeDocument/2006/relationships">
  <dsp:spTree>
    <dsp:nvGrpSpPr>
      <dsp:cNvPr id="2" name="组合 1"/>
      <dsp:cNvGrpSpPr/>
    </dsp:nvGrpSpPr>
    <dsp:grpSpPr>
      <a:xfrm>
        <a:off x="0" y="0"/>
        <a:ext cx="7926705" cy="2857500"/>
        <a:chOff x="0" y="0"/>
        <a:chExt cx="7926705" cy="2857500"/>
      </a:xfrm>
    </dsp:grpSpPr>
    <dsp:sp modelId="{E5A2B459-ABB1-42B9-B7D1-AA05F99FA01D}">
      <dsp:nvSpPr>
        <dsp:cNvPr id="11" name="圆角矩形 10"/>
        <dsp:cNvSpPr/>
      </dsp:nvSpPr>
      <dsp:spPr bwMode="white">
        <a:xfrm>
          <a:off x="0" y="0"/>
          <a:ext cx="6737699" cy="1285875"/>
        </a:xfrm>
        <a:prstGeom prst="roundRect">
          <a:avLst>
            <a:gd name="adj" fmla="val 10000"/>
          </a:avLst>
        </a:prstGeom>
      </dsp:spPr>
      <dsp:style>
        <a:lnRef idx="0">
          <a:schemeClr val="lt1"/>
        </a:lnRef>
        <a:fillRef idx="3">
          <a:schemeClr val="accent1"/>
        </a:fillRef>
        <a:effectRef idx="3">
          <a:scrgbClr r="0" g="0" b="0"/>
        </a:effectRef>
        <a:fontRef idx="minor">
          <a:schemeClr val="lt1"/>
        </a:fontRef>
      </dsp:style>
      <dsp:txBody>
        <a:bodyPr vert="horz" wrap="square" lIns="118109" tIns="118109" rIns="118109" bIns="118109" anchor="ctr"/>
        <a:lstStyle>
          <a:lvl1pPr algn="l">
            <a:defRPr sz="3100"/>
          </a:lvl1pPr>
          <a:lvl2pPr marL="228600" indent="-228600" algn="l">
            <a:defRPr sz="2400"/>
          </a:lvl2pPr>
          <a:lvl3pPr marL="457200" indent="-228600" algn="l">
            <a:defRPr sz="2400"/>
          </a:lvl3pPr>
          <a:lvl4pPr marL="685800" indent="-228600" algn="l">
            <a:defRPr sz="2400"/>
          </a:lvl4pPr>
          <a:lvl5pPr marL="914400" indent="-228600" algn="l">
            <a:defRPr sz="2400"/>
          </a:lvl5pPr>
          <a:lvl6pPr marL="1143000" indent="-228600" algn="l">
            <a:defRPr sz="2400"/>
          </a:lvl6pPr>
          <a:lvl7pPr marL="1371600" indent="-228600" algn="l">
            <a:defRPr sz="2400"/>
          </a:lvl7pPr>
          <a:lvl8pPr marL="1600200" indent="-228600" algn="l">
            <a:defRPr sz="2400"/>
          </a:lvl8pPr>
          <a:lvl9pPr marL="1828800" indent="-228600" algn="l">
            <a:defRPr sz="2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找出偏差产生的主要原因</a:t>
          </a:r>
          <a:endParaRPr lang="zh-CN" altLang="en-US" dirty="0" smtClean="0"/>
        </a:p>
      </dsp:txBody>
      <dsp:txXfrm>
        <a:off x="0" y="0"/>
        <a:ext cx="6737699" cy="1285875"/>
      </dsp:txXfrm>
    </dsp:sp>
    <dsp:sp modelId="{8C632A90-EE4D-4990-90F5-AE29E2A80E51}">
      <dsp:nvSpPr>
        <dsp:cNvPr id="12" name="圆角矩形 11"/>
        <dsp:cNvSpPr/>
      </dsp:nvSpPr>
      <dsp:spPr bwMode="white">
        <a:xfrm>
          <a:off x="1189006" y="1571625"/>
          <a:ext cx="6737699" cy="1285875"/>
        </a:xfrm>
        <a:prstGeom prst="roundRect">
          <a:avLst>
            <a:gd name="adj" fmla="val 10000"/>
          </a:avLst>
        </a:prstGeom>
      </dsp:spPr>
      <dsp:style>
        <a:lnRef idx="0">
          <a:schemeClr val="lt1"/>
        </a:lnRef>
        <a:fillRef idx="3">
          <a:schemeClr val="accent1"/>
        </a:fillRef>
        <a:effectRef idx="3">
          <a:scrgbClr r="0" g="0" b="0"/>
        </a:effectRef>
        <a:fontRef idx="minor">
          <a:schemeClr val="lt1"/>
        </a:fontRef>
      </dsp:style>
      <dsp:txBody>
        <a:bodyPr vert="horz" wrap="square" lIns="118109" tIns="118109" rIns="118109" bIns="118109" anchor="ctr"/>
        <a:lstStyle>
          <a:lvl1pPr algn="l">
            <a:defRPr sz="3100"/>
          </a:lvl1pPr>
          <a:lvl2pPr marL="228600" indent="-228600" algn="l">
            <a:defRPr sz="2400"/>
          </a:lvl2pPr>
          <a:lvl3pPr marL="457200" indent="-228600" algn="l">
            <a:defRPr sz="2400"/>
          </a:lvl3pPr>
          <a:lvl4pPr marL="685800" indent="-228600" algn="l">
            <a:defRPr sz="2400"/>
          </a:lvl4pPr>
          <a:lvl5pPr marL="914400" indent="-228600" algn="l">
            <a:defRPr sz="2400"/>
          </a:lvl5pPr>
          <a:lvl6pPr marL="1143000" indent="-228600" algn="l">
            <a:defRPr sz="2400"/>
          </a:lvl6pPr>
          <a:lvl7pPr marL="1371600" indent="-228600" algn="l">
            <a:defRPr sz="2400"/>
          </a:lvl7pPr>
          <a:lvl8pPr marL="1600200" indent="-228600" algn="l">
            <a:defRPr sz="2400"/>
          </a:lvl8pPr>
          <a:lvl9pPr marL="1828800" indent="-228600" algn="l">
            <a:defRPr sz="2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确定纠偏措施的实施对象</a:t>
          </a:r>
          <a:endParaRPr lang="zh-CN" altLang="en-US" dirty="0" smtClean="0"/>
        </a:p>
      </dsp:txBody>
      <dsp:txXfrm>
        <a:off x="1189006" y="1571625"/>
        <a:ext cx="6737699" cy="1285875"/>
      </dsp:txXfrm>
    </dsp:sp>
    <dsp:sp modelId="{BDE34B0F-D5BB-4880-8CA7-76998A7B46B3}">
      <dsp:nvSpPr>
        <dsp:cNvPr id="13" name="下箭头 12"/>
        <dsp:cNvSpPr/>
      </dsp:nvSpPr>
      <dsp:spPr bwMode="white">
        <a:xfrm>
          <a:off x="5901881" y="1010841"/>
          <a:ext cx="835819" cy="835819"/>
        </a:xfrm>
        <a:prstGeom prst="downArrow">
          <a:avLst>
            <a:gd name="adj1" fmla="val 55000"/>
            <a:gd name="adj2" fmla="val 45000"/>
          </a:avLst>
        </a:prstGeom>
      </dsp:spPr>
      <dsp:style>
        <a:lnRef idx="1">
          <a:schemeClr val="accent1">
            <a:alpha val="90000"/>
            <a:tint val="40000"/>
          </a:schemeClr>
        </a:lnRef>
        <a:fillRef idx="1">
          <a:schemeClr val="accent1">
            <a:alpha val="90000"/>
            <a:tint val="40000"/>
          </a:schemeClr>
        </a:fillRef>
        <a:effectRef idx="2">
          <a:scrgbClr r="0" g="0" b="0"/>
        </a:effectRef>
        <a:fontRef idx="minor"/>
      </dsp:style>
      <dsp:txBody>
        <a:bodyPr vert="horz" wrap="square" lIns="44450" tIns="44450" rIns="44450" bIns="44450" anchor="ctr"/>
        <a:lstStyle>
          <a:lvl1pPr algn="ctr">
            <a:defRPr sz="3500"/>
          </a:lvl1pPr>
          <a:lvl2pPr marL="228600" indent="-228600" algn="ctr">
            <a:defRPr sz="2700"/>
          </a:lvl2pPr>
          <a:lvl3pPr marL="457200" indent="-228600" algn="ctr">
            <a:defRPr sz="2700"/>
          </a:lvl3pPr>
          <a:lvl4pPr marL="685800" indent="-228600" algn="ctr">
            <a:defRPr sz="2700"/>
          </a:lvl4pPr>
          <a:lvl5pPr marL="914400" indent="-228600" algn="ctr">
            <a:defRPr sz="2700"/>
          </a:lvl5pPr>
          <a:lvl6pPr marL="1143000" indent="-228600" algn="ctr">
            <a:defRPr sz="2700"/>
          </a:lvl6pPr>
          <a:lvl7pPr marL="1371600" indent="-228600" algn="ctr">
            <a:defRPr sz="2700"/>
          </a:lvl7pPr>
          <a:lvl8pPr marL="1600200" indent="-228600" algn="ctr">
            <a:defRPr sz="2700"/>
          </a:lvl8pPr>
          <a:lvl9pPr marL="1828800" indent="-228600" algn="ctr">
            <a:defRPr sz="27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endParaRPr lang="zh-CN" altLang="en-US">
            <a:solidFill>
              <a:schemeClr val="dk1"/>
            </a:solidFill>
          </a:endParaRPr>
        </a:p>
      </dsp:txBody>
      <dsp:txXfrm>
        <a:off x="5901881" y="1010841"/>
        <a:ext cx="835819" cy="835819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 xmlns:r="http://schemas.openxmlformats.org/officeDocument/2006/relationships">
  <dsp:spTree>
    <dsp:nvGrpSpPr>
      <dsp:cNvPr id="2" name="组合 1"/>
      <dsp:cNvGrpSpPr/>
    </dsp:nvGrpSpPr>
    <dsp:grpSpPr>
      <a:xfrm>
        <a:off x="0" y="0"/>
        <a:ext cx="6429420" cy="3421058"/>
        <a:chOff x="0" y="0"/>
        <a:chExt cx="6429420" cy="3421058"/>
      </a:xfrm>
    </dsp:grpSpPr>
    <dsp:sp modelId="{45C4EE21-49F3-4713-8B2A-ABBEDBE4F068}">
      <dsp:nvSpPr>
        <dsp:cNvPr id="3" name="饼形 2"/>
        <dsp:cNvSpPr/>
      </dsp:nvSpPr>
      <dsp:spPr bwMode="white">
        <a:xfrm>
          <a:off x="0" y="-218297"/>
          <a:ext cx="3857652" cy="3857652"/>
        </a:xfrm>
        <a:prstGeom prst="pie">
          <a:avLst>
            <a:gd name="adj1" fmla="val 5400000"/>
            <a:gd name="adj2" fmla="val 16200000"/>
          </a:avLst>
        </a:prstGeom>
      </dsp:spPr>
      <dsp:style>
        <a:lnRef idx="2">
          <a:schemeClr val="lt1"/>
        </a:lnRef>
        <a:fillRef idx="1">
          <a:schemeClr val="accent1"/>
        </a:fillRef>
        <a:effectRef idx="0">
          <a:scrgbClr r="0" g="0" b="0"/>
        </a:effectRef>
        <a:fontRef idx="minor">
          <a:schemeClr val="lt1"/>
        </a:fontRef>
      </dsp:style>
      <dsp:txXfrm>
        <a:off x="0" y="-218297"/>
        <a:ext cx="3857652" cy="3857652"/>
      </dsp:txXfrm>
    </dsp:sp>
    <dsp:sp modelId="{910673D7-D8AA-49B3-AA02-A2E20E2F58E4}">
      <dsp:nvSpPr>
        <dsp:cNvPr id="4" name="矩形 3"/>
        <dsp:cNvSpPr/>
      </dsp:nvSpPr>
      <dsp:spPr bwMode="white">
        <a:xfrm>
          <a:off x="1928826" y="-218297"/>
          <a:ext cx="4500594" cy="3857652"/>
        </a:xfrm>
        <a:prstGeom prst="rect">
          <a:avLst/>
        </a:prstGeom>
      </dsp:spPr>
      <dsp:style>
        <a:lnRef idx="2">
          <a:schemeClr val="accent1"/>
        </a:lnRef>
        <a:fillRef idx="1">
          <a:schemeClr val="lt1">
            <a:alpha val="90000"/>
          </a:schemeClr>
        </a:fillRef>
        <a:effectRef idx="0">
          <a:scrgbClr r="0" g="0" b="0"/>
        </a:effectRef>
        <a:fontRef idx="minor"/>
      </dsp:style>
      <dsp:txBody>
        <a:bodyPr vert="horz" wrap="square" lIns="91439" tIns="91439" rIns="91439" bIns="91439" anchor="ctr"/>
        <a:lstStyle>
          <a:lvl1pPr algn="ctr">
            <a:defRPr sz="6500"/>
          </a:lvl1pPr>
          <a:lvl2pPr marL="285750" indent="-285750" algn="ctr">
            <a:defRPr sz="6500"/>
          </a:lvl2pPr>
          <a:lvl3pPr marL="571500" indent="-285750" algn="ctr">
            <a:defRPr sz="6500"/>
          </a:lvl3pPr>
          <a:lvl4pPr marL="857250" indent="-285750" algn="ctr">
            <a:defRPr sz="6500"/>
          </a:lvl4pPr>
          <a:lvl5pPr marL="1143000" indent="-285750" algn="ctr">
            <a:defRPr sz="6500"/>
          </a:lvl5pPr>
          <a:lvl6pPr marL="1428750" indent="-285750" algn="ctr">
            <a:defRPr sz="6500"/>
          </a:lvl6pPr>
          <a:lvl7pPr marL="1714500" indent="-285750" algn="ctr">
            <a:defRPr sz="6500"/>
          </a:lvl7pPr>
          <a:lvl8pPr marL="2000250" indent="-285750" algn="ctr">
            <a:defRPr sz="6500"/>
          </a:lvl8pPr>
          <a:lvl9pPr marL="2286000" indent="-285750" algn="ctr">
            <a:defRPr sz="65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sz="2400" b="1" dirty="0" smtClean="0">
              <a:solidFill>
                <a:schemeClr val="dk1"/>
              </a:solidFill>
            </a:rPr>
            <a:t>使纠偏方案双重优化</a:t>
          </a:r>
          <a:endParaRPr lang="zh-CN" altLang="en-US" sz="2400" b="1" dirty="0">
            <a:solidFill>
              <a:schemeClr val="dk1"/>
            </a:solidFill>
          </a:endParaRPr>
        </a:p>
      </dsp:txBody>
      <dsp:txXfrm>
        <a:off x="1928826" y="-218297"/>
        <a:ext cx="4500594" cy="3857652"/>
      </dsp:txXfrm>
    </dsp:sp>
    <dsp:sp modelId="{4997C598-C074-4211-BA7D-F1E69BC1638A}">
      <dsp:nvSpPr>
        <dsp:cNvPr id="6" name="饼形 5"/>
        <dsp:cNvSpPr/>
      </dsp:nvSpPr>
      <dsp:spPr bwMode="white">
        <a:xfrm>
          <a:off x="675082" y="938985"/>
          <a:ext cx="2507487" cy="2507487"/>
        </a:xfrm>
        <a:prstGeom prst="pie">
          <a:avLst>
            <a:gd name="adj1" fmla="val 5400000"/>
            <a:gd name="adj2" fmla="val 16200000"/>
          </a:avLst>
        </a:prstGeom>
      </dsp:spPr>
      <dsp:style>
        <a:lnRef idx="2">
          <a:schemeClr val="lt1"/>
        </a:lnRef>
        <a:fillRef idx="1">
          <a:schemeClr val="accent1"/>
        </a:fillRef>
        <a:effectRef idx="0">
          <a:scrgbClr r="0" g="0" b="0"/>
        </a:effectRef>
        <a:fontRef idx="minor">
          <a:schemeClr val="lt1"/>
        </a:fontRef>
      </dsp:style>
      <dsp:txXfrm>
        <a:off x="675082" y="938985"/>
        <a:ext cx="2507487" cy="2507487"/>
      </dsp:txXfrm>
    </dsp:sp>
    <dsp:sp modelId="{AA704CE0-0585-40A7-93BD-D5517D6CA2AB}">
      <dsp:nvSpPr>
        <dsp:cNvPr id="7" name="矩形 6"/>
        <dsp:cNvSpPr/>
      </dsp:nvSpPr>
      <dsp:spPr bwMode="white">
        <a:xfrm>
          <a:off x="1928826" y="938985"/>
          <a:ext cx="4500594" cy="2507487"/>
        </a:xfrm>
        <a:prstGeom prst="rect">
          <a:avLst/>
        </a:prstGeom>
      </dsp:spPr>
      <dsp:style>
        <a:lnRef idx="2">
          <a:schemeClr val="accent1"/>
        </a:lnRef>
        <a:fillRef idx="1">
          <a:schemeClr val="lt1">
            <a:alpha val="90000"/>
          </a:schemeClr>
        </a:fillRef>
        <a:effectRef idx="0">
          <a:scrgbClr r="0" g="0" b="0"/>
        </a:effectRef>
        <a:fontRef idx="minor"/>
      </dsp:style>
      <dsp:txBody>
        <a:bodyPr vert="horz" wrap="square" lIns="91439" tIns="91439" rIns="91439" bIns="91439" anchor="ctr"/>
        <a:lstStyle>
          <a:lvl1pPr algn="ctr">
            <a:defRPr sz="6500"/>
          </a:lvl1pPr>
          <a:lvl2pPr marL="285750" indent="-285750" algn="ctr">
            <a:defRPr sz="6500"/>
          </a:lvl2pPr>
          <a:lvl3pPr marL="571500" indent="-285750" algn="ctr">
            <a:defRPr sz="6500"/>
          </a:lvl3pPr>
          <a:lvl4pPr marL="857250" indent="-285750" algn="ctr">
            <a:defRPr sz="6500"/>
          </a:lvl4pPr>
          <a:lvl5pPr marL="1143000" indent="-285750" algn="ctr">
            <a:defRPr sz="6500"/>
          </a:lvl5pPr>
          <a:lvl6pPr marL="1428750" indent="-285750" algn="ctr">
            <a:defRPr sz="6500"/>
          </a:lvl6pPr>
          <a:lvl7pPr marL="1714500" indent="-285750" algn="ctr">
            <a:defRPr sz="6500"/>
          </a:lvl7pPr>
          <a:lvl8pPr marL="2000250" indent="-285750" algn="ctr">
            <a:defRPr sz="6500"/>
          </a:lvl8pPr>
          <a:lvl9pPr marL="2286000" indent="-285750" algn="ctr">
            <a:defRPr sz="65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sz="2400" b="1" dirty="0" smtClean="0">
              <a:solidFill>
                <a:schemeClr val="dk1"/>
              </a:solidFill>
            </a:rPr>
            <a:t>充分考虑原先计划实施的影响</a:t>
          </a:r>
          <a:endParaRPr lang="zh-CN" altLang="en-US" sz="2400" b="1" dirty="0">
            <a:solidFill>
              <a:schemeClr val="dk1"/>
            </a:solidFill>
          </a:endParaRPr>
        </a:p>
      </dsp:txBody>
      <dsp:txXfrm>
        <a:off x="1928826" y="938985"/>
        <a:ext cx="4500594" cy="2507487"/>
      </dsp:txXfrm>
    </dsp:sp>
    <dsp:sp modelId="{592402CF-0BED-4DC9-8F25-828F37FCA417}">
      <dsp:nvSpPr>
        <dsp:cNvPr id="9" name="饼形 8"/>
        <dsp:cNvSpPr/>
      </dsp:nvSpPr>
      <dsp:spPr bwMode="white">
        <a:xfrm>
          <a:off x="1350185" y="2096308"/>
          <a:ext cx="1157282" cy="1157282"/>
        </a:xfrm>
        <a:prstGeom prst="pie">
          <a:avLst>
            <a:gd name="adj1" fmla="val 5400000"/>
            <a:gd name="adj2" fmla="val 16200000"/>
          </a:avLst>
        </a:prstGeom>
      </dsp:spPr>
      <dsp:style>
        <a:lnRef idx="2">
          <a:schemeClr val="lt1"/>
        </a:lnRef>
        <a:fillRef idx="1">
          <a:schemeClr val="accent1"/>
        </a:fillRef>
        <a:effectRef idx="0">
          <a:scrgbClr r="0" g="0" b="0"/>
        </a:effectRef>
        <a:fontRef idx="minor">
          <a:schemeClr val="lt1"/>
        </a:fontRef>
      </dsp:style>
      <dsp:txXfrm>
        <a:off x="1350185" y="2096308"/>
        <a:ext cx="1157282" cy="1157282"/>
      </dsp:txXfrm>
    </dsp:sp>
    <dsp:sp modelId="{0448FD2E-5DAF-44C9-BCC0-C0D658695FAD}">
      <dsp:nvSpPr>
        <dsp:cNvPr id="10" name="矩形 9"/>
        <dsp:cNvSpPr/>
      </dsp:nvSpPr>
      <dsp:spPr bwMode="white">
        <a:xfrm>
          <a:off x="1928826" y="2096308"/>
          <a:ext cx="4500594" cy="1157282"/>
        </a:xfrm>
        <a:prstGeom prst="rect">
          <a:avLst/>
        </a:prstGeom>
      </dsp:spPr>
      <dsp:style>
        <a:lnRef idx="2">
          <a:schemeClr val="accent1"/>
        </a:lnRef>
        <a:fillRef idx="1">
          <a:schemeClr val="lt1">
            <a:alpha val="90000"/>
          </a:schemeClr>
        </a:fillRef>
        <a:effectRef idx="0">
          <a:scrgbClr r="0" g="0" b="0"/>
        </a:effectRef>
        <a:fontRef idx="minor"/>
      </dsp:style>
      <dsp:txBody>
        <a:bodyPr vert="horz" wrap="square" lIns="91439" tIns="91439" rIns="91439" bIns="91439" anchor="ctr"/>
        <a:lstStyle>
          <a:lvl1pPr algn="ctr">
            <a:defRPr sz="6500"/>
          </a:lvl1pPr>
          <a:lvl2pPr marL="285750" indent="-285750" algn="ctr">
            <a:defRPr sz="6500"/>
          </a:lvl2pPr>
          <a:lvl3pPr marL="571500" indent="-285750" algn="ctr">
            <a:defRPr sz="6500"/>
          </a:lvl3pPr>
          <a:lvl4pPr marL="857250" indent="-285750" algn="ctr">
            <a:defRPr sz="6500"/>
          </a:lvl4pPr>
          <a:lvl5pPr marL="1143000" indent="-285750" algn="ctr">
            <a:defRPr sz="6500"/>
          </a:lvl5pPr>
          <a:lvl6pPr marL="1428750" indent="-285750" algn="ctr">
            <a:defRPr sz="6500"/>
          </a:lvl6pPr>
          <a:lvl7pPr marL="1714500" indent="-285750" algn="ctr">
            <a:defRPr sz="6500"/>
          </a:lvl7pPr>
          <a:lvl8pPr marL="2000250" indent="-285750" algn="ctr">
            <a:defRPr sz="6500"/>
          </a:lvl8pPr>
          <a:lvl9pPr marL="2286000" indent="-285750" algn="ctr">
            <a:defRPr sz="65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sz="2000" b="1" dirty="0" smtClean="0">
              <a:solidFill>
                <a:schemeClr val="dk1"/>
              </a:solidFill>
            </a:rPr>
            <a:t>注意消除组织成员对纠偏措施的疑虑</a:t>
          </a:r>
          <a:endParaRPr lang="zh-CN" altLang="en-US" sz="2000" b="1" dirty="0">
            <a:solidFill>
              <a:schemeClr val="dk1"/>
            </a:solidFill>
          </a:endParaRPr>
        </a:p>
      </dsp:txBody>
      <dsp:txXfrm>
        <a:off x="1928826" y="2096308"/>
        <a:ext cx="4500594" cy="1157282"/>
      </dsp:txXfrm>
    </dsp:sp>
    <dsp:sp modelId="{0A67CDF4-C0CC-4AD5-8E75-8881C007CAEF}">
      <dsp:nvSpPr>
        <dsp:cNvPr id="5" name="矩形 4" hidden="1"/>
        <dsp:cNvSpPr/>
      </dsp:nvSpPr>
      <dsp:spPr>
        <a:xfrm>
          <a:off x="0" y="3446472"/>
          <a:ext cx="6429420" cy="192883"/>
        </a:xfrm>
        <a:prstGeom prst="rect">
          <a:avLst/>
        </a:prstGeom>
      </dsp:spPr>
      <dsp:txXfrm>
        <a:off x="0" y="3446472"/>
        <a:ext cx="6429420" cy="192883"/>
      </dsp:txXfrm>
    </dsp:sp>
    <dsp:sp modelId="{5B931117-F341-44E2-89CE-F8F9D5790B8E}">
      <dsp:nvSpPr>
        <dsp:cNvPr id="8" name="矩形 7" hidden="1"/>
        <dsp:cNvSpPr/>
      </dsp:nvSpPr>
      <dsp:spPr>
        <a:xfrm>
          <a:off x="0" y="3253590"/>
          <a:ext cx="6429420" cy="192883"/>
        </a:xfrm>
        <a:prstGeom prst="rect">
          <a:avLst/>
        </a:prstGeom>
      </dsp:spPr>
      <dsp:txXfrm>
        <a:off x="0" y="3253590"/>
        <a:ext cx="6429420" cy="192883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 xmlns:r="http://schemas.openxmlformats.org/officeDocument/2006/relationships">
  <dsp:spTree>
    <dsp:nvGrpSpPr>
      <dsp:cNvPr id="2" name="组合 1"/>
      <dsp:cNvGrpSpPr/>
    </dsp:nvGrpSpPr>
    <dsp:grpSpPr>
      <a:xfrm>
        <a:off x="0" y="0"/>
        <a:ext cx="4064000" cy="4064000"/>
        <a:chOff x="0" y="0"/>
        <a:chExt cx="4064000" cy="4064000"/>
      </a:xfrm>
    </dsp:grpSpPr>
    <dsp:sp modelId="{A83A70F9-37E1-4733-A965-0A3BF60863CC}">
      <dsp:nvSpPr>
        <dsp:cNvPr id="3" name="菱形 2"/>
        <dsp:cNvSpPr/>
      </dsp:nvSpPr>
      <dsp:spPr bwMode="white">
        <a:xfrm>
          <a:off x="1016000" y="0"/>
          <a:ext cx="4064000" cy="4064000"/>
        </a:xfrm>
        <a:prstGeom prst="diamond">
          <a:avLst/>
        </a:prstGeom>
      </dsp:spPr>
      <dsp:style>
        <a:lnRef idx="0">
          <a:schemeClr val="accent1"/>
        </a:lnRef>
        <a:fillRef idx="1">
          <a:schemeClr val="accent1">
            <a:tint val="40000"/>
          </a:schemeClr>
        </a:fillRef>
        <a:effectRef idx="2">
          <a:scrgbClr r="0" g="0" b="0"/>
        </a:effectRef>
        <a:fontRef idx="minor"/>
      </dsp:style>
      <dsp:txXfrm>
        <a:off x="1016000" y="0"/>
        <a:ext cx="4064000" cy="4064000"/>
      </dsp:txXfrm>
    </dsp:sp>
    <dsp:sp modelId="{44C2EF81-D72E-4E80-8C41-8ADEE24A2911}">
      <dsp:nvSpPr>
        <dsp:cNvPr id="4" name="圆角矩形 3"/>
        <dsp:cNvSpPr/>
      </dsp:nvSpPr>
      <dsp:spPr bwMode="white">
        <a:xfrm>
          <a:off x="1402080" y="386080"/>
          <a:ext cx="1584960" cy="1584960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2">
          <a:scrgbClr r="0" g="0" b="0"/>
        </a:effectRef>
        <a:fontRef idx="minor">
          <a:schemeClr val="lt1"/>
        </a:fontRef>
      </dsp:style>
      <dsp:txBody>
        <a:bodyPr lIns="99060" tIns="99060" rIns="99060" bIns="99060" anchor="ctr"/>
        <a:lstStyle>
          <a:lvl1pPr algn="ctr">
            <a:defRPr sz="2600"/>
          </a:lvl1pPr>
          <a:lvl2pPr marL="228600" indent="-228600" algn="ctr">
            <a:defRPr sz="2000"/>
          </a:lvl2pPr>
          <a:lvl3pPr marL="457200" indent="-228600" algn="ctr">
            <a:defRPr sz="2000"/>
          </a:lvl3pPr>
          <a:lvl4pPr marL="685800" indent="-228600" algn="ctr">
            <a:defRPr sz="2000"/>
          </a:lvl4pPr>
          <a:lvl5pPr marL="914400" indent="-228600" algn="ctr">
            <a:defRPr sz="2000"/>
          </a:lvl5pPr>
          <a:lvl6pPr marL="1143000" indent="-228600" algn="ctr">
            <a:defRPr sz="2000"/>
          </a:lvl6pPr>
          <a:lvl7pPr marL="1371600" indent="-228600" algn="ctr">
            <a:defRPr sz="2000"/>
          </a:lvl7pPr>
          <a:lvl8pPr marL="1600200" indent="-228600" algn="ctr">
            <a:defRPr sz="2000"/>
          </a:lvl8pPr>
          <a:lvl9pPr marL="1828800" indent="-228600" algn="ctr">
            <a:defRPr sz="20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适时控制原则</a:t>
          </a:r>
          <a:endParaRPr lang="zh-CN" altLang="en-US" dirty="0"/>
        </a:p>
      </dsp:txBody>
      <dsp:txXfrm>
        <a:off x="1402080" y="386080"/>
        <a:ext cx="1584960" cy="1584960"/>
      </dsp:txXfrm>
    </dsp:sp>
    <dsp:sp modelId="{6E0EAB39-FE68-4B10-ACFC-9964910477BC}">
      <dsp:nvSpPr>
        <dsp:cNvPr id="5" name="圆角矩形 4"/>
        <dsp:cNvSpPr/>
      </dsp:nvSpPr>
      <dsp:spPr bwMode="white">
        <a:xfrm>
          <a:off x="3108960" y="386080"/>
          <a:ext cx="1584960" cy="1584960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2">
          <a:scrgbClr r="0" g="0" b="0"/>
        </a:effectRef>
        <a:fontRef idx="minor">
          <a:schemeClr val="lt1"/>
        </a:fontRef>
      </dsp:style>
      <dsp:txBody>
        <a:bodyPr lIns="99060" tIns="99060" rIns="99060" bIns="99060" anchor="ctr"/>
        <a:lstStyle>
          <a:lvl1pPr algn="ctr">
            <a:defRPr sz="2600"/>
          </a:lvl1pPr>
          <a:lvl2pPr marL="228600" indent="-228600" algn="ctr">
            <a:defRPr sz="2000"/>
          </a:lvl2pPr>
          <a:lvl3pPr marL="457200" indent="-228600" algn="ctr">
            <a:defRPr sz="2000"/>
          </a:lvl3pPr>
          <a:lvl4pPr marL="685800" indent="-228600" algn="ctr">
            <a:defRPr sz="2000"/>
          </a:lvl4pPr>
          <a:lvl5pPr marL="914400" indent="-228600" algn="ctr">
            <a:defRPr sz="2000"/>
          </a:lvl5pPr>
          <a:lvl6pPr marL="1143000" indent="-228600" algn="ctr">
            <a:defRPr sz="2000"/>
          </a:lvl6pPr>
          <a:lvl7pPr marL="1371600" indent="-228600" algn="ctr">
            <a:defRPr sz="2000"/>
          </a:lvl7pPr>
          <a:lvl8pPr marL="1600200" indent="-228600" algn="ctr">
            <a:defRPr sz="2000"/>
          </a:lvl8pPr>
          <a:lvl9pPr marL="1828800" indent="-228600" algn="ctr">
            <a:defRPr sz="20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控制关键点原则</a:t>
          </a:r>
          <a:endParaRPr lang="zh-CN" altLang="en-US" dirty="0"/>
        </a:p>
      </dsp:txBody>
      <dsp:txXfrm>
        <a:off x="3108960" y="386080"/>
        <a:ext cx="1584960" cy="1584960"/>
      </dsp:txXfrm>
    </dsp:sp>
    <dsp:sp modelId="{8E803D8F-9F6B-4C06-A701-A5405DE78F7F}">
      <dsp:nvSpPr>
        <dsp:cNvPr id="6" name="圆角矩形 5"/>
        <dsp:cNvSpPr/>
      </dsp:nvSpPr>
      <dsp:spPr bwMode="white">
        <a:xfrm>
          <a:off x="1402080" y="2092960"/>
          <a:ext cx="1584960" cy="1584960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2">
          <a:scrgbClr r="0" g="0" b="0"/>
        </a:effectRef>
        <a:fontRef idx="minor">
          <a:schemeClr val="lt1"/>
        </a:fontRef>
      </dsp:style>
      <dsp:txBody>
        <a:bodyPr lIns="99060" tIns="99060" rIns="99060" bIns="99060" anchor="ctr"/>
        <a:lstStyle>
          <a:lvl1pPr algn="ctr">
            <a:defRPr sz="2600"/>
          </a:lvl1pPr>
          <a:lvl2pPr marL="228600" indent="-228600" algn="ctr">
            <a:defRPr sz="2000"/>
          </a:lvl2pPr>
          <a:lvl3pPr marL="457200" indent="-228600" algn="ctr">
            <a:defRPr sz="2000"/>
          </a:lvl3pPr>
          <a:lvl4pPr marL="685800" indent="-228600" algn="ctr">
            <a:defRPr sz="2000"/>
          </a:lvl4pPr>
          <a:lvl5pPr marL="914400" indent="-228600" algn="ctr">
            <a:defRPr sz="2000"/>
          </a:lvl5pPr>
          <a:lvl6pPr marL="1143000" indent="-228600" algn="ctr">
            <a:defRPr sz="2000"/>
          </a:lvl6pPr>
          <a:lvl7pPr marL="1371600" indent="-228600" algn="ctr">
            <a:defRPr sz="2000"/>
          </a:lvl7pPr>
          <a:lvl8pPr marL="1600200" indent="-228600" algn="ctr">
            <a:defRPr sz="2000"/>
          </a:lvl8pPr>
          <a:lvl9pPr marL="1828800" indent="-228600" algn="ctr">
            <a:defRPr sz="20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适度控制原则</a:t>
          </a:r>
          <a:endParaRPr lang="zh-CN" altLang="en-US" dirty="0"/>
        </a:p>
      </dsp:txBody>
      <dsp:txXfrm>
        <a:off x="1402080" y="2092960"/>
        <a:ext cx="1584960" cy="1584960"/>
      </dsp:txXfrm>
    </dsp:sp>
    <dsp:sp modelId="{9F0F3E48-8A3F-487E-BD15-9B10D1892099}">
      <dsp:nvSpPr>
        <dsp:cNvPr id="7" name="圆角矩形 6"/>
        <dsp:cNvSpPr/>
      </dsp:nvSpPr>
      <dsp:spPr bwMode="white">
        <a:xfrm>
          <a:off x="3108960" y="2092960"/>
          <a:ext cx="1584960" cy="1584960"/>
        </a:xfrm>
        <a:prstGeom prst="roundRect">
          <a:avLst/>
        </a:prstGeom>
      </dsp:spPr>
      <dsp:style>
        <a:lnRef idx="0">
          <a:schemeClr val="lt1"/>
        </a:lnRef>
        <a:fillRef idx="3">
          <a:schemeClr val="accent1"/>
        </a:fillRef>
        <a:effectRef idx="2">
          <a:scrgbClr r="0" g="0" b="0"/>
        </a:effectRef>
        <a:fontRef idx="minor">
          <a:schemeClr val="lt1"/>
        </a:fontRef>
      </dsp:style>
      <dsp:txBody>
        <a:bodyPr lIns="99060" tIns="99060" rIns="99060" bIns="99060" anchor="ctr"/>
        <a:lstStyle>
          <a:lvl1pPr algn="ctr">
            <a:defRPr sz="2600"/>
          </a:lvl1pPr>
          <a:lvl2pPr marL="228600" indent="-228600" algn="ctr">
            <a:defRPr sz="2000"/>
          </a:lvl2pPr>
          <a:lvl3pPr marL="457200" indent="-228600" algn="ctr">
            <a:defRPr sz="2000"/>
          </a:lvl3pPr>
          <a:lvl4pPr marL="685800" indent="-228600" algn="ctr">
            <a:defRPr sz="2000"/>
          </a:lvl4pPr>
          <a:lvl5pPr marL="914400" indent="-228600" algn="ctr">
            <a:defRPr sz="2000"/>
          </a:lvl5pPr>
          <a:lvl6pPr marL="1143000" indent="-228600" algn="ctr">
            <a:defRPr sz="2000"/>
          </a:lvl6pPr>
          <a:lvl7pPr marL="1371600" indent="-228600" algn="ctr">
            <a:defRPr sz="2000"/>
          </a:lvl7pPr>
          <a:lvl8pPr marL="1600200" indent="-228600" algn="ctr">
            <a:defRPr sz="2000"/>
          </a:lvl8pPr>
          <a:lvl9pPr marL="1828800" indent="-228600" algn="ctr">
            <a:defRPr sz="20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dirty="0" smtClean="0"/>
            <a:t>客观控制原则</a:t>
          </a:r>
          <a:endParaRPr lang="zh-CN" altLang="en-US" dirty="0"/>
        </a:p>
      </dsp:txBody>
      <dsp:txXfrm>
        <a:off x="3108960" y="2092960"/>
        <a:ext cx="1584960" cy="1584960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 xmlns:r="http://schemas.openxmlformats.org/officeDocument/2006/relationships">
  <dsp:spTree>
    <dsp:nvGrpSpPr>
      <dsp:cNvPr id="2" name="组合 1"/>
      <dsp:cNvGrpSpPr/>
    </dsp:nvGrpSpPr>
    <dsp:grpSpPr>
      <a:xfrm>
        <a:off x="0" y="0"/>
        <a:ext cx="6096000" cy="4064000"/>
        <a:chOff x="0" y="0"/>
        <a:chExt cx="6096000" cy="4064000"/>
      </a:xfrm>
    </dsp:grpSpPr>
    <dsp:sp modelId="{5A47924F-DAEC-49C3-979E-275FE458829D}">
      <dsp:nvSpPr>
        <dsp:cNvPr id="5" name="矩形 4"/>
        <dsp:cNvSpPr/>
      </dsp:nvSpPr>
      <dsp:spPr bwMode="white">
        <a:xfrm>
          <a:off x="0" y="464020"/>
          <a:ext cx="6096000" cy="781200"/>
        </a:xfrm>
        <a:prstGeom prst="rect">
          <a:avLst/>
        </a:prstGeom>
      </dsp:spPr>
      <dsp:style>
        <a:lnRef idx="2">
          <a:schemeClr val="accent1"/>
        </a:lnRef>
        <a:fillRef idx="1">
          <a:schemeClr val="lt1">
            <a:alpha val="90000"/>
          </a:schemeClr>
        </a:fillRef>
        <a:effectRef idx="0">
          <a:scrgbClr r="0" g="0" b="0"/>
        </a:effectRef>
        <a:fontRef idx="minor"/>
      </dsp:style>
      <dsp:txBody>
        <a:bodyPr lIns="473117" tIns="645668" rIns="473117" bIns="220472" anchor="t"/>
        <a:lstStyle>
          <a:lvl1pPr algn="l">
            <a:defRPr sz="3100"/>
          </a:lvl1pPr>
          <a:lvl2pPr marL="285750" indent="-285750" algn="l">
            <a:defRPr sz="3100"/>
          </a:lvl2pPr>
          <a:lvl3pPr marL="571500" indent="-285750" algn="l">
            <a:defRPr sz="3100"/>
          </a:lvl3pPr>
          <a:lvl4pPr marL="857250" indent="-285750" algn="l">
            <a:defRPr sz="3100"/>
          </a:lvl4pPr>
          <a:lvl5pPr marL="1143000" indent="-285750" algn="l">
            <a:defRPr sz="3100"/>
          </a:lvl5pPr>
          <a:lvl6pPr marL="1428750" indent="-285750" algn="l">
            <a:defRPr sz="3100"/>
          </a:lvl6pPr>
          <a:lvl7pPr marL="1714500" indent="-285750" algn="l">
            <a:defRPr sz="3100"/>
          </a:lvl7pPr>
          <a:lvl8pPr marL="2000250" indent="-285750" algn="l">
            <a:defRPr sz="3100"/>
          </a:lvl8pPr>
          <a:lvl9pPr marL="2286000" indent="-285750" algn="l">
            <a:defRPr sz="3100"/>
          </a:lvl9pPr>
        </a:lstStyle>
        <a:p>
          <a:endParaRPr>
            <a:solidFill>
              <a:schemeClr val="dk1"/>
            </a:solidFill>
          </a:endParaRPr>
        </a:p>
      </dsp:txBody>
      <dsp:txXfrm>
        <a:off x="0" y="464020"/>
        <a:ext cx="6096000" cy="781200"/>
      </dsp:txXfrm>
    </dsp:sp>
    <dsp:sp modelId="{98442D2C-23C9-48CC-80D9-D0602383B0E6}">
      <dsp:nvSpPr>
        <dsp:cNvPr id="4" name="圆角矩形 3"/>
        <dsp:cNvSpPr/>
      </dsp:nvSpPr>
      <dsp:spPr bwMode="white">
        <a:xfrm>
          <a:off x="304800" y="6460"/>
          <a:ext cx="4267200" cy="915120"/>
        </a:xfrm>
        <a:prstGeom prst="roundRect">
          <a:avLst/>
        </a:prstGeom>
      </dsp:spPr>
      <dsp:style>
        <a:lnRef idx="2">
          <a:schemeClr val="lt1"/>
        </a:lnRef>
        <a:fillRef idx="1">
          <a:schemeClr val="accent1"/>
        </a:fillRef>
        <a:effectRef idx="0">
          <a:scrgbClr r="0" g="0" b="0"/>
        </a:effectRef>
        <a:fontRef idx="minor">
          <a:schemeClr val="lt1"/>
        </a:fontRef>
      </dsp:style>
      <dsp:txBody>
        <a:bodyPr lIns="161290" tIns="0" rIns="161290" bIns="0" anchor="ctr"/>
        <a:lstStyle>
          <a:lvl1pPr algn="l">
            <a:defRPr sz="3100"/>
          </a:lvl1pPr>
          <a:lvl2pPr marL="228600" indent="-228600" algn="l">
            <a:defRPr sz="2400"/>
          </a:lvl2pPr>
          <a:lvl3pPr marL="457200" indent="-228600" algn="l">
            <a:defRPr sz="2400"/>
          </a:lvl3pPr>
          <a:lvl4pPr marL="685800" indent="-228600" algn="l">
            <a:defRPr sz="2400"/>
          </a:lvl4pPr>
          <a:lvl5pPr marL="914400" indent="-228600" algn="l">
            <a:defRPr sz="2400"/>
          </a:lvl5pPr>
          <a:lvl6pPr marL="1143000" indent="-228600" algn="l">
            <a:defRPr sz="2400"/>
          </a:lvl6pPr>
          <a:lvl7pPr marL="1371600" indent="-228600" algn="l">
            <a:defRPr sz="2400"/>
          </a:lvl7pPr>
          <a:lvl8pPr marL="1600200" indent="-228600" algn="l">
            <a:defRPr sz="2400"/>
          </a:lvl8pPr>
          <a:lvl9pPr marL="1828800" indent="-228600" algn="l">
            <a:defRPr sz="2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控制与计划的关系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304800" y="6460"/>
        <a:ext cx="4267200" cy="915120"/>
      </dsp:txXfrm>
    </dsp:sp>
    <dsp:sp modelId="{B69AB277-247E-4A0A-97F7-FB6815F2BABB}">
      <dsp:nvSpPr>
        <dsp:cNvPr id="8" name="矩形 7"/>
        <dsp:cNvSpPr/>
      </dsp:nvSpPr>
      <dsp:spPr bwMode="white">
        <a:xfrm>
          <a:off x="0" y="1870180"/>
          <a:ext cx="6096000" cy="781200"/>
        </a:xfrm>
        <a:prstGeom prst="rect">
          <a:avLst/>
        </a:prstGeom>
      </dsp:spPr>
      <dsp:style>
        <a:lnRef idx="2">
          <a:schemeClr val="accent1"/>
        </a:lnRef>
        <a:fillRef idx="1">
          <a:schemeClr val="lt1">
            <a:alpha val="90000"/>
          </a:schemeClr>
        </a:fillRef>
        <a:effectRef idx="0">
          <a:scrgbClr r="0" g="0" b="0"/>
        </a:effectRef>
        <a:fontRef idx="minor"/>
      </dsp:style>
      <dsp:txBody>
        <a:bodyPr lIns="473117" tIns="645668" rIns="473117" bIns="220472" anchor="t"/>
        <a:lstStyle>
          <a:lvl1pPr algn="l">
            <a:defRPr sz="3100"/>
          </a:lvl1pPr>
          <a:lvl2pPr marL="285750" indent="-285750" algn="l">
            <a:defRPr sz="3100"/>
          </a:lvl2pPr>
          <a:lvl3pPr marL="571500" indent="-285750" algn="l">
            <a:defRPr sz="3100"/>
          </a:lvl3pPr>
          <a:lvl4pPr marL="857250" indent="-285750" algn="l">
            <a:defRPr sz="3100"/>
          </a:lvl4pPr>
          <a:lvl5pPr marL="1143000" indent="-285750" algn="l">
            <a:defRPr sz="3100"/>
          </a:lvl5pPr>
          <a:lvl6pPr marL="1428750" indent="-285750" algn="l">
            <a:defRPr sz="3100"/>
          </a:lvl6pPr>
          <a:lvl7pPr marL="1714500" indent="-285750" algn="l">
            <a:defRPr sz="3100"/>
          </a:lvl7pPr>
          <a:lvl8pPr marL="2000250" indent="-285750" algn="l">
            <a:defRPr sz="3100"/>
          </a:lvl8pPr>
          <a:lvl9pPr marL="2286000" indent="-285750" algn="l">
            <a:defRPr sz="3100"/>
          </a:lvl9pPr>
        </a:lstStyle>
        <a:p>
          <a:endParaRPr>
            <a:solidFill>
              <a:schemeClr val="dk1"/>
            </a:solidFill>
          </a:endParaRPr>
        </a:p>
      </dsp:txBody>
      <dsp:txXfrm>
        <a:off x="0" y="1870180"/>
        <a:ext cx="6096000" cy="781200"/>
      </dsp:txXfrm>
    </dsp:sp>
    <dsp:sp modelId="{D704A0CD-9C9A-4E01-A07D-0CA0A28F204B}">
      <dsp:nvSpPr>
        <dsp:cNvPr id="7" name="圆角矩形 6"/>
        <dsp:cNvSpPr/>
      </dsp:nvSpPr>
      <dsp:spPr bwMode="white">
        <a:xfrm>
          <a:off x="304800" y="1412620"/>
          <a:ext cx="4267200" cy="915120"/>
        </a:xfrm>
        <a:prstGeom prst="roundRect">
          <a:avLst/>
        </a:prstGeom>
      </dsp:spPr>
      <dsp:style>
        <a:lnRef idx="2">
          <a:schemeClr val="lt1"/>
        </a:lnRef>
        <a:fillRef idx="1">
          <a:schemeClr val="accent1"/>
        </a:fillRef>
        <a:effectRef idx="0">
          <a:scrgbClr r="0" g="0" b="0"/>
        </a:effectRef>
        <a:fontRef idx="minor">
          <a:schemeClr val="lt1"/>
        </a:fontRef>
      </dsp:style>
      <dsp:txBody>
        <a:bodyPr lIns="161290" tIns="0" rIns="161290" bIns="0" anchor="ctr"/>
        <a:lstStyle>
          <a:lvl1pPr algn="l">
            <a:defRPr sz="3100"/>
          </a:lvl1pPr>
          <a:lvl2pPr marL="228600" indent="-228600" algn="l">
            <a:defRPr sz="2400"/>
          </a:lvl2pPr>
          <a:lvl3pPr marL="457200" indent="-228600" algn="l">
            <a:defRPr sz="2400"/>
          </a:lvl3pPr>
          <a:lvl4pPr marL="685800" indent="-228600" algn="l">
            <a:defRPr sz="2400"/>
          </a:lvl4pPr>
          <a:lvl5pPr marL="914400" indent="-228600" algn="l">
            <a:defRPr sz="2400"/>
          </a:lvl5pPr>
          <a:lvl6pPr marL="1143000" indent="-228600" algn="l">
            <a:defRPr sz="2400"/>
          </a:lvl6pPr>
          <a:lvl7pPr marL="1371600" indent="-228600" algn="l">
            <a:defRPr sz="2400"/>
          </a:lvl7pPr>
          <a:lvl8pPr marL="1600200" indent="-228600" algn="l">
            <a:defRPr sz="2400"/>
          </a:lvl8pPr>
          <a:lvl9pPr marL="1828800" indent="-228600" algn="l">
            <a:defRPr sz="2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控制与组织的关系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304800" y="1412620"/>
        <a:ext cx="4267200" cy="915120"/>
      </dsp:txXfrm>
    </dsp:sp>
    <dsp:sp modelId="{E03D842F-CDE0-45C4-8BFA-8ED8D0E2B8D7}">
      <dsp:nvSpPr>
        <dsp:cNvPr id="11" name="矩形 10"/>
        <dsp:cNvSpPr/>
      </dsp:nvSpPr>
      <dsp:spPr bwMode="white">
        <a:xfrm>
          <a:off x="0" y="3276340"/>
          <a:ext cx="6096000" cy="781200"/>
        </a:xfrm>
        <a:prstGeom prst="rect">
          <a:avLst/>
        </a:prstGeom>
      </dsp:spPr>
      <dsp:style>
        <a:lnRef idx="2">
          <a:schemeClr val="accent1"/>
        </a:lnRef>
        <a:fillRef idx="1">
          <a:schemeClr val="lt1">
            <a:alpha val="90000"/>
          </a:schemeClr>
        </a:fillRef>
        <a:effectRef idx="0">
          <a:scrgbClr r="0" g="0" b="0"/>
        </a:effectRef>
        <a:fontRef idx="minor"/>
      </dsp:style>
      <dsp:txBody>
        <a:bodyPr lIns="473117" tIns="645668" rIns="473117" bIns="220472" anchor="t"/>
        <a:lstStyle>
          <a:lvl1pPr algn="l">
            <a:defRPr sz="3100"/>
          </a:lvl1pPr>
          <a:lvl2pPr marL="285750" indent="-285750" algn="l">
            <a:defRPr sz="3100"/>
          </a:lvl2pPr>
          <a:lvl3pPr marL="571500" indent="-285750" algn="l">
            <a:defRPr sz="3100"/>
          </a:lvl3pPr>
          <a:lvl4pPr marL="857250" indent="-285750" algn="l">
            <a:defRPr sz="3100"/>
          </a:lvl4pPr>
          <a:lvl5pPr marL="1143000" indent="-285750" algn="l">
            <a:defRPr sz="3100"/>
          </a:lvl5pPr>
          <a:lvl6pPr marL="1428750" indent="-285750" algn="l">
            <a:defRPr sz="3100"/>
          </a:lvl6pPr>
          <a:lvl7pPr marL="1714500" indent="-285750" algn="l">
            <a:defRPr sz="3100"/>
          </a:lvl7pPr>
          <a:lvl8pPr marL="2000250" indent="-285750" algn="l">
            <a:defRPr sz="3100"/>
          </a:lvl8pPr>
          <a:lvl9pPr marL="2286000" indent="-285750" algn="l">
            <a:defRPr sz="3100"/>
          </a:lvl9pPr>
        </a:lstStyle>
        <a:p>
          <a:endParaRPr>
            <a:solidFill>
              <a:schemeClr val="dk1"/>
            </a:solidFill>
          </a:endParaRPr>
        </a:p>
      </dsp:txBody>
      <dsp:txXfrm>
        <a:off x="0" y="3276340"/>
        <a:ext cx="6096000" cy="781200"/>
      </dsp:txXfrm>
    </dsp:sp>
    <dsp:sp modelId="{EFB52024-BDD9-42CC-8922-12647BB5A6B2}">
      <dsp:nvSpPr>
        <dsp:cNvPr id="10" name="圆角矩形 9"/>
        <dsp:cNvSpPr/>
      </dsp:nvSpPr>
      <dsp:spPr bwMode="white">
        <a:xfrm>
          <a:off x="304800" y="2818780"/>
          <a:ext cx="4267200" cy="915120"/>
        </a:xfrm>
        <a:prstGeom prst="roundRect">
          <a:avLst/>
        </a:prstGeom>
      </dsp:spPr>
      <dsp:style>
        <a:lnRef idx="2">
          <a:schemeClr val="lt1"/>
        </a:lnRef>
        <a:fillRef idx="1">
          <a:schemeClr val="accent1"/>
        </a:fillRef>
        <a:effectRef idx="0">
          <a:scrgbClr r="0" g="0" b="0"/>
        </a:effectRef>
        <a:fontRef idx="minor">
          <a:schemeClr val="lt1"/>
        </a:fontRef>
      </dsp:style>
      <dsp:txBody>
        <a:bodyPr lIns="161290" tIns="0" rIns="161290" bIns="0" anchor="ctr"/>
        <a:lstStyle>
          <a:lvl1pPr algn="l">
            <a:defRPr sz="3100"/>
          </a:lvl1pPr>
          <a:lvl2pPr marL="228600" indent="-228600" algn="l">
            <a:defRPr sz="2400"/>
          </a:lvl2pPr>
          <a:lvl3pPr marL="457200" indent="-228600" algn="l">
            <a:defRPr sz="2400"/>
          </a:lvl3pPr>
          <a:lvl4pPr marL="685800" indent="-228600" algn="l">
            <a:defRPr sz="2400"/>
          </a:lvl4pPr>
          <a:lvl5pPr marL="914400" indent="-228600" algn="l">
            <a:defRPr sz="2400"/>
          </a:lvl5pPr>
          <a:lvl6pPr marL="1143000" indent="-228600" algn="l">
            <a:defRPr sz="2400"/>
          </a:lvl6pPr>
          <a:lvl7pPr marL="1371600" indent="-228600" algn="l">
            <a:defRPr sz="2400"/>
          </a:lvl7pPr>
          <a:lvl8pPr marL="1600200" indent="-228600" algn="l">
            <a:defRPr sz="2400"/>
          </a:lvl8pPr>
          <a:lvl9pPr marL="1828800" indent="-228600" algn="l">
            <a:defRPr sz="24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zh-CN" dirty="0" smtClean="0">
              <a:solidFill>
                <a:schemeClr val="tx1"/>
              </a:solidFill>
            </a:rPr>
            <a:t>控制与领导的关系</a:t>
          </a:r>
          <a:endParaRPr lang="zh-CN" altLang="en-US" dirty="0" smtClean="0">
            <a:solidFill>
              <a:schemeClr val="tx1"/>
            </a:solidFill>
          </a:endParaRPr>
        </a:p>
      </dsp:txBody>
      <dsp:txXfrm>
        <a:off x="304800" y="2818780"/>
        <a:ext cx="4267200" cy="915120"/>
      </dsp:txXfrm>
    </dsp:sp>
    <dsp:sp modelId="{DDA45C46-5350-413E-B588-7F84EAC18048}">
      <dsp:nvSpPr>
        <dsp:cNvPr id="3" name="矩形 2" hidden="1"/>
        <dsp:cNvSpPr/>
      </dsp:nvSpPr>
      <dsp:spPr>
        <a:xfrm>
          <a:off x="0" y="6460"/>
          <a:ext cx="304800" cy="915120"/>
        </a:xfrm>
        <a:prstGeom prst="rect">
          <a:avLst/>
        </a:prstGeom>
      </dsp:spPr>
      <dsp:txXfrm>
        <a:off x="0" y="6460"/>
        <a:ext cx="304800" cy="915120"/>
      </dsp:txXfrm>
    </dsp:sp>
    <dsp:sp modelId="{1F81BEE2-A130-4EFC-8C0A-5A7C0B807F44}">
      <dsp:nvSpPr>
        <dsp:cNvPr id="6" name="矩形 5" hidden="1"/>
        <dsp:cNvSpPr/>
      </dsp:nvSpPr>
      <dsp:spPr>
        <a:xfrm>
          <a:off x="0" y="1412620"/>
          <a:ext cx="304800" cy="915120"/>
        </a:xfrm>
        <a:prstGeom prst="rect">
          <a:avLst/>
        </a:prstGeom>
      </dsp:spPr>
      <dsp:txXfrm>
        <a:off x="0" y="1412620"/>
        <a:ext cx="304800" cy="915120"/>
      </dsp:txXfrm>
    </dsp:sp>
    <dsp:sp modelId="{06F53014-22BF-4921-8CCA-9AFEC0173CD6}">
      <dsp:nvSpPr>
        <dsp:cNvPr id="9" name="矩形 8" hidden="1"/>
        <dsp:cNvSpPr/>
      </dsp:nvSpPr>
      <dsp:spPr>
        <a:xfrm>
          <a:off x="0" y="2818780"/>
          <a:ext cx="304800" cy="915120"/>
        </a:xfrm>
        <a:prstGeom prst="rect">
          <a:avLst/>
        </a:prstGeom>
      </dsp:spPr>
      <dsp:txXfrm>
        <a:off x="0" y="2818780"/>
        <a:ext cx="304800" cy="91512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>
          <dgm:prSet qsTypeId="urn:microsoft.com/office/officeart/2005/8/quickstyle/simple5"/>
        </dgm:pt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>
          <dgm:prSet qsTypeId="urn:microsoft.com/office/officeart/2005/8/quickstyle/simple5"/>
        </dgm:pt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type="rightArrow" r:blip="" rot="180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ycle6">
  <dgm:title val=""/>
  <dgm:desc val=""/>
  <dgm:catLst>
    <dgm:cat type="cycle" pri="4000"/>
    <dgm:cat type="relationship" pri="2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>
          <dgm:prSet qsTypeId="urn:microsoft.com/office/officeart/2005/8/quickstyle/simple5"/>
        </dgm:pt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func="var" arg="dir" op="equ" val="norm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op="equ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if>
      <dgm:else name="Name11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op="equ" fact="-1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else>
    </dgm:choose>
    <dgm:ruleLst/>
    <dgm:forEach name="Name12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/>
        </dgm:shape>
        <dgm:presOf axis="desOrSelf" ptType="node"/>
        <dgm:constrLst>
          <dgm:constr type="h" refType="w" fact="0.65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choose name="Name13">
        <dgm:if name="Name14" axis="par ch" ptType="doc node" func="cnt" op="gt" val="1">
          <dgm:layoutNode name="spNode">
            <dgm:alg type="sp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</dgm:constrLst>
            <dgm:ruleLst/>
          </dgm:layoutNode>
          <dgm:forEach name="Name15" axis="followSib" ptType="sibTrans" hideLastTrans="0" cnt="1">
            <dgm:layoutNode name="sibTrans">
              <dgm:alg type="conn">
                <dgm:param type="dim" val="1D"/>
                <dgm:param type="endSty" val="noArr"/>
                <dgm:param type="connRout" val="curve"/>
                <dgm:param type="begPts" val="radial"/>
                <dgm:param type="endPts" val="radial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65"/>
                <dgm:constr type="connDist"/>
                <dgm:constr type="begPad" refType="connDist" fact="0.01"/>
                <dgm:constr type="endPad" refType="connDist" fact="0.01"/>
              </dgm:constrLst>
              <dgm:ruleLst/>
            </dgm:layoutNode>
          </dgm:forEach>
        </dgm:if>
        <dgm:else name="Name16"/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>
          <dgm:prSet qsTypeId="urn:microsoft.com/office/officeart/2005/8/quickstyle/simple5"/>
        </dgm:pt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nodeHorzAlign" val="l"/>
          <dgm:param type="horzAlign" val="l"/>
        </dgm:alg>
      </dgm:if>
      <dgm:else name="Name2">
        <dgm:alg type="lin">
          <dgm:param type="linDir" val="fromT"/>
          <dgm:param type="vertAlign" val="mid"/>
          <dgm:param type="nodeHorzAlign" val="r"/>
          <dgm:param type="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nodeHorzAlign" val="l"/>
              <dgm:param type="horzAlign" val="l"/>
            </dgm:alg>
          </dgm:if>
          <dgm:else name="Name6">
            <dgm:alg type="lin">
              <dgm:param type="linDir" val="fromR"/>
              <dgm:param type="nodeHorzAlign" val="r"/>
              <dgm:param type="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>
          <dgm:prSet qsTypeId="urn:microsoft.com/office/officeart/2005/8/quickstyle/simple5"/>
        </dgm:pt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target3">
  <dgm:title val=""/>
  <dgm:desc val=""/>
  <dgm:catLst>
    <dgm:cat type="relationship" pri="11000"/>
    <dgm:cat type="list" pri="22000"/>
    <dgm:cat type="convert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ampData>
  <dgm:styleData>
    <dgm:dataModel>
      <dgm:ptLst>
        <dgm:pt modelId="0" type="doc">
          <dgm:prSet qsTypeId="urn:microsoft.com/office/officeart/2005/8/quickstyle/simple5"/>
        </dgm:pt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clrData>
  <dgm:layoutNode name="Name0">
    <dgm:varLst>
      <dgm:chMax val="7"/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hoose name="Name3">
          <dgm:if name="Name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1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l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l" for="ch" forName="rect7" refType="r" refFor="ch" refForName="space"/>
              <dgm:constr type="r" for="ch" forName="rect7" refType="w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l" for="ch" forName="rect7ParTx" refType="r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l" for="ch" forName="rect7ChTx" refType="r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l" for="ch" forName="rect7ParTxNoCh" refType="r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11">
            <dgm:constrLst/>
          </dgm:else>
        </dgm:choose>
      </dgm:if>
      <dgm:else name="Name12">
        <dgm:choose name="Name13">
          <dgm:if name="Name1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1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1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1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1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1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2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r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r" for="ch" forName="rect7" refType="l" refFor="ch" refForName="space"/>
              <dgm:constr type="l" for="ch" forName="rect7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r" for="ch" forName="rect7ParTx" refType="l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r" for="ch" forName="rect7ChTx" refType="l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r" for="ch" forName="rect7ParTxNoCh" refType="l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21">
            <dgm:constrLst/>
          </dgm:else>
        </dgm:choose>
      </dgm:else>
    </dgm:choose>
    <dgm:ruleLst/>
    <dgm:forEach name="Name22" axis="ch" ptType="node" cnt="1">
      <dgm:layoutNode name="circle1" styleLbl="node1">
        <dgm:alg type="sp"/>
        <dgm:choose name="Name23">
          <dgm:if name="Name2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rect1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26" axis="ch" ptType="node" st="2" cnt="1">
      <dgm:layoutNode name="vertSpace2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2" styleLbl="node1">
        <dgm:alg type="sp"/>
        <dgm:choose name="Name27">
          <dgm:if name="Name2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2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0" axis="ch" ptType="node" st="3" cnt="1">
      <dgm:layoutNode name="vertSpace3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3" styleLbl="node1">
        <dgm:alg type="sp"/>
        <dgm:choose name="Name31">
          <dgm:if name="Name32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3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3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4" axis="ch" ptType="node" st="4" cnt="1">
      <dgm:layoutNode name="vertSpace4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4" styleLbl="node1">
        <dgm:alg type="sp"/>
        <dgm:choose name="Name35">
          <dgm:if name="Name36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7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4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8" axis="ch" ptType="node" st="5" cnt="1">
      <dgm:layoutNode name="vertSpace5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5" styleLbl="node1">
        <dgm:alg type="sp"/>
        <dgm:choose name="Name39">
          <dgm:if name="Name40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1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5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2" axis="ch" ptType="node" st="6" cnt="1">
      <dgm:layoutNode name="vertSpace6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6" styleLbl="node1">
        <dgm:alg type="sp"/>
        <dgm:choose name="Name43">
          <dgm:if name="Name4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6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6" axis="ch" ptType="node" st="7" cnt="1">
      <dgm:layoutNode name="vertSpace7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7" styleLbl="node1">
        <dgm:alg type="sp"/>
        <dgm:choose name="Name47">
          <dgm:if name="Name4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7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50" axis="ch" ptType="node" cnt="1">
      <dgm:choose name="Name51">
        <dgm:if name="Name52" axis="root des" ptType="all node" func="maxDepth" op="gte" val="2">
          <dgm:layoutNode name="rect1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1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3">
          <dgm:layoutNode name="rect1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4" axis="ch" ptType="node" st="2" cnt="1">
      <dgm:choose name="Name55">
        <dgm:if name="Name56" axis="root des" ptType="all node" func="maxDepth" op="gte" val="2">
          <dgm:layoutNode name="rect2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2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7">
          <dgm:layoutNode name="rect2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8" axis="ch" ptType="node" st="3" cnt="1">
      <dgm:choose name="Name59">
        <dgm:if name="Name60" axis="root des" ptType="all node" func="maxDepth" op="gte" val="2">
          <dgm:layoutNode name="rect3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3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1">
          <dgm:layoutNode name="rect3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2" axis="ch" ptType="node" st="4" cnt="1">
      <dgm:choose name="Name63">
        <dgm:if name="Name64" axis="root des" ptType="all node" func="maxDepth" op="gte" val="2">
          <dgm:layoutNode name="rect4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4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5">
          <dgm:layoutNode name="rect4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6" axis="ch" ptType="node" st="5" cnt="1">
      <dgm:choose name="Name67">
        <dgm:if name="Name68" axis="root des" ptType="all node" func="maxDepth" op="gte" val="2">
          <dgm:layoutNode name="rect5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5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9">
          <dgm:layoutNode name="rect5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0" axis="ch" ptType="node" st="6" cnt="1">
      <dgm:choose name="Name71">
        <dgm:if name="Name72" axis="root des" ptType="all node" func="maxDepth" op="gte" val="2">
          <dgm:layoutNode name="rect6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6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3">
          <dgm:layoutNode name="rect6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4" axis="ch" ptType="node" st="7" cnt="1">
      <dgm:choose name="Name75">
        <dgm:if name="Name76" axis="root des" ptType="all node" func="maxDepth" op="gte" val="2">
          <dgm:layoutNode name="rect7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7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7">
          <dgm:layoutNode name="rect7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matrix3">
  <dgm:title val=""/>
  <dgm:desc val=""/>
  <dgm:catLst>
    <dgm:cat type="matrix" pri="1000"/>
    <dgm:cat type="convert" pri="18000"/>
  </dgm:catLst>
  <dgm:sampData>
    <dgm:dataModel>
      <dgm:ptLst>
        <dgm:pt modelId="0" type="doc">
          <dgm:prSet qsTypeId="urn:microsoft.com/office/officeart/2005/8/quickstyle/simple5"/>
        </dgm:pt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0" destOrd="0"/>
        <dgm:cxn modelId="8" srcId="0" destId="4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matrix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29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71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29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71"/>
          <dgm:constr type="ctrY" for="ch" forName="quad4" refType="h" fact="0.71"/>
          <dgm:constr type="primFontSz" for="des" ptType="node" op="equ" val="65"/>
        </dgm:constrLst>
      </dgm:if>
      <dgm:else name="Name2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71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29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71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29"/>
          <dgm:constr type="ctrY" for="ch" forName="quad4" refType="h" fact="0.71"/>
          <dgm:constr type="primFontSz" for="des" ptType="node" op="equ" val="65"/>
        </dgm:constrLst>
      </dgm:else>
    </dgm:choose>
    <dgm:ruleLst/>
    <dgm:choose name="Name3">
      <dgm:if name="Name4" axis="ch" ptType="node" func="cnt" op="gte" val="1">
        <dgm:layoutNode name="diamond" styleLbl="bgShp">
          <dgm:alg type="sp"/>
          <dgm:shape xmlns:r="http://schemas.openxmlformats.org/officeDocument/2006/relationships" type="diamond" r:blip="">
            <dgm:adjLst/>
          </dgm:shape>
          <dgm:presOf/>
          <dgm:constrLst>
            <dgm:constr type="w" refType="h" op="equ"/>
          </dgm:constrLst>
          <dgm:ruleLst/>
        </dgm:layoutNode>
        <dgm:layoutNode name="quad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3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4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5"/>
    </dgm:choose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>
          <dgm:prSet qsTypeId="urn:microsoft.com/office/officeart/2005/8/quickstyle/simple5"/>
        </dgm:pt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nodeHorzAlign" val="l"/>
          <dgm:param type="horzAlign" val="l"/>
        </dgm:alg>
      </dgm:if>
      <dgm:else name="Name2">
        <dgm:alg type="lin">
          <dgm:param type="linDir" val="fromT"/>
          <dgm:param type="vertAlign" val="mid"/>
          <dgm:param type="nodeHorzAlign" val="r"/>
          <dgm:param type="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nodeHorzAlign" val="l"/>
              <dgm:param type="horzAlign" val="l"/>
            </dgm:alg>
          </dgm:if>
          <dgm:else name="Name6">
            <dgm:alg type="lin">
              <dgm:param type="linDir" val="fromR"/>
              <dgm:param type="nodeHorzAlign" val="r"/>
              <dgm:param type="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align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0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callout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ImgPlac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0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2D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olidAlign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venn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Node1">
    <dgm:scene3d>
      <a:camera prst="orthographicFront"/>
      <a:lightRig rig="threePt" dir="t"/>
    </dgm:scene3d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0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callout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0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olid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venn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Node1">
    <dgm:scene3d>
      <a:camera prst="orthographicFront"/>
      <a:lightRig rig="threePt" dir="t"/>
    </dgm:scene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0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callout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0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olid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venn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Node1">
    <dgm:scene3d>
      <a:camera prst="orthographicFront"/>
      <a:lightRig rig="threePt" dir="t"/>
    </dgm:scene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callout">
    <dgm:scene3d>
      <a:camera prst="orthographicFront"/>
      <a:lightRig rig="threePt" dir="t"/>
    </dgm:scene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ImgPlac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2D1">
    <dgm:scene3d>
      <a:camera prst="orthographicFront"/>
      <a:lightRig rig="threePt" dir="t"/>
    </dgm:scene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revTx">
    <dgm:scene3d>
      <a:camera prst="orthographicFront"/>
      <a:lightRig rig="threePt" dir="t"/>
    </dgm:scene3d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olid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Node1">
    <dgm:scene3d>
      <a:camera prst="orthographicFront"/>
      <a:lightRig rig="threePt" dir="t"/>
    </dgm:scene3d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0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callout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0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olid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venn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align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0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callout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ImgPlac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0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2D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olidAlign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venn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Node1">
    <dgm:scene3d>
      <a:camera prst="orthographicFront"/>
      <a:lightRig rig="threePt" dir="t"/>
    </dgm:scene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0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callout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0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olid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venn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align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0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callout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ImgPlac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0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2D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olidAlign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vennNode1">
    <dgm:scene3d>
      <a:camera prst="orthographicFront"/>
      <a:lightRig rig="threePt" dir="t"/>
    </dgm:scene3d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</dgm:styleDef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media/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showMasterSp="0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直接连接符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标题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9" name="副标题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zh-CN" altLang="en-US" smtClean="0"/>
              <a:t>单击此处编辑母版副标题样式</a:t>
            </a:r>
            <a:endParaRPr kumimoji="0" lang="en-US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2" name="页脚占位符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15" name="灯片编号占位符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 showMasterSp="0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标题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27" name="内容占位符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25" name="日期占位符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19" name="页脚占位符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16" name="灯片编号占位符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 showMasterSp="0">
  <p:cSld name="节标题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直接连接符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文本占位符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19" name="日期占位符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11" name="页脚占位符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16" name="灯片编号占位符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  <p:sp>
        <p:nvSpPr>
          <p:cNvPr id="8" name="标题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rand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标题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14" name="内容占位符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13" name="内容占位符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21" name="日期占位符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10" name="页脚占位符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1" name="灯片编号占位符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showMasterSp="0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标题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13" name="文本占位符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25" name="文本占位符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28" name="内容占位符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10" name="日期占位符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  <p:sp>
        <p:nvSpPr>
          <p:cNvPr id="11" name="直接连接符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  <p:transition spd="slow">
    <p:rand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标题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12" name="日期占位符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21" name="页脚占位符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 showMasterSp="0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24" name="页脚占位符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 showMasterSp="0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直接连接符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标题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26" name="文本占位符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14" name="内容占位符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25" name="日期占位符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29" name="页脚占位符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 spd="slow">
    <p:rand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 showMasterSp="0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图片占位符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zh-CN" altLang="en-US" smtClean="0"/>
              <a:t>单击图标添加图片</a:t>
            </a:r>
            <a:endParaRPr kumimoji="0" lang="en-US" dirty="0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1" name="灯片编号占位符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  <p:sp>
        <p:nvSpPr>
          <p:cNvPr id="17" name="标题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26" name="文本占位符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</p:spTree>
  </p:cSld>
  <p:clrMapOvr>
    <a:masterClrMapping/>
  </p:clrMapOvr>
  <p:transition spd="slow">
    <p:random/>
  </p:transition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直接连接符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文本占位符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  <a:p>
            <a:pPr lvl="1" eaLnBrk="1" latinLnBrk="0" hangingPunct="1"/>
            <a:r>
              <a:rPr kumimoji="0" lang="zh-CN" altLang="en-US" smtClean="0"/>
              <a:t>第二级</a:t>
            </a:r>
            <a:endParaRPr kumimoji="0" lang="zh-CN" altLang="en-US" smtClean="0"/>
          </a:p>
          <a:p>
            <a:pPr lvl="2" eaLnBrk="1" latinLnBrk="0" hangingPunct="1"/>
            <a:r>
              <a:rPr kumimoji="0" lang="zh-CN" altLang="en-US" smtClean="0"/>
              <a:t>第三级</a:t>
            </a:r>
            <a:endParaRPr kumimoji="0" lang="zh-CN" altLang="en-US" smtClean="0"/>
          </a:p>
          <a:p>
            <a:pPr lvl="3" eaLnBrk="1" latinLnBrk="0" hangingPunct="1"/>
            <a:r>
              <a:rPr kumimoji="0" lang="zh-CN" altLang="en-US" smtClean="0"/>
              <a:t>第四级</a:t>
            </a:r>
            <a:endParaRPr kumimoji="0" lang="zh-CN" altLang="en-US" smtClean="0"/>
          </a:p>
          <a:p>
            <a:pPr lvl="4" eaLnBrk="1" latinLnBrk="0" hangingPunct="1"/>
            <a:r>
              <a:rPr kumimoji="0" lang="zh-CN" altLang="en-US" smtClean="0"/>
              <a:t>第五级</a:t>
            </a:r>
            <a:endParaRPr kumimoji="0" lang="en-US"/>
          </a:p>
        </p:txBody>
      </p:sp>
      <p:sp>
        <p:nvSpPr>
          <p:cNvPr id="11" name="日期占位符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28" name="页脚占位符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  <p:sp>
        <p:nvSpPr>
          <p:cNvPr id="10" name="标题占位符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9" name="直接连接符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直接连接符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slow">
    <p:random/>
  </p:transition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 panose="05020102010507070707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 panose="05020102010507070707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 panose="05020102010507070707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 panose="05020102010507070707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 panose="05020102010507070707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 panose="05020102010507070707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 panose="05020102010507070707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 panose="05020102010507070707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 panose="05020102010507070707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2.xml"/><Relationship Id="rId5" Type="http://schemas.microsoft.com/office/2007/relationships/diagramDrawing" Target="../diagrams/drawing5.xml"/><Relationship Id="rId4" Type="http://schemas.openxmlformats.org/officeDocument/2006/relationships/diagramColors" Target="../diagrams/colors5.xml"/><Relationship Id="rId3" Type="http://schemas.openxmlformats.org/officeDocument/2006/relationships/diagramQuickStyle" Target="../diagrams/quickStyle5.xml"/><Relationship Id="rId2" Type="http://schemas.openxmlformats.org/officeDocument/2006/relationships/diagramLayout" Target="../diagrams/layout5.xml"/><Relationship Id="rId1" Type="http://schemas.openxmlformats.org/officeDocument/2006/relationships/diagramData" Target="../diagrams/data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2.xml"/><Relationship Id="rId5" Type="http://schemas.microsoft.com/office/2007/relationships/diagramDrawing" Target="../diagrams/drawing6.xml"/><Relationship Id="rId4" Type="http://schemas.openxmlformats.org/officeDocument/2006/relationships/diagramColors" Target="../diagrams/colors6.xml"/><Relationship Id="rId3" Type="http://schemas.openxmlformats.org/officeDocument/2006/relationships/diagramQuickStyle" Target="../diagrams/quickStyle6.xml"/><Relationship Id="rId2" Type="http://schemas.openxmlformats.org/officeDocument/2006/relationships/diagramLayout" Target="../diagrams/layout6.xml"/><Relationship Id="rId1" Type="http://schemas.openxmlformats.org/officeDocument/2006/relationships/diagramData" Target="../diagrams/data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2.xml"/><Relationship Id="rId5" Type="http://schemas.microsoft.com/office/2007/relationships/diagramDrawing" Target="../diagrams/drawing7.xml"/><Relationship Id="rId4" Type="http://schemas.openxmlformats.org/officeDocument/2006/relationships/diagramColors" Target="../diagrams/colors7.xml"/><Relationship Id="rId3" Type="http://schemas.openxmlformats.org/officeDocument/2006/relationships/diagramQuickStyle" Target="../diagrams/quickStyle7.xml"/><Relationship Id="rId2" Type="http://schemas.openxmlformats.org/officeDocument/2006/relationships/diagramLayout" Target="../diagrams/layout7.xml"/><Relationship Id="rId1" Type="http://schemas.openxmlformats.org/officeDocument/2006/relationships/diagramData" Target="../diagrams/data7.xml"/></Relationships>
</file>

<file path=ppt/slides/_rels/slide15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2.xml"/><Relationship Id="rId5" Type="http://schemas.microsoft.com/office/2007/relationships/diagramDrawing" Target="../diagrams/drawing8.xml"/><Relationship Id="rId4" Type="http://schemas.openxmlformats.org/officeDocument/2006/relationships/diagramColors" Target="../diagrams/colors8.xml"/><Relationship Id="rId3" Type="http://schemas.openxmlformats.org/officeDocument/2006/relationships/diagramQuickStyle" Target="../diagrams/quickStyle8.xml"/><Relationship Id="rId2" Type="http://schemas.openxmlformats.org/officeDocument/2006/relationships/diagramLayout" Target="../diagrams/layout8.xml"/><Relationship Id="rId1" Type="http://schemas.openxmlformats.org/officeDocument/2006/relationships/diagramData" Target="../diagrams/data8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2.xml"/><Relationship Id="rId5" Type="http://schemas.microsoft.com/office/2007/relationships/diagramDrawing" Target="../diagrams/drawing1.xml"/><Relationship Id="rId4" Type="http://schemas.openxmlformats.org/officeDocument/2006/relationships/diagramColors" Target="../diagrams/colors1.xml"/><Relationship Id="rId3" Type="http://schemas.openxmlformats.org/officeDocument/2006/relationships/diagramQuickStyle" Target="../diagrams/quickStyle1.xml"/><Relationship Id="rId2" Type="http://schemas.openxmlformats.org/officeDocument/2006/relationships/diagramLayout" Target="../diagrams/layout1.xml"/><Relationship Id="rId1" Type="http://schemas.openxmlformats.org/officeDocument/2006/relationships/diagramData" Target="../diagrams/data1.xml"/></Relationships>
</file>

<file path=ppt/slides/_rels/slide4.xml.rels><?xml version="1.0" encoding="UTF-8" standalone="yes"?>
<Relationships xmlns="http://schemas.openxmlformats.org/package/2006/relationships"><Relationship Id="rId4" Type="http://schemas.openxmlformats.org/officeDocument/2006/relationships/vmlDrawing" Target="../drawings/vmlDrawing1.vml"/><Relationship Id="rId3" Type="http://schemas.openxmlformats.org/officeDocument/2006/relationships/slideLayout" Target="../slideLayouts/slideLayout2.xml"/><Relationship Id="rId2" Type="http://schemas.openxmlformats.org/officeDocument/2006/relationships/image" Target="../media/image3.emf"/><Relationship Id="rId1" Type="http://schemas.openxmlformats.org/officeDocument/2006/relationships/package" Target="../embeddings/Document1.docx"/></Relationships>
</file>

<file path=ppt/slides/_rels/slide5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2.xml"/><Relationship Id="rId5" Type="http://schemas.microsoft.com/office/2007/relationships/diagramDrawing" Target="../diagrams/drawing2.xml"/><Relationship Id="rId4" Type="http://schemas.openxmlformats.org/officeDocument/2006/relationships/diagramColors" Target="../diagrams/colors2.xml"/><Relationship Id="rId3" Type="http://schemas.openxmlformats.org/officeDocument/2006/relationships/diagramQuickStyle" Target="../diagrams/quickStyle2.xml"/><Relationship Id="rId2" Type="http://schemas.openxmlformats.org/officeDocument/2006/relationships/diagramLayout" Target="../diagrams/layout2.xml"/><Relationship Id="rId1" Type="http://schemas.openxmlformats.org/officeDocument/2006/relationships/diagramData" Target="../diagrams/data2.xml"/></Relationships>
</file>

<file path=ppt/slides/_rels/slide6.xml.rels><?xml version="1.0" encoding="UTF-8" standalone="yes"?>
<Relationships xmlns="http://schemas.openxmlformats.org/package/2006/relationships"><Relationship Id="rId4" Type="http://schemas.openxmlformats.org/officeDocument/2006/relationships/vmlDrawing" Target="../drawings/vmlDrawing2.vml"/><Relationship Id="rId3" Type="http://schemas.openxmlformats.org/officeDocument/2006/relationships/slideLayout" Target="../slideLayouts/slideLayout2.xml"/><Relationship Id="rId2" Type="http://schemas.openxmlformats.org/officeDocument/2006/relationships/image" Target="../media/image4.emf"/><Relationship Id="rId1" Type="http://schemas.openxmlformats.org/officeDocument/2006/relationships/package" Target="../embeddings/Document2.docx"/></Relationships>
</file>

<file path=ppt/slides/_rels/slide7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2.xml"/><Relationship Id="rId5" Type="http://schemas.microsoft.com/office/2007/relationships/diagramDrawing" Target="../diagrams/drawing3.xml"/><Relationship Id="rId4" Type="http://schemas.openxmlformats.org/officeDocument/2006/relationships/diagramColors" Target="../diagrams/colors3.xml"/><Relationship Id="rId3" Type="http://schemas.openxmlformats.org/officeDocument/2006/relationships/diagramQuickStyle" Target="../diagrams/quickStyle3.xml"/><Relationship Id="rId2" Type="http://schemas.openxmlformats.org/officeDocument/2006/relationships/diagramLayout" Target="../diagrams/layout3.xml"/><Relationship Id="rId1" Type="http://schemas.openxmlformats.org/officeDocument/2006/relationships/diagramData" Target="../diagrams/data3.xml"/></Relationships>
</file>

<file path=ppt/slides/_rels/slide8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2.xml"/><Relationship Id="rId5" Type="http://schemas.microsoft.com/office/2007/relationships/diagramDrawing" Target="../diagrams/drawing4.xml"/><Relationship Id="rId4" Type="http://schemas.openxmlformats.org/officeDocument/2006/relationships/diagramColors" Target="../diagrams/colors4.xml"/><Relationship Id="rId3" Type="http://schemas.openxmlformats.org/officeDocument/2006/relationships/diagramQuickStyle" Target="../diagrams/quickStyle4.xml"/><Relationship Id="rId2" Type="http://schemas.openxmlformats.org/officeDocument/2006/relationships/diagramLayout" Target="../diagrams/layout4.xml"/><Relationship Id="rId1" Type="http://schemas.openxmlformats.org/officeDocument/2006/relationships/diagramData" Target="../diagrams/data4.xml"/></Relationships>
</file>

<file path=ppt/slides/_rels/slide9.xml.rels><?xml version="1.0" encoding="UTF-8" standalone="yes"?>
<Relationships xmlns="http://schemas.openxmlformats.org/package/2006/relationships"><Relationship Id="rId4" Type="http://schemas.openxmlformats.org/officeDocument/2006/relationships/vmlDrawing" Target="../drawings/vmlDrawing3.vml"/><Relationship Id="rId3" Type="http://schemas.openxmlformats.org/officeDocument/2006/relationships/slideLayout" Target="../slideLayouts/slideLayout2.xml"/><Relationship Id="rId2" Type="http://schemas.openxmlformats.org/officeDocument/2006/relationships/image" Target="../media/image5.emf"/><Relationship Id="rId1" Type="http://schemas.openxmlformats.org/officeDocument/2006/relationships/package" Target="../embeddings/Document3.docx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05155" y="2764790"/>
            <a:ext cx="8278495" cy="1222375"/>
          </a:xfrm>
        </p:spPr>
        <p:txBody>
          <a:bodyPr>
            <a:normAutofit fontScale="90000"/>
          </a:bodyPr>
          <a:lstStyle/>
          <a:p>
            <a:r>
              <a:rPr lang="zh-CN" altLang="en-US" sz="4900" dirty="0" smtClean="0"/>
              <a:t>第十四</a:t>
            </a:r>
            <a:r>
              <a:rPr lang="zh-CN" altLang="en-US" sz="4900" dirty="0" smtClean="0"/>
              <a:t>章</a:t>
            </a:r>
            <a:r>
              <a:rPr lang="en-US" sz="4900" dirty="0" smtClean="0"/>
              <a:t>	</a:t>
            </a:r>
            <a:r>
              <a:rPr lang="zh-CN" altLang="en-US" sz="4900" dirty="0" smtClean="0"/>
              <a:t>控制系统与过程</a:t>
            </a:r>
            <a:br>
              <a:rPr lang="zh-CN" altLang="en-US" sz="4900" dirty="0" smtClean="0"/>
            </a:br>
            <a:endParaRPr lang="zh-CN" altLang="en-US" sz="4900" dirty="0"/>
          </a:p>
        </p:txBody>
      </p:sp>
    </p:spTree>
  </p:cSld>
  <p:clrMapOvr>
    <a:masterClrMapping/>
  </p:clrMapOvr>
  <p:transition spd="slow">
    <p:random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第二节控制过程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三、对偏差进行分析</a:t>
            </a:r>
            <a:endParaRPr lang="zh-CN" altLang="en-US" dirty="0" smtClean="0"/>
          </a:p>
          <a:p>
            <a:pPr>
              <a:buNone/>
            </a:pPr>
            <a:endParaRPr lang="en-US" altLang="zh-CN" dirty="0" smtClean="0"/>
          </a:p>
          <a:p>
            <a:pPr>
              <a:buNone/>
            </a:pPr>
            <a:endParaRPr lang="zh-CN" altLang="en-US" dirty="0"/>
          </a:p>
        </p:txBody>
      </p:sp>
      <p:graphicFrame>
        <p:nvGraphicFramePr>
          <p:cNvPr id="7" name="图示 6"/>
          <p:cNvGraphicFramePr/>
          <p:nvPr/>
        </p:nvGraphicFramePr>
        <p:xfrm>
          <a:off x="805815" y="2583180"/>
          <a:ext cx="7926705" cy="28575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" r:lo="rId2" r:qs="rId3" r:cs="rId4"/>
          </a:graphicData>
        </a:graphic>
      </p:graphicFrame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第二节控制过程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zh-CN" altLang="en-US" dirty="0" smtClean="0"/>
              <a:t>四、采取措施纠正偏差</a:t>
            </a:r>
            <a:endParaRPr lang="en-US" altLang="zh-CN" dirty="0" smtClean="0"/>
          </a:p>
          <a:p>
            <a:pPr>
              <a:buNone/>
            </a:pPr>
            <a:r>
              <a:rPr lang="zh-CN" altLang="en-US" sz="2800" dirty="0" smtClean="0"/>
              <a:t>纠偏措施上采取的方法</a:t>
            </a:r>
            <a:endParaRPr lang="en-US" altLang="zh-CN" sz="2800" dirty="0" smtClean="0"/>
          </a:p>
          <a:p>
            <a:pPr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600" dirty="0" smtClean="0"/>
              <a:t>对于由工作失误而造成的问题，控制工作主要是加强管理、监督，确保员工行为与目标接近或吻合；</a:t>
            </a:r>
            <a:endParaRPr lang="en-US" altLang="zh-CN" sz="2600" dirty="0" smtClean="0"/>
          </a:p>
          <a:p>
            <a:pPr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600" dirty="0" smtClean="0"/>
              <a:t>由于计划或目标不切实际而产生的偏差，控制工作主要是按实际情况修改计划或者目标；</a:t>
            </a:r>
            <a:endParaRPr lang="en-US" altLang="zh-CN" sz="2600" dirty="0" smtClean="0"/>
          </a:p>
          <a:p>
            <a:pPr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600" dirty="0" smtClean="0"/>
              <a:t>若组织的运行环境发生重大变化，使计划失去客观的依据，控制工作主要是启动备用计划或重新制定新的计划。</a:t>
            </a:r>
            <a:endParaRPr lang="zh-CN" altLang="en-US" sz="2600" dirty="0" smtClean="0"/>
          </a:p>
          <a:p>
            <a:pPr>
              <a:buNone/>
            </a:pPr>
            <a:endParaRPr lang="en-US" altLang="zh-CN" dirty="0" smtClean="0"/>
          </a:p>
          <a:p>
            <a:pPr>
              <a:buNone/>
            </a:pPr>
            <a:endParaRPr lang="zh-CN" altLang="en-US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第二节控制过程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zh-CN" altLang="en-US" dirty="0" smtClean="0"/>
              <a:t>四、采取措施纠正偏差</a:t>
            </a:r>
            <a:endParaRPr lang="en-US" altLang="zh-CN" dirty="0" smtClean="0"/>
          </a:p>
          <a:p>
            <a:pPr>
              <a:buNone/>
            </a:pPr>
            <a:endParaRPr lang="en-US" altLang="zh-CN" dirty="0" smtClean="0"/>
          </a:p>
          <a:p>
            <a:pPr>
              <a:buNone/>
            </a:pPr>
            <a:endParaRPr lang="zh-CN" altLang="en-US" dirty="0"/>
          </a:p>
        </p:txBody>
      </p:sp>
      <p:graphicFrame>
        <p:nvGraphicFramePr>
          <p:cNvPr id="4" name="图示 3"/>
          <p:cNvGraphicFramePr/>
          <p:nvPr/>
        </p:nvGraphicFramePr>
        <p:xfrm>
          <a:off x="1428728" y="2428868"/>
          <a:ext cx="6429420" cy="34210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" r:lo="rId2" r:qs="rId3" r:cs="rId4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2884155" y="6240482"/>
            <a:ext cx="4500594" cy="4603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 smtClean="0"/>
              <a:t>采取纠偏措施应注意的问题</a:t>
            </a:r>
            <a:endParaRPr lang="zh-CN" altLang="en-US" sz="2400" b="1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第三节有效控制的条件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一、有效控制的条件</a:t>
            </a:r>
            <a:endParaRPr lang="en-US" altLang="zh-CN" dirty="0" smtClean="0"/>
          </a:p>
          <a:p>
            <a:pPr>
              <a:lnSpc>
                <a:spcPts val="3280"/>
              </a:lnSpc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400" dirty="0" smtClean="0"/>
              <a:t>控制要与计划、岗位二者相匹配</a:t>
            </a:r>
            <a:endParaRPr lang="en-US" altLang="zh-CN" sz="2400" dirty="0" smtClean="0"/>
          </a:p>
          <a:p>
            <a:pPr>
              <a:lnSpc>
                <a:spcPts val="3280"/>
              </a:lnSpc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400" dirty="0" smtClean="0"/>
              <a:t>控制应与管理者的个体特征相适应</a:t>
            </a:r>
            <a:endParaRPr lang="en-US" altLang="zh-CN" sz="2400" dirty="0" smtClean="0"/>
          </a:p>
          <a:p>
            <a:pPr>
              <a:lnSpc>
                <a:spcPts val="3280"/>
              </a:lnSpc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400" dirty="0" smtClean="0"/>
              <a:t>控制应关注关键点上的例外情况</a:t>
            </a:r>
            <a:endParaRPr lang="en-US" altLang="zh-CN" sz="2400" dirty="0" smtClean="0"/>
          </a:p>
          <a:p>
            <a:pPr>
              <a:lnSpc>
                <a:spcPts val="3280"/>
              </a:lnSpc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400" dirty="0" smtClean="0"/>
              <a:t>控制应尽量客观</a:t>
            </a:r>
            <a:endParaRPr lang="en-US" altLang="zh-CN" sz="2400" dirty="0" smtClean="0"/>
          </a:p>
          <a:p>
            <a:pPr>
              <a:lnSpc>
                <a:spcPts val="3280"/>
              </a:lnSpc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400" dirty="0" smtClean="0"/>
              <a:t>控制应具有灵活性</a:t>
            </a:r>
            <a:endParaRPr lang="en-US" altLang="zh-CN" sz="2400" dirty="0" smtClean="0"/>
          </a:p>
          <a:p>
            <a:pPr>
              <a:lnSpc>
                <a:spcPts val="3280"/>
              </a:lnSpc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400" dirty="0" smtClean="0"/>
              <a:t>控制应与组织文化相结合</a:t>
            </a:r>
            <a:endParaRPr lang="en-US" altLang="zh-CN" sz="2400" dirty="0" smtClean="0"/>
          </a:p>
          <a:p>
            <a:pPr>
              <a:lnSpc>
                <a:spcPts val="3280"/>
              </a:lnSpc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400" dirty="0" smtClean="0"/>
              <a:t>控制也要符合经济性</a:t>
            </a:r>
            <a:endParaRPr lang="en-US" altLang="zh-CN" sz="2400" dirty="0" smtClean="0"/>
          </a:p>
          <a:p>
            <a:pPr>
              <a:lnSpc>
                <a:spcPts val="3280"/>
              </a:lnSpc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400" dirty="0" smtClean="0"/>
              <a:t>控制应与接下来的纠偏行动挂钩</a:t>
            </a:r>
            <a:endParaRPr lang="en-US" altLang="zh-CN" sz="2400" dirty="0" smtClean="0"/>
          </a:p>
          <a:p>
            <a:pPr>
              <a:buNone/>
            </a:pPr>
            <a:endParaRPr lang="zh-CN" altLang="en-US" dirty="0" smtClean="0"/>
          </a:p>
          <a:p>
            <a:pPr>
              <a:buNone/>
            </a:pPr>
            <a:endParaRPr lang="zh-CN" altLang="en-US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第三节有效控制的条件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二、有效控制的原则</a:t>
            </a:r>
            <a:endParaRPr lang="en-US" altLang="zh-CN" dirty="0" smtClean="0"/>
          </a:p>
          <a:p>
            <a:pPr>
              <a:buNone/>
            </a:pPr>
            <a:endParaRPr lang="zh-CN" altLang="en-US" dirty="0" smtClean="0"/>
          </a:p>
          <a:p>
            <a:pPr>
              <a:buNone/>
            </a:pPr>
            <a:endParaRPr lang="zh-CN" altLang="en-US" dirty="0" smtClean="0"/>
          </a:p>
          <a:p>
            <a:pPr>
              <a:buNone/>
            </a:pPr>
            <a:endParaRPr lang="zh-CN" altLang="en-US" dirty="0"/>
          </a:p>
        </p:txBody>
      </p:sp>
      <p:graphicFrame>
        <p:nvGraphicFramePr>
          <p:cNvPr id="4" name="图示 3"/>
          <p:cNvGraphicFramePr/>
          <p:nvPr/>
        </p:nvGraphicFramePr>
        <p:xfrm>
          <a:off x="1571604" y="2143116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" r:lo="rId2" r:qs="rId3" r:cs="rId4"/>
          </a:graphicData>
        </a:graphic>
      </p:graphicFrame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第三节有效控制的条件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三、控制与其它管理职能的关系</a:t>
            </a:r>
            <a:endParaRPr lang="en-US" altLang="zh-CN" dirty="0" smtClean="0"/>
          </a:p>
          <a:p>
            <a:pPr>
              <a:buNone/>
            </a:pPr>
            <a:endParaRPr lang="zh-CN" altLang="en-US" dirty="0" smtClean="0"/>
          </a:p>
          <a:p>
            <a:pPr>
              <a:buNone/>
            </a:pPr>
            <a:endParaRPr lang="zh-CN" altLang="en-US" dirty="0"/>
          </a:p>
        </p:txBody>
      </p:sp>
      <p:graphicFrame>
        <p:nvGraphicFramePr>
          <p:cNvPr id="4" name="图示 3"/>
          <p:cNvGraphicFramePr/>
          <p:nvPr/>
        </p:nvGraphicFramePr>
        <p:xfrm>
          <a:off x="1785918" y="235743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" r:lo="rId2" r:qs="rId3" r:cs="rId4"/>
          </a:graphicData>
        </a:graphic>
      </p:graphicFrame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本 章 小 结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lnSpc>
                <a:spcPct val="150000"/>
              </a:lnSpc>
              <a:buNone/>
            </a:pPr>
            <a:r>
              <a:rPr lang="zh-CN" altLang="en-US" sz="2400" dirty="0" smtClean="0"/>
              <a:t>              管理学中的控制职能，是指管理者为了达到一定的组织目标，运用一定的控制机制和控制手段，对管理对象施加监督、比较和纠正工作绩效的过程。本章首先介绍了控制的内涵及控制作用，包括保证员工行动与目标相吻合、有利于管理者向员工授权、及时了解组织环境的变化并迅速应对、为进一步修正完善计划提供依据等；然后界定了控制的三种模式</a:t>
            </a:r>
            <a:r>
              <a:rPr lang="en-US" altLang="zh-CN" sz="2400" dirty="0" smtClean="0"/>
              <a:t>——</a:t>
            </a:r>
            <a:r>
              <a:rPr lang="zh-CN" altLang="en-US" sz="2400" dirty="0" smtClean="0"/>
              <a:t>前馈控制、实时控制和反馈控制，以及反馈控制的四个步骤：确定标准、衡量实际绩效、对偏差进行分析、采取措施纠正偏差。最后讨论了有效控制的条件与原则。</a:t>
            </a:r>
            <a:endParaRPr lang="zh-CN" altLang="en-US" sz="2400" dirty="0" smtClean="0"/>
          </a:p>
          <a:p>
            <a:pPr>
              <a:buNone/>
            </a:pPr>
            <a:endParaRPr lang="zh-CN" altLang="en-US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en-US" altLang="zh-CN" b="1" dirty="0" smtClean="0"/>
            </a:br>
            <a:r>
              <a:rPr lang="zh-CN" altLang="en-US" dirty="0" smtClean="0"/>
              <a:t>第一节什么是控制</a:t>
            </a:r>
            <a:br>
              <a:rPr lang="zh-CN" altLang="en-US" dirty="0" smtClean="0"/>
            </a:b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一、控制的涵义</a:t>
            </a:r>
            <a:endParaRPr lang="en-US" altLang="zh-CN" dirty="0" smtClean="0"/>
          </a:p>
          <a:p>
            <a:pPr>
              <a:buNone/>
            </a:pPr>
            <a:r>
              <a:rPr lang="zh-CN" altLang="en-US" sz="2800" dirty="0" smtClean="0"/>
              <a:t>          </a:t>
            </a:r>
            <a:r>
              <a:rPr lang="zh-CN" altLang="en-US" sz="2400" dirty="0" smtClean="0"/>
              <a:t>管理学中的控制职能，是指管理者为了达到一定的组织目标，运用一定的控制机制和控制手段，对管理对象施加监督、比较和纠正工作绩效的过程。</a:t>
            </a:r>
            <a:endParaRPr lang="zh-CN" altLang="en-US" sz="2400" dirty="0" smtClean="0"/>
          </a:p>
          <a:p>
            <a:pPr>
              <a:buNone/>
            </a:pPr>
            <a:r>
              <a:rPr lang="zh-CN" altLang="en-US" sz="2800" dirty="0" smtClean="0"/>
              <a:t>     </a:t>
            </a:r>
            <a:endParaRPr lang="zh-CN" altLang="en-US" sz="2800" dirty="0" smtClean="0"/>
          </a:p>
          <a:p>
            <a:pPr>
              <a:buNone/>
            </a:pPr>
            <a:r>
              <a:rPr lang="zh-CN" altLang="en-US" sz="2800" dirty="0" smtClean="0"/>
              <a:t>   </a:t>
            </a:r>
            <a:r>
              <a:rPr lang="zh-CN" altLang="en-US" sz="2800" b="1" dirty="0" smtClean="0"/>
              <a:t> </a:t>
            </a:r>
            <a:r>
              <a:rPr lang="zh-CN" altLang="en-US" sz="2400" b="1" dirty="0" smtClean="0"/>
              <a:t>管理学中构成控制活动必须有三个条件：</a:t>
            </a:r>
            <a:endParaRPr lang="en-US" altLang="zh-CN" sz="2400" dirty="0" smtClean="0"/>
          </a:p>
          <a:p>
            <a:pPr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400" dirty="0" smtClean="0"/>
              <a:t>要有明确的目的或目标，没有目的或目标就无所谓控制</a:t>
            </a:r>
            <a:endParaRPr lang="en-US" altLang="zh-CN" sz="2400" dirty="0" smtClean="0"/>
          </a:p>
          <a:p>
            <a:pPr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400" dirty="0" smtClean="0"/>
              <a:t>管理者要清楚员工当前的绩效表现</a:t>
            </a:r>
            <a:endParaRPr lang="en-US" altLang="zh-CN" sz="2400" dirty="0" smtClean="0"/>
          </a:p>
          <a:p>
            <a:pPr>
              <a:buClr>
                <a:schemeClr val="tx2">
                  <a:lumMod val="60000"/>
                  <a:lumOff val="40000"/>
                </a:schemeClr>
              </a:buClr>
              <a:buFont typeface="Wingdings" panose="05000000000000000000" pitchFamily="2" charset="2"/>
              <a:buChar char="Ø"/>
            </a:pPr>
            <a:r>
              <a:rPr lang="zh-CN" altLang="en-US" sz="2400" dirty="0" smtClean="0"/>
              <a:t>受控客体必须具有多种行动可能性</a:t>
            </a:r>
            <a:endParaRPr lang="en-US" altLang="zh-CN" sz="2400" dirty="0" smtClean="0"/>
          </a:p>
          <a:p>
            <a:pPr>
              <a:buNone/>
            </a:pPr>
            <a:endParaRPr lang="zh-CN" altLang="en-US" sz="2800" dirty="0"/>
          </a:p>
        </p:txBody>
      </p:sp>
    </p:spTree>
  </p:cSld>
  <p:clrMapOvr>
    <a:masterClrMapping/>
  </p:clrMapOvr>
  <p:transition spd="slow">
    <p:random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en-US" altLang="zh-CN" b="1" dirty="0" smtClean="0"/>
            </a:br>
            <a:r>
              <a:rPr lang="zh-CN" altLang="en-US" dirty="0" smtClean="0"/>
              <a:t>第一节什么是控制</a:t>
            </a:r>
            <a:br>
              <a:rPr lang="zh-CN" altLang="en-US" dirty="0" smtClean="0"/>
            </a:b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二、控制的作用</a:t>
            </a:r>
            <a:endParaRPr lang="en-US" altLang="zh-CN" dirty="0" smtClean="0"/>
          </a:p>
          <a:p>
            <a:pPr>
              <a:buNone/>
            </a:pPr>
            <a:endParaRPr lang="zh-CN" altLang="en-US" sz="2800" dirty="0"/>
          </a:p>
        </p:txBody>
      </p:sp>
      <p:graphicFrame>
        <p:nvGraphicFramePr>
          <p:cNvPr id="4" name="图示 3"/>
          <p:cNvGraphicFramePr/>
          <p:nvPr/>
        </p:nvGraphicFramePr>
        <p:xfrm>
          <a:off x="1571604" y="2214554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" r:lo="rId2" r:qs="rId3" r:cs="rId4"/>
          </a:graphicData>
        </a:graphic>
      </p:graphicFrame>
    </p:spTree>
  </p:cSld>
  <p:clrMapOvr>
    <a:masterClrMapping/>
  </p:clrMapOvr>
  <p:transition spd="slow">
    <p:random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en-US" altLang="zh-CN" b="1" dirty="0" smtClean="0"/>
            </a:br>
            <a:r>
              <a:rPr lang="zh-CN" altLang="en-US" dirty="0" smtClean="0"/>
              <a:t>第一节什么是控制</a:t>
            </a:r>
            <a:br>
              <a:rPr lang="zh-CN" altLang="en-US" dirty="0" smtClean="0"/>
            </a:b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二、控制的作用</a:t>
            </a:r>
            <a:endParaRPr lang="en-US" altLang="zh-CN" dirty="0" smtClean="0"/>
          </a:p>
          <a:p>
            <a:pPr>
              <a:buNone/>
            </a:pPr>
            <a:endParaRPr lang="en-US" altLang="zh-CN" dirty="0" smtClean="0"/>
          </a:p>
          <a:p>
            <a:pPr>
              <a:buNone/>
            </a:pPr>
            <a:endParaRPr lang="zh-CN" altLang="en-US" sz="2800" dirty="0"/>
          </a:p>
        </p:txBody>
      </p:sp>
      <p:graphicFrame>
        <p:nvGraphicFramePr>
          <p:cNvPr id="1026" name="Object 2"/>
          <p:cNvGraphicFramePr>
            <a:graphicFrameLocks noChangeAspect="1"/>
          </p:cNvGraphicFramePr>
          <p:nvPr/>
        </p:nvGraphicFramePr>
        <p:xfrm>
          <a:off x="1571604" y="2500306"/>
          <a:ext cx="5540375" cy="300039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5" name="文档" r:id="rId1" imgW="5544185" imgH="2769235" progId="Word.Document.12">
                  <p:embed/>
                </p:oleObj>
              </mc:Choice>
              <mc:Fallback>
                <p:oleObj name="文档" r:id="rId1" imgW="5544185" imgH="2769235" progId="Word.Document.12">
                  <p:embed/>
                  <p:pic>
                    <p:nvPicPr>
                      <p:cNvPr id="0" name="图片 1024"/>
                      <p:cNvPicPr>
                        <a:picLocks noChangeAspect="1"/>
                      </p:cNvPicPr>
                      <p:nvPr/>
                    </p:nvPicPr>
                    <p:blipFill>
                      <a:blip r:embed="rId2"/>
                      <a:stretch>
                        <a:fillRect/>
                      </a:stretch>
                    </p:blipFill>
                    <p:spPr>
                      <a:xfrm>
                        <a:off x="1571604" y="2500306"/>
                        <a:ext cx="5540375" cy="3000396"/>
                      </a:xfrm>
                      <a:prstGeom prst="rect">
                        <a:avLst/>
                      </a:prstGeom>
                      <a:noFill/>
                      <a:ln w="9525">
                        <a:noFill/>
                      </a:ln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214678" y="5857892"/>
            <a:ext cx="228601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dirty="0" smtClean="0"/>
              <a:t>计划</a:t>
            </a:r>
            <a:r>
              <a:rPr lang="en-US" altLang="zh-CN" sz="2800" dirty="0" smtClean="0"/>
              <a:t>—</a:t>
            </a:r>
            <a:r>
              <a:rPr lang="zh-CN" altLang="en-US" sz="2800" dirty="0" smtClean="0"/>
              <a:t>控制环</a:t>
            </a:r>
            <a:endParaRPr lang="zh-CN" altLang="en-US" sz="2800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en-US" altLang="zh-CN" b="1" dirty="0" smtClean="0"/>
            </a:br>
            <a:r>
              <a:rPr lang="zh-CN" altLang="en-US" dirty="0" smtClean="0"/>
              <a:t>第一节什么是控制</a:t>
            </a:r>
            <a:br>
              <a:rPr lang="zh-CN" altLang="en-US" dirty="0" smtClean="0"/>
            </a:b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三、控制的模式</a:t>
            </a:r>
            <a:endParaRPr lang="en-US" altLang="zh-CN" dirty="0" smtClean="0"/>
          </a:p>
          <a:p>
            <a:pPr>
              <a:buNone/>
            </a:pPr>
            <a:endParaRPr lang="zh-CN" altLang="en-US" sz="2800" dirty="0"/>
          </a:p>
        </p:txBody>
      </p:sp>
      <p:graphicFrame>
        <p:nvGraphicFramePr>
          <p:cNvPr id="4" name="图示 3"/>
          <p:cNvGraphicFramePr/>
          <p:nvPr/>
        </p:nvGraphicFramePr>
        <p:xfrm>
          <a:off x="1500166" y="2214554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" r:lo="rId2" r:qs="rId3" r:cs="rId4"/>
          </a:graphicData>
        </a:graphic>
      </p:graphicFrame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en-US" altLang="zh-CN" b="1" dirty="0" smtClean="0"/>
            </a:br>
            <a:r>
              <a:rPr lang="zh-CN" altLang="en-US" dirty="0" smtClean="0"/>
              <a:t>第一节什么是控制</a:t>
            </a:r>
            <a:br>
              <a:rPr lang="zh-CN" altLang="en-US" dirty="0" smtClean="0"/>
            </a:b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三、控制的模式</a:t>
            </a:r>
            <a:endParaRPr lang="en-US" altLang="zh-CN" dirty="0" smtClean="0"/>
          </a:p>
          <a:p>
            <a:pPr>
              <a:buNone/>
            </a:pPr>
            <a:endParaRPr lang="en-US" altLang="zh-CN" dirty="0" smtClean="0"/>
          </a:p>
          <a:p>
            <a:pPr>
              <a:buNone/>
            </a:pPr>
            <a:endParaRPr lang="zh-CN" altLang="en-US" sz="2800" dirty="0"/>
          </a:p>
        </p:txBody>
      </p:sp>
      <p:graphicFrame>
        <p:nvGraphicFramePr>
          <p:cNvPr id="17416" name="Object 8"/>
          <p:cNvGraphicFramePr>
            <a:graphicFrameLocks noChangeAspect="1"/>
          </p:cNvGraphicFramePr>
          <p:nvPr/>
        </p:nvGraphicFramePr>
        <p:xfrm>
          <a:off x="1285852" y="2500306"/>
          <a:ext cx="6429419" cy="307181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49" name="文档" r:id="rId1" imgW="5541010" imgH="2572385" progId="Word.Document.12">
                  <p:embed/>
                </p:oleObj>
              </mc:Choice>
              <mc:Fallback>
                <p:oleObj name="文档" r:id="rId1" imgW="5541010" imgH="2572385" progId="Word.Document.12">
                  <p:embed/>
                  <p:pic>
                    <p:nvPicPr>
                      <p:cNvPr id="0" name="图片 2048"/>
                      <p:cNvPicPr>
                        <a:picLocks noChangeAspect="1"/>
                      </p:cNvPicPr>
                      <p:nvPr/>
                    </p:nvPicPr>
                    <p:blipFill>
                      <a:blip r:embed="rId2"/>
                      <a:stretch>
                        <a:fillRect/>
                      </a:stretch>
                    </p:blipFill>
                    <p:spPr>
                      <a:xfrm>
                        <a:off x="1285852" y="2500306"/>
                        <a:ext cx="6429419" cy="3071816"/>
                      </a:xfrm>
                      <a:prstGeom prst="rect">
                        <a:avLst/>
                      </a:prstGeom>
                      <a:noFill/>
                      <a:ln w="9525">
                        <a:noFill/>
                      </a:ln>
                    </p:spPr>
                  </p:pic>
                </p:oleObj>
              </mc:Fallback>
            </mc:AlternateContent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2786050" y="5857892"/>
            <a:ext cx="385765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dirty="0" smtClean="0"/>
              <a:t>组织控制的主要模式</a:t>
            </a:r>
            <a:endParaRPr lang="zh-CN" altLang="en-US" sz="2400" dirty="0" smtClean="0"/>
          </a:p>
          <a:p>
            <a:endParaRPr lang="zh-CN" altLang="en-US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第二节控制过程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一、确定标准</a:t>
            </a:r>
            <a:endParaRPr lang="en-US" altLang="zh-CN" dirty="0" smtClean="0"/>
          </a:p>
          <a:p>
            <a:pPr>
              <a:buNone/>
            </a:pPr>
            <a:endParaRPr lang="zh-CN" altLang="en-US" dirty="0"/>
          </a:p>
        </p:txBody>
      </p:sp>
      <p:graphicFrame>
        <p:nvGraphicFramePr>
          <p:cNvPr id="5" name="图示 4"/>
          <p:cNvGraphicFramePr/>
          <p:nvPr/>
        </p:nvGraphicFramePr>
        <p:xfrm>
          <a:off x="1285852" y="2143116"/>
          <a:ext cx="6096000" cy="3643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" r:lo="rId2" r:qs="rId3" r:cs="rId4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2714612" y="6000768"/>
            <a:ext cx="471490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dirty="0" smtClean="0"/>
              <a:t>实际控制过程的标准</a:t>
            </a:r>
            <a:endParaRPr lang="zh-CN" altLang="en-US" sz="2800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第二节控制过程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二、衡量实际绩效</a:t>
            </a:r>
            <a:endParaRPr lang="zh-CN" altLang="en-US" dirty="0" smtClean="0"/>
          </a:p>
          <a:p>
            <a:pPr>
              <a:buNone/>
            </a:pPr>
            <a:endParaRPr lang="zh-CN" altLang="en-US" dirty="0"/>
          </a:p>
        </p:txBody>
      </p:sp>
      <p:graphicFrame>
        <p:nvGraphicFramePr>
          <p:cNvPr id="4" name="图示 3"/>
          <p:cNvGraphicFramePr/>
          <p:nvPr/>
        </p:nvGraphicFramePr>
        <p:xfrm>
          <a:off x="1643042" y="2143116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" r:lo="rId2" r:qs="rId3" r:cs="rId4"/>
          </a:graphicData>
        </a:graphic>
      </p:graphicFrame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第二节控制过程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zh-CN" altLang="en-US" dirty="0" smtClean="0"/>
              <a:t>二、衡量实际绩效</a:t>
            </a:r>
            <a:endParaRPr lang="zh-CN" altLang="en-US" dirty="0" smtClean="0"/>
          </a:p>
          <a:p>
            <a:pPr>
              <a:buNone/>
            </a:pPr>
            <a:endParaRPr lang="zh-CN" altLang="en-US" dirty="0"/>
          </a:p>
        </p:txBody>
      </p:sp>
      <p:graphicFrame>
        <p:nvGraphicFramePr>
          <p:cNvPr id="20483" name="Object 3"/>
          <p:cNvGraphicFramePr>
            <a:graphicFrameLocks noChangeAspect="1"/>
          </p:cNvGraphicFramePr>
          <p:nvPr/>
        </p:nvGraphicFramePr>
        <p:xfrm>
          <a:off x="785786" y="2714620"/>
          <a:ext cx="7072362" cy="400052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3" name="文档" r:id="rId1" imgW="5429885" imgH="3352800" progId="Word.Document.12">
                  <p:embed/>
                </p:oleObj>
              </mc:Choice>
              <mc:Fallback>
                <p:oleObj name="文档" r:id="rId1" imgW="5429885" imgH="3352800" progId="Word.Document.12">
                  <p:embed/>
                  <p:pic>
                    <p:nvPicPr>
                      <p:cNvPr id="0" name="图片 3072"/>
                      <p:cNvPicPr>
                        <a:picLocks noChangeAspect="1"/>
                      </p:cNvPicPr>
                      <p:nvPr/>
                    </p:nvPicPr>
                    <p:blipFill>
                      <a:blip r:embed="rId2"/>
                      <a:stretch>
                        <a:fillRect/>
                      </a:stretch>
                    </p:blipFill>
                    <p:spPr>
                      <a:xfrm>
                        <a:off x="785786" y="2714620"/>
                        <a:ext cx="7072362" cy="4000528"/>
                      </a:xfrm>
                      <a:prstGeom prst="rect">
                        <a:avLst/>
                      </a:prstGeom>
                      <a:noFill/>
                      <a:ln w="9525">
                        <a:noFill/>
                      </a:ln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2714612" y="2214554"/>
            <a:ext cx="40005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dirty="0" smtClean="0"/>
              <a:t>衡量实际绩效的信息来源</a:t>
            </a:r>
            <a:endParaRPr lang="zh-CN" altLang="en-US" sz="2400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跋涉">
  <a:themeElements>
    <a:clrScheme name="跋涉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跋涉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跋涉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0</TotalTime>
  <Words>940</Words>
  <Application>WPS 演示</Application>
  <PresentationFormat>全屏显示(4:3)</PresentationFormat>
  <Paragraphs>115</Paragraphs>
  <Slides>16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3</vt:i4>
      </vt:variant>
      <vt:variant>
        <vt:lpstr>幻灯片标题</vt:lpstr>
      </vt:variant>
      <vt:variant>
        <vt:i4>16</vt:i4>
      </vt:variant>
    </vt:vector>
  </HeadingPairs>
  <TitlesOfParts>
    <vt:vector size="31" baseType="lpstr">
      <vt:lpstr>Arial</vt:lpstr>
      <vt:lpstr>宋体</vt:lpstr>
      <vt:lpstr>Wingdings</vt:lpstr>
      <vt:lpstr>Wingdings 2</vt:lpstr>
      <vt:lpstr>Franklin Gothic Book</vt:lpstr>
      <vt:lpstr>隶书</vt:lpstr>
      <vt:lpstr>Franklin Gothic Medium</vt:lpstr>
      <vt:lpstr>微软雅黑</vt:lpstr>
      <vt:lpstr>Arial Unicode MS</vt:lpstr>
      <vt:lpstr>华文楷体</vt:lpstr>
      <vt:lpstr>Calibri</vt:lpstr>
      <vt:lpstr>跋涉</vt:lpstr>
      <vt:lpstr>Word.Document.12</vt:lpstr>
      <vt:lpstr>Word.Document.12</vt:lpstr>
      <vt:lpstr>Word.Document.12</vt:lpstr>
      <vt:lpstr>第十四章	控制系统与过程 </vt:lpstr>
      <vt:lpstr> 第一节什么是控制 </vt:lpstr>
      <vt:lpstr> 第一节什么是控制 </vt:lpstr>
      <vt:lpstr> 第一节什么是控制 </vt:lpstr>
      <vt:lpstr> 第一节什么是控制 </vt:lpstr>
      <vt:lpstr> 第一节什么是控制 </vt:lpstr>
      <vt:lpstr>第二节控制过程</vt:lpstr>
      <vt:lpstr>第二节控制过程</vt:lpstr>
      <vt:lpstr>第二节控制过程</vt:lpstr>
      <vt:lpstr>第二节控制过程</vt:lpstr>
      <vt:lpstr>第二节控制过程</vt:lpstr>
      <vt:lpstr>第二节控制过程</vt:lpstr>
      <vt:lpstr>第三节有效控制的条件</vt:lpstr>
      <vt:lpstr>第三节有效控制的条件</vt:lpstr>
      <vt:lpstr>第三节有效控制的条件</vt:lpstr>
      <vt:lpstr>本 章 小 结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第十四章 控制系统与过程 </dc:title>
  <dc:creator>lilychen</dc:creator>
  <cp:lastModifiedBy>张慧文</cp:lastModifiedBy>
  <cp:revision>14</cp:revision>
  <dcterms:created xsi:type="dcterms:W3CDTF">2014-01-20T09:06:00Z</dcterms:created>
  <dcterms:modified xsi:type="dcterms:W3CDTF">2020-06-27T07:49:16Z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2052-11.1.0.9740</vt:lpwstr>
  </property>
</Properties>
</file>