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29"/>
  </p:notesMasterIdLst>
  <p:handoutMasterIdLst>
    <p:handoutMasterId r:id="rId30"/>
  </p:handoutMasterIdLst>
  <p:sldIdLst>
    <p:sldId id="257" r:id="rId4"/>
    <p:sldId id="259" r:id="rId5"/>
    <p:sldId id="261" r:id="rId6"/>
    <p:sldId id="262" r:id="rId7"/>
    <p:sldId id="287" r:id="rId8"/>
    <p:sldId id="264" r:id="rId9"/>
    <p:sldId id="265" r:id="rId10"/>
    <p:sldId id="288" r:id="rId11"/>
    <p:sldId id="266" r:id="rId12"/>
    <p:sldId id="289" r:id="rId13"/>
    <p:sldId id="269" r:id="rId14"/>
    <p:sldId id="270" r:id="rId15"/>
    <p:sldId id="271" r:id="rId16"/>
    <p:sldId id="272" r:id="rId17"/>
    <p:sldId id="291" r:id="rId18"/>
    <p:sldId id="273" r:id="rId19"/>
    <p:sldId id="274" r:id="rId20"/>
    <p:sldId id="275" r:id="rId21"/>
    <p:sldId id="276" r:id="rId22"/>
    <p:sldId id="277" r:id="rId23"/>
    <p:sldId id="292" r:id="rId24"/>
    <p:sldId id="280" r:id="rId25"/>
    <p:sldId id="282" r:id="rId26"/>
    <p:sldId id="283" r:id="rId27"/>
    <p:sldId id="284" r:id="rId28"/>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60"/>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4" Type="http://schemas.openxmlformats.org/officeDocument/2006/relationships/commentAuthors" Target="commentAuthors.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handoutMaster" Target="handoutMasters/handoutMaster1.xml"/><Relationship Id="rId3" Type="http://schemas.openxmlformats.org/officeDocument/2006/relationships/slideMaster" Target="slideMasters/slideMaster2.xml"/><Relationship Id="rId29" Type="http://schemas.openxmlformats.org/officeDocument/2006/relationships/notesMaster" Target="notesMasters/notesMaster1.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tags" Target="../tags/tag117.xml"/><Relationship Id="rId7" Type="http://schemas.openxmlformats.org/officeDocument/2006/relationships/tags" Target="../tags/tag116.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1" Type="http://schemas.openxmlformats.org/officeDocument/2006/relationships/tags" Target="../tags/tag120.xml"/><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127311" y="5"/>
            <a:ext cx="12429370" cy="2108195"/>
            <a:chOff x="-127311" y="5"/>
            <a:chExt cx="12429370" cy="2108195"/>
          </a:xfrm>
        </p:grpSpPr>
        <p:sp>
          <p:nvSpPr>
            <p:cNvPr id="8" name="任意多边形: 形状 7"/>
            <p:cNvSpPr/>
            <p:nvPr>
              <p:custDataLst>
                <p:tags r:id="rId3"/>
              </p:custDataLst>
            </p:nvPr>
          </p:nvSpPr>
          <p:spPr>
            <a:xfrm rot="4971377">
              <a:off x="5633770" y="-4560088"/>
              <a:ext cx="907207" cy="12429370"/>
            </a:xfrm>
            <a:custGeom>
              <a:avLst/>
              <a:gdLst>
                <a:gd name="connsiteX0" fmla="*/ 0 w 1132861"/>
                <a:gd name="connsiteY0" fmla="*/ 0 h 12429370"/>
                <a:gd name="connsiteX1" fmla="*/ 421422 w 1132861"/>
                <a:gd name="connsiteY1" fmla="*/ 52817 h 12429370"/>
                <a:gd name="connsiteX2" fmla="*/ 1132861 w 1132861"/>
                <a:gd name="connsiteY2" fmla="*/ 12429370 h 12429370"/>
                <a:gd name="connsiteX3" fmla="*/ 0 w 1132861"/>
                <a:gd name="connsiteY3" fmla="*/ 12287388 h 12429370"/>
              </a:gdLst>
              <a:ahLst/>
              <a:cxnLst>
                <a:cxn ang="0">
                  <a:pos x="connsiteX0" y="connsiteY0"/>
                </a:cxn>
                <a:cxn ang="0">
                  <a:pos x="connsiteX1" y="connsiteY1"/>
                </a:cxn>
                <a:cxn ang="0">
                  <a:pos x="connsiteX2" y="connsiteY2"/>
                </a:cxn>
                <a:cxn ang="0">
                  <a:pos x="connsiteX3" y="connsiteY3"/>
                </a:cxn>
              </a:cxnLst>
              <a:rect l="l" t="t" r="r" b="b"/>
              <a:pathLst>
                <a:path w="1132861" h="12429370">
                  <a:moveTo>
                    <a:pt x="0" y="0"/>
                  </a:moveTo>
                  <a:lnTo>
                    <a:pt x="421422" y="52817"/>
                  </a:lnTo>
                  <a:lnTo>
                    <a:pt x="1132861" y="12429370"/>
                  </a:lnTo>
                  <a:lnTo>
                    <a:pt x="0" y="1228738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rot="5400000">
              <a:off x="5215200" y="-5215203"/>
              <a:ext cx="1761592" cy="12192007"/>
            </a:xfrm>
            <a:custGeom>
              <a:avLst/>
              <a:gdLst>
                <a:gd name="connsiteX0" fmla="*/ 0 w 1930397"/>
                <a:gd name="connsiteY0" fmla="*/ 12192007 h 12192007"/>
                <a:gd name="connsiteX1" fmla="*/ 0 w 1930397"/>
                <a:gd name="connsiteY1" fmla="*/ 0 h 12192007"/>
                <a:gd name="connsiteX2" fmla="*/ 758239 w 1930397"/>
                <a:gd name="connsiteY2" fmla="*/ 0 h 12192007"/>
                <a:gd name="connsiteX3" fmla="*/ 1930397 w 1930397"/>
                <a:gd name="connsiteY3" fmla="*/ 12192007 h 12192007"/>
              </a:gdLst>
              <a:ahLst/>
              <a:cxnLst>
                <a:cxn ang="0">
                  <a:pos x="connsiteX0" y="connsiteY0"/>
                </a:cxn>
                <a:cxn ang="0">
                  <a:pos x="connsiteX1" y="connsiteY1"/>
                </a:cxn>
                <a:cxn ang="0">
                  <a:pos x="connsiteX2" y="connsiteY2"/>
                </a:cxn>
                <a:cxn ang="0">
                  <a:pos x="connsiteX3" y="connsiteY3"/>
                </a:cxn>
              </a:cxnLst>
              <a:rect l="l" t="t" r="r" b="b"/>
              <a:pathLst>
                <a:path w="1930397" h="12192007">
                  <a:moveTo>
                    <a:pt x="0" y="12192007"/>
                  </a:moveTo>
                  <a:lnTo>
                    <a:pt x="0" y="0"/>
                  </a:lnTo>
                  <a:lnTo>
                    <a:pt x="758239" y="0"/>
                  </a:lnTo>
                  <a:lnTo>
                    <a:pt x="1930397" y="121920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custDataLst>
                <p:tags r:id="rId5"/>
              </p:custDataLst>
            </p:nvPr>
          </p:nvSpPr>
          <p:spPr>
            <a:xfrm rot="5107084">
              <a:off x="4552342" y="-3275210"/>
              <a:ext cx="536239" cy="9742831"/>
            </a:xfrm>
            <a:custGeom>
              <a:avLst/>
              <a:gdLst>
                <a:gd name="connsiteX0" fmla="*/ 0 w 587624"/>
                <a:gd name="connsiteY0" fmla="*/ 0 h 9742831"/>
                <a:gd name="connsiteX1" fmla="*/ 587624 w 587624"/>
                <a:gd name="connsiteY1" fmla="*/ 9742831 h 9742831"/>
                <a:gd name="connsiteX2" fmla="*/ 0 w 587624"/>
                <a:gd name="connsiteY2" fmla="*/ 9685968 h 9742831"/>
              </a:gdLst>
              <a:ahLst/>
              <a:cxnLst>
                <a:cxn ang="0">
                  <a:pos x="connsiteX0" y="connsiteY0"/>
                </a:cxn>
                <a:cxn ang="0">
                  <a:pos x="connsiteX1" y="connsiteY1"/>
                </a:cxn>
                <a:cxn ang="0">
                  <a:pos x="connsiteX2" y="connsiteY2"/>
                </a:cxn>
              </a:cxnLst>
              <a:rect l="l" t="t" r="r" b="b"/>
              <a:pathLst>
                <a:path w="587624" h="9742831">
                  <a:moveTo>
                    <a:pt x="0" y="0"/>
                  </a:moveTo>
                  <a:lnTo>
                    <a:pt x="587624" y="9742831"/>
                  </a:lnTo>
                  <a:lnTo>
                    <a:pt x="0" y="968596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custDataLst>
                <p:tags r:id="rId6"/>
              </p:custDataLst>
            </p:nvPr>
          </p:nvSpPr>
          <p:spPr>
            <a:xfrm rot="15897560">
              <a:off x="9001004" y="-1390393"/>
              <a:ext cx="846410" cy="5663579"/>
            </a:xfrm>
            <a:custGeom>
              <a:avLst/>
              <a:gdLst>
                <a:gd name="connsiteX0" fmla="*/ 927517 w 927517"/>
                <a:gd name="connsiteY0" fmla="*/ 5663579 h 5663579"/>
                <a:gd name="connsiteX1" fmla="*/ 0 w 927517"/>
                <a:gd name="connsiteY1" fmla="*/ 5577535 h 5663579"/>
                <a:gd name="connsiteX2" fmla="*/ 419317 w 927517"/>
                <a:gd name="connsiteY2" fmla="*/ 0 h 5663579"/>
              </a:gdLst>
              <a:ahLst/>
              <a:cxnLst>
                <a:cxn ang="0">
                  <a:pos x="connsiteX0" y="connsiteY0"/>
                </a:cxn>
                <a:cxn ang="0">
                  <a:pos x="connsiteX1" y="connsiteY1"/>
                </a:cxn>
                <a:cxn ang="0">
                  <a:pos x="connsiteX2" y="connsiteY2"/>
                </a:cxn>
              </a:cxnLst>
              <a:rect l="l" t="t" r="r" b="b"/>
              <a:pathLst>
                <a:path w="927517" h="5663579">
                  <a:moveTo>
                    <a:pt x="927517" y="5663579"/>
                  </a:moveTo>
                  <a:lnTo>
                    <a:pt x="0" y="5577535"/>
                  </a:lnTo>
                  <a:lnTo>
                    <a:pt x="419317"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等腰三角形 11"/>
          <p:cNvSpPr/>
          <p:nvPr userDrawn="1">
            <p:custDataLst>
              <p:tags r:id="rId7"/>
            </p:custDataLst>
          </p:nvPr>
        </p:nvSpPr>
        <p:spPr>
          <a:xfrm rot="16200000">
            <a:off x="7826138" y="2492134"/>
            <a:ext cx="997432" cy="7734300"/>
          </a:xfrm>
          <a:prstGeom prst="triangle">
            <a:avLst>
              <a:gd name="adj"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8"/>
            </p:custDataLst>
          </p:nvPr>
        </p:nvSpPr>
        <p:spPr>
          <a:xfrm>
            <a:off x="2730319" y="2702794"/>
            <a:ext cx="7117545" cy="1118535"/>
          </a:xfrm>
        </p:spPr>
        <p:txBody>
          <a:bodyPr lIns="90000" tIns="46800" rIns="90000" bIns="4680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hasCustomPrompt="1"/>
            <p:custDataLst>
              <p:tags r:id="rId9"/>
            </p:custDataLst>
          </p:nvPr>
        </p:nvSpPr>
        <p:spPr>
          <a:xfrm>
            <a:off x="2730319" y="3886684"/>
            <a:ext cx="7117545" cy="676319"/>
          </a:xfrm>
        </p:spPr>
        <p:txBody>
          <a:bodyPr lIns="90000" tIns="46800" rIns="90000" bIns="46800" anchor="t">
            <a:normAutofit/>
          </a:bodyPr>
          <a:lstStyle>
            <a:lvl1pPr marL="0" indent="0" algn="ctr" eaLnBrk="1" fontAlgn="auto" latinLnBrk="0" hangingPunct="1">
              <a:lnSpc>
                <a:spcPct val="100000"/>
              </a:lnSpc>
              <a:buNone/>
              <a:defRPr sz="28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1"/>
            </p:custDataLst>
          </p:nvPr>
        </p:nvSpPr>
        <p:spPr/>
        <p:txBody>
          <a:bodyPr/>
          <a:lstStyle/>
          <a:p>
            <a:endParaRPr lang="zh-CN" altLang="en-US" dirty="0"/>
          </a:p>
        </p:txBody>
      </p:sp>
      <p:sp>
        <p:nvSpPr>
          <p:cNvPr id="18" name="灯片编号占位符 1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13"/>
            </p:custDataLst>
          </p:nvPr>
        </p:nvSpPr>
        <p:spPr>
          <a:xfrm>
            <a:off x="3630542" y="4681986"/>
            <a:ext cx="2523129" cy="412826"/>
          </a:xfrm>
        </p:spPr>
        <p:txBody>
          <a:bodyPr lIns="90000" tIns="46800" rIns="90000" bIns="46800" anchor="ctr" anchorCtr="0">
            <a:normAutofit/>
          </a:bodyPr>
          <a:lstStyle>
            <a:lvl1pPr marL="0" indent="0" algn="r">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
        <p:nvSpPr>
          <p:cNvPr id="13" name="文本占位符 12"/>
          <p:cNvSpPr>
            <a:spLocks noGrp="1"/>
          </p:cNvSpPr>
          <p:nvPr>
            <p:ph type="body" sz="quarter" idx="14" hasCustomPrompt="1"/>
            <p:custDataLst>
              <p:tags r:id="rId14"/>
            </p:custDataLst>
          </p:nvPr>
        </p:nvSpPr>
        <p:spPr>
          <a:xfrm>
            <a:off x="6402188" y="4681986"/>
            <a:ext cx="2523127" cy="412826"/>
          </a:xfrm>
        </p:spPr>
        <p:txBody>
          <a:bodyPr lIns="90000" tIns="46800" rIns="90000" bIns="46800" anchor="ctr" anchorCtr="0">
            <a:normAutofit/>
          </a:bodyPr>
          <a:lstStyle>
            <a:lvl1pPr marL="0" indent="0" algn="l">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4001597" y="5613400"/>
            <a:ext cx="8190403" cy="1244600"/>
            <a:chOff x="4001597" y="5613400"/>
            <a:chExt cx="8190403" cy="1244600"/>
          </a:xfrm>
        </p:grpSpPr>
        <p:sp>
          <p:nvSpPr>
            <p:cNvPr id="8" name="任意多边形: 形状 7"/>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p>
          </p:txBody>
        </p:sp>
        <p:sp>
          <p:nvSpPr>
            <p:cNvPr id="9" name="等腰三角形 8"/>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grpSp>
        <p:nvGrpSpPr>
          <p:cNvPr id="10" name="组合 9"/>
          <p:cNvGrpSpPr/>
          <p:nvPr userDrawn="1">
            <p:custDataLst>
              <p:tags r:id="rId5"/>
            </p:custDataLst>
          </p:nvPr>
        </p:nvGrpSpPr>
        <p:grpSpPr>
          <a:xfrm>
            <a:off x="5187002" y="2377388"/>
            <a:ext cx="570170" cy="707886"/>
            <a:chOff x="10608342" y="5053054"/>
            <a:chExt cx="1583658" cy="1966165"/>
          </a:xfrm>
        </p:grpSpPr>
        <p:sp>
          <p:nvSpPr>
            <p:cNvPr id="11" name="任意多边形: 形状 10"/>
            <p:cNvSpPr/>
            <p:nvPr>
              <p:custDataLst>
                <p:tags r:id="rId6"/>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2" name="等腰三角形 11"/>
            <p:cNvSpPr/>
            <p:nvPr>
              <p:custDataLst>
                <p:tags r:id="rId7"/>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endParaRPr lang="zh-CN" altLang="en-US"/>
            </a:p>
          </p:txBody>
        </p:sp>
      </p:grpSp>
      <p:grpSp>
        <p:nvGrpSpPr>
          <p:cNvPr id="14" name="组合 13"/>
          <p:cNvGrpSpPr/>
          <p:nvPr userDrawn="1">
            <p:custDataLst>
              <p:tags r:id="rId8"/>
            </p:custDataLst>
          </p:nvPr>
        </p:nvGrpSpPr>
        <p:grpSpPr>
          <a:xfrm rot="10800000">
            <a:off x="-1" y="0"/>
            <a:ext cx="12192000" cy="1244600"/>
            <a:chOff x="4001597" y="5613400"/>
            <a:chExt cx="8190403" cy="1244600"/>
          </a:xfrm>
        </p:grpSpPr>
        <p:sp>
          <p:nvSpPr>
            <p:cNvPr id="15" name="任意多边形: 形状 14"/>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6" name="等腰三角形 15"/>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sp>
        <p:nvSpPr>
          <p:cNvPr id="2" name="标题 1"/>
          <p:cNvSpPr>
            <a:spLocks noGrp="1"/>
          </p:cNvSpPr>
          <p:nvPr>
            <p:ph type="title" hasCustomPrompt="1"/>
            <p:custDataLst>
              <p:tags r:id="rId11"/>
            </p:custDataLst>
          </p:nvPr>
        </p:nvSpPr>
        <p:spPr>
          <a:xfrm>
            <a:off x="3500907" y="3090044"/>
            <a:ext cx="5190185" cy="740727"/>
          </a:xfrm>
        </p:spPr>
        <p:txBody>
          <a:bodyPr lIns="90170" tIns="46990" rIns="90170" bIns="0" anchor="b" anchorCtr="0">
            <a:normAutofit/>
          </a:bodyPr>
          <a:lstStyle>
            <a:lvl1pPr algn="ctr">
              <a:defRPr sz="4000" u="none" strike="noStrike" kern="1200" cap="none" spc="300" normalizeH="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12"/>
            </p:custDataLst>
          </p:nvPr>
        </p:nvSpPr>
        <p:spPr>
          <a:xfrm>
            <a:off x="3500907" y="3883113"/>
            <a:ext cx="5190185" cy="1477027"/>
          </a:xfrm>
        </p:spPr>
        <p:txBody>
          <a:bodyPr lIns="90170" tIns="0" rIns="90170" bIns="4699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13"/>
            </p:custDataLst>
          </p:nvPr>
        </p:nvSpPr>
        <p:spPr/>
        <p:txBody>
          <a:bodyPr>
            <a:normAutofit/>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normAutofit/>
          </a:bodyPr>
          <a:lstStyle/>
          <a:p>
            <a:endParaRPr lang="zh-CN" altLang="en-US"/>
          </a:p>
        </p:txBody>
      </p:sp>
      <p:sp>
        <p:nvSpPr>
          <p:cNvPr id="6" name="灯片编号占位符 5"/>
          <p:cNvSpPr>
            <a:spLocks noGrp="1"/>
          </p:cNvSpPr>
          <p:nvPr>
            <p:ph type="sldNum" sz="quarter" idx="12"/>
            <p:custDataLst>
              <p:tags r:id="rId15"/>
            </p:custDataLst>
          </p:nvPr>
        </p:nvSpPr>
        <p:spPr/>
        <p:txBody>
          <a:bodyPr>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lIns="90170" tIns="46990" rIns="90170" bIns="46990">
            <a:norm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lIns="90170" tIns="46990" rIns="90170" bIns="46990">
            <a:normAutofit/>
          </a:bodyPr>
          <a:lstStyle/>
          <a:p>
            <a:endParaRPr lang="zh-CN" altLang="en-US"/>
          </a:p>
        </p:txBody>
      </p:sp>
      <p:sp>
        <p:nvSpPr>
          <p:cNvPr id="7" name="灯片编号占位符 6"/>
          <p:cNvSpPr>
            <a:spLocks noGrp="1"/>
          </p:cNvSpPr>
          <p:nvPr>
            <p:ph type="sldNum" sz="quarter" idx="12"/>
            <p:custDataLst>
              <p:tags r:id="rId7"/>
            </p:custDataLst>
          </p:nvPr>
        </p:nvSpPr>
        <p:spPr/>
        <p:txBody>
          <a:bodyPr lIns="90170" tIns="46990" rIns="90170" bIns="46990">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0608342" y="5053054"/>
            <a:ext cx="1583658" cy="1966165"/>
            <a:chOff x="10608342" y="5053054"/>
            <a:chExt cx="1583658" cy="1966165"/>
          </a:xfrm>
        </p:grpSpPr>
        <p:sp>
          <p:nvSpPr>
            <p:cNvPr id="10" name="任意多边形: 形状 9"/>
            <p:cNvSpPr/>
            <p:nvPr>
              <p:custDataLst>
                <p:tags r:id="rId3"/>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4"/>
              </p:custDataLst>
            </p:nvPr>
          </p:nvSpPr>
          <p:spPr>
            <a:xfrm>
              <a:off x="10960100" y="5207000"/>
              <a:ext cx="1231900" cy="1651000"/>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5"/>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3588374" y="2588654"/>
            <a:ext cx="5015250" cy="1519707"/>
          </a:xfrm>
        </p:spPr>
        <p:txBody>
          <a:bodyPr vert="horz" lIns="90170" tIns="46990" rIns="90170" bIns="46990" rtlCol="0" anchor="ctr" anchorCtr="0">
            <a:normAutofit/>
          </a:bodyPr>
          <a:lstStyle>
            <a:lvl1pPr marL="0" marR="0" algn="ctr" defTabSz="914400" rtl="0" eaLnBrk="1" fontAlgn="auto" latinLnBrk="0" hangingPunct="1">
              <a:lnSpc>
                <a:spcPct val="100000"/>
              </a:lnSpc>
              <a:buNone/>
              <a:defRPr kumimoji="0" lang="zh-CN" altLang="en-US" sz="80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3"/>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lIns="90170" tIns="46990" rIns="90170" bIns="46990">
            <a:normAutofit/>
          </a:bodyPr>
          <a:lstStyle/>
          <a:p>
            <a:endParaRPr lang="zh-CN" altLang="en-US"/>
          </a:p>
        </p:txBody>
      </p:sp>
      <p:sp>
        <p:nvSpPr>
          <p:cNvPr id="5" name="灯片编号占位符 4"/>
          <p:cNvSpPr>
            <a:spLocks noGrp="1"/>
          </p:cNvSpPr>
          <p:nvPr>
            <p:ph type="sldNum" sz="quarter" idx="12"/>
            <p:custDataLst>
              <p:tags r:id="rId5"/>
            </p:custDataLst>
          </p:nvPr>
        </p:nvSpPr>
        <p:spPr/>
        <p:txBody>
          <a:bodyPr lIns="90170" tIns="46990" rIns="90170" bIns="46990">
            <a:normAutofit/>
          </a:bodyPr>
          <a:lstStyle/>
          <a:p>
            <a:fld id="{49AE70B2-8BF9-45C0-BB95-33D1B9D3A854}" type="slidenum">
              <a:rPr lang="zh-CN" altLang="en-US" smtClean="0"/>
            </a:fld>
            <a:endParaRPr lang="zh-CN" altLang="en-US"/>
          </a:p>
        </p:txBody>
      </p:sp>
      <p:grpSp>
        <p:nvGrpSpPr>
          <p:cNvPr id="6" name="组合 5"/>
          <p:cNvGrpSpPr/>
          <p:nvPr userDrawn="1">
            <p:custDataLst>
              <p:tags r:id="rId6"/>
            </p:custDataLst>
          </p:nvPr>
        </p:nvGrpSpPr>
        <p:grpSpPr>
          <a:xfrm flipH="1">
            <a:off x="8603626" y="3112882"/>
            <a:ext cx="436739" cy="542227"/>
            <a:chOff x="10608342" y="5053054"/>
            <a:chExt cx="1583658" cy="1966165"/>
          </a:xfrm>
        </p:grpSpPr>
        <p:sp>
          <p:nvSpPr>
            <p:cNvPr id="7" name="任意多边形: 形状 6"/>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dirty="0"/>
            </a:p>
          </p:txBody>
        </p:sp>
        <p:sp>
          <p:nvSpPr>
            <p:cNvPr id="8" name="等腰三角形 7"/>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grpSp>
        <p:nvGrpSpPr>
          <p:cNvPr id="9" name="组合 8"/>
          <p:cNvGrpSpPr/>
          <p:nvPr userDrawn="1">
            <p:custDataLst>
              <p:tags r:id="rId9"/>
            </p:custDataLst>
          </p:nvPr>
        </p:nvGrpSpPr>
        <p:grpSpPr>
          <a:xfrm>
            <a:off x="3151635" y="3119499"/>
            <a:ext cx="436739" cy="542227"/>
            <a:chOff x="10608342" y="5053054"/>
            <a:chExt cx="1583658" cy="1966165"/>
          </a:xfrm>
        </p:grpSpPr>
        <p:sp>
          <p:nvSpPr>
            <p:cNvPr id="10" name="任意多边形: 形状 9"/>
            <p:cNvSpPr/>
            <p:nvPr>
              <p:custDataLst>
                <p:tags r:id="rId10"/>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a:solidFill>
                  <a:schemeClr val="bg1"/>
                </a:solidFill>
              </a:endParaRPr>
            </a:p>
          </p:txBody>
        </p:sp>
        <p:sp>
          <p:nvSpPr>
            <p:cNvPr id="11" name="等腰三角形 10"/>
            <p:cNvSpPr/>
            <p:nvPr>
              <p:custDataLst>
                <p:tags r:id="rId11"/>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userDrawn="1">
            <p:ph type="title" hasCustomPrompt="1"/>
            <p:custDataLst>
              <p:tags r:id="rId5"/>
            </p:custDataLst>
          </p:nvPr>
        </p:nvSpPr>
        <p:spPr>
          <a:xfrm>
            <a:off x="838200" y="794326"/>
            <a:ext cx="10515600" cy="540484"/>
          </a:xfrm>
        </p:spPr>
        <p:txBody>
          <a:bodyPr>
            <a:normAutofit/>
          </a:bodyPr>
          <a:lstStyle>
            <a:lvl1pPr>
              <a:defRPr sz="2200" b="1" spc="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单击此处添加标题</a:t>
            </a:r>
            <a:endParaRPr lang="zh-CN" altLang="en-US" dirty="0"/>
          </a:p>
        </p:txBody>
      </p:sp>
      <p:sp>
        <p:nvSpPr>
          <p:cNvPr id="3" name="日期占位符 2"/>
          <p:cNvSpPr>
            <a:spLocks noGrp="1"/>
          </p:cNvSpPr>
          <p:nvPr userDrawn="1">
            <p:ph type="dt" sz="half" idx="10"/>
            <p:custDataLst>
              <p:tags r:id="rId6"/>
            </p:custDataLst>
          </p:nvPr>
        </p:nvSpPr>
        <p:spPr/>
        <p:txBody>
          <a:bodyPr/>
          <a:lstStyle>
            <a:lvl1pPr>
              <a:defRPr baseline="0">
                <a:latin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latin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latin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35" y="304165"/>
            <a:ext cx="11606530" cy="6249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grpSp>
        <p:nvGrpSpPr>
          <p:cNvPr id="11" name="组合 10"/>
          <p:cNvGrpSpPr/>
          <p:nvPr userDrawn="1">
            <p:custDataLst>
              <p:tags r:id="rId3"/>
            </p:custDataLst>
          </p:nvPr>
        </p:nvGrpSpPr>
        <p:grpSpPr>
          <a:xfrm rot="16200000">
            <a:off x="11009630" y="351790"/>
            <a:ext cx="737870" cy="916305"/>
            <a:chOff x="10608342" y="5053054"/>
            <a:chExt cx="1583658" cy="1966165"/>
          </a:xfrm>
        </p:grpSpPr>
        <p:sp>
          <p:nvSpPr>
            <p:cNvPr id="12" name="任意多边形: 形状 11"/>
            <p:cNvSpPr/>
            <p:nvPr>
              <p:custDataLst>
                <p:tags r:id="rId4"/>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3" name="等腰三角形 12"/>
            <p:cNvSpPr/>
            <p:nvPr>
              <p:custDataLst>
                <p:tags r:id="rId5"/>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grpSp>
        <p:nvGrpSpPr>
          <p:cNvPr id="14" name="组合 13"/>
          <p:cNvGrpSpPr/>
          <p:nvPr userDrawn="1">
            <p:custDataLst>
              <p:tags r:id="rId6"/>
            </p:custDataLst>
          </p:nvPr>
        </p:nvGrpSpPr>
        <p:grpSpPr>
          <a:xfrm rot="5400000">
            <a:off x="443865" y="5584825"/>
            <a:ext cx="737870" cy="916305"/>
            <a:chOff x="10608342" y="5053054"/>
            <a:chExt cx="1583658" cy="1966165"/>
          </a:xfrm>
        </p:grpSpPr>
        <p:sp>
          <p:nvSpPr>
            <p:cNvPr id="16" name="任意多边形: 形状 15"/>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hasCustomPrompt="1"/>
            <p:custDataLst>
              <p:tags r:id="rId10"/>
            </p:custDataLst>
          </p:nvPr>
        </p:nvSpPr>
        <p:spPr>
          <a:xfrm>
            <a:off x="1281113" y="2163600"/>
            <a:ext cx="9626600" cy="3445200"/>
          </a:xfrm>
        </p:spPr>
        <p:txBody>
          <a:bodyPr>
            <a:normAutofit/>
          </a:bodyPr>
          <a:lstStyle>
            <a:lvl1pPr marL="0" indent="0">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a:defRPr baseline="0">
                <a:solidFill>
                  <a:schemeClr val="tx1"/>
                </a:solidFill>
                <a:latin typeface="微软雅黑" panose="020B0503020204020204" charset="-122"/>
                <a:ea typeface="微软雅黑" panose="020B0503020204020204" charset="-122"/>
              </a:defRPr>
            </a:lvl2pPr>
            <a:lvl3pPr>
              <a:defRPr baseline="0">
                <a:solidFill>
                  <a:schemeClr val="tx1"/>
                </a:solidFill>
                <a:latin typeface="微软雅黑" panose="020B0503020204020204" charset="-122"/>
                <a:ea typeface="微软雅黑" panose="020B0503020204020204" charset="-122"/>
              </a:defRPr>
            </a:lvl3pPr>
            <a:lvl4pPr>
              <a:defRPr baseline="0">
                <a:solidFill>
                  <a:schemeClr val="tx1"/>
                </a:solidFill>
                <a:latin typeface="微软雅黑" panose="020B0503020204020204" charset="-122"/>
                <a:ea typeface="微软雅黑" panose="020B0503020204020204" charset="-122"/>
              </a:defRPr>
            </a:lvl4pPr>
            <a:lvl5pPr>
              <a:defRPr baseline="0">
                <a:solidFill>
                  <a:schemeClr val="tx1"/>
                </a:solidFill>
                <a:latin typeface="微软雅黑" panose="020B0503020204020204" charset="-122"/>
                <a:ea typeface="微软雅黑" panose="020B0503020204020204" charset="-122"/>
              </a:defRPr>
            </a:lvl5pPr>
          </a:lstStyle>
          <a:p>
            <a:pPr lvl="0"/>
            <a:r>
              <a:rPr lang="zh-CN" altLang="en-US"/>
              <a:t>单击此处添加文本</a:t>
            </a:r>
            <a:endParaRPr lang="zh-CN" altLang="en-US" dirty="0"/>
          </a:p>
        </p:txBody>
      </p:sp>
      <p:sp>
        <p:nvSpPr>
          <p:cNvPr id="3" name="日期占位符 2"/>
          <p:cNvSpPr>
            <a:spLocks noGrp="1"/>
          </p:cNvSpPr>
          <p:nvPr>
            <p:ph type="dt" sz="half" idx="10"/>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4" name="页脚占位符 3"/>
          <p:cNvSpPr>
            <a:spLocks noGrp="1"/>
          </p:cNvSpPr>
          <p:nvPr>
            <p:ph type="ftr" sz="quarter" idx="11"/>
            <p:custDataLst>
              <p:tags r:id="rId13"/>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4823460" cy="685863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hasCustomPrompt="1"/>
            <p:custDataLst>
              <p:tags r:id="rId3"/>
            </p:custDataLst>
          </p:nvPr>
        </p:nvSpPr>
        <p:spPr>
          <a:xfrm>
            <a:off x="583200" y="770400"/>
            <a:ext cx="3960000" cy="882000"/>
          </a:xfrm>
        </p:spPr>
        <p:txBody>
          <a:bodyPr anchor="ctr">
            <a:normAutofit/>
          </a:bodyPr>
          <a:lstStyle>
            <a:lvl1pPr>
              <a:defRPr sz="32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586800" y="1764000"/>
            <a:ext cx="3956400" cy="4093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userDrawn="1">
            <p:ph sz="quarter" idx="14"/>
            <p:custDataLst>
              <p:tags r:id="rId8"/>
            </p:custDataLst>
          </p:nvPr>
        </p:nvSpPr>
        <p:spPr>
          <a:xfrm>
            <a:off x="5101200" y="769938"/>
            <a:ext cx="6480000" cy="5087937"/>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a:sym typeface="+mn-ea"/>
              </a:rPr>
              <a:t>第</a:t>
            </a:r>
            <a:r>
              <a:rPr lang="zh-CN" altLang="en-US"/>
              <a:t>二级</a:t>
            </a:r>
            <a:endParaRPr lang="zh-CN" altLang="en-US"/>
          </a:p>
          <a:p>
            <a:pPr lvl="2"/>
            <a:r>
              <a:rPr lang="zh-CN" altLang="en-US">
                <a:sym typeface="+mn-ea"/>
              </a:rPr>
              <a:t>第</a:t>
            </a:r>
            <a:r>
              <a:rPr lang="zh-CN" altLang="en-US"/>
              <a:t>三级</a:t>
            </a:r>
            <a:endParaRPr lang="zh-CN" altLang="en-US"/>
          </a:p>
          <a:p>
            <a:pPr lvl="3"/>
            <a:r>
              <a:rPr lang="zh-CN" altLang="en-US">
                <a:sym typeface="+mn-ea"/>
              </a:rPr>
              <a:t>第</a:t>
            </a:r>
            <a:r>
              <a:rPr lang="zh-CN" altLang="en-US"/>
              <a:t>四级</a:t>
            </a:r>
            <a:endParaRPr lang="zh-CN" altLang="en-US"/>
          </a:p>
          <a:p>
            <a:pPr lvl="4"/>
            <a:r>
              <a:rPr lang="zh-CN" altLang="en-US">
                <a:sym typeface="+mn-ea"/>
              </a:rPr>
              <a:t>第</a:t>
            </a:r>
            <a:r>
              <a:rPr lang="zh-CN" altLang="en-US"/>
              <a:t>五级</a:t>
            </a:r>
            <a:endParaRPr lang="zh-CN" altLang="en-US" dirty="0"/>
          </a:p>
        </p:txBody>
      </p:sp>
      <p:grpSp>
        <p:nvGrpSpPr>
          <p:cNvPr id="11" name="组合 10"/>
          <p:cNvGrpSpPr/>
          <p:nvPr userDrawn="1">
            <p:custDataLst>
              <p:tags r:id="rId9"/>
            </p:custDataLst>
          </p:nvPr>
        </p:nvGrpSpPr>
        <p:grpSpPr>
          <a:xfrm>
            <a:off x="-1" y="0"/>
            <a:ext cx="4823460" cy="769938"/>
            <a:chOff x="-1" y="0"/>
            <a:chExt cx="4823460" cy="769938"/>
          </a:xfrm>
        </p:grpSpPr>
        <p:sp>
          <p:nvSpPr>
            <p:cNvPr id="12" name="任意多边形: 形状 11"/>
            <p:cNvSpPr/>
            <p:nvPr>
              <p:custDataLst>
                <p:tags r:id="rId10"/>
              </p:custDataLst>
            </p:nvPr>
          </p:nvSpPr>
          <p:spPr>
            <a:xfrm rot="10800000">
              <a:off x="0" y="0"/>
              <a:ext cx="4823459" cy="769938"/>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14" name="等腰三角形 13"/>
            <p:cNvSpPr/>
            <p:nvPr>
              <p:custDataLst>
                <p:tags r:id="rId11"/>
              </p:custDataLst>
            </p:nvPr>
          </p:nvSpPr>
          <p:spPr>
            <a:xfrm rot="10800000">
              <a:off x="-1" y="0"/>
              <a:ext cx="3754576" cy="562171"/>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a typeface="微软雅黑" panose="020B0503020204020204" charset="-122"/>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p:custDataLst>
              <p:tags r:id="rId3"/>
            </p:custDataLst>
          </p:nvPr>
        </p:nvSpPr>
        <p:spPr>
          <a:xfrm>
            <a:off x="612000" y="781200"/>
            <a:ext cx="10976400" cy="626400"/>
          </a:xfrm>
        </p:spPr>
        <p:txBody>
          <a:bodyPr anchor="ctr"/>
          <a:lstStyle>
            <a:lvl1pPr algn="ctr">
              <a:defRPr sz="36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612000" y="1659600"/>
            <a:ext cx="10975975" cy="828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userDrawn="1">
            <p:ph sz="quarter" idx="14"/>
            <p:custDataLst>
              <p:tags r:id="rId8"/>
            </p:custDataLst>
          </p:nvPr>
        </p:nvSpPr>
        <p:spPr>
          <a:xfrm>
            <a:off x="612775" y="2808000"/>
            <a:ext cx="10965600" cy="34308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grpSp>
        <p:nvGrpSpPr>
          <p:cNvPr id="12" name="组合 11"/>
          <p:cNvGrpSpPr/>
          <p:nvPr userDrawn="1">
            <p:custDataLst>
              <p:tags r:id="rId9"/>
            </p:custDataLst>
          </p:nvPr>
        </p:nvGrpSpPr>
        <p:grpSpPr>
          <a:xfrm flipV="1">
            <a:off x="5921829" y="0"/>
            <a:ext cx="6270171" cy="812800"/>
            <a:chOff x="4001597" y="5613400"/>
            <a:chExt cx="8190403" cy="1244600"/>
          </a:xfrm>
        </p:grpSpPr>
        <p:sp>
          <p:nvSpPr>
            <p:cNvPr id="14" name="任意多边形: 形状 13"/>
            <p:cNvSpPr/>
            <p:nvPr>
              <p:custDataLst>
                <p:tags r:id="rId10"/>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5" name="等腰三角形 14"/>
            <p:cNvSpPr/>
            <p:nvPr>
              <p:custDataLst>
                <p:tags r:id="rId11"/>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flipV="1">
            <a:off x="5921829" y="0"/>
            <a:ext cx="6270171" cy="812800"/>
            <a:chOff x="4001597" y="5613400"/>
            <a:chExt cx="8190403" cy="1244600"/>
          </a:xfrm>
        </p:grpSpPr>
        <p:sp>
          <p:nvSpPr>
            <p:cNvPr id="14" name="任意多边形: 形状 13"/>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5" name="等腰三角形 14"/>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13" name="矩形 12"/>
          <p:cNvSpPr/>
          <p:nvPr userDrawn="1">
            <p:custDataLst>
              <p:tags r:id="rId5"/>
            </p:custDataLst>
          </p:nvPr>
        </p:nvSpPr>
        <p:spPr>
          <a:xfrm>
            <a:off x="0" y="50419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ea typeface="微软雅黑" panose="020B0503020204020204" charset="-122"/>
              <a:sym typeface="+mn-ea"/>
            </a:endParaRPr>
          </a:p>
        </p:txBody>
      </p:sp>
      <p:sp>
        <p:nvSpPr>
          <p:cNvPr id="2" name="标题 1"/>
          <p:cNvSpPr>
            <a:spLocks noGrp="1"/>
          </p:cNvSpPr>
          <p:nvPr userDrawn="1">
            <p:ph type="title"/>
            <p:custDataLst>
              <p:tags r:id="rId6"/>
            </p:custDataLst>
          </p:nvPr>
        </p:nvSpPr>
        <p:spPr>
          <a:xfrm>
            <a:off x="604520" y="669290"/>
            <a:ext cx="10976610" cy="565150"/>
          </a:xfrm>
        </p:spPr>
        <p:txBody>
          <a:bodyPr anchor="ctr"/>
          <a:lstStyle>
            <a:lvl1pPr algn="ctr">
              <a:lnSpc>
                <a:spcPct val="100000"/>
              </a:lnSpc>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7"/>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userDrawn="1">
            <p:ph sz="quarter" idx="13"/>
            <p:custDataLst>
              <p:tags r:id="rId10"/>
            </p:custDataLst>
          </p:nvPr>
        </p:nvSpPr>
        <p:spPr>
          <a:xfrm>
            <a:off x="604837" y="1681200"/>
            <a:ext cx="10990800" cy="3211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userDrawn="1">
            <p:ph type="body" sz="quarter" idx="14"/>
            <p:custDataLst>
              <p:tags r:id="rId11"/>
            </p:custDataLst>
          </p:nvPr>
        </p:nvSpPr>
        <p:spPr>
          <a:xfrm>
            <a:off x="594000" y="5180400"/>
            <a:ext cx="11001600" cy="1011600"/>
          </a:xfrm>
        </p:spPr>
        <p:txBody>
          <a:bodyPr>
            <a:normAutofit/>
          </a:bodyPr>
          <a:lstStyle>
            <a:lvl1pPr marL="0" indent="0">
              <a:lnSpc>
                <a:spcPct val="130000"/>
              </a:lnSpc>
              <a:spcBef>
                <a:spcPts val="0"/>
              </a:spcBef>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grpSp>
        <p:nvGrpSpPr>
          <p:cNvPr id="16" name="组合 15"/>
          <p:cNvGrpSpPr/>
          <p:nvPr userDrawn="1">
            <p:custDataLst>
              <p:tags r:id="rId2"/>
            </p:custDataLst>
          </p:nvPr>
        </p:nvGrpSpPr>
        <p:grpSpPr>
          <a:xfrm>
            <a:off x="4001597" y="6045200"/>
            <a:ext cx="8190403" cy="812800"/>
            <a:chOff x="4001597" y="5613400"/>
            <a:chExt cx="8190403" cy="1244600"/>
          </a:xfrm>
        </p:grpSpPr>
        <p:sp>
          <p:nvSpPr>
            <p:cNvPr id="17" name="任意多边形: 形状 16"/>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8" name="等腰三角形 17"/>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sp>
        <p:nvSpPr>
          <p:cNvPr id="15" name="矩形 14"/>
          <p:cNvSpPr/>
          <p:nvPr userDrawn="1">
            <p:custDataLst>
              <p:tags r:id="rId5"/>
            </p:custDataLst>
          </p:nvPr>
        </p:nvSpPr>
        <p:spPr>
          <a:xfrm>
            <a:off x="0" y="0"/>
            <a:ext cx="12192000" cy="914407"/>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solidFill>
                <a:schemeClr val="bg1"/>
              </a:solidFill>
              <a:latin typeface="Viner Hand ITC" panose="03070502030502020203" charset="0"/>
              <a:ea typeface="微软雅黑" panose="020B0503020204020204" charset="-122"/>
              <a:cs typeface="Viner Hand ITC" panose="03070502030502020203" charset="0"/>
              <a:sym typeface="+mn-ea"/>
            </a:endParaRPr>
          </a:p>
        </p:txBody>
      </p:sp>
      <p:sp>
        <p:nvSpPr>
          <p:cNvPr id="2" name="标题 1"/>
          <p:cNvSpPr>
            <a:spLocks noGrp="1"/>
          </p:cNvSpPr>
          <p:nvPr>
            <p:ph type="title"/>
            <p:custDataLst>
              <p:tags r:id="rId6"/>
            </p:custDataLst>
          </p:nvPr>
        </p:nvSpPr>
        <p:spPr>
          <a:xfrm>
            <a:off x="579600" y="237600"/>
            <a:ext cx="11037600" cy="441964"/>
          </a:xfrm>
        </p:spPr>
        <p:txBody>
          <a:bodyPr>
            <a:noAutofit/>
          </a:bodyPr>
          <a:lstStyle>
            <a:lvl1pPr>
              <a:lnSpc>
                <a:spcPct val="100000"/>
              </a:lnSpc>
              <a:defRPr sz="24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3" name="日期占位符 2"/>
          <p:cNvSpPr>
            <a:spLocks noGrp="1"/>
          </p:cNvSpPr>
          <p:nvPr>
            <p:ph type="dt" sz="half" idx="10"/>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2"/>
            </p:custDataLst>
          </p:nvPr>
        </p:nvSpPr>
        <p:spPr>
          <a:xfrm>
            <a:off x="572400" y="4816800"/>
            <a:ext cx="53424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grpSp>
        <p:nvGrpSpPr>
          <p:cNvPr id="15" name="组合 14"/>
          <p:cNvGrpSpPr/>
          <p:nvPr userDrawn="1">
            <p:custDataLst>
              <p:tags r:id="rId3"/>
            </p:custDataLst>
          </p:nvPr>
        </p:nvGrpSpPr>
        <p:grpSpPr>
          <a:xfrm rot="10800000">
            <a:off x="0" y="0"/>
            <a:ext cx="5457825" cy="1529715"/>
            <a:chOff x="4001597" y="5613400"/>
            <a:chExt cx="8190403" cy="1244600"/>
          </a:xfrm>
        </p:grpSpPr>
        <p:sp>
          <p:nvSpPr>
            <p:cNvPr id="16" name="任意多边形: 形状 15"/>
            <p:cNvSpPr/>
            <p:nvPr>
              <p:custDataLst>
                <p:tags r:id="rId4"/>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5"/>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grpSp>
        <p:nvGrpSpPr>
          <p:cNvPr id="18" name="组合 17"/>
          <p:cNvGrpSpPr/>
          <p:nvPr userDrawn="1">
            <p:custDataLst>
              <p:tags r:id="rId6"/>
            </p:custDataLst>
          </p:nvPr>
        </p:nvGrpSpPr>
        <p:grpSpPr>
          <a:xfrm>
            <a:off x="6734175" y="5323840"/>
            <a:ext cx="5457825" cy="1529715"/>
            <a:chOff x="4001597" y="5613400"/>
            <a:chExt cx="8190403" cy="1244600"/>
          </a:xfrm>
        </p:grpSpPr>
        <p:sp>
          <p:nvSpPr>
            <p:cNvPr id="19" name="任意多边形: 形状 1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20" name="等腰三角形 19"/>
            <p:cNvSpPr/>
            <p:nvPr>
              <p:custDataLst>
                <p:tags r:id="rId8"/>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userDrawn="1">
            <p:ph type="title" hasCustomPrompt="1"/>
            <p:custDataLst>
              <p:tags r:id="rId9"/>
            </p:custDataLst>
          </p:nvPr>
        </p:nvSpPr>
        <p:spPr>
          <a:xfrm>
            <a:off x="1522800" y="1339200"/>
            <a:ext cx="9144000" cy="2386800"/>
          </a:xfrm>
        </p:spPr>
        <p:txBody>
          <a:bodyPr anchor="b"/>
          <a:lstStyle>
            <a:lvl1pPr algn="ctr">
              <a:defRPr sz="60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userDrawn="1">
            <p:ph type="dt" sz="half" idx="10"/>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13"/>
            </p:custDataLst>
          </p:nvPr>
        </p:nvSpPr>
        <p:spPr>
          <a:xfrm>
            <a:off x="1522413" y="3862800"/>
            <a:ext cx="9144000" cy="1656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60.xml"/><Relationship Id="rId23" Type="http://schemas.openxmlformats.org/officeDocument/2006/relationships/tags" Target="../tags/tag159.xml"/><Relationship Id="rId22" Type="http://schemas.openxmlformats.org/officeDocument/2006/relationships/tags" Target="../tags/tag158.xml"/><Relationship Id="rId21" Type="http://schemas.openxmlformats.org/officeDocument/2006/relationships/tags" Target="../tags/tag157.xml"/><Relationship Id="rId20" Type="http://schemas.openxmlformats.org/officeDocument/2006/relationships/tags" Target="../tags/tag156.xml"/><Relationship Id="rId2" Type="http://schemas.openxmlformats.org/officeDocument/2006/relationships/slideLayout" Target="../slideLayouts/slideLayout12.xml"/><Relationship Id="rId19" Type="http://schemas.openxmlformats.org/officeDocument/2006/relationships/tags" Target="../tags/tag155.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62.xml"/><Relationship Id="rId1" Type="http://schemas.openxmlformats.org/officeDocument/2006/relationships/tags" Target="../tags/tag161.xml"/></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31.xml"/><Relationship Id="rId7" Type="http://schemas.openxmlformats.org/officeDocument/2006/relationships/tags" Target="../tags/tag230.xml"/><Relationship Id="rId6" Type="http://schemas.openxmlformats.org/officeDocument/2006/relationships/tags" Target="../tags/tag229.xml"/><Relationship Id="rId5" Type="http://schemas.openxmlformats.org/officeDocument/2006/relationships/tags" Target="../tags/tag228.xml"/><Relationship Id="rId4" Type="http://schemas.openxmlformats.org/officeDocument/2006/relationships/tags" Target="../tags/tag227.xml"/><Relationship Id="rId3" Type="http://schemas.openxmlformats.org/officeDocument/2006/relationships/tags" Target="../tags/tag226.xml"/><Relationship Id="rId2" Type="http://schemas.openxmlformats.org/officeDocument/2006/relationships/tags" Target="../tags/tag225.xml"/><Relationship Id="rId1" Type="http://schemas.openxmlformats.org/officeDocument/2006/relationships/tags" Target="../tags/tag224.xml"/></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39.xml"/><Relationship Id="rId7" Type="http://schemas.openxmlformats.org/officeDocument/2006/relationships/tags" Target="../tags/tag238.xml"/><Relationship Id="rId6" Type="http://schemas.openxmlformats.org/officeDocument/2006/relationships/tags" Target="../tags/tag237.xml"/><Relationship Id="rId5" Type="http://schemas.openxmlformats.org/officeDocument/2006/relationships/tags" Target="../tags/tag236.xml"/><Relationship Id="rId4" Type="http://schemas.openxmlformats.org/officeDocument/2006/relationships/tags" Target="../tags/tag235.xml"/><Relationship Id="rId3" Type="http://schemas.openxmlformats.org/officeDocument/2006/relationships/tags" Target="../tags/tag234.xml"/><Relationship Id="rId2" Type="http://schemas.openxmlformats.org/officeDocument/2006/relationships/tags" Target="../tags/tag233.xml"/><Relationship Id="rId1" Type="http://schemas.openxmlformats.org/officeDocument/2006/relationships/tags" Target="../tags/tag232.xml"/></Relationships>
</file>

<file path=ppt/slides/_rels/slide12.xml.rels><?xml version="1.0" encoding="UTF-8" standalone="yes"?>
<Relationships xmlns="http://schemas.openxmlformats.org/package/2006/relationships"><Relationship Id="rId9" Type="http://schemas.openxmlformats.org/officeDocument/2006/relationships/tags" Target="../tags/tag248.xml"/><Relationship Id="rId8" Type="http://schemas.openxmlformats.org/officeDocument/2006/relationships/tags" Target="../tags/tag247.xml"/><Relationship Id="rId7" Type="http://schemas.openxmlformats.org/officeDocument/2006/relationships/tags" Target="../tags/tag246.xml"/><Relationship Id="rId6" Type="http://schemas.openxmlformats.org/officeDocument/2006/relationships/tags" Target="../tags/tag245.xml"/><Relationship Id="rId5" Type="http://schemas.openxmlformats.org/officeDocument/2006/relationships/tags" Target="../tags/tag244.xml"/><Relationship Id="rId4" Type="http://schemas.openxmlformats.org/officeDocument/2006/relationships/tags" Target="../tags/tag243.xml"/><Relationship Id="rId3" Type="http://schemas.openxmlformats.org/officeDocument/2006/relationships/tags" Target="../tags/tag242.xml"/><Relationship Id="rId2" Type="http://schemas.openxmlformats.org/officeDocument/2006/relationships/tags" Target="../tags/tag241.xml"/><Relationship Id="rId13" Type="http://schemas.openxmlformats.org/officeDocument/2006/relationships/slideLayout" Target="../slideLayouts/slideLayout17.xml"/><Relationship Id="rId12" Type="http://schemas.openxmlformats.org/officeDocument/2006/relationships/tags" Target="../tags/tag251.xml"/><Relationship Id="rId11" Type="http://schemas.openxmlformats.org/officeDocument/2006/relationships/tags" Target="../tags/tag250.xml"/><Relationship Id="rId10" Type="http://schemas.openxmlformats.org/officeDocument/2006/relationships/tags" Target="../tags/tag249.xml"/><Relationship Id="rId1" Type="http://schemas.openxmlformats.org/officeDocument/2006/relationships/tags" Target="../tags/tag240.xml"/></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59.xml"/><Relationship Id="rId7" Type="http://schemas.openxmlformats.org/officeDocument/2006/relationships/tags" Target="../tags/tag258.xml"/><Relationship Id="rId6" Type="http://schemas.openxmlformats.org/officeDocument/2006/relationships/tags" Target="../tags/tag257.xml"/><Relationship Id="rId5" Type="http://schemas.openxmlformats.org/officeDocument/2006/relationships/tags" Target="../tags/tag256.xml"/><Relationship Id="rId4" Type="http://schemas.openxmlformats.org/officeDocument/2006/relationships/tags" Target="../tags/tag255.xml"/><Relationship Id="rId3" Type="http://schemas.openxmlformats.org/officeDocument/2006/relationships/tags" Target="../tags/tag254.xml"/><Relationship Id="rId2" Type="http://schemas.openxmlformats.org/officeDocument/2006/relationships/tags" Target="../tags/tag253.xml"/><Relationship Id="rId1" Type="http://schemas.openxmlformats.org/officeDocument/2006/relationships/tags" Target="../tags/tag252.xml"/></Relationships>
</file>

<file path=ppt/slides/_rels/slide14.xml.rels><?xml version="1.0" encoding="UTF-8" standalone="yes"?>
<Relationships xmlns="http://schemas.openxmlformats.org/package/2006/relationships"><Relationship Id="rId9" Type="http://schemas.openxmlformats.org/officeDocument/2006/relationships/tags" Target="../tags/tag268.xml"/><Relationship Id="rId8" Type="http://schemas.openxmlformats.org/officeDocument/2006/relationships/tags" Target="../tags/tag267.xml"/><Relationship Id="rId7" Type="http://schemas.openxmlformats.org/officeDocument/2006/relationships/tags" Target="../tags/tag266.xml"/><Relationship Id="rId6" Type="http://schemas.openxmlformats.org/officeDocument/2006/relationships/tags" Target="../tags/tag265.xml"/><Relationship Id="rId5" Type="http://schemas.openxmlformats.org/officeDocument/2006/relationships/tags" Target="../tags/tag264.xml"/><Relationship Id="rId4" Type="http://schemas.openxmlformats.org/officeDocument/2006/relationships/tags" Target="../tags/tag263.xml"/><Relationship Id="rId3" Type="http://schemas.openxmlformats.org/officeDocument/2006/relationships/tags" Target="../tags/tag262.xml"/><Relationship Id="rId2" Type="http://schemas.openxmlformats.org/officeDocument/2006/relationships/tags" Target="../tags/tag261.xml"/><Relationship Id="rId10" Type="http://schemas.openxmlformats.org/officeDocument/2006/relationships/slideLayout" Target="../slideLayouts/slideLayout17.xml"/><Relationship Id="rId1" Type="http://schemas.openxmlformats.org/officeDocument/2006/relationships/tags" Target="../tags/tag260.xml"/></Relationships>
</file>

<file path=ppt/slides/_rels/slide1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76.xml"/><Relationship Id="rId7" Type="http://schemas.openxmlformats.org/officeDocument/2006/relationships/tags" Target="../tags/tag275.xml"/><Relationship Id="rId6" Type="http://schemas.openxmlformats.org/officeDocument/2006/relationships/tags" Target="../tags/tag274.xml"/><Relationship Id="rId5" Type="http://schemas.openxmlformats.org/officeDocument/2006/relationships/tags" Target="../tags/tag273.xml"/><Relationship Id="rId4" Type="http://schemas.openxmlformats.org/officeDocument/2006/relationships/tags" Target="../tags/tag272.xml"/><Relationship Id="rId3" Type="http://schemas.openxmlformats.org/officeDocument/2006/relationships/tags" Target="../tags/tag271.xml"/><Relationship Id="rId2" Type="http://schemas.openxmlformats.org/officeDocument/2006/relationships/tags" Target="../tags/tag270.xml"/><Relationship Id="rId1" Type="http://schemas.openxmlformats.org/officeDocument/2006/relationships/tags" Target="../tags/tag269.xml"/></Relationships>
</file>

<file path=ppt/slides/_rels/slide16.xml.rels><?xml version="1.0" encoding="UTF-8" standalone="yes"?>
<Relationships xmlns="http://schemas.openxmlformats.org/package/2006/relationships"><Relationship Id="rId9" Type="http://schemas.openxmlformats.org/officeDocument/2006/relationships/tags" Target="../tags/tag285.xml"/><Relationship Id="rId8" Type="http://schemas.openxmlformats.org/officeDocument/2006/relationships/tags" Target="../tags/tag284.xml"/><Relationship Id="rId7" Type="http://schemas.openxmlformats.org/officeDocument/2006/relationships/tags" Target="../tags/tag283.xml"/><Relationship Id="rId6" Type="http://schemas.openxmlformats.org/officeDocument/2006/relationships/tags" Target="../tags/tag282.xml"/><Relationship Id="rId5" Type="http://schemas.openxmlformats.org/officeDocument/2006/relationships/tags" Target="../tags/tag281.xml"/><Relationship Id="rId4" Type="http://schemas.openxmlformats.org/officeDocument/2006/relationships/tags" Target="../tags/tag280.xml"/><Relationship Id="rId3" Type="http://schemas.openxmlformats.org/officeDocument/2006/relationships/tags" Target="../tags/tag279.xml"/><Relationship Id="rId2" Type="http://schemas.openxmlformats.org/officeDocument/2006/relationships/tags" Target="../tags/tag278.xml"/><Relationship Id="rId11" Type="http://schemas.openxmlformats.org/officeDocument/2006/relationships/slideLayout" Target="../slideLayouts/slideLayout17.xml"/><Relationship Id="rId10" Type="http://schemas.openxmlformats.org/officeDocument/2006/relationships/tags" Target="../tags/tag286.xml"/><Relationship Id="rId1" Type="http://schemas.openxmlformats.org/officeDocument/2006/relationships/tags" Target="../tags/tag277.xml"/></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94.xml"/><Relationship Id="rId7" Type="http://schemas.openxmlformats.org/officeDocument/2006/relationships/tags" Target="../tags/tag293.xml"/><Relationship Id="rId6" Type="http://schemas.openxmlformats.org/officeDocument/2006/relationships/tags" Target="../tags/tag292.xml"/><Relationship Id="rId5" Type="http://schemas.openxmlformats.org/officeDocument/2006/relationships/tags" Target="../tags/tag291.xml"/><Relationship Id="rId4" Type="http://schemas.openxmlformats.org/officeDocument/2006/relationships/tags" Target="../tags/tag290.xml"/><Relationship Id="rId3" Type="http://schemas.openxmlformats.org/officeDocument/2006/relationships/tags" Target="../tags/tag289.xml"/><Relationship Id="rId2" Type="http://schemas.openxmlformats.org/officeDocument/2006/relationships/tags" Target="../tags/tag288.xml"/><Relationship Id="rId1" Type="http://schemas.openxmlformats.org/officeDocument/2006/relationships/tags" Target="../tags/tag287.xml"/></Relationships>
</file>

<file path=ppt/slides/_rels/slide1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02.xml"/><Relationship Id="rId7" Type="http://schemas.openxmlformats.org/officeDocument/2006/relationships/tags" Target="../tags/tag301.xml"/><Relationship Id="rId6" Type="http://schemas.openxmlformats.org/officeDocument/2006/relationships/tags" Target="../tags/tag300.xml"/><Relationship Id="rId5" Type="http://schemas.openxmlformats.org/officeDocument/2006/relationships/tags" Target="../tags/tag299.xml"/><Relationship Id="rId4" Type="http://schemas.openxmlformats.org/officeDocument/2006/relationships/tags" Target="../tags/tag298.xml"/><Relationship Id="rId3" Type="http://schemas.openxmlformats.org/officeDocument/2006/relationships/tags" Target="../tags/tag297.xml"/><Relationship Id="rId2" Type="http://schemas.openxmlformats.org/officeDocument/2006/relationships/tags" Target="../tags/tag296.xml"/><Relationship Id="rId1" Type="http://schemas.openxmlformats.org/officeDocument/2006/relationships/tags" Target="../tags/tag295.xml"/></Relationships>
</file>

<file path=ppt/slides/_rels/slide19.xml.rels><?xml version="1.0" encoding="UTF-8" standalone="yes"?>
<Relationships xmlns="http://schemas.openxmlformats.org/package/2006/relationships"><Relationship Id="rId9" Type="http://schemas.openxmlformats.org/officeDocument/2006/relationships/tags" Target="../tags/tag311.xml"/><Relationship Id="rId8" Type="http://schemas.openxmlformats.org/officeDocument/2006/relationships/tags" Target="../tags/tag310.xml"/><Relationship Id="rId7" Type="http://schemas.openxmlformats.org/officeDocument/2006/relationships/tags" Target="../tags/tag309.xml"/><Relationship Id="rId6" Type="http://schemas.openxmlformats.org/officeDocument/2006/relationships/tags" Target="../tags/tag308.xml"/><Relationship Id="rId5" Type="http://schemas.openxmlformats.org/officeDocument/2006/relationships/tags" Target="../tags/tag307.xml"/><Relationship Id="rId4" Type="http://schemas.openxmlformats.org/officeDocument/2006/relationships/tags" Target="../tags/tag306.xml"/><Relationship Id="rId3" Type="http://schemas.openxmlformats.org/officeDocument/2006/relationships/tags" Target="../tags/tag305.xml"/><Relationship Id="rId2" Type="http://schemas.openxmlformats.org/officeDocument/2006/relationships/tags" Target="../tags/tag304.xml"/><Relationship Id="rId10" Type="http://schemas.openxmlformats.org/officeDocument/2006/relationships/slideLayout" Target="../slideLayouts/slideLayout17.xml"/><Relationship Id="rId1" Type="http://schemas.openxmlformats.org/officeDocument/2006/relationships/tags" Target="../tags/tag303.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tags" Target="../tags/tag163.xml"/></Relationships>
</file>

<file path=ppt/slides/_rels/slide2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19.xml"/><Relationship Id="rId7" Type="http://schemas.openxmlformats.org/officeDocument/2006/relationships/tags" Target="../tags/tag318.xml"/><Relationship Id="rId6" Type="http://schemas.openxmlformats.org/officeDocument/2006/relationships/tags" Target="../tags/tag317.xml"/><Relationship Id="rId5" Type="http://schemas.openxmlformats.org/officeDocument/2006/relationships/tags" Target="../tags/tag316.xml"/><Relationship Id="rId4" Type="http://schemas.openxmlformats.org/officeDocument/2006/relationships/tags" Target="../tags/tag315.xml"/><Relationship Id="rId3" Type="http://schemas.openxmlformats.org/officeDocument/2006/relationships/tags" Target="../tags/tag314.xml"/><Relationship Id="rId2" Type="http://schemas.openxmlformats.org/officeDocument/2006/relationships/tags" Target="../tags/tag313.xml"/><Relationship Id="rId1" Type="http://schemas.openxmlformats.org/officeDocument/2006/relationships/tags" Target="../tags/tag312.xml"/></Relationships>
</file>

<file path=ppt/slides/_rels/slide21.xml.rels><?xml version="1.0" encoding="UTF-8" standalone="yes"?>
<Relationships xmlns="http://schemas.openxmlformats.org/package/2006/relationships"><Relationship Id="rId9" Type="http://schemas.openxmlformats.org/officeDocument/2006/relationships/tags" Target="../tags/tag328.xml"/><Relationship Id="rId8" Type="http://schemas.openxmlformats.org/officeDocument/2006/relationships/tags" Target="../tags/tag327.xml"/><Relationship Id="rId7" Type="http://schemas.openxmlformats.org/officeDocument/2006/relationships/tags" Target="../tags/tag326.xml"/><Relationship Id="rId6" Type="http://schemas.openxmlformats.org/officeDocument/2006/relationships/tags" Target="../tags/tag325.xml"/><Relationship Id="rId5" Type="http://schemas.openxmlformats.org/officeDocument/2006/relationships/tags" Target="../tags/tag324.xml"/><Relationship Id="rId4" Type="http://schemas.openxmlformats.org/officeDocument/2006/relationships/tags" Target="../tags/tag323.xml"/><Relationship Id="rId3" Type="http://schemas.openxmlformats.org/officeDocument/2006/relationships/tags" Target="../tags/tag322.xml"/><Relationship Id="rId2" Type="http://schemas.openxmlformats.org/officeDocument/2006/relationships/tags" Target="../tags/tag321.xml"/><Relationship Id="rId10" Type="http://schemas.openxmlformats.org/officeDocument/2006/relationships/slideLayout" Target="../slideLayouts/slideLayout17.xml"/><Relationship Id="rId1" Type="http://schemas.openxmlformats.org/officeDocument/2006/relationships/tags" Target="../tags/tag320.xml"/></Relationships>
</file>

<file path=ppt/slides/_rels/slide22.xml.rels><?xml version="1.0" encoding="UTF-8" standalone="yes"?>
<Relationships xmlns="http://schemas.openxmlformats.org/package/2006/relationships"><Relationship Id="rId9" Type="http://schemas.openxmlformats.org/officeDocument/2006/relationships/tags" Target="../tags/tag336.xml"/><Relationship Id="rId8" Type="http://schemas.openxmlformats.org/officeDocument/2006/relationships/tags" Target="../tags/tag335.xml"/><Relationship Id="rId7" Type="http://schemas.openxmlformats.org/officeDocument/2006/relationships/image" Target="../media/image1.jpeg"/><Relationship Id="rId6" Type="http://schemas.openxmlformats.org/officeDocument/2006/relationships/tags" Target="../tags/tag334.xml"/><Relationship Id="rId5" Type="http://schemas.openxmlformats.org/officeDocument/2006/relationships/tags" Target="../tags/tag333.xml"/><Relationship Id="rId4" Type="http://schemas.openxmlformats.org/officeDocument/2006/relationships/tags" Target="../tags/tag332.xml"/><Relationship Id="rId3" Type="http://schemas.openxmlformats.org/officeDocument/2006/relationships/tags" Target="../tags/tag331.xml"/><Relationship Id="rId2" Type="http://schemas.openxmlformats.org/officeDocument/2006/relationships/tags" Target="../tags/tag330.xml"/><Relationship Id="rId11" Type="http://schemas.openxmlformats.org/officeDocument/2006/relationships/slideLayout" Target="../slideLayouts/slideLayout17.xml"/><Relationship Id="rId10" Type="http://schemas.openxmlformats.org/officeDocument/2006/relationships/tags" Target="../tags/tag337.xml"/><Relationship Id="rId1" Type="http://schemas.openxmlformats.org/officeDocument/2006/relationships/tags" Target="../tags/tag329.xml"/></Relationships>
</file>

<file path=ppt/slides/_rels/slide23.xml.rels><?xml version="1.0" encoding="UTF-8" standalone="yes"?>
<Relationships xmlns="http://schemas.openxmlformats.org/package/2006/relationships"><Relationship Id="rId9" Type="http://schemas.openxmlformats.org/officeDocument/2006/relationships/tags" Target="../tags/tag346.xml"/><Relationship Id="rId8" Type="http://schemas.openxmlformats.org/officeDocument/2006/relationships/tags" Target="../tags/tag345.xml"/><Relationship Id="rId7" Type="http://schemas.openxmlformats.org/officeDocument/2006/relationships/tags" Target="../tags/tag344.xml"/><Relationship Id="rId6" Type="http://schemas.openxmlformats.org/officeDocument/2006/relationships/tags" Target="../tags/tag343.xml"/><Relationship Id="rId5" Type="http://schemas.openxmlformats.org/officeDocument/2006/relationships/tags" Target="../tags/tag342.xml"/><Relationship Id="rId4" Type="http://schemas.openxmlformats.org/officeDocument/2006/relationships/tags" Target="../tags/tag341.xml"/><Relationship Id="rId3" Type="http://schemas.openxmlformats.org/officeDocument/2006/relationships/tags" Target="../tags/tag340.xml"/><Relationship Id="rId2" Type="http://schemas.openxmlformats.org/officeDocument/2006/relationships/tags" Target="../tags/tag339.xml"/><Relationship Id="rId13" Type="http://schemas.openxmlformats.org/officeDocument/2006/relationships/slideLayout" Target="../slideLayouts/slideLayout17.xml"/><Relationship Id="rId12" Type="http://schemas.openxmlformats.org/officeDocument/2006/relationships/tags" Target="../tags/tag349.xml"/><Relationship Id="rId11" Type="http://schemas.openxmlformats.org/officeDocument/2006/relationships/tags" Target="../tags/tag348.xml"/><Relationship Id="rId10" Type="http://schemas.openxmlformats.org/officeDocument/2006/relationships/tags" Target="../tags/tag347.xml"/><Relationship Id="rId1" Type="http://schemas.openxmlformats.org/officeDocument/2006/relationships/tags" Target="../tags/tag338.xml"/></Relationships>
</file>

<file path=ppt/slides/_rels/slide24.xml.rels><?xml version="1.0" encoding="UTF-8" standalone="yes"?>
<Relationships xmlns="http://schemas.openxmlformats.org/package/2006/relationships"><Relationship Id="rId9" Type="http://schemas.openxmlformats.org/officeDocument/2006/relationships/tags" Target="../tags/tag358.xml"/><Relationship Id="rId8" Type="http://schemas.openxmlformats.org/officeDocument/2006/relationships/tags" Target="../tags/tag357.xml"/><Relationship Id="rId7" Type="http://schemas.openxmlformats.org/officeDocument/2006/relationships/tags" Target="../tags/tag356.xml"/><Relationship Id="rId6" Type="http://schemas.openxmlformats.org/officeDocument/2006/relationships/tags" Target="../tags/tag355.xml"/><Relationship Id="rId5" Type="http://schemas.openxmlformats.org/officeDocument/2006/relationships/tags" Target="../tags/tag354.xml"/><Relationship Id="rId4" Type="http://schemas.openxmlformats.org/officeDocument/2006/relationships/tags" Target="../tags/tag353.xml"/><Relationship Id="rId3" Type="http://schemas.openxmlformats.org/officeDocument/2006/relationships/tags" Target="../tags/tag352.xml"/><Relationship Id="rId2" Type="http://schemas.openxmlformats.org/officeDocument/2006/relationships/tags" Target="../tags/tag351.xml"/><Relationship Id="rId13" Type="http://schemas.openxmlformats.org/officeDocument/2006/relationships/slideLayout" Target="../slideLayouts/slideLayout17.xml"/><Relationship Id="rId12" Type="http://schemas.openxmlformats.org/officeDocument/2006/relationships/tags" Target="../tags/tag361.xml"/><Relationship Id="rId11" Type="http://schemas.openxmlformats.org/officeDocument/2006/relationships/tags" Target="../tags/tag360.xml"/><Relationship Id="rId10" Type="http://schemas.openxmlformats.org/officeDocument/2006/relationships/tags" Target="../tags/tag359.xml"/><Relationship Id="rId1" Type="http://schemas.openxmlformats.org/officeDocument/2006/relationships/tags" Target="../tags/tag350.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363.xml"/><Relationship Id="rId1" Type="http://schemas.openxmlformats.org/officeDocument/2006/relationships/tags" Target="../tags/tag362.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76.xml"/><Relationship Id="rId7" Type="http://schemas.openxmlformats.org/officeDocument/2006/relationships/tags" Target="../tags/tag175.xml"/><Relationship Id="rId6" Type="http://schemas.openxmlformats.org/officeDocument/2006/relationships/tags" Target="../tags/tag174.xml"/><Relationship Id="rId5" Type="http://schemas.openxmlformats.org/officeDocument/2006/relationships/tags" Target="../tags/tag173.xml"/><Relationship Id="rId4" Type="http://schemas.openxmlformats.org/officeDocument/2006/relationships/tags" Target="../tags/tag172.xml"/><Relationship Id="rId3" Type="http://schemas.openxmlformats.org/officeDocument/2006/relationships/tags" Target="../tags/tag171.xml"/><Relationship Id="rId2" Type="http://schemas.openxmlformats.org/officeDocument/2006/relationships/tags" Target="../tags/tag170.xml"/><Relationship Id="rId1" Type="http://schemas.openxmlformats.org/officeDocument/2006/relationships/tags" Target="../tags/tag169.xml"/></Relationships>
</file>

<file path=ppt/slides/_rels/slide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84.xml"/><Relationship Id="rId7" Type="http://schemas.openxmlformats.org/officeDocument/2006/relationships/tags" Target="../tags/tag183.xml"/><Relationship Id="rId6" Type="http://schemas.openxmlformats.org/officeDocument/2006/relationships/tags" Target="../tags/tag182.xml"/><Relationship Id="rId5" Type="http://schemas.openxmlformats.org/officeDocument/2006/relationships/tags" Target="../tags/tag181.xml"/><Relationship Id="rId4" Type="http://schemas.openxmlformats.org/officeDocument/2006/relationships/tags" Target="../tags/tag180.xml"/><Relationship Id="rId3" Type="http://schemas.openxmlformats.org/officeDocument/2006/relationships/tags" Target="../tags/tag179.xml"/><Relationship Id="rId2" Type="http://schemas.openxmlformats.org/officeDocument/2006/relationships/tags" Target="../tags/tag178.xml"/><Relationship Id="rId1" Type="http://schemas.openxmlformats.org/officeDocument/2006/relationships/tags" Target="../tags/tag177.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92.xml"/><Relationship Id="rId7" Type="http://schemas.openxmlformats.org/officeDocument/2006/relationships/tags" Target="../tags/tag191.xml"/><Relationship Id="rId6" Type="http://schemas.openxmlformats.org/officeDocument/2006/relationships/tags" Target="../tags/tag190.xml"/><Relationship Id="rId5" Type="http://schemas.openxmlformats.org/officeDocument/2006/relationships/tags" Target="../tags/tag189.xml"/><Relationship Id="rId4" Type="http://schemas.openxmlformats.org/officeDocument/2006/relationships/tags" Target="../tags/tag188.xml"/><Relationship Id="rId3" Type="http://schemas.openxmlformats.org/officeDocument/2006/relationships/tags" Target="../tags/tag187.xml"/><Relationship Id="rId2" Type="http://schemas.openxmlformats.org/officeDocument/2006/relationships/tags" Target="../tags/tag186.xml"/><Relationship Id="rId1" Type="http://schemas.openxmlformats.org/officeDocument/2006/relationships/tags" Target="../tags/tag185.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99.xml"/><Relationship Id="rId6" Type="http://schemas.openxmlformats.org/officeDocument/2006/relationships/tags" Target="../tags/tag198.xml"/><Relationship Id="rId5" Type="http://schemas.openxmlformats.org/officeDocument/2006/relationships/tags" Target="../tags/tag197.xml"/><Relationship Id="rId4" Type="http://schemas.openxmlformats.org/officeDocument/2006/relationships/tags" Target="../tags/tag196.xml"/><Relationship Id="rId3" Type="http://schemas.openxmlformats.org/officeDocument/2006/relationships/tags" Target="../tags/tag195.xml"/><Relationship Id="rId2" Type="http://schemas.openxmlformats.org/officeDocument/2006/relationships/tags" Target="../tags/tag194.xml"/><Relationship Id="rId1" Type="http://schemas.openxmlformats.org/officeDocument/2006/relationships/tags" Target="../tags/tag193.xml"/></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tags" Target="../tags/tag200.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15.xml"/><Relationship Id="rId7" Type="http://schemas.openxmlformats.org/officeDocument/2006/relationships/tags" Target="../tags/tag214.xml"/><Relationship Id="rId6" Type="http://schemas.openxmlformats.org/officeDocument/2006/relationships/tags" Target="../tags/tag213.xml"/><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tags" Target="../tags/tag210.xml"/><Relationship Id="rId2" Type="http://schemas.openxmlformats.org/officeDocument/2006/relationships/tags" Target="../tags/tag209.xml"/><Relationship Id="rId1" Type="http://schemas.openxmlformats.org/officeDocument/2006/relationships/tags" Target="../tags/tag208.xml"/></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23.xml"/><Relationship Id="rId7" Type="http://schemas.openxmlformats.org/officeDocument/2006/relationships/tags" Target="../tags/tag222.xml"/><Relationship Id="rId6" Type="http://schemas.openxmlformats.org/officeDocument/2006/relationships/tags" Target="../tags/tag221.xml"/><Relationship Id="rId5" Type="http://schemas.openxmlformats.org/officeDocument/2006/relationships/tags" Target="../tags/tag220.xml"/><Relationship Id="rId4" Type="http://schemas.openxmlformats.org/officeDocument/2006/relationships/tags" Target="../tags/tag219.xml"/><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tags" Target="../tags/tag2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a:xfrm>
            <a:off x="2242185" y="2702560"/>
            <a:ext cx="7606030" cy="1118235"/>
          </a:xfrm>
        </p:spPr>
        <p:txBody>
          <a:bodyPr>
            <a:normAutofit fontScale="90000"/>
          </a:bodyPr>
          <a:lstStyle/>
          <a:p>
            <a:r>
              <a:rPr lang="zh-CN" altLang="en-US" sz="4570" dirty="0">
                <a:solidFill>
                  <a:schemeClr val="dk1">
                    <a:lumMod val="85000"/>
                    <a:lumOff val="15000"/>
                  </a:schemeClr>
                </a:solidFill>
                <a:sym typeface="+mn-lt"/>
              </a:rPr>
              <a:t>第六章 财政总会计的净资产</a:t>
            </a:r>
            <a:endParaRPr lang="zh-CN" altLang="en-US" sz="4570" dirty="0">
              <a:solidFill>
                <a:schemeClr val="dk1">
                  <a:lumMod val="85000"/>
                  <a:lumOff val="15000"/>
                </a:schemeClr>
              </a:solidFill>
              <a:sym typeface="+mn-lt"/>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本期盈余与累计盈余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二、累计</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盈余</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57555" y="1371600"/>
            <a:ext cx="10845165" cy="494792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科目的主要账务处理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科目余额转入本科目，借记或贷记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科目，贷记或借记本科目。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以前年度盈余调整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财政专户管理资金以前年度盈余调整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科目余额转入本科目，借记或贷记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以前年度盈余调整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财政专户管理资金以前年度盈余调整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科目，贷记或借记本科目。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）本科目期末余额反映财政专户管理资金累计盈余的累计数。</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科目的主要账务处理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科目的余额转入本科目，借记或贷记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科目，贷记或借记本科目。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以前年度盈余调整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专用基金以前年度盈余调整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科目的余额转入本科目，借记或贷记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以前年度盈余调整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专用基金以前年度盈余调整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科目，贷记或借记本科目。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）本科目期末余额反映专用基金累计盈余的累计数。</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本期盈余与累计盈余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737870" y="1383665"/>
            <a:ext cx="11088370" cy="16617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【例6-2】年终转账前，某市财政总会计 “本期盈余—预算管理资金本期盈余”科目贷方余额为400 000元，“本期盈余—专用基金本期盈余”科目借方余额为100 000元；“以前年度盈余调整—预算管理资金以前年度盈余调整”科目贷方余额为200 000元，“以前年度盈余调整—专用基金以前年度盈余调整”科目贷方余额为50 000元。该市财政总会计年终转账的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7"/>
            </p:custDataLst>
          </p:nvPr>
        </p:nvGraphicFramePr>
        <p:xfrm>
          <a:off x="1581150" y="3098800"/>
          <a:ext cx="7854950" cy="2997200"/>
        </p:xfrm>
        <a:graphic>
          <a:graphicData uri="http://schemas.openxmlformats.org/drawingml/2006/table">
            <a:tbl>
              <a:tblPr/>
              <a:tblGrid>
                <a:gridCol w="6569710"/>
                <a:gridCol w="1285240"/>
              </a:tblGrid>
              <a:tr h="537210">
                <a:tc>
                  <a:txBody>
                    <a:bodyPr/>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财务会计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预算会计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45999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借：本期盈余-预算管理资金本期盈余400 000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 以前年度盈余调整——预算管理资金以前年度盈余调整200 000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贷：累计盈余-预算管理资金累计盈余600 000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借：以前年度盈余调整——专用基金以前年度盈余调整50 000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累计盈余-专用基金累计盈余50 000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贷：本期盈余-专用基金本期盈余100 000</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171450" algn="ctr">
                        <a:lnSpc>
                          <a:spcPct val="120000"/>
                        </a:lnSpc>
                        <a:spcBef>
                          <a:spcPts val="0"/>
                        </a:spcBef>
                        <a:spcAft>
                          <a:spcPts val="0"/>
                        </a:spcAft>
                      </a:pPr>
                      <a:r>
                        <a:rPr lang="en-US" altLang="zh-CN" sz="1500" spc="120">
                          <a:solidFill>
                            <a:schemeClr val="tx1"/>
                          </a:solidFill>
                          <a:latin typeface="微软雅黑" panose="020B0503020204020204" charset="-122"/>
                          <a:ea typeface="微软雅黑" panose="020B0503020204020204" charset="-122"/>
                        </a:rPr>
                        <a:t>----</a:t>
                      </a:r>
                      <a:endParaRPr lang="en-US" altLang="zh-CN" sz="1500" spc="12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预算稳定调节基金和预算周转金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6"/>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1"/>
            </p:custDataLst>
          </p:nvPr>
        </p:nvSpPr>
        <p:spPr>
          <a:xfrm>
            <a:off x="1892883" y="1731304"/>
            <a:ext cx="8382634" cy="430927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稳定调节基金是指政府财政为保持年度间预算的衔接和稳定而设置的储备性资金。预算周转金是指政府财政为调剂预算年度内季节性收支差额，保证及时用款而设置的库款周转资金。预算稳定调节基金和预算周转金都只为平衡一般公共预算收支，与政府性基金与和国有资本经营预算的平衡无关。预算稳定调节基金与预算周转金的不同有两点: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一是预算稳定调节基金是为了平衡跨年度收支,而预算周转金则是为了平衡当年季节性收支。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二是预算周转金更类似于备用金,用了以后必须要归还,一般不能影响其既有的规模;而预算稳定调节基金调入使用后,不强制归还,按照来年预算安排。</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2"/>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预算稳定调节基金和预算周转金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预算稳定调节基金</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32765" y="1506220"/>
            <a:ext cx="11276965" cy="37953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预算稳定调节基金是各级财政为平衡各预算年度之间预算收支的差异,保证各年度预算资金的收支平衡和预算稳定而设置的调节基金。具体的内容和规范要点在预算会计部分介绍。“预算稳定调节基金” 科目核算本级政府财政为保持年度间预算的衔接和稳定而设置的储备性资金。本科目期末贷方余额反映预算稳定调节基金的累计规模。
“预算稳定调节基金”的主要账务处理如下：
1.设置或补充预算稳定调节基金时，借记“本期盈余—预算管理资金本期盈余”科目，贷记本科目。
2.将预算周转金调入预算稳定调节基金时，借记“预算周转金”科目，贷记本科目。
3.动用预算稳定调节基金时，借记本科目，贷记“本期盈余—预算管理资金本期盈余”科目。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预算稳定调节基金和预算周转金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预算稳定调节基金</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31520" y="1066165"/>
            <a:ext cx="10756900" cy="13417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【例6-3】年初，某市财政从预算稳定调节基金调入1000 000元到一般公共预算安排使用；当年年末从一般公共预算中安排700 000元用于补充预算稳定调节基金。该市财政总会计的账务处理如下：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812800" y="2603500"/>
          <a:ext cx="9131300" cy="2743200"/>
        </p:xfrm>
        <a:graphic>
          <a:graphicData uri="http://schemas.openxmlformats.org/drawingml/2006/table">
            <a:tbl>
              <a:tblPr/>
              <a:tblGrid>
                <a:gridCol w="5073650"/>
                <a:gridCol w="4057650"/>
              </a:tblGrid>
              <a:tr h="510540">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44600">
                <a:tc>
                  <a:txBody>
                    <a:bodyPr/>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年初：</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借：预算稳定调节基金1000 000</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   贷：本期盈余-预算管理资金本期盈余 1000 000</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年初：</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借：预算稳定调节基金</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1000 000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贷：动用预算稳定调节基金</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1000 000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988060">
                <a:tc>
                  <a:txBody>
                    <a:bodyPr/>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当年年末：</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借：本期盈余</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预算管理资金本期盈余</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700 000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贷：预算稳定调节基金</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700 000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当年年末：</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借：安排预算稳定调节基金</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700 000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贷：预算稳定调节基金</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700 000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预算稳定调节基金和预算周转金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预算周转金</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“预算周转金”科目核算政府财政设置的用于调剂预算年度季节性收支差额周转使用的资金。本科目期末贷方余额反映预算周转金的累计规模。
预算周转金的主要账务处理如下：
1.设置或补充预算周转金时，借记“本期盈余—预算管理资金本期盈余”科目，贷记本科目。
2.将预算周转金调入预算稳定调节基金时，借记本科目，贷记“预算稳定调节基金”科目。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预算稳定调节基金和预算周转金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预算周转金</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08330" y="1219200"/>
            <a:ext cx="11126470" cy="153352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【例6-4】某市财政因为一般公共预算规模增加，补充预算周转金800 000元。该市财政总会计的账务处理如下：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964565" y="3959225"/>
            <a:ext cx="10420350" cy="739140"/>
          </a:xfrm>
          <a:prstGeom prst="rect">
            <a:avLst/>
          </a:prstGeom>
          <a:noFill/>
        </p:spPr>
        <p:txBody>
          <a:bodyPr wrap="square" rtlCol="0" anchor="t">
            <a:noAutofit/>
          </a:bodyPr>
          <a:p>
            <a:r>
              <a:rPr lang="zh-CN" altLang="en-US"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【例6-5】某市财政将预算周转金100 000元调入预算稳定调节基金。该市财政总会计的账务处理如下：</a:t>
            </a:r>
            <a:endParaRPr lang="zh-CN" altLang="en-US"/>
          </a:p>
        </p:txBody>
      </p:sp>
      <p:graphicFrame>
        <p:nvGraphicFramePr>
          <p:cNvPr id="6" name="表格 5"/>
          <p:cNvGraphicFramePr/>
          <p:nvPr>
            <p:custDataLst>
              <p:tags r:id="rId8"/>
            </p:custDataLst>
          </p:nvPr>
        </p:nvGraphicFramePr>
        <p:xfrm>
          <a:off x="1384300" y="2235200"/>
          <a:ext cx="9371330" cy="1566545"/>
        </p:xfrm>
        <a:graphic>
          <a:graphicData uri="http://schemas.openxmlformats.org/drawingml/2006/table">
            <a:tbl>
              <a:tblPr/>
              <a:tblGrid>
                <a:gridCol w="5281295"/>
                <a:gridCol w="4090035"/>
              </a:tblGrid>
              <a:tr h="355600">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10945">
                <a:tc>
                  <a:txBody>
                    <a:bodyPr/>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借：本期盈余—预算管理资金本期盈余800 000</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贷： 预算周转金                800 000</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借：一般公共预算结转结余</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800 000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贷：预算周转金</a:t>
                      </a:r>
                      <a:r>
                        <a:rPr lang="zh-CN" altLang="en-US" sz="14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800 000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graphicFrame>
        <p:nvGraphicFramePr>
          <p:cNvPr id="7" name="表格 6"/>
          <p:cNvGraphicFramePr/>
          <p:nvPr>
            <p:custDataLst>
              <p:tags r:id="rId9"/>
            </p:custDataLst>
          </p:nvPr>
        </p:nvGraphicFramePr>
        <p:xfrm>
          <a:off x="1849120" y="4755515"/>
          <a:ext cx="7978140" cy="1638300"/>
        </p:xfrm>
        <a:graphic>
          <a:graphicData uri="http://schemas.openxmlformats.org/drawingml/2006/table">
            <a:tbl>
              <a:tblPr/>
              <a:tblGrid>
                <a:gridCol w="3989070"/>
                <a:gridCol w="3989070"/>
              </a:tblGrid>
              <a:tr h="545465">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09283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借：预算周转金100 000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 预算稳定调节基金100 000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借：预算周转金</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预算稳定调节基金</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10"/>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权益法调整和以前年度盈余调整</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权益法调整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28650" y="1537335"/>
            <a:ext cx="9978390" cy="46266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益法调整”科目核算政府财政按照持股比例计算应享有的被投资主体除净损益和利润分配以外的所有者权益变动的份额。本科目应根据管理需要，按照被投资主体进行明细核算。本科目期末余额反映政府财政在被投资主体除净损益和利润分配以外的所有者权益变动中累计享有（或分担）的份额。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只有在股权投资进行权益法核算时才会使用“权益法调整”科目，本科目相关的处理一般不会涉及预算会计核算。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权益法调整的主要账务处理如下：
1.被投资主体发生除净损益和利润分配以外的其他权益变动时，按照政府财政持股比例计算应享有的部分，借记或贷记“股权投资（其他权益变动）”科目，贷记或借记本科目。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权益法调整和以前年度盈余调整</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权益法调整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23195" y="160018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2.处置股权投资或因企业破产清算导致股权投资减少时，按照相应的“权益法调整”账面余额，借记或贷记本科目，贷记或借记“股权投资（其他权益变动）”科目。
3.无偿划出股权投资时，根据股权管理部门提供的资料，按照被划出股权投资对应的“权益法调整”科目账面余额，借记或贷记本科目，贷记或借记“股权投资（其他权益变动）”科目；按照被划出股权投资的账面余额，借记“其他费用”科目，贷记“股权投资（投资本、损益调整）”科目。
4.由于管理需要，股权投资的核算由权益法改为成本法的，按照“权益法调整”科目账面余额，借记或贷记本科目，贷记或借记“股权投资（其他权益变动）”科目；按照权益法下“股权投资（投资成本、损益调整）”科目账面余额作为成本法下“股权投资（投资成本）”账面余额，借记“股权投资（投资成本）”科目，贷记“股权投资（投资成本、损益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权益法调整和以前年度盈余调整</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权益法调整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99770" y="1518920"/>
            <a:ext cx="10718800" cy="136461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【例6-6】某市财政拥有甲公司的股份，由于管理需要，对甲公司的股权投资核算由权益法改为成本法。相关股权投资明细科目余额如下，“其他权益变动”贷方余额60 000元；“投资成本”借方余额1000 000元，“损益调整”借方余额500 000元。市财政总会计相关账务处理如下：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095500" y="2819400"/>
          <a:ext cx="8756015" cy="3225800"/>
        </p:xfrm>
        <a:graphic>
          <a:graphicData uri="http://schemas.openxmlformats.org/drawingml/2006/table">
            <a:tbl>
              <a:tblPr/>
              <a:tblGrid>
                <a:gridCol w="6351905"/>
                <a:gridCol w="2404110"/>
              </a:tblGrid>
              <a:tr h="791210">
                <a:tc>
                  <a:txBody>
                    <a:bodyPr/>
                    <a:p>
                      <a:pPr marL="0" indent="26670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26670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43459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借：权益法调整60 000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 股权投资-其他权益变动60 000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借：股权投资-投资成本1500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贷：股权投资-投资成本   1000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股权投资-损益调整    500 000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266700" algn="ctr">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6" name="直接连接符 5"/>
          <p:cNvCxnSpPr/>
          <p:nvPr>
            <p:custDataLst>
              <p:tags r:id="rId4"/>
            </p:custDataLst>
          </p:nvPr>
        </p:nvCxnSpPr>
        <p:spPr>
          <a:xfrm>
            <a:off x="457204" y="3048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1" name="Title 6"/>
          <p:cNvSpPr txBox="1"/>
          <p:nvPr>
            <p:custDataLst>
              <p:tags r:id="rId5"/>
            </p:custDataLst>
          </p:nvPr>
        </p:nvSpPr>
        <p:spPr>
          <a:xfrm>
            <a:off x="815975" y="1082675"/>
            <a:ext cx="10918825" cy="53162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总会计核算的净资产是指本级政府财政总会计核算的资产扣除负债后的净额。总会计核算的净资产包括累计盈余、本期盈余、预算稳定调节基金、预算周转金、权益法调整、以前年度盈余调整等。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累计盈余是指政府财政一般公共预算资金、政府性基金预算资金、国有资本经营预算资金、财政专户管理资金、专用基金历年实现的盈余滚存的金额。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本期盈余是指政府财政一般公共预算资金、政府性基金预算资金、国有资本经营预算资金、财政专户管理资金、专用基金本期各项收入、费用分别相抵后的余额。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预算稳定调节基金是指政府财政为保持年度间预算的衔接和稳定而设置的储备性资金。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预算周转金是指政府财政为调剂预算年度内季节性收支差额，保证及时用款而设置的库款周转资金。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权益法调整是指政府财政按照持股比例计算应享有的被投资主体除净损益和利润分配以外的所有者权益变动的份额。
</a:t>
            </a: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以前年度盈余调整是指政府财政调整以前年度盈余的事项。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权益法调整和以前年度盈余调整</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以前年度盈余调整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780415" y="1872615"/>
            <a:ext cx="10533380" cy="457835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“以前年度盈余调整”科目核算政府财政调整以前年度盈余的事项。本科目应设置“预算管理资金以前年度盈余调整”“财政专户管理资金以前年度盈余调整”“专用基金以前年度盈余调整”明细科目。
以前年度盈余调整的主要账务处理如下：
1.调整增加以前年度收入时，按照调整增加的金额，借记有关科目，贷记本科目；调整减少的，作相反会计分录。
2.调整增加以前年度费用时，按照调整增加的金额，借记本科目，贷记有关科目；调整减少的，作相反会计分录。
3.对于政府以前年度取得的资产或承担的负债，在本年初次确认时，借记有关资产科目或贷记有关负债科目，贷记或借记本科目。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年终转账时，将本科目余额转入累计盈余，借记或贷记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科目，贷记或借记本科目。期末结转后，本科目应无余额。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权益法调整和以前年度盈余调整</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以前年度盈余调整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77545" y="1478915"/>
            <a:ext cx="11057255" cy="1752600"/>
          </a:xfrm>
          <a:prstGeom prst="rect">
            <a:avLst/>
          </a:prstGeom>
          <a:noFill/>
          <a:ln w="3175">
            <a:noFill/>
            <a:prstDash val="dash"/>
          </a:ln>
        </p:spPr>
        <p:txBody>
          <a:bodyPr wrap="square" lIns="63500" tIns="25400" rIns="63500" bIns="25400" anchor="ctr" anchorCtr="0">
            <a:normAutofit fontScale="9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6-7</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日某市财政收回以前年度多支付的一般公共预算支出</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65 000</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日收到以前年度的罚没收入</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70 000</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日确认以前年度未确认的其他应收款</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80 000</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元。市财政总会计相关账务处理如下：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2045335" y="2673985"/>
          <a:ext cx="8423910" cy="3480435"/>
        </p:xfrm>
        <a:graphic>
          <a:graphicData uri="http://schemas.openxmlformats.org/drawingml/2006/table">
            <a:tbl>
              <a:tblPr/>
              <a:tblGrid>
                <a:gridCol w="4880610"/>
                <a:gridCol w="3543300"/>
              </a:tblGrid>
              <a:tr h="323215">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052195">
                <a:tc>
                  <a:txBody>
                    <a:bodyPr/>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9月1日：</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借：国库存款65 000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贷：以前年度盈余调整-预算管理资金以前年度盈余调整65 000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9</a:t>
                      </a:r>
                      <a:r>
                        <a:rPr lang="zh-CN" sz="1600" spc="6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1</a:t>
                      </a:r>
                      <a:r>
                        <a:rPr lang="zh-CN" sz="1600" spc="60">
                          <a:solidFill>
                            <a:schemeClr val="tx1"/>
                          </a:solidFill>
                          <a:latin typeface="微软雅黑" panose="020B0503020204020204" charset="-122"/>
                          <a:ea typeface="微软雅黑" panose="020B0503020204020204" charset="-122"/>
                          <a:cs typeface="微软雅黑" panose="020B0503020204020204" charset="-122"/>
                        </a:rPr>
                        <a:t>日：</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a:t>
                      </a:r>
                      <a:r>
                        <a:rPr lang="zh-CN" sz="1600" spc="6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65 000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贷：一般公共预算支出</a:t>
                      </a:r>
                      <a:r>
                        <a:rPr lang="zh-CN" altLang="en-US" sz="1600" spc="6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65 000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052195">
                <a:tc>
                  <a:txBody>
                    <a:bodyPr/>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9</a:t>
                      </a:r>
                      <a:r>
                        <a:rPr lang="zh-CN" sz="1600" spc="6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2</a:t>
                      </a:r>
                      <a:r>
                        <a:rPr lang="zh-CN" sz="1600" spc="60">
                          <a:solidFill>
                            <a:schemeClr val="tx1"/>
                          </a:solidFill>
                          <a:latin typeface="微软雅黑" panose="020B0503020204020204" charset="-122"/>
                          <a:ea typeface="微软雅黑" panose="020B0503020204020204" charset="-122"/>
                          <a:cs typeface="微软雅黑" panose="020B0503020204020204" charset="-122"/>
                        </a:rPr>
                        <a:t>日：</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借：国库存款</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70 000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贷：以前年度盈余调整</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a:t>
                      </a:r>
                      <a:r>
                        <a:rPr lang="zh-CN" sz="1600" spc="60">
                          <a:solidFill>
                            <a:schemeClr val="tx1"/>
                          </a:solidFill>
                          <a:latin typeface="微软雅黑" panose="020B0503020204020204" charset="-122"/>
                          <a:ea typeface="微软雅黑" panose="020B0503020204020204" charset="-122"/>
                          <a:cs typeface="微软雅黑" panose="020B0503020204020204" charset="-122"/>
                        </a:rPr>
                        <a:t>预算管理资金以前年度盈余调整</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70 000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9</a:t>
                      </a:r>
                      <a:r>
                        <a:rPr lang="zh-CN" sz="1600" spc="6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2</a:t>
                      </a:r>
                      <a:r>
                        <a:rPr lang="zh-CN" sz="1600" spc="60">
                          <a:solidFill>
                            <a:schemeClr val="tx1"/>
                          </a:solidFill>
                          <a:latin typeface="微软雅黑" panose="020B0503020204020204" charset="-122"/>
                          <a:ea typeface="微软雅黑" panose="020B0503020204020204" charset="-122"/>
                          <a:cs typeface="微软雅黑" panose="020B0503020204020204" charset="-122"/>
                        </a:rPr>
                        <a:t>日：</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a:t>
                      </a:r>
                      <a:r>
                        <a:rPr lang="zh-CN" sz="1600" spc="6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70 000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贷：一般公共预算收入</a:t>
                      </a:r>
                      <a:r>
                        <a:rPr lang="zh-CN" altLang="en-US" sz="1600" spc="6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70 000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052830">
                <a:tc>
                  <a:txBody>
                    <a:bodyPr/>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9</a:t>
                      </a:r>
                      <a:r>
                        <a:rPr lang="zh-CN" sz="1600" spc="6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3</a:t>
                      </a:r>
                      <a:r>
                        <a:rPr lang="zh-CN" sz="1600" spc="60">
                          <a:solidFill>
                            <a:schemeClr val="tx1"/>
                          </a:solidFill>
                          <a:latin typeface="微软雅黑" panose="020B0503020204020204" charset="-122"/>
                          <a:ea typeface="微软雅黑" panose="020B0503020204020204" charset="-122"/>
                          <a:cs typeface="微软雅黑" panose="020B0503020204020204" charset="-122"/>
                        </a:rPr>
                        <a:t>日：</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借：其他应收款</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80 000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贷：以前年度盈余调整</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a:t>
                      </a:r>
                      <a:r>
                        <a:rPr lang="zh-CN" sz="1600" spc="60">
                          <a:solidFill>
                            <a:schemeClr val="tx1"/>
                          </a:solidFill>
                          <a:latin typeface="微软雅黑" panose="020B0503020204020204" charset="-122"/>
                          <a:ea typeface="微软雅黑" panose="020B0503020204020204" charset="-122"/>
                          <a:cs typeface="微软雅黑" panose="020B0503020204020204" charset="-122"/>
                        </a:rPr>
                        <a:t>预算管理资金以前年度盈余调整</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80 000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rPr>
                        <a:t>------</a:t>
                      </a:r>
                      <a:endParaRPr lang="en-US" altLang="zh-CN" sz="16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5" name="等腰三角形 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复习思考题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pic>
        <p:nvPicPr>
          <p:cNvPr id="4" name="图片 3" descr="/data/temp/502d5d32-657d-11f0-b950-d6badf7c1cc7.jpg502d5d32-657d-11f0-b950-d6badf7c1cc7"/>
          <p:cNvPicPr>
            <a:picLocks noChangeAspect="1"/>
          </p:cNvPicPr>
          <p:nvPr>
            <p:custDataLst>
              <p:tags r:id="rId6"/>
            </p:custDataLst>
          </p:nvPr>
        </p:nvPicPr>
        <p:blipFill rotWithShape="1">
          <a:blip r:embed="rId7"/>
          <a:srcRect/>
          <a:stretch>
            <a:fillRect/>
          </a:stretch>
        </p:blipFill>
        <p:spPr>
          <a:xfrm>
            <a:off x="3938378" y="1219200"/>
            <a:ext cx="4315243" cy="3369558"/>
          </a:xfrm>
          <a:custGeom>
            <a:avLst/>
            <a:gdLst/>
            <a:ahLst/>
            <a:cxnLst>
              <a:cxn ang="3">
                <a:pos x="hc" y="t"/>
              </a:cxn>
              <a:cxn ang="cd2">
                <a:pos x="l" y="vc"/>
              </a:cxn>
              <a:cxn ang="cd4">
                <a:pos x="hc" y="b"/>
              </a:cxn>
              <a:cxn ang="0">
                <a:pos x="r" y="vc"/>
              </a:cxn>
            </a:cxnLst>
            <a:rect l="l" t="t" r="r" b="b"/>
            <a:pathLst>
              <a:path w="19200" h="7200">
                <a:moveTo>
                  <a:pt x="0" y="0"/>
                </a:moveTo>
                <a:lnTo>
                  <a:pt x="19200" y="0"/>
                </a:lnTo>
                <a:lnTo>
                  <a:pt x="19200" y="7200"/>
                </a:lnTo>
                <a:lnTo>
                  <a:pt x="0" y="7200"/>
                </a:lnTo>
                <a:lnTo>
                  <a:pt x="0" y="0"/>
                </a:lnTo>
                <a:close/>
              </a:path>
            </a:pathLst>
          </a:custGeom>
        </p:spPr>
      </p:pic>
      <p:sp>
        <p:nvSpPr>
          <p:cNvPr id="11" name="Title 6"/>
          <p:cNvSpPr txBox="1"/>
          <p:nvPr>
            <p:custDataLst>
              <p:tags r:id="rId8"/>
            </p:custDataLst>
          </p:nvPr>
        </p:nvSpPr>
        <p:spPr>
          <a:xfrm>
            <a:off x="1551327" y="4968038"/>
            <a:ext cx="9089344" cy="158519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1.预算稳定调节基金与预算周转金有什么不同？
2.本期盈余与累计盈余有什么关系?
3.权益法与成本法互换时，“权益法调整”科目如何处理？
4.什么情况会涉及“以前年度盈余调整”科目的核算？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10" name="矩形 9"/>
          <p:cNvSpPr/>
          <p:nvPr>
            <p:custDataLst>
              <p:tags r:id="rId9"/>
            </p:custDataLst>
          </p:nvPr>
        </p:nvSpPr>
        <p:spPr>
          <a:xfrm>
            <a:off x="902126" y="4328531"/>
            <a:ext cx="10387747" cy="259695"/>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015">
              <a:solidFill>
                <a:schemeClr val="lt1"/>
              </a:solidFill>
              <a:latin typeface="微软雅黑" panose="020B0503020204020204" charset="-122"/>
              <a:ea typeface="微软雅黑" panose="020B0503020204020204" charset="-122"/>
            </a:endParaRPr>
          </a:p>
        </p:txBody>
      </p:sp>
    </p:spTree>
    <p:custDataLst>
      <p:tags r:id="rId10"/>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6"/>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1"/>
            </p:custDataLst>
          </p:nvPr>
        </p:nvSpPr>
        <p:spPr>
          <a:xfrm>
            <a:off x="1892883" y="1731304"/>
            <a:ext cx="8382634" cy="430927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1.2024年底，某县财政总会计（1）收入科目当年发生数如下：税收收入20 000 000元，非税收入3 000 000元，补助收入5 000 000元，财政专户管理资金收入600 000元；（2）费用科目当年发生数如下：政府机关商品和服务拨款费用1 800 000元，政府机关工资福利拨款费用1 700 000元，对事业单位补助拨款费用22 000 000元，资本性拨款费用500 000元，财政专户管理资金支出500 000元。要求做财务会计的收入费用年底转账会计分录，并将“本期盈余”转入“累计盈余”。</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2.年初，某市财政从预算稳定调节基金调入800 000元到一般公共预算安排使用；当年年末将超收收入500 000元用于补充预算稳定调节基金。该市财政总会计的账务该如何处理?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2"/>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6"/>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1"/>
            </p:custDataLst>
          </p:nvPr>
        </p:nvSpPr>
        <p:spPr>
          <a:xfrm>
            <a:off x="1892883" y="1844582"/>
            <a:ext cx="8382634" cy="408272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 某市财政因为一般公共预算规模增加，补充预算周转金50 000元。该市财政总会计的账务该如何处理?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4.某市财政将预算周转金700 000元调入预算稳定调节基金。该市财政总会计的账务该如何处理?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5.某市无偿划出一笔股权投资，该笔股权投资相关明细科目余额如下，“其他权益变动”贷方余额30 000元；“投资成本”借方余额1500 000元，“损益调整”借方余额800 000元。该市财政总会计的账务该如何处理?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2"/>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p:txBody>
          <a:bodyPr/>
          <a:lstStyle/>
          <a:p>
            <a:r>
              <a:rPr lang="en-US" altLang="zh-CN" noProof="0" dirty="0">
                <a:solidFill>
                  <a:schemeClr val="dk1">
                    <a:lumMod val="85000"/>
                    <a:lumOff val="15000"/>
                  </a:schemeClr>
                </a:solidFill>
                <a:sym typeface="+mn-lt"/>
              </a:rPr>
              <a:t>谢谢</a:t>
            </a:r>
            <a:endParaRPr lang="en-US" altLang="zh-CN" noProof="0" dirty="0">
              <a:solidFill>
                <a:schemeClr val="dk1">
                  <a:lumMod val="85000"/>
                  <a:lumOff val="15000"/>
                </a:schemeClr>
              </a:solidFill>
              <a:sym typeface="+mn-lt"/>
            </a:endParaRPr>
          </a:p>
        </p:txBody>
      </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本期盈余与累计盈余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一、本期</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盈余</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67690" y="1704340"/>
            <a:ext cx="10915650" cy="45002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科目核算政府财政纳入一般公共预算、政府性基金预算、国有资本经营预算管理的资金，财政专户管理资金、专用基金本期各项收入、费用分别相抵后的余额。设置补充和动用预算稳定调节基金，设置补充预算周转金产生的盈余变动事项，也通过本科目核算。本科目应设置“预算管理资金本期盈余”“财政专户管理资金本期盈余”“专用基金本期盈余”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预算管理资金本期盈余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本期盈余与累计盈余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gn="l" fontAlgn="auto">
              <a:lnSpc>
                <a:spcPct val="150000"/>
              </a:lnSpc>
              <a:spcAft>
                <a:spcPts val="800"/>
              </a:spcAft>
            </a:pPr>
            <a:r>
              <a:rPr lang="zh-CN" altLang="en-US" spc="100" dirty="0">
                <a:ln w="3175">
                  <a:noFill/>
                  <a:prstDash val="dash"/>
                </a:ln>
                <a:solidFill>
                  <a:schemeClr val="dk1">
                    <a:lumMod val="75000"/>
                    <a:lumOff val="25000"/>
                  </a:schemeClr>
                </a:solidFill>
                <a:uFillTx/>
                <a:sym typeface="+mn-ea"/>
              </a:rPr>
              <a:t>（二）</a:t>
            </a:r>
            <a:r>
              <a:rPr lang="en-US" altLang="zh-CN" spc="100" dirty="0">
                <a:ln w="3175">
                  <a:noFill/>
                  <a:prstDash val="dash"/>
                </a:ln>
                <a:solidFill>
                  <a:schemeClr val="dk1">
                    <a:lumMod val="75000"/>
                    <a:lumOff val="25000"/>
                  </a:schemeClr>
                </a:solidFill>
                <a:uFillTx/>
                <a:sym typeface="+mn-ea"/>
              </a:rPr>
              <a:t>“</a:t>
            </a:r>
            <a:r>
              <a:rPr lang="zh-CN" altLang="en-US" spc="100" dirty="0">
                <a:ln w="3175">
                  <a:noFill/>
                  <a:prstDash val="dash"/>
                </a:ln>
                <a:solidFill>
                  <a:schemeClr val="dk1">
                    <a:lumMod val="75000"/>
                    <a:lumOff val="25000"/>
                  </a:schemeClr>
                </a:solidFill>
                <a:uFillTx/>
                <a:sym typeface="+mn-ea"/>
              </a:rPr>
              <a:t>本期盈余</a:t>
            </a:r>
            <a:r>
              <a:rPr lang="en-US" altLang="zh-CN" spc="100" dirty="0">
                <a:ln w="3175">
                  <a:noFill/>
                  <a:prstDash val="dash"/>
                </a:ln>
                <a:solidFill>
                  <a:schemeClr val="dk1">
                    <a:lumMod val="75000"/>
                    <a:lumOff val="25000"/>
                  </a:schemeClr>
                </a:solidFill>
                <a:uFillTx/>
                <a:sym typeface="+mn-ea"/>
              </a:rPr>
              <a:t>”</a:t>
            </a:r>
            <a:r>
              <a:rPr lang="zh-CN" altLang="en-US" spc="100" dirty="0">
                <a:ln w="3175">
                  <a:noFill/>
                  <a:prstDash val="dash"/>
                </a:ln>
                <a:solidFill>
                  <a:schemeClr val="dk1">
                    <a:lumMod val="75000"/>
                    <a:lumOff val="25000"/>
                  </a:schemeClr>
                </a:solidFill>
                <a:uFillTx/>
                <a:sym typeface="+mn-ea"/>
              </a:rPr>
              <a:t>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371600"/>
            <a:ext cx="11527155" cy="530733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①将纳入一般公共预算、政府性基金预算、国有资本经营预算管理的各类收入科目本年发生额转入本科目的贷方；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②将纳入一般公共预算、政府性基金预算、国有资本经营预算管理的各类费用科目本年发生额转入本科目的借方，
（2）设置或补充预算稳定调节基金和动用预算稳定调节基金时，
（3）设置或补充预算周转金时，借记本科目，贷记“预算周转金”科目。
（4）完成上述结转后，将本科目余额转入累计盈余。如为借方余额，贷记本科目，借记“累计盈余—预算管理资金累计盈余”科目；如为贷方余额，借记本科目，贷记“累计盈余—预算管理资金累计盈余”科目。期末结转后，本科目应无余额。</a:t>
            </a:r>
            <a:endPar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00000"/>
              </a:lnSpc>
              <a:spcAft>
                <a:spcPts val="800"/>
              </a:spcAft>
            </a:pPr>
            <a:endPar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0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本期盈余与累计盈余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gn="l" fontAlgn="auto">
              <a:lnSpc>
                <a:spcPct val="150000"/>
              </a:lnSpc>
              <a:spcAft>
                <a:spcPts val="800"/>
              </a:spcAft>
            </a:pPr>
            <a:r>
              <a:rPr lang="zh-CN" altLang="en-US" spc="100" dirty="0">
                <a:ln w="3175">
                  <a:noFill/>
                  <a:prstDash val="dash"/>
                </a:ln>
                <a:solidFill>
                  <a:schemeClr val="dk1">
                    <a:lumMod val="75000"/>
                    <a:lumOff val="25000"/>
                  </a:schemeClr>
                </a:solidFill>
                <a:uFillTx/>
                <a:sym typeface="+mn-ea"/>
              </a:rPr>
              <a:t>（二）</a:t>
            </a:r>
            <a:r>
              <a:rPr lang="en-US" altLang="zh-CN" spc="100" dirty="0">
                <a:ln w="3175">
                  <a:noFill/>
                  <a:prstDash val="dash"/>
                </a:ln>
                <a:solidFill>
                  <a:schemeClr val="dk1">
                    <a:lumMod val="75000"/>
                    <a:lumOff val="25000"/>
                  </a:schemeClr>
                </a:solidFill>
                <a:uFillTx/>
                <a:sym typeface="+mn-ea"/>
              </a:rPr>
              <a:t>“</a:t>
            </a:r>
            <a:r>
              <a:rPr lang="zh-CN" altLang="en-US" spc="100" dirty="0">
                <a:ln w="3175">
                  <a:noFill/>
                  <a:prstDash val="dash"/>
                </a:ln>
                <a:solidFill>
                  <a:schemeClr val="dk1">
                    <a:lumMod val="75000"/>
                    <a:lumOff val="25000"/>
                  </a:schemeClr>
                </a:solidFill>
                <a:uFillTx/>
                <a:sym typeface="+mn-ea"/>
              </a:rPr>
              <a:t>本期盈余</a:t>
            </a:r>
            <a:r>
              <a:rPr lang="en-US" altLang="zh-CN" spc="100" dirty="0">
                <a:ln w="3175">
                  <a:noFill/>
                  <a:prstDash val="dash"/>
                </a:ln>
                <a:solidFill>
                  <a:schemeClr val="dk1">
                    <a:lumMod val="75000"/>
                    <a:lumOff val="25000"/>
                  </a:schemeClr>
                </a:solidFill>
                <a:uFillTx/>
                <a:sym typeface="+mn-ea"/>
              </a:rPr>
              <a:t>”</a:t>
            </a:r>
            <a:r>
              <a:rPr lang="zh-CN" altLang="en-US" spc="100" dirty="0">
                <a:ln w="3175">
                  <a:noFill/>
                  <a:prstDash val="dash"/>
                </a:ln>
                <a:solidFill>
                  <a:schemeClr val="dk1">
                    <a:lumMod val="75000"/>
                    <a:lumOff val="25000"/>
                  </a:schemeClr>
                </a:solidFill>
                <a:uFillTx/>
                <a:sym typeface="+mn-ea"/>
              </a:rPr>
              <a:t>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72135" y="1499235"/>
            <a:ext cx="10034905" cy="466471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①</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将财政专户管理资金收入的本年发生额转入本科目的贷方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②</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将财政专户管理资金支出的本年发生额转入本科目的借方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）完成上述结转后，将本科目余额转入累计盈余。借记或贷记本科目，贷记或借记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科目。期末结转后，本科目应无余额。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①</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将专用基金收入的本年发生额转入本科目的贷方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②</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将专用基金支出的本年发生额转入本科目的借方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）完成上述结转后，将本科目余额转入累计盈余。借记或贷记本科目，贷记或借记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科目。期末结转后，本科目应无余额。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本期盈余与累计盈余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747395" y="2000250"/>
            <a:ext cx="10987405" cy="266827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6-1】2024年底，某县财政总会计收入科目当年发生数如下：税收收入10 000 000元，非税收入5 000 000元，补助收入6 000 000元，财政专户管理资金收入800 000元；费用科目当年发生数如下：政府机关商品和服务拨款费用800 000元，政府机关工资福利拨款费用700 000元，对事业单位补助拨款费用12 000 000元，资本性拨款费用5 000 000元，财政专户管理资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750 000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元。要求做收入费用的年底转账会计分录，并将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注：本例中除财政专户管理资金收入和财政专户管理资金支出外，其他收入和费用都属于一般公共预算资金。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本期盈余与累计盈余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2994636" y="2493632"/>
            <a:ext cx="6202727" cy="324233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7"/>
            </p:custDataLst>
          </p:nvPr>
        </p:nvGraphicFramePr>
        <p:xfrm>
          <a:off x="1449705" y="1765300"/>
          <a:ext cx="9207500" cy="3886835"/>
        </p:xfrm>
        <a:graphic>
          <a:graphicData uri="http://schemas.openxmlformats.org/drawingml/2006/table">
            <a:tbl>
              <a:tblPr/>
              <a:tblGrid>
                <a:gridCol w="4942840"/>
                <a:gridCol w="4264660"/>
              </a:tblGrid>
              <a:tr h="601345">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328549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（1）收入类科目结转</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借：税收收入10 000 000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非税收入5 000 000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补助收入6 000 000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贷：本期盈余-预算管理资金本期盈余 21 000 000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借：财政专户管理资金收入800 000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贷：本期盈余-财政专户管理资金本期盈余 800 000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借：一般公共预算收入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15 000 000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补助预算收入</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6 000 000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贷：一般公共预算结转结余</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21 000 000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借：财政专户管理资金收入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800 000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贷：财政专户管理资金结余</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800 000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本期盈余与累计盈余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2994636" y="2493632"/>
            <a:ext cx="6202727" cy="324233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7"/>
            </p:custDataLst>
          </p:nvPr>
        </p:nvGraphicFramePr>
        <p:xfrm>
          <a:off x="1379855" y="1223010"/>
          <a:ext cx="9973310" cy="5468620"/>
        </p:xfrm>
        <a:graphic>
          <a:graphicData uri="http://schemas.openxmlformats.org/drawingml/2006/table">
            <a:tbl>
              <a:tblPr/>
              <a:tblGrid>
                <a:gridCol w="5387340"/>
                <a:gridCol w="4585970"/>
              </a:tblGrid>
              <a:tr h="587375">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589530">
                <a:tc>
                  <a:txBody>
                    <a:bodyPr/>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（2）费用类科目结转</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借：本期盈余-预算管理资金本期盈余1 850 000</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   贷：政府机关商品和服务拨款费用    800 000</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政府机关工资福利拨款费用       700 000</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对事业单位补助拨款费用         12 000 000</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资本性拨款费用                 5 000 000</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借：本期盈余-财政专户管理资金本期盈余750 000</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   贷：财政专户管理资金支出              750 000</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借：一般公共预算结转结余</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1 850 000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贷：一般公共预算支出</a:t>
                      </a:r>
                      <a:r>
                        <a:rPr lang="zh-CN" altLang="en-US" sz="14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1 850 000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借：财政专户管理资金结余</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750 000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贷：财政专户管理资金支出</a:t>
                      </a:r>
                      <a:r>
                        <a:rPr lang="zh-CN" altLang="en-US" sz="14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750 000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291715">
                <a:tc>
                  <a:txBody>
                    <a:bodyPr/>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3</a:t>
                      </a:r>
                      <a:r>
                        <a:rPr 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400" spc="120">
                          <a:solidFill>
                            <a:schemeClr val="tx1"/>
                          </a:solidFill>
                          <a:latin typeface="微软雅黑" panose="020B0503020204020204" charset="-122"/>
                          <a:ea typeface="微软雅黑" panose="020B0503020204020204" charset="-122"/>
                          <a:cs typeface="微软雅黑" panose="020B0503020204020204" charset="-122"/>
                        </a:rPr>
                        <a:t>“本期盈余”转入“累计盈余”</a:t>
                      </a:r>
                      <a:endParaRPr lang="zh-CN" altLang="en-US"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借：本期盈余</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预算管理资金本期盈余</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2 500 000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贷：累计盈余</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预算管理资金累计盈余</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2 500 000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借：本期盈余</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财政专户管理资金本期盈余</a:t>
                      </a:r>
                      <a:r>
                        <a:rPr lang="zh-CN" altLang="en-US" sz="14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50 000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贷：累计盈余</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财政专户管理资金累计盈余</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50 000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rPr>
                        <a:t>-------</a:t>
                      </a:r>
                      <a:endParaRPr lang="en-US" altLang="zh-CN" sz="1400" spc="12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本期盈余与累计盈余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二、累计</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盈余</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14070" y="1542415"/>
            <a:ext cx="10845165" cy="49479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科目核算政府财政纳入一般公共预算、政府性基金预算、国有资本经营预算管理的预算资金，财政专户管理资金、专用基金历年实现的盈余滚存的金额。本科目应设置“预算管理资金累计盈余”“财政专户管理资金累计盈余”“专用基金累计盈余”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预算管理资金累计盈余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科目的主要账务处理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预算管理资金本期盈余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科目余额转入本科目，借记或贷记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预算管理资金本期盈余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科目，贷记或借记本科目。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以前年度盈余调整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预算管理资金以前年度盈余调整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科目余额转入本科目，借记或贷记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以前年度盈余调整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预算管理资金以前年度盈余调整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科目，贷记或借记本科目。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）本科目期末余额反映预算管理资金累计盈余的累计数。</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6*i*1"/>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6*i*2"/>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Lst>
</file>

<file path=ppt/tags/tag12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Lst>
</file>

<file path=ppt/tags/tag12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7*i*1"/>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Lst>
</file>

<file path=ppt/tags/tag13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Lst>
</file>

<file path=ppt/tags/tag13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1"/>
  <p:tag name="KSO_WM_UNIT_TYPE" val="i"/>
  <p:tag name="KSO_WM_UNIT_INDEX" val="2"/>
</p:tagLst>
</file>

<file path=ppt/tags/tag145.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Lst>
</file>

<file path=ppt/tags/tag146.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SLIDE_BACKGROUND_TYPE" val="belt"/>
  <p:tag name="KSO_WM_SLIDE_BK_DARK_LIGHT" val="1"/>
  <p:tag name="KSO_WM_UNIT_TYPE" val="i"/>
  <p:tag name="KSO_WM_UNIT_INDEX" val="1"/>
</p:tagLst>
</file>

<file path=ppt/tags/tag148.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Lst>
</file>

<file path=ppt/tags/tag149.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1.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2.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4.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TEMPLATE_SUBCATEGORY" val="0"/>
  <p:tag name="KSO_WM_TEMPLATE_COLOR_TYPE" val="1"/>
  <p:tag name="KSO_WM_TEMPLATE_MASTER_THUMB_INDEX" val="12"/>
  <p:tag name="KSO_WM_UNIT_SHOW_EDIT_AREA_INDICATION" val="0"/>
  <p:tag name="KSO_WM_TEMPLATE_THUMBS_INDEX" val="1、2、3、11、14"/>
  <p:tag name="KSO_WM_TAG_VERSION" val="1.0"/>
  <p:tag name="KSO_WM_BEAUTIFY_FLAG" val="#wm#"/>
  <p:tag name="KSO_WM_TEMPLATE_CATEGORY" val="custom"/>
  <p:tag name="KSO_WM_TEMPLATE_INDEX" val="20202545"/>
  <p:tag name="KSO_WM_TEMPLATE_MASTER_TYPE" val="1"/>
</p:tagLst>
</file>

<file path=ppt/tags/tag161.xml><?xml version="1.0" encoding="utf-8"?>
<p:tagLst xmlns:p="http://schemas.openxmlformats.org/presentationml/2006/main">
  <p:tag name="KSO_WM_UNIT_ISCONTENTSTITLE" val="0"/>
  <p:tag name="KSO_WM_UNIT_ISNUMDGMTITLE" val="0"/>
  <p:tag name="KSO_WM_UNIT_PRESET_TEXT" val="极简大气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45_1*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62.xml><?xml version="1.0" encoding="utf-8"?>
<p:tagLst xmlns:p="http://schemas.openxmlformats.org/presentationml/2006/main">
  <p:tag name="KSO_WM_TEMPLATE_THUMBS_INDEX" val="1、2、6、7、9、11、14、15"/>
  <p:tag name="KSO_WM_SLIDE_ID" val="custom2020254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45"/>
  <p:tag name="KSO_WM_SLIDE_LAYOUT" val="a_b"/>
  <p:tag name="KSO_WM_SLIDE_LAYOUT_CNT" val="1_3"/>
</p:tagLst>
</file>

<file path=ppt/tags/tag1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3"/>
</p:tagLst>
</file>

<file path=ppt/tags/tag168.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5-07-20T23:22:13&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 name="KSO_WM_SLIDE_BK_DARK_LIGHT" val="2"/>
</p:tagLst>
</file>

<file path=ppt/tags/tag1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7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7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2:13&quot;,&quot;maxSize&quot;:{&quot;size1&quot;:31.1},&quot;minSize&quot;:{&quot;size1&quot;:17.8},&quot;normalSize&quot;:{&quot;size1&quot;:17.8},&quot;subLayout&quot;:[{&quot;id&quot;:&quot;2025-07-20T23:22:13&quot;,&quot;maxSize&quot;:{&quot;size1&quot;:100},&quot;minSize&quot;:{&quot;size1&quot;:61.7},&quot;normalSize&quot;:{&quot;size1&quot;:61.7},&quot;subLayout&quot;:[{&quot;id&quot;:&quot;2025-07-20T23:22:13&quot;,&quot;margin&quot;:{&quot;bottom&quot;:0,&quot;left&quot;:1.2699999809265137,&quot;right&quot;:1.2699999809265137,&quot;top&quot;:0.4230000376701355},&quot;type&quot;:0},{&quot;id&quot;:&quot;2025-07-20T23:22:13&quot;,&quot;margin&quot;:{&quot;bottom&quot;:0.025999998673796654,&quot;left&quot;:1.2699999809265137,&quot;right&quot;:1.2699999809265137,&quot;top&quot;:0.025999998673796654},&quot;type&quot;:0}],&quot;type&quot;:0},{&quot;id&quot;:&quot;2025-07-20T23:22:1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8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8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2:13&quot;,&quot;maxSize&quot;:{&quot;size1&quot;:31.1},&quot;minSize&quot;:{&quot;size1&quot;:17.8},&quot;normalSize&quot;:{&quot;size1&quot;:17.8},&quot;subLayout&quot;:[{&quot;id&quot;:&quot;2025-07-20T23:22:13&quot;,&quot;maxSize&quot;:{&quot;size1&quot;:100},&quot;minSize&quot;:{&quot;size1&quot;:61.7},&quot;normalSize&quot;:{&quot;size1&quot;:61.7},&quot;subLayout&quot;:[{&quot;id&quot;:&quot;2025-07-20T23:22:13&quot;,&quot;margin&quot;:{&quot;bottom&quot;:0,&quot;left&quot;:1.2699999809265137,&quot;right&quot;:1.2699999809265137,&quot;top&quot;:0.4230000376701355},&quot;type&quot;:0},{&quot;id&quot;:&quot;2025-07-20T23:22:13&quot;,&quot;margin&quot;:{&quot;bottom&quot;:0.025999998673796654,&quot;left&quot;:1.2699999809265137,&quot;right&quot;:1.2699999809265137,&quot;top&quot;:0.025999998673796654},&quot;type&quot;:0}],&quot;type&quot;:0},{&quot;id&quot;:&quot;2025-07-20T23:22:1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9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9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2:13&quot;,&quot;maxSize&quot;:{&quot;size1&quot;:31.1},&quot;minSize&quot;:{&quot;size1&quot;:17.8},&quot;normalSize&quot;:{&quot;size1&quot;:17.8},&quot;subLayout&quot;:[{&quot;id&quot;:&quot;2025-07-20T23:22:13&quot;,&quot;maxSize&quot;:{&quot;size1&quot;:100},&quot;minSize&quot;:{&quot;size1&quot;:61.7},&quot;normalSize&quot;:{&quot;size1&quot;:61.7},&quot;subLayout&quot;:[{&quot;id&quot;:&quot;2025-07-20T23:22:13&quot;,&quot;margin&quot;:{&quot;bottom&quot;:0,&quot;left&quot;:1.2699999809265137,&quot;right&quot;:1.2699999809265137,&quot;top&quot;:0.4230000376701355},&quot;type&quot;:0},{&quot;id&quot;:&quot;2025-07-20T23:22:13&quot;,&quot;margin&quot;:{&quot;bottom&quot;:0.025999998673796654,&quot;left&quot;:1.2699999809265137,&quot;right&quot;:1.2699999809265137,&quot;top&quot;:0.025999998673796654},&quot;type&quot;:0}],&quot;type&quot;:0},{&quot;id&quot;:&quot;2025-07-20T23:22:1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9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2:13&quot;,&quot;maxSize&quot;:{&quot;size1&quot;:31.1},&quot;minSize&quot;:{&quot;size1&quot;:17.8},&quot;normalSize&quot;:{&quot;size1&quot;:17.8},&quot;subLayout&quot;:[{&quot;id&quot;:&quot;2025-07-20T23:22:13&quot;,&quot;maxSize&quot;:{&quot;size1&quot;:100},&quot;minSize&quot;:{&quot;size1&quot;:61.7},&quot;normalSize&quot;:{&quot;size1&quot;:61.7},&quot;subLayout&quot;:[{&quot;id&quot;:&quot;2025-07-20T23:22:13&quot;,&quot;margin&quot;:{&quot;bottom&quot;:0,&quot;left&quot;:1.2699999809265137,&quot;right&quot;:1.2699999809265137,&quot;top&quot;:0.4230000376701355},&quot;type&quot;:0},{&quot;id&quot;:&quot;2025-07-20T23:22:13&quot;,&quot;margin&quot;:{&quot;bottom&quot;:0.025999998673796654,&quot;left&quot;:1.2699999809265137,&quot;right&quot;:1.2699999809265137,&quot;top&quot;:0.025999998673796654},&quot;type&quot;:0}],&quot;type&quot;:0},{&quot;id&quot;:&quot;2025-07-20T23:22:1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06.xml><?xml version="1.0" encoding="utf-8"?>
<p:tagLst xmlns:p="http://schemas.openxmlformats.org/presentationml/2006/main">
  <p:tag name="TABLE_ENDDRAG_ORIGIN_RECT" val="724*306"/>
  <p:tag name="TABLE_ENDDRAG_RECT" val="114*139*725*306"/>
  <p:tag name="TABLE_AUTOADJUST_FLAG" val="1"/>
</p:tagLst>
</file>

<file path=ppt/tags/tag20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2:13&quot;,&quot;maxSize&quot;:{&quot;size1&quot;:31.1},&quot;minSize&quot;:{&quot;size1&quot;:17.8},&quot;normalSize&quot;:{&quot;size1&quot;:17.8},&quot;subLayout&quot;:[{&quot;id&quot;:&quot;2025-07-20T23:22:13&quot;,&quot;maxSize&quot;:{&quot;size1&quot;:100},&quot;minSize&quot;:{&quot;size1&quot;:61.7},&quot;normalSize&quot;:{&quot;size1&quot;:61.7},&quot;subLayout&quot;:[{&quot;id&quot;:&quot;2025-07-20T23:22:13&quot;,&quot;margin&quot;:{&quot;bottom&quot;:0,&quot;left&quot;:1.2699999809265137,&quot;right&quot;:1.2699999809265137,&quot;top&quot;:0.4230000376701355},&quot;type&quot;:0},{&quot;id&quot;:&quot;2025-07-20T23:22:13&quot;,&quot;margin&quot;:{&quot;bottom&quot;:0.025999998673796654,&quot;left&quot;:1.2699999809265137,&quot;right&quot;:1.2699999809265137,&quot;top&quot;:0.025999998673796654},&quot;type&quot;:0}],&quot;type&quot;:0},{&quot;id&quot;:&quot;2025-07-20T23:22:1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14.xml><?xml version="1.0" encoding="utf-8"?>
<p:tagLst xmlns:p="http://schemas.openxmlformats.org/presentationml/2006/main">
  <p:tag name="TABLE_ENDDRAG_ORIGIN_RECT" val="785*430"/>
  <p:tag name="TABLE_ENDDRAG_RECT" val="108*96*785*430"/>
  <p:tag name="TABLE_AUTOADJUST_FLAG" val="1"/>
</p:tagLst>
</file>

<file path=ppt/tags/tag21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2:13&quot;,&quot;maxSize&quot;:{&quot;size1&quot;:31.1},&quot;minSize&quot;:{&quot;size1&quot;:17.8},&quot;normalSize&quot;:{&quot;size1&quot;:17.8},&quot;subLayout&quot;:[{&quot;id&quot;:&quot;2025-07-20T23:22:13&quot;,&quot;maxSize&quot;:{&quot;size1&quot;:100},&quot;minSize&quot;:{&quot;size1&quot;:61.7},&quot;normalSize&quot;:{&quot;size1&quot;:61.7},&quot;subLayout&quot;:[{&quot;id&quot;:&quot;2025-07-20T23:22:13&quot;,&quot;margin&quot;:{&quot;bottom&quot;:0,&quot;left&quot;:1.2699999809265137,&quot;right&quot;:1.2699999809265137,&quot;top&quot;:0.4230000376701355},&quot;type&quot;:0},{&quot;id&quot;:&quot;2025-07-20T23:22:13&quot;,&quot;margin&quot;:{&quot;bottom&quot;:0.025999998673796654,&quot;left&quot;:1.2699999809265137,&quot;right&quot;:1.2699999809265137,&quot;top&quot;:0.025999998673796654},&quot;type&quot;:0}],&quot;type&quot;:0},{&quot;id&quot;:&quot;2025-07-20T23:22:1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2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2:13&quot;,&quot;maxSize&quot;:{&quot;size1&quot;:31.1},&quot;minSize&quot;:{&quot;size1&quot;:17.8},&quot;normalSize&quot;:{&quot;size1&quot;:17.8},&quot;subLayout&quot;:[{&quot;id&quot;:&quot;2025-07-20T23:22:13&quot;,&quot;maxSize&quot;:{&quot;size1&quot;:100},&quot;minSize&quot;:{&quot;size1&quot;:61.7},&quot;normalSize&quot;:{&quot;size1&quot;:61.7},&quot;subLayout&quot;:[{&quot;id&quot;:&quot;2025-07-20T23:22:13&quot;,&quot;margin&quot;:{&quot;bottom&quot;:0,&quot;left&quot;:1.2699999809265137,&quot;right&quot;:1.2699999809265137,&quot;top&quot;:0.4230000376701355},&quot;type&quot;:0},{&quot;id&quot;:&quot;2025-07-20T23:22:13&quot;,&quot;margin&quot;:{&quot;bottom&quot;:0.025999998673796654,&quot;left&quot;:1.2699999809265137,&quot;right&quot;:1.2699999809265137,&quot;top&quot;:0.025999998673796654},&quot;type&quot;:0}],&quot;type&quot;:0},{&quot;id&quot;:&quot;2025-07-20T23:22:1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3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2:13&quot;,&quot;maxSize&quot;:{&quot;size1&quot;:31.1},&quot;minSize&quot;:{&quot;size1&quot;:17.8},&quot;normalSize&quot;:{&quot;size1&quot;:17.8},&quot;subLayout&quot;:[{&quot;id&quot;:&quot;2025-07-20T23:22:13&quot;,&quot;maxSize&quot;:{&quot;size1&quot;:100},&quot;minSize&quot;:{&quot;size1&quot;:61.7},&quot;normalSize&quot;:{&quot;size1&quot;:61.7},&quot;subLayout&quot;:[{&quot;id&quot;:&quot;2025-07-20T23:22:13&quot;,&quot;margin&quot;:{&quot;bottom&quot;:0,&quot;left&quot;:1.2699999809265137,&quot;right&quot;:1.2699999809265137,&quot;top&quot;:0.4230000376701355},&quot;type&quot;:0},{&quot;id&quot;:&quot;2025-07-20T23:22:13&quot;,&quot;margin&quot;:{&quot;bottom&quot;:0.025999998673796654,&quot;left&quot;:1.2699999809265137,&quot;right&quot;:1.2699999809265137,&quot;top&quot;:0.025999998673796654},&quot;type&quot;:0}],&quot;type&quot;:0},{&quot;id&quot;:&quot;2025-07-20T23:22:1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38.xml><?xml version="1.0" encoding="utf-8"?>
<p:tagLst xmlns:p="http://schemas.openxmlformats.org/presentationml/2006/main">
  <p:tag name="TABLE_ENDDRAG_ORIGIN_RECT" val="572*236"/>
  <p:tag name="TABLE_ENDDRAG_RECT" val="171*244*572*236"/>
  <p:tag name="TABLE_AUTOADJUST_FLAG" val="1"/>
</p:tagLst>
</file>

<file path=ppt/tags/tag23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2:13&quot;,&quot;maxSize&quot;:{&quot;size1&quot;:31.1},&quot;minSize&quot;:{&quot;size1&quot;:17.8},&quot;normalSize&quot;:{&quot;size1&quot;:17.8},&quot;subLayout&quot;:[{&quot;id&quot;:&quot;2025-07-20T23:22:13&quot;,&quot;maxSize&quot;:{&quot;size1&quot;:100},&quot;minSize&quot;:{&quot;size1&quot;:61.7},&quot;normalSize&quot;:{&quot;size1&quot;:61.7},&quot;subLayout&quot;:[{&quot;id&quot;:&quot;2025-07-20T23:22:13&quot;,&quot;margin&quot;:{&quot;bottom&quot;:0,&quot;left&quot;:1.2699999809265137,&quot;right&quot;:1.2699999809265137,&quot;top&quot;:0.4230000376701355},&quot;type&quot;:0},{&quot;id&quot;:&quot;2025-07-20T23:22:13&quot;,&quot;margin&quot;:{&quot;bottom&quot;:0.025999998673796654,&quot;left&quot;:1.2699999809265137,&quot;right&quot;:1.2699999809265137,&quot;top&quot;:0.025999998673796654},&quot;type&quot;:0}],&quot;type&quot;:0},{&quot;id&quot;:&quot;2025-07-20T23:22:1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5.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246.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247.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48.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49.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5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2:13&quot;,&quot;maxSize&quot;:{&quot;size1&quot;:20},&quot;minSize&quot;:{&quot;size1&quot;:11.2},&quot;normalSize&quot;:{&quot;size1&quot;:11.2},&quot;subLayout&quot;:[{&quot;id&quot;:&quot;2025-07-20T23:22:13&quot;,&quot;margin&quot;:{&quot;bottom&quot;:0.025999998673796654,&quot;left&quot;:1.2699999809265137,&quot;right&quot;:1.2699999809265137,&quot;top&quot;:0.4230000376701355},&quot;type&quot;:0},{&quot;id&quot;:&quot;2025-07-20T23:22:1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5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5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2:13&quot;,&quot;maxSize&quot;:{&quot;size1&quot;:31.1},&quot;minSize&quot;:{&quot;size1&quot;:17.8},&quot;normalSize&quot;:{&quot;size1&quot;:17.8},&quot;subLayout&quot;:[{&quot;id&quot;:&quot;2025-07-20T23:22:13&quot;,&quot;maxSize&quot;:{&quot;size1&quot;:100},&quot;minSize&quot;:{&quot;size1&quot;:61.7},&quot;normalSize&quot;:{&quot;size1&quot;:61.7},&quot;subLayout&quot;:[{&quot;id&quot;:&quot;2025-07-20T23:22:13&quot;,&quot;margin&quot;:{&quot;bottom&quot;:0,&quot;left&quot;:1.2699999809265137,&quot;right&quot;:1.2699999809265137,&quot;top&quot;:0.4230000376701355},&quot;type&quot;:0},{&quot;id&quot;:&quot;2025-07-20T23:22:13&quot;,&quot;margin&quot;:{&quot;bottom&quot;:0.025999998673796654,&quot;left&quot;:1.2699999809265137,&quot;right&quot;:1.2699999809265137,&quot;top&quot;:0.025999998673796654},&quot;type&quot;:0}],&quot;type&quot;:0},{&quot;id&quot;:&quot;2025-07-20T23:22:1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67.xml><?xml version="1.0" encoding="utf-8"?>
<p:tagLst xmlns:p="http://schemas.openxmlformats.org/presentationml/2006/main">
  <p:tag name="TABLE_ENDDRAG_ORIGIN_RECT" val="719*216"/>
  <p:tag name="TABLE_ENDDRAG_RECT" val="64*205*719*216"/>
  <p:tag name="TABLE_AUTOADJUST_FLAG" val="1"/>
</p:tagLst>
</file>

<file path=ppt/tags/tag26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2:13&quot;,&quot;maxSize&quot;:{&quot;size1&quot;:31.1},&quot;minSize&quot;:{&quot;size1&quot;:17.8},&quot;normalSize&quot;:{&quot;size1&quot;:17.8},&quot;subLayout&quot;:[{&quot;id&quot;:&quot;2025-07-20T23:22:13&quot;,&quot;maxSize&quot;:{&quot;size1&quot;:100},&quot;minSize&quot;:{&quot;size1&quot;:61.7},&quot;normalSize&quot;:{&quot;size1&quot;:61.7},&quot;subLayout&quot;:[{&quot;id&quot;:&quot;2025-07-20T23:22:13&quot;,&quot;margin&quot;:{&quot;bottom&quot;:0,&quot;left&quot;:1.2699999809265137,&quot;right&quot;:1.2699999809265137,&quot;top&quot;:0.4230000376701355},&quot;type&quot;:0},{&quot;id&quot;:&quot;2025-07-20T23:22:13&quot;,&quot;margin&quot;:{&quot;bottom&quot;:0.025999998673796654,&quot;left&quot;:1.2699999809265137,&quot;right&quot;:1.2699999809265137,&quot;top&quot;:0.025999998673796654},&quot;type&quot;:0}],&quot;type&quot;:0},{&quot;id&quot;:&quot;2025-07-20T23:22:1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7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7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2:13&quot;,&quot;maxSize&quot;:{&quot;size1&quot;:31.1},&quot;minSize&quot;:{&quot;size1&quot;:17.8},&quot;normalSize&quot;:{&quot;size1&quot;:17.8},&quot;subLayout&quot;:[{&quot;id&quot;:&quot;2025-07-20T23:22:13&quot;,&quot;maxSize&quot;:{&quot;size1&quot;:100},&quot;minSize&quot;:{&quot;size1&quot;:61.7},&quot;normalSize&quot;:{&quot;size1&quot;:61.7},&quot;subLayout&quot;:[{&quot;id&quot;:&quot;2025-07-20T23:22:13&quot;,&quot;margin&quot;:{&quot;bottom&quot;:0,&quot;left&quot;:1.2699999809265137,&quot;right&quot;:1.2699999809265137,&quot;top&quot;:0.4230000376701355},&quot;type&quot;:0},{&quot;id&quot;:&quot;2025-07-20T23:22:13&quot;,&quot;margin&quot;:{&quot;bottom&quot;:0.025999998673796654,&quot;left&quot;:1.2699999809265137,&quot;right&quot;:1.2699999809265137,&quot;top&quot;:0.025999998673796654},&quot;type&quot;:0}],&quot;type&quot;:0},{&quot;id&quot;:&quot;2025-07-20T23:22:1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8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84.xml><?xml version="1.0" encoding="utf-8"?>
<p:tagLst xmlns:p="http://schemas.openxmlformats.org/presentationml/2006/main">
  <p:tag name="TABLE_ENDDRAG_ORIGIN_RECT" val="737*123"/>
  <p:tag name="TABLE_ENDDRAG_RECT" val="109*176*737*123"/>
  <p:tag name="TABLE_AUTOADJUST_FLAG" val="1"/>
</p:tagLst>
</file>

<file path=ppt/tags/tag285.xml><?xml version="1.0" encoding="utf-8"?>
<p:tagLst xmlns:p="http://schemas.openxmlformats.org/presentationml/2006/main">
  <p:tag name="TABLE_ENDDRAG_ORIGIN_RECT" val="628*129"/>
  <p:tag name="TABLE_ENDDRAG_RECT" val="99*370*628*129"/>
  <p:tag name="TABLE_AUTOADJUST_FLAG" val="1"/>
</p:tagLst>
</file>

<file path=ppt/tags/tag28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2:13&quot;,&quot;maxSize&quot;:{&quot;size1&quot;:31.1},&quot;minSize&quot;:{&quot;size1&quot;:17.8},&quot;normalSize&quot;:{&quot;size1&quot;:17.8},&quot;subLayout&quot;:[{&quot;id&quot;:&quot;2025-07-20T23:22:13&quot;,&quot;maxSize&quot;:{&quot;size1&quot;:100},&quot;minSize&quot;:{&quot;size1&quot;:61.7},&quot;normalSize&quot;:{&quot;size1&quot;:61.7},&quot;subLayout&quot;:[{&quot;id&quot;:&quot;2025-07-20T23:22:13&quot;,&quot;margin&quot;:{&quot;bottom&quot;:0,&quot;left&quot;:1.2699999809265137,&quot;right&quot;:1.2699999809265137,&quot;top&quot;:0.4230000376701355},&quot;type&quot;:0},{&quot;id&quot;:&quot;2025-07-20T23:22:13&quot;,&quot;margin&quot;:{&quot;bottom&quot;:0.025999998673796654,&quot;left&quot;:1.2699999809265137,&quot;right&quot;:1.2699999809265137,&quot;top&quot;:0.025999998673796654},&quot;type&quot;:0}],&quot;type&quot;:0},{&quot;id&quot;:&quot;2025-07-20T23:22:1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9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9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2:13&quot;,&quot;maxSize&quot;:{&quot;size1&quot;:31.1},&quot;minSize&quot;:{&quot;size1&quot;:17.8},&quot;normalSize&quot;:{&quot;size1&quot;:17.8},&quot;subLayout&quot;:[{&quot;id&quot;:&quot;2025-07-20T23:22:13&quot;,&quot;maxSize&quot;:{&quot;size1&quot;:100},&quot;minSize&quot;:{&quot;size1&quot;:61.7},&quot;normalSize&quot;:{&quot;size1&quot;:61.7},&quot;subLayout&quot;:[{&quot;id&quot;:&quot;2025-07-20T23:22:13&quot;,&quot;margin&quot;:{&quot;bottom&quot;:0,&quot;left&quot;:1.2699999809265137,&quot;right&quot;:1.2699999809265137,&quot;top&quot;:0.4230000376701355},&quot;type&quot;:0},{&quot;id&quot;:&quot;2025-07-20T23:22:13&quot;,&quot;margin&quot;:{&quot;bottom&quot;:0.025999998673796654,&quot;left&quot;:1.2699999809265137,&quot;right&quot;:1.2699999809265137,&quot;top&quot;:0.025999998673796654},&quot;type&quot;:0}],&quot;type&quot;:0},{&quot;id&quot;:&quot;2025-07-20T23:22:1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0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0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2:13&quot;,&quot;maxSize&quot;:{&quot;size1&quot;:31.1},&quot;minSize&quot;:{&quot;size1&quot;:17.8},&quot;normalSize&quot;:{&quot;size1&quot;:17.8},&quot;subLayout&quot;:[{&quot;id&quot;:&quot;2025-07-20T23:22:13&quot;,&quot;maxSize&quot;:{&quot;size1&quot;:100},&quot;minSize&quot;:{&quot;size1&quot;:61.7},&quot;normalSize&quot;:{&quot;size1&quot;:61.7},&quot;subLayout&quot;:[{&quot;id&quot;:&quot;2025-07-20T23:22:13&quot;,&quot;margin&quot;:{&quot;bottom&quot;:0,&quot;left&quot;:1.2699999809265137,&quot;right&quot;:1.2699999809265137,&quot;top&quot;:0.4230000376701355},&quot;type&quot;:0},{&quot;id&quot;:&quot;2025-07-20T23:22:13&quot;,&quot;margin&quot;:{&quot;bottom&quot;:0.025999998673796654,&quot;left&quot;:1.2699999809265137,&quot;right&quot;:1.2699999809265137,&quot;top&quot;:0.025999998673796654},&quot;type&quot;:0}],&quot;type&quot;:0},{&quot;id&quot;:&quot;2025-07-20T23:22:1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0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TABLE_ENDDRAG_ORIGIN_RECT" val="689*253"/>
  <p:tag name="TABLE_ENDDRAG_RECT" val="165*222*689*254"/>
  <p:tag name="TABLE_AUTOADJUST_FLAG" val="1"/>
</p:tagLst>
</file>

<file path=ppt/tags/tag31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2:13&quot;,&quot;maxSize&quot;:{&quot;size1&quot;:31.1},&quot;minSize&quot;:{&quot;size1&quot;:17.8},&quot;normalSize&quot;:{&quot;size1&quot;:17.8},&quot;subLayout&quot;:[{&quot;id&quot;:&quot;2025-07-20T23:22:13&quot;,&quot;maxSize&quot;:{&quot;size1&quot;:100},&quot;minSize&quot;:{&quot;size1&quot;:61.7},&quot;normalSize&quot;:{&quot;size1&quot;:61.7},&quot;subLayout&quot;:[{&quot;id&quot;:&quot;2025-07-20T23:22:13&quot;,&quot;margin&quot;:{&quot;bottom&quot;:0,&quot;left&quot;:1.2699999809265137,&quot;right&quot;:1.2699999809265137,&quot;top&quot;:0.4230000376701355},&quot;type&quot;:0},{&quot;id&quot;:&quot;2025-07-20T23:22:13&quot;,&quot;margin&quot;:{&quot;bottom&quot;:0.025999998673796654,&quot;left&quot;:1.2699999809265137,&quot;right&quot;:1.2699999809265137,&quot;top&quot;:0.025999998673796654},&quot;type&quot;:0}],&quot;type&quot;:0},{&quot;id&quot;:&quot;2025-07-20T23:22:1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1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1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2:13&quot;,&quot;maxSize&quot;:{&quot;size1&quot;:31.1},&quot;minSize&quot;:{&quot;size1&quot;:17.8},&quot;normalSize&quot;:{&quot;size1&quot;:17.8},&quot;subLayout&quot;:[{&quot;id&quot;:&quot;2025-07-20T23:22:13&quot;,&quot;maxSize&quot;:{&quot;size1&quot;:100},&quot;minSize&quot;:{&quot;size1&quot;:61.7},&quot;normalSize&quot;:{&quot;size1&quot;:61.7},&quot;subLayout&quot;:[{&quot;id&quot;:&quot;2025-07-20T23:22:13&quot;,&quot;margin&quot;:{&quot;bottom&quot;:0,&quot;left&quot;:1.2699999809265137,&quot;right&quot;:1.2699999809265137,&quot;top&quot;:0.4230000376701355},&quot;type&quot;:0},{&quot;id&quot;:&quot;2025-07-20T23:22:13&quot;,&quot;margin&quot;:{&quot;bottom&quot;:0.025999998673796654,&quot;left&quot;:1.2699999809265137,&quot;right&quot;:1.2699999809265137,&quot;top&quot;:0.025999998673796654},&quot;type&quot;:0}],&quot;type&quot;:0},{&quot;id&quot;:&quot;2025-07-20T23:22:1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27.xml><?xml version="1.0" encoding="utf-8"?>
<p:tagLst xmlns:p="http://schemas.openxmlformats.org/presentationml/2006/main">
  <p:tag name="TABLE_ENDDRAG_ORIGIN_RECT" val="663*274"/>
  <p:tag name="TABLE_ENDDRAG_RECT" val="161*210*663*274"/>
  <p:tag name="TABLE_AUTOADJUST_FLAG" val="1"/>
</p:tagLst>
</file>

<file path=ppt/tags/tag32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2:13&quot;,&quot;maxSize&quot;:{&quot;size1&quot;:31.1},&quot;minSize&quot;:{&quot;size1&quot;:17.8},&quot;normalSize&quot;:{&quot;size1&quot;:17.8},&quot;subLayout&quot;:[{&quot;id&quot;:&quot;2025-07-20T23:22:13&quot;,&quot;maxSize&quot;:{&quot;size1&quot;:100},&quot;minSize&quot;:{&quot;size1&quot;:61.7},&quot;normalSize&quot;:{&quot;size1&quot;:61.7},&quot;subLayout&quot;:[{&quot;id&quot;:&quot;2025-07-20T23:22:13&quot;,&quot;margin&quot;:{&quot;bottom&quot;:0,&quot;left&quot;:1.2699999809265137,&quot;right&quot;:1.2699999809265137,&quot;top&quot;:0.4230000376701355},&quot;type&quot;:0},{&quot;id&quot;:&quot;2025-07-20T23:22:13&quot;,&quot;margin&quot;:{&quot;bottom&quot;:0.025999998673796654,&quot;left&quot;:1.2699999809265137,&quot;right&quot;:1.2699999809265137,&quot;top&quot;:0.025999998673796654},&quot;type&quot;:0}],&quot;type&quot;:0},{&quot;id&quot;:&quot;2025-07-20T23:22:1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4.xml><?xml version="1.0" encoding="utf-8"?>
<p:tagLst xmlns:p="http://schemas.openxmlformats.org/presentationml/2006/main">
  <p:tag name="KSO_WM_UNIT_VALUE" val="1269*3384"/>
  <p:tag name="KSO_WM_UNIT_HIGHLIGHT" val="0"/>
  <p:tag name="KSO_WM_UNIT_COMPATIBLE" val="1"/>
  <p:tag name="KSO_WM_UNIT_DIAGRAM_ISNUMVISUAL" val="0"/>
  <p:tag name="KSO_WM_UNIT_DIAGRAM_ISREFERUNIT" val="0"/>
  <p:tag name="KSO_WM_UNIT_TYPE" val="d"/>
  <p:tag name="KSO_WM_UNIT_INDEX" val="1"/>
  <p:tag name="KSO_WM_UNIT_ID" val="diagram20210860_1*d*1"/>
  <p:tag name="KSO_WM_TEMPLATE_CATEGORY" val="diagram"/>
  <p:tag name="KSO_WM_TEMPLATE_INDEX" val="20210860"/>
  <p:tag name="KSO_WM_UNIT_LAYERLEVEL" val="1"/>
  <p:tag name="KSO_WM_TAG_VERSION" val="1.0"/>
  <p:tag name="KSO_WM_BEAUTIFY_FLAG" val="#wm#"/>
  <p:tag name="KSO_WM_CHIP_GROUPID" val="5e7310da9a230a26b9e88a19"/>
  <p:tag name="KSO_WM_CHIP_XID" val="5e7310da9a230a26b9e88a1a"/>
  <p:tag name="KSO_WM_UNIT_DEC_AREA_ID" val="d3da675d28be45e3a78bba7abfbd4aa7"/>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c95e095f1e284e3a8d43156e00bfea23"/>
  <p:tag name="KSO_WM_UNIT_PLACING_PICTURE" val="c95e095f1e284e3a8d43156e00bfea23"/>
  <p:tag name="KSO_WM_TEMPLATE_ASSEMBLE_XID" val="639af84f0c9383becde69508"/>
  <p:tag name="KSO_WM_TEMPLATE_ASSEMBLE_GROUPID" val="639af84f0c9383becde69508"/>
  <p:tag name="WM_BEAUTIFY_ZORDER_FLAG_TAG" val="3"/>
</p:tagLst>
</file>

<file path=ppt/tags/tag33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地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0860_1*f*1"/>
  <p:tag name="KSO_WM_TEMPLATE_CATEGORY" val="diagram"/>
  <p:tag name="KSO_WM_TEMPLATE_INDEX" val="20210860"/>
  <p:tag name="KSO_WM_UNIT_LAYERLEVEL" val="1"/>
  <p:tag name="KSO_WM_TAG_VERSION" val="1.0"/>
  <p:tag name="KSO_WM_BEAUTIFY_FLAG" val="#wm#"/>
  <p:tag name="KSO_WM_UNIT_DEFAULT_FONT" val="14;20;2"/>
  <p:tag name="KSO_WM_UNIT_BLOCK" val="0"/>
  <p:tag name="KSO_WM_UNIT_VALUE" val="138"/>
  <p:tag name="KSO_WM_UNIT_SHOW_EDIT_AREA_INDICATION" val="1"/>
  <p:tag name="KSO_WM_CHIP_GROUPID" val="5e6b05596848fb12bee65ac8"/>
  <p:tag name="KSO_WM_CHIP_XID" val="5e6b05596848fb12bee65aca"/>
  <p:tag name="KSO_WM_UNIT_DEC_AREA_ID" val="302feb7e0a824c2b8ad76b9b27b4a864"/>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8707e5ebbce141ef82d327ffb618e11b"/>
  <p:tag name="KSO_WM_UNIT_TEXT_FILL_FORE_SCHEMECOLOR_INDEX_BRIGHTNESS" val="0.25"/>
  <p:tag name="KSO_WM_UNIT_TEXT_FILL_FORE_SCHEMECOLOR_INDEX" val="13"/>
  <p:tag name="KSO_WM_UNIT_TEXT_FILL_TYPE" val="1"/>
  <p:tag name="KSO_WM_TEMPLATE_ASSEMBLE_XID" val="639af84f0c9383becde69508"/>
  <p:tag name="KSO_WM_TEMPLATE_ASSEMBLE_GROUPID" val="639af84f0c9383becde69508"/>
  <p:tag name="WM_BEAUTIFY_ZORDER_FLAG_TAG" val="4"/>
</p:tagLst>
</file>

<file path=ppt/tags/tag336.xml><?xml version="1.0" encoding="utf-8"?>
<p:tagLst xmlns:p="http://schemas.openxmlformats.org/presentationml/2006/main">
  <p:tag name="KSO_WM_UNIT_BLOCK" val="0"/>
  <p:tag name="KSO_WM_UNIT_HIGHLIGHT" val="0"/>
  <p:tag name="KSO_WM_UNIT_COMPATIBLE" val="1"/>
  <p:tag name="KSO_WM_UNIT_DIAGRAM_ISNUMVISUAL" val="0"/>
  <p:tag name="KSO_WM_UNIT_DIAGRAM_ISREFERUNIT" val="0"/>
  <p:tag name="KSO_WM_UNIT_TYPE" val="i"/>
  <p:tag name="KSO_WM_UNIT_INDEX" val="1"/>
  <p:tag name="KSO_WM_UNIT_ID" val="diagram20210860_1*i*1"/>
  <p:tag name="KSO_WM_TEMPLATE_CATEGORY" val="diagram"/>
  <p:tag name="KSO_WM_TEMPLATE_INDEX" val="20210860"/>
  <p:tag name="KSO_WM_UNIT_LAYERLEVEL" val="1"/>
  <p:tag name="KSO_WM_TAG_VERSION" val="1.0"/>
  <p:tag name="KSO_WM_BEAUTIFY_FLAG" val="#wm#"/>
  <p:tag name="KSO_WM_UNIT_SM_LIMIT_TYPE" val="0"/>
  <p:tag name="KSO_WM_UNIT_DECORATE_INFO" val="{&quot;DecorateInfoH&quot;:{&quot;IsAbs&quot;:true},&quot;DecorateInfoW&quot;:{&quot;IsAbs&quot;:true},&quot;DecorateInfoX&quot;:{&quot;IsAbs&quot;:true,&quot;Pos&quot;:1},&quot;DecorateInfoY&quot;:{&quot;IsAbs&quot;:true,&quot;Pos&quot;:2},&quot;ReferentInfo&quot;:{&quot;Id&quot;:&quot;d3da675d28be45e3a78bba7abfbd4aa7&quot;,&quot;X&quot;:{&quot;Pos&quot;:1},&quot;Y&quot;:{&quot;Pos&quot;:2}},&quot;whChangeMode&quot;:0}"/>
  <p:tag name="KSO_WM_UNIT_DEC_AREA_ID" val="ef32e52aea08493eaaf9dd96398c2e97"/>
  <p:tag name="KSO_WM_CHIP_GROUPID" val="5e9d770adc741d3f2d9ea583"/>
  <p:tag name="KSO_WM_CHIP_XID" val="5e997d21dade925159b52625"/>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88"/>
  <p:tag name="KSO_WM_TEMPLATE_ASSEMBLE_XID" val="639af84f0c9383becde69508"/>
  <p:tag name="KSO_WM_TEMPLATE_ASSEMBLE_GROUPID" val="639af84f0c9383becde69508"/>
  <p:tag name="WM_BEAUTIFY_ZORDER_FLAG_TAG" val="5"/>
</p:tagLst>
</file>

<file path=ppt/tags/tag33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2:14&quot;,&quot;maxSize&quot;:{&quot;size1&quot;:20},&quot;minSize&quot;:{&quot;size1&quot;:11.2},&quot;normalSize&quot;:{&quot;size1&quot;:11.2},&quot;subLayout&quot;:[{&quot;id&quot;:&quot;2025-07-20T23:22:14&quot;,&quot;margin&quot;:{&quot;bottom&quot;:0.025999998673796654,&quot;left&quot;:1.2699999809265137,&quot;right&quot;:1.2699999809265137,&quot;top&quot;:0.4230000376701355},&quot;type&quot;:0},{&quot;id&quot;:&quot;2025-07-20T23:22:14&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3.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344.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345.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46.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47.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4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34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2:14&quot;,&quot;maxSize&quot;:{&quot;size1&quot;:20},&quot;minSize&quot;:{&quot;size1&quot;:11.2},&quot;normalSize&quot;:{&quot;size1&quot;:11.2},&quot;subLayout&quot;:[{&quot;id&quot;:&quot;2025-07-20T23:22:14&quot;,&quot;margin&quot;:{&quot;bottom&quot;:0.025999998673796654,&quot;left&quot;:1.2699999809265137,&quot;right&quot;:1.2699999809265137,&quot;top&quot;:0.4230000376701355},&quot;type&quot;:0},{&quot;id&quot;:&quot;2025-07-20T23:22:14&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5.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356.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357.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58.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59.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36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2:14&quot;,&quot;maxSize&quot;:{&quot;size1&quot;:20},&quot;minSize&quot;:{&quot;size1&quot;:11.2},&quot;normalSize&quot;:{&quot;size1&quot;:11.2},&quot;subLayout&quot;:[{&quot;id&quot;:&quot;2025-07-20T23:22:14&quot;,&quot;margin&quot;:{&quot;bottom&quot;:0.025999998673796654,&quot;left&quot;:1.2699999809265137,&quot;right&quot;:1.2699999809265137,&quot;top&quot;:0.4230000376701355},&quot;type&quot;:0},{&quot;id&quot;:&quot;2025-07-20T23:22:14&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62.xml><?xml version="1.0" encoding="utf-8"?>
<p:tagLst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2545_15*a*1"/>
  <p:tag name="KSO_WM_TEMPLATE_CATEGORY" val="custom"/>
  <p:tag name="KSO_WM_TEMPLATE_INDEX" val="20202545"/>
  <p:tag name="KSO_WM_UNIT_LAYERLEVEL" val="1"/>
  <p:tag name="KSO_WM_TAG_VERSION" val="1.0"/>
  <p:tag name="KSO_WM_BEAUTIFY_FLAG" val="#wm#"/>
  <p:tag name="KSO_WM_UNIT_PRESET_TEXT" val="THANKS"/>
  <p:tag name="KSO_WM_UNIT_TEXT_FILL_FORE_SCHEMECOLOR_INDEX_BRIGHTNESS" val="0.15"/>
  <p:tag name="KSO_WM_UNIT_TEXT_FILL_FORE_SCHEMECOLOR_INDEX" val="13"/>
  <p:tag name="KSO_WM_UNIT_TEXT_FILL_TYPE" val="1"/>
</p:tagLst>
</file>

<file path=ppt/tags/tag363.xml><?xml version="1.0" encoding="utf-8"?>
<p:tagLst xmlns:p="http://schemas.openxmlformats.org/presentationml/2006/main">
  <p:tag name="KSO_WM_SLIDE_ID" val="custom20202545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45"/>
  <p:tag name="KSO_WM_SLIDE_LAYOUT" val="a"/>
  <p:tag name="KSO_WM_SLIDE_LAYOUT_CNT"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6*i*6"/>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6*i*7"/>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6*i*8"/>
  <p:tag name="KSO_WM_UNIT_LAYERLEVEL" val="1"/>
  <p:tag name="KSO_WM_TAG_VERSION" val="1.0"/>
  <p:tag name="KSO_WM_BEAUTIFY_FLAG" val="#wm#"/>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1.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4.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33333"/>
      </a:dk2>
      <a:lt2>
        <a:srgbClr val="FFFFFF"/>
      </a:lt2>
      <a:accent1>
        <a:srgbClr val="5C8FC7"/>
      </a:accent1>
      <a:accent2>
        <a:srgbClr val="6E82BA"/>
      </a:accent2>
      <a:accent3>
        <a:srgbClr val="8376B0"/>
      </a:accent3>
      <a:accent4>
        <a:srgbClr val="9868A3"/>
      </a:accent4>
      <a:accent5>
        <a:srgbClr val="AE5B97"/>
      </a:accent5>
      <a:accent6>
        <a:srgbClr val="C44B8A"/>
      </a:accent6>
      <a:hlink>
        <a:srgbClr val="658BD5"/>
      </a:hlink>
      <a:folHlink>
        <a:srgbClr val="9F69A3"/>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7477</Words>
  <Application>WPS 演示</Application>
  <PresentationFormat>宽屏</PresentationFormat>
  <Paragraphs>303</Paragraphs>
  <Slides>25</Slides>
  <Notes>0</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25</vt:i4>
      </vt:variant>
    </vt:vector>
  </HeadingPairs>
  <TitlesOfParts>
    <vt:vector size="42" baseType="lpstr">
      <vt:lpstr>Arial</vt:lpstr>
      <vt:lpstr>宋体</vt:lpstr>
      <vt:lpstr>Wingdings</vt:lpstr>
      <vt:lpstr>微软雅黑</vt:lpstr>
      <vt:lpstr>汉仪旗黑-85S</vt:lpstr>
      <vt:lpstr>黑体</vt:lpstr>
      <vt:lpstr>Viner Hand ITC</vt:lpstr>
      <vt:lpstr>汉仪旗黑-85S</vt:lpstr>
      <vt:lpstr>Segoe UI</vt:lpstr>
      <vt:lpstr>Arial Unicode MS</vt:lpstr>
      <vt:lpstr>方正仿宋_GBK</vt:lpstr>
      <vt:lpstr>NEU-BZ-S92</vt:lpstr>
      <vt:lpstr>方正书宋_GBK</vt:lpstr>
      <vt:lpstr>Segoe Print</vt:lpstr>
      <vt:lpstr>Calibri</vt:lpstr>
      <vt:lpstr>Office 主题​​</vt:lpstr>
      <vt:lpstr>1_Office 主题​​</vt:lpstr>
      <vt:lpstr>第六章 财政总会计的净资产（重写）</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徐曙娜</cp:lastModifiedBy>
  <cp:revision>19</cp:revision>
  <dcterms:created xsi:type="dcterms:W3CDTF">2025-07-20T15:22:00Z</dcterms:created>
  <dcterms:modified xsi:type="dcterms:W3CDTF">2025-07-22T15:39:03Z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
  </property>
</Properties>
</file>