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71" r:id="rId2"/>
    <p:sldId id="257" r:id="rId3"/>
    <p:sldId id="272" r:id="rId4"/>
    <p:sldId id="259" r:id="rId5"/>
    <p:sldId id="260" r:id="rId6"/>
    <p:sldId id="270" r:id="rId7"/>
    <p:sldId id="265" r:id="rId8"/>
    <p:sldId id="266" r:id="rId9"/>
    <p:sldId id="264" r:id="rId10"/>
    <p:sldId id="273" r:id="rId11"/>
    <p:sldId id="268" r:id="rId12"/>
    <p:sldId id="269" r:id="rId13"/>
    <p:sldId id="274" r:id="rId1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0" autoAdjust="0"/>
    <p:restoredTop sz="94660"/>
  </p:normalViewPr>
  <p:slideViewPr>
    <p:cSldViewPr>
      <p:cViewPr varScale="1">
        <p:scale>
          <a:sx n="110" d="100"/>
          <a:sy n="110" d="100"/>
        </p:scale>
        <p:origin x="136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45F9D-3C02-4D31-A048-714826C8F555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B3C12-883E-4359-9113-2B5D323058B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7740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单圆角矩形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角三角形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任意多边形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任意多边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683568" y="3573016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5600" b="1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项目六  出口服装样品</a:t>
            </a:r>
            <a:r>
              <a:rPr lang="zh-CN" altLang="en-US" sz="5600" b="1" dirty="0" smtClean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制作</a:t>
            </a:r>
            <a:endParaRPr lang="en-US" altLang="zh-CN" sz="5600" b="1" dirty="0" smtClean="0">
              <a:ln w="635">
                <a:noFill/>
              </a:ln>
              <a:solidFill>
                <a:schemeClr val="accent4">
                  <a:tint val="90000"/>
                  <a:satMod val="125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zh-CN" altLang="en-US" sz="5600" b="1" dirty="0">
              <a:ln w="635">
                <a:noFill/>
              </a:ln>
              <a:solidFill>
                <a:schemeClr val="accent4">
                  <a:tint val="90000"/>
                  <a:satMod val="125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1650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>
            <a:spLocks/>
          </p:cNvSpPr>
          <p:nvPr/>
        </p:nvSpPr>
        <p:spPr>
          <a:xfrm>
            <a:off x="683568" y="3573016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b="1" dirty="0"/>
              <a:t>任务二  跟进样衣寄</a:t>
            </a:r>
            <a:r>
              <a:rPr lang="zh-CN" altLang="en-US" b="1" dirty="0" smtClean="0"/>
              <a:t>送</a:t>
            </a:r>
            <a:endParaRPr lang="en-US" altLang="zh-CN" b="1" dirty="0" smtClean="0"/>
          </a:p>
          <a:p>
            <a:pPr algn="ctr"/>
            <a:endParaRPr lang="en-US" altLang="zh-CN" b="1" dirty="0"/>
          </a:p>
        </p:txBody>
      </p:sp>
    </p:spTree>
    <p:extLst>
      <p:ext uri="{BB962C8B-B14F-4D97-AF65-F5344CB8AC3E}">
        <p14:creationId xmlns:p14="http://schemas.microsoft.com/office/powerpoint/2010/main" val="419637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学习指南</a:t>
            </a:r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1166936" y="2064216"/>
            <a:ext cx="8229600" cy="438912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一、样品寄送方式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．邮政航空大包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．航空快递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二、样品费的支付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．寄送样品的支付</a:t>
            </a: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．样品费的支付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三、样品寄出通知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．快递基本信息</a:t>
            </a: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．快递样品信息</a:t>
            </a: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．提出希望或要求</a:t>
            </a:r>
          </a:p>
          <a:p>
            <a:endParaRPr lang="zh-CN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11134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实例</a:t>
            </a:r>
            <a:r>
              <a:rPr lang="zh-CN" altLang="zh-CN" dirty="0" smtClean="0"/>
              <a:t>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8229600" cy="4434840"/>
          </a:xfrm>
        </p:spPr>
        <p:txBody>
          <a:bodyPr/>
          <a:lstStyle/>
          <a:p>
            <a:pPr marL="0" indent="0">
              <a:buNone/>
            </a:pPr>
            <a:r>
              <a:rPr lang="zh-CN" altLang="zh-CN" dirty="0"/>
              <a:t>上海司博进出口公司根据订单对样衣寄送的要求，通过</a:t>
            </a:r>
            <a:r>
              <a:rPr lang="en-US" altLang="zh-CN" dirty="0"/>
              <a:t>FEDEX</a:t>
            </a:r>
            <a:r>
              <a:rPr lang="zh-CN" altLang="zh-CN" dirty="0"/>
              <a:t>按时向</a:t>
            </a:r>
            <a:r>
              <a:rPr lang="en-US" altLang="zh-CN" dirty="0"/>
              <a:t>KKK IMPORT CO.LTD</a:t>
            </a:r>
            <a:r>
              <a:rPr lang="zh-CN" altLang="zh-CN" dirty="0"/>
              <a:t>寄送确认样</a:t>
            </a:r>
            <a:r>
              <a:rPr lang="en-US" altLang="zh-CN" dirty="0"/>
              <a:t>4</a:t>
            </a:r>
            <a:r>
              <a:rPr lang="zh-CN" altLang="zh-CN" dirty="0"/>
              <a:t>条，尺码为</a:t>
            </a:r>
            <a:r>
              <a:rPr lang="en-US" altLang="zh-CN" dirty="0"/>
              <a:t>M</a:t>
            </a:r>
            <a:r>
              <a:rPr lang="zh-CN" altLang="zh-CN" dirty="0"/>
              <a:t>，并及时向进口商发出样品寄送通知，要求对确认样进行确认。样品</a:t>
            </a:r>
            <a:r>
              <a:rPr lang="zh-CN" altLang="zh-CN" dirty="0" smtClean="0"/>
              <a:t>寄送通知</a:t>
            </a:r>
            <a:r>
              <a:rPr lang="zh-CN" altLang="zh-CN" dirty="0"/>
              <a:t>的内容如下：</a:t>
            </a:r>
          </a:p>
        </p:txBody>
      </p:sp>
    </p:spTree>
    <p:extLst>
      <p:ext uri="{BB962C8B-B14F-4D97-AF65-F5344CB8AC3E}">
        <p14:creationId xmlns:p14="http://schemas.microsoft.com/office/powerpoint/2010/main" val="386452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内容占位符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99592" y="980728"/>
            <a:ext cx="7724201" cy="5617599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297738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zh-CN" b="1" dirty="0"/>
              <a:t>项目</a:t>
            </a:r>
            <a:r>
              <a:rPr lang="zh-CN" altLang="zh-CN" b="1" dirty="0" smtClean="0"/>
              <a:t>背景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sz="2400" dirty="0">
                <a:latin typeface="+mn-ea"/>
              </a:rPr>
              <a:t> </a:t>
            </a:r>
            <a:r>
              <a:rPr lang="en-US" altLang="zh-CN" sz="2400" dirty="0" smtClean="0">
                <a:latin typeface="+mn-ea"/>
              </a:rPr>
              <a:t>   </a:t>
            </a:r>
            <a:r>
              <a:rPr lang="zh-CN" altLang="zh-CN" sz="2000" dirty="0">
                <a:latin typeface="+mn-ea"/>
              </a:rPr>
              <a:t>在国际贸易中，凡以样品表示商品品质并以此作为交货依据的，称为“凭样品买卖”。如为卖方提供样品，须由买方确认并对该样品注明标号；如由买方提供样品，卖方应依样加工复制，交由买方确认。凡经买方确认的样品一旦被纳入合同条款，就成为日后生产和买卖双方交货与验货的唯一实物依据。</a:t>
            </a:r>
          </a:p>
          <a:p>
            <a:pPr marL="0" indent="0">
              <a:buNone/>
            </a:pPr>
            <a:r>
              <a:rPr lang="en-US" altLang="zh-CN" sz="2000" dirty="0">
                <a:latin typeface="+mn-ea"/>
              </a:rPr>
              <a:t>    </a:t>
            </a:r>
            <a:r>
              <a:rPr lang="zh-CN" altLang="zh-CN" sz="2000" dirty="0">
                <a:latin typeface="+mn-ea"/>
              </a:rPr>
              <a:t>由于不同阶段的样品有着不同的要求和作用，一个优秀的跟单员要了解样品跟进的方法和要求，具备样品跟进工作的基本能力。</a:t>
            </a:r>
            <a:endParaRPr lang="zh-CN" altLang="en-US" sz="2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6266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>
            <a:spLocks/>
          </p:cNvSpPr>
          <p:nvPr/>
        </p:nvSpPr>
        <p:spPr>
          <a:xfrm>
            <a:off x="683568" y="3573016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b="1" dirty="0"/>
              <a:t>任务一  跟进样衣</a:t>
            </a:r>
            <a:r>
              <a:rPr lang="zh-CN" altLang="en-US" b="1" dirty="0" smtClean="0"/>
              <a:t>试制</a:t>
            </a:r>
            <a:endParaRPr lang="en-US" altLang="zh-CN" b="1" dirty="0"/>
          </a:p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0270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学习指南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66936" y="2064216"/>
            <a:ext cx="8229600" cy="438912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一、样品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分类</a:t>
            </a: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．成品样品分类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．辅料样品分类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二、样品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作用</a:t>
            </a: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．样品是产品品质的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代表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．样品是定价的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基础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．样品是交货和索赔的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依据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．样品是生产企业形象的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代表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029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学习指南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1166936" y="2064216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三、样衣试制跟进</a:t>
            </a:r>
            <a:r>
              <a:rPr lang="zh-CN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内容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．做好样衣试制前的准备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工作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．样衣的缝制与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整理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．样衣的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检查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．封样</a:t>
            </a:r>
          </a:p>
        </p:txBody>
      </p:sp>
    </p:spTree>
    <p:extLst>
      <p:ext uri="{BB962C8B-B14F-4D97-AF65-F5344CB8AC3E}">
        <p14:creationId xmlns:p14="http://schemas.microsoft.com/office/powerpoint/2010/main" val="309744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 smtClean="0"/>
              <a:t>实例展示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31704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 smtClean="0"/>
              <a:t>        </a:t>
            </a:r>
            <a:r>
              <a:rPr lang="zh-CN" altLang="zh-CN" dirty="0" smtClean="0"/>
              <a:t>上海司博进出口公司</a:t>
            </a:r>
            <a:r>
              <a:rPr lang="zh-CN" altLang="zh-CN" dirty="0"/>
              <a:t>根据</a:t>
            </a:r>
            <a:r>
              <a:rPr lang="en-US" altLang="zh-CN" dirty="0"/>
              <a:t>KKK IMPORT CO.LTD</a:t>
            </a:r>
            <a:r>
              <a:rPr lang="zh-CN" altLang="zh-CN" dirty="0"/>
              <a:t>订单对样衣的要求，向宁波服装有限公司下达生产通知单，发出样衣制板通知单。在样衣试制后，由加工方与委托方共同进行检验，并寄给进口商确认。当样衣经进口商确认后，须在样衣确认鉴定表上签章，然后方可组织大货生产。</a:t>
            </a:r>
          </a:p>
        </p:txBody>
      </p:sp>
    </p:spTree>
    <p:extLst>
      <p:ext uri="{BB962C8B-B14F-4D97-AF65-F5344CB8AC3E}">
        <p14:creationId xmlns:p14="http://schemas.microsoft.com/office/powerpoint/2010/main" val="1381219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实例展示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7643192" cy="4434840"/>
          </a:xfrm>
        </p:spPr>
        <p:txBody>
          <a:bodyPr/>
          <a:lstStyle/>
          <a:p>
            <a:pPr marL="0" indent="0">
              <a:buNone/>
            </a:pPr>
            <a:r>
              <a:rPr lang="zh-CN" altLang="en-US" b="1" dirty="0"/>
              <a:t>一、上海司博进出口公司发出样衣制板通知单</a:t>
            </a:r>
            <a:endParaRPr lang="zh-CN" altLang="zh-CN" dirty="0"/>
          </a:p>
        </p:txBody>
      </p:sp>
      <p:pic>
        <p:nvPicPr>
          <p:cNvPr id="8" name="内容占位符 7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033264" y="2523406"/>
            <a:ext cx="7067128" cy="4145954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37362200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实例展示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6779096" cy="4434840"/>
          </a:xfrm>
        </p:spPr>
        <p:txBody>
          <a:bodyPr/>
          <a:lstStyle/>
          <a:p>
            <a:pPr marL="0" indent="0">
              <a:buNone/>
            </a:pPr>
            <a:r>
              <a:rPr lang="zh-CN" altLang="en-US" b="1" dirty="0"/>
              <a:t>二、上海司博进出口公司进行样衣确认</a:t>
            </a:r>
            <a:endParaRPr lang="zh-CN" altLang="en-US" dirty="0"/>
          </a:p>
        </p:txBody>
      </p:sp>
      <p:pic>
        <p:nvPicPr>
          <p:cNvPr id="8" name="内容占位符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043608" y="2492896"/>
            <a:ext cx="6995254" cy="4127910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387822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实例</a:t>
            </a:r>
            <a:r>
              <a:rPr lang="zh-CN" altLang="zh-CN" dirty="0" smtClean="0"/>
              <a:t>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7067128" cy="4434840"/>
          </a:xfrm>
        </p:spPr>
        <p:txBody>
          <a:bodyPr/>
          <a:lstStyle/>
          <a:p>
            <a:pPr marL="0" indent="0">
              <a:buNone/>
            </a:pPr>
            <a:r>
              <a:rPr lang="zh-CN" altLang="en-US" b="1" dirty="0" smtClean="0"/>
              <a:t>三、</a:t>
            </a:r>
            <a:r>
              <a:rPr lang="zh-CN" altLang="en-US" b="1" dirty="0"/>
              <a:t>上海司博进出口公司进行封样</a:t>
            </a:r>
            <a:endParaRPr lang="zh-CN" altLang="zh-CN" dirty="0"/>
          </a:p>
        </p:txBody>
      </p:sp>
      <p:pic>
        <p:nvPicPr>
          <p:cNvPr id="6" name="内容占位符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043608" y="2636912"/>
            <a:ext cx="6918920" cy="3629169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15568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流畅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681</TotalTime>
  <Words>452</Words>
  <Application>Microsoft Office PowerPoint</Application>
  <PresentationFormat>全屏显示(4:3)</PresentationFormat>
  <Paragraphs>42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黑体</vt:lpstr>
      <vt:lpstr>隶书</vt:lpstr>
      <vt:lpstr>宋体</vt:lpstr>
      <vt:lpstr>Calibri</vt:lpstr>
      <vt:lpstr>Constantia</vt:lpstr>
      <vt:lpstr>Wingdings</vt:lpstr>
      <vt:lpstr>Wingdings 2</vt:lpstr>
      <vt:lpstr>流畅</vt:lpstr>
      <vt:lpstr>PowerPoint 演示文稿</vt:lpstr>
      <vt:lpstr>项目背景</vt:lpstr>
      <vt:lpstr>PowerPoint 演示文稿</vt:lpstr>
      <vt:lpstr>学习指南</vt:lpstr>
      <vt:lpstr>学习指南</vt:lpstr>
      <vt:lpstr>实例展示</vt:lpstr>
      <vt:lpstr>实例展示</vt:lpstr>
      <vt:lpstr>实例展示</vt:lpstr>
      <vt:lpstr>实例展示</vt:lpstr>
      <vt:lpstr>PowerPoint 演示文稿</vt:lpstr>
      <vt:lpstr>学习指南</vt:lpstr>
      <vt:lpstr>实例展示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liu</dc:creator>
  <cp:lastModifiedBy>刘</cp:lastModifiedBy>
  <cp:revision>171</cp:revision>
  <dcterms:created xsi:type="dcterms:W3CDTF">2015-03-02T06:40:48Z</dcterms:created>
  <dcterms:modified xsi:type="dcterms:W3CDTF">2021-02-25T09:10:15Z</dcterms:modified>
</cp:coreProperties>
</file>