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272" r:id="rId2"/>
    <p:sldId id="257" r:id="rId3"/>
    <p:sldId id="273" r:id="rId4"/>
    <p:sldId id="259" r:id="rId5"/>
    <p:sldId id="265" r:id="rId6"/>
    <p:sldId id="274" r:id="rId7"/>
    <p:sldId id="268" r:id="rId8"/>
    <p:sldId id="271" r:id="rId9"/>
    <p:sldId id="269" r:id="rId10"/>
    <p:sldId id="275" r:id="rId11"/>
    <p:sldId id="270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0" autoAdjust="0"/>
    <p:restoredTop sz="94660"/>
  </p:normalViewPr>
  <p:slideViewPr>
    <p:cSldViewPr>
      <p:cViewPr varScale="1">
        <p:scale>
          <a:sx n="110" d="100"/>
          <a:sy n="110" d="100"/>
        </p:scale>
        <p:origin x="136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45F9D-3C02-4D31-A048-714826C8F555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1B3C12-883E-4359-9113-2B5D323058B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7740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单圆角矩形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角三角形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任意多边形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任意多边形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任意多边形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683568" y="3573016"/>
            <a:ext cx="8305800" cy="1143000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5600" b="1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项目七  外包业务的</a:t>
            </a:r>
            <a:r>
              <a:rPr lang="zh-CN" altLang="en-US" sz="5600" b="1" dirty="0" smtClean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跟进</a:t>
            </a:r>
            <a:endParaRPr lang="en-US" altLang="zh-CN" sz="5600" b="1" dirty="0" smtClean="0">
              <a:ln w="635">
                <a:noFill/>
              </a:ln>
              <a:solidFill>
                <a:schemeClr val="accent4">
                  <a:tint val="90000"/>
                  <a:satMod val="125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endParaRPr lang="zh-CN" altLang="en-US" sz="5600" b="1" dirty="0">
              <a:ln w="635">
                <a:noFill/>
              </a:ln>
              <a:solidFill>
                <a:schemeClr val="accent4">
                  <a:tint val="90000"/>
                  <a:satMod val="125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4136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内容占位符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979712" y="604624"/>
            <a:ext cx="5738166" cy="6136744"/>
          </a:xfrm>
          <a:prstGeom prst="rect">
            <a:avLst/>
          </a:prstGeom>
          <a:ln w="7620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231986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实例</a:t>
            </a:r>
            <a:r>
              <a:rPr lang="zh-CN" altLang="zh-CN" dirty="0" smtClean="0"/>
              <a:t>展示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7427168" cy="4434840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/>
              <a:t>二、上海司博进出口公司对外包纽扣品质跟进</a:t>
            </a:r>
            <a:endParaRPr lang="zh-CN" altLang="zh-CN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619672" y="2592874"/>
            <a:ext cx="6089848" cy="3956179"/>
          </a:xfrm>
          <a:prstGeom prst="rect">
            <a:avLst/>
          </a:prstGeom>
          <a:ln w="7620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327935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zh-CN" b="1" dirty="0"/>
              <a:t>项目</a:t>
            </a:r>
            <a:r>
              <a:rPr lang="zh-CN" altLang="zh-CN" b="1" dirty="0" smtClean="0"/>
              <a:t>背景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CN" sz="2000" dirty="0" smtClean="0">
                <a:latin typeface="+mn-ea"/>
              </a:rPr>
              <a:t>    </a:t>
            </a:r>
            <a:r>
              <a:rPr lang="zh-CN" altLang="zh-CN" sz="2000" dirty="0" smtClean="0">
                <a:latin typeface="+mn-ea"/>
              </a:rPr>
              <a:t>企业将</a:t>
            </a:r>
            <a:r>
              <a:rPr lang="zh-CN" altLang="en-US" sz="2000" dirty="0" smtClean="0">
                <a:latin typeface="+mn-ea"/>
              </a:rPr>
              <a:t>自己</a:t>
            </a:r>
            <a:r>
              <a:rPr lang="zh-CN" altLang="zh-CN" sz="2000" dirty="0" smtClean="0">
                <a:latin typeface="+mn-ea"/>
              </a:rPr>
              <a:t>非</a:t>
            </a:r>
            <a:r>
              <a:rPr lang="zh-CN" altLang="zh-CN" sz="2000" dirty="0">
                <a:latin typeface="+mn-ea"/>
              </a:rPr>
              <a:t>核心的业务</a:t>
            </a:r>
            <a:r>
              <a:rPr lang="zh-CN" altLang="zh-CN" sz="2000" dirty="0" smtClean="0">
                <a:latin typeface="+mn-ea"/>
              </a:rPr>
              <a:t>外包</a:t>
            </a:r>
            <a:r>
              <a:rPr lang="zh-CN" altLang="en-US" sz="2000" dirty="0" smtClean="0">
                <a:latin typeface="+mn-ea"/>
              </a:rPr>
              <a:t>给</a:t>
            </a:r>
            <a:r>
              <a:rPr lang="zh-CN" altLang="zh-CN" sz="2000" dirty="0" smtClean="0">
                <a:latin typeface="+mn-ea"/>
              </a:rPr>
              <a:t>优秀的</a:t>
            </a:r>
            <a:r>
              <a:rPr lang="zh-CN" altLang="en-US" sz="2000" dirty="0" smtClean="0">
                <a:latin typeface="+mn-ea"/>
              </a:rPr>
              <a:t>企业</a:t>
            </a:r>
            <a:r>
              <a:rPr lang="zh-CN" altLang="zh-CN" sz="2000" dirty="0" smtClean="0">
                <a:latin typeface="+mn-ea"/>
              </a:rPr>
              <a:t>，</a:t>
            </a:r>
            <a:r>
              <a:rPr lang="zh-CN" altLang="en-US" sz="2000" dirty="0" smtClean="0">
                <a:latin typeface="+mn-ea"/>
              </a:rPr>
              <a:t>不仅能</a:t>
            </a:r>
            <a:r>
              <a:rPr lang="zh-CN" altLang="zh-CN" sz="2000" dirty="0" smtClean="0">
                <a:latin typeface="+mn-ea"/>
              </a:rPr>
              <a:t>提高效率</a:t>
            </a:r>
            <a:r>
              <a:rPr lang="zh-CN" altLang="en-US" sz="2000" dirty="0" smtClean="0">
                <a:latin typeface="+mn-ea"/>
              </a:rPr>
              <a:t>，降低经营</a:t>
            </a:r>
            <a:r>
              <a:rPr lang="zh-CN" altLang="zh-CN" sz="2000" dirty="0" smtClean="0">
                <a:latin typeface="+mn-ea"/>
              </a:rPr>
              <a:t>成</a:t>
            </a:r>
            <a:r>
              <a:rPr lang="zh-CN" altLang="en-US" sz="2000" dirty="0" smtClean="0">
                <a:latin typeface="+mn-ea"/>
              </a:rPr>
              <a:t>本，还能</a:t>
            </a:r>
            <a:r>
              <a:rPr lang="zh-CN" altLang="zh-CN" sz="2000" dirty="0" smtClean="0">
                <a:latin typeface="+mn-ea"/>
              </a:rPr>
              <a:t>增强</a:t>
            </a:r>
            <a:r>
              <a:rPr lang="zh-CN" altLang="zh-CN" sz="2000" dirty="0" smtClean="0">
                <a:latin typeface="+mn-ea"/>
              </a:rPr>
              <a:t>企业</a:t>
            </a:r>
            <a:r>
              <a:rPr lang="zh-CN" altLang="en-US" sz="2000" dirty="0" smtClean="0">
                <a:latin typeface="+mn-ea"/>
              </a:rPr>
              <a:t>的</a:t>
            </a:r>
            <a:r>
              <a:rPr lang="zh-CN" altLang="zh-CN" sz="2000" dirty="0" smtClean="0">
                <a:latin typeface="+mn-ea"/>
              </a:rPr>
              <a:t>核心竞争力。</a:t>
            </a:r>
            <a:endParaRPr lang="en-US" altLang="zh-CN" sz="2000" dirty="0" smtClean="0">
              <a:latin typeface="+mn-ea"/>
            </a:endParaRPr>
          </a:p>
          <a:p>
            <a:pPr marL="0" indent="0">
              <a:buNone/>
            </a:pPr>
            <a:r>
              <a:rPr lang="en-US" altLang="zh-CN" sz="2000" dirty="0">
                <a:latin typeface="+mn-ea"/>
              </a:rPr>
              <a:t> </a:t>
            </a:r>
            <a:r>
              <a:rPr lang="en-US" altLang="zh-CN" sz="2000" dirty="0" smtClean="0">
                <a:latin typeface="+mn-ea"/>
              </a:rPr>
              <a:t>   </a:t>
            </a:r>
            <a:r>
              <a:rPr lang="zh-CN" altLang="en-US" sz="2000" dirty="0" smtClean="0">
                <a:latin typeface="+mn-ea"/>
              </a:rPr>
              <a:t>一名优秀的跟单员应该了解外包业务的形式、外包业务跟进的程序、内容及要求，以及选择外包企业的方法，具备外包业务的基本能力。</a:t>
            </a:r>
            <a:endParaRPr lang="zh-CN" altLang="zh-CN" sz="20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06266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>
            <a:spLocks/>
          </p:cNvSpPr>
          <p:nvPr/>
        </p:nvSpPr>
        <p:spPr>
          <a:xfrm>
            <a:off x="683568" y="3573016"/>
            <a:ext cx="8305800" cy="1143000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b="1" dirty="0"/>
              <a:t>任务一  认识外包业务的</a:t>
            </a:r>
            <a:r>
              <a:rPr lang="zh-CN" altLang="en-US" b="1" dirty="0" smtClean="0"/>
              <a:t>工作</a:t>
            </a:r>
            <a:endParaRPr lang="en-US" altLang="zh-CN" b="1" dirty="0" smtClean="0"/>
          </a:p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8034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学习指南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66936" y="2064216"/>
            <a:ext cx="8229600" cy="438912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一、外包业务的缘由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外包的</a:t>
            </a:r>
            <a:r>
              <a:rPr lang="zh-CN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含义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外包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业务产生的原因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二、外包业务的形式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包工包料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和包工不包料</a:t>
            </a:r>
          </a:p>
          <a:p>
            <a:r>
              <a:rPr lang="en-US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成品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外包、半成品外包和材料外包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zh-CN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三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外包业务跟进</a:t>
            </a:r>
            <a:r>
              <a:rPr lang="zh-CN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程序</a:t>
            </a:r>
            <a:endParaRPr lang="en-US" altLang="zh-CN" sz="24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四、外包采购</a:t>
            </a:r>
            <a:r>
              <a:rPr lang="zh-CN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公司</a:t>
            </a:r>
            <a:endParaRPr lang="en-US" altLang="zh-CN" sz="24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外包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采购公司提供的服务</a:t>
            </a:r>
          </a:p>
          <a:p>
            <a:r>
              <a:rPr lang="en-US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外包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采购公司的工作</a:t>
            </a:r>
            <a:r>
              <a:rPr lang="zh-CN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程序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外包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采购公司的</a:t>
            </a:r>
            <a:r>
              <a:rPr lang="zh-CN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优势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029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实例展示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74848" y="2492896"/>
            <a:ext cx="8229600" cy="44348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dirty="0" smtClean="0"/>
              <a:t>        </a:t>
            </a:r>
            <a:r>
              <a:rPr lang="zh-CN" altLang="zh-CN" dirty="0" smtClean="0"/>
              <a:t>上海司博进出口公司</a:t>
            </a:r>
            <a:r>
              <a:rPr lang="zh-CN" altLang="zh-CN" dirty="0"/>
              <a:t>是一家新企业，面对着公司经营的业务，必须要掌握相关的外包业务知识和技能。在开展外贸跟单工作中，司博经理在学习外包业务的缘由、形式和外包业务跟进工作的环节及具体工作内容，。并将掌握的外包知识和技能运用到自己公司的具体业务中。</a:t>
            </a:r>
          </a:p>
        </p:txBody>
      </p:sp>
    </p:spTree>
    <p:extLst>
      <p:ext uri="{BB962C8B-B14F-4D97-AF65-F5344CB8AC3E}">
        <p14:creationId xmlns:p14="http://schemas.microsoft.com/office/powerpoint/2010/main" val="37362200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>
            <a:spLocks/>
          </p:cNvSpPr>
          <p:nvPr/>
        </p:nvSpPr>
        <p:spPr>
          <a:xfrm>
            <a:off x="683568" y="3573016"/>
            <a:ext cx="8305800" cy="1143000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zh-CN" b="1" dirty="0"/>
              <a:t>任务二</a:t>
            </a:r>
            <a:r>
              <a:rPr lang="en-US" altLang="zh-CN" b="1" dirty="0"/>
              <a:t>  </a:t>
            </a:r>
            <a:r>
              <a:rPr lang="zh-CN" altLang="zh-CN" b="1" dirty="0"/>
              <a:t>外包业务的</a:t>
            </a:r>
            <a:r>
              <a:rPr lang="zh-CN" altLang="zh-CN" b="1" dirty="0" smtClean="0"/>
              <a:t>跟进</a:t>
            </a:r>
            <a:endParaRPr lang="en-US" altLang="zh-CN" b="1" dirty="0" smtClean="0"/>
          </a:p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8134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学习指南</a:t>
            </a:r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1166936" y="2064216"/>
            <a:ext cx="8229600" cy="4389120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一、外包业务选择的方法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明确业务的</a:t>
            </a:r>
            <a:r>
              <a:rPr lang="zh-CN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性质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确定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外包业务的范围</a:t>
            </a:r>
          </a:p>
          <a:p>
            <a:r>
              <a:rPr lang="en-US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选择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合适的外包企业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二、外包业务跟进的方法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监控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的主要方法</a:t>
            </a:r>
          </a:p>
          <a:p>
            <a:r>
              <a:rPr lang="en-US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外包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企业的考核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三、外包业务跟进应注意事项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抽样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严谨</a:t>
            </a:r>
          </a:p>
          <a:p>
            <a:r>
              <a:rPr lang="en-US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检验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标识</a:t>
            </a:r>
            <a:r>
              <a:rPr lang="zh-CN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清晰</a:t>
            </a:r>
          </a:p>
          <a:p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1134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 smtClean="0"/>
              <a:t>实例展示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831704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 smtClean="0"/>
              <a:t>        </a:t>
            </a:r>
            <a:r>
              <a:rPr lang="zh-CN" altLang="zh-CN" dirty="0" smtClean="0"/>
              <a:t>上海司博进出口公司</a:t>
            </a:r>
            <a:r>
              <a:rPr lang="zh-CN" altLang="zh-CN" dirty="0"/>
              <a:t>为了提高经济效益，根据销售确认书对男式全棉</a:t>
            </a:r>
            <a:r>
              <a:rPr lang="en-US" altLang="zh-CN" dirty="0"/>
              <a:t>6</a:t>
            </a:r>
            <a:r>
              <a:rPr lang="zh-CN" altLang="zh-CN" dirty="0"/>
              <a:t>袋短裤的要求，将该产品的纽扣辅料外包给苏州进发纽扣有限公司进行加工。为此双方就纽扣的加工条件进行磋商，并根据双方达成的一致意见签订外包加工合同。</a:t>
            </a:r>
          </a:p>
        </p:txBody>
      </p:sp>
    </p:spTree>
    <p:extLst>
      <p:ext uri="{BB962C8B-B14F-4D97-AF65-F5344CB8AC3E}">
        <p14:creationId xmlns:p14="http://schemas.microsoft.com/office/powerpoint/2010/main" val="16002690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实例</a:t>
            </a:r>
            <a:r>
              <a:rPr lang="zh-CN" altLang="zh-CN" dirty="0" smtClean="0"/>
              <a:t>展示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7211144" cy="4434840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/>
              <a:t>一、上海司博进出口公司签订外包加工合同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386452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流畅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597</TotalTime>
  <Words>384</Words>
  <Application>Microsoft Office PowerPoint</Application>
  <PresentationFormat>全屏显示(4:3)</PresentationFormat>
  <Paragraphs>37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隶书</vt:lpstr>
      <vt:lpstr>宋体</vt:lpstr>
      <vt:lpstr>Calibri</vt:lpstr>
      <vt:lpstr>Constantia</vt:lpstr>
      <vt:lpstr>Wingdings</vt:lpstr>
      <vt:lpstr>Wingdings 2</vt:lpstr>
      <vt:lpstr>流畅</vt:lpstr>
      <vt:lpstr>PowerPoint 演示文稿</vt:lpstr>
      <vt:lpstr>项目背景</vt:lpstr>
      <vt:lpstr>PowerPoint 演示文稿</vt:lpstr>
      <vt:lpstr>学习指南</vt:lpstr>
      <vt:lpstr>实例展示</vt:lpstr>
      <vt:lpstr>PowerPoint 演示文稿</vt:lpstr>
      <vt:lpstr>学习指南</vt:lpstr>
      <vt:lpstr>实例展示</vt:lpstr>
      <vt:lpstr>实例展示</vt:lpstr>
      <vt:lpstr>PowerPoint 演示文稿</vt:lpstr>
      <vt:lpstr>实例展示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liu</dc:creator>
  <cp:lastModifiedBy>刘</cp:lastModifiedBy>
  <cp:revision>185</cp:revision>
  <dcterms:created xsi:type="dcterms:W3CDTF">2015-03-02T06:40:48Z</dcterms:created>
  <dcterms:modified xsi:type="dcterms:W3CDTF">2021-02-25T09:17:48Z</dcterms:modified>
</cp:coreProperties>
</file>