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85" r:id="rId2"/>
    <p:sldId id="257" r:id="rId3"/>
    <p:sldId id="286" r:id="rId4"/>
    <p:sldId id="259" r:id="rId5"/>
    <p:sldId id="283" r:id="rId6"/>
    <p:sldId id="270" r:id="rId7"/>
    <p:sldId id="287" r:id="rId8"/>
    <p:sldId id="288" r:id="rId9"/>
    <p:sldId id="276" r:id="rId10"/>
    <p:sldId id="278" r:id="rId11"/>
    <p:sldId id="284" r:id="rId12"/>
    <p:sldId id="277" r:id="rId13"/>
    <p:sldId id="279" r:id="rId14"/>
    <p:sldId id="280" r:id="rId15"/>
    <p:sldId id="289" r:id="rId16"/>
    <p:sldId id="282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4660"/>
  </p:normalViewPr>
  <p:slideViewPr>
    <p:cSldViewPr>
      <p:cViewPr varScale="1">
        <p:scale>
          <a:sx n="110" d="100"/>
          <a:sy n="110" d="100"/>
        </p:scale>
        <p:origin x="136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45F9D-3C02-4D31-A048-714826C8F555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B3C12-883E-4359-9113-2B5D323058B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74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项目十  包装纸盒、纸箱的</a:t>
            </a:r>
            <a:b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跟进</a:t>
            </a:r>
          </a:p>
        </p:txBody>
      </p:sp>
    </p:spTree>
    <p:extLst>
      <p:ext uri="{BB962C8B-B14F-4D97-AF65-F5344CB8AC3E}">
        <p14:creationId xmlns:p14="http://schemas.microsoft.com/office/powerpoint/2010/main" val="410507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6936" y="2064216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四、运输包装标志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．运输标志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．指示性</a:t>
            </a:r>
            <a:r>
              <a:rPr lang="zh-CN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标志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．警告性标志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五、运输包装的要求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．外箱方面</a:t>
            </a:r>
          </a:p>
          <a:p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．木箱方面</a:t>
            </a:r>
          </a:p>
        </p:txBody>
      </p:sp>
    </p:spTree>
    <p:extLst>
      <p:ext uri="{BB962C8B-B14F-4D97-AF65-F5344CB8AC3E}">
        <p14:creationId xmlns:p14="http://schemas.microsoft.com/office/powerpoint/2010/main" val="65249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运输包装</a:t>
            </a:r>
            <a:r>
              <a:rPr lang="zh-CN" altLang="zh-CN" dirty="0"/>
              <a:t>的标准化与专业化强度高，通常由专业公司进行生产。为此，跟单员司博先生根据出口货物的要求选择瓦楞纸箱作为男式全棉</a:t>
            </a:r>
            <a:r>
              <a:rPr lang="en-US" altLang="zh-CN" dirty="0"/>
              <a:t>6</a:t>
            </a:r>
            <a:r>
              <a:rPr lang="zh-CN" altLang="zh-CN" dirty="0"/>
              <a:t>袋短裤的外包装，并指定宁波市田丽包装纸箱有限公司承制瓦楞纸箱的加工生产。于是，双方签订了纸箱订购合同。跟单员司博先生根据订购合同规定包装要求和交货时间进行跟进，确保纸箱的品质和生产进度。</a:t>
            </a:r>
          </a:p>
        </p:txBody>
      </p:sp>
    </p:spTree>
    <p:extLst>
      <p:ext uri="{BB962C8B-B14F-4D97-AF65-F5344CB8AC3E}">
        <p14:creationId xmlns:p14="http://schemas.microsoft.com/office/powerpoint/2010/main" val="3636420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6419056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一、司博先生签订纸箱订购合同</a:t>
            </a:r>
            <a:endParaRPr lang="zh-CN" altLang="zh-CN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b="55342"/>
          <a:stretch/>
        </p:blipFill>
        <p:spPr>
          <a:xfrm>
            <a:off x="1475656" y="2492897"/>
            <a:ext cx="6480720" cy="4176464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341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6923112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二、宁波田丽包装纸箱有限公司进行生产</a:t>
            </a:r>
            <a:endParaRPr lang="zh-CN" altLang="zh-CN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2192" y="2924944"/>
            <a:ext cx="8274608" cy="2586732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972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686800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三、司博先生进行运输包装</a:t>
            </a:r>
            <a:r>
              <a:rPr lang="zh-CN" altLang="en-US" dirty="0" smtClean="0"/>
              <a:t>跟进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四、宁波服装有限公司进行</a:t>
            </a:r>
            <a:r>
              <a:rPr lang="zh-CN" altLang="en-US" dirty="0" smtClean="0"/>
              <a:t>运输包装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五、国际货运代理公司提货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631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0663" y="1196752"/>
            <a:ext cx="8143785" cy="4856834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007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5915000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六、宁波服装有限公司结算加工费</a:t>
            </a:r>
            <a:endParaRPr lang="zh-CN" altLang="zh-CN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61256" y="2548980"/>
            <a:ext cx="6995120" cy="4023280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110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zh-CN" b="1" dirty="0"/>
              <a:t>项目</a:t>
            </a:r>
            <a:r>
              <a:rPr lang="zh-CN" altLang="zh-CN" b="1" dirty="0" smtClean="0"/>
              <a:t>背景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000" dirty="0" smtClean="0">
                <a:latin typeface="+mn-ea"/>
              </a:rPr>
              <a:t>    产品</a:t>
            </a:r>
            <a:r>
              <a:rPr lang="zh-CN" altLang="en-US" sz="2000" dirty="0">
                <a:latin typeface="+mn-ea"/>
              </a:rPr>
              <a:t>包装是商品生产的延续</a:t>
            </a:r>
            <a:r>
              <a:rPr lang="en-US" altLang="zh-CN" sz="2000" dirty="0">
                <a:latin typeface="+mn-ea"/>
              </a:rPr>
              <a:t>,</a:t>
            </a:r>
            <a:r>
              <a:rPr lang="zh-CN" altLang="en-US" sz="2000" dirty="0">
                <a:latin typeface="+mn-ea"/>
              </a:rPr>
              <a:t>其包括销售包装和运输包装。跟单员应根据出口商品的特性和客户对包装的要求，选择合适的包装专业厂商进行定制，还要根据出口货物的体积、重量选择相应规格的集装箱和数量，做好出口商品的包装跟单工作。</a:t>
            </a:r>
          </a:p>
          <a:p>
            <a:pPr marL="0" indent="0">
              <a:buNone/>
            </a:pPr>
            <a:r>
              <a:rPr lang="zh-CN" altLang="en-US" sz="2000" dirty="0" smtClean="0">
                <a:latin typeface="+mn-ea"/>
              </a:rPr>
              <a:t>    一</a:t>
            </a:r>
            <a:r>
              <a:rPr lang="zh-CN" altLang="en-US" sz="2000" dirty="0">
                <a:latin typeface="+mn-ea"/>
              </a:rPr>
              <a:t>个优秀的跟单员必须要了解出口商品包装跟进的方法和要求，具备包装跟进工作的基本能力</a:t>
            </a:r>
          </a:p>
        </p:txBody>
      </p:sp>
    </p:spTree>
    <p:extLst>
      <p:ext uri="{BB962C8B-B14F-4D97-AF65-F5344CB8AC3E}">
        <p14:creationId xmlns:p14="http://schemas.microsoft.com/office/powerpoint/2010/main" val="206266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/>
              <a:t>任务一  跟进产品销售</a:t>
            </a:r>
            <a:r>
              <a:rPr lang="zh-CN" altLang="en-US" b="1" dirty="0" smtClean="0"/>
              <a:t>包装</a:t>
            </a:r>
            <a:endParaRPr lang="en-US" altLang="zh-CN" b="1" dirty="0" smtClean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044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6936" y="2064216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一、销售包装用材与包装方式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．纸质包装材料</a:t>
            </a:r>
            <a:r>
              <a:rPr lang="zh-CN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与包装方式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．木质包装材料与包装方式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．塑料包装材料与包装方式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．金属包装材料与包装方式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二、销售包装的设计要求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．便于运输和储存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．便于消费者识别、携带和使用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．便于陈列和经销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．要具有艺术性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．符合国际或国家有关规定及标准</a:t>
            </a:r>
          </a:p>
          <a:p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02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KKK </a:t>
            </a:r>
            <a:r>
              <a:rPr lang="en-US" altLang="zh-CN" dirty="0"/>
              <a:t>IMPORT CO.LTD</a:t>
            </a:r>
            <a:r>
              <a:rPr lang="zh-CN" altLang="zh-CN" dirty="0"/>
              <a:t>进口商要求选用高档铜板纸制作硬体型纸盒作为男式全棉</a:t>
            </a:r>
            <a:r>
              <a:rPr lang="en-US" altLang="zh-CN" dirty="0"/>
              <a:t>6</a:t>
            </a:r>
            <a:r>
              <a:rPr lang="zh-CN" altLang="zh-CN" dirty="0"/>
              <a:t>袋短裤的内包装。跟单员司博先生选择宁波市宏兴包装纸盒厂承制男式全棉</a:t>
            </a:r>
            <a:r>
              <a:rPr lang="en-US" altLang="zh-CN" dirty="0"/>
              <a:t>6</a:t>
            </a:r>
            <a:r>
              <a:rPr lang="zh-CN" altLang="zh-CN" dirty="0"/>
              <a:t>袋短裤包装纸盒的加工企业，与该公司业务员议定纸盒规格要求、交货时间，并签订了订购合同。为此，司博先生根据订购合同规定包装要求和交货时间进行跟进，确保纸盒的品质和生产进度。</a:t>
            </a:r>
          </a:p>
        </p:txBody>
      </p:sp>
    </p:spTree>
    <p:extLst>
      <p:ext uri="{BB962C8B-B14F-4D97-AF65-F5344CB8AC3E}">
        <p14:creationId xmlns:p14="http://schemas.microsoft.com/office/powerpoint/2010/main" val="3975803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571184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一、司博先生签订纸盒订购</a:t>
            </a:r>
            <a:r>
              <a:rPr lang="zh-CN" altLang="en-US" dirty="0" smtClean="0"/>
              <a:t>合同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二、司博先生销售包装</a:t>
            </a:r>
            <a:r>
              <a:rPr lang="zh-CN" altLang="en-US" dirty="0" smtClean="0"/>
              <a:t>跟进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三、宁波服装有限公司进行产品包装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7935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4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b="41988"/>
          <a:stretch/>
        </p:blipFill>
        <p:spPr>
          <a:xfrm>
            <a:off x="1475656" y="764705"/>
            <a:ext cx="6637569" cy="5904656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233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/>
              <a:t>任务二  跟进产品</a:t>
            </a:r>
            <a:r>
              <a:rPr lang="zh-CN" altLang="en-US" b="1" dirty="0" smtClean="0"/>
              <a:t>运输包装</a:t>
            </a:r>
            <a:endParaRPr lang="en-US" altLang="zh-CN" b="1" dirty="0" smtClean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34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6936" y="2064216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一、运输包装用材与包装方式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．运输包装用纸板与包装</a:t>
            </a:r>
            <a:r>
              <a:rPr lang="zh-CN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方式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．运输包装用木材与包装方式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二、集合运输包装方式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．集装箱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．集装包（袋）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．托盘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三、瓦楞纸箱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．我国瓦楞纸箱的分类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．我国瓦楞纸箱的结构</a:t>
            </a:r>
          </a:p>
          <a:p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119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560</Words>
  <Application>Microsoft Office PowerPoint</Application>
  <PresentationFormat>全屏显示(4:3)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隶书</vt:lpstr>
      <vt:lpstr>宋体</vt:lpstr>
      <vt:lpstr>Calibri</vt:lpstr>
      <vt:lpstr>Constantia</vt:lpstr>
      <vt:lpstr>Wingdings</vt:lpstr>
      <vt:lpstr>Wingdings 2</vt:lpstr>
      <vt:lpstr>流畅</vt:lpstr>
      <vt:lpstr>PowerPoint 演示文稿</vt:lpstr>
      <vt:lpstr>项目背景</vt:lpstr>
      <vt:lpstr>PowerPoint 演示文稿</vt:lpstr>
      <vt:lpstr>学习指南</vt:lpstr>
      <vt:lpstr>实例展示</vt:lpstr>
      <vt:lpstr>实例展示</vt:lpstr>
      <vt:lpstr>PowerPoint 演示文稿</vt:lpstr>
      <vt:lpstr>PowerPoint 演示文稿</vt:lpstr>
      <vt:lpstr>学习指南</vt:lpstr>
      <vt:lpstr>学习指南</vt:lpstr>
      <vt:lpstr>实例展示</vt:lpstr>
      <vt:lpstr>实例展示</vt:lpstr>
      <vt:lpstr>实例展示</vt:lpstr>
      <vt:lpstr>实例展示</vt:lpstr>
      <vt:lpstr>PowerPoint 演示文稿</vt:lpstr>
      <vt:lpstr>实例展示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liu</dc:creator>
  <cp:lastModifiedBy>刘</cp:lastModifiedBy>
  <cp:revision>256</cp:revision>
  <dcterms:created xsi:type="dcterms:W3CDTF">2015-03-02T06:40:48Z</dcterms:created>
  <dcterms:modified xsi:type="dcterms:W3CDTF">2021-02-25T09:23:10Z</dcterms:modified>
</cp:coreProperties>
</file>