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74" r:id="rId2"/>
    <p:sldId id="258" r:id="rId3"/>
    <p:sldId id="275" r:id="rId4"/>
    <p:sldId id="260" r:id="rId5"/>
    <p:sldId id="261" r:id="rId6"/>
    <p:sldId id="276" r:id="rId7"/>
    <p:sldId id="266" r:id="rId8"/>
    <p:sldId id="268" r:id="rId9"/>
    <p:sldId id="273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4660"/>
  </p:normalViewPr>
  <p:slideViewPr>
    <p:cSldViewPr>
      <p:cViewPr varScale="1">
        <p:scale>
          <a:sx n="110" d="100"/>
          <a:sy n="110" d="100"/>
        </p:scale>
        <p:origin x="13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45F9D-3C02-4D31-A048-714826C8F555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B3C12-883E-4359-9113-2B5D323058B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74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B3C12-883E-4359-9113-2B5D323058B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892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B3C12-883E-4359-9113-2B5D323058B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821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B3C12-883E-4359-9113-2B5D323058B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34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项目二  跟单员</a:t>
            </a:r>
            <a:r>
              <a:rPr lang="zh-CN" altLang="en-US" sz="5600" b="1" dirty="0" smtClean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职业</a:t>
            </a:r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素质</a:t>
            </a:r>
            <a:r>
              <a:rPr lang="zh-CN" altLang="en-US" sz="5600" b="1" dirty="0" smtClean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的</a:t>
            </a:r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养成</a:t>
            </a:r>
          </a:p>
        </p:txBody>
      </p:sp>
    </p:spTree>
    <p:extLst>
      <p:ext uri="{BB962C8B-B14F-4D97-AF65-F5344CB8AC3E}">
        <p14:creationId xmlns:p14="http://schemas.microsoft.com/office/powerpoint/2010/main" val="345409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010376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zh-CN" b="1" dirty="0" smtClean="0"/>
              <a:t>项目背景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400" dirty="0" smtClean="0">
                <a:latin typeface="+mn-ea"/>
              </a:rPr>
              <a:t>    </a:t>
            </a:r>
            <a:r>
              <a:rPr lang="zh-CN" altLang="zh-CN" sz="2400" dirty="0" smtClean="0">
                <a:latin typeface="+mn-ea"/>
              </a:rPr>
              <a:t>国际贸易</a:t>
            </a:r>
            <a:r>
              <a:rPr lang="zh-CN" altLang="zh-CN" sz="2400" dirty="0">
                <a:latin typeface="+mn-ea"/>
              </a:rPr>
              <a:t>跟单员是公司内部专业分工趋于细化而产生的一种岗位。其指出口贸易合同签订后，对贸易合同项下订单的货物，在生产加工、货物运输、报检、保险、报关和结汇等环节进行部分或全部跟踪或操作，协同完成贸易合同履行的外贸从业人员。</a:t>
            </a:r>
          </a:p>
          <a:p>
            <a:pPr marL="0" indent="0">
              <a:buNone/>
            </a:pPr>
            <a:r>
              <a:rPr lang="en-US" altLang="zh-CN" sz="2400" dirty="0" smtClean="0">
                <a:latin typeface="+mn-ea"/>
              </a:rPr>
              <a:t>    </a:t>
            </a:r>
            <a:r>
              <a:rPr lang="zh-CN" altLang="zh-CN" sz="2400" dirty="0" smtClean="0">
                <a:latin typeface="+mn-ea"/>
              </a:rPr>
              <a:t>外贸</a:t>
            </a:r>
            <a:r>
              <a:rPr lang="zh-CN" altLang="zh-CN" sz="2400" dirty="0">
                <a:latin typeface="+mn-ea"/>
              </a:rPr>
              <a:t>跟</a:t>
            </a:r>
            <a:r>
              <a:rPr lang="zh-CN" altLang="zh-CN" sz="2400" dirty="0" smtClean="0">
                <a:latin typeface="+mn-ea"/>
              </a:rPr>
              <a:t>单是</a:t>
            </a:r>
            <a:r>
              <a:rPr lang="zh-CN" altLang="zh-CN" sz="2400" dirty="0">
                <a:latin typeface="+mn-ea"/>
              </a:rPr>
              <a:t>确保合同顺利进行的前提。因此，一个优秀的国际贸易跟单员，需要了解外贸跟单工作的具体内容、特点和要求，明确与其他外贸工作岗位的关系，养成一个优秀跟单员需具备的基本职业素质。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zh-CN" b="1" dirty="0"/>
              <a:t>任务一</a:t>
            </a:r>
            <a:r>
              <a:rPr lang="en-US" altLang="zh-CN" b="1" dirty="0"/>
              <a:t>  </a:t>
            </a:r>
            <a:r>
              <a:rPr lang="zh-CN" altLang="zh-CN" b="1" dirty="0"/>
              <a:t>认识外贸跟单的</a:t>
            </a:r>
            <a:r>
              <a:rPr lang="zh-CN" altLang="zh-CN" b="1" dirty="0" smtClean="0"/>
              <a:t>工作</a:t>
            </a:r>
            <a:endParaRPr lang="en-US" altLang="zh-CN" b="1" dirty="0" smtClean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552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zh-CN" altLang="zh-CN" dirty="0" smtClean="0"/>
              <a:t>学习指南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一、外贸跟单员的工作岗位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二、外贸跟单员的工作内容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．合同磋商阶段</a:t>
            </a: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．贸易合同订立阶段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．贸易合同履行阶段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．贸易合同履行后阶段</a:t>
            </a:r>
          </a:p>
          <a:p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司博</a:t>
            </a:r>
            <a:r>
              <a:rPr lang="zh-CN" altLang="zh-CN" dirty="0"/>
              <a:t>经理是一位职场新手，要成为一个创业成功人士，必须掌握进出口公司的主要工作，因而决定自己兼任跟单员工作。在开展外贸跟单工作前，必须掌握外贸跟单工作的环节及具体工作内容，跟单员司博先生给自己布置了下列一道功课，将在校学习的相关专业知识归纳出口贸易跟单工作环节、工作内容和有关单据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b="1" dirty="0"/>
              <a:t>任务二  了解外贸跟单</a:t>
            </a:r>
            <a:r>
              <a:rPr lang="zh-CN" altLang="en-US" sz="5400" b="1" dirty="0" smtClean="0"/>
              <a:t>员的职业</a:t>
            </a:r>
            <a:r>
              <a:rPr lang="zh-CN" altLang="en-US" sz="5400" b="1" dirty="0" smtClean="0"/>
              <a:t>素质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923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zh-CN" altLang="zh-CN" dirty="0" smtClean="0"/>
              <a:t>学习指南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一、交际礼仪素质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．基本礼仪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．电话礼仪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．商务接待礼仪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．宴请礼仪。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二、专业基础知识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．专业基础知识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．商务法律知识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．商品基础知识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．商品认证标准</a:t>
            </a:r>
          </a:p>
          <a:p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3824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zh-CN" altLang="zh-CN" dirty="0" smtClean="0"/>
              <a:t>学习指南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三、生产管理基础知识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．生产计划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．原材料采购管理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．仓库管理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．生产管理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．品质管理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6506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651304" cy="443484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跟</a:t>
            </a:r>
            <a:r>
              <a:rPr lang="zh-CN" altLang="zh-CN" dirty="0"/>
              <a:t>单员司博先生虽然是一位职场新手，但是懂得质量是企业的生命线。为此，司博先生给自己布置了下列另一道功课，以《自我检测品质管理工作要求表》的形式，将自己在校学习的相关专业知识要点进行归纳。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99592" y="3713189"/>
            <a:ext cx="7893252" cy="2956915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01301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512</TotalTime>
  <Words>425</Words>
  <Application>Microsoft Office PowerPoint</Application>
  <PresentationFormat>全屏显示(4:3)</PresentationFormat>
  <Paragraphs>38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隶书</vt:lpstr>
      <vt:lpstr>宋体</vt:lpstr>
      <vt:lpstr>Calibri</vt:lpstr>
      <vt:lpstr>Constantia</vt:lpstr>
      <vt:lpstr>Wingdings</vt:lpstr>
      <vt:lpstr>Wingdings 2</vt:lpstr>
      <vt:lpstr>流畅</vt:lpstr>
      <vt:lpstr>PowerPoint 演示文稿</vt:lpstr>
      <vt:lpstr>项目背景 </vt:lpstr>
      <vt:lpstr>PowerPoint 演示文稿</vt:lpstr>
      <vt:lpstr>学习指南</vt:lpstr>
      <vt:lpstr>实例展示</vt:lpstr>
      <vt:lpstr>PowerPoint 演示文稿</vt:lpstr>
      <vt:lpstr>学习指南</vt:lpstr>
      <vt:lpstr>学习指南</vt:lpstr>
      <vt:lpstr>实例展示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liu</dc:creator>
  <cp:lastModifiedBy>刘</cp:lastModifiedBy>
  <cp:revision>143</cp:revision>
  <dcterms:created xsi:type="dcterms:W3CDTF">2015-03-02T06:40:48Z</dcterms:created>
  <dcterms:modified xsi:type="dcterms:W3CDTF">2021-02-25T08:53:23Z</dcterms:modified>
</cp:coreProperties>
</file>