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332" r:id="rId2"/>
    <p:sldId id="258" r:id="rId3"/>
    <p:sldId id="334" r:id="rId4"/>
    <p:sldId id="260" r:id="rId5"/>
    <p:sldId id="329" r:id="rId6"/>
    <p:sldId id="327" r:id="rId7"/>
    <p:sldId id="328" r:id="rId8"/>
    <p:sldId id="335" r:id="rId9"/>
    <p:sldId id="272" r:id="rId10"/>
    <p:sldId id="331" r:id="rId11"/>
    <p:sldId id="33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B3C12-883E-4359-9113-2B5D323058B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89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项目三　国际贸易合同的</a:t>
            </a:r>
            <a:b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商订</a:t>
            </a:r>
          </a:p>
        </p:txBody>
      </p:sp>
    </p:spTree>
    <p:extLst>
      <p:ext uri="{BB962C8B-B14F-4D97-AF65-F5344CB8AC3E}">
        <p14:creationId xmlns:p14="http://schemas.microsoft.com/office/powerpoint/2010/main" val="19440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>
                <a:latin typeface="+mn-ea"/>
              </a:rPr>
              <a:t>    </a:t>
            </a:r>
            <a:r>
              <a:rPr lang="zh-CN" altLang="zh-CN" dirty="0" smtClean="0">
                <a:latin typeface="+mn-ea"/>
              </a:rPr>
              <a:t>上海司博进出口公司司</a:t>
            </a:r>
            <a:r>
              <a:rPr lang="zh-CN" altLang="zh-CN" dirty="0">
                <a:latin typeface="+mn-ea"/>
              </a:rPr>
              <a:t>博经理根据与</a:t>
            </a:r>
            <a:r>
              <a:rPr lang="en-US" altLang="zh-CN" dirty="0">
                <a:latin typeface="+mn-ea"/>
              </a:rPr>
              <a:t>KKK IMPORT CO.LTD</a:t>
            </a:r>
            <a:r>
              <a:rPr lang="zh-CN" altLang="zh-CN" dirty="0">
                <a:latin typeface="+mn-ea"/>
              </a:rPr>
              <a:t>磋商达成的一致意见拟订销售确认书一式两份，将双方的权利、义务等明文规定下来。销售确认书经签章后寄给</a:t>
            </a:r>
            <a:r>
              <a:rPr lang="en-US" altLang="zh-CN" dirty="0">
                <a:latin typeface="+mn-ea"/>
              </a:rPr>
              <a:t>KKK IMPORT CO.LTD</a:t>
            </a:r>
            <a:r>
              <a:rPr lang="zh-CN" altLang="zh-CN" dirty="0">
                <a:latin typeface="+mn-ea"/>
              </a:rPr>
              <a:t>会签。</a:t>
            </a:r>
            <a:r>
              <a:rPr lang="en-US" altLang="zh-CN" dirty="0">
                <a:latin typeface="+mn-ea"/>
              </a:rPr>
              <a:t>KKK IMPORT CO.LTD</a:t>
            </a:r>
            <a:r>
              <a:rPr lang="zh-CN" altLang="zh-CN" dirty="0">
                <a:latin typeface="+mn-ea"/>
              </a:rPr>
              <a:t>对合同核准无误后，由经理签章，并留下一份备案。然后通过快递将另一份寄送至上海司博进出口公司，作为履行合同的依据。</a:t>
            </a:r>
            <a:endParaRPr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1294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1201" b="-1"/>
          <a:stretch/>
        </p:blipFill>
        <p:spPr>
          <a:xfrm>
            <a:off x="1907704" y="764704"/>
            <a:ext cx="5544616" cy="6004090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294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010376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zh-CN" b="1" dirty="0" smtClean="0"/>
              <a:t>项目背景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400" dirty="0" smtClean="0"/>
              <a:t>        </a:t>
            </a:r>
            <a:r>
              <a:rPr lang="zh-CN" altLang="zh-CN" sz="2400" dirty="0" smtClean="0"/>
              <a:t>销售</a:t>
            </a:r>
            <a:r>
              <a:rPr lang="zh-CN" altLang="zh-CN" sz="2400" dirty="0"/>
              <a:t>合同的订立通常为交易磋商、样品提供和合同订立三个环节。交易磋商可以通过面对面、电话、传真和电子邮件等方式就品质、数量、包装、价格、装运、支付等主要合同条款进行洽谈。出口商在买卖双方达成一致意见后，通常提供样品，供进口商确认，并拟订销售确认书，由双方签章生效。</a:t>
            </a:r>
          </a:p>
          <a:p>
            <a:pPr marL="0" indent="0">
              <a:buNone/>
            </a:pPr>
            <a:r>
              <a:rPr lang="en-US" altLang="zh-CN" sz="2400" dirty="0" smtClean="0"/>
              <a:t>        </a:t>
            </a:r>
            <a:r>
              <a:rPr lang="zh-CN" altLang="zh-CN" sz="2400" dirty="0" smtClean="0"/>
              <a:t>一</a:t>
            </a:r>
            <a:r>
              <a:rPr lang="zh-CN" altLang="zh-CN" sz="2400" dirty="0"/>
              <a:t>个优秀跟单员必须具备签订销售合同的基本能力。在我国出口贸易业务中，合同主要分为合同书和确认书两种形式，两者虽然在格式、条款项目和内容上有所不同，但在法律上具有同等效力，对买卖双方均有约束力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任务一  开展交易</a:t>
            </a:r>
            <a:r>
              <a:rPr lang="zh-CN" altLang="en-US" b="1" dirty="0" smtClean="0"/>
              <a:t>磋商</a:t>
            </a:r>
            <a:endParaRPr lang="en-US" altLang="zh-CN" dirty="0" smtClean="0"/>
          </a:p>
          <a:p>
            <a:pPr algn="ctr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1477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zh-CN" altLang="zh-CN" dirty="0" smtClean="0"/>
              <a:t>学习指南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/>
              <a:t>一、询盘</a:t>
            </a:r>
            <a:endParaRPr lang="en-US" altLang="zh-CN" sz="24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/>
              <a:t>二、发盘</a:t>
            </a:r>
            <a:endParaRPr lang="zh-CN" altLang="zh-CN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/>
              <a:t>三、还盘</a:t>
            </a:r>
            <a:endParaRPr lang="zh-CN" altLang="zh-CN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/>
              <a:t>四、接受</a:t>
            </a:r>
            <a:endParaRPr lang="zh-CN" altLang="zh-CN" sz="2400" dirty="0"/>
          </a:p>
          <a:p>
            <a:pPr marL="0" indent="0">
              <a:buNone/>
            </a:pPr>
            <a:endParaRPr lang="zh-CN" altLang="zh-CN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>
                <a:latin typeface="+mn-ea"/>
              </a:rPr>
              <a:t>    </a:t>
            </a:r>
            <a:r>
              <a:rPr lang="zh-CN" altLang="zh-CN" dirty="0" smtClean="0">
                <a:latin typeface="+mn-ea"/>
              </a:rPr>
              <a:t>澳大利亚</a:t>
            </a:r>
            <a:r>
              <a:rPr lang="zh-CN" altLang="zh-CN" dirty="0">
                <a:latin typeface="+mn-ea"/>
              </a:rPr>
              <a:t>客商</a:t>
            </a:r>
            <a:r>
              <a:rPr lang="en-US" altLang="zh-CN" dirty="0">
                <a:latin typeface="+mn-ea"/>
              </a:rPr>
              <a:t>KKK IMPORT CO.LTD</a:t>
            </a:r>
            <a:r>
              <a:rPr lang="zh-CN" altLang="zh-CN" dirty="0">
                <a:latin typeface="+mn-ea"/>
              </a:rPr>
              <a:t>通过上海司博进出口公司网对男式全棉</a:t>
            </a:r>
            <a:r>
              <a:rPr lang="en-US" altLang="zh-CN" dirty="0">
                <a:latin typeface="+mn-ea"/>
              </a:rPr>
              <a:t>6</a:t>
            </a:r>
            <a:r>
              <a:rPr lang="zh-CN" altLang="zh-CN" dirty="0">
                <a:latin typeface="+mn-ea"/>
              </a:rPr>
              <a:t>袋短裤（</a:t>
            </a:r>
            <a:r>
              <a:rPr lang="en-US" altLang="zh-CN" dirty="0">
                <a:latin typeface="+mn-ea"/>
              </a:rPr>
              <a:t>MEN’S 100% COTTON DRILL 6 POCKET SHORT</a:t>
            </a:r>
            <a:r>
              <a:rPr lang="zh-CN" altLang="zh-CN" dirty="0">
                <a:latin typeface="+mn-ea"/>
              </a:rPr>
              <a:t>）十分感兴趣，于是与司博经理就品质、数量、包装、价格、装运和支付方式等交易条件进行磋商。</a:t>
            </a:r>
          </a:p>
        </p:txBody>
      </p:sp>
    </p:spTree>
    <p:extLst>
      <p:ext uri="{BB962C8B-B14F-4D97-AF65-F5344CB8AC3E}">
        <p14:creationId xmlns:p14="http://schemas.microsoft.com/office/powerpoint/2010/main" val="189279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6347048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/>
              <a:t>一、上海司博进出口公司发盘</a:t>
            </a:r>
            <a:endParaRPr lang="zh-CN" altLang="en-US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71600" y="2636189"/>
            <a:ext cx="7560840" cy="3993735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104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5842992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/>
              <a:t>二、</a:t>
            </a:r>
            <a:r>
              <a:rPr lang="en-US" altLang="zh-CN" dirty="0"/>
              <a:t>KKK IMPORT CO.LTD</a:t>
            </a:r>
            <a:r>
              <a:rPr lang="zh-CN" altLang="zh-CN" dirty="0"/>
              <a:t>接受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43608" y="2492896"/>
            <a:ext cx="7355160" cy="4123523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7667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任务二  签订销售</a:t>
            </a:r>
            <a:r>
              <a:rPr lang="zh-CN" altLang="en-US" b="1" dirty="0" smtClean="0"/>
              <a:t>合同书</a:t>
            </a:r>
            <a:endParaRPr lang="en-US" altLang="zh-CN" b="1" dirty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32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学习指南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166936" y="2064216"/>
            <a:ext cx="822960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一、销售合同书的主要内容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．约首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．正文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．约尾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二、销售合同成立的有效条件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．当事人必须在自愿和真实的基础上达成协议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．当事人必须具有订立合同的行为能力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．合同必须有对价和合法的约因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．合同的标的或内容必须合法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．合同必须符合法律规定的形式</a:t>
            </a:r>
          </a:p>
          <a:p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404</Words>
  <Application>Microsoft Office PowerPoint</Application>
  <PresentationFormat>全屏显示(4:3)</PresentationFormat>
  <Paragraphs>31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PowerPoint 演示文稿</vt:lpstr>
      <vt:lpstr>项目背景 </vt:lpstr>
      <vt:lpstr>PowerPoint 演示文稿</vt:lpstr>
      <vt:lpstr>学习指南</vt:lpstr>
      <vt:lpstr>实例展示</vt:lpstr>
      <vt:lpstr>实例展示</vt:lpstr>
      <vt:lpstr>实例展示</vt:lpstr>
      <vt:lpstr>PowerPoint 演示文稿</vt:lpstr>
      <vt:lpstr>学习指南</vt:lpstr>
      <vt:lpstr>实例展示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137</cp:revision>
  <dcterms:created xsi:type="dcterms:W3CDTF">2015-03-02T06:40:48Z</dcterms:created>
  <dcterms:modified xsi:type="dcterms:W3CDTF">2021-02-25T08:59:09Z</dcterms:modified>
</cp:coreProperties>
</file>