
<file path=[Content_Types].xml><?xml version="1.0" encoding="utf-8"?>
<Types xmlns="http://schemas.openxmlformats.org/package/2006/content-types">
  <Default Extension="bin" ContentType="application/vnd.openxmlformats-officedocument.oleObject"/>
  <Default Extension="png" ContentType="image/png"/>
  <Default Extension="wmf" ContentType="image/x-wmf"/>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1297" r:id="rId2"/>
    <p:sldId id="1137" r:id="rId3"/>
    <p:sldId id="1157" r:id="rId4"/>
    <p:sldId id="1244" r:id="rId5"/>
    <p:sldId id="1245" r:id="rId6"/>
    <p:sldId id="1241" r:id="rId7"/>
    <p:sldId id="1246" r:id="rId8"/>
    <p:sldId id="1247" r:id="rId9"/>
    <p:sldId id="1242" r:id="rId10"/>
    <p:sldId id="1248" r:id="rId11"/>
    <p:sldId id="1249" r:id="rId12"/>
    <p:sldId id="1250" r:id="rId13"/>
    <p:sldId id="1243" r:id="rId14"/>
    <p:sldId id="1251" r:id="rId15"/>
    <p:sldId id="1252" r:id="rId16"/>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54">
          <p15:clr>
            <a:srgbClr val="A4A3A4"/>
          </p15:clr>
        </p15:guide>
        <p15:guide id="2" pos="2860">
          <p15:clr>
            <a:srgbClr val="A4A3A4"/>
          </p15:clr>
        </p15:guide>
      </p15:sldGuideLst>
    </p:ext>
    <p:ext uri="{2D200454-40CA-4A62-9FC3-DE9A4176ACB9}">
      <p15:notesGuideLst xmlns:p15="http://schemas.microsoft.com/office/powerpoint/2012/main" xmlns="">
        <p15:guide id="1" orient="horz" pos="2871">
          <p15:clr>
            <a:srgbClr val="A4A3A4"/>
          </p15:clr>
        </p15:guide>
        <p15:guide id="2" pos="2145">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8" d="100"/>
          <a:sy n="108" d="100"/>
        </p:scale>
        <p:origin x="-1704" y="-84"/>
      </p:cViewPr>
      <p:guideLst>
        <p:guide orient="horz" pos="2154"/>
        <p:guide pos="2860"/>
      </p:guideLst>
    </p:cSldViewPr>
  </p:slideViewPr>
  <p:notesTextViewPr>
    <p:cViewPr>
      <p:scale>
        <a:sx n="1" d="1"/>
        <a:sy n="1" d="1"/>
      </p:scale>
      <p:origin x="0" y="0"/>
    </p:cViewPr>
  </p:notesTextViewPr>
  <p:notesViewPr>
    <p:cSldViewPr>
      <p:cViewPr varScale="1">
        <p:scale>
          <a:sx n="58" d="100"/>
          <a:sy n="58" d="100"/>
        </p:scale>
        <p:origin x="-2580" y="-78"/>
      </p:cViewPr>
      <p:guideLst>
        <p:guide orient="horz" pos="2871"/>
        <p:guide pos="2145"/>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2.wmf"/><Relationship Id="rId1" Type="http://schemas.openxmlformats.org/officeDocument/2006/relationships/image" Target="../media/image4.wmf"/><Relationship Id="rId4" Type="http://schemas.openxmlformats.org/officeDocument/2006/relationships/image" Target="../media/image6.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image" Target="../media/image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7E3135A-BE9F-44C2-BD3E-EAA7F8E0C4E5}" type="datetimeFigureOut">
              <a:rPr lang="zh-CN" altLang="en-US" smtClean="0"/>
              <a:t>2022/8/29</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E3915CC-F604-4EEC-AA36-7BDDB3418D42}" type="slidenum">
              <a:rPr lang="zh-CN" altLang="en-US" smtClean="0"/>
              <a:t>‹#›</a:t>
            </a:fld>
            <a:endParaRPr lang="zh-CN" altLang="en-US"/>
          </a:p>
        </p:txBody>
      </p:sp>
    </p:spTree>
    <p:extLst>
      <p:ext uri="{BB962C8B-B14F-4D97-AF65-F5344CB8AC3E}">
        <p14:creationId xmlns:p14="http://schemas.microsoft.com/office/powerpoint/2010/main" val="10004233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1403648" y="260648"/>
            <a:ext cx="7497762" cy="706437"/>
          </a:xfrm>
        </p:spPr>
        <p:txBody>
          <a:bodyPr/>
          <a:lstStyle>
            <a:lvl1pPr>
              <a:defRPr>
                <a:solidFill>
                  <a:schemeClr val="tx2"/>
                </a:solidFill>
              </a:defRPr>
            </a:lvl1pPr>
          </a:lstStyle>
          <a:p>
            <a:r>
              <a:rPr lang="zh-CN" altLang="en-US" dirty="0" smtClean="0"/>
              <a:t>单击此处编辑母版标题样式</a:t>
            </a:r>
            <a:endParaRPr lang="zh-CN" altLang="en-US" dirty="0"/>
          </a:p>
        </p:txBody>
      </p:sp>
      <p:sp>
        <p:nvSpPr>
          <p:cNvPr id="3" name="内容占位符 2"/>
          <p:cNvSpPr>
            <a:spLocks noGrp="1"/>
          </p:cNvSpPr>
          <p:nvPr>
            <p:ph idx="1"/>
          </p:nvPr>
        </p:nvSpPr>
        <p:spPr>
          <a:xfrm>
            <a:off x="467544" y="1268760"/>
            <a:ext cx="8280400" cy="5112568"/>
          </a:xfrm>
        </p:spPr>
        <p:txBody>
          <a:bodyPr/>
          <a:lstStyle>
            <a:lvl1pPr algn="just">
              <a:lnSpc>
                <a:spcPct val="125000"/>
              </a:lnSpc>
              <a:defRPr/>
            </a:lvl1pPr>
            <a:lvl2pPr algn="just">
              <a:lnSpc>
                <a:spcPct val="125000"/>
              </a:lnSpc>
              <a:defRPr/>
            </a:lvl2pPr>
            <a:lvl3pPr algn="just">
              <a:lnSpc>
                <a:spcPct val="125000"/>
              </a:lnSpc>
              <a:defRPr/>
            </a:lvl3pPr>
            <a:lvl4pPr algn="just">
              <a:lnSpc>
                <a:spcPct val="125000"/>
              </a:lnSpc>
              <a:defRPr/>
            </a:lvl4pPr>
            <a:lvl5pPr algn="just">
              <a:lnSpc>
                <a:spcPct val="125000"/>
              </a:lnSpc>
              <a:defRPr/>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5" name="Rectangle 7"/>
          <p:cNvSpPr>
            <a:spLocks noGrp="1" noChangeArrowheads="1"/>
          </p:cNvSpPr>
          <p:nvPr>
            <p:ph type="dt" sz="half" idx="10"/>
          </p:nvPr>
        </p:nvSpPr>
        <p:spPr/>
        <p:txBody>
          <a:bodyPr/>
          <a:lstStyle>
            <a:lvl1pPr>
              <a:defRPr/>
            </a:lvl1pPr>
          </a:lstStyle>
          <a:p>
            <a:pPr>
              <a:defRPr/>
            </a:pPr>
            <a:endParaRPr lang="en-US" altLang="zh-CN">
              <a:solidFill>
                <a:srgbClr val="000000"/>
              </a:solidFill>
            </a:endParaRPr>
          </a:p>
        </p:txBody>
      </p:sp>
      <p:sp>
        <p:nvSpPr>
          <p:cNvPr id="6" name="Rectangle 8"/>
          <p:cNvSpPr>
            <a:spLocks noGrp="1" noChangeArrowheads="1"/>
          </p:cNvSpPr>
          <p:nvPr>
            <p:ph type="ftr" sz="quarter" idx="11"/>
          </p:nvPr>
        </p:nvSpPr>
        <p:spPr/>
        <p:txBody>
          <a:bodyPr/>
          <a:lstStyle>
            <a:lvl1pPr>
              <a:defRPr/>
            </a:lvl1pPr>
          </a:lstStyle>
          <a:p>
            <a:pPr>
              <a:defRPr/>
            </a:pPr>
            <a:endParaRPr lang="en-US" altLang="zh-CN">
              <a:solidFill>
                <a:srgbClr val="000000"/>
              </a:solidFill>
            </a:endParaRPr>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1403648" y="274291"/>
            <a:ext cx="7497762" cy="706437"/>
          </a:xfrm>
        </p:spPr>
        <p:txBody>
          <a:bodyPr/>
          <a:lstStyle>
            <a:lvl1pPr>
              <a:defRPr b="0">
                <a:latin typeface="华文中宋" pitchFamily="2" charset="-122"/>
                <a:ea typeface="华文中宋" pitchFamily="2" charset="-122"/>
              </a:defRPr>
            </a:lvl1pPr>
          </a:lstStyle>
          <a:p>
            <a:r>
              <a:rPr lang="zh-CN" altLang="en-US" dirty="0" smtClean="0"/>
              <a:t>单击此处编辑母版标题样式</a:t>
            </a:r>
            <a:endParaRPr lang="zh-CN" altLang="en-US" dirty="0"/>
          </a:p>
        </p:txBody>
      </p:sp>
      <p:sp>
        <p:nvSpPr>
          <p:cNvPr id="4" name="内容占位符 3"/>
          <p:cNvSpPr>
            <a:spLocks noGrp="1"/>
          </p:cNvSpPr>
          <p:nvPr>
            <p:ph sz="half" idx="2"/>
          </p:nvPr>
        </p:nvSpPr>
        <p:spPr>
          <a:xfrm>
            <a:off x="395536" y="1268760"/>
            <a:ext cx="8291264" cy="5112568"/>
          </a:xfrm>
        </p:spPr>
        <p:txBody>
          <a:bodyPr/>
          <a:lstStyle>
            <a:lvl1pPr algn="just">
              <a:lnSpc>
                <a:spcPct val="135000"/>
              </a:lnSpc>
              <a:spcBef>
                <a:spcPts val="625"/>
              </a:spcBef>
              <a:buFont typeface="Arial" pitchFamily="34" charset="0"/>
              <a:buChar char="•"/>
              <a:defRPr sz="1800" b="0">
                <a:latin typeface="+mn-ea"/>
                <a:ea typeface="+mn-ea"/>
              </a:defRPr>
            </a:lvl1pPr>
            <a:lvl2pPr algn="just">
              <a:lnSpc>
                <a:spcPct val="135000"/>
              </a:lnSpc>
              <a:spcBef>
                <a:spcPts val="625"/>
              </a:spcBef>
              <a:buFont typeface="Arial" pitchFamily="34" charset="0"/>
              <a:buChar char="•"/>
              <a:defRPr sz="1800" b="0">
                <a:latin typeface="+mn-ea"/>
                <a:ea typeface="+mn-ea"/>
              </a:defRPr>
            </a:lvl2pPr>
            <a:lvl3pPr algn="just">
              <a:lnSpc>
                <a:spcPct val="135000"/>
              </a:lnSpc>
              <a:spcBef>
                <a:spcPts val="625"/>
              </a:spcBef>
              <a:buFont typeface="Arial" pitchFamily="34" charset="0"/>
              <a:buChar char="•"/>
              <a:defRPr sz="1800" b="0">
                <a:latin typeface="+mn-ea"/>
                <a:ea typeface="+mn-ea"/>
              </a:defRPr>
            </a:lvl3pPr>
            <a:lvl4pPr algn="just">
              <a:lnSpc>
                <a:spcPct val="135000"/>
              </a:lnSpc>
              <a:spcBef>
                <a:spcPts val="625"/>
              </a:spcBef>
              <a:buFont typeface="Arial" pitchFamily="34" charset="0"/>
              <a:buChar char="•"/>
              <a:defRPr sz="1800" b="0">
                <a:latin typeface="+mn-ea"/>
                <a:ea typeface="+mn-ea"/>
              </a:defRPr>
            </a:lvl4pPr>
            <a:lvl5pPr algn="just">
              <a:lnSpc>
                <a:spcPct val="135000"/>
              </a:lnSpc>
              <a:spcBef>
                <a:spcPts val="625"/>
              </a:spcBef>
              <a:buFont typeface="Arial" pitchFamily="34" charset="0"/>
              <a:buChar char="•"/>
              <a:defRPr sz="1800" b="0">
                <a:latin typeface="+mn-ea"/>
                <a:ea typeface="+mn-ea"/>
              </a:defRPr>
            </a:lvl5pPr>
            <a:lvl6pPr>
              <a:defRPr sz="1800"/>
            </a:lvl6pPr>
            <a:lvl7pPr>
              <a:defRPr sz="1800"/>
            </a:lvl7pPr>
            <a:lvl8pPr>
              <a:defRPr sz="1800"/>
            </a:lvl8pPr>
            <a:lvl9pPr>
              <a:defRPr sz="1800"/>
            </a:lvl9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5" name="Rectangle 7"/>
          <p:cNvSpPr>
            <a:spLocks noGrp="1" noChangeArrowheads="1"/>
          </p:cNvSpPr>
          <p:nvPr userDrawn="1">
            <p:ph type="dt" sz="half" idx="10"/>
          </p:nvPr>
        </p:nvSpPr>
        <p:spPr/>
        <p:txBody>
          <a:bodyPr/>
          <a:lstStyle>
            <a:lvl1pPr>
              <a:defRPr/>
            </a:lvl1pPr>
          </a:lstStyle>
          <a:p>
            <a:pPr>
              <a:defRPr/>
            </a:pPr>
            <a:endParaRPr lang="zh-CN" altLang="zh-CN"/>
          </a:p>
        </p:txBody>
      </p:sp>
      <p:sp>
        <p:nvSpPr>
          <p:cNvPr id="6" name="Rectangle 8"/>
          <p:cNvSpPr>
            <a:spLocks noGrp="1" noChangeArrowheads="1"/>
          </p:cNvSpPr>
          <p:nvPr userDrawn="1">
            <p:ph type="ftr" sz="quarter" idx="11"/>
          </p:nvPr>
        </p:nvSpPr>
        <p:spPr/>
        <p:txBody>
          <a:bodyPr/>
          <a:lstStyle>
            <a:lvl1pPr>
              <a:defRPr/>
            </a:lvl1pPr>
          </a:lstStyle>
          <a:p>
            <a:pPr>
              <a:defRPr/>
            </a:pPr>
            <a:endParaRPr lang="zh-CN" altLang="zh-CN"/>
          </a:p>
        </p:txBody>
      </p:sp>
      <p:sp>
        <p:nvSpPr>
          <p:cNvPr id="7" name="Rectangle 9"/>
          <p:cNvSpPr>
            <a:spLocks noGrp="1" noChangeArrowheads="1"/>
          </p:cNvSpPr>
          <p:nvPr userDrawn="1">
            <p:ph type="sldNum" sz="quarter" idx="12"/>
          </p:nvPr>
        </p:nvSpPr>
        <p:spPr/>
        <p:txBody>
          <a:bodyPr/>
          <a:lstStyle>
            <a:lvl1pPr>
              <a:defRPr/>
            </a:lvl1pPr>
          </a:lstStyle>
          <a:p>
            <a:pPr>
              <a:defRPr/>
            </a:pPr>
            <a:fld id="{BE613377-92FF-4B1C-9A4D-EF878028BFE8}" type="slidenum">
              <a:rPr lang="zh-CN" altLang="zh-CN"/>
              <a:t>‹#›</a:t>
            </a:fld>
            <a:endParaRPr lang="zh-CN"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oleObject" Target="../embeddings/oleObject2.bin"/><Relationship Id="rId3" Type="http://schemas.openxmlformats.org/officeDocument/2006/relationships/theme" Target="../theme/theme1.xml"/><Relationship Id="rId7" Type="http://schemas.openxmlformats.org/officeDocument/2006/relationships/image" Target="../media/image3.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wmf"/><Relationship Id="rId5" Type="http://schemas.openxmlformats.org/officeDocument/2006/relationships/oleObject" Target="../embeddings/oleObject1.bin"/><Relationship Id="rId4" Type="http://schemas.openxmlformats.org/officeDocument/2006/relationships/vmlDrawing" Target="../drawings/vmlDrawing1.vml"/><Relationship Id="rId9" Type="http://schemas.openxmlformats.org/officeDocument/2006/relationships/image" Target="../media/image2.w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graphicFrame>
        <p:nvGraphicFramePr>
          <p:cNvPr id="7" name="对象 6"/>
          <p:cNvGraphicFramePr/>
          <p:nvPr userDrawn="1"/>
        </p:nvGraphicFramePr>
        <p:xfrm>
          <a:off x="1403350" y="0"/>
          <a:ext cx="7759065" cy="962660"/>
        </p:xfrm>
        <a:graphic>
          <a:graphicData uri="http://schemas.openxmlformats.org/presentationml/2006/ole">
            <mc:AlternateContent xmlns:mc="http://schemas.openxmlformats.org/markup-compatibility/2006">
              <mc:Choice xmlns:v="urn:schemas-microsoft-com:vml" Requires="v">
                <p:oleObj spid="_x0000_s1051" r:id="rId5" imgW="6791325" imgH="962025" progId="Paint.Picture">
                  <p:embed/>
                </p:oleObj>
              </mc:Choice>
              <mc:Fallback>
                <p:oleObj r:id="rId5" imgW="6791325" imgH="962025" progId="Paint.Picture">
                  <p:embed/>
                  <p:pic>
                    <p:nvPicPr>
                      <p:cNvPr id="0" name="图片 7"/>
                      <p:cNvPicPr/>
                      <p:nvPr/>
                    </p:nvPicPr>
                    <p:blipFill>
                      <a:blip r:embed="rId6"/>
                    </p:blipFill>
                    <p:spPr>
                      <a:xfrm>
                        <a:off x="1403350" y="0"/>
                        <a:ext cx="7759065" cy="962660"/>
                      </a:xfrm>
                      <a:prstGeom prst="rect">
                        <a:avLst/>
                      </a:prstGeom>
                    </p:spPr>
                  </p:pic>
                </p:oleObj>
              </mc:Fallback>
            </mc:AlternateContent>
          </a:graphicData>
        </a:graphic>
      </p:graphicFrame>
      <p:sp>
        <p:nvSpPr>
          <p:cNvPr id="1026" name="Rectangle 5"/>
          <p:cNvSpPr>
            <a:spLocks noGrp="1" noChangeArrowheads="1"/>
          </p:cNvSpPr>
          <p:nvPr>
            <p:ph type="title"/>
          </p:nvPr>
        </p:nvSpPr>
        <p:spPr bwMode="auto">
          <a:xfrm>
            <a:off x="1475656" y="274291"/>
            <a:ext cx="7497762" cy="706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en-US" dirty="0" smtClean="0"/>
              <a:t>单击此处编辑母版标题样式</a:t>
            </a:r>
          </a:p>
        </p:txBody>
      </p:sp>
      <p:sp>
        <p:nvSpPr>
          <p:cNvPr id="1027" name="Rectangle 6"/>
          <p:cNvSpPr>
            <a:spLocks noGrp="1" noChangeArrowheads="1"/>
          </p:cNvSpPr>
          <p:nvPr>
            <p:ph type="body" idx="1"/>
          </p:nvPr>
        </p:nvSpPr>
        <p:spPr bwMode="auto">
          <a:xfrm>
            <a:off x="395536" y="1340768"/>
            <a:ext cx="8280400" cy="5114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p>
        </p:txBody>
      </p:sp>
      <p:sp>
        <p:nvSpPr>
          <p:cNvPr id="1031" name="Rectangle 7"/>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sz="1400">
                <a:latin typeface="Arial" pitchFamily="34" charset="0"/>
              </a:defRPr>
            </a:lvl1pPr>
          </a:lstStyle>
          <a:p>
            <a:pPr fontAlgn="base">
              <a:spcBef>
                <a:spcPct val="0"/>
              </a:spcBef>
              <a:spcAft>
                <a:spcPct val="0"/>
              </a:spcAft>
              <a:defRPr/>
            </a:pPr>
            <a:endParaRPr lang="en-US" altLang="zh-CN">
              <a:solidFill>
                <a:srgbClr val="000000"/>
              </a:solidFill>
            </a:endParaRPr>
          </a:p>
        </p:txBody>
      </p:sp>
      <p:sp>
        <p:nvSpPr>
          <p:cNvPr id="1032" name="Rectangle 8"/>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a:defRPr sz="1400">
                <a:latin typeface="Arial" pitchFamily="34" charset="0"/>
              </a:defRPr>
            </a:lvl1pPr>
          </a:lstStyle>
          <a:p>
            <a:pPr fontAlgn="base">
              <a:spcBef>
                <a:spcPct val="0"/>
              </a:spcBef>
              <a:spcAft>
                <a:spcPct val="0"/>
              </a:spcAft>
              <a:defRPr/>
            </a:pPr>
            <a:endParaRPr lang="en-US" altLang="zh-CN">
              <a:solidFill>
                <a:srgbClr val="000000"/>
              </a:solidFill>
            </a:endParaRPr>
          </a:p>
        </p:txBody>
      </p:sp>
      <p:sp>
        <p:nvSpPr>
          <p:cNvPr id="1033" name="Rectangle 9"/>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a:defRPr sz="1400">
                <a:latin typeface="Arial" pitchFamily="34" charset="0"/>
              </a:defRPr>
            </a:lvl1pPr>
          </a:lstStyle>
          <a:p>
            <a:pPr fontAlgn="base">
              <a:spcBef>
                <a:spcPct val="0"/>
              </a:spcBef>
              <a:spcAft>
                <a:spcPct val="0"/>
              </a:spcAft>
              <a:defRPr/>
            </a:pPr>
            <a:fld id="{A7F89BE6-BB91-4137-ACFE-16E9194B9FFD}" type="slidenum">
              <a:rPr lang="zh-CN" altLang="en-US">
                <a:solidFill>
                  <a:srgbClr val="000000"/>
                </a:solidFill>
              </a:rPr>
              <a:t>‹#›</a:t>
            </a:fld>
            <a:endParaRPr lang="en-US" altLang="zh-CN">
              <a:solidFill>
                <a:srgbClr val="000000"/>
              </a:solidFill>
            </a:endParaRPr>
          </a:p>
        </p:txBody>
      </p:sp>
      <p:pic>
        <p:nvPicPr>
          <p:cNvPr id="2" name="Picture 10" descr="LOGO"/>
          <p:cNvPicPr>
            <a:picLocks noChangeAspect="1" noChangeArrowheads="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6948264" y="6453336"/>
            <a:ext cx="2160811" cy="3600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aphicFrame>
        <p:nvGraphicFramePr>
          <p:cNvPr id="4" name="对象 3"/>
          <p:cNvGraphicFramePr/>
          <p:nvPr userDrawn="1"/>
        </p:nvGraphicFramePr>
        <p:xfrm>
          <a:off x="635" y="0"/>
          <a:ext cx="1408430" cy="991870"/>
        </p:xfrm>
        <a:graphic>
          <a:graphicData uri="http://schemas.openxmlformats.org/presentationml/2006/ole">
            <mc:AlternateContent xmlns:mc="http://schemas.openxmlformats.org/markup-compatibility/2006">
              <mc:Choice xmlns:v="urn:schemas-microsoft-com:vml" Requires="v">
                <p:oleObj spid="_x0000_s1052" r:id="rId8" imgW="2809875" imgH="2181225" progId="Paint.Picture">
                  <p:embed/>
                </p:oleObj>
              </mc:Choice>
              <mc:Fallback>
                <p:oleObj r:id="rId8" imgW="2809875" imgH="2181225" progId="Paint.Picture">
                  <p:embed/>
                  <p:pic>
                    <p:nvPicPr>
                      <p:cNvPr id="0" name="图片 4"/>
                      <p:cNvPicPr/>
                      <p:nvPr/>
                    </p:nvPicPr>
                    <p:blipFill>
                      <a:blip r:embed="rId9"/>
                    </p:blipFill>
                    <p:spPr>
                      <a:xfrm>
                        <a:off x="635" y="0"/>
                        <a:ext cx="1408430" cy="991870"/>
                      </a:xfrm>
                      <a:prstGeom prst="rect">
                        <a:avLst/>
                      </a:prstGeom>
                    </p:spPr>
                  </p:pic>
                </p:oleObj>
              </mc:Fallback>
            </mc:AlternateContent>
          </a:graphicData>
        </a:graphic>
      </p:graphicFrame>
    </p:spTree>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l" rtl="0" eaLnBrk="0" fontAlgn="base" hangingPunct="0">
        <a:spcBef>
          <a:spcPct val="0"/>
        </a:spcBef>
        <a:spcAft>
          <a:spcPct val="0"/>
        </a:spcAft>
        <a:defRPr sz="2300" b="0">
          <a:solidFill>
            <a:schemeClr val="tx2"/>
          </a:solidFill>
          <a:latin typeface="华文中宋" pitchFamily="2" charset="-122"/>
          <a:ea typeface="华文中宋" pitchFamily="2" charset="-122"/>
          <a:cs typeface="+mj-cs"/>
        </a:defRPr>
      </a:lvl1pPr>
      <a:lvl2pPr algn="l" rtl="0" eaLnBrk="0" fontAlgn="base" hangingPunct="0">
        <a:spcBef>
          <a:spcPct val="0"/>
        </a:spcBef>
        <a:spcAft>
          <a:spcPct val="0"/>
        </a:spcAft>
        <a:defRPr sz="2400" b="1">
          <a:solidFill>
            <a:srgbClr val="FFFF00"/>
          </a:solidFill>
          <a:latin typeface="Arial" pitchFamily="34" charset="0"/>
          <a:ea typeface="GungsuhChe" pitchFamily="49" charset="-127"/>
        </a:defRPr>
      </a:lvl2pPr>
      <a:lvl3pPr algn="l" rtl="0" eaLnBrk="0" fontAlgn="base" hangingPunct="0">
        <a:spcBef>
          <a:spcPct val="0"/>
        </a:spcBef>
        <a:spcAft>
          <a:spcPct val="0"/>
        </a:spcAft>
        <a:defRPr sz="2400" b="1">
          <a:solidFill>
            <a:srgbClr val="FFFF00"/>
          </a:solidFill>
          <a:latin typeface="Arial" pitchFamily="34" charset="0"/>
          <a:ea typeface="GungsuhChe" pitchFamily="49" charset="-127"/>
        </a:defRPr>
      </a:lvl3pPr>
      <a:lvl4pPr algn="l" rtl="0" eaLnBrk="0" fontAlgn="base" hangingPunct="0">
        <a:spcBef>
          <a:spcPct val="0"/>
        </a:spcBef>
        <a:spcAft>
          <a:spcPct val="0"/>
        </a:spcAft>
        <a:defRPr sz="2400" b="1">
          <a:solidFill>
            <a:srgbClr val="FFFF00"/>
          </a:solidFill>
          <a:latin typeface="Arial" pitchFamily="34" charset="0"/>
          <a:ea typeface="GungsuhChe" pitchFamily="49" charset="-127"/>
        </a:defRPr>
      </a:lvl4pPr>
      <a:lvl5pPr algn="l" rtl="0" eaLnBrk="0" fontAlgn="base" hangingPunct="0">
        <a:spcBef>
          <a:spcPct val="0"/>
        </a:spcBef>
        <a:spcAft>
          <a:spcPct val="0"/>
        </a:spcAft>
        <a:defRPr sz="2400" b="1">
          <a:solidFill>
            <a:srgbClr val="FFFF00"/>
          </a:solidFill>
          <a:latin typeface="Arial" pitchFamily="34" charset="0"/>
          <a:ea typeface="GungsuhChe" pitchFamily="49" charset="-127"/>
        </a:defRPr>
      </a:lvl5pPr>
      <a:lvl6pPr marL="457200" algn="l" rtl="0" fontAlgn="base">
        <a:spcBef>
          <a:spcPct val="0"/>
        </a:spcBef>
        <a:spcAft>
          <a:spcPct val="0"/>
        </a:spcAft>
        <a:defRPr sz="2400" b="1">
          <a:solidFill>
            <a:srgbClr val="FFFF00"/>
          </a:solidFill>
          <a:latin typeface="Arial" pitchFamily="34" charset="0"/>
          <a:ea typeface="GungsuhChe" pitchFamily="49" charset="-127"/>
        </a:defRPr>
      </a:lvl6pPr>
      <a:lvl7pPr marL="914400" algn="l" rtl="0" fontAlgn="base">
        <a:spcBef>
          <a:spcPct val="0"/>
        </a:spcBef>
        <a:spcAft>
          <a:spcPct val="0"/>
        </a:spcAft>
        <a:defRPr sz="2400" b="1">
          <a:solidFill>
            <a:srgbClr val="FFFF00"/>
          </a:solidFill>
          <a:latin typeface="Arial" pitchFamily="34" charset="0"/>
          <a:ea typeface="GungsuhChe" pitchFamily="49" charset="-127"/>
        </a:defRPr>
      </a:lvl7pPr>
      <a:lvl8pPr marL="1371600" algn="l" rtl="0" fontAlgn="base">
        <a:spcBef>
          <a:spcPct val="0"/>
        </a:spcBef>
        <a:spcAft>
          <a:spcPct val="0"/>
        </a:spcAft>
        <a:defRPr sz="2400" b="1">
          <a:solidFill>
            <a:srgbClr val="FFFF00"/>
          </a:solidFill>
          <a:latin typeface="Arial" pitchFamily="34" charset="0"/>
          <a:ea typeface="GungsuhChe" pitchFamily="49" charset="-127"/>
        </a:defRPr>
      </a:lvl8pPr>
      <a:lvl9pPr marL="1828800" algn="l" rtl="0" fontAlgn="base">
        <a:spcBef>
          <a:spcPct val="0"/>
        </a:spcBef>
        <a:spcAft>
          <a:spcPct val="0"/>
        </a:spcAft>
        <a:defRPr sz="2400" b="1">
          <a:solidFill>
            <a:srgbClr val="FFFF00"/>
          </a:solidFill>
          <a:latin typeface="Arial" pitchFamily="34" charset="0"/>
          <a:ea typeface="GungsuhChe" pitchFamily="49" charset="-127"/>
        </a:defRPr>
      </a:lvl9pPr>
    </p:titleStyle>
    <p:bodyStyle>
      <a:lvl1pPr marL="342900" indent="-342900" algn="l" rtl="0" eaLnBrk="0" fontAlgn="base" hangingPunct="0">
        <a:lnSpc>
          <a:spcPct val="125000"/>
        </a:lnSpc>
        <a:spcBef>
          <a:spcPct val="20000"/>
        </a:spcBef>
        <a:spcAft>
          <a:spcPct val="0"/>
        </a:spcAft>
        <a:buChar char="•"/>
        <a:defRPr>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a:solidFill>
            <a:schemeClr val="tx1"/>
          </a:solidFill>
          <a:latin typeface="+mn-lt"/>
          <a:ea typeface="+mn-ea"/>
        </a:defRPr>
      </a:lvl2pPr>
      <a:lvl3pPr marL="1143000" indent="-228600" algn="l" rtl="0" eaLnBrk="0" fontAlgn="base" hangingPunct="0">
        <a:lnSpc>
          <a:spcPct val="125000"/>
        </a:lnSpc>
        <a:spcBef>
          <a:spcPct val="20000"/>
        </a:spcBef>
        <a:spcAft>
          <a:spcPct val="0"/>
        </a:spcAft>
        <a:buChar char="•"/>
        <a:defRPr>
          <a:solidFill>
            <a:schemeClr val="tx1"/>
          </a:solidFill>
          <a:latin typeface="+mn-lt"/>
          <a:ea typeface="+mn-ea"/>
        </a:defRPr>
      </a:lvl3pPr>
      <a:lvl4pPr marL="1600200" indent="-228600" algn="l" rtl="0" eaLnBrk="0" fontAlgn="base" hangingPunct="0">
        <a:lnSpc>
          <a:spcPct val="125000"/>
        </a:lnSpc>
        <a:spcBef>
          <a:spcPct val="20000"/>
        </a:spcBef>
        <a:spcAft>
          <a:spcPct val="0"/>
        </a:spcAft>
        <a:buChar char="–"/>
        <a:defRPr>
          <a:solidFill>
            <a:schemeClr val="tx1"/>
          </a:solidFill>
          <a:latin typeface="+mn-lt"/>
          <a:ea typeface="+mn-ea"/>
        </a:defRPr>
      </a:lvl4pPr>
      <a:lvl5pPr marL="2057400" indent="-228600" algn="l" rtl="0" eaLnBrk="0" fontAlgn="base" hangingPunct="0">
        <a:lnSpc>
          <a:spcPct val="125000"/>
        </a:lnSpc>
        <a:spcBef>
          <a:spcPct val="20000"/>
        </a:spcBef>
        <a:spcAft>
          <a:spcPct val="0"/>
        </a:spcAft>
        <a:buChar char="»"/>
        <a:defRPr>
          <a:solidFill>
            <a:schemeClr val="tx1"/>
          </a:solidFill>
          <a:latin typeface="+mn-lt"/>
          <a:ea typeface="+mn-ea"/>
        </a:defRPr>
      </a:lvl5pPr>
      <a:lvl6pPr marL="2514600" indent="-228600" algn="l" rtl="0" fontAlgn="base">
        <a:lnSpc>
          <a:spcPct val="125000"/>
        </a:lnSpc>
        <a:spcBef>
          <a:spcPct val="20000"/>
        </a:spcBef>
        <a:spcAft>
          <a:spcPct val="0"/>
        </a:spcAft>
        <a:buChar char="»"/>
        <a:defRPr>
          <a:solidFill>
            <a:schemeClr val="tx1"/>
          </a:solidFill>
          <a:latin typeface="+mn-lt"/>
          <a:ea typeface="+mn-ea"/>
        </a:defRPr>
      </a:lvl6pPr>
      <a:lvl7pPr marL="2971800" indent="-228600" algn="l" rtl="0" fontAlgn="base">
        <a:lnSpc>
          <a:spcPct val="125000"/>
        </a:lnSpc>
        <a:spcBef>
          <a:spcPct val="20000"/>
        </a:spcBef>
        <a:spcAft>
          <a:spcPct val="0"/>
        </a:spcAft>
        <a:buChar char="»"/>
        <a:defRPr>
          <a:solidFill>
            <a:schemeClr val="tx1"/>
          </a:solidFill>
          <a:latin typeface="+mn-lt"/>
          <a:ea typeface="+mn-ea"/>
        </a:defRPr>
      </a:lvl7pPr>
      <a:lvl8pPr marL="3429000" indent="-228600" algn="l" rtl="0" fontAlgn="base">
        <a:lnSpc>
          <a:spcPct val="125000"/>
        </a:lnSpc>
        <a:spcBef>
          <a:spcPct val="20000"/>
        </a:spcBef>
        <a:spcAft>
          <a:spcPct val="0"/>
        </a:spcAft>
        <a:buChar char="»"/>
        <a:defRPr>
          <a:solidFill>
            <a:schemeClr val="tx1"/>
          </a:solidFill>
          <a:latin typeface="+mn-lt"/>
          <a:ea typeface="+mn-ea"/>
        </a:defRPr>
      </a:lvl8pPr>
      <a:lvl9pPr marL="3886200" indent="-228600" algn="l" rtl="0" fontAlgn="base">
        <a:lnSpc>
          <a:spcPct val="125000"/>
        </a:lnSpc>
        <a:spcBef>
          <a:spcPct val="20000"/>
        </a:spcBef>
        <a:spcAft>
          <a:spcPct val="0"/>
        </a:spcAft>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wmf"/><Relationship Id="rId3" Type="http://schemas.openxmlformats.org/officeDocument/2006/relationships/oleObject" Target="../embeddings/oleObject3.bin"/><Relationship Id="rId7"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2.wmf"/><Relationship Id="rId11" Type="http://schemas.openxmlformats.org/officeDocument/2006/relationships/image" Target="../media/image7.png"/><Relationship Id="rId5" Type="http://schemas.openxmlformats.org/officeDocument/2006/relationships/oleObject" Target="../embeddings/oleObject4.bin"/><Relationship Id="rId10" Type="http://schemas.openxmlformats.org/officeDocument/2006/relationships/image" Target="../media/image6.wmf"/><Relationship Id="rId4" Type="http://schemas.openxmlformats.org/officeDocument/2006/relationships/image" Target="../media/image4.wmf"/><Relationship Id="rId9" Type="http://schemas.openxmlformats.org/officeDocument/2006/relationships/oleObject" Target="../embeddings/oleObject6.bin"/></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9.wmf"/><Relationship Id="rId3" Type="http://schemas.openxmlformats.org/officeDocument/2006/relationships/image" Target="../media/image10.jpeg"/><Relationship Id="rId7" Type="http://schemas.openxmlformats.org/officeDocument/2006/relationships/oleObject" Target="../embeddings/oleObject8.bin"/><Relationship Id="rId2" Type="http://schemas.openxmlformats.org/officeDocument/2006/relationships/slideLayout" Target="../slideLayouts/slideLayout1.xml"/><Relationship Id="rId1" Type="http://schemas.openxmlformats.org/officeDocument/2006/relationships/vmlDrawing" Target="../drawings/vmlDrawing3.vml"/><Relationship Id="rId6" Type="http://schemas.openxmlformats.org/officeDocument/2006/relationships/image" Target="../media/image8.wmf"/><Relationship Id="rId5" Type="http://schemas.openxmlformats.org/officeDocument/2006/relationships/oleObject" Target="../embeddings/oleObject7.bin"/><Relationship Id="rId4" Type="http://schemas.openxmlformats.org/officeDocument/2006/relationships/image" Target="../media/image1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Box 6"/>
          <p:cNvSpPr txBox="1">
            <a:spLocks noChangeArrowheads="1"/>
          </p:cNvSpPr>
          <p:nvPr/>
        </p:nvSpPr>
        <p:spPr bwMode="auto">
          <a:xfrm>
            <a:off x="2123728" y="2492896"/>
            <a:ext cx="6781800"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b="1">
                <a:solidFill>
                  <a:schemeClr val="tx1"/>
                </a:solidFill>
                <a:latin typeface="Arial" charset="0"/>
                <a:ea typeface="宋体" charset="-122"/>
              </a:defRPr>
            </a:lvl1pPr>
            <a:lvl2pPr marL="742950" indent="-285750" eaLnBrk="0" hangingPunct="0">
              <a:defRPr b="1">
                <a:solidFill>
                  <a:schemeClr val="tx1"/>
                </a:solidFill>
                <a:latin typeface="Arial" charset="0"/>
                <a:ea typeface="宋体" charset="-122"/>
              </a:defRPr>
            </a:lvl2pPr>
            <a:lvl3pPr marL="1143000" indent="-228600" eaLnBrk="0" hangingPunct="0">
              <a:defRPr b="1">
                <a:solidFill>
                  <a:schemeClr val="tx1"/>
                </a:solidFill>
                <a:latin typeface="Arial" charset="0"/>
                <a:ea typeface="宋体" charset="-122"/>
              </a:defRPr>
            </a:lvl3pPr>
            <a:lvl4pPr marL="1600200" indent="-228600" eaLnBrk="0" hangingPunct="0">
              <a:defRPr b="1">
                <a:solidFill>
                  <a:schemeClr val="tx1"/>
                </a:solidFill>
                <a:latin typeface="Arial" charset="0"/>
                <a:ea typeface="宋体" charset="-122"/>
              </a:defRPr>
            </a:lvl4pPr>
            <a:lvl5pPr marL="2057400" indent="-228600" eaLnBrk="0" hangingPunct="0">
              <a:defRPr b="1">
                <a:solidFill>
                  <a:schemeClr val="tx1"/>
                </a:solidFill>
                <a:latin typeface="Arial" charset="0"/>
                <a:ea typeface="宋体" charset="-122"/>
              </a:defRPr>
            </a:lvl5pPr>
            <a:lvl6pPr marL="2514600" indent="-228600" eaLnBrk="0" fontAlgn="base" hangingPunct="0">
              <a:spcBef>
                <a:spcPct val="0"/>
              </a:spcBef>
              <a:spcAft>
                <a:spcPct val="0"/>
              </a:spcAft>
              <a:defRPr b="1">
                <a:solidFill>
                  <a:schemeClr val="tx1"/>
                </a:solidFill>
                <a:latin typeface="Arial" charset="0"/>
                <a:ea typeface="宋体" charset="-122"/>
              </a:defRPr>
            </a:lvl6pPr>
            <a:lvl7pPr marL="2971800" indent="-228600" eaLnBrk="0" fontAlgn="base" hangingPunct="0">
              <a:spcBef>
                <a:spcPct val="0"/>
              </a:spcBef>
              <a:spcAft>
                <a:spcPct val="0"/>
              </a:spcAft>
              <a:defRPr b="1">
                <a:solidFill>
                  <a:schemeClr val="tx1"/>
                </a:solidFill>
                <a:latin typeface="Arial" charset="0"/>
                <a:ea typeface="宋体" charset="-122"/>
              </a:defRPr>
            </a:lvl7pPr>
            <a:lvl8pPr marL="3429000" indent="-228600" eaLnBrk="0" fontAlgn="base" hangingPunct="0">
              <a:spcBef>
                <a:spcPct val="0"/>
              </a:spcBef>
              <a:spcAft>
                <a:spcPct val="0"/>
              </a:spcAft>
              <a:defRPr b="1">
                <a:solidFill>
                  <a:schemeClr val="tx1"/>
                </a:solidFill>
                <a:latin typeface="Arial" charset="0"/>
                <a:ea typeface="宋体" charset="-122"/>
              </a:defRPr>
            </a:lvl8pPr>
            <a:lvl9pPr marL="3886200" indent="-228600" eaLnBrk="0" fontAlgn="base" hangingPunct="0">
              <a:spcBef>
                <a:spcPct val="0"/>
              </a:spcBef>
              <a:spcAft>
                <a:spcPct val="0"/>
              </a:spcAft>
              <a:defRPr b="1">
                <a:solidFill>
                  <a:schemeClr val="tx1"/>
                </a:solidFill>
                <a:latin typeface="Arial" charset="0"/>
                <a:ea typeface="宋体" charset="-122"/>
              </a:defRPr>
            </a:lvl9pPr>
          </a:lstStyle>
          <a:p>
            <a:pPr eaLnBrk="1" hangingPunct="1"/>
            <a:r>
              <a:rPr lang="zh-CN" altLang="en-US" sz="3200" dirty="0" smtClean="0">
                <a:latin typeface="Arial Black" pitchFamily="34" charset="0"/>
                <a:ea typeface="华文细黑" pitchFamily="2" charset="-122"/>
              </a:rPr>
              <a:t>第八章    </a:t>
            </a:r>
            <a:r>
              <a:rPr lang="zh-CN" altLang="en-US" sz="3200" dirty="0">
                <a:latin typeface="Arial Black" pitchFamily="34" charset="0"/>
                <a:ea typeface="华文细黑" pitchFamily="2" charset="-122"/>
              </a:rPr>
              <a:t>　风险管理审计</a:t>
            </a:r>
          </a:p>
        </p:txBody>
      </p:sp>
      <p:grpSp>
        <p:nvGrpSpPr>
          <p:cNvPr id="9" name="Group 8"/>
          <p:cNvGrpSpPr/>
          <p:nvPr/>
        </p:nvGrpSpPr>
        <p:grpSpPr>
          <a:xfrm>
            <a:off x="-77153" y="119"/>
            <a:ext cx="9221470" cy="6868795"/>
            <a:chOff x="-77153" y="119"/>
            <a:chExt cx="9221470" cy="6868795"/>
          </a:xfrm>
        </p:grpSpPr>
        <p:grpSp>
          <p:nvGrpSpPr>
            <p:cNvPr id="13" name="组合 12"/>
            <p:cNvGrpSpPr/>
            <p:nvPr/>
          </p:nvGrpSpPr>
          <p:grpSpPr>
            <a:xfrm>
              <a:off x="-77153" y="119"/>
              <a:ext cx="9221470" cy="6868795"/>
              <a:chOff x="-57" y="-43"/>
              <a:chExt cx="14522" cy="10817"/>
            </a:xfrm>
          </p:grpSpPr>
          <p:graphicFrame>
            <p:nvGraphicFramePr>
              <p:cNvPr id="2" name="对象 1"/>
              <p:cNvGraphicFramePr/>
              <p:nvPr/>
            </p:nvGraphicFramePr>
            <p:xfrm>
              <a:off x="-57" y="-43"/>
              <a:ext cx="14522" cy="2960"/>
            </p:xfrm>
            <a:graphic>
              <a:graphicData uri="http://schemas.openxmlformats.org/presentationml/2006/ole">
                <mc:AlternateContent xmlns:mc="http://schemas.openxmlformats.org/markup-compatibility/2006">
                  <mc:Choice xmlns:v="urn:schemas-microsoft-com:vml" Requires="v">
                    <p:oleObj spid="_x0000_s28686" name="Bitmap Image" r:id="rId3" imgW="6858000" imgH="2638425" progId="Paint.Picture">
                      <p:embed/>
                    </p:oleObj>
                  </mc:Choice>
                  <mc:Fallback>
                    <p:oleObj name="Bitmap Image" r:id="rId3" imgW="6858000" imgH="2638425" progId="Paint.Picture">
                      <p:embed/>
                      <p:pic>
                        <p:nvPicPr>
                          <p:cNvPr id="0" name=""/>
                          <p:cNvPicPr/>
                          <p:nvPr/>
                        </p:nvPicPr>
                        <p:blipFill>
                          <a:blip r:embed="rId4"/>
                          <a:stretch>
                            <a:fillRect/>
                          </a:stretch>
                        </p:blipFill>
                        <p:spPr>
                          <a:xfrm>
                            <a:off x="-57" y="-43"/>
                            <a:ext cx="14522" cy="2960"/>
                          </a:xfrm>
                          <a:prstGeom prst="rect">
                            <a:avLst/>
                          </a:prstGeom>
                        </p:spPr>
                      </p:pic>
                    </p:oleObj>
                  </mc:Fallback>
                </mc:AlternateContent>
              </a:graphicData>
            </a:graphic>
          </p:graphicFrame>
          <p:graphicFrame>
            <p:nvGraphicFramePr>
              <p:cNvPr id="4" name="对象 3"/>
              <p:cNvGraphicFramePr/>
              <p:nvPr/>
            </p:nvGraphicFramePr>
            <p:xfrm>
              <a:off x="5" y="2912"/>
              <a:ext cx="3256" cy="2795"/>
            </p:xfrm>
            <a:graphic>
              <a:graphicData uri="http://schemas.openxmlformats.org/presentationml/2006/ole">
                <mc:AlternateContent xmlns:mc="http://schemas.openxmlformats.org/markup-compatibility/2006">
                  <mc:Choice xmlns:v="urn:schemas-microsoft-com:vml" Requires="v">
                    <p:oleObj spid="_x0000_s28687" r:id="rId5" imgW="2809875" imgH="2181225" progId="Paint.Picture">
                      <p:embed/>
                    </p:oleObj>
                  </mc:Choice>
                  <mc:Fallback>
                    <p:oleObj r:id="rId5" imgW="2809875" imgH="2181225" progId="Paint.Picture">
                      <p:embed/>
                      <p:pic>
                        <p:nvPicPr>
                          <p:cNvPr id="0" name=""/>
                          <p:cNvPicPr/>
                          <p:nvPr/>
                        </p:nvPicPr>
                        <p:blipFill>
                          <a:blip r:embed="rId6"/>
                        </p:blipFill>
                        <p:spPr>
                          <a:xfrm>
                            <a:off x="5" y="2912"/>
                            <a:ext cx="3256" cy="2795"/>
                          </a:xfrm>
                          <a:prstGeom prst="rect">
                            <a:avLst/>
                          </a:prstGeom>
                        </p:spPr>
                      </p:pic>
                    </p:oleObj>
                  </mc:Fallback>
                </mc:AlternateContent>
              </a:graphicData>
            </a:graphic>
          </p:graphicFrame>
          <p:graphicFrame>
            <p:nvGraphicFramePr>
              <p:cNvPr id="6" name="对象 5"/>
              <p:cNvGraphicFramePr/>
              <p:nvPr/>
            </p:nvGraphicFramePr>
            <p:xfrm>
              <a:off x="-57" y="5707"/>
              <a:ext cx="14482" cy="5067"/>
            </p:xfrm>
            <a:graphic>
              <a:graphicData uri="http://schemas.openxmlformats.org/presentationml/2006/ole">
                <mc:AlternateContent xmlns:mc="http://schemas.openxmlformats.org/markup-compatibility/2006">
                  <mc:Choice xmlns:v="urn:schemas-microsoft-com:vml" Requires="v">
                    <p:oleObj spid="_x0000_s28688" r:id="rId7" imgW="6238875" imgH="2009775" progId="Paint.Picture">
                      <p:embed/>
                    </p:oleObj>
                  </mc:Choice>
                  <mc:Fallback>
                    <p:oleObj r:id="rId7" imgW="6238875" imgH="2009775" progId="Paint.Picture">
                      <p:embed/>
                      <p:pic>
                        <p:nvPicPr>
                          <p:cNvPr id="0" name=""/>
                          <p:cNvPicPr/>
                          <p:nvPr/>
                        </p:nvPicPr>
                        <p:blipFill>
                          <a:blip r:embed="rId8"/>
                        </p:blipFill>
                        <p:spPr>
                          <a:xfrm>
                            <a:off x="-57" y="5707"/>
                            <a:ext cx="14482" cy="5067"/>
                          </a:xfrm>
                          <a:prstGeom prst="rect">
                            <a:avLst/>
                          </a:prstGeom>
                        </p:spPr>
                      </p:pic>
                    </p:oleObj>
                  </mc:Fallback>
                </mc:AlternateContent>
              </a:graphicData>
            </a:graphic>
          </p:graphicFrame>
          <p:graphicFrame>
            <p:nvGraphicFramePr>
              <p:cNvPr id="8" name="对象 7"/>
              <p:cNvGraphicFramePr>
                <a:graphicFrameLocks noChangeAspect="1"/>
              </p:cNvGraphicFramePr>
              <p:nvPr/>
            </p:nvGraphicFramePr>
            <p:xfrm>
              <a:off x="801" y="717"/>
              <a:ext cx="8445" cy="827"/>
            </p:xfrm>
            <a:graphic>
              <a:graphicData uri="http://schemas.openxmlformats.org/presentationml/2006/ole">
                <mc:AlternateContent xmlns:mc="http://schemas.openxmlformats.org/markup-compatibility/2006">
                  <mc:Choice xmlns:v="urn:schemas-microsoft-com:vml" Requires="v">
                    <p:oleObj spid="_x0000_s28689" name="Bitmap Image" r:id="rId9" imgW="4019400" imgH="399960" progId="Paint.Picture">
                      <p:embed/>
                    </p:oleObj>
                  </mc:Choice>
                  <mc:Fallback>
                    <p:oleObj name="Bitmap Image" r:id="rId9" imgW="4019400" imgH="399960" progId="Paint.Picture">
                      <p:embed/>
                      <p:pic>
                        <p:nvPicPr>
                          <p:cNvPr id="0" name=""/>
                          <p:cNvPicPr/>
                          <p:nvPr/>
                        </p:nvPicPr>
                        <p:blipFill>
                          <a:blip r:embed="rId10"/>
                          <a:stretch>
                            <a:fillRect/>
                          </a:stretch>
                        </p:blipFill>
                        <p:spPr>
                          <a:xfrm>
                            <a:off x="801" y="717"/>
                            <a:ext cx="8445" cy="827"/>
                          </a:xfrm>
                          <a:prstGeom prst="rect">
                            <a:avLst/>
                          </a:prstGeom>
                        </p:spPr>
                      </p:pic>
                    </p:oleObj>
                  </mc:Fallback>
                </mc:AlternateContent>
              </a:graphicData>
            </a:graphic>
          </p:graphicFrame>
        </p:grpSp>
        <p:pic>
          <p:nvPicPr>
            <p:cNvPr id="5" name="Picture 4"/>
            <p:cNvPicPr>
              <a:picLocks noChangeAspect="1"/>
            </p:cNvPicPr>
            <p:nvPr/>
          </p:nvPicPr>
          <p:blipFill>
            <a:blip r:embed="rId11"/>
            <a:stretch>
              <a:fillRect/>
            </a:stretch>
          </p:blipFill>
          <p:spPr>
            <a:xfrm>
              <a:off x="3379416" y="6141479"/>
              <a:ext cx="2375762" cy="314860"/>
            </a:xfrm>
            <a:prstGeom prst="rect">
              <a:avLst/>
            </a:prstGeom>
          </p:spPr>
        </p:pic>
      </p:grpSp>
    </p:spTree>
    <p:extLst>
      <p:ext uri="{BB962C8B-B14F-4D97-AF65-F5344CB8AC3E}">
        <p14:creationId xmlns:p14="http://schemas.microsoft.com/office/powerpoint/2010/main" val="37800980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第三节　风险管理审计的程序</a:t>
            </a:r>
          </a:p>
        </p:txBody>
      </p:sp>
      <p:sp>
        <p:nvSpPr>
          <p:cNvPr id="3" name="内容占位符 2"/>
          <p:cNvSpPr>
            <a:spLocks noGrp="1"/>
          </p:cNvSpPr>
          <p:nvPr>
            <p:ph sz="half" idx="2"/>
          </p:nvPr>
        </p:nvSpPr>
        <p:spPr/>
        <p:txBody>
          <a:bodyPr/>
          <a:lstStyle/>
          <a:p>
            <a:pPr marL="0" indent="0">
              <a:buNone/>
            </a:pPr>
            <a:r>
              <a:rPr lang="zh-CN" altLang="en-US" sz="2400" b="1" kern="1200" dirty="0">
                <a:solidFill>
                  <a:srgbClr val="000000"/>
                </a:solidFill>
                <a:latin typeface="黑体" pitchFamily="2" charset="-122"/>
                <a:ea typeface="黑体" pitchFamily="2" charset="-122"/>
                <a:cs typeface="+mn-ea"/>
              </a:rPr>
              <a:t>三、风险因素识别、分析与评价</a:t>
            </a:r>
          </a:p>
          <a:p>
            <a:r>
              <a:rPr lang="zh-CN" altLang="en-US" dirty="0"/>
              <a:t>(1)通过流程图等形式对公司流程及流程管理形成清晰的认识;</a:t>
            </a:r>
          </a:p>
          <a:p>
            <a:r>
              <a:rPr lang="zh-CN" altLang="en-US" dirty="0"/>
              <a:t>(2)识别和记录将风险控制在预期水平的关键控制点;</a:t>
            </a:r>
          </a:p>
          <a:p>
            <a:r>
              <a:rPr lang="zh-CN" altLang="en-US" dirty="0"/>
              <a:t>(3)评估这些关键控制点是否能够有效地将风险控制在预期水平;</a:t>
            </a:r>
          </a:p>
          <a:p>
            <a:r>
              <a:rPr lang="zh-CN" altLang="en-US" dirty="0"/>
              <a:t>(4)如果执行关键控制点不足以将风险控制在预期水平,则需要进一步识别差距,并确定缩小这种差距的措施;</a:t>
            </a:r>
          </a:p>
          <a:p>
            <a:r>
              <a:rPr lang="zh-CN" altLang="en-US" dirty="0"/>
              <a:t>(5)对存在较大认识偏差的风险进行了解,或者由公司组织讨论,并将不同的风险认知水平揭示出来,引导责任人进行再次理解、判断和评估,直到不存在较大偏差。</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第三节　风险管理审计的程序</a:t>
            </a:r>
          </a:p>
        </p:txBody>
      </p:sp>
      <p:sp>
        <p:nvSpPr>
          <p:cNvPr id="3" name="内容占位符 2"/>
          <p:cNvSpPr>
            <a:spLocks noGrp="1"/>
          </p:cNvSpPr>
          <p:nvPr>
            <p:ph sz="half" idx="2"/>
          </p:nvPr>
        </p:nvSpPr>
        <p:spPr/>
        <p:txBody>
          <a:bodyPr/>
          <a:lstStyle/>
          <a:p>
            <a:pPr marL="0" indent="0">
              <a:buNone/>
            </a:pPr>
            <a:r>
              <a:rPr lang="zh-CN" altLang="en-US" sz="2400" b="1" kern="1200" dirty="0">
                <a:solidFill>
                  <a:srgbClr val="000000"/>
                </a:solidFill>
                <a:latin typeface="黑体" pitchFamily="2" charset="-122"/>
                <a:ea typeface="黑体" pitchFamily="2" charset="-122"/>
                <a:cs typeface="+mn-ea"/>
              </a:rPr>
              <a:t>四、评估风险管理能力</a:t>
            </a:r>
          </a:p>
          <a:p>
            <a:r>
              <a:rPr lang="zh-CN" altLang="en-US" dirty="0"/>
              <a:t>风险管理的综合能力体现在战略与政策、流程、人力资源、技术、信息、管理报告等方面,这些能力的水平可以划分为若干级别,如初始阶段、可重复阶段、确定阶段、管理阶段、优化阶段</a:t>
            </a:r>
            <a:r>
              <a:rPr lang="zh-CN" altLang="en-US" dirty="0" smtClean="0"/>
              <a:t>。</a:t>
            </a:r>
            <a:endParaRPr lang="en-US" altLang="zh-CN" dirty="0" smtClean="0"/>
          </a:p>
          <a:p>
            <a:pPr marL="0" indent="0">
              <a:lnSpc>
                <a:spcPct val="100000"/>
              </a:lnSpc>
              <a:buNone/>
            </a:pPr>
            <a:endParaRPr lang="zh-CN" altLang="en-US" dirty="0"/>
          </a:p>
          <a:p>
            <a:pPr marL="0" indent="0">
              <a:buNone/>
            </a:pPr>
            <a:r>
              <a:rPr lang="zh-CN" altLang="en-US" sz="2400" b="1" kern="1200" dirty="0">
                <a:solidFill>
                  <a:srgbClr val="000000"/>
                </a:solidFill>
                <a:latin typeface="黑体" pitchFamily="2" charset="-122"/>
                <a:ea typeface="黑体" pitchFamily="2" charset="-122"/>
                <a:cs typeface="+mn-ea"/>
              </a:rPr>
              <a:t>五、审计实验</a:t>
            </a:r>
          </a:p>
          <a:p>
            <a:r>
              <a:rPr lang="zh-CN" altLang="en-US" dirty="0"/>
              <a:t>风险评估的结果可能会产生风险图和风险记录,这些文件记录了每一项风险以及相应步骤、程序、产品、方案、项目或者部门的风险。风险记录的结果是对控制措施的书面化,而管理人员会将这些风险每年在内部控制报告中进行说明。</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第三节　风险管理审计的程序</a:t>
            </a:r>
          </a:p>
        </p:txBody>
      </p:sp>
      <p:sp>
        <p:nvSpPr>
          <p:cNvPr id="3" name="内容占位符 2"/>
          <p:cNvSpPr>
            <a:spLocks noGrp="1"/>
          </p:cNvSpPr>
          <p:nvPr>
            <p:ph sz="half" idx="2"/>
          </p:nvPr>
        </p:nvSpPr>
        <p:spPr/>
        <p:txBody>
          <a:bodyPr/>
          <a:lstStyle/>
          <a:p>
            <a:pPr marL="0" indent="0">
              <a:buNone/>
            </a:pPr>
            <a:r>
              <a:rPr lang="zh-CN" altLang="en-US" sz="2400" b="1" kern="1200" dirty="0">
                <a:solidFill>
                  <a:srgbClr val="000000"/>
                </a:solidFill>
                <a:latin typeface="黑体" pitchFamily="2" charset="-122"/>
                <a:ea typeface="黑体" pitchFamily="2" charset="-122"/>
                <a:cs typeface="+mn-ea"/>
              </a:rPr>
              <a:t>六、出具风险管理审计报告</a:t>
            </a:r>
          </a:p>
          <a:p>
            <a:r>
              <a:rPr lang="zh-CN" altLang="en-US" dirty="0"/>
              <a:t>风险管理审计报告应当主要反映整个审计的要点,既要肯定企业在风险管理中先进、有效的管理方式,又要针对风险管理中的漏洞和不足之处进行分析,并提出改进的建议</a:t>
            </a:r>
            <a:r>
              <a:rPr lang="zh-CN" altLang="en-US" dirty="0" smtClean="0"/>
              <a:t>。</a:t>
            </a:r>
            <a:endParaRPr lang="en-US" altLang="zh-CN" dirty="0" smtClean="0"/>
          </a:p>
          <a:p>
            <a:pPr marL="0" indent="0">
              <a:lnSpc>
                <a:spcPct val="100000"/>
              </a:lnSpc>
              <a:buNone/>
            </a:pPr>
            <a:endParaRPr lang="zh-CN" altLang="en-US" dirty="0"/>
          </a:p>
          <a:p>
            <a:pPr marL="0" indent="0">
              <a:buNone/>
            </a:pPr>
            <a:r>
              <a:rPr lang="zh-CN" altLang="en-US" sz="2400" b="1" kern="1200" dirty="0">
                <a:solidFill>
                  <a:srgbClr val="000000"/>
                </a:solidFill>
                <a:latin typeface="黑体" pitchFamily="2" charset="-122"/>
                <a:ea typeface="黑体" pitchFamily="2" charset="-122"/>
                <a:cs typeface="+mn-ea"/>
              </a:rPr>
              <a:t>七、进行风险管理后续审计</a:t>
            </a:r>
          </a:p>
          <a:p>
            <a:r>
              <a:rPr lang="zh-CN" altLang="en-US" dirty="0"/>
              <a:t>后续审计是指在风险管理审计项目完成后,审计人员对其所提出的改进措施的落实情况进行审计。其实质就是对被审计单位执行审计决定的一种继续监督。</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第四节　风险管理审计的内容</a:t>
            </a:r>
          </a:p>
        </p:txBody>
      </p:sp>
      <p:sp>
        <p:nvSpPr>
          <p:cNvPr id="3" name="内容占位符 2"/>
          <p:cNvSpPr>
            <a:spLocks noGrp="1"/>
          </p:cNvSpPr>
          <p:nvPr>
            <p:ph sz="half" idx="2"/>
          </p:nvPr>
        </p:nvSpPr>
        <p:spPr/>
        <p:txBody>
          <a:bodyPr/>
          <a:lstStyle/>
          <a:p>
            <a:pPr marL="0" indent="0">
              <a:buNone/>
            </a:pPr>
            <a:r>
              <a:rPr lang="zh-CN" altLang="en-US" sz="2400" b="1" kern="1200" dirty="0">
                <a:solidFill>
                  <a:srgbClr val="000000"/>
                </a:solidFill>
                <a:latin typeface="黑体" pitchFamily="2" charset="-122"/>
                <a:ea typeface="黑体" pitchFamily="2" charset="-122"/>
                <a:cs typeface="+mn-ea"/>
              </a:rPr>
              <a:t>一、审查与评价风险管理机构</a:t>
            </a:r>
          </a:p>
          <a:p>
            <a:r>
              <a:rPr lang="zh-CN" altLang="en-US" dirty="0"/>
              <a:t>(1)审查风险管理组织机构的健全性。</a:t>
            </a:r>
          </a:p>
          <a:p>
            <a:r>
              <a:rPr lang="zh-CN" altLang="en-US" dirty="0"/>
              <a:t>(2)审查风险管理程序的合理性。</a:t>
            </a:r>
          </a:p>
          <a:p>
            <a:r>
              <a:rPr lang="zh-CN" altLang="en-US" dirty="0"/>
              <a:t>(3)审查风险预警系统的存在及有效性</a:t>
            </a:r>
            <a:r>
              <a:rPr lang="zh-CN" altLang="en-US" dirty="0" smtClean="0"/>
              <a:t>。</a:t>
            </a:r>
            <a:endParaRPr lang="en-US" altLang="zh-CN" dirty="0" smtClean="0"/>
          </a:p>
          <a:p>
            <a:pPr marL="0" indent="0">
              <a:lnSpc>
                <a:spcPct val="100000"/>
              </a:lnSpc>
              <a:buNone/>
            </a:pPr>
            <a:endParaRPr lang="zh-CN" altLang="en-US" dirty="0"/>
          </a:p>
          <a:p>
            <a:pPr marL="0" indent="0">
              <a:buNone/>
            </a:pPr>
            <a:r>
              <a:rPr lang="zh-CN" altLang="en-US" sz="2400" b="1" kern="1200" dirty="0">
                <a:solidFill>
                  <a:srgbClr val="000000"/>
                </a:solidFill>
                <a:latin typeface="黑体" pitchFamily="2" charset="-122"/>
                <a:ea typeface="黑体" pitchFamily="2" charset="-122"/>
                <a:cs typeface="+mn-ea"/>
              </a:rPr>
              <a:t>二、审查与评价风险识别的适当性及有效性</a:t>
            </a:r>
          </a:p>
          <a:p>
            <a:r>
              <a:rPr lang="zh-CN" altLang="en-US" dirty="0"/>
              <a:t>(1)风险识别原则的合理性。</a:t>
            </a:r>
          </a:p>
          <a:p>
            <a:r>
              <a:rPr lang="zh-CN" altLang="en-US" dirty="0"/>
              <a:t>(2)风险识别方法的适当性。</a:t>
            </a:r>
          </a:p>
          <a:p>
            <a:r>
              <a:rPr lang="zh-CN" altLang="en-US" dirty="0"/>
              <a:t>(3)风险识别的充分性。</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第四节　风险管理审计的内容</a:t>
            </a:r>
          </a:p>
        </p:txBody>
      </p:sp>
      <p:sp>
        <p:nvSpPr>
          <p:cNvPr id="3" name="内容占位符 2"/>
          <p:cNvSpPr>
            <a:spLocks noGrp="1"/>
          </p:cNvSpPr>
          <p:nvPr>
            <p:ph sz="half" idx="2"/>
          </p:nvPr>
        </p:nvSpPr>
        <p:spPr/>
        <p:txBody>
          <a:bodyPr/>
          <a:lstStyle/>
          <a:p>
            <a:pPr marL="0" indent="0">
              <a:buNone/>
            </a:pPr>
            <a:r>
              <a:rPr lang="zh-CN" altLang="en-US" sz="2400" b="1" kern="1200" dirty="0">
                <a:solidFill>
                  <a:srgbClr val="000000"/>
                </a:solidFill>
                <a:latin typeface="黑体" pitchFamily="2" charset="-122"/>
                <a:ea typeface="黑体" pitchFamily="2" charset="-122"/>
                <a:cs typeface="+mn-ea"/>
              </a:rPr>
              <a:t>三、审查与评价风险评估方法的适当性及有效性</a:t>
            </a:r>
          </a:p>
          <a:p>
            <a:r>
              <a:rPr lang="zh-CN" altLang="en-US" dirty="0"/>
              <a:t>审计人员在充分了解风险评估方法和原则的前提下,对管理层所采取的风险评估方法的适当性和有效性进行审查与评估,并应重点考虑如下要素:</a:t>
            </a:r>
          </a:p>
          <a:p>
            <a:r>
              <a:rPr lang="zh-CN" altLang="en-US" dirty="0"/>
              <a:t>(1)已识别的风险的特征。</a:t>
            </a:r>
          </a:p>
          <a:p>
            <a:r>
              <a:rPr lang="zh-CN" altLang="en-US" dirty="0"/>
              <a:t>(2)相关历史数据的充分性和可靠性。</a:t>
            </a:r>
          </a:p>
          <a:p>
            <a:r>
              <a:rPr lang="zh-CN" altLang="en-US" dirty="0"/>
              <a:t>(3)管理层进行风险评估的技术能力。</a:t>
            </a:r>
          </a:p>
          <a:p>
            <a:r>
              <a:rPr lang="zh-CN" altLang="en-US" dirty="0"/>
              <a:t>(4)成本效益的考核与衡量。</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第四节　风险管理审计的内容</a:t>
            </a:r>
          </a:p>
        </p:txBody>
      </p:sp>
      <p:sp>
        <p:nvSpPr>
          <p:cNvPr id="3" name="内容占位符 2"/>
          <p:cNvSpPr>
            <a:spLocks noGrp="1"/>
          </p:cNvSpPr>
          <p:nvPr>
            <p:ph sz="half" idx="2"/>
          </p:nvPr>
        </p:nvSpPr>
        <p:spPr/>
        <p:txBody>
          <a:bodyPr/>
          <a:lstStyle/>
          <a:p>
            <a:pPr marL="0" indent="0">
              <a:buNone/>
            </a:pPr>
            <a:r>
              <a:rPr lang="zh-CN" altLang="en-US" sz="2400" b="1" kern="1200" dirty="0">
                <a:solidFill>
                  <a:srgbClr val="000000"/>
                </a:solidFill>
                <a:latin typeface="黑体" pitchFamily="2" charset="-122"/>
                <a:ea typeface="黑体" pitchFamily="2" charset="-122"/>
                <a:cs typeface="+mn-ea"/>
              </a:rPr>
              <a:t>四、审查和评价风险应对措施的适当性及有效性</a:t>
            </a:r>
          </a:p>
          <a:p>
            <a:pPr marL="0" indent="0">
              <a:buNone/>
            </a:pPr>
            <a:r>
              <a:rPr lang="zh-CN" altLang="en-US" sz="2200" b="1" kern="1200" dirty="0">
                <a:solidFill>
                  <a:srgbClr val="000000"/>
                </a:solidFill>
                <a:latin typeface="楷体_GB2312" pitchFamily="49" charset="-122"/>
                <a:ea typeface="楷体_GB2312" pitchFamily="49" charset="-122"/>
                <a:cs typeface="+mn-ea"/>
              </a:rPr>
              <a:t>(一)风险应对措施</a:t>
            </a:r>
          </a:p>
          <a:p>
            <a:r>
              <a:rPr lang="zh-CN" altLang="en-US" dirty="0"/>
              <a:t>(1)回避。</a:t>
            </a:r>
          </a:p>
          <a:p>
            <a:r>
              <a:rPr lang="zh-CN" altLang="en-US" dirty="0"/>
              <a:t>(2)降低。</a:t>
            </a:r>
          </a:p>
          <a:p>
            <a:r>
              <a:rPr lang="zh-CN" altLang="en-US" dirty="0"/>
              <a:t>(3)分担。</a:t>
            </a:r>
          </a:p>
          <a:p>
            <a:r>
              <a:rPr lang="zh-CN" altLang="en-US" dirty="0"/>
              <a:t>(4)承受。</a:t>
            </a:r>
          </a:p>
          <a:p>
            <a:pPr marL="0" indent="0">
              <a:buNone/>
            </a:pPr>
            <a:r>
              <a:rPr lang="zh-CN" altLang="en-US" sz="2200" b="1" kern="1200" dirty="0">
                <a:solidFill>
                  <a:srgbClr val="000000"/>
                </a:solidFill>
                <a:latin typeface="楷体_GB2312" pitchFamily="49" charset="-122"/>
                <a:ea typeface="楷体_GB2312" pitchFamily="49" charset="-122"/>
                <a:cs typeface="+mn-ea"/>
              </a:rPr>
              <a:t>(二)评价风险应对措施的适当性和有效性应考虑的因素</a:t>
            </a:r>
          </a:p>
          <a:p>
            <a:r>
              <a:rPr lang="zh-CN" altLang="en-US" dirty="0"/>
              <a:t>(1)采取风险应对措施之后的剩余风险水平是否在组织可以接受的范围之内。</a:t>
            </a:r>
          </a:p>
          <a:p>
            <a:r>
              <a:rPr lang="zh-CN" altLang="en-US" dirty="0"/>
              <a:t>(2)采取的风险应对措施是否适合本组织的经营、管理特点。</a:t>
            </a:r>
          </a:p>
          <a:p>
            <a:r>
              <a:rPr lang="zh-CN" altLang="en-US" dirty="0"/>
              <a:t>(3)成本效益的考核与衡量。</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4"/>
          <p:cNvSpPr txBox="1">
            <a:spLocks noChangeArrowheads="1"/>
          </p:cNvSpPr>
          <p:nvPr/>
        </p:nvSpPr>
        <p:spPr bwMode="auto">
          <a:xfrm>
            <a:off x="762000" y="3810000"/>
            <a:ext cx="406400" cy="1041400"/>
          </a:xfrm>
          <a:prstGeom prst="rect">
            <a:avLst/>
          </a:prstGeom>
          <a:noFill/>
          <a:ln w="9525">
            <a:noFill/>
            <a:miter lim="800000"/>
          </a:ln>
          <a:effectLst/>
        </p:spPr>
        <p:txBody>
          <a:bodyPr>
            <a:spAutoFit/>
          </a:bodyPr>
          <a:lstStyle/>
          <a:p>
            <a:pPr>
              <a:lnSpc>
                <a:spcPct val="115000"/>
              </a:lnSpc>
              <a:spcBef>
                <a:spcPct val="30000"/>
              </a:spcBef>
            </a:pPr>
            <a:r>
              <a:rPr lang="zh-CN" altLang="en-US" sz="2400" b="0" dirty="0"/>
              <a:t>目</a:t>
            </a:r>
          </a:p>
          <a:p>
            <a:pPr>
              <a:lnSpc>
                <a:spcPct val="115000"/>
              </a:lnSpc>
              <a:spcBef>
                <a:spcPct val="30000"/>
              </a:spcBef>
            </a:pPr>
            <a:r>
              <a:rPr lang="zh-CN" altLang="en-US" sz="2400" b="0" dirty="0"/>
              <a:t>录</a:t>
            </a:r>
          </a:p>
        </p:txBody>
      </p:sp>
      <p:pic>
        <p:nvPicPr>
          <p:cNvPr id="3076" name="Picture 30" descr="C:\Documents and Settings\Owner.LENOVO-8F230386\Application Data\Tencent\Users\744749695\QQ\WinTemp\RichOle\(2V]~YC`8X(O`O85XZJ[)}V.jpg"/>
          <p:cNvPicPr>
            <a:picLocks noChangeAspect="1" noChangeArrowheads="1"/>
          </p:cNvPicPr>
          <p:nvPr/>
        </p:nvPicPr>
        <p:blipFill>
          <a:blip r:embed="rId3" cstate="print"/>
          <a:srcRect/>
          <a:stretch>
            <a:fillRect/>
          </a:stretch>
        </p:blipFill>
        <p:spPr bwMode="auto">
          <a:xfrm>
            <a:off x="0" y="-47625"/>
            <a:ext cx="9144000" cy="1114425"/>
          </a:xfrm>
          <a:prstGeom prst="rect">
            <a:avLst/>
          </a:prstGeom>
          <a:noFill/>
          <a:ln w="9525">
            <a:noFill/>
            <a:miter lim="800000"/>
            <a:headEnd/>
            <a:tailEnd/>
          </a:ln>
        </p:spPr>
      </p:pic>
      <p:grpSp>
        <p:nvGrpSpPr>
          <p:cNvPr id="2" name="组合 1"/>
          <p:cNvGrpSpPr/>
          <p:nvPr/>
        </p:nvGrpSpPr>
        <p:grpSpPr bwMode="auto">
          <a:xfrm>
            <a:off x="1981200" y="2398395"/>
            <a:ext cx="5257800" cy="2911906"/>
            <a:chOff x="1981200" y="1838371"/>
            <a:chExt cx="5257800" cy="2911887"/>
          </a:xfrm>
        </p:grpSpPr>
        <p:grpSp>
          <p:nvGrpSpPr>
            <p:cNvPr id="3" name="Group 5"/>
            <p:cNvGrpSpPr/>
            <p:nvPr/>
          </p:nvGrpSpPr>
          <p:grpSpPr bwMode="auto">
            <a:xfrm>
              <a:off x="1981200" y="1838371"/>
              <a:ext cx="5181600" cy="717606"/>
              <a:chOff x="0" y="0"/>
              <a:chExt cx="2976" cy="432"/>
            </a:xfrm>
          </p:grpSpPr>
          <p:sp>
            <p:nvSpPr>
              <p:cNvPr id="3099" name="AutoShape 4"/>
              <p:cNvSpPr>
                <a:spLocks noChangeArrowheads="1"/>
              </p:cNvSpPr>
              <p:nvPr/>
            </p:nvSpPr>
            <p:spPr bwMode="auto">
              <a:xfrm>
                <a:off x="240" y="75"/>
                <a:ext cx="2736" cy="288"/>
              </a:xfrm>
              <a:prstGeom prst="roundRect">
                <a:avLst>
                  <a:gd name="adj" fmla="val 16667"/>
                </a:avLst>
              </a:prstGeom>
              <a:gradFill rotWithShape="1">
                <a:gsLst>
                  <a:gs pos="0">
                    <a:srgbClr val="FF9900"/>
                  </a:gs>
                  <a:gs pos="50000">
                    <a:srgbClr val="F9E9CD"/>
                  </a:gs>
                  <a:gs pos="100000">
                    <a:srgbClr val="FF9900"/>
                  </a:gs>
                </a:gsLst>
                <a:lin ang="5400000" scaled="1"/>
              </a:gradFill>
              <a:ln w="12700">
                <a:solidFill>
                  <a:schemeClr val="bg1"/>
                </a:solidFill>
                <a:round/>
              </a:ln>
              <a:effectLst/>
            </p:spPr>
            <p:txBody>
              <a:bodyPr wrap="none" anchor="ctr"/>
              <a:lstStyle/>
              <a:p>
                <a:endParaRPr lang="zh-CN" altLang="en-US" b="1"/>
              </a:p>
            </p:txBody>
          </p:sp>
          <p:sp>
            <p:nvSpPr>
              <p:cNvPr id="3100" name="AutoShape 5"/>
              <p:cNvSpPr>
                <a:spLocks noChangeArrowheads="1"/>
              </p:cNvSpPr>
              <p:nvPr/>
            </p:nvSpPr>
            <p:spPr bwMode="auto">
              <a:xfrm>
                <a:off x="0" y="0"/>
                <a:ext cx="432" cy="432"/>
              </a:xfrm>
              <a:prstGeom prst="diamond">
                <a:avLst/>
              </a:prstGeom>
              <a:solidFill>
                <a:srgbClr val="FF9900"/>
              </a:solidFill>
              <a:ln w="25400">
                <a:solidFill>
                  <a:schemeClr val="bg1"/>
                </a:solidFill>
                <a:miter lim="800000"/>
              </a:ln>
              <a:effectLst/>
            </p:spPr>
            <p:txBody>
              <a:bodyPr wrap="none" anchor="ctr"/>
              <a:lstStyle/>
              <a:p>
                <a:endParaRPr lang="zh-CN" altLang="en-US" b="1"/>
              </a:p>
            </p:txBody>
          </p:sp>
          <p:sp>
            <p:nvSpPr>
              <p:cNvPr id="3101" name="Text Box 6"/>
              <p:cNvSpPr txBox="1">
                <a:spLocks noChangeArrowheads="1"/>
              </p:cNvSpPr>
              <p:nvPr/>
            </p:nvSpPr>
            <p:spPr bwMode="auto">
              <a:xfrm>
                <a:off x="384" y="110"/>
                <a:ext cx="2160" cy="220"/>
              </a:xfrm>
              <a:prstGeom prst="rect">
                <a:avLst/>
              </a:prstGeom>
              <a:noFill/>
              <a:ln w="9525">
                <a:noFill/>
                <a:miter lim="800000"/>
              </a:ln>
              <a:effectLst/>
            </p:spPr>
            <p:txBody>
              <a:bodyPr>
                <a:spAutoFit/>
              </a:bodyPr>
              <a:lstStyle/>
              <a:p>
                <a:r>
                  <a:rPr lang="zh-CN" altLang="en-US" b="1" dirty="0" smtClean="0"/>
                  <a:t>  风险与风险管理的概念</a:t>
                </a:r>
              </a:p>
            </p:txBody>
          </p:sp>
          <p:sp>
            <p:nvSpPr>
              <p:cNvPr id="3102" name="Text Box 7"/>
              <p:cNvSpPr txBox="1">
                <a:spLocks noChangeArrowheads="1"/>
              </p:cNvSpPr>
              <p:nvPr/>
            </p:nvSpPr>
            <p:spPr bwMode="auto">
              <a:xfrm>
                <a:off x="106" y="62"/>
                <a:ext cx="205" cy="278"/>
              </a:xfrm>
              <a:prstGeom prst="rect">
                <a:avLst/>
              </a:prstGeom>
              <a:noFill/>
              <a:ln w="9525">
                <a:noFill/>
                <a:miter lim="800000"/>
              </a:ln>
              <a:effectLst/>
            </p:spPr>
            <p:txBody>
              <a:bodyPr wrap="none">
                <a:spAutoFit/>
              </a:bodyPr>
              <a:lstStyle/>
              <a:p>
                <a:pPr algn="ctr"/>
                <a:r>
                  <a:rPr lang="en-US" altLang="zh-CN" sz="2400" b="1"/>
                  <a:t>1</a:t>
                </a:r>
              </a:p>
            </p:txBody>
          </p:sp>
        </p:grpSp>
        <p:grpSp>
          <p:nvGrpSpPr>
            <p:cNvPr id="4" name="Group 10"/>
            <p:cNvGrpSpPr/>
            <p:nvPr/>
          </p:nvGrpSpPr>
          <p:grpSpPr bwMode="auto">
            <a:xfrm>
              <a:off x="1981200" y="2590822"/>
              <a:ext cx="5181600" cy="717606"/>
              <a:chOff x="0" y="0"/>
              <a:chExt cx="2976" cy="432"/>
            </a:xfrm>
          </p:grpSpPr>
          <p:sp>
            <p:nvSpPr>
              <p:cNvPr id="53" name="AutoShape 9"/>
              <p:cNvSpPr>
                <a:spLocks noChangeArrowheads="1"/>
              </p:cNvSpPr>
              <p:nvPr/>
            </p:nvSpPr>
            <p:spPr bwMode="auto">
              <a:xfrm>
                <a:off x="240" y="75"/>
                <a:ext cx="2736" cy="291"/>
              </a:xfrm>
              <a:prstGeom prst="roundRect">
                <a:avLst>
                  <a:gd name="adj" fmla="val 16667"/>
                </a:avLst>
              </a:prstGeom>
              <a:gradFill rotWithShape="1">
                <a:gsLst>
                  <a:gs pos="0">
                    <a:schemeClr val="accent1"/>
                  </a:gs>
                  <a:gs pos="50000">
                    <a:srgbClr val="DDEFEF"/>
                  </a:gs>
                  <a:gs pos="100000">
                    <a:schemeClr val="accent1"/>
                  </a:gs>
                </a:gsLst>
                <a:lin ang="5400000" scaled="1"/>
              </a:gradFill>
              <a:ln w="12700" cap="flat" cmpd="sng">
                <a:solidFill>
                  <a:schemeClr val="bg1"/>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defRPr/>
                </a:pPr>
                <a:endParaRPr lang="zh-CN" altLang="en-US" b="1">
                  <a:latin typeface="Arial" pitchFamily="34" charset="0"/>
                  <a:ea typeface="宋体" pitchFamily="2" charset="-122"/>
                </a:endParaRPr>
              </a:p>
            </p:txBody>
          </p:sp>
          <p:sp>
            <p:nvSpPr>
              <p:cNvPr id="3096" name="AutoShape 10"/>
              <p:cNvSpPr>
                <a:spLocks noChangeArrowheads="1"/>
              </p:cNvSpPr>
              <p:nvPr/>
            </p:nvSpPr>
            <p:spPr bwMode="auto">
              <a:xfrm>
                <a:off x="0" y="0"/>
                <a:ext cx="432" cy="432"/>
              </a:xfrm>
              <a:prstGeom prst="diamond">
                <a:avLst/>
              </a:prstGeom>
              <a:solidFill>
                <a:schemeClr val="accent1"/>
              </a:solidFill>
              <a:ln w="25400">
                <a:solidFill>
                  <a:schemeClr val="bg1"/>
                </a:solidFill>
                <a:miter lim="800000"/>
              </a:ln>
              <a:effectLst/>
            </p:spPr>
            <p:txBody>
              <a:bodyPr wrap="none" anchor="ctr"/>
              <a:lstStyle/>
              <a:p>
                <a:endParaRPr lang="zh-CN" altLang="en-US" b="1"/>
              </a:p>
            </p:txBody>
          </p:sp>
          <p:sp>
            <p:nvSpPr>
              <p:cNvPr id="3097" name="Text Box 11"/>
              <p:cNvSpPr txBox="1">
                <a:spLocks noChangeArrowheads="1"/>
              </p:cNvSpPr>
              <p:nvPr/>
            </p:nvSpPr>
            <p:spPr bwMode="auto">
              <a:xfrm>
                <a:off x="384" y="110"/>
                <a:ext cx="2160" cy="220"/>
              </a:xfrm>
              <a:prstGeom prst="rect">
                <a:avLst/>
              </a:prstGeom>
              <a:noFill/>
              <a:ln w="9525">
                <a:noFill/>
                <a:miter lim="800000"/>
              </a:ln>
              <a:effectLst/>
            </p:spPr>
            <p:txBody>
              <a:bodyPr>
                <a:spAutoFit/>
              </a:bodyPr>
              <a:lstStyle/>
              <a:p>
                <a:r>
                  <a:rPr lang="zh-CN" altLang="en-US" b="1" dirty="0" smtClean="0"/>
                  <a:t>  风险管理审计与风险基础审计</a:t>
                </a:r>
              </a:p>
            </p:txBody>
          </p:sp>
          <p:sp>
            <p:nvSpPr>
              <p:cNvPr id="3098" name="Text Box 12"/>
              <p:cNvSpPr txBox="1">
                <a:spLocks noChangeArrowheads="1"/>
              </p:cNvSpPr>
              <p:nvPr/>
            </p:nvSpPr>
            <p:spPr bwMode="auto">
              <a:xfrm>
                <a:off x="106" y="62"/>
                <a:ext cx="205" cy="278"/>
              </a:xfrm>
              <a:prstGeom prst="rect">
                <a:avLst/>
              </a:prstGeom>
              <a:noFill/>
              <a:ln w="9525">
                <a:noFill/>
                <a:miter lim="800000"/>
              </a:ln>
              <a:effectLst/>
            </p:spPr>
            <p:txBody>
              <a:bodyPr wrap="none">
                <a:spAutoFit/>
              </a:bodyPr>
              <a:lstStyle/>
              <a:p>
                <a:pPr algn="ctr"/>
                <a:r>
                  <a:rPr lang="en-US" altLang="zh-CN" sz="2400" b="1"/>
                  <a:t>2</a:t>
                </a:r>
              </a:p>
            </p:txBody>
          </p:sp>
        </p:grpSp>
        <p:grpSp>
          <p:nvGrpSpPr>
            <p:cNvPr id="5" name="Group 15"/>
            <p:cNvGrpSpPr/>
            <p:nvPr/>
          </p:nvGrpSpPr>
          <p:grpSpPr bwMode="auto">
            <a:xfrm>
              <a:off x="1981200" y="3276604"/>
              <a:ext cx="5181600" cy="717606"/>
              <a:chOff x="0" y="0"/>
              <a:chExt cx="2976" cy="432"/>
            </a:xfrm>
          </p:grpSpPr>
          <p:sp>
            <p:nvSpPr>
              <p:cNvPr id="48" name="AutoShape 14"/>
              <p:cNvSpPr>
                <a:spLocks noChangeArrowheads="1"/>
              </p:cNvSpPr>
              <p:nvPr/>
            </p:nvSpPr>
            <p:spPr bwMode="auto">
              <a:xfrm>
                <a:off x="240" y="75"/>
                <a:ext cx="2736" cy="291"/>
              </a:xfrm>
              <a:prstGeom prst="roundRect">
                <a:avLst>
                  <a:gd name="adj" fmla="val 16667"/>
                </a:avLst>
              </a:prstGeom>
              <a:gradFill rotWithShape="1">
                <a:gsLst>
                  <a:gs pos="0">
                    <a:schemeClr val="hlink"/>
                  </a:gs>
                  <a:gs pos="50000">
                    <a:srgbClr val="E0E8D8"/>
                  </a:gs>
                  <a:gs pos="100000">
                    <a:schemeClr val="hlink"/>
                  </a:gs>
                </a:gsLst>
                <a:lin ang="5400000" scaled="1"/>
              </a:gradFill>
              <a:ln w="12700" cap="flat" cmpd="sng">
                <a:solidFill>
                  <a:schemeClr val="bg1"/>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defRPr/>
                </a:pPr>
                <a:endParaRPr lang="zh-CN" altLang="en-US" b="1">
                  <a:latin typeface="Arial" pitchFamily="34" charset="0"/>
                  <a:ea typeface="宋体" pitchFamily="2" charset="-122"/>
                </a:endParaRPr>
              </a:p>
            </p:txBody>
          </p:sp>
          <p:sp>
            <p:nvSpPr>
              <p:cNvPr id="3092" name="AutoShape 15"/>
              <p:cNvSpPr>
                <a:spLocks noChangeArrowheads="1"/>
              </p:cNvSpPr>
              <p:nvPr/>
            </p:nvSpPr>
            <p:spPr bwMode="auto">
              <a:xfrm>
                <a:off x="0" y="0"/>
                <a:ext cx="432" cy="432"/>
              </a:xfrm>
              <a:prstGeom prst="diamond">
                <a:avLst/>
              </a:prstGeom>
              <a:solidFill>
                <a:schemeClr val="hlink"/>
              </a:solidFill>
              <a:ln w="25400">
                <a:solidFill>
                  <a:schemeClr val="bg1"/>
                </a:solidFill>
                <a:miter lim="800000"/>
              </a:ln>
              <a:effectLst/>
            </p:spPr>
            <p:txBody>
              <a:bodyPr wrap="none" anchor="ctr"/>
              <a:lstStyle/>
              <a:p>
                <a:endParaRPr lang="zh-CN" altLang="en-US" b="1"/>
              </a:p>
            </p:txBody>
          </p:sp>
          <p:sp>
            <p:nvSpPr>
              <p:cNvPr id="3093" name="Text Box 16"/>
              <p:cNvSpPr txBox="1">
                <a:spLocks noChangeArrowheads="1"/>
              </p:cNvSpPr>
              <p:nvPr/>
            </p:nvSpPr>
            <p:spPr bwMode="auto">
              <a:xfrm>
                <a:off x="394" y="110"/>
                <a:ext cx="2160" cy="220"/>
              </a:xfrm>
              <a:prstGeom prst="rect">
                <a:avLst/>
              </a:prstGeom>
              <a:noFill/>
              <a:ln w="9525">
                <a:noFill/>
                <a:miter lim="800000"/>
              </a:ln>
              <a:effectLst/>
            </p:spPr>
            <p:txBody>
              <a:bodyPr>
                <a:spAutoFit/>
              </a:bodyPr>
              <a:lstStyle/>
              <a:p>
                <a:r>
                  <a:rPr lang="zh-CN" altLang="en-US" b="1" dirty="0" smtClean="0"/>
                  <a:t>  风险管理审计的程序</a:t>
                </a:r>
              </a:p>
            </p:txBody>
          </p:sp>
          <p:sp>
            <p:nvSpPr>
              <p:cNvPr id="3094" name="Text Box 17"/>
              <p:cNvSpPr txBox="1">
                <a:spLocks noChangeArrowheads="1"/>
              </p:cNvSpPr>
              <p:nvPr/>
            </p:nvSpPr>
            <p:spPr bwMode="auto">
              <a:xfrm>
                <a:off x="106" y="62"/>
                <a:ext cx="205" cy="278"/>
              </a:xfrm>
              <a:prstGeom prst="rect">
                <a:avLst/>
              </a:prstGeom>
              <a:noFill/>
              <a:ln w="9525">
                <a:noFill/>
                <a:miter lim="800000"/>
              </a:ln>
              <a:effectLst/>
            </p:spPr>
            <p:txBody>
              <a:bodyPr wrap="none">
                <a:spAutoFit/>
              </a:bodyPr>
              <a:lstStyle/>
              <a:p>
                <a:pPr algn="ctr"/>
                <a:r>
                  <a:rPr lang="en-US" altLang="zh-CN" sz="2400" b="1"/>
                  <a:t>3</a:t>
                </a:r>
              </a:p>
            </p:txBody>
          </p:sp>
        </p:grpSp>
        <p:sp>
          <p:nvSpPr>
            <p:cNvPr id="31" name="AutoShape 19"/>
            <p:cNvSpPr>
              <a:spLocks noChangeArrowheads="1"/>
            </p:cNvSpPr>
            <p:nvPr/>
          </p:nvSpPr>
          <p:spPr bwMode="auto">
            <a:xfrm>
              <a:off x="2405063" y="4098956"/>
              <a:ext cx="4833937" cy="525460"/>
            </a:xfrm>
            <a:prstGeom prst="roundRect">
              <a:avLst>
                <a:gd name="adj" fmla="val 16667"/>
              </a:avLst>
            </a:prstGeom>
            <a:gradFill rotWithShape="1">
              <a:gsLst>
                <a:gs pos="0">
                  <a:schemeClr val="folHlink"/>
                </a:gs>
                <a:gs pos="50000">
                  <a:srgbClr val="E7EDEE"/>
                </a:gs>
                <a:gs pos="100000">
                  <a:schemeClr val="folHlink"/>
                </a:gs>
              </a:gsLst>
              <a:lin ang="5400000" scaled="1"/>
            </a:gradFill>
            <a:ln w="12700" cap="flat" cmpd="sng">
              <a:solidFill>
                <a:schemeClr val="bg1"/>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defRPr/>
              </a:pPr>
              <a:endParaRPr lang="zh-CN" altLang="en-US" b="1">
                <a:latin typeface="Arial" pitchFamily="34" charset="0"/>
                <a:ea typeface="宋体" pitchFamily="2" charset="-122"/>
              </a:endParaRPr>
            </a:p>
          </p:txBody>
        </p:sp>
        <p:sp>
          <p:nvSpPr>
            <p:cNvPr id="3083" name="AutoShape 20"/>
            <p:cNvSpPr>
              <a:spLocks noChangeArrowheads="1"/>
            </p:cNvSpPr>
            <p:nvPr/>
          </p:nvSpPr>
          <p:spPr bwMode="auto">
            <a:xfrm>
              <a:off x="1981200" y="3962386"/>
              <a:ext cx="762000" cy="787872"/>
            </a:xfrm>
            <a:prstGeom prst="diamond">
              <a:avLst/>
            </a:prstGeom>
            <a:solidFill>
              <a:schemeClr val="folHlink"/>
            </a:solidFill>
            <a:ln w="25400">
              <a:solidFill>
                <a:schemeClr val="bg1"/>
              </a:solidFill>
              <a:miter lim="800000"/>
            </a:ln>
            <a:effectLst/>
          </p:spPr>
          <p:txBody>
            <a:bodyPr wrap="none" anchor="ctr"/>
            <a:lstStyle/>
            <a:p>
              <a:endParaRPr lang="zh-CN" altLang="en-US" b="1"/>
            </a:p>
          </p:txBody>
        </p:sp>
        <p:sp>
          <p:nvSpPr>
            <p:cNvPr id="3084" name="Text Box 21"/>
            <p:cNvSpPr txBox="1">
              <a:spLocks noChangeArrowheads="1"/>
            </p:cNvSpPr>
            <p:nvPr/>
          </p:nvSpPr>
          <p:spPr bwMode="auto">
            <a:xfrm>
              <a:off x="2659063" y="4162717"/>
              <a:ext cx="4503737" cy="365758"/>
            </a:xfrm>
            <a:prstGeom prst="rect">
              <a:avLst/>
            </a:prstGeom>
            <a:noFill/>
            <a:ln w="9525">
              <a:noFill/>
              <a:miter lim="800000"/>
            </a:ln>
            <a:effectLst/>
          </p:spPr>
          <p:txBody>
            <a:bodyPr>
              <a:spAutoFit/>
            </a:bodyPr>
            <a:lstStyle/>
            <a:p>
              <a:r>
                <a:rPr lang="zh-CN" altLang="en-US" b="1" dirty="0" smtClean="0"/>
                <a:t>  风险管理审计的内容</a:t>
              </a:r>
            </a:p>
          </p:txBody>
        </p:sp>
        <p:sp>
          <p:nvSpPr>
            <p:cNvPr id="3085" name="Text Box 22"/>
            <p:cNvSpPr txBox="1">
              <a:spLocks noChangeArrowheads="1"/>
            </p:cNvSpPr>
            <p:nvPr/>
          </p:nvSpPr>
          <p:spPr bwMode="auto">
            <a:xfrm>
              <a:off x="2171406" y="4074512"/>
              <a:ext cx="356188" cy="461662"/>
            </a:xfrm>
            <a:prstGeom prst="rect">
              <a:avLst/>
            </a:prstGeom>
            <a:noFill/>
            <a:ln w="9525">
              <a:noFill/>
              <a:miter lim="800000"/>
            </a:ln>
            <a:effectLst/>
          </p:spPr>
          <p:txBody>
            <a:bodyPr wrap="none">
              <a:spAutoFit/>
            </a:bodyPr>
            <a:lstStyle/>
            <a:p>
              <a:pPr algn="ctr"/>
              <a:r>
                <a:rPr lang="en-US" altLang="zh-CN" sz="2400" b="1"/>
                <a:t>4</a:t>
              </a:r>
            </a:p>
          </p:txBody>
        </p:sp>
      </p:grpSp>
      <p:pic>
        <p:nvPicPr>
          <p:cNvPr id="32" name="Picture 3"/>
          <p:cNvPicPr>
            <a:picLocks noChangeAspect="1" noChangeArrowheads="1"/>
          </p:cNvPicPr>
          <p:nvPr/>
        </p:nvPicPr>
        <p:blipFill>
          <a:blip r:embed="rId4" cstate="print"/>
          <a:srcRect/>
          <a:stretch>
            <a:fillRect/>
          </a:stretch>
        </p:blipFill>
        <p:spPr bwMode="auto">
          <a:xfrm>
            <a:off x="0" y="6165305"/>
            <a:ext cx="9144000" cy="692696"/>
          </a:xfrm>
          <a:prstGeom prst="rect">
            <a:avLst/>
          </a:prstGeom>
          <a:noFill/>
          <a:ln w="9525">
            <a:noFill/>
            <a:miter lim="800000"/>
            <a:headEnd/>
            <a:tailEnd/>
          </a:ln>
        </p:spPr>
      </p:pic>
      <p:graphicFrame>
        <p:nvGraphicFramePr>
          <p:cNvPr id="7" name="对象 6"/>
          <p:cNvGraphicFramePr/>
          <p:nvPr/>
        </p:nvGraphicFramePr>
        <p:xfrm>
          <a:off x="1619885" y="2060575"/>
          <a:ext cx="104775" cy="3623310"/>
        </p:xfrm>
        <a:graphic>
          <a:graphicData uri="http://schemas.openxmlformats.org/presentationml/2006/ole">
            <mc:AlternateContent xmlns:mc="http://schemas.openxmlformats.org/markup-compatibility/2006">
              <mc:Choice xmlns:v="urn:schemas-microsoft-com:vml" Requires="v">
                <p:oleObj spid="_x0000_s16411" r:id="rId5" imgW="104775" imgH="2619375" progId="Paint.Picture">
                  <p:embed/>
                </p:oleObj>
              </mc:Choice>
              <mc:Fallback>
                <p:oleObj r:id="rId5" imgW="104775" imgH="2619375" progId="Paint.Picture">
                  <p:embed/>
                  <p:pic>
                    <p:nvPicPr>
                      <p:cNvPr id="0" name="图片 7"/>
                      <p:cNvPicPr/>
                      <p:nvPr/>
                    </p:nvPicPr>
                    <p:blipFill>
                      <a:blip r:embed="rId6"/>
                    </p:blipFill>
                    <p:spPr>
                      <a:xfrm>
                        <a:off x="1619885" y="2060575"/>
                        <a:ext cx="104775" cy="3623310"/>
                      </a:xfrm>
                      <a:prstGeom prst="rect">
                        <a:avLst/>
                      </a:prstGeom>
                    </p:spPr>
                  </p:pic>
                </p:oleObj>
              </mc:Fallback>
            </mc:AlternateContent>
          </a:graphicData>
        </a:graphic>
      </p:graphicFrame>
      <p:graphicFrame>
        <p:nvGraphicFramePr>
          <p:cNvPr id="9" name="对象 8"/>
          <p:cNvGraphicFramePr/>
          <p:nvPr/>
        </p:nvGraphicFramePr>
        <p:xfrm>
          <a:off x="5715" y="6165215"/>
          <a:ext cx="9130665" cy="707390"/>
        </p:xfrm>
        <a:graphic>
          <a:graphicData uri="http://schemas.openxmlformats.org/presentationml/2006/ole">
            <mc:AlternateContent xmlns:mc="http://schemas.openxmlformats.org/markup-compatibility/2006">
              <mc:Choice xmlns:v="urn:schemas-microsoft-com:vml" Requires="v">
                <p:oleObj spid="_x0000_s16412" r:id="rId7" imgW="6886575" imgH="657225" progId="Paint.Picture">
                  <p:embed/>
                </p:oleObj>
              </mc:Choice>
              <mc:Fallback>
                <p:oleObj r:id="rId7" imgW="6886575" imgH="657225" progId="Paint.Picture">
                  <p:embed/>
                  <p:pic>
                    <p:nvPicPr>
                      <p:cNvPr id="0" name="图片 9"/>
                      <p:cNvPicPr/>
                      <p:nvPr/>
                    </p:nvPicPr>
                    <p:blipFill>
                      <a:blip r:embed="rId8"/>
                    </p:blipFill>
                    <p:spPr>
                      <a:xfrm>
                        <a:off x="5715" y="6165215"/>
                        <a:ext cx="9130665" cy="707390"/>
                      </a:xfrm>
                      <a:prstGeom prst="rect">
                        <a:avLst/>
                      </a:prstGeom>
                    </p:spPr>
                  </p:pic>
                </p:oleObj>
              </mc:Fallback>
            </mc:AlternateContent>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第一节　风险与风险管理的概念</a:t>
            </a:r>
          </a:p>
        </p:txBody>
      </p:sp>
      <p:sp>
        <p:nvSpPr>
          <p:cNvPr id="3" name="内容占位符 2"/>
          <p:cNvSpPr>
            <a:spLocks noGrp="1"/>
          </p:cNvSpPr>
          <p:nvPr>
            <p:ph sz="half" idx="2"/>
          </p:nvPr>
        </p:nvSpPr>
        <p:spPr/>
        <p:txBody>
          <a:bodyPr/>
          <a:lstStyle/>
          <a:p>
            <a:pPr marL="0" indent="0">
              <a:buNone/>
            </a:pPr>
            <a:r>
              <a:rPr lang="zh-CN" altLang="en-US" sz="2400" b="1" kern="1200" dirty="0">
                <a:solidFill>
                  <a:srgbClr val="000000"/>
                </a:solidFill>
                <a:latin typeface="黑体" pitchFamily="2" charset="-122"/>
                <a:ea typeface="黑体" pitchFamily="2" charset="-122"/>
                <a:cs typeface="+mn-ea"/>
              </a:rPr>
              <a:t>一</a:t>
            </a:r>
            <a:r>
              <a:rPr lang="zh-CN" altLang="en-US" sz="2400" b="1" kern="1200" dirty="0" smtClean="0">
                <a:solidFill>
                  <a:srgbClr val="000000"/>
                </a:solidFill>
                <a:latin typeface="黑体" pitchFamily="2" charset="-122"/>
                <a:ea typeface="黑体" pitchFamily="2" charset="-122"/>
                <a:cs typeface="+mn-ea"/>
              </a:rPr>
              <a:t>、</a:t>
            </a:r>
            <a:r>
              <a:rPr lang="zh-CN" altLang="en-US" sz="2400" b="1" kern="1200" dirty="0">
                <a:solidFill>
                  <a:srgbClr val="000000"/>
                </a:solidFill>
                <a:latin typeface="黑体" pitchFamily="2" charset="-122"/>
                <a:ea typeface="黑体" pitchFamily="2" charset="-122"/>
                <a:cs typeface="+mn-ea"/>
              </a:rPr>
              <a:t>对</a:t>
            </a:r>
            <a:r>
              <a:rPr lang="zh-CN" altLang="en-US" sz="2400" b="1" kern="1200" dirty="0" smtClean="0">
                <a:solidFill>
                  <a:srgbClr val="000000"/>
                </a:solidFill>
                <a:latin typeface="黑体" pitchFamily="2" charset="-122"/>
                <a:ea typeface="黑体" pitchFamily="2" charset="-122"/>
                <a:cs typeface="+mn-ea"/>
              </a:rPr>
              <a:t>风险</a:t>
            </a:r>
            <a:r>
              <a:rPr lang="zh-CN" altLang="en-US" sz="2400" b="1" kern="1200" dirty="0">
                <a:solidFill>
                  <a:srgbClr val="000000"/>
                </a:solidFill>
                <a:latin typeface="黑体" pitchFamily="2" charset="-122"/>
                <a:ea typeface="黑体" pitchFamily="2" charset="-122"/>
                <a:cs typeface="+mn-ea"/>
              </a:rPr>
              <a:t>的基本认识</a:t>
            </a:r>
          </a:p>
          <a:p>
            <a:pPr marL="0" indent="0">
              <a:buNone/>
            </a:pPr>
            <a:r>
              <a:rPr lang="zh-CN" altLang="en-US" sz="2200" b="1" kern="1200" dirty="0">
                <a:solidFill>
                  <a:srgbClr val="000000"/>
                </a:solidFill>
                <a:latin typeface="楷体_GB2312" pitchFamily="49" charset="-122"/>
                <a:ea typeface="楷体_GB2312" pitchFamily="49" charset="-122"/>
                <a:cs typeface="+mn-ea"/>
              </a:rPr>
              <a:t>(一)风险的定义</a:t>
            </a:r>
          </a:p>
          <a:p>
            <a:pPr marL="0" indent="0">
              <a:buNone/>
            </a:pPr>
            <a:r>
              <a:rPr lang="zh-CN" altLang="en-US" sz="2200" b="1" kern="1200" dirty="0">
                <a:solidFill>
                  <a:srgbClr val="000000"/>
                </a:solidFill>
                <a:latin typeface="楷体_GB2312" pitchFamily="49" charset="-122"/>
                <a:ea typeface="楷体_GB2312" pitchFamily="49" charset="-122"/>
                <a:cs typeface="+mn-ea"/>
              </a:rPr>
              <a:t>(二)风险的来源</a:t>
            </a:r>
          </a:p>
          <a:p>
            <a:pPr marL="0" indent="0">
              <a:buNone/>
            </a:pPr>
            <a:r>
              <a:rPr lang="zh-CN" altLang="en-US" sz="2200" b="1" kern="1200" dirty="0">
                <a:solidFill>
                  <a:srgbClr val="000000"/>
                </a:solidFill>
                <a:latin typeface="楷体_GB2312" pitchFamily="49" charset="-122"/>
                <a:ea typeface="楷体_GB2312" pitchFamily="49" charset="-122"/>
                <a:cs typeface="+mn-ea"/>
              </a:rPr>
              <a:t>(三)风险的要素</a:t>
            </a:r>
          </a:p>
          <a:p>
            <a:pPr marL="0" indent="0">
              <a:buNone/>
            </a:pPr>
            <a:r>
              <a:rPr lang="zh-CN" altLang="en-US" sz="2200" b="1" kern="1200" dirty="0">
                <a:solidFill>
                  <a:srgbClr val="000000"/>
                </a:solidFill>
                <a:latin typeface="楷体_GB2312" pitchFamily="49" charset="-122"/>
                <a:ea typeface="楷体_GB2312" pitchFamily="49" charset="-122"/>
                <a:cs typeface="+mn-ea"/>
              </a:rPr>
              <a:t>(四)风险的分类</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第一节　风险与风险管理的概念</a:t>
            </a:r>
          </a:p>
        </p:txBody>
      </p:sp>
      <p:sp>
        <p:nvSpPr>
          <p:cNvPr id="3" name="内容占位符 2"/>
          <p:cNvSpPr>
            <a:spLocks noGrp="1"/>
          </p:cNvSpPr>
          <p:nvPr>
            <p:ph sz="half" idx="2"/>
          </p:nvPr>
        </p:nvSpPr>
        <p:spPr/>
        <p:txBody>
          <a:bodyPr/>
          <a:lstStyle/>
          <a:p>
            <a:pPr marL="0" indent="0">
              <a:buNone/>
            </a:pPr>
            <a:r>
              <a:rPr lang="zh-CN" altLang="en-US" sz="2400" b="1" kern="1200" dirty="0">
                <a:solidFill>
                  <a:srgbClr val="000000"/>
                </a:solidFill>
                <a:latin typeface="黑体" pitchFamily="2" charset="-122"/>
                <a:ea typeface="黑体" pitchFamily="2" charset="-122"/>
                <a:cs typeface="+mn-ea"/>
              </a:rPr>
              <a:t>二、风险管理</a:t>
            </a:r>
          </a:p>
          <a:p>
            <a:pPr marL="0" indent="0">
              <a:buNone/>
            </a:pPr>
            <a:r>
              <a:rPr lang="zh-CN" altLang="en-US" sz="2200" b="1" kern="1200" dirty="0">
                <a:solidFill>
                  <a:srgbClr val="000000"/>
                </a:solidFill>
                <a:latin typeface="楷体_GB2312" pitchFamily="49" charset="-122"/>
                <a:ea typeface="楷体_GB2312" pitchFamily="49" charset="-122"/>
                <a:cs typeface="+mn-ea"/>
              </a:rPr>
              <a:t>(一)风险管理八要素</a:t>
            </a:r>
          </a:p>
          <a:p>
            <a:pPr marL="0" indent="0">
              <a:buNone/>
            </a:pPr>
            <a:r>
              <a:rPr lang="zh-CN" altLang="en-US" sz="2200" b="1" kern="1200" dirty="0">
                <a:solidFill>
                  <a:srgbClr val="000000"/>
                </a:solidFill>
                <a:latin typeface="楷体_GB2312" pitchFamily="49" charset="-122"/>
                <a:ea typeface="楷体_GB2312" pitchFamily="49" charset="-122"/>
                <a:cs typeface="+mn-ea"/>
              </a:rPr>
              <a:t>(二)风险管理三个阶段</a:t>
            </a:r>
          </a:p>
          <a:p>
            <a:pPr marL="0" indent="0">
              <a:buNone/>
            </a:pPr>
            <a:r>
              <a:rPr lang="zh-CN" altLang="en-US" sz="2200" b="1" kern="1200" dirty="0">
                <a:solidFill>
                  <a:srgbClr val="000000"/>
                </a:solidFill>
                <a:latin typeface="楷体_GB2312" pitchFamily="49" charset="-122"/>
                <a:ea typeface="楷体_GB2312" pitchFamily="49" charset="-122"/>
                <a:cs typeface="+mn-ea"/>
              </a:rPr>
              <a:t>(三)内部审计与风险管理的关系</a:t>
            </a:r>
          </a:p>
          <a:p>
            <a:pPr marL="0" indent="0">
              <a:buNone/>
            </a:pPr>
            <a:r>
              <a:rPr lang="zh-CN" altLang="en-US" sz="2200" b="1" kern="1200" dirty="0">
                <a:solidFill>
                  <a:srgbClr val="000000"/>
                </a:solidFill>
                <a:latin typeface="楷体_GB2312" pitchFamily="49" charset="-122"/>
                <a:ea typeface="楷体_GB2312" pitchFamily="49" charset="-122"/>
                <a:cs typeface="+mn-ea"/>
              </a:rPr>
              <a:t>(四)组织管理层和内部审计人员在风险管理中的职责</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第一节　风险与风险管理的概念</a:t>
            </a:r>
          </a:p>
        </p:txBody>
      </p:sp>
      <p:sp>
        <p:nvSpPr>
          <p:cNvPr id="3" name="内容占位符 2"/>
          <p:cNvSpPr>
            <a:spLocks noGrp="1"/>
          </p:cNvSpPr>
          <p:nvPr>
            <p:ph sz="half" idx="2"/>
          </p:nvPr>
        </p:nvSpPr>
        <p:spPr/>
        <p:txBody>
          <a:bodyPr/>
          <a:lstStyle/>
          <a:p>
            <a:pPr marL="0" indent="0">
              <a:buNone/>
            </a:pPr>
            <a:r>
              <a:rPr lang="zh-CN" altLang="en-US" sz="2400" b="1" kern="1200" dirty="0">
                <a:solidFill>
                  <a:srgbClr val="000000"/>
                </a:solidFill>
                <a:latin typeface="黑体" pitchFamily="2" charset="-122"/>
                <a:ea typeface="黑体" pitchFamily="2" charset="-122"/>
                <a:cs typeface="+mn-ea"/>
              </a:rPr>
              <a:t>三、风险管理审计</a:t>
            </a:r>
          </a:p>
          <a:p>
            <a:pPr marL="0" indent="0">
              <a:buNone/>
            </a:pPr>
            <a:r>
              <a:rPr lang="zh-CN" altLang="en-US" sz="2200" b="1" kern="1200" dirty="0">
                <a:solidFill>
                  <a:srgbClr val="000000"/>
                </a:solidFill>
                <a:latin typeface="楷体_GB2312" pitchFamily="49" charset="-122"/>
                <a:ea typeface="楷体_GB2312" pitchFamily="49" charset="-122"/>
                <a:cs typeface="+mn-ea"/>
              </a:rPr>
              <a:t>(一)风险管理</a:t>
            </a:r>
            <a:r>
              <a:rPr lang="zh-CN" altLang="en-US" sz="2200" b="1" kern="1200" dirty="0" smtClean="0">
                <a:solidFill>
                  <a:srgbClr val="000000"/>
                </a:solidFill>
                <a:latin typeface="楷体_GB2312" pitchFamily="49" charset="-122"/>
                <a:ea typeface="楷体_GB2312" pitchFamily="49" charset="-122"/>
                <a:cs typeface="+mn-ea"/>
              </a:rPr>
              <a:t>审计的概念</a:t>
            </a:r>
            <a:endParaRPr lang="zh-CN" altLang="en-US" sz="2200" b="1" kern="1200" dirty="0">
              <a:solidFill>
                <a:srgbClr val="000000"/>
              </a:solidFill>
              <a:latin typeface="楷体_GB2312" pitchFamily="49" charset="-122"/>
              <a:ea typeface="楷体_GB2312" pitchFamily="49" charset="-122"/>
              <a:cs typeface="+mn-ea"/>
            </a:endParaRPr>
          </a:p>
          <a:p>
            <a:pPr marL="0" indent="0">
              <a:buNone/>
            </a:pPr>
            <a:r>
              <a:rPr lang="zh-CN" altLang="en-US" sz="2200" b="1" kern="1200" dirty="0">
                <a:solidFill>
                  <a:srgbClr val="000000"/>
                </a:solidFill>
                <a:latin typeface="楷体_GB2312" pitchFamily="49" charset="-122"/>
                <a:ea typeface="楷体_GB2312" pitchFamily="49" charset="-122"/>
                <a:cs typeface="+mn-ea"/>
              </a:rPr>
              <a:t>(二)产生原因 </a:t>
            </a:r>
          </a:p>
          <a:p>
            <a:pPr marL="0" indent="0">
              <a:buNone/>
            </a:pPr>
            <a:r>
              <a:rPr lang="zh-CN" altLang="en-US" sz="2200" b="1" kern="1200" dirty="0">
                <a:solidFill>
                  <a:srgbClr val="000000"/>
                </a:solidFill>
                <a:latin typeface="楷体_GB2312" pitchFamily="49" charset="-122"/>
                <a:ea typeface="楷体_GB2312" pitchFamily="49" charset="-122"/>
                <a:cs typeface="+mn-ea"/>
              </a:rPr>
              <a:t>(三)审计目标 </a:t>
            </a:r>
          </a:p>
          <a:p>
            <a:pPr marL="0" indent="0">
              <a:buNone/>
            </a:pPr>
            <a:r>
              <a:rPr lang="zh-CN" altLang="en-US" sz="2200" b="1" kern="1200" dirty="0">
                <a:solidFill>
                  <a:srgbClr val="000000"/>
                </a:solidFill>
                <a:latin typeface="楷体_GB2312" pitchFamily="49" charset="-122"/>
                <a:ea typeface="楷体_GB2312" pitchFamily="49" charset="-122"/>
                <a:cs typeface="+mn-ea"/>
              </a:rPr>
              <a:t>(四)风险管理审计动因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第二节　风险管理审计与风险基础审计</a:t>
            </a:r>
          </a:p>
        </p:txBody>
      </p:sp>
      <p:sp>
        <p:nvSpPr>
          <p:cNvPr id="3" name="内容占位符 2"/>
          <p:cNvSpPr>
            <a:spLocks noGrp="1"/>
          </p:cNvSpPr>
          <p:nvPr>
            <p:ph sz="half" idx="2"/>
          </p:nvPr>
        </p:nvSpPr>
        <p:spPr/>
        <p:txBody>
          <a:bodyPr/>
          <a:lstStyle/>
          <a:p>
            <a:pPr marL="0" indent="0">
              <a:buNone/>
            </a:pPr>
            <a:r>
              <a:rPr lang="zh-CN" altLang="en-US" sz="2400" b="1" kern="1200" dirty="0">
                <a:solidFill>
                  <a:srgbClr val="000000"/>
                </a:solidFill>
                <a:latin typeface="黑体" pitchFamily="2" charset="-122"/>
                <a:ea typeface="黑体" pitchFamily="2" charset="-122"/>
                <a:cs typeface="+mn-ea"/>
              </a:rPr>
              <a:t>一、风险管理审计与风险基础审计的关系</a:t>
            </a:r>
          </a:p>
          <a:p>
            <a:pPr marL="0" indent="0">
              <a:buNone/>
            </a:pPr>
            <a:r>
              <a:rPr lang="zh-CN" altLang="en-US" sz="2200" b="1" kern="1200" dirty="0">
                <a:solidFill>
                  <a:srgbClr val="000000"/>
                </a:solidFill>
                <a:latin typeface="楷体_GB2312" pitchFamily="49" charset="-122"/>
                <a:ea typeface="楷体_GB2312" pitchFamily="49" charset="-122"/>
                <a:cs typeface="+mn-ea"/>
              </a:rPr>
              <a:t>(一)风险管理审计与风险基础审计的联系</a:t>
            </a:r>
          </a:p>
          <a:p>
            <a:r>
              <a:rPr lang="zh-CN" altLang="en-US" dirty="0"/>
              <a:t>二者的审计依据都是企业的风险管理方针、策略和风险评价指标体系;业务内容基本上都是对组织风险范围确定、风险识别、风险评价、风险管理措施和方法、风险处理等方面进行审核;审计总目标都是为战略决策提供信息,为实现战略目标服务,为企业增加价值。</a:t>
            </a:r>
          </a:p>
          <a:p>
            <a:pPr marL="0" indent="0">
              <a:buNone/>
            </a:pPr>
            <a:r>
              <a:rPr lang="zh-CN" altLang="en-US" sz="2200" b="1" kern="1200" dirty="0">
                <a:solidFill>
                  <a:srgbClr val="000000"/>
                </a:solidFill>
                <a:latin typeface="楷体_GB2312" pitchFamily="49" charset="-122"/>
                <a:ea typeface="楷体_GB2312" pitchFamily="49" charset="-122"/>
                <a:cs typeface="+mn-ea"/>
              </a:rPr>
              <a:t>(二)风险管理审计与风险基础审计的区别</a:t>
            </a:r>
          </a:p>
          <a:p>
            <a:r>
              <a:rPr lang="zh-CN" altLang="en-US" dirty="0"/>
              <a:t>1.含义不同</a:t>
            </a:r>
          </a:p>
          <a:p>
            <a:r>
              <a:rPr lang="zh-CN" altLang="en-US" dirty="0"/>
              <a:t>2.关注点不同</a:t>
            </a:r>
          </a:p>
          <a:p>
            <a:r>
              <a:rPr lang="zh-CN" altLang="en-US" dirty="0"/>
              <a:t>3.服务对象不同</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第二节　风险管理审计与风险基础审计</a:t>
            </a:r>
          </a:p>
        </p:txBody>
      </p:sp>
      <p:sp>
        <p:nvSpPr>
          <p:cNvPr id="3" name="内容占位符 2"/>
          <p:cNvSpPr>
            <a:spLocks noGrp="1"/>
          </p:cNvSpPr>
          <p:nvPr>
            <p:ph sz="half" idx="2"/>
          </p:nvPr>
        </p:nvSpPr>
        <p:spPr/>
        <p:txBody>
          <a:bodyPr/>
          <a:lstStyle/>
          <a:p>
            <a:pPr marL="0" indent="0">
              <a:buNone/>
            </a:pPr>
            <a:r>
              <a:rPr lang="zh-CN" altLang="en-US" sz="2400" b="1" kern="1200" dirty="0">
                <a:solidFill>
                  <a:srgbClr val="000000"/>
                </a:solidFill>
                <a:latin typeface="黑体" pitchFamily="2" charset="-122"/>
                <a:ea typeface="黑体" pitchFamily="2" charset="-122"/>
                <a:cs typeface="+mn-ea"/>
              </a:rPr>
              <a:t>二、风险管理审计与内部控制审计的比较</a:t>
            </a:r>
          </a:p>
          <a:p>
            <a:endParaRPr lang="zh-CN" altLang="en-US" dirty="0"/>
          </a:p>
        </p:txBody>
      </p:sp>
      <p:pic>
        <p:nvPicPr>
          <p:cNvPr id="4" name="图片 3"/>
          <p:cNvPicPr>
            <a:picLocks noChangeAspect="1"/>
          </p:cNvPicPr>
          <p:nvPr/>
        </p:nvPicPr>
        <p:blipFill>
          <a:blip r:embed="rId2"/>
          <a:stretch>
            <a:fillRect/>
          </a:stretch>
        </p:blipFill>
        <p:spPr>
          <a:xfrm>
            <a:off x="611505" y="2420620"/>
            <a:ext cx="9809480" cy="222885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第二节　风险管理审计与风险基础审计</a:t>
            </a:r>
          </a:p>
        </p:txBody>
      </p:sp>
      <p:sp>
        <p:nvSpPr>
          <p:cNvPr id="3" name="内容占位符 2"/>
          <p:cNvSpPr>
            <a:spLocks noGrp="1"/>
          </p:cNvSpPr>
          <p:nvPr>
            <p:ph sz="half" idx="2"/>
          </p:nvPr>
        </p:nvSpPr>
        <p:spPr/>
        <p:txBody>
          <a:bodyPr/>
          <a:lstStyle/>
          <a:p>
            <a:pPr marL="0" indent="0">
              <a:buNone/>
            </a:pPr>
            <a:r>
              <a:rPr lang="zh-CN" altLang="en-US" sz="2400" b="1" kern="1200" dirty="0">
                <a:solidFill>
                  <a:srgbClr val="000000"/>
                </a:solidFill>
                <a:latin typeface="黑体" pitchFamily="2" charset="-122"/>
                <a:ea typeface="黑体" pitchFamily="2" charset="-122"/>
                <a:cs typeface="+mn-ea"/>
              </a:rPr>
              <a:t>三、内部审计在企业风险管理过程中的角色与责任</a:t>
            </a:r>
          </a:p>
          <a:p>
            <a:pPr marL="0" indent="0">
              <a:buNone/>
            </a:pPr>
            <a:r>
              <a:rPr lang="zh-CN" altLang="en-US" sz="2200" b="1" kern="1200" dirty="0">
                <a:solidFill>
                  <a:srgbClr val="000000"/>
                </a:solidFill>
                <a:latin typeface="楷体_GB2312" pitchFamily="49" charset="-122"/>
                <a:ea typeface="楷体_GB2312" pitchFamily="49" charset="-122"/>
                <a:cs typeface="+mn-ea"/>
              </a:rPr>
              <a:t>(一)核心作用</a:t>
            </a:r>
          </a:p>
          <a:p>
            <a:pPr marL="0" indent="0">
              <a:buNone/>
            </a:pPr>
            <a:r>
              <a:rPr lang="zh-CN" altLang="en-US" sz="2200" b="1" kern="1200" dirty="0">
                <a:solidFill>
                  <a:srgbClr val="000000"/>
                </a:solidFill>
                <a:latin typeface="楷体_GB2312" pitchFamily="49" charset="-122"/>
                <a:ea typeface="楷体_GB2312" pitchFamily="49" charset="-122"/>
                <a:cs typeface="+mn-ea"/>
              </a:rPr>
              <a:t>(二)合理作用</a:t>
            </a:r>
          </a:p>
          <a:p>
            <a:pPr marL="0" indent="0">
              <a:buNone/>
            </a:pPr>
            <a:r>
              <a:rPr lang="zh-CN" altLang="en-US" sz="2200" b="1" kern="1200" dirty="0">
                <a:solidFill>
                  <a:srgbClr val="000000"/>
                </a:solidFill>
                <a:latin typeface="楷体_GB2312" pitchFamily="49" charset="-122"/>
                <a:ea typeface="楷体_GB2312" pitchFamily="49" charset="-122"/>
                <a:cs typeface="+mn-ea"/>
              </a:rPr>
              <a:t>(三)不应承担的责任</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第三节　风险管理审计的程序</a:t>
            </a:r>
          </a:p>
        </p:txBody>
      </p:sp>
      <p:sp>
        <p:nvSpPr>
          <p:cNvPr id="3" name="内容占位符 2"/>
          <p:cNvSpPr>
            <a:spLocks noGrp="1"/>
          </p:cNvSpPr>
          <p:nvPr>
            <p:ph sz="half" idx="2"/>
          </p:nvPr>
        </p:nvSpPr>
        <p:spPr>
          <a:xfrm>
            <a:off x="395605" y="1269365"/>
            <a:ext cx="8515350" cy="5112385"/>
          </a:xfrm>
        </p:spPr>
        <p:txBody>
          <a:bodyPr/>
          <a:lstStyle/>
          <a:p>
            <a:pPr marL="0" indent="0">
              <a:buNone/>
            </a:pPr>
            <a:r>
              <a:rPr lang="zh-CN" altLang="en-US" sz="2400" b="1" kern="1200" dirty="0">
                <a:solidFill>
                  <a:srgbClr val="000000"/>
                </a:solidFill>
                <a:latin typeface="黑体" pitchFamily="2" charset="-122"/>
                <a:ea typeface="黑体" pitchFamily="2" charset="-122"/>
                <a:cs typeface="+mn-ea"/>
              </a:rPr>
              <a:t>一、检查已经设定的目标</a:t>
            </a:r>
          </a:p>
          <a:p>
            <a:r>
              <a:rPr lang="zh-CN" altLang="en-US" dirty="0"/>
              <a:t>建立风险管理系统的第一步通常是重新检查已经设定的目标并保证这个目标定义清晰,以及所有人都正确理解该目标</a:t>
            </a:r>
            <a:r>
              <a:rPr lang="zh-CN" altLang="en-US" dirty="0" smtClean="0"/>
              <a:t>。</a:t>
            </a:r>
            <a:endParaRPr lang="en-US" altLang="zh-CN" dirty="0" smtClean="0"/>
          </a:p>
          <a:p>
            <a:pPr marL="0" indent="0">
              <a:lnSpc>
                <a:spcPct val="100000"/>
              </a:lnSpc>
              <a:buNone/>
            </a:pPr>
            <a:endParaRPr lang="zh-CN" altLang="en-US" dirty="0"/>
          </a:p>
          <a:p>
            <a:pPr marL="0" indent="0">
              <a:buNone/>
            </a:pPr>
            <a:r>
              <a:rPr lang="zh-CN" altLang="en-US" sz="2400" b="1" kern="1200" dirty="0">
                <a:solidFill>
                  <a:srgbClr val="000000"/>
                </a:solidFill>
                <a:latin typeface="黑体" pitchFamily="2" charset="-122"/>
                <a:ea typeface="黑体" pitchFamily="2" charset="-122"/>
                <a:cs typeface="+mn-ea"/>
              </a:rPr>
              <a:t>二、制订风险管理审计计划</a:t>
            </a:r>
          </a:p>
          <a:p>
            <a:r>
              <a:rPr lang="zh-CN" altLang="en-US" dirty="0"/>
              <a:t>(1)项目审计计划是对具体风险业务、项目或因素实施审计的全过程所做的综合计划和安排,主要包括审计的目标、范围、重要审计领域、审计组成员、预计审计时间、利用的外部专家等。</a:t>
            </a:r>
          </a:p>
          <a:p>
            <a:r>
              <a:rPr lang="zh-CN" altLang="en-US" dirty="0"/>
              <a:t>(2)审计方案是对具体审计业务、因素的审计程序及其时间等所做的详细安排,主要包括具体审计的目标、审计程序和方法、预定的执行人员和执行时间、拟获取的审计证据等。</a:t>
            </a:r>
          </a:p>
        </p:txBody>
      </p:sp>
    </p:spTree>
  </p:cSld>
  <p:clrMapOvr>
    <a:masterClrMapping/>
  </p:clrMapOvr>
</p:sld>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68</TotalTime>
  <Words>1116</Words>
  <Application>Microsoft Office PowerPoint</Application>
  <PresentationFormat>全屏显示(4:3)</PresentationFormat>
  <Paragraphs>98</Paragraphs>
  <Slides>15</Slides>
  <Notes>0</Notes>
  <HiddenSlides>0</HiddenSlides>
  <MMClips>0</MMClips>
  <ScaleCrop>false</ScaleCrop>
  <HeadingPairs>
    <vt:vector size="6" baseType="variant">
      <vt:variant>
        <vt:lpstr>主题</vt:lpstr>
      </vt:variant>
      <vt:variant>
        <vt:i4>1</vt:i4>
      </vt:variant>
      <vt:variant>
        <vt:lpstr>嵌入 OLE 服务器</vt:lpstr>
      </vt:variant>
      <vt:variant>
        <vt:i4>1</vt:i4>
      </vt:variant>
      <vt:variant>
        <vt:lpstr>幻灯片标题</vt:lpstr>
      </vt:variant>
      <vt:variant>
        <vt:i4>15</vt:i4>
      </vt:variant>
    </vt:vector>
  </HeadingPairs>
  <TitlesOfParts>
    <vt:vector size="17" baseType="lpstr">
      <vt:lpstr>默认设计模板</vt:lpstr>
      <vt:lpstr>Bitmap Image</vt:lpstr>
      <vt:lpstr>PowerPoint 演示文稿</vt:lpstr>
      <vt:lpstr>PowerPoint 演示文稿</vt:lpstr>
      <vt:lpstr>第一节　风险与风险管理的概念</vt:lpstr>
      <vt:lpstr>第一节　风险与风险管理的概念</vt:lpstr>
      <vt:lpstr>第一节　风险与风险管理的概念</vt:lpstr>
      <vt:lpstr>第二节　风险管理审计与风险基础审计</vt:lpstr>
      <vt:lpstr>第二节　风险管理审计与风险基础审计</vt:lpstr>
      <vt:lpstr>第二节　风险管理审计与风险基础审计</vt:lpstr>
      <vt:lpstr>第三节　风险管理审计的程序</vt:lpstr>
      <vt:lpstr>第三节　风险管理审计的程序</vt:lpstr>
      <vt:lpstr>第三节　风险管理审计的程序</vt:lpstr>
      <vt:lpstr>第三节　风险管理审计的程序</vt:lpstr>
      <vt:lpstr>第四节　风险管理审计的内容</vt:lpstr>
      <vt:lpstr>第四节　风险管理审计的内容</vt:lpstr>
      <vt:lpstr>第四节　风险管理审计的内容</vt:lpstr>
    </vt:vector>
  </TitlesOfParts>
  <Company>Lenovo (Beijing) Limited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匿名用户</dc:creator>
  <cp:lastModifiedBy>linjiayi</cp:lastModifiedBy>
  <cp:revision>126</cp:revision>
  <dcterms:created xsi:type="dcterms:W3CDTF">2013-07-06T13:20:00Z</dcterms:created>
  <dcterms:modified xsi:type="dcterms:W3CDTF">2022-08-29T05:25:37Z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2052-10.1.0.5554</vt:lpwstr>
  </property>
</Properties>
</file>