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  <p:sldMasterId id="2147483678" r:id="rId3"/>
  </p:sldMasterIdLst>
  <p:notesMasterIdLst>
    <p:notesMasterId r:id="rId14"/>
  </p:notesMasterIdLst>
  <p:sldIdLst>
    <p:sldId id="256" r:id="rId4"/>
    <p:sldId id="574" r:id="rId5"/>
    <p:sldId id="381" r:id="rId6"/>
    <p:sldId id="575" r:id="rId7"/>
    <p:sldId id="598" r:id="rId8"/>
    <p:sldId id="577" r:id="rId9"/>
    <p:sldId id="593" r:id="rId10"/>
    <p:sldId id="594" r:id="rId11"/>
    <p:sldId id="591" r:id="rId12"/>
    <p:sldId id="599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2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8F5610-4830-4C11-B4FD-7DECA91D47B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8F5610-4830-4C11-B4FD-7DECA91D47B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8F5610-4830-4C11-B4FD-7DECA91D47B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78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9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ctrTitle"/>
          </p:nvPr>
        </p:nvSpPr>
        <p:spPr>
          <a:xfrm>
            <a:off x="685800" y="1427163"/>
            <a:ext cx="7620000" cy="1609725"/>
          </a:xfrm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000" b="1" dirty="0">
                <a:latin typeface="+mj-lt"/>
                <a:ea typeface="+mj-ea"/>
                <a:cs typeface="+mj-cs"/>
              </a:rPr>
              <a:t>项目九 财务管理拓展案例实训</a:t>
            </a:r>
          </a:p>
        </p:txBody>
      </p:sp>
      <p:sp>
        <p:nvSpPr>
          <p:cNvPr id="8194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海航终止收购当当网案例</a:t>
            </a:r>
          </a:p>
        </p:txBody>
      </p:sp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741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分析海航终止收购当当网</a:t>
            </a:r>
            <a:r>
              <a:rPr lang="zh-CN" altLang="en-US" b="1" dirty="0">
                <a:sym typeface="宋体" panose="02010600030101010101" pitchFamily="2" charset="-122"/>
              </a:rPr>
              <a:t>的过程和原因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公司估值有哪些方法？</a:t>
            </a:r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如何评价海航终止收购当当网？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1044575" y="1400175"/>
            <a:ext cx="6316663" cy="47498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二 财务人职业素养案例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三 拼多多财务分析案例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四 华润集团连续并购案例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五 宝钢与武钢换股并购案例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六 海航终止收购当当网案例</a:t>
            </a:r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29718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b="1" dirty="0"/>
              <a:t>通过本项目实训，结合近年来典型的财务管理实务案例分析，拓展学生对财务管理实务的认知，引导学生掌握财务管理案例分析方法。</a:t>
            </a:r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4648200"/>
            <a:ext cx="1985963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9900" y="1781175"/>
            <a:ext cx="7900988" cy="329565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/>
              <a:t>           </a:t>
            </a:r>
            <a:r>
              <a:rPr lang="zh-CN" altLang="en-US" b="1" dirty="0"/>
              <a:t>通过各类实训案例分析，引导学生进行综合案例分析，能够进行相应职业判断，加强学生的理解、分析和综合判断能力。</a:t>
            </a: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9900" y="1392555"/>
            <a:ext cx="7901305" cy="57404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（三）实训要求与职业能力目标</a:t>
            </a:r>
          </a:p>
          <a:p>
            <a:pPr>
              <a:buNone/>
            </a:pPr>
            <a:r>
              <a:rPr lang="en-US" altLang="zh-CN" dirty="0"/>
              <a:t>          </a:t>
            </a: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en-US" altLang="zh-CN" sz="2800" b="1" dirty="0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2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42620" y="-49530"/>
            <a:ext cx="4779645" cy="530225"/>
          </a:xfrm>
          <a:prstGeom prst="rect">
            <a:avLst/>
          </a:prstGeom>
        </p:spPr>
        <p:txBody>
          <a:bodyPr/>
          <a:lstStyle/>
          <a:p>
            <a:endParaRPr sz="1600"/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914400" y="1881505"/>
            <a:ext cx="6497320" cy="43662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2620" y="6985635"/>
            <a:ext cx="4779645" cy="530225"/>
          </a:xfrm>
          <a:prstGeom prst="rect">
            <a:avLst/>
          </a:prstGeom>
        </p:spPr>
        <p:txBody>
          <a:bodyPr/>
          <a:lstStyle/>
          <a:p>
            <a:endParaRPr sz="160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财务人职业素养案例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360363" y="1663700"/>
            <a:ext cx="8153400" cy="3048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分析字节跳动公司</a:t>
            </a:r>
            <a:r>
              <a:rPr lang="zh-CN" altLang="zh-CN" b="1" dirty="0"/>
              <a:t>对</a:t>
            </a:r>
            <a:r>
              <a:rPr lang="zh-CN" altLang="en-US" b="1" dirty="0"/>
              <a:t>财务</a:t>
            </a:r>
            <a:r>
              <a:rPr lang="en-US" altLang="zh-CN" b="1" dirty="0"/>
              <a:t>BP</a:t>
            </a:r>
            <a:r>
              <a:rPr lang="zh-CN" altLang="zh-CN" b="1" dirty="0"/>
              <a:t>的招聘要求</a:t>
            </a:r>
            <a:r>
              <a:rPr lang="zh-CN" altLang="en-US" b="1" dirty="0"/>
              <a:t>。</a:t>
            </a:r>
            <a:endParaRPr lang="zh-CN" altLang="zh-CN" b="1" dirty="0"/>
          </a:p>
          <a:p>
            <a:pPr>
              <a:buNone/>
            </a:pPr>
            <a:endParaRPr lang="zh-CN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zh-CN" b="1" dirty="0"/>
              <a:t>你认为财务</a:t>
            </a:r>
            <a:r>
              <a:rPr lang="en-US" altLang="zh-CN" b="1" dirty="0"/>
              <a:t>BP</a:t>
            </a:r>
            <a:r>
              <a:rPr lang="zh-CN" altLang="zh-CN" b="1" dirty="0"/>
              <a:t>应具有哪些职业素养？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拼多多财务分析案例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376238" y="1622425"/>
            <a:ext cx="8153400" cy="3048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基于哈佛分析框架对拼多多公司进行财务分析。</a:t>
            </a:r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zh-CN" b="1" dirty="0"/>
              <a:t>你如何看待</a:t>
            </a:r>
            <a:r>
              <a:rPr lang="zh-CN" altLang="en-US" b="1" dirty="0"/>
              <a:t>拼多多</a:t>
            </a:r>
            <a:r>
              <a:rPr lang="zh-CN" altLang="zh-CN" b="1" dirty="0"/>
              <a:t>公司未来发展前景？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华润集团连续并购案例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376238" y="1592263"/>
            <a:ext cx="8153400" cy="3048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分析华润集团的连续并购过程和影响。</a:t>
            </a:r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zh-CN" b="1" dirty="0"/>
              <a:t>1.股权收购可以采取哪些支付方式？</a:t>
            </a:r>
          </a:p>
          <a:p>
            <a:pPr>
              <a:buNone/>
            </a:pPr>
            <a:r>
              <a:rPr lang="zh-CN" altLang="zh-CN" b="1" dirty="0"/>
              <a:t>         </a:t>
            </a:r>
            <a:r>
              <a:rPr lang="en-US" altLang="zh-CN" b="1" dirty="0"/>
              <a:t>2.</a:t>
            </a:r>
            <a:r>
              <a:rPr lang="zh-CN" altLang="zh-CN" b="1" dirty="0"/>
              <a:t>你如何看待</a:t>
            </a:r>
            <a:r>
              <a:rPr lang="zh-CN" altLang="en-US" b="1" dirty="0"/>
              <a:t>华润集团的连续并购</a:t>
            </a:r>
            <a:r>
              <a:rPr lang="zh-CN" altLang="zh-CN" b="1" dirty="0"/>
              <a:t>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宝钢与武钢换股并购案例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分析宝钢与武钢并购</a:t>
            </a:r>
            <a:r>
              <a:rPr lang="zh-CN" altLang="en-US" b="1" dirty="0">
                <a:sym typeface="宋体" panose="02010600030101010101" pitchFamily="2" charset="-122"/>
              </a:rPr>
              <a:t>的过程和影响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宝钢与武钢并购存在哪些财务风险？如何防范这些风险？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391</Words>
  <Application>Microsoft Office PowerPoint</Application>
  <PresentationFormat>全屏显示(4:3)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2_Radial</vt:lpstr>
      <vt:lpstr>项目九 财务管理拓展案例实训</vt:lpstr>
      <vt:lpstr>实训安排</vt:lpstr>
      <vt:lpstr>实训目的及要求</vt:lpstr>
      <vt:lpstr>实训目的及要求</vt:lpstr>
      <vt:lpstr>实训目的及要求</vt:lpstr>
      <vt:lpstr>财务人职业素养案例</vt:lpstr>
      <vt:lpstr>拼多多财务分析案例</vt:lpstr>
      <vt:lpstr>华润集团连续并购案例</vt:lpstr>
      <vt:lpstr>宝钢与武钢换股并购案例</vt:lpstr>
      <vt:lpstr>海航终止收购当当网案例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685</cp:revision>
  <dcterms:created xsi:type="dcterms:W3CDTF">2020-06-19T06:39:00Z</dcterms:created>
  <dcterms:modified xsi:type="dcterms:W3CDTF">2025-07-02T02:08:35Z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851AF85E1F1F4A169B9C92A39632A0E6_13</vt:lpwstr>
  </property>
</Properties>
</file>