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14"/>
  </p:notesMasterIdLst>
  <p:sldIdLst>
    <p:sldId id="256" r:id="rId3"/>
    <p:sldId id="574" r:id="rId4"/>
    <p:sldId id="381" r:id="rId5"/>
    <p:sldId id="575" r:id="rId6"/>
    <p:sldId id="592" r:id="rId7"/>
    <p:sldId id="576" r:id="rId8"/>
    <p:sldId id="577" r:id="rId9"/>
    <p:sldId id="593" r:id="rId10"/>
    <p:sldId id="594" r:id="rId11"/>
    <p:sldId id="591" r:id="rId12"/>
    <p:sldId id="595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8F5610-4830-4C11-B4FD-7DECA91D47B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8F5610-4830-4C11-B4FD-7DECA91D47B1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DCBA924-B9DD-4202-92B4-754DFB3BB464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>
          <a:xfrm>
            <a:off x="685800" y="1427163"/>
            <a:ext cx="7620000" cy="1609725"/>
          </a:xfrm>
          <a:ln/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000" b="1" dirty="0">
                <a:latin typeface="+mj-lt"/>
                <a:ea typeface="+mj-ea"/>
                <a:cs typeface="+mj-cs"/>
              </a:rPr>
              <a:t>项目八  利润分配管理实训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利润分配综合实训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</a:t>
            </a:r>
            <a:r>
              <a:rPr lang="zh-CN" altLang="zh-CN" b="1" dirty="0"/>
              <a:t>美的集团</a:t>
            </a:r>
            <a:r>
              <a:rPr lang="zh-CN" altLang="en-US" b="1" dirty="0"/>
              <a:t>的股利政策选择。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分析股利政策的影响因素。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 </a:t>
            </a:r>
            <a:r>
              <a:rPr lang="zh-CN" altLang="zh-CN" b="1" dirty="0"/>
              <a:t>美的集团</a:t>
            </a:r>
            <a:r>
              <a:rPr lang="zh-CN" altLang="en-US" b="1" dirty="0"/>
              <a:t>采取了何种股利政策？财务影响如何？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利润分配管理思政案例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阅读案例资料——方大特钢：盈利两年零分红遭问询</a:t>
            </a: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</a:t>
            </a:r>
            <a:r>
              <a:rPr lang="zh-CN" altLang="en-US" b="1" dirty="0"/>
              <a:t>在追求可持续发展的同时，企业应如何合理制定利润分配政策？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1143000" y="1295400"/>
            <a:ext cx="6477000" cy="48387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二 实训要点回顾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三 股利分配政策实训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四 股票股利与股票分割实训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五 利润分配综合实训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b="1" dirty="0"/>
              <a:t>六</a:t>
            </a:r>
            <a:r>
              <a:rPr lang="en-US" altLang="zh-CN" b="1" dirty="0"/>
              <a:t> </a:t>
            </a:r>
            <a:r>
              <a:rPr lang="zh-CN" altLang="en-US" b="1" dirty="0"/>
              <a:t>利润分配管理思政案例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29718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b="1" dirty="0"/>
              <a:t>通过本项目实训，使学生熟悉利润分配程序、股利支付形式及程序，理解不同股利理论指导下的不同股利分配政策的利与弊，掌握不同股利分配政策的运用。</a:t>
            </a:r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4648200"/>
            <a:ext cx="1985963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981200"/>
            <a:ext cx="80772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/>
              <a:t>           </a:t>
            </a:r>
            <a:r>
              <a:rPr lang="zh-CN" altLang="en-US" b="1" dirty="0"/>
              <a:t>通过股利分配政策的实训案例分析，引导学生结合企业的实际情况选择合适的股利分配政策，确定具体的利润分配方案。</a:t>
            </a:r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701800"/>
            <a:ext cx="80772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（三）实训项目要求与职业能力目标</a:t>
            </a:r>
          </a:p>
          <a:p>
            <a:pPr>
              <a:buNone/>
            </a:pPr>
            <a:r>
              <a:rPr lang="en-US" altLang="zh-CN" dirty="0"/>
              <a:t>           </a:t>
            </a:r>
            <a:endParaRPr lang="zh-CN" altLang="en-US" b="1" dirty="0"/>
          </a:p>
          <a:p>
            <a:pPr>
              <a:buNone/>
            </a:pPr>
            <a:endParaRPr lang="zh-CN" altLang="en-US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63" y="2381250"/>
            <a:ext cx="7124700" cy="3278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000" y="2057400"/>
            <a:ext cx="7086600" cy="22098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1. </a:t>
            </a:r>
            <a:r>
              <a:rPr lang="zh-CN" altLang="en-US" sz="3600" b="1" dirty="0">
                <a:solidFill>
                  <a:srgbClr val="0000CC"/>
                </a:solidFill>
              </a:rPr>
              <a:t>利润分配程序及股利支付形式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2. </a:t>
            </a:r>
            <a:r>
              <a:rPr lang="zh-CN" altLang="en-US" sz="3600" b="1" dirty="0">
                <a:solidFill>
                  <a:srgbClr val="0000CC"/>
                </a:solidFill>
              </a:rPr>
              <a:t>股利理论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3. </a:t>
            </a:r>
            <a:r>
              <a:rPr lang="zh-CN" altLang="en-US" sz="3600" b="1" dirty="0">
                <a:solidFill>
                  <a:srgbClr val="0000CC"/>
                </a:solidFill>
              </a:rPr>
              <a:t>股利政策评价指标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4. </a:t>
            </a:r>
            <a:r>
              <a:rPr lang="zh-CN" altLang="en-US" sz="3600" b="1" dirty="0">
                <a:solidFill>
                  <a:srgbClr val="0000CC"/>
                </a:solidFill>
              </a:rPr>
              <a:t>股票分割与股票回购</a:t>
            </a:r>
          </a:p>
          <a:p>
            <a:pPr>
              <a:lnSpc>
                <a:spcPts val="4000"/>
              </a:lnSpc>
              <a:buNone/>
            </a:pP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  <a:buNone/>
            </a:pP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7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6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16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股利分配政策实训一</a:t>
            </a:r>
          </a:p>
        </p:txBody>
      </p:sp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376238" y="1524000"/>
            <a:ext cx="8153400" cy="3048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协助</a:t>
            </a:r>
            <a:r>
              <a:rPr lang="zh-CN" altLang="zh-CN" b="1" dirty="0"/>
              <a:t>楚天股份有限公司</a:t>
            </a:r>
            <a:r>
              <a:rPr lang="zh-CN" altLang="en-US" b="1" dirty="0"/>
              <a:t>确定股利分配政策。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zh-CN" b="1" dirty="0"/>
              <a:t>1.保持目标资本结构，计算自有资金额和需要从外部借入的资金额。</a:t>
            </a:r>
          </a:p>
          <a:p>
            <a:pPr>
              <a:buNone/>
            </a:pPr>
            <a:r>
              <a:rPr lang="zh-CN" altLang="zh-CN" b="1" dirty="0"/>
              <a:t>        2.计算不同股利政策下应分配的现金股利。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股利分配政策实训二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376238" y="1524000"/>
            <a:ext cx="8153400" cy="3048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</a:t>
            </a:r>
            <a:r>
              <a:rPr lang="zh-CN" altLang="zh-CN" b="1" dirty="0"/>
              <a:t>蓝天公司</a:t>
            </a:r>
            <a:r>
              <a:rPr lang="zh-CN" altLang="en-US" b="1" dirty="0"/>
              <a:t>的股利分配政策。</a:t>
            </a:r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zh-CN" b="1" dirty="0"/>
              <a:t>分别从企业和投资者的角度，如何选出最佳股利分配方案？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股票股利与股票分割实训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376238" y="1524000"/>
            <a:ext cx="8153400" cy="3048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分析发放</a:t>
            </a:r>
            <a:r>
              <a:rPr lang="zh-CN" altLang="zh-CN" b="1" dirty="0"/>
              <a:t>股票股利与股票分割的影响</a:t>
            </a:r>
            <a:r>
              <a:rPr lang="zh-CN" altLang="en-US" b="1" dirty="0"/>
              <a:t>。</a:t>
            </a:r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发放</a:t>
            </a:r>
            <a:r>
              <a:rPr lang="zh-CN" altLang="zh-CN" b="1" dirty="0">
                <a:sym typeface="宋体" panose="02010600030101010101" pitchFamily="2" charset="-122"/>
              </a:rPr>
              <a:t>股票股利与股票分割后对企业股东权益和每股净资产有何影响？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456</Words>
  <Application>Microsoft Office PowerPoint</Application>
  <PresentationFormat>全屏显示(4:3)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项目八  利润分配管理实训</vt:lpstr>
      <vt:lpstr>实训安排</vt:lpstr>
      <vt:lpstr>实训目的及要求</vt:lpstr>
      <vt:lpstr>实训目的及要求</vt:lpstr>
      <vt:lpstr>实训目的及要求</vt:lpstr>
      <vt:lpstr>实训要点回顾</vt:lpstr>
      <vt:lpstr>股利分配政策实训一</vt:lpstr>
      <vt:lpstr>股利分配政策实训二</vt:lpstr>
      <vt:lpstr>股票股利与股票分割实训</vt:lpstr>
      <vt:lpstr>利润分配综合实训</vt:lpstr>
      <vt:lpstr>利润分配管理思政案例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685</cp:revision>
  <dcterms:created xsi:type="dcterms:W3CDTF">2020-06-19T06:39:00Z</dcterms:created>
  <dcterms:modified xsi:type="dcterms:W3CDTF">2025-07-02T01:39:22Z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A417D610BF1B4DF481FE63E9CA5A90C7_13</vt:lpwstr>
  </property>
</Properties>
</file>