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media/image1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sldIdLst>
    <p:sldId id="339" r:id="rId4"/>
    <p:sldId id="340" r:id="rId5"/>
    <p:sldId id="341" r:id="rId6"/>
    <p:sldId id="258" r:id="rId7"/>
    <p:sldId id="259" r:id="rId8"/>
    <p:sldId id="260" r:id="rId9"/>
    <p:sldId id="342" r:id="rId10"/>
    <p:sldId id="261" r:id="rId11"/>
    <p:sldId id="262" r:id="rId12"/>
    <p:sldId id="265" r:id="rId13"/>
    <p:sldId id="263" r:id="rId14"/>
    <p:sldId id="343" r:id="rId15"/>
    <p:sldId id="266" r:id="rId16"/>
    <p:sldId id="396" r:id="rId17"/>
    <p:sldId id="390" r:id="rId18"/>
    <p:sldId id="271" r:id="rId19"/>
    <p:sldId id="272" r:id="rId20"/>
    <p:sldId id="267" r:id="rId21"/>
    <p:sldId id="276" r:id="rId22"/>
    <p:sldId id="278" r:id="rId23"/>
    <p:sldId id="391" r:id="rId24"/>
    <p:sldId id="397" r:id="rId25"/>
    <p:sldId id="280" r:id="rId26"/>
    <p:sldId id="281" r:id="rId27"/>
    <p:sldId id="282" r:id="rId28"/>
    <p:sldId id="285" r:id="rId29"/>
    <p:sldId id="283" r:id="rId30"/>
    <p:sldId id="395" r:id="rId31"/>
    <p:sldId id="284" r:id="rId32"/>
    <p:sldId id="287" r:id="rId33"/>
    <p:sldId id="288" r:id="rId34"/>
    <p:sldId id="289" r:id="rId35"/>
    <p:sldId id="290" r:id="rId36"/>
    <p:sldId id="291" r:id="rId37"/>
    <p:sldId id="392" r:id="rId38"/>
    <p:sldId id="398" r:id="rId39"/>
    <p:sldId id="297" r:id="rId40"/>
    <p:sldId id="298" r:id="rId41"/>
    <p:sldId id="399" r:id="rId42"/>
    <p:sldId id="300" r:id="rId43"/>
    <p:sldId id="301" r:id="rId44"/>
    <p:sldId id="299" r:id="rId45"/>
    <p:sldId id="400" r:id="rId46"/>
    <p:sldId id="305" r:id="rId47"/>
    <p:sldId id="302" r:id="rId48"/>
    <p:sldId id="303" r:id="rId49"/>
    <p:sldId id="309" r:id="rId50"/>
    <p:sldId id="304" r:id="rId51"/>
  </p:sldIdLst>
  <p:sldSz cx="12192635" cy="6858000"/>
  <p:notesSz cx="6858000" cy="9144000"/>
  <p:defaultTextStyle>
    <a:defPPr>
      <a:defRPr lang="zh-CN"/>
    </a:defPPr>
    <a:lvl1pPr algn="l" rtl="0" fontAlgn="base">
      <a:spcBef>
        <a:spcPct val="20000"/>
      </a:spcBef>
      <a:spcAft>
        <a:spcPct val="0"/>
      </a:spcAft>
      <a:buClr>
        <a:schemeClr val="hlink"/>
      </a:buClr>
      <a:buSzPct val="80000"/>
      <a:buFont typeface="Wingdings" panose="05000000000000000000" pitchFamily="2" charset="2"/>
      <a:buChar char="l"/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chemeClr val="hlink"/>
      </a:buClr>
      <a:buSzPct val="80000"/>
      <a:buFont typeface="Wingdings" panose="05000000000000000000" pitchFamily="2" charset="2"/>
      <a:buChar char="l"/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chemeClr val="hlink"/>
      </a:buClr>
      <a:buSzPct val="80000"/>
      <a:buFont typeface="Wingdings" panose="05000000000000000000" pitchFamily="2" charset="2"/>
      <a:buChar char="l"/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chemeClr val="hlink"/>
      </a:buClr>
      <a:buSzPct val="80000"/>
      <a:buFont typeface="Wingdings" panose="05000000000000000000" pitchFamily="2" charset="2"/>
      <a:buChar char="l"/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chemeClr val="hlink"/>
      </a:buClr>
      <a:buSzPct val="80000"/>
      <a:buFont typeface="Wingdings" panose="05000000000000000000" pitchFamily="2" charset="2"/>
      <a:buChar char="l"/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微软用户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638" autoAdjust="0"/>
  </p:normalViewPr>
  <p:slideViewPr>
    <p:cSldViewPr>
      <p:cViewPr varScale="1">
        <p:scale>
          <a:sx n="91" d="100"/>
          <a:sy n="91" d="100"/>
        </p:scale>
        <p:origin x="1464" y="90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_rels/drawing4.xml.rels><?xml version="1.0" encoding="UTF-8" standalone="yes"?>
<Relationships xmlns="http://schemas.openxmlformats.org/package/2006/relationships"><Relationship Id="rId6" Type="http://schemas.openxmlformats.org/officeDocument/2006/relationships/hyperlink" Target="https://pixabay.com/ja/%E6%9C%AA%E6%9D%A5-%E8%90%BD%E6%9B%B8%E3%81%8D-%E5%A3%81-%E3%83%9A%E3%82%A4%E3%83%B3%E3%83%88-866226/" TargetMode="External"/><Relationship Id="rId5" Type="http://schemas.openxmlformats.org/officeDocument/2006/relationships/image" Target="../media/image20.jpeg"/><Relationship Id="rId4" Type="http://schemas.openxmlformats.org/officeDocument/2006/relationships/hyperlink" Target="https://ask.hellobi.com/blog/hl_zhang0912/433" TargetMode="External"/><Relationship Id="rId3" Type="http://schemas.openxmlformats.org/officeDocument/2006/relationships/image" Target="../media/image19.png"/><Relationship Id="rId2" Type="http://schemas.openxmlformats.org/officeDocument/2006/relationships/hyperlink" Target="https://ask.hellobi.com/article/7356" TargetMode="External"/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1E12CD-CC15-4991-B5E9-7CA32DA9CC03}" type="doc">
      <dgm:prSet loTypeId="hierarchy" loCatId="hierarchy" qsTypeId="urn:microsoft.com/office/officeart/2005/8/quickstyle/simple5" qsCatId="3D" csTypeId="urn:microsoft.com/office/officeart/2005/8/colors/colorful1" csCatId="accent1"/>
      <dgm:spPr/>
    </dgm:pt>
    <dgm:pt modelId="{300F99DB-228F-4ADA-B538-315D707AC3DD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3200" b="1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实践性</a:t>
          </a:r>
          <a:r>
            <a:rPr kumimoji="0" lang="zh-CN" altLang="en-US" sz="3200" b="1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3200" b="1" i="0" u="none" strike="noStrike" cap="none" normalizeH="0" baseline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8257B966-52D8-42BB-B445-52CF318F5157}" cxnId="{5A8BFCB6-45F9-48C5-8003-0D7097777D82}" type="parTrans">
      <dgm:prSet/>
      <dgm:spPr/>
      <dgm:t>
        <a:bodyPr/>
        <a:lstStyle/>
        <a:p>
          <a:endParaRPr lang="zh-CN" altLang="en-US"/>
        </a:p>
      </dgm:t>
    </dgm:pt>
    <dgm:pt modelId="{E892CA4D-8045-411E-A4B6-73BBE2B170B3}" cxnId="{5A8BFCB6-45F9-48C5-8003-0D7097777D82}" type="sibTrans">
      <dgm:prSet/>
      <dgm:spPr/>
      <dgm:t>
        <a:bodyPr/>
        <a:lstStyle/>
        <a:p>
          <a:endParaRPr lang="zh-CN" altLang="en-US"/>
        </a:p>
      </dgm:t>
    </dgm:pt>
    <dgm:pt modelId="{9DF63F14-42AE-4198-BF07-163079EA778C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指导实践</a:t>
          </a:r>
          <a:r>
            <a:rPr kumimoji="0" lang="zh-CN" altLang="en-US" sz="2800" b="1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800" b="1" i="0" u="none" strike="noStrike" cap="none" normalizeH="0" baseline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FA72BAE5-DE73-40AC-A84B-F1337EF100CC}" cxnId="{D0F6EEE4-0BD9-4261-811B-42C0366E9FB3}" type="parTrans">
      <dgm:prSet/>
      <dgm:spPr/>
      <dgm:t>
        <a:bodyPr/>
        <a:lstStyle/>
        <a:p>
          <a:endParaRPr lang="zh-CN" altLang="en-US"/>
        </a:p>
      </dgm:t>
    </dgm:pt>
    <dgm:pt modelId="{D6A285E6-4C14-49BA-9FC7-BDA2AAD9D3F9}" cxnId="{D0F6EEE4-0BD9-4261-811B-42C0366E9FB3}" type="sibTrans">
      <dgm:prSet/>
      <dgm:spPr/>
      <dgm:t>
        <a:bodyPr/>
        <a:lstStyle/>
        <a:p>
          <a:endParaRPr lang="zh-CN" altLang="en-US"/>
        </a:p>
      </dgm:t>
    </dgm:pt>
    <dgm:pt modelId="{75E03DF2-8248-4665-9426-1BF685326A19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900" b="1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具体可行</a:t>
          </a:r>
          <a:r>
            <a:rPr kumimoji="0" lang="zh-CN" altLang="en-US" sz="2900" b="1" i="0" u="none" strike="noStrike" cap="none" normalizeH="0" baseline="0"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900" b="1" i="0" u="none" strike="noStrike" cap="none" normalizeH="0" baseline="0">
            <a:solidFill>
              <a:schemeClr val="bg2">
                <a:lumMod val="2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8A555F9D-0049-4E49-9A19-DC3A02F5DC00}" cxnId="{2460F4B6-A860-4C76-B8D3-B18828E3A76C}" type="parTrans">
      <dgm:prSet/>
      <dgm:spPr/>
      <dgm:t>
        <a:bodyPr/>
        <a:lstStyle/>
        <a:p>
          <a:endParaRPr lang="zh-CN" altLang="en-US"/>
        </a:p>
      </dgm:t>
    </dgm:pt>
    <dgm:pt modelId="{30A50D2E-DE78-4E94-B245-F9368E43AE82}" cxnId="{2460F4B6-A860-4C76-B8D3-B18828E3A76C}" type="sibTrans">
      <dgm:prSet/>
      <dgm:spPr/>
      <dgm:t>
        <a:bodyPr/>
        <a:lstStyle/>
        <a:p>
          <a:endParaRPr lang="zh-CN" altLang="en-US"/>
        </a:p>
      </dgm:t>
    </dgm:pt>
    <dgm:pt modelId="{878015AF-6759-4A16-8959-C69DFFFE13EC}" type="pres">
      <dgm:prSet presAssocID="{0E1E12CD-CC15-4991-B5E9-7CA32DA9CC0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CC28AB5-4D49-4EFC-B173-28540AAC7525}" type="pres">
      <dgm:prSet presAssocID="{300F99DB-228F-4ADA-B538-315D707AC3DD}" presName="hierRoot1" presStyleCnt="0"/>
      <dgm:spPr/>
    </dgm:pt>
    <dgm:pt modelId="{8293502D-25B6-4A37-AC3E-8E3B28AF7875}" type="pres">
      <dgm:prSet presAssocID="{300F99DB-228F-4ADA-B538-315D707AC3DD}" presName="composite" presStyleCnt="0"/>
      <dgm:spPr/>
    </dgm:pt>
    <dgm:pt modelId="{7238AC76-95CD-456E-B2E1-BAB4B450892D}" type="pres">
      <dgm:prSet presAssocID="{300F99DB-228F-4ADA-B538-315D707AC3DD}" presName="background" presStyleLbl="node0" presStyleIdx="0" presStyleCnt="1"/>
      <dgm:spPr/>
    </dgm:pt>
    <dgm:pt modelId="{4A2FE2A9-05D8-4493-9A88-A375ACEEAE21}" type="pres">
      <dgm:prSet presAssocID="{300F99DB-228F-4ADA-B538-315D707AC3DD}" presName="text" presStyleLbl="fgAcc0" presStyleIdx="0" presStyleCnt="1" custFlipHor="1" custScaleX="113291" custScaleY="76314">
        <dgm:presLayoutVars>
          <dgm:chPref val="3"/>
        </dgm:presLayoutVars>
      </dgm:prSet>
      <dgm:spPr/>
    </dgm:pt>
    <dgm:pt modelId="{3AF0B4C9-3277-4554-8569-2DD67EC7EF09}" type="pres">
      <dgm:prSet presAssocID="{300F99DB-228F-4ADA-B538-315D707AC3DD}" presName="hierChild2" presStyleCnt="0"/>
      <dgm:spPr/>
    </dgm:pt>
    <dgm:pt modelId="{F799491A-A809-4990-81AE-4D2BB95C451B}" type="pres">
      <dgm:prSet presAssocID="{FA72BAE5-DE73-40AC-A84B-F1337EF100CC}" presName="Name10" presStyleLbl="parChTrans1D2" presStyleIdx="0" presStyleCnt="2"/>
      <dgm:spPr/>
    </dgm:pt>
    <dgm:pt modelId="{9C311025-0F12-489C-8327-A39E2EF57001}" type="pres">
      <dgm:prSet presAssocID="{9DF63F14-42AE-4198-BF07-163079EA778C}" presName="hierRoot2" presStyleCnt="0"/>
      <dgm:spPr/>
    </dgm:pt>
    <dgm:pt modelId="{089EBE83-A132-4F9F-9323-3DF36F48EED1}" type="pres">
      <dgm:prSet presAssocID="{9DF63F14-42AE-4198-BF07-163079EA778C}" presName="composite2" presStyleCnt="0"/>
      <dgm:spPr/>
    </dgm:pt>
    <dgm:pt modelId="{BCCE1E29-8850-4FAB-8DFE-10164A7F2F1E}" type="pres">
      <dgm:prSet presAssocID="{9DF63F14-42AE-4198-BF07-163079EA778C}" presName="background2" presStyleLbl="node2" presStyleIdx="0" presStyleCnt="2"/>
      <dgm:spPr/>
    </dgm:pt>
    <dgm:pt modelId="{55DEC8FD-BCEE-4D3D-9C0F-3FF3CD447F7B}" type="pres">
      <dgm:prSet presAssocID="{9DF63F14-42AE-4198-BF07-163079EA778C}" presName="text2" presStyleLbl="fgAcc2" presStyleIdx="0" presStyleCnt="2" custScaleY="72132">
        <dgm:presLayoutVars>
          <dgm:chPref val="3"/>
        </dgm:presLayoutVars>
      </dgm:prSet>
      <dgm:spPr/>
    </dgm:pt>
    <dgm:pt modelId="{C546E9BF-BC8C-4387-B3C9-F08920BE9ED6}" type="pres">
      <dgm:prSet presAssocID="{9DF63F14-42AE-4198-BF07-163079EA778C}" presName="hierChild3" presStyleCnt="0"/>
      <dgm:spPr/>
    </dgm:pt>
    <dgm:pt modelId="{8CBE3A31-E5F7-4F10-A98C-AC283131F400}" type="pres">
      <dgm:prSet presAssocID="{8A555F9D-0049-4E49-9A19-DC3A02F5DC00}" presName="Name10" presStyleLbl="parChTrans1D2" presStyleIdx="1" presStyleCnt="2"/>
      <dgm:spPr/>
    </dgm:pt>
    <dgm:pt modelId="{549DBEF9-E767-42B3-BDDE-04F0FA156BFB}" type="pres">
      <dgm:prSet presAssocID="{75E03DF2-8248-4665-9426-1BF685326A19}" presName="hierRoot2" presStyleCnt="0"/>
      <dgm:spPr/>
    </dgm:pt>
    <dgm:pt modelId="{EFA05B74-2C5F-42DC-B242-39940057C2F4}" type="pres">
      <dgm:prSet presAssocID="{75E03DF2-8248-4665-9426-1BF685326A19}" presName="composite2" presStyleCnt="0"/>
      <dgm:spPr/>
    </dgm:pt>
    <dgm:pt modelId="{47C79F72-9B38-4B18-BD56-B7CF0F4FD904}" type="pres">
      <dgm:prSet presAssocID="{75E03DF2-8248-4665-9426-1BF685326A19}" presName="background2" presStyleLbl="node2" presStyleIdx="1" presStyleCnt="2"/>
      <dgm:spPr/>
    </dgm:pt>
    <dgm:pt modelId="{2EC93BD1-F6C2-4BB3-B66E-ED61D60951C4}" type="pres">
      <dgm:prSet presAssocID="{75E03DF2-8248-4665-9426-1BF685326A19}" presName="text2" presStyleLbl="fgAcc2" presStyleIdx="1" presStyleCnt="2" custScaleX="107119" custScaleY="66481" custLinFactNeighborX="-1061" custLinFactNeighborY="1454">
        <dgm:presLayoutVars>
          <dgm:chPref val="3"/>
        </dgm:presLayoutVars>
      </dgm:prSet>
      <dgm:spPr/>
    </dgm:pt>
    <dgm:pt modelId="{5E055B71-CE04-4340-B6E7-A93D62ED69C1}" type="pres">
      <dgm:prSet presAssocID="{75E03DF2-8248-4665-9426-1BF685326A19}" presName="hierChild3" presStyleCnt="0"/>
      <dgm:spPr/>
    </dgm:pt>
  </dgm:ptLst>
  <dgm:cxnLst>
    <dgm:cxn modelId="{5A8BFCB6-45F9-48C5-8003-0D7097777D82}" srcId="{0E1E12CD-CC15-4991-B5E9-7CA32DA9CC03}" destId="{300F99DB-228F-4ADA-B538-315D707AC3DD}" srcOrd="0" destOrd="0" parTransId="{8257B966-52D8-42BB-B445-52CF318F5157}" sibTransId="{E892CA4D-8045-411E-A4B6-73BBE2B170B3}"/>
    <dgm:cxn modelId="{D0F6EEE4-0BD9-4261-811B-42C0366E9FB3}" srcId="{300F99DB-228F-4ADA-B538-315D707AC3DD}" destId="{9DF63F14-42AE-4198-BF07-163079EA778C}" srcOrd="0" destOrd="0" parTransId="{FA72BAE5-DE73-40AC-A84B-F1337EF100CC}" sibTransId="{D6A285E6-4C14-49BA-9FC7-BDA2AAD9D3F9}"/>
    <dgm:cxn modelId="{2460F4B6-A860-4C76-B8D3-B18828E3A76C}" srcId="{300F99DB-228F-4ADA-B538-315D707AC3DD}" destId="{75E03DF2-8248-4665-9426-1BF685326A19}" srcOrd="1" destOrd="0" parTransId="{8A555F9D-0049-4E49-9A19-DC3A02F5DC00}" sibTransId="{30A50D2E-DE78-4E94-B245-F9368E43AE82}"/>
    <dgm:cxn modelId="{4169E647-E69B-49BE-BA8F-2877F9BECDDB}" type="presOf" srcId="{0E1E12CD-CC15-4991-B5E9-7CA32DA9CC03}" destId="{878015AF-6759-4A16-8959-C69DFFFE13EC}" srcOrd="0" destOrd="0" presId="urn:microsoft.com/office/officeart/2005/8/layout/hierarchy1"/>
    <dgm:cxn modelId="{BD76F0EB-158A-4EAC-9A2D-C8C776CC544E}" type="presParOf" srcId="{878015AF-6759-4A16-8959-C69DFFFE13EC}" destId="{CCC28AB5-4D49-4EFC-B173-28540AAC7525}" srcOrd="0" destOrd="0" presId="urn:microsoft.com/office/officeart/2005/8/layout/hierarchy1"/>
    <dgm:cxn modelId="{3BAA47FE-E2B7-48F5-957C-211F2B134A8F}" type="presParOf" srcId="{CCC28AB5-4D49-4EFC-B173-28540AAC7525}" destId="{8293502D-25B6-4A37-AC3E-8E3B28AF7875}" srcOrd="0" destOrd="0" presId="urn:microsoft.com/office/officeart/2005/8/layout/hierarchy1"/>
    <dgm:cxn modelId="{27114CDF-B1D5-4AD9-889B-1501463F1742}" type="presParOf" srcId="{8293502D-25B6-4A37-AC3E-8E3B28AF7875}" destId="{7238AC76-95CD-456E-B2E1-BAB4B450892D}" srcOrd="0" destOrd="0" presId="urn:microsoft.com/office/officeart/2005/8/layout/hierarchy1"/>
    <dgm:cxn modelId="{2307152F-EDC0-4F88-8BFB-5F0AA91D8F87}" type="presParOf" srcId="{8293502D-25B6-4A37-AC3E-8E3B28AF7875}" destId="{4A2FE2A9-05D8-4493-9A88-A375ACEEAE21}" srcOrd="1" destOrd="0" presId="urn:microsoft.com/office/officeart/2005/8/layout/hierarchy1"/>
    <dgm:cxn modelId="{27584EA5-1CF7-4660-868D-FB0343CF87D6}" type="presOf" srcId="{300F99DB-228F-4ADA-B538-315D707AC3DD}" destId="{4A2FE2A9-05D8-4493-9A88-A375ACEEAE21}" srcOrd="0" destOrd="0" presId="urn:microsoft.com/office/officeart/2005/8/layout/hierarchy1"/>
    <dgm:cxn modelId="{2D44DB60-E804-4F27-A03D-16335A455927}" type="presParOf" srcId="{CCC28AB5-4D49-4EFC-B173-28540AAC7525}" destId="{3AF0B4C9-3277-4554-8569-2DD67EC7EF09}" srcOrd="1" destOrd="0" presId="urn:microsoft.com/office/officeart/2005/8/layout/hierarchy1"/>
    <dgm:cxn modelId="{E166032D-6950-43EE-8488-C8FB9E8AB8EB}" type="presParOf" srcId="{3AF0B4C9-3277-4554-8569-2DD67EC7EF09}" destId="{F799491A-A809-4990-81AE-4D2BB95C451B}" srcOrd="0" destOrd="1" presId="urn:microsoft.com/office/officeart/2005/8/layout/hierarchy1"/>
    <dgm:cxn modelId="{1456A228-4DCD-423F-8E72-013EFF05DC45}" type="presOf" srcId="{FA72BAE5-DE73-40AC-A84B-F1337EF100CC}" destId="{F799491A-A809-4990-81AE-4D2BB95C451B}" srcOrd="0" destOrd="0" presId="urn:microsoft.com/office/officeart/2005/8/layout/hierarchy1"/>
    <dgm:cxn modelId="{0B6BE14E-D8DD-400F-9108-DA2DE0674FDC}" type="presParOf" srcId="{3AF0B4C9-3277-4554-8569-2DD67EC7EF09}" destId="{9C311025-0F12-489C-8327-A39E2EF57001}" srcOrd="1" destOrd="1" presId="urn:microsoft.com/office/officeart/2005/8/layout/hierarchy1"/>
    <dgm:cxn modelId="{069956C5-1272-4F0D-AA51-FD616297277B}" type="presParOf" srcId="{9C311025-0F12-489C-8327-A39E2EF57001}" destId="{089EBE83-A132-4F9F-9323-3DF36F48EED1}" srcOrd="0" destOrd="1" presId="urn:microsoft.com/office/officeart/2005/8/layout/hierarchy1"/>
    <dgm:cxn modelId="{9258E984-8120-4F9F-88D0-CAFF3EDFD2A4}" type="presParOf" srcId="{089EBE83-A132-4F9F-9323-3DF36F48EED1}" destId="{BCCE1E29-8850-4FAB-8DFE-10164A7F2F1E}" srcOrd="0" destOrd="0" presId="urn:microsoft.com/office/officeart/2005/8/layout/hierarchy1"/>
    <dgm:cxn modelId="{FD2F8C42-8FAB-4653-9F12-89BBC7D75164}" type="presParOf" srcId="{089EBE83-A132-4F9F-9323-3DF36F48EED1}" destId="{55DEC8FD-BCEE-4D3D-9C0F-3FF3CD447F7B}" srcOrd="1" destOrd="0" presId="urn:microsoft.com/office/officeart/2005/8/layout/hierarchy1"/>
    <dgm:cxn modelId="{91B7BBE2-B0F2-49DB-8DFF-7F3F366699DE}" type="presOf" srcId="{9DF63F14-42AE-4198-BF07-163079EA778C}" destId="{55DEC8FD-BCEE-4D3D-9C0F-3FF3CD447F7B}" srcOrd="0" destOrd="0" presId="urn:microsoft.com/office/officeart/2005/8/layout/hierarchy1"/>
    <dgm:cxn modelId="{54F696E1-1445-4A10-A293-82802CE4AD9E}" type="presParOf" srcId="{9C311025-0F12-489C-8327-A39E2EF57001}" destId="{C546E9BF-BC8C-4387-B3C9-F08920BE9ED6}" srcOrd="1" destOrd="1" presId="urn:microsoft.com/office/officeart/2005/8/layout/hierarchy1"/>
    <dgm:cxn modelId="{DB78021C-050D-4AB4-A786-64602EF805DC}" type="presParOf" srcId="{3AF0B4C9-3277-4554-8569-2DD67EC7EF09}" destId="{8CBE3A31-E5F7-4F10-A98C-AC283131F400}" srcOrd="2" destOrd="1" presId="urn:microsoft.com/office/officeart/2005/8/layout/hierarchy1"/>
    <dgm:cxn modelId="{3578B80E-4B19-4572-93CD-F8C0CF338484}" type="presOf" srcId="{8A555F9D-0049-4E49-9A19-DC3A02F5DC00}" destId="{8CBE3A31-E5F7-4F10-A98C-AC283131F400}" srcOrd="0" destOrd="0" presId="urn:microsoft.com/office/officeart/2005/8/layout/hierarchy1"/>
    <dgm:cxn modelId="{FC39AE9D-0BBD-4B4A-A04D-A633798512EF}" type="presParOf" srcId="{3AF0B4C9-3277-4554-8569-2DD67EC7EF09}" destId="{549DBEF9-E767-42B3-BDDE-04F0FA156BFB}" srcOrd="3" destOrd="1" presId="urn:microsoft.com/office/officeart/2005/8/layout/hierarchy1"/>
    <dgm:cxn modelId="{D9B0065E-3037-49D1-AC2B-C7AD02E35163}" type="presParOf" srcId="{549DBEF9-E767-42B3-BDDE-04F0FA156BFB}" destId="{EFA05B74-2C5F-42DC-B242-39940057C2F4}" srcOrd="0" destOrd="3" presId="urn:microsoft.com/office/officeart/2005/8/layout/hierarchy1"/>
    <dgm:cxn modelId="{6F088293-4522-4AAB-B70C-2FD406C576D6}" type="presParOf" srcId="{EFA05B74-2C5F-42DC-B242-39940057C2F4}" destId="{47C79F72-9B38-4B18-BD56-B7CF0F4FD904}" srcOrd="0" destOrd="0" presId="urn:microsoft.com/office/officeart/2005/8/layout/hierarchy1"/>
    <dgm:cxn modelId="{2345FD21-494C-445A-915C-4D498DE9FCEC}" type="presParOf" srcId="{EFA05B74-2C5F-42DC-B242-39940057C2F4}" destId="{2EC93BD1-F6C2-4BB3-B66E-ED61D60951C4}" srcOrd="1" destOrd="0" presId="urn:microsoft.com/office/officeart/2005/8/layout/hierarchy1"/>
    <dgm:cxn modelId="{DAAC9EE3-BE6B-4A1F-AB21-1E2C1AC6873B}" type="presOf" srcId="{75E03DF2-8248-4665-9426-1BF685326A19}" destId="{2EC93BD1-F6C2-4BB3-B66E-ED61D60951C4}" srcOrd="0" destOrd="0" presId="urn:microsoft.com/office/officeart/2005/8/layout/hierarchy1"/>
    <dgm:cxn modelId="{0761B200-A4F9-4E58-A63E-ADB275AB6563}" type="presParOf" srcId="{549DBEF9-E767-42B3-BDDE-04F0FA156BFB}" destId="{5E055B71-CE04-4340-B6E7-A93D62ED69C1}" srcOrd="1" destOrd="3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99EF427-5C4C-4842-9CF2-195DA11A81EB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9B7F14-7272-45B1-888B-59EAAAD1517E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dirty="0"/>
            <a:t>前言</a:t>
          </a:r>
          <a:r>
            <a:rPr lang="zh-CN" altLang="en-US" sz="3200" dirty="0"/>
            <a:t/>
          </a:r>
          <a:endParaRPr lang="zh-CN" altLang="en-US" sz="3200" dirty="0"/>
        </a:p>
      </dgm:t>
    </dgm:pt>
    <dgm:pt modelId="{78F81CC5-D604-4526-BD43-F87E05A9BD41}" cxnId="{C739AFBE-A580-4413-9809-43A1DD6A76EE}" type="parTrans">
      <dgm:prSet/>
      <dgm:spPr/>
      <dgm:t>
        <a:bodyPr/>
        <a:lstStyle/>
        <a:p>
          <a:endParaRPr lang="zh-CN" altLang="en-US"/>
        </a:p>
      </dgm:t>
    </dgm:pt>
    <dgm:pt modelId="{9B29D179-A542-4308-B0D7-3BE9F7A26B03}" cxnId="{C739AFBE-A580-4413-9809-43A1DD6A76EE}" type="sibTrans">
      <dgm:prSet/>
      <dgm:spPr/>
      <dgm:t>
        <a:bodyPr/>
        <a:lstStyle/>
        <a:p>
          <a:endParaRPr lang="zh-CN" altLang="en-US"/>
        </a:p>
      </dgm:t>
    </dgm:pt>
    <dgm:pt modelId="{EAEBB3A8-3FAE-4976-A6CA-449D4FEAA5EE}">
      <dgm:prSet phldrT="[文本]"/>
      <dgm:spPr/>
      <dgm:t>
        <a:bodyPr/>
        <a:lstStyle/>
        <a:p>
          <a:r>
            <a:rPr lang="zh-CN" altLang="en-US" dirty="0"/>
            <a:t>指导</a:t>
          </a:r>
          <a:endParaRPr lang="en-US" altLang="zh-CN" dirty="0"/>
        </a:p>
        <a:p>
          <a:r>
            <a:rPr lang="zh-CN" altLang="en-US" dirty="0"/>
            <a:t>思想</a:t>
          </a:r>
        </a:p>
      </dgm:t>
    </dgm:pt>
    <dgm:pt modelId="{8E2D79EE-60A0-4C94-A729-DB5FD2C43554}" cxnId="{D78FF238-93BD-4C79-8078-CF5609A48A92}" type="parTrans">
      <dgm:prSet/>
      <dgm:spPr/>
      <dgm:t>
        <a:bodyPr/>
        <a:lstStyle/>
        <a:p>
          <a:endParaRPr lang="zh-CN" altLang="en-US"/>
        </a:p>
      </dgm:t>
    </dgm:pt>
    <dgm:pt modelId="{7A17FC84-28E3-40D1-AEF6-45C7DD334276}" cxnId="{D78FF238-93BD-4C79-8078-CF5609A48A92}" type="sibTrans">
      <dgm:prSet/>
      <dgm:spPr/>
      <dgm:t>
        <a:bodyPr/>
        <a:lstStyle/>
        <a:p>
          <a:endParaRPr lang="zh-CN" altLang="en-US"/>
        </a:p>
      </dgm:t>
    </dgm:pt>
    <dgm:pt modelId="{0BDF6802-C951-484A-8FFF-FE00F104D5AE}">
      <dgm:prSet phldrT="[文本]"/>
      <dgm:spPr/>
      <dgm:t>
        <a:bodyPr/>
        <a:lstStyle/>
        <a:p>
          <a:r>
            <a:rPr lang="zh-CN" altLang="en-US" dirty="0"/>
            <a:t>总体</a:t>
          </a:r>
          <a:endParaRPr lang="en-US" altLang="zh-CN" dirty="0"/>
        </a:p>
        <a:p>
          <a:r>
            <a:rPr lang="zh-CN" altLang="en-US" dirty="0"/>
            <a:t>目标</a:t>
          </a:r>
        </a:p>
      </dgm:t>
    </dgm:pt>
    <dgm:pt modelId="{90BB2ED8-C7B2-4F50-9959-C0B55D757D36}" cxnId="{4B49E00C-FAAE-4007-84D3-3DC632BBA254}" type="parTrans">
      <dgm:prSet/>
      <dgm:spPr/>
      <dgm:t>
        <a:bodyPr/>
        <a:lstStyle/>
        <a:p>
          <a:endParaRPr lang="zh-CN" altLang="en-US"/>
        </a:p>
      </dgm:t>
    </dgm:pt>
    <dgm:pt modelId="{B2126BB7-CFA8-43C0-B78E-FA6612283100}" cxnId="{4B49E00C-FAAE-4007-84D3-3DC632BBA254}" type="sibTrans">
      <dgm:prSet/>
      <dgm:spPr/>
      <dgm:t>
        <a:bodyPr/>
        <a:lstStyle/>
        <a:p>
          <a:endParaRPr lang="zh-CN" altLang="en-US"/>
        </a:p>
      </dgm:t>
    </dgm:pt>
    <dgm:pt modelId="{FFA23535-0450-4B91-9B18-BE991383F57E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dirty="0"/>
            <a:t>安排</a:t>
          </a:r>
          <a:r>
            <a:rPr lang="zh-CN" altLang="en-US" sz="3200" dirty="0"/>
            <a:t/>
          </a:r>
          <a:endParaRPr lang="zh-CN" altLang="en-US" sz="3200" dirty="0"/>
        </a:p>
      </dgm:t>
    </dgm:pt>
    <dgm:pt modelId="{454BC731-5601-45A2-8247-346D5EC4A737}" cxnId="{6C93729E-EA39-4BCE-AFFA-10AD450C3E1E}" type="parTrans">
      <dgm:prSet/>
      <dgm:spPr/>
      <dgm:t>
        <a:bodyPr/>
        <a:lstStyle/>
        <a:p>
          <a:endParaRPr lang="zh-CN" altLang="en-US"/>
        </a:p>
      </dgm:t>
    </dgm:pt>
    <dgm:pt modelId="{4F18D2EE-0A33-43AE-A25B-BB9CDFEAD698}" cxnId="{6C93729E-EA39-4BCE-AFFA-10AD450C3E1E}" type="sibTrans">
      <dgm:prSet/>
      <dgm:spPr/>
      <dgm:t>
        <a:bodyPr/>
        <a:lstStyle/>
        <a:p>
          <a:endParaRPr lang="zh-CN" altLang="en-US"/>
        </a:p>
      </dgm:t>
    </dgm:pt>
    <dgm:pt modelId="{EF505AB1-8538-445B-9A9F-C07AC6FE18AB}">
      <dgm:prSet phldrT="[文本]"/>
      <dgm:spPr/>
      <dgm:t>
        <a:bodyPr/>
        <a:lstStyle/>
        <a:p>
          <a:r>
            <a:rPr lang="zh-CN" altLang="en-US" dirty="0"/>
            <a:t>督查</a:t>
          </a:r>
          <a:endParaRPr lang="en-US" altLang="zh-CN" dirty="0"/>
        </a:p>
        <a:p>
          <a:r>
            <a:rPr lang="zh-CN" altLang="en-US" dirty="0"/>
            <a:t>方式</a:t>
          </a:r>
        </a:p>
      </dgm:t>
    </dgm:pt>
    <dgm:pt modelId="{FF522E9C-8A63-4955-A033-A5899009BE63}" cxnId="{102A1349-B9D1-426B-B737-1A3A864D904F}" type="parTrans">
      <dgm:prSet/>
      <dgm:spPr/>
      <dgm:t>
        <a:bodyPr/>
        <a:lstStyle/>
        <a:p>
          <a:endParaRPr lang="zh-CN" altLang="en-US"/>
        </a:p>
      </dgm:t>
    </dgm:pt>
    <dgm:pt modelId="{FEA3EF76-F06A-4665-B86A-84CF63B347B7}" cxnId="{102A1349-B9D1-426B-B737-1A3A864D904F}" type="sibTrans">
      <dgm:prSet/>
      <dgm:spPr/>
      <dgm:t>
        <a:bodyPr/>
        <a:lstStyle/>
        <a:p>
          <a:endParaRPr lang="zh-CN" altLang="en-US"/>
        </a:p>
      </dgm:t>
    </dgm:pt>
    <dgm:pt modelId="{E0485D63-86AE-490F-B2DA-0D2E7BD432BD}">
      <dgm:prSet phldrT="[文本]"/>
      <dgm:spPr/>
      <dgm:t>
        <a:bodyPr/>
        <a:lstStyle/>
        <a:p>
          <a:r>
            <a:rPr lang="zh-CN" altLang="en-US" dirty="0"/>
            <a:t>实施</a:t>
          </a:r>
          <a:endParaRPr lang="en-US" altLang="zh-CN" dirty="0"/>
        </a:p>
        <a:p>
          <a:r>
            <a:rPr lang="zh-CN" altLang="en-US" dirty="0"/>
            <a:t>措施</a:t>
          </a:r>
        </a:p>
      </dgm:t>
    </dgm:pt>
    <dgm:pt modelId="{F7BFA1DA-2C01-4253-9A8E-4E7694D0F2BD}" cxnId="{5070A7F7-2F0D-4DA6-85DE-9C3C7780CB80}" type="parTrans">
      <dgm:prSet/>
      <dgm:spPr/>
      <dgm:t>
        <a:bodyPr/>
        <a:lstStyle/>
        <a:p>
          <a:endParaRPr lang="zh-CN" altLang="en-US"/>
        </a:p>
      </dgm:t>
    </dgm:pt>
    <dgm:pt modelId="{5B112635-F937-4AB6-B7B2-F1C759ABD108}" cxnId="{5070A7F7-2F0D-4DA6-85DE-9C3C7780CB80}" type="sibTrans">
      <dgm:prSet/>
      <dgm:spPr/>
      <dgm:t>
        <a:bodyPr/>
        <a:lstStyle/>
        <a:p>
          <a:endParaRPr lang="zh-CN" altLang="en-US"/>
        </a:p>
      </dgm:t>
    </dgm:pt>
    <dgm:pt modelId="{E31F887E-0AE8-45B6-B147-38FCFD66EF5D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dirty="0"/>
            <a:t>要求</a:t>
          </a:r>
          <a:r>
            <a:rPr lang="zh-CN" altLang="en-US" sz="3200" dirty="0"/>
            <a:t/>
          </a:r>
          <a:endParaRPr lang="zh-CN" altLang="en-US" sz="3200" dirty="0"/>
        </a:p>
      </dgm:t>
    </dgm:pt>
    <dgm:pt modelId="{43022560-F51B-416E-AFBD-4321C4E9F365}" cxnId="{0B7CB642-6C42-4DE8-91D7-2FCB629DAF33}" type="parTrans">
      <dgm:prSet/>
      <dgm:spPr/>
      <dgm:t>
        <a:bodyPr/>
        <a:lstStyle/>
        <a:p>
          <a:endParaRPr lang="zh-CN" altLang="en-US"/>
        </a:p>
      </dgm:t>
    </dgm:pt>
    <dgm:pt modelId="{C0DD7BEF-F62A-4BDC-A29C-76D1109D4B6B}" cxnId="{0B7CB642-6C42-4DE8-91D7-2FCB629DAF33}" type="sibTrans">
      <dgm:prSet/>
      <dgm:spPr/>
      <dgm:t>
        <a:bodyPr/>
        <a:lstStyle/>
        <a:p>
          <a:endParaRPr lang="zh-CN" altLang="en-US"/>
        </a:p>
      </dgm:t>
    </dgm:pt>
    <dgm:pt modelId="{4E8716B5-F2DC-4C69-9050-8DB542E5695E}">
      <dgm:prSet phldrT="[文本]"/>
      <dgm:spPr/>
      <dgm:t>
        <a:bodyPr/>
        <a:lstStyle/>
        <a:p>
          <a:r>
            <a:rPr lang="zh-CN" altLang="en-US" dirty="0"/>
            <a:t>时限</a:t>
          </a:r>
          <a:endParaRPr lang="en-US" altLang="zh-CN" dirty="0"/>
        </a:p>
        <a:p>
          <a:r>
            <a:rPr lang="zh-CN" altLang="en-US" dirty="0"/>
            <a:t>要求</a:t>
          </a:r>
        </a:p>
      </dgm:t>
    </dgm:pt>
    <dgm:pt modelId="{0891A91C-0801-4C7D-9587-4C12D6AA40EA}" cxnId="{354EBEF1-D3D7-4AC6-B6AE-E4D66AAAFA81}" type="parTrans">
      <dgm:prSet/>
      <dgm:spPr/>
      <dgm:t>
        <a:bodyPr/>
        <a:lstStyle/>
        <a:p>
          <a:endParaRPr lang="zh-CN" altLang="en-US"/>
        </a:p>
      </dgm:t>
    </dgm:pt>
    <dgm:pt modelId="{F8227698-D153-4609-8C4D-C5C458F59142}" cxnId="{354EBEF1-D3D7-4AC6-B6AE-E4D66AAAFA81}" type="sibTrans">
      <dgm:prSet/>
      <dgm:spPr/>
      <dgm:t>
        <a:bodyPr/>
        <a:lstStyle/>
        <a:p>
          <a:endParaRPr lang="zh-CN" altLang="en-US"/>
        </a:p>
      </dgm:t>
    </dgm:pt>
    <dgm:pt modelId="{CEB89A8F-A0BE-4995-B505-8DCCC40934C5}">
      <dgm:prSet phldrT="[文本]"/>
      <dgm:spPr/>
      <dgm:t>
        <a:bodyPr/>
        <a:lstStyle/>
        <a:p>
          <a:r>
            <a:rPr lang="zh-CN" altLang="en-US" dirty="0"/>
            <a:t>人员</a:t>
          </a:r>
          <a:endParaRPr lang="en-US" altLang="zh-CN" dirty="0"/>
        </a:p>
        <a:p>
          <a:r>
            <a:rPr lang="zh-CN" altLang="en-US" dirty="0"/>
            <a:t>分工</a:t>
          </a:r>
        </a:p>
      </dgm:t>
    </dgm:pt>
    <dgm:pt modelId="{007043DB-CB14-4C95-AF9D-CDFD555DE090}" cxnId="{A42A3918-F457-46C6-8069-1F04D2CE207C}" type="parTrans">
      <dgm:prSet/>
      <dgm:spPr/>
      <dgm:t>
        <a:bodyPr/>
        <a:lstStyle/>
        <a:p>
          <a:endParaRPr lang="zh-CN" altLang="en-US"/>
        </a:p>
      </dgm:t>
    </dgm:pt>
    <dgm:pt modelId="{75372E02-B50E-425A-A7EE-887453813BDC}" cxnId="{A42A3918-F457-46C6-8069-1F04D2CE207C}" type="sibTrans">
      <dgm:prSet/>
      <dgm:spPr/>
      <dgm:t>
        <a:bodyPr/>
        <a:lstStyle/>
        <a:p>
          <a:endParaRPr lang="zh-CN" altLang="en-US"/>
        </a:p>
      </dgm:t>
    </dgm:pt>
    <dgm:pt modelId="{4BB6DAF5-1501-423C-AEB8-EAE7B7FF1753}" type="pres">
      <dgm:prSet presAssocID="{599EF427-5C4C-4842-9CF2-195DA11A81EB}" presName="theList" presStyleCnt="0">
        <dgm:presLayoutVars>
          <dgm:dir/>
          <dgm:animLvl val="lvl"/>
          <dgm:resizeHandles val="exact"/>
        </dgm:presLayoutVars>
      </dgm:prSet>
      <dgm:spPr/>
    </dgm:pt>
    <dgm:pt modelId="{521783ED-49D0-46D6-8BA6-24DB39498EBC}" type="pres">
      <dgm:prSet presAssocID="{C69B7F14-7272-45B1-888B-59EAAAD1517E}" presName="compNode" presStyleCnt="0"/>
      <dgm:spPr/>
    </dgm:pt>
    <dgm:pt modelId="{0854E67A-41C1-4D76-ABB0-69F95153CBEB}" type="pres">
      <dgm:prSet presAssocID="{C69B7F14-7272-45B1-888B-59EAAAD1517E}" presName="aNode" presStyleLbl="bgShp" presStyleIdx="0" presStyleCnt="3"/>
      <dgm:spPr/>
    </dgm:pt>
    <dgm:pt modelId="{4D1E9608-DCB7-4DD2-A578-10CBF02FD3C8}" type="pres">
      <dgm:prSet presAssocID="{C69B7F14-7272-45B1-888B-59EAAAD1517E}" presName="textNode" presStyleCnt="0"/>
      <dgm:spPr/>
    </dgm:pt>
    <dgm:pt modelId="{0F3B0A4A-12FF-44D8-9CED-2A318F8823D9}" type="pres">
      <dgm:prSet presAssocID="{C69B7F14-7272-45B1-888B-59EAAAD1517E}" presName="compChildNode" presStyleCnt="0"/>
      <dgm:spPr/>
    </dgm:pt>
    <dgm:pt modelId="{3BB9D754-B427-40A1-BB09-27929F2E3A6A}" type="pres">
      <dgm:prSet presAssocID="{C69B7F14-7272-45B1-888B-59EAAAD1517E}" presName="theInnerList" presStyleCnt="0"/>
      <dgm:spPr/>
    </dgm:pt>
    <dgm:pt modelId="{4DEDB090-E4CC-4377-A24E-5B2BB345E692}" type="pres">
      <dgm:prSet presAssocID="{EAEBB3A8-3FAE-4976-A6CA-449D4FEAA5EE}" presName="childNode" presStyleLbl="node1" presStyleIdx="0" presStyleCnt="6">
        <dgm:presLayoutVars>
          <dgm:bulletEnabled val="1"/>
        </dgm:presLayoutVars>
      </dgm:prSet>
      <dgm:spPr/>
    </dgm:pt>
    <dgm:pt modelId="{D8BA67CC-9BA1-4E01-B2B6-620FD481F097}" type="pres">
      <dgm:prSet presAssocID="{EAEBB3A8-3FAE-4976-A6CA-449D4FEAA5EE}" presName="aSpace2" presStyleCnt="0"/>
      <dgm:spPr/>
    </dgm:pt>
    <dgm:pt modelId="{8FF2164D-B4F7-4CC3-9CAC-1D8D0F9F8387}" type="pres">
      <dgm:prSet presAssocID="{0BDF6802-C951-484A-8FFF-FE00F104D5AE}" presName="childNode" presStyleLbl="node1" presStyleIdx="1" presStyleCnt="6">
        <dgm:presLayoutVars>
          <dgm:bulletEnabled val="1"/>
        </dgm:presLayoutVars>
      </dgm:prSet>
      <dgm:spPr/>
    </dgm:pt>
    <dgm:pt modelId="{D6F9B212-22A3-4F79-BD18-6DDD1A868564}" type="pres">
      <dgm:prSet presAssocID="{C69B7F14-7272-45B1-888B-59EAAAD1517E}" presName="aSpace" presStyleCnt="0"/>
      <dgm:spPr/>
    </dgm:pt>
    <dgm:pt modelId="{7ED7FFE9-8C57-4C7D-9C31-C73B4A2F938F}" type="pres">
      <dgm:prSet presAssocID="{FFA23535-0450-4B91-9B18-BE991383F57E}" presName="compNode" presStyleCnt="0"/>
      <dgm:spPr/>
    </dgm:pt>
    <dgm:pt modelId="{68B8C430-E819-468B-B0B9-7C0F49528A2E}" type="pres">
      <dgm:prSet presAssocID="{FFA23535-0450-4B91-9B18-BE991383F57E}" presName="aNode" presStyleLbl="bgShp" presStyleIdx="1" presStyleCnt="3"/>
      <dgm:spPr/>
    </dgm:pt>
    <dgm:pt modelId="{1BD7B961-C440-422F-B189-ED9D6B82F53C}" type="pres">
      <dgm:prSet presAssocID="{FFA23535-0450-4B91-9B18-BE991383F57E}" presName="textNode" presStyleCnt="0"/>
      <dgm:spPr/>
    </dgm:pt>
    <dgm:pt modelId="{F591440C-E60F-4B06-A211-D0AA68B7C7E5}" type="pres">
      <dgm:prSet presAssocID="{FFA23535-0450-4B91-9B18-BE991383F57E}" presName="compChildNode" presStyleCnt="0"/>
      <dgm:spPr/>
    </dgm:pt>
    <dgm:pt modelId="{9CC3F809-B1B9-4B7C-87EB-0597E483A4EB}" type="pres">
      <dgm:prSet presAssocID="{FFA23535-0450-4B91-9B18-BE991383F57E}" presName="theInnerList" presStyleCnt="0"/>
      <dgm:spPr/>
    </dgm:pt>
    <dgm:pt modelId="{A7C13204-B14F-4002-BAD2-36F9E05EAF6F}" type="pres">
      <dgm:prSet presAssocID="{EF505AB1-8538-445B-9A9F-C07AC6FE18AB}" presName="childNode" presStyleLbl="node1" presStyleIdx="2" presStyleCnt="6">
        <dgm:presLayoutVars>
          <dgm:bulletEnabled val="1"/>
        </dgm:presLayoutVars>
      </dgm:prSet>
      <dgm:spPr/>
    </dgm:pt>
    <dgm:pt modelId="{75588561-4AE2-4AAF-8E7A-129AE22F72BA}" type="pres">
      <dgm:prSet presAssocID="{EF505AB1-8538-445B-9A9F-C07AC6FE18AB}" presName="aSpace2" presStyleCnt="0"/>
      <dgm:spPr/>
    </dgm:pt>
    <dgm:pt modelId="{25BF0C9C-94A0-4A3B-98C8-16C4887D9D81}" type="pres">
      <dgm:prSet presAssocID="{E0485D63-86AE-490F-B2DA-0D2E7BD432BD}" presName="childNode" presStyleLbl="node1" presStyleIdx="3" presStyleCnt="6">
        <dgm:presLayoutVars>
          <dgm:bulletEnabled val="1"/>
        </dgm:presLayoutVars>
      </dgm:prSet>
      <dgm:spPr/>
    </dgm:pt>
    <dgm:pt modelId="{06052B7A-1F84-4B04-84F2-05FD13F85A0A}" type="pres">
      <dgm:prSet presAssocID="{FFA23535-0450-4B91-9B18-BE991383F57E}" presName="aSpace" presStyleCnt="0"/>
      <dgm:spPr/>
    </dgm:pt>
    <dgm:pt modelId="{972883D4-E42E-4BDC-B468-7C145BDDC865}" type="pres">
      <dgm:prSet presAssocID="{E31F887E-0AE8-45B6-B147-38FCFD66EF5D}" presName="compNode" presStyleCnt="0"/>
      <dgm:spPr/>
    </dgm:pt>
    <dgm:pt modelId="{112D7A39-EDFB-439B-9DC2-8B49581BCBB8}" type="pres">
      <dgm:prSet presAssocID="{E31F887E-0AE8-45B6-B147-38FCFD66EF5D}" presName="aNode" presStyleLbl="bgShp" presStyleIdx="2" presStyleCnt="3"/>
      <dgm:spPr/>
    </dgm:pt>
    <dgm:pt modelId="{B7106720-76B4-4EE4-9470-8CAAF0DB0388}" type="pres">
      <dgm:prSet presAssocID="{E31F887E-0AE8-45B6-B147-38FCFD66EF5D}" presName="textNode" presStyleCnt="0"/>
      <dgm:spPr/>
    </dgm:pt>
    <dgm:pt modelId="{CF13337E-2677-4637-A600-66F42CED7CBA}" type="pres">
      <dgm:prSet presAssocID="{E31F887E-0AE8-45B6-B147-38FCFD66EF5D}" presName="compChildNode" presStyleCnt="0"/>
      <dgm:spPr/>
    </dgm:pt>
    <dgm:pt modelId="{BC52CF5B-EEF5-45DD-A971-EF69CEF0CCBC}" type="pres">
      <dgm:prSet presAssocID="{E31F887E-0AE8-45B6-B147-38FCFD66EF5D}" presName="theInnerList" presStyleCnt="0"/>
      <dgm:spPr/>
    </dgm:pt>
    <dgm:pt modelId="{686D386C-2A6D-4592-9106-026D919AADF8}" type="pres">
      <dgm:prSet presAssocID="{4E8716B5-F2DC-4C69-9050-8DB542E5695E}" presName="childNode" presStyleLbl="node1" presStyleIdx="4" presStyleCnt="6">
        <dgm:presLayoutVars>
          <dgm:bulletEnabled val="1"/>
        </dgm:presLayoutVars>
      </dgm:prSet>
      <dgm:spPr/>
    </dgm:pt>
    <dgm:pt modelId="{13BAB4D1-7462-43C9-AC9A-9653F4298BBE}" type="pres">
      <dgm:prSet presAssocID="{4E8716B5-F2DC-4C69-9050-8DB542E5695E}" presName="aSpace2" presStyleCnt="0"/>
      <dgm:spPr/>
    </dgm:pt>
    <dgm:pt modelId="{8C72040E-EB7E-4D45-88E2-47DEE9C9727D}" type="pres">
      <dgm:prSet presAssocID="{CEB89A8F-A0BE-4995-B505-8DCCC40934C5}" presName="childNode" presStyleLbl="node1" presStyleIdx="5" presStyleCnt="6">
        <dgm:presLayoutVars>
          <dgm:bulletEnabled val="1"/>
        </dgm:presLayoutVars>
      </dgm:prSet>
      <dgm:spPr/>
    </dgm:pt>
  </dgm:ptLst>
  <dgm:cxnLst>
    <dgm:cxn modelId="{C739AFBE-A580-4413-9809-43A1DD6A76EE}" srcId="{599EF427-5C4C-4842-9CF2-195DA11A81EB}" destId="{C69B7F14-7272-45B1-888B-59EAAAD1517E}" srcOrd="0" destOrd="0" parTransId="{78F81CC5-D604-4526-BD43-F87E05A9BD41}" sibTransId="{9B29D179-A542-4308-B0D7-3BE9F7A26B03}"/>
    <dgm:cxn modelId="{D78FF238-93BD-4C79-8078-CF5609A48A92}" srcId="{C69B7F14-7272-45B1-888B-59EAAAD1517E}" destId="{EAEBB3A8-3FAE-4976-A6CA-449D4FEAA5EE}" srcOrd="0" destOrd="0" parTransId="{8E2D79EE-60A0-4C94-A729-DB5FD2C43554}" sibTransId="{7A17FC84-28E3-40D1-AEF6-45C7DD334276}"/>
    <dgm:cxn modelId="{4B49E00C-FAAE-4007-84D3-3DC632BBA254}" srcId="{C69B7F14-7272-45B1-888B-59EAAAD1517E}" destId="{0BDF6802-C951-484A-8FFF-FE00F104D5AE}" srcOrd="1" destOrd="0" parTransId="{90BB2ED8-C7B2-4F50-9959-C0B55D757D36}" sibTransId="{B2126BB7-CFA8-43C0-B78E-FA6612283100}"/>
    <dgm:cxn modelId="{6C93729E-EA39-4BCE-AFFA-10AD450C3E1E}" srcId="{599EF427-5C4C-4842-9CF2-195DA11A81EB}" destId="{FFA23535-0450-4B91-9B18-BE991383F57E}" srcOrd="1" destOrd="0" parTransId="{454BC731-5601-45A2-8247-346D5EC4A737}" sibTransId="{4F18D2EE-0A33-43AE-A25B-BB9CDFEAD698}"/>
    <dgm:cxn modelId="{102A1349-B9D1-426B-B737-1A3A864D904F}" srcId="{FFA23535-0450-4B91-9B18-BE991383F57E}" destId="{EF505AB1-8538-445B-9A9F-C07AC6FE18AB}" srcOrd="0" destOrd="1" parTransId="{FF522E9C-8A63-4955-A033-A5899009BE63}" sibTransId="{FEA3EF76-F06A-4665-B86A-84CF63B347B7}"/>
    <dgm:cxn modelId="{5070A7F7-2F0D-4DA6-85DE-9C3C7780CB80}" srcId="{FFA23535-0450-4B91-9B18-BE991383F57E}" destId="{E0485D63-86AE-490F-B2DA-0D2E7BD432BD}" srcOrd="1" destOrd="1" parTransId="{F7BFA1DA-2C01-4253-9A8E-4E7694D0F2BD}" sibTransId="{5B112635-F937-4AB6-B7B2-F1C759ABD108}"/>
    <dgm:cxn modelId="{0B7CB642-6C42-4DE8-91D7-2FCB629DAF33}" srcId="{599EF427-5C4C-4842-9CF2-195DA11A81EB}" destId="{E31F887E-0AE8-45B6-B147-38FCFD66EF5D}" srcOrd="2" destOrd="0" parTransId="{43022560-F51B-416E-AFBD-4321C4E9F365}" sibTransId="{C0DD7BEF-F62A-4BDC-A29C-76D1109D4B6B}"/>
    <dgm:cxn modelId="{354EBEF1-D3D7-4AC6-B6AE-E4D66AAAFA81}" srcId="{E31F887E-0AE8-45B6-B147-38FCFD66EF5D}" destId="{4E8716B5-F2DC-4C69-9050-8DB542E5695E}" srcOrd="0" destOrd="2" parTransId="{0891A91C-0801-4C7D-9587-4C12D6AA40EA}" sibTransId="{F8227698-D153-4609-8C4D-C5C458F59142}"/>
    <dgm:cxn modelId="{A42A3918-F457-46C6-8069-1F04D2CE207C}" srcId="{E31F887E-0AE8-45B6-B147-38FCFD66EF5D}" destId="{CEB89A8F-A0BE-4995-B505-8DCCC40934C5}" srcOrd="1" destOrd="2" parTransId="{007043DB-CB14-4C95-AF9D-CDFD555DE090}" sibTransId="{75372E02-B50E-425A-A7EE-887453813BDC}"/>
    <dgm:cxn modelId="{E11E4382-D389-436E-9031-4AF9FC843F0A}" type="presOf" srcId="{599EF427-5C4C-4842-9CF2-195DA11A81EB}" destId="{4BB6DAF5-1501-423C-AEB8-EAE7B7FF1753}" srcOrd="0" destOrd="0" presId="urn:microsoft.com/office/officeart/2005/8/layout/lProcess2"/>
    <dgm:cxn modelId="{B8A13466-5882-4238-B7C7-F2FA243F69A1}" type="presParOf" srcId="{4BB6DAF5-1501-423C-AEB8-EAE7B7FF1753}" destId="{521783ED-49D0-46D6-8BA6-24DB39498EBC}" srcOrd="0" destOrd="0" presId="urn:microsoft.com/office/officeart/2005/8/layout/lProcess2"/>
    <dgm:cxn modelId="{B141CDFC-576F-43D5-9C6E-A3243387BF82}" type="presParOf" srcId="{521783ED-49D0-46D6-8BA6-24DB39498EBC}" destId="{0854E67A-41C1-4D76-ABB0-69F95153CBEB}" srcOrd="0" destOrd="0" presId="urn:microsoft.com/office/officeart/2005/8/layout/lProcess2"/>
    <dgm:cxn modelId="{80D45D9B-690A-4BB1-B309-67425D17E74E}" type="presOf" srcId="{C69B7F14-7272-45B1-888B-59EAAAD1517E}" destId="{0854E67A-41C1-4D76-ABB0-69F95153CBEB}" srcOrd="0" destOrd="0" presId="urn:microsoft.com/office/officeart/2005/8/layout/lProcess2"/>
    <dgm:cxn modelId="{B0564A85-0E4E-4304-B897-1E0A9D19B690}" type="presParOf" srcId="{521783ED-49D0-46D6-8BA6-24DB39498EBC}" destId="{4D1E9608-DCB7-4DD2-A578-10CBF02FD3C8}" srcOrd="1" destOrd="0" presId="urn:microsoft.com/office/officeart/2005/8/layout/lProcess2"/>
    <dgm:cxn modelId="{8312AC4D-DF4F-4F05-8BA0-C15FEDE19BAA}" type="presOf" srcId="{C69B7F14-7272-45B1-888B-59EAAAD1517E}" destId="{4D1E9608-DCB7-4DD2-A578-10CBF02FD3C8}" srcOrd="1" destOrd="0" presId="urn:microsoft.com/office/officeart/2005/8/layout/lProcess2"/>
    <dgm:cxn modelId="{37E6F949-8201-415D-9D09-46585EC2A102}" type="presParOf" srcId="{521783ED-49D0-46D6-8BA6-24DB39498EBC}" destId="{0F3B0A4A-12FF-44D8-9CED-2A318F8823D9}" srcOrd="2" destOrd="0" presId="urn:microsoft.com/office/officeart/2005/8/layout/lProcess2"/>
    <dgm:cxn modelId="{F0D99423-3DCB-4631-BB24-8888D5670BD3}" type="presParOf" srcId="{0F3B0A4A-12FF-44D8-9CED-2A318F8823D9}" destId="{3BB9D754-B427-40A1-BB09-27929F2E3A6A}" srcOrd="0" destOrd="2" presId="urn:microsoft.com/office/officeart/2005/8/layout/lProcess2"/>
    <dgm:cxn modelId="{A48BC6AE-8BAC-478B-97A1-785E792A5A29}" type="presParOf" srcId="{3BB9D754-B427-40A1-BB09-27929F2E3A6A}" destId="{4DEDB090-E4CC-4377-A24E-5B2BB345E692}" srcOrd="0" destOrd="0" presId="urn:microsoft.com/office/officeart/2005/8/layout/lProcess2"/>
    <dgm:cxn modelId="{7A53FE9A-6BBB-40E9-9E69-853287F4D47A}" type="presOf" srcId="{EAEBB3A8-3FAE-4976-A6CA-449D4FEAA5EE}" destId="{4DEDB090-E4CC-4377-A24E-5B2BB345E692}" srcOrd="0" destOrd="0" presId="urn:microsoft.com/office/officeart/2005/8/layout/lProcess2"/>
    <dgm:cxn modelId="{0DB21743-82AC-42A3-BB6C-5FE8096EEF54}" type="presParOf" srcId="{3BB9D754-B427-40A1-BB09-27929F2E3A6A}" destId="{D8BA67CC-9BA1-4E01-B2B6-620FD481F097}" srcOrd="1" destOrd="0" presId="urn:microsoft.com/office/officeart/2005/8/layout/lProcess2"/>
    <dgm:cxn modelId="{1A622B48-6F75-4246-8FB8-37201E521DD6}" type="presParOf" srcId="{3BB9D754-B427-40A1-BB09-27929F2E3A6A}" destId="{8FF2164D-B4F7-4CC3-9CAC-1D8D0F9F8387}" srcOrd="2" destOrd="0" presId="urn:microsoft.com/office/officeart/2005/8/layout/lProcess2"/>
    <dgm:cxn modelId="{EA0F91D7-4DED-4264-AD7F-0ADCCD829842}" type="presOf" srcId="{0BDF6802-C951-484A-8FFF-FE00F104D5AE}" destId="{8FF2164D-B4F7-4CC3-9CAC-1D8D0F9F8387}" srcOrd="0" destOrd="0" presId="urn:microsoft.com/office/officeart/2005/8/layout/lProcess2"/>
    <dgm:cxn modelId="{F2ADB068-41BB-4667-B925-71B83EC552EC}" type="presParOf" srcId="{4BB6DAF5-1501-423C-AEB8-EAE7B7FF1753}" destId="{D6F9B212-22A3-4F79-BD18-6DDD1A868564}" srcOrd="1" destOrd="0" presId="urn:microsoft.com/office/officeart/2005/8/layout/lProcess2"/>
    <dgm:cxn modelId="{EDB7CAA5-95E0-4C6E-87FA-ABED834EB7D2}" type="presParOf" srcId="{4BB6DAF5-1501-423C-AEB8-EAE7B7FF1753}" destId="{7ED7FFE9-8C57-4C7D-9C31-C73B4A2F938F}" srcOrd="2" destOrd="0" presId="urn:microsoft.com/office/officeart/2005/8/layout/lProcess2"/>
    <dgm:cxn modelId="{62C20FE3-1C1B-4CA2-9737-BBDE9C350B66}" type="presParOf" srcId="{7ED7FFE9-8C57-4C7D-9C31-C73B4A2F938F}" destId="{68B8C430-E819-468B-B0B9-7C0F49528A2E}" srcOrd="0" destOrd="2" presId="urn:microsoft.com/office/officeart/2005/8/layout/lProcess2"/>
    <dgm:cxn modelId="{61748887-3DE1-4BFA-A119-17E690713B74}" type="presOf" srcId="{FFA23535-0450-4B91-9B18-BE991383F57E}" destId="{68B8C430-E819-468B-B0B9-7C0F49528A2E}" srcOrd="0" destOrd="0" presId="urn:microsoft.com/office/officeart/2005/8/layout/lProcess2"/>
    <dgm:cxn modelId="{435AEFBC-AE03-4739-AD90-1AF39AE00E99}" type="presParOf" srcId="{7ED7FFE9-8C57-4C7D-9C31-C73B4A2F938F}" destId="{1BD7B961-C440-422F-B189-ED9D6B82F53C}" srcOrd="1" destOrd="2" presId="urn:microsoft.com/office/officeart/2005/8/layout/lProcess2"/>
    <dgm:cxn modelId="{3D8B992A-6C22-4A45-B2E9-33BC4DE5263E}" type="presOf" srcId="{FFA23535-0450-4B91-9B18-BE991383F57E}" destId="{1BD7B961-C440-422F-B189-ED9D6B82F53C}" srcOrd="1" destOrd="0" presId="urn:microsoft.com/office/officeart/2005/8/layout/lProcess2"/>
    <dgm:cxn modelId="{49EE4BFD-822B-4542-8D86-4C3A51F3B96D}" type="presParOf" srcId="{7ED7FFE9-8C57-4C7D-9C31-C73B4A2F938F}" destId="{F591440C-E60F-4B06-A211-D0AA68B7C7E5}" srcOrd="2" destOrd="2" presId="urn:microsoft.com/office/officeart/2005/8/layout/lProcess2"/>
    <dgm:cxn modelId="{5C4138EE-DD36-4BFB-B3E7-E7E0B5B86D79}" type="presParOf" srcId="{F591440C-E60F-4B06-A211-D0AA68B7C7E5}" destId="{9CC3F809-B1B9-4B7C-87EB-0597E483A4EB}" srcOrd="0" destOrd="2" presId="urn:microsoft.com/office/officeart/2005/8/layout/lProcess2"/>
    <dgm:cxn modelId="{33DE4FD2-18A3-4272-B639-FFC9DC2DC96A}" type="presParOf" srcId="{9CC3F809-B1B9-4B7C-87EB-0597E483A4EB}" destId="{A7C13204-B14F-4002-BAD2-36F9E05EAF6F}" srcOrd="0" destOrd="0" presId="urn:microsoft.com/office/officeart/2005/8/layout/lProcess2"/>
    <dgm:cxn modelId="{F429C9A3-8774-4E8B-8EDD-4FD7882AA523}" type="presOf" srcId="{EF505AB1-8538-445B-9A9F-C07AC6FE18AB}" destId="{A7C13204-B14F-4002-BAD2-36F9E05EAF6F}" srcOrd="0" destOrd="0" presId="urn:microsoft.com/office/officeart/2005/8/layout/lProcess2"/>
    <dgm:cxn modelId="{E3BF024B-23FA-4736-B650-12DDC5C41E2D}" type="presParOf" srcId="{9CC3F809-B1B9-4B7C-87EB-0597E483A4EB}" destId="{75588561-4AE2-4AAF-8E7A-129AE22F72BA}" srcOrd="1" destOrd="0" presId="urn:microsoft.com/office/officeart/2005/8/layout/lProcess2"/>
    <dgm:cxn modelId="{A933747B-2DC7-4AB4-B871-153F871D6436}" type="presParOf" srcId="{9CC3F809-B1B9-4B7C-87EB-0597E483A4EB}" destId="{25BF0C9C-94A0-4A3B-98C8-16C4887D9D81}" srcOrd="2" destOrd="0" presId="urn:microsoft.com/office/officeart/2005/8/layout/lProcess2"/>
    <dgm:cxn modelId="{91EE7AB1-4824-46B2-8F60-64BAE06C3696}" type="presOf" srcId="{E0485D63-86AE-490F-B2DA-0D2E7BD432BD}" destId="{25BF0C9C-94A0-4A3B-98C8-16C4887D9D81}" srcOrd="0" destOrd="0" presId="urn:microsoft.com/office/officeart/2005/8/layout/lProcess2"/>
    <dgm:cxn modelId="{D7E18F48-78ED-4B86-A423-7F2556407BD4}" type="presParOf" srcId="{4BB6DAF5-1501-423C-AEB8-EAE7B7FF1753}" destId="{06052B7A-1F84-4B04-84F2-05FD13F85A0A}" srcOrd="3" destOrd="0" presId="urn:microsoft.com/office/officeart/2005/8/layout/lProcess2"/>
    <dgm:cxn modelId="{2EA0415C-49E2-4037-9CE4-D69DC393BD68}" type="presParOf" srcId="{4BB6DAF5-1501-423C-AEB8-EAE7B7FF1753}" destId="{972883D4-E42E-4BDC-B468-7C145BDDC865}" srcOrd="4" destOrd="0" presId="urn:microsoft.com/office/officeart/2005/8/layout/lProcess2"/>
    <dgm:cxn modelId="{AB0515D5-F29C-477C-BBA1-B8840D5BDD08}" type="presParOf" srcId="{972883D4-E42E-4BDC-B468-7C145BDDC865}" destId="{112D7A39-EDFB-439B-9DC2-8B49581BCBB8}" srcOrd="0" destOrd="4" presId="urn:microsoft.com/office/officeart/2005/8/layout/lProcess2"/>
    <dgm:cxn modelId="{123656E1-74F3-4AA6-A030-204BAA5DD3F1}" type="presOf" srcId="{E31F887E-0AE8-45B6-B147-38FCFD66EF5D}" destId="{112D7A39-EDFB-439B-9DC2-8B49581BCBB8}" srcOrd="0" destOrd="0" presId="urn:microsoft.com/office/officeart/2005/8/layout/lProcess2"/>
    <dgm:cxn modelId="{D8ABE5BA-9374-4917-B941-92C926095D10}" type="presParOf" srcId="{972883D4-E42E-4BDC-B468-7C145BDDC865}" destId="{B7106720-76B4-4EE4-9470-8CAAF0DB0388}" srcOrd="1" destOrd="4" presId="urn:microsoft.com/office/officeart/2005/8/layout/lProcess2"/>
    <dgm:cxn modelId="{45F492F5-9280-4D3C-891A-6FC7AF3CCE78}" type="presOf" srcId="{E31F887E-0AE8-45B6-B147-38FCFD66EF5D}" destId="{B7106720-76B4-4EE4-9470-8CAAF0DB0388}" srcOrd="1" destOrd="0" presId="urn:microsoft.com/office/officeart/2005/8/layout/lProcess2"/>
    <dgm:cxn modelId="{8AEC11FD-F985-4E03-A276-260A9E211313}" type="presParOf" srcId="{972883D4-E42E-4BDC-B468-7C145BDDC865}" destId="{CF13337E-2677-4637-A600-66F42CED7CBA}" srcOrd="2" destOrd="4" presId="urn:microsoft.com/office/officeart/2005/8/layout/lProcess2"/>
    <dgm:cxn modelId="{59159DA3-052D-4A62-9DB0-DB73D28AC75D}" type="presParOf" srcId="{CF13337E-2677-4637-A600-66F42CED7CBA}" destId="{BC52CF5B-EEF5-45DD-A971-EF69CEF0CCBC}" srcOrd="0" destOrd="2" presId="urn:microsoft.com/office/officeart/2005/8/layout/lProcess2"/>
    <dgm:cxn modelId="{458D2625-5EB2-4B82-9143-BC3588DE5A64}" type="presParOf" srcId="{BC52CF5B-EEF5-45DD-A971-EF69CEF0CCBC}" destId="{686D386C-2A6D-4592-9106-026D919AADF8}" srcOrd="0" destOrd="0" presId="urn:microsoft.com/office/officeart/2005/8/layout/lProcess2"/>
    <dgm:cxn modelId="{499DDF5C-5F23-4001-846A-F49B957C7BED}" type="presOf" srcId="{4E8716B5-F2DC-4C69-9050-8DB542E5695E}" destId="{686D386C-2A6D-4592-9106-026D919AADF8}" srcOrd="0" destOrd="0" presId="urn:microsoft.com/office/officeart/2005/8/layout/lProcess2"/>
    <dgm:cxn modelId="{71FC8ECC-3599-483E-9437-CA8F94FD6BD4}" type="presParOf" srcId="{BC52CF5B-EEF5-45DD-A971-EF69CEF0CCBC}" destId="{13BAB4D1-7462-43C9-AC9A-9653F4298BBE}" srcOrd="1" destOrd="0" presId="urn:microsoft.com/office/officeart/2005/8/layout/lProcess2"/>
    <dgm:cxn modelId="{61673A20-95CA-4A1E-84AE-833A2CF229A7}" type="presParOf" srcId="{BC52CF5B-EEF5-45DD-A971-EF69CEF0CCBC}" destId="{8C72040E-EB7E-4D45-88E2-47DEE9C9727D}" srcOrd="2" destOrd="0" presId="urn:microsoft.com/office/officeart/2005/8/layout/lProcess2"/>
    <dgm:cxn modelId="{E1F41D02-764C-4853-8340-69C1BA29FDB9}" type="presOf" srcId="{CEB89A8F-A0BE-4995-B505-8DCCC40934C5}" destId="{8C72040E-EB7E-4D45-88E2-47DEE9C9727D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E22077B-29EF-49D2-B8BE-2A2905C21095}" type="doc">
      <dgm:prSet loTypeId="urn:microsoft.com/office/officeart/2005/8/layout/process3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1F3DF5F5-33B7-453B-A814-7CBD4D5AC786}">
      <dgm:prSet phldrT="[文本]"/>
      <dgm:spPr/>
      <dgm:t>
        <a:bodyPr/>
        <a:lstStyle/>
        <a:p>
          <a:r>
            <a:rPr lang="zh-CN" altLang="en-US" dirty="0"/>
            <a:t>筹备阶段</a:t>
          </a:r>
        </a:p>
      </dgm:t>
    </dgm:pt>
    <dgm:pt modelId="{7EF79044-4890-407B-9515-03F92D4FDC6B}" cxnId="{331880BC-E76A-4690-B9A6-ECB765A4D73F}" type="parTrans">
      <dgm:prSet/>
      <dgm:spPr/>
      <dgm:t>
        <a:bodyPr/>
        <a:lstStyle/>
        <a:p>
          <a:endParaRPr lang="zh-CN" altLang="en-US"/>
        </a:p>
      </dgm:t>
    </dgm:pt>
    <dgm:pt modelId="{57742449-FBED-4C1B-A523-FDF594E3FE8B}" cxnId="{331880BC-E76A-4690-B9A6-ECB765A4D73F}" type="sibTrans">
      <dgm:prSet/>
      <dgm:spPr/>
      <dgm:t>
        <a:bodyPr/>
        <a:lstStyle/>
        <a:p>
          <a:endParaRPr lang="zh-CN" altLang="en-US"/>
        </a:p>
      </dgm:t>
    </dgm:pt>
    <dgm:pt modelId="{C6AF4EE4-6156-4CA9-9F6E-F646E1C0656C}">
      <dgm:prSet phldrT="[文本]"/>
      <dgm:spPr/>
      <dgm:t>
        <a:bodyPr/>
        <a:lstStyle/>
        <a:p>
          <a:r>
            <a:rPr lang="zh-CN" altLang="en-US" dirty="0"/>
            <a:t>督查准备情况</a:t>
          </a:r>
        </a:p>
      </dgm:t>
    </dgm:pt>
    <dgm:pt modelId="{8DA0ECFD-F9E5-46A6-91E0-CFEC20A99E92}" cxnId="{8C7F4D5F-1991-427D-9592-ADB0AB187F45}" type="parTrans">
      <dgm:prSet/>
      <dgm:spPr/>
      <dgm:t>
        <a:bodyPr/>
        <a:lstStyle/>
        <a:p>
          <a:endParaRPr lang="zh-CN" altLang="en-US"/>
        </a:p>
      </dgm:t>
    </dgm:pt>
    <dgm:pt modelId="{C407FE64-9116-4D30-ABA1-A0CD8C352AAD}" cxnId="{8C7F4D5F-1991-427D-9592-ADB0AB187F45}" type="sibTrans">
      <dgm:prSet/>
      <dgm:spPr/>
      <dgm:t>
        <a:bodyPr/>
        <a:lstStyle/>
        <a:p>
          <a:endParaRPr lang="zh-CN" altLang="en-US"/>
        </a:p>
      </dgm:t>
    </dgm:pt>
    <dgm:pt modelId="{13BAC96B-D171-427D-A8A6-39F80685B1B9}">
      <dgm:prSet phldrT="[文本]"/>
      <dgm:spPr/>
      <dgm:t>
        <a:bodyPr/>
        <a:lstStyle/>
        <a:p>
          <a:r>
            <a:rPr lang="zh-CN" altLang="en-US" dirty="0"/>
            <a:t>一期工程</a:t>
          </a:r>
        </a:p>
      </dgm:t>
    </dgm:pt>
    <dgm:pt modelId="{E4CA650E-1A64-440E-A91E-681791A9AD43}" cxnId="{F4895F03-7A1E-45BA-A893-638EC8A72106}" type="parTrans">
      <dgm:prSet/>
      <dgm:spPr/>
      <dgm:t>
        <a:bodyPr/>
        <a:lstStyle/>
        <a:p>
          <a:endParaRPr lang="zh-CN" altLang="en-US"/>
        </a:p>
      </dgm:t>
    </dgm:pt>
    <dgm:pt modelId="{0C07223A-B7E4-472F-9ED1-9C57699518D5}" cxnId="{F4895F03-7A1E-45BA-A893-638EC8A72106}" type="sibTrans">
      <dgm:prSet/>
      <dgm:spPr/>
      <dgm:t>
        <a:bodyPr/>
        <a:lstStyle/>
        <a:p>
          <a:endParaRPr lang="zh-CN" altLang="en-US"/>
        </a:p>
      </dgm:t>
    </dgm:pt>
    <dgm:pt modelId="{F2B8B9E9-5612-4CEA-A89D-CC894D577DAD}">
      <dgm:prSet phldrT="[文本]"/>
      <dgm:spPr/>
      <dgm:t>
        <a:bodyPr/>
        <a:lstStyle/>
        <a:p>
          <a:r>
            <a:rPr lang="zh-CN" altLang="en-US" dirty="0"/>
            <a:t>督查落实情况</a:t>
          </a:r>
        </a:p>
      </dgm:t>
    </dgm:pt>
    <dgm:pt modelId="{21AE7F83-948D-4253-BF45-1A4DE6A98995}" cxnId="{00EF958A-023E-4E82-AB4D-C9BA9E75D25E}" type="parTrans">
      <dgm:prSet/>
      <dgm:spPr/>
      <dgm:t>
        <a:bodyPr/>
        <a:lstStyle/>
        <a:p>
          <a:endParaRPr lang="zh-CN" altLang="en-US"/>
        </a:p>
      </dgm:t>
    </dgm:pt>
    <dgm:pt modelId="{E54CCB5D-1E81-44E7-A959-CBF9AFF9D13A}" cxnId="{00EF958A-023E-4E82-AB4D-C9BA9E75D25E}" type="sibTrans">
      <dgm:prSet/>
      <dgm:spPr/>
      <dgm:t>
        <a:bodyPr/>
        <a:lstStyle/>
        <a:p>
          <a:endParaRPr lang="zh-CN" altLang="en-US"/>
        </a:p>
      </dgm:t>
    </dgm:pt>
    <dgm:pt modelId="{4E229753-6BE5-45A1-869E-2B4CDF9C3577}">
      <dgm:prSet phldrT="[文本]"/>
      <dgm:spPr/>
      <dgm:t>
        <a:bodyPr/>
        <a:lstStyle/>
        <a:p>
          <a:r>
            <a:rPr lang="zh-CN" altLang="en-US" dirty="0"/>
            <a:t>二期工程</a:t>
          </a:r>
        </a:p>
      </dgm:t>
    </dgm:pt>
    <dgm:pt modelId="{22D192DE-0B06-47F5-A2FC-F5D950F86AFD}" cxnId="{23246F47-3C56-4975-A6E7-26CBC9EB9D8B}" type="parTrans">
      <dgm:prSet/>
      <dgm:spPr/>
      <dgm:t>
        <a:bodyPr/>
        <a:lstStyle/>
        <a:p>
          <a:endParaRPr lang="zh-CN" altLang="en-US"/>
        </a:p>
      </dgm:t>
    </dgm:pt>
    <dgm:pt modelId="{14906191-F7C1-4C6B-9E79-466495836C66}" cxnId="{23246F47-3C56-4975-A6E7-26CBC9EB9D8B}" type="sibTrans">
      <dgm:prSet/>
      <dgm:spPr/>
      <dgm:t>
        <a:bodyPr/>
        <a:lstStyle/>
        <a:p>
          <a:endParaRPr lang="zh-CN" altLang="en-US"/>
        </a:p>
      </dgm:t>
    </dgm:pt>
    <dgm:pt modelId="{C93E45E3-0EB6-46BC-8226-DE954A68609B}">
      <dgm:prSet phldrT="[文本]"/>
      <dgm:spPr/>
      <dgm:t>
        <a:bodyPr/>
        <a:lstStyle/>
        <a:p>
          <a:r>
            <a:rPr lang="zh-CN" altLang="en-US" dirty="0"/>
            <a:t>督查落实情况</a:t>
          </a:r>
        </a:p>
      </dgm:t>
    </dgm:pt>
    <dgm:pt modelId="{521D8D35-F2D8-4C8B-9DC6-282D87322E25}" cxnId="{75046CD6-541C-487D-B3E6-865021444265}" type="parTrans">
      <dgm:prSet/>
      <dgm:spPr/>
      <dgm:t>
        <a:bodyPr/>
        <a:lstStyle/>
        <a:p>
          <a:endParaRPr lang="zh-CN" altLang="en-US"/>
        </a:p>
      </dgm:t>
    </dgm:pt>
    <dgm:pt modelId="{25C8946C-7A7C-4DBD-A480-CE997EF9ABCC}" cxnId="{75046CD6-541C-487D-B3E6-865021444265}" type="sibTrans">
      <dgm:prSet/>
      <dgm:spPr/>
      <dgm:t>
        <a:bodyPr/>
        <a:lstStyle/>
        <a:p>
          <a:endParaRPr lang="zh-CN" altLang="en-US"/>
        </a:p>
      </dgm:t>
    </dgm:pt>
    <dgm:pt modelId="{EB3297B3-A5CA-41A2-A960-C13C09E57B62}">
      <dgm:prSet/>
      <dgm:spPr/>
      <dgm:t>
        <a:bodyPr/>
        <a:lstStyle/>
        <a:p>
          <a:r>
            <a:rPr lang="zh-CN" altLang="en-US" dirty="0"/>
            <a:t>验收阶段</a:t>
          </a:r>
        </a:p>
      </dgm:t>
    </dgm:pt>
    <dgm:pt modelId="{1AEB3D7E-1FC4-41FE-96BC-B4F4C8CE8309}" cxnId="{CCCDFE2E-F8DA-4713-B232-267E70BE1BEC}" type="parTrans">
      <dgm:prSet/>
      <dgm:spPr/>
      <dgm:t>
        <a:bodyPr/>
        <a:lstStyle/>
        <a:p>
          <a:endParaRPr lang="zh-CN" altLang="en-US"/>
        </a:p>
      </dgm:t>
    </dgm:pt>
    <dgm:pt modelId="{0936C171-1D66-4030-9CBD-6DDF42D461A3}" cxnId="{CCCDFE2E-F8DA-4713-B232-267E70BE1BEC}" type="sibTrans">
      <dgm:prSet/>
      <dgm:spPr/>
      <dgm:t>
        <a:bodyPr/>
        <a:lstStyle/>
        <a:p>
          <a:endParaRPr lang="zh-CN" altLang="en-US"/>
        </a:p>
      </dgm:t>
    </dgm:pt>
    <dgm:pt modelId="{598CD041-C0CC-4504-9018-5BCFC28DF500}">
      <dgm:prSet/>
      <dgm:spPr/>
      <dgm:t>
        <a:bodyPr/>
        <a:lstStyle/>
        <a:p>
          <a:r>
            <a:rPr lang="zh-CN" altLang="en-US" dirty="0"/>
            <a:t>督查完成情况</a:t>
          </a:r>
        </a:p>
      </dgm:t>
    </dgm:pt>
    <dgm:pt modelId="{9FF9F6B0-2118-4F1A-8D68-E7CA984AE6C5}" cxnId="{D2636E3E-867F-4B4A-9CB4-496D6969BDDD}" type="parTrans">
      <dgm:prSet/>
      <dgm:spPr/>
      <dgm:t>
        <a:bodyPr/>
        <a:lstStyle/>
        <a:p>
          <a:endParaRPr lang="zh-CN" altLang="en-US"/>
        </a:p>
      </dgm:t>
    </dgm:pt>
    <dgm:pt modelId="{F663BCEE-D1EB-4B43-AAC7-76E60C11371F}" cxnId="{D2636E3E-867F-4B4A-9CB4-496D6969BDDD}" type="sibTrans">
      <dgm:prSet/>
      <dgm:spPr/>
      <dgm:t>
        <a:bodyPr/>
        <a:lstStyle/>
        <a:p>
          <a:endParaRPr lang="zh-CN" altLang="en-US"/>
        </a:p>
      </dgm:t>
    </dgm:pt>
    <dgm:pt modelId="{89233AD1-5ACF-4D90-907B-8974FB09AA21}" type="pres">
      <dgm:prSet presAssocID="{EE22077B-29EF-49D2-B8BE-2A2905C21095}" presName="linearFlow" presStyleCnt="0">
        <dgm:presLayoutVars>
          <dgm:dir/>
          <dgm:animLvl val="lvl"/>
          <dgm:resizeHandles val="exact"/>
        </dgm:presLayoutVars>
      </dgm:prSet>
      <dgm:spPr/>
    </dgm:pt>
    <dgm:pt modelId="{DF3EA214-6AC1-4C9E-8CCF-E638C87BE721}" type="pres">
      <dgm:prSet presAssocID="{1F3DF5F5-33B7-453B-A814-7CBD4D5AC786}" presName="composite" presStyleCnt="0"/>
      <dgm:spPr/>
    </dgm:pt>
    <dgm:pt modelId="{4461E152-401A-4837-87A6-19BD2DEDD4FB}" type="pres">
      <dgm:prSet presAssocID="{1F3DF5F5-33B7-453B-A814-7CBD4D5AC786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8E498E8E-622A-4EBF-839D-7A6A6D4E5C95}" type="pres">
      <dgm:prSet presAssocID="{1F3DF5F5-33B7-453B-A814-7CBD4D5AC786}" presName="parSh" presStyleLbl="node1" presStyleIdx="0" presStyleCnt="4"/>
      <dgm:spPr/>
    </dgm:pt>
    <dgm:pt modelId="{F9002E51-4F63-40EB-A592-28CC9E5B5C9C}" type="pres">
      <dgm:prSet presAssocID="{1F3DF5F5-33B7-453B-A814-7CBD4D5AC786}" presName="desTx" presStyleLbl="fgAcc1" presStyleIdx="0" presStyleCnt="4">
        <dgm:presLayoutVars>
          <dgm:bulletEnabled val="1"/>
        </dgm:presLayoutVars>
      </dgm:prSet>
      <dgm:spPr/>
    </dgm:pt>
    <dgm:pt modelId="{FB0B5431-B3BE-4D1E-BB46-5AD82BDAC5DE}" type="pres">
      <dgm:prSet presAssocID="{57742449-FBED-4C1B-A523-FDF594E3FE8B}" presName="sibTrans" presStyleLbl="sibTrans2D1" presStyleIdx="0" presStyleCnt="3"/>
      <dgm:spPr/>
    </dgm:pt>
    <dgm:pt modelId="{3B6EB87F-B020-4E18-857B-1BB6B1DBC732}" type="pres">
      <dgm:prSet presAssocID="{57742449-FBED-4C1B-A523-FDF594E3FE8B}" presName="connTx" presStyleLbl="sibTrans2D1" presStyleIdx="0" presStyleCnt="3"/>
      <dgm:spPr/>
    </dgm:pt>
    <dgm:pt modelId="{D19AD3B8-A91E-4D48-8B96-86F4882C7D87}" type="pres">
      <dgm:prSet presAssocID="{13BAC96B-D171-427D-A8A6-39F80685B1B9}" presName="composite" presStyleCnt="0"/>
      <dgm:spPr/>
    </dgm:pt>
    <dgm:pt modelId="{283E1A89-624A-407D-8BE5-E106EACBAAD0}" type="pres">
      <dgm:prSet presAssocID="{13BAC96B-D171-427D-A8A6-39F80685B1B9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0D53E588-126A-4C9F-AAD9-8E14AD07E9C6}" type="pres">
      <dgm:prSet presAssocID="{13BAC96B-D171-427D-A8A6-39F80685B1B9}" presName="parSh" presStyleLbl="node1" presStyleIdx="1" presStyleCnt="4"/>
      <dgm:spPr/>
    </dgm:pt>
    <dgm:pt modelId="{BD869F56-C7CB-4FA4-A9D9-D7AD2764C966}" type="pres">
      <dgm:prSet presAssocID="{13BAC96B-D171-427D-A8A6-39F80685B1B9}" presName="desTx" presStyleLbl="fgAcc1" presStyleIdx="1" presStyleCnt="4">
        <dgm:presLayoutVars>
          <dgm:bulletEnabled val="1"/>
        </dgm:presLayoutVars>
      </dgm:prSet>
      <dgm:spPr/>
    </dgm:pt>
    <dgm:pt modelId="{302FCD5F-F403-4A75-B32B-151BF530A127}" type="pres">
      <dgm:prSet presAssocID="{0C07223A-B7E4-472F-9ED1-9C57699518D5}" presName="sibTrans" presStyleLbl="sibTrans2D1" presStyleIdx="1" presStyleCnt="3"/>
      <dgm:spPr/>
    </dgm:pt>
    <dgm:pt modelId="{D7D8E026-BD7D-487C-A358-70509AEEB97D}" type="pres">
      <dgm:prSet presAssocID="{0C07223A-B7E4-472F-9ED1-9C57699518D5}" presName="connTx" presStyleLbl="sibTrans2D1" presStyleIdx="1" presStyleCnt="3"/>
      <dgm:spPr/>
    </dgm:pt>
    <dgm:pt modelId="{4804FA61-BDE0-4253-96FD-5762B7A9BB61}" type="pres">
      <dgm:prSet presAssocID="{4E229753-6BE5-45A1-869E-2B4CDF9C3577}" presName="composite" presStyleCnt="0"/>
      <dgm:spPr/>
    </dgm:pt>
    <dgm:pt modelId="{DC3C5A2A-6FBD-4C22-9AC7-4C86626836F1}" type="pres">
      <dgm:prSet presAssocID="{4E229753-6BE5-45A1-869E-2B4CDF9C3577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2B3D00C-5F4D-491F-8EF8-A3922B3DE2F0}" type="pres">
      <dgm:prSet presAssocID="{4E229753-6BE5-45A1-869E-2B4CDF9C3577}" presName="parSh" presStyleLbl="node1" presStyleIdx="2" presStyleCnt="4"/>
      <dgm:spPr/>
    </dgm:pt>
    <dgm:pt modelId="{E08E426F-6318-445F-9E43-956500A2342C}" type="pres">
      <dgm:prSet presAssocID="{4E229753-6BE5-45A1-869E-2B4CDF9C3577}" presName="desTx" presStyleLbl="fgAcc1" presStyleIdx="2" presStyleCnt="4">
        <dgm:presLayoutVars>
          <dgm:bulletEnabled val="1"/>
        </dgm:presLayoutVars>
      </dgm:prSet>
      <dgm:spPr/>
    </dgm:pt>
    <dgm:pt modelId="{396E8398-0BE0-4ABE-9C4B-18BAAC371A78}" type="pres">
      <dgm:prSet presAssocID="{14906191-F7C1-4C6B-9E79-466495836C66}" presName="sibTrans" presStyleLbl="sibTrans2D1" presStyleIdx="2" presStyleCnt="3"/>
      <dgm:spPr/>
    </dgm:pt>
    <dgm:pt modelId="{62593690-240D-4F5D-87B1-A7FA27C30117}" type="pres">
      <dgm:prSet presAssocID="{14906191-F7C1-4C6B-9E79-466495836C66}" presName="connTx" presStyleLbl="sibTrans2D1" presStyleIdx="2" presStyleCnt="3"/>
      <dgm:spPr/>
    </dgm:pt>
    <dgm:pt modelId="{3D8CDCCC-042B-44C0-BFA3-857765B7BDA0}" type="pres">
      <dgm:prSet presAssocID="{EB3297B3-A5CA-41A2-A960-C13C09E57B62}" presName="composite" presStyleCnt="0"/>
      <dgm:spPr/>
    </dgm:pt>
    <dgm:pt modelId="{FA71BC0D-5634-47F4-AF80-54111ED17B29}" type="pres">
      <dgm:prSet presAssocID="{EB3297B3-A5CA-41A2-A960-C13C09E57B62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D3769683-73A5-4584-A62E-570EBB243F21}" type="pres">
      <dgm:prSet presAssocID="{EB3297B3-A5CA-41A2-A960-C13C09E57B62}" presName="parSh" presStyleLbl="node1" presStyleIdx="3" presStyleCnt="4"/>
      <dgm:spPr/>
    </dgm:pt>
    <dgm:pt modelId="{5422E421-FFE7-40FF-95B5-E379DE8E9A56}" type="pres">
      <dgm:prSet presAssocID="{EB3297B3-A5CA-41A2-A960-C13C09E57B62}" presName="desTx" presStyleLbl="fgAcc1" presStyleIdx="3" presStyleCnt="4">
        <dgm:presLayoutVars>
          <dgm:bulletEnabled val="1"/>
        </dgm:presLayoutVars>
      </dgm:prSet>
      <dgm:spPr/>
    </dgm:pt>
  </dgm:ptLst>
  <dgm:cxnLst>
    <dgm:cxn modelId="{5489EB02-0877-47AE-A700-41B155EC4BD7}" type="presOf" srcId="{C93E45E3-0EB6-46BC-8226-DE954A68609B}" destId="{E08E426F-6318-445F-9E43-956500A2342C}" srcOrd="0" destOrd="0" presId="urn:microsoft.com/office/officeart/2005/8/layout/process3"/>
    <dgm:cxn modelId="{F4895F03-7A1E-45BA-A893-638EC8A72106}" srcId="{EE22077B-29EF-49D2-B8BE-2A2905C21095}" destId="{13BAC96B-D171-427D-A8A6-39F80685B1B9}" srcOrd="1" destOrd="0" parTransId="{E4CA650E-1A64-440E-A91E-681791A9AD43}" sibTransId="{0C07223A-B7E4-472F-9ED1-9C57699518D5}"/>
    <dgm:cxn modelId="{B35AF606-98A7-4534-8B16-BB8E0C899398}" type="presOf" srcId="{EB3297B3-A5CA-41A2-A960-C13C09E57B62}" destId="{FA71BC0D-5634-47F4-AF80-54111ED17B29}" srcOrd="0" destOrd="0" presId="urn:microsoft.com/office/officeart/2005/8/layout/process3"/>
    <dgm:cxn modelId="{462FD727-774A-4610-AA61-129320519078}" type="presOf" srcId="{598CD041-C0CC-4504-9018-5BCFC28DF500}" destId="{5422E421-FFE7-40FF-95B5-E379DE8E9A56}" srcOrd="0" destOrd="0" presId="urn:microsoft.com/office/officeart/2005/8/layout/process3"/>
    <dgm:cxn modelId="{CCCDFE2E-F8DA-4713-B232-267E70BE1BEC}" srcId="{EE22077B-29EF-49D2-B8BE-2A2905C21095}" destId="{EB3297B3-A5CA-41A2-A960-C13C09E57B62}" srcOrd="3" destOrd="0" parTransId="{1AEB3D7E-1FC4-41FE-96BC-B4F4C8CE8309}" sibTransId="{0936C171-1D66-4030-9CBD-6DDF42D461A3}"/>
    <dgm:cxn modelId="{21E53D2F-E990-4772-9330-4E97590C8A9F}" type="presOf" srcId="{0C07223A-B7E4-472F-9ED1-9C57699518D5}" destId="{302FCD5F-F403-4A75-B32B-151BF530A127}" srcOrd="0" destOrd="0" presId="urn:microsoft.com/office/officeart/2005/8/layout/process3"/>
    <dgm:cxn modelId="{C75A532F-A692-4E84-AB18-2F6C10B1A40C}" type="presOf" srcId="{C6AF4EE4-6156-4CA9-9F6E-F646E1C0656C}" destId="{F9002E51-4F63-40EB-A592-28CC9E5B5C9C}" srcOrd="0" destOrd="0" presId="urn:microsoft.com/office/officeart/2005/8/layout/process3"/>
    <dgm:cxn modelId="{F36DBF36-BDFC-4DE0-8CCD-F42A551367E5}" type="presOf" srcId="{1F3DF5F5-33B7-453B-A814-7CBD4D5AC786}" destId="{8E498E8E-622A-4EBF-839D-7A6A6D4E5C95}" srcOrd="1" destOrd="0" presId="urn:microsoft.com/office/officeart/2005/8/layout/process3"/>
    <dgm:cxn modelId="{D2636E3E-867F-4B4A-9CB4-496D6969BDDD}" srcId="{EB3297B3-A5CA-41A2-A960-C13C09E57B62}" destId="{598CD041-C0CC-4504-9018-5BCFC28DF500}" srcOrd="0" destOrd="0" parTransId="{9FF9F6B0-2118-4F1A-8D68-E7CA984AE6C5}" sibTransId="{F663BCEE-D1EB-4B43-AAC7-76E60C11371F}"/>
    <dgm:cxn modelId="{5EA9B15D-5F1B-499D-8197-C211110783A2}" type="presOf" srcId="{F2B8B9E9-5612-4CEA-A89D-CC894D577DAD}" destId="{BD869F56-C7CB-4FA4-A9D9-D7AD2764C966}" srcOrd="0" destOrd="0" presId="urn:microsoft.com/office/officeart/2005/8/layout/process3"/>
    <dgm:cxn modelId="{8C7F4D5F-1991-427D-9592-ADB0AB187F45}" srcId="{1F3DF5F5-33B7-453B-A814-7CBD4D5AC786}" destId="{C6AF4EE4-6156-4CA9-9F6E-F646E1C0656C}" srcOrd="0" destOrd="0" parTransId="{8DA0ECFD-F9E5-46A6-91E0-CFEC20A99E92}" sibTransId="{C407FE64-9116-4D30-ABA1-A0CD8C352AAD}"/>
    <dgm:cxn modelId="{CEEA0961-776B-401E-AB73-7322DF4124A4}" type="presOf" srcId="{4E229753-6BE5-45A1-869E-2B4CDF9C3577}" destId="{DC3C5A2A-6FBD-4C22-9AC7-4C86626836F1}" srcOrd="0" destOrd="0" presId="urn:microsoft.com/office/officeart/2005/8/layout/process3"/>
    <dgm:cxn modelId="{23246F47-3C56-4975-A6E7-26CBC9EB9D8B}" srcId="{EE22077B-29EF-49D2-B8BE-2A2905C21095}" destId="{4E229753-6BE5-45A1-869E-2B4CDF9C3577}" srcOrd="2" destOrd="0" parTransId="{22D192DE-0B06-47F5-A2FC-F5D950F86AFD}" sibTransId="{14906191-F7C1-4C6B-9E79-466495836C66}"/>
    <dgm:cxn modelId="{71BBC76B-700D-4138-AD45-99DAC36E83F5}" type="presOf" srcId="{EB3297B3-A5CA-41A2-A960-C13C09E57B62}" destId="{D3769683-73A5-4584-A62E-570EBB243F21}" srcOrd="1" destOrd="0" presId="urn:microsoft.com/office/officeart/2005/8/layout/process3"/>
    <dgm:cxn modelId="{8F22BC6D-AC9B-4135-A1AE-2AA47F31300F}" type="presOf" srcId="{14906191-F7C1-4C6B-9E79-466495836C66}" destId="{396E8398-0BE0-4ABE-9C4B-18BAAC371A78}" srcOrd="0" destOrd="0" presId="urn:microsoft.com/office/officeart/2005/8/layout/process3"/>
    <dgm:cxn modelId="{C5BF9352-C460-4BBB-BF6E-99EF520A02C8}" type="presOf" srcId="{4E229753-6BE5-45A1-869E-2B4CDF9C3577}" destId="{82B3D00C-5F4D-491F-8EF8-A3922B3DE2F0}" srcOrd="1" destOrd="0" presId="urn:microsoft.com/office/officeart/2005/8/layout/process3"/>
    <dgm:cxn modelId="{E4C61B58-8EBE-425E-A490-52A9F2F695E5}" type="presOf" srcId="{57742449-FBED-4C1B-A523-FDF594E3FE8B}" destId="{FB0B5431-B3BE-4D1E-BB46-5AD82BDAC5DE}" srcOrd="0" destOrd="0" presId="urn:microsoft.com/office/officeart/2005/8/layout/process3"/>
    <dgm:cxn modelId="{9B1CCD5A-30BB-46EE-A959-11BE6F8141C6}" type="presOf" srcId="{14906191-F7C1-4C6B-9E79-466495836C66}" destId="{62593690-240D-4F5D-87B1-A7FA27C30117}" srcOrd="1" destOrd="0" presId="urn:microsoft.com/office/officeart/2005/8/layout/process3"/>
    <dgm:cxn modelId="{DBAD457D-E848-4458-938F-13DC8E9FCC6F}" type="presOf" srcId="{EE22077B-29EF-49D2-B8BE-2A2905C21095}" destId="{89233AD1-5ACF-4D90-907B-8974FB09AA21}" srcOrd="0" destOrd="0" presId="urn:microsoft.com/office/officeart/2005/8/layout/process3"/>
    <dgm:cxn modelId="{00EF958A-023E-4E82-AB4D-C9BA9E75D25E}" srcId="{13BAC96B-D171-427D-A8A6-39F80685B1B9}" destId="{F2B8B9E9-5612-4CEA-A89D-CC894D577DAD}" srcOrd="0" destOrd="0" parTransId="{21AE7F83-948D-4253-BF45-1A4DE6A98995}" sibTransId="{E54CCB5D-1E81-44E7-A959-CBF9AFF9D13A}"/>
    <dgm:cxn modelId="{670C459A-C885-4488-8544-E887A9A2FD32}" type="presOf" srcId="{13BAC96B-D171-427D-A8A6-39F80685B1B9}" destId="{0D53E588-126A-4C9F-AAD9-8E14AD07E9C6}" srcOrd="1" destOrd="0" presId="urn:microsoft.com/office/officeart/2005/8/layout/process3"/>
    <dgm:cxn modelId="{6C1467AB-2C49-43A6-BB79-2E9F26952B58}" type="presOf" srcId="{1F3DF5F5-33B7-453B-A814-7CBD4D5AC786}" destId="{4461E152-401A-4837-87A6-19BD2DEDD4FB}" srcOrd="0" destOrd="0" presId="urn:microsoft.com/office/officeart/2005/8/layout/process3"/>
    <dgm:cxn modelId="{D3884DAC-0D6F-4AEE-B10F-CB9FECD5E529}" type="presOf" srcId="{13BAC96B-D171-427D-A8A6-39F80685B1B9}" destId="{283E1A89-624A-407D-8BE5-E106EACBAAD0}" srcOrd="0" destOrd="0" presId="urn:microsoft.com/office/officeart/2005/8/layout/process3"/>
    <dgm:cxn modelId="{331880BC-E76A-4690-B9A6-ECB765A4D73F}" srcId="{EE22077B-29EF-49D2-B8BE-2A2905C21095}" destId="{1F3DF5F5-33B7-453B-A814-7CBD4D5AC786}" srcOrd="0" destOrd="0" parTransId="{7EF79044-4890-407B-9515-03F92D4FDC6B}" sibTransId="{57742449-FBED-4C1B-A523-FDF594E3FE8B}"/>
    <dgm:cxn modelId="{34BD06D3-7CCF-4A3D-BAFF-BC0120C91FA8}" type="presOf" srcId="{57742449-FBED-4C1B-A523-FDF594E3FE8B}" destId="{3B6EB87F-B020-4E18-857B-1BB6B1DBC732}" srcOrd="1" destOrd="0" presId="urn:microsoft.com/office/officeart/2005/8/layout/process3"/>
    <dgm:cxn modelId="{75046CD6-541C-487D-B3E6-865021444265}" srcId="{4E229753-6BE5-45A1-869E-2B4CDF9C3577}" destId="{C93E45E3-0EB6-46BC-8226-DE954A68609B}" srcOrd="0" destOrd="0" parTransId="{521D8D35-F2D8-4C8B-9DC6-282D87322E25}" sibTransId="{25C8946C-7A7C-4DBD-A480-CE997EF9ABCC}"/>
    <dgm:cxn modelId="{556219E1-5836-4230-B569-84CDCFEEF82F}" type="presOf" srcId="{0C07223A-B7E4-472F-9ED1-9C57699518D5}" destId="{D7D8E026-BD7D-487C-A358-70509AEEB97D}" srcOrd="1" destOrd="0" presId="urn:microsoft.com/office/officeart/2005/8/layout/process3"/>
    <dgm:cxn modelId="{DF2ABE32-8B52-4F4F-A91D-78D86DF49E2F}" type="presParOf" srcId="{89233AD1-5ACF-4D90-907B-8974FB09AA21}" destId="{DF3EA214-6AC1-4C9E-8CCF-E638C87BE721}" srcOrd="0" destOrd="0" presId="urn:microsoft.com/office/officeart/2005/8/layout/process3"/>
    <dgm:cxn modelId="{AE4DF1FB-0D91-417C-8D79-F6838BC400A5}" type="presParOf" srcId="{DF3EA214-6AC1-4C9E-8CCF-E638C87BE721}" destId="{4461E152-401A-4837-87A6-19BD2DEDD4FB}" srcOrd="0" destOrd="0" presId="urn:microsoft.com/office/officeart/2005/8/layout/process3"/>
    <dgm:cxn modelId="{0EA07FAB-613A-4EF3-AFD3-6B73DF1A9EC3}" type="presParOf" srcId="{DF3EA214-6AC1-4C9E-8CCF-E638C87BE721}" destId="{8E498E8E-622A-4EBF-839D-7A6A6D4E5C95}" srcOrd="1" destOrd="0" presId="urn:microsoft.com/office/officeart/2005/8/layout/process3"/>
    <dgm:cxn modelId="{684A0FAE-AD3F-48E6-808C-E7027DE2C0FC}" type="presParOf" srcId="{DF3EA214-6AC1-4C9E-8CCF-E638C87BE721}" destId="{F9002E51-4F63-40EB-A592-28CC9E5B5C9C}" srcOrd="2" destOrd="0" presId="urn:microsoft.com/office/officeart/2005/8/layout/process3"/>
    <dgm:cxn modelId="{6463A623-A5D1-44FE-A7D6-8B9A55E1E826}" type="presParOf" srcId="{89233AD1-5ACF-4D90-907B-8974FB09AA21}" destId="{FB0B5431-B3BE-4D1E-BB46-5AD82BDAC5DE}" srcOrd="1" destOrd="0" presId="urn:microsoft.com/office/officeart/2005/8/layout/process3"/>
    <dgm:cxn modelId="{79E006A1-34D3-42F5-A334-388EF910AE2C}" type="presParOf" srcId="{FB0B5431-B3BE-4D1E-BB46-5AD82BDAC5DE}" destId="{3B6EB87F-B020-4E18-857B-1BB6B1DBC732}" srcOrd="0" destOrd="0" presId="urn:microsoft.com/office/officeart/2005/8/layout/process3"/>
    <dgm:cxn modelId="{C99620FE-728F-4211-A2AF-43766D24C675}" type="presParOf" srcId="{89233AD1-5ACF-4D90-907B-8974FB09AA21}" destId="{D19AD3B8-A91E-4D48-8B96-86F4882C7D87}" srcOrd="2" destOrd="0" presId="urn:microsoft.com/office/officeart/2005/8/layout/process3"/>
    <dgm:cxn modelId="{97DEA444-7726-4257-B26E-81C819E601D6}" type="presParOf" srcId="{D19AD3B8-A91E-4D48-8B96-86F4882C7D87}" destId="{283E1A89-624A-407D-8BE5-E106EACBAAD0}" srcOrd="0" destOrd="0" presId="urn:microsoft.com/office/officeart/2005/8/layout/process3"/>
    <dgm:cxn modelId="{4DBB7372-930E-4DCA-B4EB-AAC07DA65574}" type="presParOf" srcId="{D19AD3B8-A91E-4D48-8B96-86F4882C7D87}" destId="{0D53E588-126A-4C9F-AAD9-8E14AD07E9C6}" srcOrd="1" destOrd="0" presId="urn:microsoft.com/office/officeart/2005/8/layout/process3"/>
    <dgm:cxn modelId="{0245091E-9D4D-4790-92F4-9DEB395DDD13}" type="presParOf" srcId="{D19AD3B8-A91E-4D48-8B96-86F4882C7D87}" destId="{BD869F56-C7CB-4FA4-A9D9-D7AD2764C966}" srcOrd="2" destOrd="0" presId="urn:microsoft.com/office/officeart/2005/8/layout/process3"/>
    <dgm:cxn modelId="{F211A63B-61A6-4EE5-9C30-0A57D045BCE2}" type="presParOf" srcId="{89233AD1-5ACF-4D90-907B-8974FB09AA21}" destId="{302FCD5F-F403-4A75-B32B-151BF530A127}" srcOrd="3" destOrd="0" presId="urn:microsoft.com/office/officeart/2005/8/layout/process3"/>
    <dgm:cxn modelId="{CB78FD10-BC51-4FFA-9E06-DC930E1C908D}" type="presParOf" srcId="{302FCD5F-F403-4A75-B32B-151BF530A127}" destId="{D7D8E026-BD7D-487C-A358-70509AEEB97D}" srcOrd="0" destOrd="0" presId="urn:microsoft.com/office/officeart/2005/8/layout/process3"/>
    <dgm:cxn modelId="{A98C63C0-A730-45B8-B6B0-C19B857A22D0}" type="presParOf" srcId="{89233AD1-5ACF-4D90-907B-8974FB09AA21}" destId="{4804FA61-BDE0-4253-96FD-5762B7A9BB61}" srcOrd="4" destOrd="0" presId="urn:microsoft.com/office/officeart/2005/8/layout/process3"/>
    <dgm:cxn modelId="{5B5CE360-7749-4145-B928-269B41A73539}" type="presParOf" srcId="{4804FA61-BDE0-4253-96FD-5762B7A9BB61}" destId="{DC3C5A2A-6FBD-4C22-9AC7-4C86626836F1}" srcOrd="0" destOrd="0" presId="urn:microsoft.com/office/officeart/2005/8/layout/process3"/>
    <dgm:cxn modelId="{D4723252-E0B5-4E03-BCDA-8EED2B94F934}" type="presParOf" srcId="{4804FA61-BDE0-4253-96FD-5762B7A9BB61}" destId="{82B3D00C-5F4D-491F-8EF8-A3922B3DE2F0}" srcOrd="1" destOrd="0" presId="urn:microsoft.com/office/officeart/2005/8/layout/process3"/>
    <dgm:cxn modelId="{BE52FB65-45D7-45E0-AD88-5F8042CEE1BC}" type="presParOf" srcId="{4804FA61-BDE0-4253-96FD-5762B7A9BB61}" destId="{E08E426F-6318-445F-9E43-956500A2342C}" srcOrd="2" destOrd="0" presId="urn:microsoft.com/office/officeart/2005/8/layout/process3"/>
    <dgm:cxn modelId="{196CB93F-76A9-4BB1-9425-1C9CCEE4E579}" type="presParOf" srcId="{89233AD1-5ACF-4D90-907B-8974FB09AA21}" destId="{396E8398-0BE0-4ABE-9C4B-18BAAC371A78}" srcOrd="5" destOrd="0" presId="urn:microsoft.com/office/officeart/2005/8/layout/process3"/>
    <dgm:cxn modelId="{03E24883-3D11-4074-BB29-6C858397CBF1}" type="presParOf" srcId="{396E8398-0BE0-4ABE-9C4B-18BAAC371A78}" destId="{62593690-240D-4F5D-87B1-A7FA27C30117}" srcOrd="0" destOrd="0" presId="urn:microsoft.com/office/officeart/2005/8/layout/process3"/>
    <dgm:cxn modelId="{7B77140C-E349-42C6-A7E0-7BEA71DEA269}" type="presParOf" srcId="{89233AD1-5ACF-4D90-907B-8974FB09AA21}" destId="{3D8CDCCC-042B-44C0-BFA3-857765B7BDA0}" srcOrd="6" destOrd="0" presId="urn:microsoft.com/office/officeart/2005/8/layout/process3"/>
    <dgm:cxn modelId="{B698D184-B431-42A3-AC9D-FBCE83D9E9A0}" type="presParOf" srcId="{3D8CDCCC-042B-44C0-BFA3-857765B7BDA0}" destId="{FA71BC0D-5634-47F4-AF80-54111ED17B29}" srcOrd="0" destOrd="0" presId="urn:microsoft.com/office/officeart/2005/8/layout/process3"/>
    <dgm:cxn modelId="{02432FC3-73CD-41BC-8B9C-36E1D824A89D}" type="presParOf" srcId="{3D8CDCCC-042B-44C0-BFA3-857765B7BDA0}" destId="{D3769683-73A5-4584-A62E-570EBB243F21}" srcOrd="1" destOrd="0" presId="urn:microsoft.com/office/officeart/2005/8/layout/process3"/>
    <dgm:cxn modelId="{99EE20DA-FE91-4998-99A9-6BF41DACFCFA}" type="presParOf" srcId="{3D8CDCCC-042B-44C0-BFA3-857765B7BDA0}" destId="{5422E421-FFE7-40FF-95B5-E379DE8E9A56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F44702-5329-4519-A29D-5D80253A1F0D}" type="doc">
      <dgm:prSet loTypeId="urn:microsoft.com/office/officeart/2005/8/layout/equation1" loCatId="relationship" qsTypeId="urn:microsoft.com/office/officeart/2005/8/quickstyle/simple1" qsCatId="simple" csTypeId="urn:microsoft.com/office/officeart/2005/8/colors/colorful1" csCatId="colorful" phldr="1"/>
      <dgm:spPr/>
    </dgm:pt>
    <dgm:pt modelId="{C8A389E8-7084-4B74-8133-0BA771338B6A}">
      <dgm:prSet phldrT="[文本]"/>
      <dgm:spPr/>
      <dgm:t>
        <a:bodyPr/>
        <a:lstStyle/>
        <a:p>
          <a:r>
            <a:rPr lang="zh-CN" altLang="en-US" dirty="0"/>
            <a:t>全局</a:t>
          </a:r>
        </a:p>
      </dgm:t>
    </dgm:pt>
    <dgm:pt modelId="{8CEF813B-5CF8-476B-953E-DBEF5F104DA7}" cxnId="{3F8AC588-6368-457B-A45C-DD52ECA45A6D}" type="parTrans">
      <dgm:prSet/>
      <dgm:spPr/>
      <dgm:t>
        <a:bodyPr/>
        <a:lstStyle/>
        <a:p>
          <a:endParaRPr lang="zh-CN" altLang="en-US"/>
        </a:p>
      </dgm:t>
    </dgm:pt>
    <dgm:pt modelId="{73828939-3B88-46E8-9CDD-C746A85550E2}" cxnId="{3F8AC588-6368-457B-A45C-DD52ECA45A6D}" type="sibTrans">
      <dgm:prSet/>
      <dgm:spPr/>
      <dgm:t>
        <a:bodyPr/>
        <a:lstStyle/>
        <a:p>
          <a:endParaRPr lang="zh-CN" altLang="en-US"/>
        </a:p>
      </dgm:t>
    </dgm:pt>
    <dgm:pt modelId="{C3A1DD18-36F8-4268-8968-548D451ED995}">
      <dgm:prSet phldrT="[文本]"/>
      <dgm:spPr/>
      <dgm:t>
        <a:bodyPr/>
        <a:lstStyle/>
        <a:p>
          <a:r>
            <a:rPr lang="zh-CN" altLang="en-US" dirty="0"/>
            <a:t>全面</a:t>
          </a:r>
        </a:p>
      </dgm:t>
    </dgm:pt>
    <dgm:pt modelId="{5267D8B7-CAA1-4383-AAAC-CCFFABC52645}" cxnId="{C25B4725-29DE-46F8-B3C6-096574CA8CB0}" type="parTrans">
      <dgm:prSet/>
      <dgm:spPr/>
      <dgm:t>
        <a:bodyPr/>
        <a:lstStyle/>
        <a:p>
          <a:endParaRPr lang="zh-CN" altLang="en-US"/>
        </a:p>
      </dgm:t>
    </dgm:pt>
    <dgm:pt modelId="{FB68A809-5AD3-43F7-B1A3-49DDB2239C66}" cxnId="{C25B4725-29DE-46F8-B3C6-096574CA8CB0}" type="sibTrans">
      <dgm:prSet/>
      <dgm:spPr/>
      <dgm:t>
        <a:bodyPr/>
        <a:lstStyle/>
        <a:p>
          <a:endParaRPr lang="zh-CN" altLang="en-US"/>
        </a:p>
      </dgm:t>
    </dgm:pt>
    <dgm:pt modelId="{14B74AF5-38B4-4E3F-AA23-1F9F3BFD9B31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dirty="0"/>
            <a:t>有效</a:t>
          </a:r>
          <a:r>
            <a:rPr lang="zh-CN" altLang="en-US" dirty="0"/>
            <a:t/>
          </a:r>
          <a:endParaRPr lang="zh-CN" altLang="en-US" dirty="0"/>
        </a:p>
      </dgm:t>
    </dgm:pt>
    <dgm:pt modelId="{BE65A1A3-ADC3-48C4-8BEA-7693C12A4C2A}" cxnId="{C6FA9054-DB59-4975-A176-FDC27670FEB9}" type="parTrans">
      <dgm:prSet/>
      <dgm:spPr/>
      <dgm:t>
        <a:bodyPr/>
        <a:lstStyle/>
        <a:p>
          <a:endParaRPr lang="zh-CN" altLang="en-US"/>
        </a:p>
      </dgm:t>
    </dgm:pt>
    <dgm:pt modelId="{94B137DF-8FCC-4F75-9FC6-7AED6E2FCCCE}" cxnId="{C6FA9054-DB59-4975-A176-FDC27670FEB9}" type="sibTrans">
      <dgm:prSet/>
      <dgm:spPr/>
      <dgm:t>
        <a:bodyPr/>
        <a:lstStyle/>
        <a:p>
          <a:endParaRPr lang="zh-CN" altLang="en-US"/>
        </a:p>
      </dgm:t>
    </dgm:pt>
    <dgm:pt modelId="{4A9F25E8-0EB0-483B-BC91-C96868F10F0F}" type="pres">
      <dgm:prSet presAssocID="{FAF44702-5329-4519-A29D-5D80253A1F0D}" presName="linearFlow" presStyleCnt="0">
        <dgm:presLayoutVars>
          <dgm:dir/>
          <dgm:resizeHandles val="exact"/>
        </dgm:presLayoutVars>
      </dgm:prSet>
      <dgm:spPr/>
    </dgm:pt>
    <dgm:pt modelId="{29B998B0-7379-43D2-882B-5E5F10411C0C}" type="pres">
      <dgm:prSet presAssocID="{C8A389E8-7084-4B74-8133-0BA771338B6A}" presName="node" presStyleLbl="node1" presStyleIdx="0" presStyleCnt="3">
        <dgm:presLayoutVars>
          <dgm:bulletEnabled val="1"/>
        </dgm:presLayoutVars>
      </dgm:prSet>
      <dgm:spPr/>
    </dgm:pt>
    <dgm:pt modelId="{F475C202-FC39-4697-9AAA-32A42F932F28}" type="pres">
      <dgm:prSet presAssocID="{73828939-3B88-46E8-9CDD-C746A85550E2}" presName="spacerL" presStyleCnt="0"/>
      <dgm:spPr/>
    </dgm:pt>
    <dgm:pt modelId="{DAB79E81-3D2A-43DB-8B99-6A21FD3F9093}" type="pres">
      <dgm:prSet presAssocID="{73828939-3B88-46E8-9CDD-C746A85550E2}" presName="sibTrans" presStyleLbl="sibTrans2D1" presStyleIdx="0" presStyleCnt="2"/>
      <dgm:spPr/>
    </dgm:pt>
    <dgm:pt modelId="{C61735FE-79BA-48EF-855D-7888C47D4138}" type="pres">
      <dgm:prSet presAssocID="{73828939-3B88-46E8-9CDD-C746A85550E2}" presName="spacerR" presStyleCnt="0"/>
      <dgm:spPr/>
    </dgm:pt>
    <dgm:pt modelId="{DFD1C2C5-B41B-42F4-80E9-9E3DDCEB6DDB}" type="pres">
      <dgm:prSet presAssocID="{C3A1DD18-36F8-4268-8968-548D451ED995}" presName="node" presStyleLbl="node1" presStyleIdx="1" presStyleCnt="3">
        <dgm:presLayoutVars>
          <dgm:bulletEnabled val="1"/>
        </dgm:presLayoutVars>
      </dgm:prSet>
      <dgm:spPr/>
    </dgm:pt>
    <dgm:pt modelId="{B7370D73-D99F-496B-BA8B-F4010923BA5B}" type="pres">
      <dgm:prSet presAssocID="{FB68A809-5AD3-43F7-B1A3-49DDB2239C66}" presName="spacerL" presStyleCnt="0"/>
      <dgm:spPr/>
    </dgm:pt>
    <dgm:pt modelId="{3CF1D472-BCDF-4A6E-8FB8-E3526EB459E6}" type="pres">
      <dgm:prSet presAssocID="{FB68A809-5AD3-43F7-B1A3-49DDB2239C66}" presName="sibTrans" presStyleLbl="sibTrans2D1" presStyleIdx="1" presStyleCnt="2"/>
      <dgm:spPr/>
    </dgm:pt>
    <dgm:pt modelId="{C5992DD8-4654-4464-9C89-167645AE2F96}" type="pres">
      <dgm:prSet presAssocID="{FB68A809-5AD3-43F7-B1A3-49DDB2239C66}" presName="spacerR" presStyleCnt="0"/>
      <dgm:spPr/>
    </dgm:pt>
    <dgm:pt modelId="{E16D0F44-EC92-4E78-A4FC-A396A54E49FB}" type="pres">
      <dgm:prSet presAssocID="{14B74AF5-38B4-4E3F-AA23-1F9F3BFD9B31}" presName="node" presStyleLbl="node1" presStyleIdx="2" presStyleCnt="3">
        <dgm:presLayoutVars>
          <dgm:bulletEnabled val="1"/>
        </dgm:presLayoutVars>
      </dgm:prSet>
      <dgm:spPr/>
    </dgm:pt>
  </dgm:ptLst>
  <dgm:cxnLst>
    <dgm:cxn modelId="{3F8AC588-6368-457B-A45C-DD52ECA45A6D}" srcId="{FAF44702-5329-4519-A29D-5D80253A1F0D}" destId="{C8A389E8-7084-4B74-8133-0BA771338B6A}" srcOrd="0" destOrd="0" parTransId="{8CEF813B-5CF8-476B-953E-DBEF5F104DA7}" sibTransId="{73828939-3B88-46E8-9CDD-C746A85550E2}"/>
    <dgm:cxn modelId="{C25B4725-29DE-46F8-B3C6-096574CA8CB0}" srcId="{FAF44702-5329-4519-A29D-5D80253A1F0D}" destId="{C3A1DD18-36F8-4268-8968-548D451ED995}" srcOrd="1" destOrd="0" parTransId="{5267D8B7-CAA1-4383-AAAC-CCFFABC52645}" sibTransId="{FB68A809-5AD3-43F7-B1A3-49DDB2239C66}"/>
    <dgm:cxn modelId="{C6FA9054-DB59-4975-A176-FDC27670FEB9}" srcId="{FAF44702-5329-4519-A29D-5D80253A1F0D}" destId="{14B74AF5-38B4-4E3F-AA23-1F9F3BFD9B31}" srcOrd="2" destOrd="0" parTransId="{BE65A1A3-ADC3-48C4-8BEA-7693C12A4C2A}" sibTransId="{94B137DF-8FCC-4F75-9FC6-7AED6E2FCCCE}"/>
    <dgm:cxn modelId="{115F05D3-228B-498A-950D-289977E9B7A1}" type="presOf" srcId="{FAF44702-5329-4519-A29D-5D80253A1F0D}" destId="{4A9F25E8-0EB0-483B-BC91-C96868F10F0F}" srcOrd="0" destOrd="0" presId="urn:microsoft.com/office/officeart/2005/8/layout/equation1"/>
    <dgm:cxn modelId="{A36CF46F-B89D-459A-BB6F-53719D550C8B}" type="presParOf" srcId="{4A9F25E8-0EB0-483B-BC91-C96868F10F0F}" destId="{29B998B0-7379-43D2-882B-5E5F10411C0C}" srcOrd="0" destOrd="0" presId="urn:microsoft.com/office/officeart/2005/8/layout/equation1"/>
    <dgm:cxn modelId="{28FD48E9-483D-4740-BCF2-A1DC3E97BED6}" type="presOf" srcId="{C8A389E8-7084-4B74-8133-0BA771338B6A}" destId="{29B998B0-7379-43D2-882B-5E5F10411C0C}" srcOrd="0" destOrd="0" presId="urn:microsoft.com/office/officeart/2005/8/layout/equation1"/>
    <dgm:cxn modelId="{1E5C8AAD-2B08-42BA-9CA9-1222F47DD62F}" type="presParOf" srcId="{4A9F25E8-0EB0-483B-BC91-C96868F10F0F}" destId="{F475C202-FC39-4697-9AAA-32A42F932F28}" srcOrd="1" destOrd="0" presId="urn:microsoft.com/office/officeart/2005/8/layout/equation1"/>
    <dgm:cxn modelId="{7BEBD4D1-13B0-4C23-8DA4-65C8E6389DE7}" type="presParOf" srcId="{4A9F25E8-0EB0-483B-BC91-C96868F10F0F}" destId="{DAB79E81-3D2A-43DB-8B99-6A21FD3F9093}" srcOrd="2" destOrd="0" presId="urn:microsoft.com/office/officeart/2005/8/layout/equation1"/>
    <dgm:cxn modelId="{D0D3A25D-2D12-4AD9-84EE-BC5D51791F9D}" type="presOf" srcId="{73828939-3B88-46E8-9CDD-C746A85550E2}" destId="{DAB79E81-3D2A-43DB-8B99-6A21FD3F9093}" srcOrd="0" destOrd="0" presId="urn:microsoft.com/office/officeart/2005/8/layout/equation1"/>
    <dgm:cxn modelId="{4BF42F03-F747-4A07-AF21-FC3E706161D1}" type="presParOf" srcId="{4A9F25E8-0EB0-483B-BC91-C96868F10F0F}" destId="{C61735FE-79BA-48EF-855D-7888C47D4138}" srcOrd="3" destOrd="0" presId="urn:microsoft.com/office/officeart/2005/8/layout/equation1"/>
    <dgm:cxn modelId="{1107D292-70EB-46B3-A69C-8A173F35DE4C}" type="presParOf" srcId="{4A9F25E8-0EB0-483B-BC91-C96868F10F0F}" destId="{DFD1C2C5-B41B-42F4-80E9-9E3DDCEB6DDB}" srcOrd="4" destOrd="0" presId="urn:microsoft.com/office/officeart/2005/8/layout/equation1"/>
    <dgm:cxn modelId="{2EC61F78-86FF-405F-98EA-7CE67961F449}" type="presOf" srcId="{C3A1DD18-36F8-4268-8968-548D451ED995}" destId="{DFD1C2C5-B41B-42F4-80E9-9E3DDCEB6DDB}" srcOrd="0" destOrd="0" presId="urn:microsoft.com/office/officeart/2005/8/layout/equation1"/>
    <dgm:cxn modelId="{C44D9CC0-D940-4664-8333-AF6B2294F076}" type="presParOf" srcId="{4A9F25E8-0EB0-483B-BC91-C96868F10F0F}" destId="{B7370D73-D99F-496B-BA8B-F4010923BA5B}" srcOrd="5" destOrd="0" presId="urn:microsoft.com/office/officeart/2005/8/layout/equation1"/>
    <dgm:cxn modelId="{C94BACEE-1A0F-4D41-AEA4-B0E0155084B2}" type="presParOf" srcId="{4A9F25E8-0EB0-483B-BC91-C96868F10F0F}" destId="{3CF1D472-BCDF-4A6E-8FB8-E3526EB459E6}" srcOrd="6" destOrd="0" presId="urn:microsoft.com/office/officeart/2005/8/layout/equation1"/>
    <dgm:cxn modelId="{A1CA13C6-7F9A-480C-98CE-76D69C74989C}" type="presOf" srcId="{FB68A809-5AD3-43F7-B1A3-49DDB2239C66}" destId="{3CF1D472-BCDF-4A6E-8FB8-E3526EB459E6}" srcOrd="0" destOrd="0" presId="urn:microsoft.com/office/officeart/2005/8/layout/equation1"/>
    <dgm:cxn modelId="{70124447-B363-48C3-A0AE-472949F0BEE8}" type="presParOf" srcId="{4A9F25E8-0EB0-483B-BC91-C96868F10F0F}" destId="{C5992DD8-4654-4464-9C89-167645AE2F96}" srcOrd="7" destOrd="0" presId="urn:microsoft.com/office/officeart/2005/8/layout/equation1"/>
    <dgm:cxn modelId="{29E312D2-EC4A-4790-B3EE-12EF6D55683F}" type="presParOf" srcId="{4A9F25E8-0EB0-483B-BC91-C96868F10F0F}" destId="{E16D0F44-EC92-4E78-A4FC-A396A54E49FB}" srcOrd="8" destOrd="0" presId="urn:microsoft.com/office/officeart/2005/8/layout/equation1"/>
    <dgm:cxn modelId="{A8554F21-3E0C-4664-B084-D847C3A85E75}" type="presOf" srcId="{14B74AF5-38B4-4E3F-AA23-1F9F3BFD9B31}" destId="{E16D0F44-EC92-4E78-A4FC-A396A54E49FB}" srcOrd="0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15931E-1654-4B73-89B2-8E333D9C42E0}" type="doc">
      <dgm:prSet loTypeId="list" loCatId="list" qsTypeId="urn:microsoft.com/office/officeart/2005/8/quickstyle/simple5" qsCatId="simple" csTypeId="urn:microsoft.com/office/officeart/2005/8/colors/colorful1" csCatId="accent1" phldr="0"/>
      <dgm:spPr/>
      <dgm:t>
        <a:bodyPr/>
        <a:p>
          <a:endParaRPr lang="zh-CN" altLang="en-US"/>
        </a:p>
      </dgm:t>
    </dgm:pt>
    <dgm:pt modelId="{90DDC401-903F-495B-A387-FFA8A45891F6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寻找线索</a:t>
          </a:r>
          <a:r>
            <a:rPr lang="zh-CN" altLang="en-US" sz="3200" b="1"/>
            <a:t/>
          </a:r>
          <a:endParaRPr lang="zh-CN" altLang="en-US" sz="3200" b="1"/>
        </a:p>
      </dgm:t>
    </dgm:pt>
    <dgm:pt modelId="{C8BB0B8A-C63A-4F83-B8DD-3A7CE259E4EE}" cxnId="{6899EB1B-3AD3-4EF5-B5EE-27C63797BE7C}" type="parTrans">
      <dgm:prSet/>
      <dgm:spPr/>
      <dgm:t>
        <a:bodyPr/>
        <a:p>
          <a:endParaRPr lang="zh-CN" altLang="en-US"/>
        </a:p>
      </dgm:t>
    </dgm:pt>
    <dgm:pt modelId="{35E5E878-0907-4014-9CFA-56AEFE6C22E5}" cxnId="{6899EB1B-3AD3-4EF5-B5EE-27C63797BE7C}" type="sibTrans">
      <dgm:prSet/>
      <dgm:spPr/>
      <dgm:t>
        <a:bodyPr/>
        <a:p>
          <a:endParaRPr lang="zh-CN" altLang="en-US"/>
        </a:p>
      </dgm:t>
    </dgm:pt>
    <dgm:pt modelId="{E08CEB0C-E37F-4DCA-A8EA-4B2CD3AD775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确定方向   选择方法</a:t>
          </a:r>
          <a:r>
            <a:rPr lang="zh-CN" altLang="en-US"/>
            <a:t/>
          </a:r>
          <a:endParaRPr lang="zh-CN" altLang="en-US"/>
        </a:p>
      </dgm:t>
    </dgm:pt>
    <dgm:pt modelId="{FB4BCC77-44E9-4065-8A2F-90CD32DE34E3}" cxnId="{0DAE639A-89AF-4065-BA8F-3B3A82BEA9AC}" type="parTrans">
      <dgm:prSet/>
      <dgm:spPr/>
      <dgm:t>
        <a:bodyPr/>
        <a:p>
          <a:endParaRPr lang="zh-CN" altLang="en-US"/>
        </a:p>
      </dgm:t>
    </dgm:pt>
    <dgm:pt modelId="{41FED480-3E2E-47A2-B997-02D527BC8082}" cxnId="{0DAE639A-89AF-4065-BA8F-3B3A82BEA9AC}" type="sibTrans">
      <dgm:prSet/>
      <dgm:spPr/>
      <dgm:t>
        <a:bodyPr/>
        <a:p>
          <a:endParaRPr lang="zh-CN" altLang="en-US"/>
        </a:p>
      </dgm:t>
    </dgm:pt>
    <dgm:pt modelId="{A6685E83-BEEC-49B3-B40A-539E2C0D7A1A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开展调查</a:t>
          </a:r>
          <a:r>
            <a:rPr lang="zh-CN" altLang="en-US" sz="3200" b="1"/>
            <a:t/>
          </a:r>
          <a:endParaRPr lang="zh-CN" altLang="en-US" sz="3200" b="1"/>
        </a:p>
      </dgm:t>
    </dgm:pt>
    <dgm:pt modelId="{FECC43A3-D59E-4EE1-9557-8FBB90D5B362}" cxnId="{0AA5064A-572B-4FDD-969B-7B726087377C}" type="parTrans">
      <dgm:prSet/>
      <dgm:spPr/>
      <dgm:t>
        <a:bodyPr/>
        <a:p>
          <a:endParaRPr lang="zh-CN" altLang="en-US"/>
        </a:p>
      </dgm:t>
    </dgm:pt>
    <dgm:pt modelId="{68BB6C9A-B7F0-43A0-955B-FC8C4D4009BF}" cxnId="{0AA5064A-572B-4FDD-969B-7B726087377C}" type="sibTrans">
      <dgm:prSet/>
      <dgm:spPr/>
      <dgm:t>
        <a:bodyPr/>
        <a:p>
          <a:endParaRPr lang="zh-CN" altLang="en-US"/>
        </a:p>
      </dgm:t>
    </dgm:pt>
    <dgm:pt modelId="{CBA50553-63FA-4B5A-9888-EDDBA06CA593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围绕线索   深入一线</a:t>
          </a:r>
          <a:r>
            <a:rPr lang="zh-CN" altLang="en-US"/>
            <a:t/>
          </a:r>
          <a:endParaRPr lang="zh-CN" altLang="en-US"/>
        </a:p>
      </dgm:t>
    </dgm:pt>
    <dgm:pt modelId="{73E2772F-165D-4B56-ACC2-969CBF53B0A8}" cxnId="{3B8A1915-C602-45DF-9CCA-E061C790E2D3}" type="parTrans">
      <dgm:prSet/>
      <dgm:spPr/>
      <dgm:t>
        <a:bodyPr/>
        <a:p>
          <a:endParaRPr lang="zh-CN" altLang="en-US"/>
        </a:p>
      </dgm:t>
    </dgm:pt>
    <dgm:pt modelId="{7BFD1607-7356-4D3D-A829-75D002A3A4B0}" cxnId="{3B8A1915-C602-45DF-9CCA-E061C790E2D3}" type="sibTrans">
      <dgm:prSet/>
      <dgm:spPr/>
      <dgm:t>
        <a:bodyPr/>
        <a:p>
          <a:endParaRPr lang="zh-CN" altLang="en-US"/>
        </a:p>
      </dgm:t>
    </dgm:pt>
    <dgm:pt modelId="{C8DDDFA1-AF37-4444-AAEB-D51CEE212719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解决方案</a:t>
          </a:r>
          <a:r>
            <a:rPr lang="zh-CN" altLang="en-US" sz="3200" b="1"/>
            <a:t/>
          </a:r>
          <a:endParaRPr lang="zh-CN" altLang="en-US" sz="3200" b="1"/>
        </a:p>
      </dgm:t>
    </dgm:pt>
    <dgm:pt modelId="{26EA520A-5891-4EBA-B2AD-1840663D8C07}" cxnId="{4BC36ED6-6C67-4FE2-B7DC-617BF65AB70A}" type="parTrans">
      <dgm:prSet/>
      <dgm:spPr/>
      <dgm:t>
        <a:bodyPr/>
        <a:p>
          <a:endParaRPr lang="zh-CN" altLang="en-US"/>
        </a:p>
      </dgm:t>
    </dgm:pt>
    <dgm:pt modelId="{CE2287C8-6424-4771-88FD-4DADE15C5A04}" cxnId="{4BC36ED6-6C67-4FE2-B7DC-617BF65AB70A}" type="sibTrans">
      <dgm:prSet/>
      <dgm:spPr/>
      <dgm:t>
        <a:bodyPr/>
        <a:p>
          <a:endParaRPr lang="zh-CN" altLang="en-US"/>
        </a:p>
      </dgm:t>
    </dgm:pt>
    <dgm:pt modelId="{5AA02751-379E-46DB-884A-F23ACBC498E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/>
            <a:t>立足调查</a:t>
          </a:r>
          <a:r>
            <a:rPr lang="zh-CN" altLang="en-US"/>
            <a:t>   </a:t>
          </a:r>
          <a:r>
            <a:rPr lang="zh-CN" altLang="en-US"/>
            <a:t>有理有据</a:t>
          </a:r>
          <a:r>
            <a:rPr lang="zh-CN" altLang="en-US"/>
            <a:t/>
          </a:r>
          <a:endParaRPr lang="zh-CN" altLang="en-US"/>
        </a:p>
      </dgm:t>
    </dgm:pt>
    <dgm:pt modelId="{D0D77647-95BE-4607-B2F0-006D9CAB8F0E}" cxnId="{C62FC89B-58EC-4C07-867B-30D123442EA8}" type="parTrans">
      <dgm:prSet/>
      <dgm:spPr/>
      <dgm:t>
        <a:bodyPr/>
        <a:p>
          <a:endParaRPr lang="zh-CN" altLang="en-US"/>
        </a:p>
      </dgm:t>
    </dgm:pt>
    <dgm:pt modelId="{3DBF6B9F-A188-4D67-ABE8-0633561FA9E5}" cxnId="{C62FC89B-58EC-4C07-867B-30D123442EA8}" type="sibTrans">
      <dgm:prSet/>
      <dgm:spPr/>
      <dgm:t>
        <a:bodyPr/>
        <a:p>
          <a:endParaRPr lang="zh-CN" altLang="en-US"/>
        </a:p>
      </dgm:t>
    </dgm:pt>
    <dgm:pt modelId="{2410121E-272B-4E21-BF48-189D8D3530C4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/>
            <a:t>寻机进言</a:t>
          </a:r>
          <a:r>
            <a:rPr lang="zh-CN" sz="3200" b="1"/>
            <a:t/>
          </a:r>
          <a:endParaRPr lang="zh-CN" sz="3200" b="1"/>
        </a:p>
      </dgm:t>
    </dgm:pt>
    <dgm:pt modelId="{9D856DCB-638B-424A-B288-ED9F770C732D}" cxnId="{7BA80ACD-C1E4-4654-96ED-ABC712B9F536}" type="parTrans">
      <dgm:prSet/>
      <dgm:spPr/>
    </dgm:pt>
    <dgm:pt modelId="{83CCDA42-4E7B-467D-962B-1D97F3DE3744}" cxnId="{7BA80ACD-C1E4-4654-96ED-ABC712B9F536}" type="sibTrans">
      <dgm:prSet/>
      <dgm:spPr/>
    </dgm:pt>
    <dgm:pt modelId="{8FFCE13D-41DF-41E0-9F61-CC28B45ECA4A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/>
            <a:t>适时而动   适机而言 </a:t>
          </a:r>
          <a:endParaRPr lang="zh-CN"/>
        </a:p>
      </dgm:t>
    </dgm:pt>
    <dgm:pt modelId="{7D4E6557-7F62-48E6-9699-5717FECEBFCA}" cxnId="{372F8D6F-9531-47B4-ABE6-155A444748A7}" type="parTrans">
      <dgm:prSet/>
      <dgm:spPr/>
    </dgm:pt>
    <dgm:pt modelId="{6887FBAA-7CEC-46C4-BE93-CC9CF9743CA2}" cxnId="{372F8D6F-9531-47B4-ABE6-155A444748A7}" type="sibTrans">
      <dgm:prSet/>
      <dgm:spPr/>
    </dgm:pt>
    <dgm:pt modelId="{D5935282-3C7C-4F88-A1AE-C27DB8591514}" type="pres">
      <dgm:prSet presAssocID="{2E15931E-1654-4B73-89B2-8E333D9C42E0}" presName="Name0" presStyleCnt="0">
        <dgm:presLayoutVars>
          <dgm:dir/>
          <dgm:animLvl val="lvl"/>
          <dgm:resizeHandles val="exact"/>
        </dgm:presLayoutVars>
      </dgm:prSet>
      <dgm:spPr/>
    </dgm:pt>
    <dgm:pt modelId="{E61486FD-113E-4C87-8ADF-B1A8E2A84801}" type="pres">
      <dgm:prSet presAssocID="{90DDC401-903F-495B-A387-FFA8A45891F6}" presName="linNode" presStyleCnt="0"/>
      <dgm:spPr/>
    </dgm:pt>
    <dgm:pt modelId="{96BE2B31-D87C-43E1-BE64-4C27B13F4AA4}" type="pres">
      <dgm:prSet presAssocID="{90DDC401-903F-495B-A387-FFA8A45891F6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DD9406C3-FC80-4468-A55B-122D744D43F0}" type="pres">
      <dgm:prSet presAssocID="{90DDC401-903F-495B-A387-FFA8A45891F6}" presName="descendantText" presStyleLbl="alignAccFollowNode1" presStyleIdx="0" presStyleCnt="4">
        <dgm:presLayoutVars>
          <dgm:bulletEnabled val="1"/>
        </dgm:presLayoutVars>
      </dgm:prSet>
      <dgm:spPr/>
    </dgm:pt>
    <dgm:pt modelId="{F1941F29-E51C-4282-956D-50CFAFAEB9B8}" type="pres">
      <dgm:prSet presAssocID="{35E5E878-0907-4014-9CFA-56AEFE6C22E5}" presName="sp" presStyleCnt="0"/>
      <dgm:spPr/>
    </dgm:pt>
    <dgm:pt modelId="{B589D1EC-5156-4FB2-BB1C-8E1290A868B9}" type="pres">
      <dgm:prSet presAssocID="{A6685E83-BEEC-49B3-B40A-539E2C0D7A1A}" presName="linNode" presStyleCnt="0"/>
      <dgm:spPr/>
    </dgm:pt>
    <dgm:pt modelId="{EBD335B5-8308-49CB-9630-99D852747B1F}" type="pres">
      <dgm:prSet presAssocID="{A6685E83-BEEC-49B3-B40A-539E2C0D7A1A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6EB2A58E-CA03-4F76-94B6-D8FE50231963}" type="pres">
      <dgm:prSet presAssocID="{A6685E83-BEEC-49B3-B40A-539E2C0D7A1A}" presName="descendantText" presStyleLbl="alignAccFollowNode1" presStyleIdx="1" presStyleCnt="4">
        <dgm:presLayoutVars>
          <dgm:bulletEnabled val="1"/>
        </dgm:presLayoutVars>
      </dgm:prSet>
      <dgm:spPr/>
    </dgm:pt>
    <dgm:pt modelId="{A76EE5BB-CBA4-4DD9-BFB7-3F3F246C9BF0}" type="pres">
      <dgm:prSet presAssocID="{68BB6C9A-B7F0-43A0-955B-FC8C4D4009BF}" presName="sp" presStyleCnt="0"/>
      <dgm:spPr/>
    </dgm:pt>
    <dgm:pt modelId="{2BB2A428-FB05-47E5-AC5F-C6A7936A9AC0}" type="pres">
      <dgm:prSet presAssocID="{C8DDDFA1-AF37-4444-AAEB-D51CEE212719}" presName="linNode" presStyleCnt="0"/>
      <dgm:spPr/>
    </dgm:pt>
    <dgm:pt modelId="{B093CE78-670B-40EB-95CF-315E334D550F}" type="pres">
      <dgm:prSet presAssocID="{C8DDDFA1-AF37-4444-AAEB-D51CEE212719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64028F0D-BE57-4642-92F7-303D4E45C524}" type="pres">
      <dgm:prSet presAssocID="{C8DDDFA1-AF37-4444-AAEB-D51CEE212719}" presName="descendantText" presStyleLbl="alignAccFollowNode1" presStyleIdx="2" presStyleCnt="4">
        <dgm:presLayoutVars>
          <dgm:bulletEnabled val="1"/>
        </dgm:presLayoutVars>
      </dgm:prSet>
      <dgm:spPr/>
    </dgm:pt>
    <dgm:pt modelId="{41A59437-FED0-4DF3-830C-A6A561939AB6}" type="pres">
      <dgm:prSet presAssocID="{CE2287C8-6424-4771-88FD-4DADE15C5A04}" presName="sp" presStyleCnt="0"/>
      <dgm:spPr/>
    </dgm:pt>
    <dgm:pt modelId="{933D66C4-882D-4253-A0E4-DABAA95D384A}" type="pres">
      <dgm:prSet presAssocID="{2410121E-272B-4E21-BF48-189D8D3530C4}" presName="linNode" presStyleCnt="0"/>
      <dgm:spPr/>
    </dgm:pt>
    <dgm:pt modelId="{0045780A-2179-4BC2-9968-017E6B326999}" type="pres">
      <dgm:prSet presAssocID="{2410121E-272B-4E21-BF48-189D8D3530C4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0465E593-43D6-4A38-9C14-549CB1237504}" type="pres">
      <dgm:prSet presAssocID="{2410121E-272B-4E21-BF48-189D8D3530C4}" presName="descendantText" presStyleLbl="alignAccFollowNode1" presStyleIdx="3" presStyleCnt="4" custLinFactNeighborX="363" custLinFactNeighborY="-3785">
        <dgm:presLayoutVars>
          <dgm:bulletEnabled val="1"/>
        </dgm:presLayoutVars>
      </dgm:prSet>
      <dgm:spPr/>
    </dgm:pt>
  </dgm:ptLst>
  <dgm:cxnLst>
    <dgm:cxn modelId="{6899EB1B-3AD3-4EF5-B5EE-27C63797BE7C}" srcId="{2E15931E-1654-4B73-89B2-8E333D9C42E0}" destId="{90DDC401-903F-495B-A387-FFA8A45891F6}" srcOrd="0" destOrd="0" parTransId="{C8BB0B8A-C63A-4F83-B8DD-3A7CE259E4EE}" sibTransId="{35E5E878-0907-4014-9CFA-56AEFE6C22E5}"/>
    <dgm:cxn modelId="{0DAE639A-89AF-4065-BA8F-3B3A82BEA9AC}" srcId="{90DDC401-903F-495B-A387-FFA8A45891F6}" destId="{E08CEB0C-E37F-4DCA-A8EA-4B2CD3AD7754}" srcOrd="0" destOrd="0" parTransId="{FB4BCC77-44E9-4065-8A2F-90CD32DE34E3}" sibTransId="{41FED480-3E2E-47A2-B997-02D527BC8082}"/>
    <dgm:cxn modelId="{0AA5064A-572B-4FDD-969B-7B726087377C}" srcId="{2E15931E-1654-4B73-89B2-8E333D9C42E0}" destId="{A6685E83-BEEC-49B3-B40A-539E2C0D7A1A}" srcOrd="1" destOrd="0" parTransId="{FECC43A3-D59E-4EE1-9557-8FBB90D5B362}" sibTransId="{68BB6C9A-B7F0-43A0-955B-FC8C4D4009BF}"/>
    <dgm:cxn modelId="{3B8A1915-C602-45DF-9CCA-E061C790E2D3}" srcId="{A6685E83-BEEC-49B3-B40A-539E2C0D7A1A}" destId="{CBA50553-63FA-4B5A-9888-EDDBA06CA593}" srcOrd="0" destOrd="1" parTransId="{73E2772F-165D-4B56-ACC2-969CBF53B0A8}" sibTransId="{7BFD1607-7356-4D3D-A829-75D002A3A4B0}"/>
    <dgm:cxn modelId="{4BC36ED6-6C67-4FE2-B7DC-617BF65AB70A}" srcId="{2E15931E-1654-4B73-89B2-8E333D9C42E0}" destId="{C8DDDFA1-AF37-4444-AAEB-D51CEE212719}" srcOrd="2" destOrd="0" parTransId="{26EA520A-5891-4EBA-B2AD-1840663D8C07}" sibTransId="{CE2287C8-6424-4771-88FD-4DADE15C5A04}"/>
    <dgm:cxn modelId="{C62FC89B-58EC-4C07-867B-30D123442EA8}" srcId="{C8DDDFA1-AF37-4444-AAEB-D51CEE212719}" destId="{5AA02751-379E-46DB-884A-F23ACBC498EE}" srcOrd="0" destOrd="2" parTransId="{D0D77647-95BE-4607-B2F0-006D9CAB8F0E}" sibTransId="{3DBF6B9F-A188-4D67-ABE8-0633561FA9E5}"/>
    <dgm:cxn modelId="{7BA80ACD-C1E4-4654-96ED-ABC712B9F536}" srcId="{2E15931E-1654-4B73-89B2-8E333D9C42E0}" destId="{2410121E-272B-4E21-BF48-189D8D3530C4}" srcOrd="3" destOrd="0" parTransId="{9D856DCB-638B-424A-B288-ED9F770C732D}" sibTransId="{83CCDA42-4E7B-467D-962B-1D97F3DE3744}"/>
    <dgm:cxn modelId="{372F8D6F-9531-47B4-ABE6-155A444748A7}" srcId="{2410121E-272B-4E21-BF48-189D8D3530C4}" destId="{8FFCE13D-41DF-41E0-9F61-CC28B45ECA4A}" srcOrd="0" destOrd="3" parTransId="{7D4E6557-7F62-48E6-9699-5717FECEBFCA}" sibTransId="{6887FBAA-7CEC-46C4-BE93-CC9CF9743CA2}"/>
    <dgm:cxn modelId="{22FE3FB9-CAE4-4D3B-8611-08DB71ABF129}" type="presOf" srcId="{2E15931E-1654-4B73-89B2-8E333D9C42E0}" destId="{D5935282-3C7C-4F88-A1AE-C27DB8591514}" srcOrd="0" destOrd="0" presId="urn:microsoft.com/office/officeart/2005/8/layout/vList5"/>
    <dgm:cxn modelId="{CE813E14-708B-42FE-805E-5102AB37BCFD}" type="presParOf" srcId="{D5935282-3C7C-4F88-A1AE-C27DB8591514}" destId="{E61486FD-113E-4C87-8ADF-B1A8E2A84801}" srcOrd="0" destOrd="0" presId="urn:microsoft.com/office/officeart/2005/8/layout/vList5"/>
    <dgm:cxn modelId="{8D1ED440-04E8-4A63-924D-07ED0007485B}" type="presParOf" srcId="{E61486FD-113E-4C87-8ADF-B1A8E2A84801}" destId="{96BE2B31-D87C-43E1-BE64-4C27B13F4AA4}" srcOrd="0" destOrd="0" presId="urn:microsoft.com/office/officeart/2005/8/layout/vList5"/>
    <dgm:cxn modelId="{B8E8CD63-638B-47D1-8E00-5D3FEB6B02F9}" type="presOf" srcId="{90DDC401-903F-495B-A387-FFA8A45891F6}" destId="{96BE2B31-D87C-43E1-BE64-4C27B13F4AA4}" srcOrd="0" destOrd="0" presId="urn:microsoft.com/office/officeart/2005/8/layout/vList5"/>
    <dgm:cxn modelId="{552F6C73-2DB5-4EC7-A851-79D6FE0117C6}" type="presParOf" srcId="{E61486FD-113E-4C87-8ADF-B1A8E2A84801}" destId="{DD9406C3-FC80-4468-A55B-122D744D43F0}" srcOrd="1" destOrd="0" presId="urn:microsoft.com/office/officeart/2005/8/layout/vList5"/>
    <dgm:cxn modelId="{D91F1365-728D-495C-B2F2-5EFBF34C187A}" type="presOf" srcId="{E08CEB0C-E37F-4DCA-A8EA-4B2CD3AD7754}" destId="{DD9406C3-FC80-4468-A55B-122D744D43F0}" srcOrd="0" destOrd="0" presId="urn:microsoft.com/office/officeart/2005/8/layout/vList5"/>
    <dgm:cxn modelId="{7BE650B3-713B-40DC-B7BF-15B49C0C4408}" type="presParOf" srcId="{D5935282-3C7C-4F88-A1AE-C27DB8591514}" destId="{F1941F29-E51C-4282-956D-50CFAFAEB9B8}" srcOrd="1" destOrd="0" presId="urn:microsoft.com/office/officeart/2005/8/layout/vList5"/>
    <dgm:cxn modelId="{2E5CE38C-D5AD-48AD-B085-A0631E32D6B8}" type="presParOf" srcId="{D5935282-3C7C-4F88-A1AE-C27DB8591514}" destId="{B589D1EC-5156-4FB2-BB1C-8E1290A868B9}" srcOrd="2" destOrd="0" presId="urn:microsoft.com/office/officeart/2005/8/layout/vList5"/>
    <dgm:cxn modelId="{4AEC3FE8-4062-45CF-B082-B182A28B6ED0}" type="presParOf" srcId="{B589D1EC-5156-4FB2-BB1C-8E1290A868B9}" destId="{EBD335B5-8308-49CB-9630-99D852747B1F}" srcOrd="0" destOrd="2" presId="urn:microsoft.com/office/officeart/2005/8/layout/vList5"/>
    <dgm:cxn modelId="{0584435B-7481-46EB-A987-308C68EF1957}" type="presOf" srcId="{A6685E83-BEEC-49B3-B40A-539E2C0D7A1A}" destId="{EBD335B5-8308-49CB-9630-99D852747B1F}" srcOrd="0" destOrd="0" presId="urn:microsoft.com/office/officeart/2005/8/layout/vList5"/>
    <dgm:cxn modelId="{1696D0CB-E06B-47D2-9AB2-68AC0B2D3601}" type="presParOf" srcId="{B589D1EC-5156-4FB2-BB1C-8E1290A868B9}" destId="{6EB2A58E-CA03-4F76-94B6-D8FE50231963}" srcOrd="1" destOrd="2" presId="urn:microsoft.com/office/officeart/2005/8/layout/vList5"/>
    <dgm:cxn modelId="{47F8F4F4-3EAE-4B51-A319-D123756DFD20}" type="presOf" srcId="{CBA50553-63FA-4B5A-9888-EDDBA06CA593}" destId="{6EB2A58E-CA03-4F76-94B6-D8FE50231963}" srcOrd="0" destOrd="0" presId="urn:microsoft.com/office/officeart/2005/8/layout/vList5"/>
    <dgm:cxn modelId="{02BD4FD1-FAAE-41A4-B139-089EFA251364}" type="presParOf" srcId="{D5935282-3C7C-4F88-A1AE-C27DB8591514}" destId="{A76EE5BB-CBA4-4DD9-BFB7-3F3F246C9BF0}" srcOrd="3" destOrd="0" presId="urn:microsoft.com/office/officeart/2005/8/layout/vList5"/>
    <dgm:cxn modelId="{207CA933-E8BD-4D4E-B3CF-3A8D38E57029}" type="presParOf" srcId="{D5935282-3C7C-4F88-A1AE-C27DB8591514}" destId="{2BB2A428-FB05-47E5-AC5F-C6A7936A9AC0}" srcOrd="4" destOrd="0" presId="urn:microsoft.com/office/officeart/2005/8/layout/vList5"/>
    <dgm:cxn modelId="{9BD9BB98-6057-4644-B85A-A6926784DD18}" type="presParOf" srcId="{2BB2A428-FB05-47E5-AC5F-C6A7936A9AC0}" destId="{B093CE78-670B-40EB-95CF-315E334D550F}" srcOrd="0" destOrd="4" presId="urn:microsoft.com/office/officeart/2005/8/layout/vList5"/>
    <dgm:cxn modelId="{355C6E33-0B4E-49F3-A133-DC9AC7F62BAE}" type="presOf" srcId="{C8DDDFA1-AF37-4444-AAEB-D51CEE212719}" destId="{B093CE78-670B-40EB-95CF-315E334D550F}" srcOrd="0" destOrd="0" presId="urn:microsoft.com/office/officeart/2005/8/layout/vList5"/>
    <dgm:cxn modelId="{BC8E8D6B-943D-4447-A162-DD72ECFB451A}" type="presParOf" srcId="{2BB2A428-FB05-47E5-AC5F-C6A7936A9AC0}" destId="{64028F0D-BE57-4642-92F7-303D4E45C524}" srcOrd="1" destOrd="4" presId="urn:microsoft.com/office/officeart/2005/8/layout/vList5"/>
    <dgm:cxn modelId="{D5521620-046F-42F2-8499-FD4196556DAA}" type="presOf" srcId="{5AA02751-379E-46DB-884A-F23ACBC498EE}" destId="{64028F0D-BE57-4642-92F7-303D4E45C524}" srcOrd="0" destOrd="0" presId="urn:microsoft.com/office/officeart/2005/8/layout/vList5"/>
    <dgm:cxn modelId="{45FA7A86-6281-4FF9-85D7-CB509AC5715D}" type="presParOf" srcId="{D5935282-3C7C-4F88-A1AE-C27DB8591514}" destId="{41A59437-FED0-4DF3-830C-A6A561939AB6}" srcOrd="5" destOrd="0" presId="urn:microsoft.com/office/officeart/2005/8/layout/vList5"/>
    <dgm:cxn modelId="{D4CBF9FE-C230-4249-B7C2-6DFDA80DABE5}" type="presParOf" srcId="{D5935282-3C7C-4F88-A1AE-C27DB8591514}" destId="{933D66C4-882D-4253-A0E4-DABAA95D384A}" srcOrd="6" destOrd="0" presId="urn:microsoft.com/office/officeart/2005/8/layout/vList5"/>
    <dgm:cxn modelId="{2D004F55-80A8-4228-8E03-F686A36F1072}" type="presParOf" srcId="{933D66C4-882D-4253-A0E4-DABAA95D384A}" destId="{0045780A-2179-4BC2-9968-017E6B326999}" srcOrd="0" destOrd="6" presId="urn:microsoft.com/office/officeart/2005/8/layout/vList5"/>
    <dgm:cxn modelId="{DFB43EDB-B160-4718-B456-0C4A7143B281}" type="presOf" srcId="{2410121E-272B-4E21-BF48-189D8D3530C4}" destId="{0045780A-2179-4BC2-9968-017E6B326999}" srcOrd="0" destOrd="0" presId="urn:microsoft.com/office/officeart/2005/8/layout/vList5"/>
    <dgm:cxn modelId="{15C6F513-F2B6-4B30-9D0E-6E1AFCAA33BF}" type="presParOf" srcId="{933D66C4-882D-4253-A0E4-DABAA95D384A}" destId="{0465E593-43D6-4A38-9C14-549CB1237504}" srcOrd="1" destOrd="6" presId="urn:microsoft.com/office/officeart/2005/8/layout/vList5"/>
    <dgm:cxn modelId="{B1B09411-9A24-49EC-A56A-4DB995B3E384}" type="presOf" srcId="{8FFCE13D-41DF-41E0-9F61-CC28B45ECA4A}" destId="{0465E593-43D6-4A38-9C14-549CB1237504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77866D-1629-4C28-8212-D03AA730D84D}" type="doc">
      <dgm:prSet loTypeId="urn:microsoft.com/office/officeart/2005/8/layout/hList7" loCatId="list" qsTypeId="urn:microsoft.com/office/officeart/2005/8/quickstyle/simple1" qsCatId="simple" csTypeId="urn:microsoft.com/office/officeart/2005/8/colors/colorful1" csCatId="colorful" phldr="1"/>
      <dgm:spPr/>
    </dgm:pt>
    <dgm:pt modelId="{CE0F15B0-89CE-4390-8C6E-7FA9E5516425}">
      <dgm:prSet phldrT="[文本]"/>
      <dgm:spPr/>
      <dgm:t>
        <a:bodyPr/>
        <a:lstStyle/>
        <a:p>
          <a:r>
            <a:rPr lang="zh-CN" altLang="en-US" b="1" dirty="0"/>
            <a:t>主动意识</a:t>
          </a:r>
        </a:p>
      </dgm:t>
    </dgm:pt>
    <dgm:pt modelId="{00D992D1-A79A-4967-A1CB-B57DD0415FE2}" cxnId="{D639EB47-E195-41ED-BEAB-5DDC4B29A8D9}" type="parTrans">
      <dgm:prSet/>
      <dgm:spPr/>
      <dgm:t>
        <a:bodyPr/>
        <a:lstStyle/>
        <a:p>
          <a:endParaRPr lang="zh-CN" altLang="en-US"/>
        </a:p>
      </dgm:t>
    </dgm:pt>
    <dgm:pt modelId="{F5990F66-3B09-4EA6-B192-1882FBF2AFBA}" cxnId="{D639EB47-E195-41ED-BEAB-5DDC4B29A8D9}" type="sibTrans">
      <dgm:prSet/>
      <dgm:spPr/>
      <dgm:t>
        <a:bodyPr/>
        <a:lstStyle/>
        <a:p>
          <a:endParaRPr lang="zh-CN" altLang="en-US"/>
        </a:p>
      </dgm:t>
    </dgm:pt>
    <dgm:pt modelId="{E3CDB31D-411D-4209-9697-0BA8EF9171D5}">
      <dgm:prSet phldrT="[文本]"/>
      <dgm:spPr/>
      <dgm:t>
        <a:bodyPr/>
        <a:lstStyle/>
        <a:p>
          <a:r>
            <a:rPr lang="zh-CN" altLang="en-US" b="1" dirty="0"/>
            <a:t>幕后意识</a:t>
          </a:r>
        </a:p>
      </dgm:t>
    </dgm:pt>
    <dgm:pt modelId="{52C611AE-E1CA-4AB0-8723-05F08FAF713B}" cxnId="{5C63F161-6F7D-4DE4-BA3E-86E131BF50FF}" type="parTrans">
      <dgm:prSet/>
      <dgm:spPr/>
      <dgm:t>
        <a:bodyPr/>
        <a:lstStyle/>
        <a:p>
          <a:endParaRPr lang="zh-CN" altLang="en-US"/>
        </a:p>
      </dgm:t>
    </dgm:pt>
    <dgm:pt modelId="{E4B531C1-1F01-47BE-8B40-7DC53D93D4A3}" cxnId="{5C63F161-6F7D-4DE4-BA3E-86E131BF50FF}" type="sibTrans">
      <dgm:prSet/>
      <dgm:spPr/>
      <dgm:t>
        <a:bodyPr/>
        <a:lstStyle/>
        <a:p>
          <a:endParaRPr lang="zh-CN" altLang="en-US"/>
        </a:p>
      </dgm:t>
    </dgm:pt>
    <dgm:pt modelId="{2D3C04E5-B287-4825-ADE0-1F60ED23BFB3}">
      <dgm:prSet phldrT="[文本]"/>
      <dgm:spPr/>
      <dgm:t>
        <a:bodyPr/>
        <a:lstStyle/>
        <a:p>
          <a:r>
            <a:rPr lang="zh-CN" altLang="en-US" b="1" dirty="0"/>
            <a:t>超前意识</a:t>
          </a:r>
        </a:p>
      </dgm:t>
    </dgm:pt>
    <dgm:pt modelId="{FC4490AF-D940-4607-8CA6-028D7944863C}" cxnId="{E0D84CCA-6773-4363-ACEF-051A3913DDED}" type="parTrans">
      <dgm:prSet/>
      <dgm:spPr/>
      <dgm:t>
        <a:bodyPr/>
        <a:lstStyle/>
        <a:p>
          <a:endParaRPr lang="zh-CN" altLang="en-US"/>
        </a:p>
      </dgm:t>
    </dgm:pt>
    <dgm:pt modelId="{A14E8965-6EA4-4919-8432-58432ADEE776}" cxnId="{E0D84CCA-6773-4363-ACEF-051A3913DDED}" type="sibTrans">
      <dgm:prSet/>
      <dgm:spPr/>
      <dgm:t>
        <a:bodyPr/>
        <a:lstStyle/>
        <a:p>
          <a:endParaRPr lang="zh-CN" altLang="en-US"/>
        </a:p>
      </dgm:t>
    </dgm:pt>
    <dgm:pt modelId="{7F7AA0FD-E84A-4452-A54E-B0CA7DE2EE01}" type="pres">
      <dgm:prSet presAssocID="{F177866D-1629-4C28-8212-D03AA730D84D}" presName="Name0" presStyleCnt="0">
        <dgm:presLayoutVars>
          <dgm:dir/>
          <dgm:resizeHandles val="exact"/>
        </dgm:presLayoutVars>
      </dgm:prSet>
      <dgm:spPr/>
    </dgm:pt>
    <dgm:pt modelId="{35AA213A-6969-40E9-933F-7B207FB940FA}" type="pres">
      <dgm:prSet presAssocID="{F177866D-1629-4C28-8212-D03AA730D84D}" presName="fgShape" presStyleLbl="fgShp" presStyleIdx="0" presStyleCnt="1"/>
      <dgm:spPr/>
    </dgm:pt>
    <dgm:pt modelId="{03CE6843-72E3-48FC-9CC5-08FC52F75D09}" type="pres">
      <dgm:prSet presAssocID="{F177866D-1629-4C28-8212-D03AA730D84D}" presName="linComp" presStyleCnt="0"/>
      <dgm:spPr/>
    </dgm:pt>
    <dgm:pt modelId="{F65AF24B-4F59-4469-9DB8-5715C57BC40A}" type="pres">
      <dgm:prSet presAssocID="{CE0F15B0-89CE-4390-8C6E-7FA9E5516425}" presName="compNode" presStyleCnt="0"/>
      <dgm:spPr/>
    </dgm:pt>
    <dgm:pt modelId="{9895781D-231E-4384-9410-821BF367D8DF}" type="pres">
      <dgm:prSet presAssocID="{CE0F15B0-89CE-4390-8C6E-7FA9E5516425}" presName="bkgdShape" presStyleLbl="node1" presStyleIdx="0" presStyleCnt="3"/>
      <dgm:spPr/>
    </dgm:pt>
    <dgm:pt modelId="{829E3B4B-6351-446F-9884-319EE6062CF2}" type="pres">
      <dgm:prSet presAssocID="{CE0F15B0-89CE-4390-8C6E-7FA9E5516425}" presName="nodeTx" presStyleLbl="node1" presStyleIdx="0" presStyleCnt="3">
        <dgm:presLayoutVars>
          <dgm:bulletEnabled val="1"/>
        </dgm:presLayoutVars>
      </dgm:prSet>
      <dgm:spPr/>
    </dgm:pt>
    <dgm:pt modelId="{CF9A1B47-12D7-4AAF-A74D-49F9AD469BAD}" type="pres">
      <dgm:prSet presAssocID="{CE0F15B0-89CE-4390-8C6E-7FA9E5516425}" presName="invisiNode" presStyleLbl="node1" presStyleIdx="0" presStyleCnt="3"/>
      <dgm:spPr/>
    </dgm:pt>
    <dgm:pt modelId="{6381FAF4-37D0-4CC4-9113-BD2EF7D4D8D0}" type="pres">
      <dgm:prSet presAssocID="{CE0F15B0-89CE-4390-8C6E-7FA9E5516425}" presName="imagNod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4000" r="-64000"/>
          </a:stretch>
        </a:blipFill>
      </dgm:spPr>
    </dgm:pt>
    <dgm:pt modelId="{649F6B2E-0A85-4FE2-9A77-0A58F86B44B2}" type="pres">
      <dgm:prSet presAssocID="{F5990F66-3B09-4EA6-B192-1882FBF2AFBA}" presName="sibTrans" presStyleLbl="sibTrans2D1" presStyleIdx="0" presStyleCnt="0"/>
      <dgm:spPr/>
    </dgm:pt>
    <dgm:pt modelId="{3E9A0994-02E2-41DE-955C-3FC132F8444F}" type="pres">
      <dgm:prSet presAssocID="{E3CDB31D-411D-4209-9697-0BA8EF9171D5}" presName="compNode" presStyleCnt="0"/>
      <dgm:spPr/>
    </dgm:pt>
    <dgm:pt modelId="{D7CC3C7B-AB8B-4CA7-8631-A635DA9DC918}" type="pres">
      <dgm:prSet presAssocID="{E3CDB31D-411D-4209-9697-0BA8EF9171D5}" presName="bkgdShape" presStyleLbl="node1" presStyleIdx="1" presStyleCnt="3"/>
      <dgm:spPr/>
    </dgm:pt>
    <dgm:pt modelId="{2C7A62A1-E8F1-43EF-897B-BA9E2D1592CA}" type="pres">
      <dgm:prSet presAssocID="{E3CDB31D-411D-4209-9697-0BA8EF9171D5}" presName="nodeTx" presStyleLbl="node1" presStyleIdx="1" presStyleCnt="3">
        <dgm:presLayoutVars>
          <dgm:bulletEnabled val="1"/>
        </dgm:presLayoutVars>
      </dgm:prSet>
      <dgm:spPr/>
    </dgm:pt>
    <dgm:pt modelId="{92DB9391-8709-4101-86B4-4B39E545C8F0}" type="pres">
      <dgm:prSet presAssocID="{E3CDB31D-411D-4209-9697-0BA8EF9171D5}" presName="invisiNode" presStyleLbl="node1" presStyleIdx="1" presStyleCnt="3"/>
      <dgm:spPr/>
    </dgm:pt>
    <dgm:pt modelId="{BC885716-54F6-4306-91BD-5B23B0FA8739}" type="pres">
      <dgm:prSet presAssocID="{E3CDB31D-411D-4209-9697-0BA8EF9171D5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2591B88D-88F6-483C-9704-F30593BDB026}" type="pres">
      <dgm:prSet presAssocID="{E4B531C1-1F01-47BE-8B40-7DC53D93D4A3}" presName="sibTrans" presStyleLbl="sibTrans2D1" presStyleIdx="0" presStyleCnt="0"/>
      <dgm:spPr/>
    </dgm:pt>
    <dgm:pt modelId="{05C3C405-4F0C-47D8-87AB-BE3FDAD55A1E}" type="pres">
      <dgm:prSet presAssocID="{2D3C04E5-B287-4825-ADE0-1F60ED23BFB3}" presName="compNode" presStyleCnt="0"/>
      <dgm:spPr/>
    </dgm:pt>
    <dgm:pt modelId="{353E0FAE-B08D-4647-9ACC-055C310C0446}" type="pres">
      <dgm:prSet presAssocID="{2D3C04E5-B287-4825-ADE0-1F60ED23BFB3}" presName="bkgdShape" presStyleLbl="node1" presStyleIdx="2" presStyleCnt="3"/>
      <dgm:spPr/>
    </dgm:pt>
    <dgm:pt modelId="{157FEB70-6F2C-4CC9-BA90-4C27568F47D3}" type="pres">
      <dgm:prSet presAssocID="{2D3C04E5-B287-4825-ADE0-1F60ED23BFB3}" presName="nodeTx" presStyleLbl="node1" presStyleIdx="2" presStyleCnt="3">
        <dgm:presLayoutVars>
          <dgm:bulletEnabled val="1"/>
        </dgm:presLayoutVars>
      </dgm:prSet>
      <dgm:spPr/>
    </dgm:pt>
    <dgm:pt modelId="{FC1F8FAF-6602-4F62-8CAD-F02844A8AFFD}" type="pres">
      <dgm:prSet presAssocID="{2D3C04E5-B287-4825-ADE0-1F60ED23BFB3}" presName="invisiNode" presStyleLbl="node1" presStyleIdx="2" presStyleCnt="3"/>
      <dgm:spPr/>
    </dgm:pt>
    <dgm:pt modelId="{30D5E74C-D184-4C16-9F22-BE45792D762A}" type="pres">
      <dgm:prSet presAssocID="{2D3C04E5-B287-4825-ADE0-1F60ED23BFB3}" presName="imagNode" presStyleLbl="fgImgPlace1" presStyleIdx="2" presStyleCnt="3" custLinFactNeighborX="29" custLinFactNeighborY="282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1000" r="-31000"/>
          </a:stretch>
        </a:blipFill>
      </dgm:spPr>
    </dgm:pt>
  </dgm:ptLst>
  <dgm:cxnLst>
    <dgm:cxn modelId="{8D2E2219-79E3-4262-9416-73817B0B3194}" type="presOf" srcId="{2D3C04E5-B287-4825-ADE0-1F60ED23BFB3}" destId="{353E0FAE-B08D-4647-9ACC-055C310C0446}" srcOrd="0" destOrd="0" presId="urn:microsoft.com/office/officeart/2005/8/layout/hList7"/>
    <dgm:cxn modelId="{4BE25B2F-E8FB-4BED-AA21-82E015362796}" type="presOf" srcId="{CE0F15B0-89CE-4390-8C6E-7FA9E5516425}" destId="{829E3B4B-6351-446F-9884-319EE6062CF2}" srcOrd="1" destOrd="0" presId="urn:microsoft.com/office/officeart/2005/8/layout/hList7"/>
    <dgm:cxn modelId="{9CB2B433-D136-43C9-82BF-25A657366303}" type="presOf" srcId="{F5990F66-3B09-4EA6-B192-1882FBF2AFBA}" destId="{649F6B2E-0A85-4FE2-9A77-0A58F86B44B2}" srcOrd="0" destOrd="0" presId="urn:microsoft.com/office/officeart/2005/8/layout/hList7"/>
    <dgm:cxn modelId="{D695C45D-D53A-4F38-8FCF-31DAA4225C99}" type="presOf" srcId="{2D3C04E5-B287-4825-ADE0-1F60ED23BFB3}" destId="{157FEB70-6F2C-4CC9-BA90-4C27568F47D3}" srcOrd="1" destOrd="0" presId="urn:microsoft.com/office/officeart/2005/8/layout/hList7"/>
    <dgm:cxn modelId="{5C63F161-6F7D-4DE4-BA3E-86E131BF50FF}" srcId="{F177866D-1629-4C28-8212-D03AA730D84D}" destId="{E3CDB31D-411D-4209-9697-0BA8EF9171D5}" srcOrd="1" destOrd="0" parTransId="{52C611AE-E1CA-4AB0-8723-05F08FAF713B}" sibTransId="{E4B531C1-1F01-47BE-8B40-7DC53D93D4A3}"/>
    <dgm:cxn modelId="{D639EB47-E195-41ED-BEAB-5DDC4B29A8D9}" srcId="{F177866D-1629-4C28-8212-D03AA730D84D}" destId="{CE0F15B0-89CE-4390-8C6E-7FA9E5516425}" srcOrd="0" destOrd="0" parTransId="{00D992D1-A79A-4967-A1CB-B57DD0415FE2}" sibTransId="{F5990F66-3B09-4EA6-B192-1882FBF2AFBA}"/>
    <dgm:cxn modelId="{AD187E8D-E88D-409C-8D4B-5B47F9D08BA6}" type="presOf" srcId="{E3CDB31D-411D-4209-9697-0BA8EF9171D5}" destId="{D7CC3C7B-AB8B-4CA7-8631-A635DA9DC918}" srcOrd="0" destOrd="0" presId="urn:microsoft.com/office/officeart/2005/8/layout/hList7"/>
    <dgm:cxn modelId="{9E3DC991-C28B-414F-A7C0-70000AEEF1A4}" type="presOf" srcId="{E4B531C1-1F01-47BE-8B40-7DC53D93D4A3}" destId="{2591B88D-88F6-483C-9704-F30593BDB026}" srcOrd="0" destOrd="0" presId="urn:microsoft.com/office/officeart/2005/8/layout/hList7"/>
    <dgm:cxn modelId="{EC4722A7-1227-42F2-BD33-5945A30B07D4}" type="presOf" srcId="{F177866D-1629-4C28-8212-D03AA730D84D}" destId="{7F7AA0FD-E84A-4452-A54E-B0CA7DE2EE01}" srcOrd="0" destOrd="0" presId="urn:microsoft.com/office/officeart/2005/8/layout/hList7"/>
    <dgm:cxn modelId="{E0D84CCA-6773-4363-ACEF-051A3913DDED}" srcId="{F177866D-1629-4C28-8212-D03AA730D84D}" destId="{2D3C04E5-B287-4825-ADE0-1F60ED23BFB3}" srcOrd="2" destOrd="0" parTransId="{FC4490AF-D940-4607-8CA6-028D7944863C}" sibTransId="{A14E8965-6EA4-4919-8432-58432ADEE776}"/>
    <dgm:cxn modelId="{E0F87DDF-2028-481C-AED3-0FE97CEAF37A}" type="presOf" srcId="{CE0F15B0-89CE-4390-8C6E-7FA9E5516425}" destId="{9895781D-231E-4384-9410-821BF367D8DF}" srcOrd="0" destOrd="0" presId="urn:microsoft.com/office/officeart/2005/8/layout/hList7"/>
    <dgm:cxn modelId="{6B1F10F0-B578-4B1B-B7E7-AE902A282814}" type="presOf" srcId="{E3CDB31D-411D-4209-9697-0BA8EF9171D5}" destId="{2C7A62A1-E8F1-43EF-897B-BA9E2D1592CA}" srcOrd="1" destOrd="0" presId="urn:microsoft.com/office/officeart/2005/8/layout/hList7"/>
    <dgm:cxn modelId="{103EC898-7BC3-4A26-9664-CFF1E127778C}" type="presParOf" srcId="{7F7AA0FD-E84A-4452-A54E-B0CA7DE2EE01}" destId="{35AA213A-6969-40E9-933F-7B207FB940FA}" srcOrd="0" destOrd="0" presId="urn:microsoft.com/office/officeart/2005/8/layout/hList7"/>
    <dgm:cxn modelId="{AFB9176B-0D1B-4538-8287-A2132DE50C8E}" type="presParOf" srcId="{7F7AA0FD-E84A-4452-A54E-B0CA7DE2EE01}" destId="{03CE6843-72E3-48FC-9CC5-08FC52F75D09}" srcOrd="1" destOrd="0" presId="urn:microsoft.com/office/officeart/2005/8/layout/hList7"/>
    <dgm:cxn modelId="{2084A26C-BF4B-4F3E-A530-11E1002927AC}" type="presParOf" srcId="{03CE6843-72E3-48FC-9CC5-08FC52F75D09}" destId="{F65AF24B-4F59-4469-9DB8-5715C57BC40A}" srcOrd="0" destOrd="0" presId="urn:microsoft.com/office/officeart/2005/8/layout/hList7"/>
    <dgm:cxn modelId="{51A80A0C-89B8-4428-BEFD-DAF0C1A1932F}" type="presParOf" srcId="{F65AF24B-4F59-4469-9DB8-5715C57BC40A}" destId="{9895781D-231E-4384-9410-821BF367D8DF}" srcOrd="0" destOrd="0" presId="urn:microsoft.com/office/officeart/2005/8/layout/hList7"/>
    <dgm:cxn modelId="{B7195ACD-2935-4B12-96FC-109B96F8D19F}" type="presParOf" srcId="{F65AF24B-4F59-4469-9DB8-5715C57BC40A}" destId="{829E3B4B-6351-446F-9884-319EE6062CF2}" srcOrd="1" destOrd="0" presId="urn:microsoft.com/office/officeart/2005/8/layout/hList7"/>
    <dgm:cxn modelId="{0B4F93C1-BD6E-4406-B664-CA512EE91139}" type="presParOf" srcId="{F65AF24B-4F59-4469-9DB8-5715C57BC40A}" destId="{CF9A1B47-12D7-4AAF-A74D-49F9AD469BAD}" srcOrd="2" destOrd="0" presId="urn:microsoft.com/office/officeart/2005/8/layout/hList7"/>
    <dgm:cxn modelId="{F54064BD-5717-4853-BBB3-69507198B240}" type="presParOf" srcId="{F65AF24B-4F59-4469-9DB8-5715C57BC40A}" destId="{6381FAF4-37D0-4CC4-9113-BD2EF7D4D8D0}" srcOrd="3" destOrd="0" presId="urn:microsoft.com/office/officeart/2005/8/layout/hList7"/>
    <dgm:cxn modelId="{33CBF83B-8194-4812-8621-3483EF52A877}" type="presParOf" srcId="{03CE6843-72E3-48FC-9CC5-08FC52F75D09}" destId="{649F6B2E-0A85-4FE2-9A77-0A58F86B44B2}" srcOrd="1" destOrd="0" presId="urn:microsoft.com/office/officeart/2005/8/layout/hList7"/>
    <dgm:cxn modelId="{C53B363D-CCFB-4B41-A706-1DEFE6065725}" type="presParOf" srcId="{03CE6843-72E3-48FC-9CC5-08FC52F75D09}" destId="{3E9A0994-02E2-41DE-955C-3FC132F8444F}" srcOrd="2" destOrd="0" presId="urn:microsoft.com/office/officeart/2005/8/layout/hList7"/>
    <dgm:cxn modelId="{EDC1E1A5-F0E5-4AD3-A62D-6FB3A983A42A}" type="presParOf" srcId="{3E9A0994-02E2-41DE-955C-3FC132F8444F}" destId="{D7CC3C7B-AB8B-4CA7-8631-A635DA9DC918}" srcOrd="0" destOrd="0" presId="urn:microsoft.com/office/officeart/2005/8/layout/hList7"/>
    <dgm:cxn modelId="{E53A6BC0-7F3A-4508-9EA2-D33DD38D5555}" type="presParOf" srcId="{3E9A0994-02E2-41DE-955C-3FC132F8444F}" destId="{2C7A62A1-E8F1-43EF-897B-BA9E2D1592CA}" srcOrd="1" destOrd="0" presId="urn:microsoft.com/office/officeart/2005/8/layout/hList7"/>
    <dgm:cxn modelId="{1D2C5340-8910-4C1E-8AB1-1DFF0820F9D8}" type="presParOf" srcId="{3E9A0994-02E2-41DE-955C-3FC132F8444F}" destId="{92DB9391-8709-4101-86B4-4B39E545C8F0}" srcOrd="2" destOrd="0" presId="urn:microsoft.com/office/officeart/2005/8/layout/hList7"/>
    <dgm:cxn modelId="{2B582B7B-6396-4C86-851F-FFAA6B841800}" type="presParOf" srcId="{3E9A0994-02E2-41DE-955C-3FC132F8444F}" destId="{BC885716-54F6-4306-91BD-5B23B0FA8739}" srcOrd="3" destOrd="0" presId="urn:microsoft.com/office/officeart/2005/8/layout/hList7"/>
    <dgm:cxn modelId="{B6D4533F-7886-4073-B0AF-0F9B7C45EA0A}" type="presParOf" srcId="{03CE6843-72E3-48FC-9CC5-08FC52F75D09}" destId="{2591B88D-88F6-483C-9704-F30593BDB026}" srcOrd="3" destOrd="0" presId="urn:microsoft.com/office/officeart/2005/8/layout/hList7"/>
    <dgm:cxn modelId="{CF993B6F-51B8-4D9F-8BDF-16548D6BBFE2}" type="presParOf" srcId="{03CE6843-72E3-48FC-9CC5-08FC52F75D09}" destId="{05C3C405-4F0C-47D8-87AB-BE3FDAD55A1E}" srcOrd="4" destOrd="0" presId="urn:microsoft.com/office/officeart/2005/8/layout/hList7"/>
    <dgm:cxn modelId="{B706A943-7221-4A6B-9028-EFDBA3574988}" type="presParOf" srcId="{05C3C405-4F0C-47D8-87AB-BE3FDAD55A1E}" destId="{353E0FAE-B08D-4647-9ACC-055C310C0446}" srcOrd="0" destOrd="0" presId="urn:microsoft.com/office/officeart/2005/8/layout/hList7"/>
    <dgm:cxn modelId="{1D31994A-A177-4FF1-86B4-16E7A406C7BD}" type="presParOf" srcId="{05C3C405-4F0C-47D8-87AB-BE3FDAD55A1E}" destId="{157FEB70-6F2C-4CC9-BA90-4C27568F47D3}" srcOrd="1" destOrd="0" presId="urn:microsoft.com/office/officeart/2005/8/layout/hList7"/>
    <dgm:cxn modelId="{1A41DC35-76A6-4221-8277-2D61F527EB47}" type="presParOf" srcId="{05C3C405-4F0C-47D8-87AB-BE3FDAD55A1E}" destId="{FC1F8FAF-6602-4F62-8CAD-F02844A8AFFD}" srcOrd="2" destOrd="0" presId="urn:microsoft.com/office/officeart/2005/8/layout/hList7"/>
    <dgm:cxn modelId="{67C0F929-5ADF-47BA-8DE5-033C823543D4}" type="presParOf" srcId="{05C3C405-4F0C-47D8-87AB-BE3FDAD55A1E}" destId="{30D5E74C-D184-4C16-9F22-BE45792D762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197937-73D3-437C-B633-A9CD27469543}" type="doc">
      <dgm:prSet loTypeId="urn:microsoft.com/office/officeart/2009/layout/ReverseList" loCatId="relationship" qsTypeId="urn:microsoft.com/office/officeart/2005/8/quickstyle/3d3" qsCatId="3D" csTypeId="urn:microsoft.com/office/officeart/2005/8/colors/colorful1" csCatId="accent2" phldr="1"/>
      <dgm:spPr/>
      <dgm:t>
        <a:bodyPr/>
        <a:lstStyle/>
        <a:p>
          <a:endParaRPr lang="zh-CN" altLang="en-US"/>
        </a:p>
      </dgm:t>
    </dgm:pt>
    <dgm:pt modelId="{D1513EAF-A45F-48FA-85A5-8169089CCD22}">
      <dgm:prSet phldrT="[文本]" phldr="0" custT="1"/>
      <dgm:spPr/>
      <dgm:t>
        <a:bodyPr vert="horz" wrap="square"/>
        <a:p>
          <a:pPr algn="ctr">
            <a:lnSpc>
              <a:spcPct val="14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dirty="0"/>
            <a:t>言之有理</a:t>
          </a:r>
          <a:r>
            <a:rPr lang="zh-CN" altLang="en-US" sz="3600" b="1" dirty="0"/>
            <a:t/>
          </a:r>
          <a:endParaRPr lang="zh-CN" altLang="en-US" sz="3600" b="1" dirty="0"/>
        </a:p>
      </dgm:t>
    </dgm:pt>
    <dgm:pt modelId="{AA74CDAA-AF7F-4BF6-A400-35B17EF9C99B}" cxnId="{1CA051C7-5E91-4BCC-AD43-E5ACCEE13C90}" type="parTrans">
      <dgm:prSet/>
      <dgm:spPr/>
      <dgm:t>
        <a:bodyPr/>
        <a:lstStyle/>
        <a:p>
          <a:endParaRPr lang="zh-CN" altLang="en-US"/>
        </a:p>
      </dgm:t>
    </dgm:pt>
    <dgm:pt modelId="{97945318-A5EC-40C0-B9B9-FEE8F65E6AFF}" cxnId="{1CA051C7-5E91-4BCC-AD43-E5ACCEE13C90}" type="sibTrans">
      <dgm:prSet/>
      <dgm:spPr/>
      <dgm:t>
        <a:bodyPr/>
        <a:lstStyle/>
        <a:p>
          <a:endParaRPr lang="zh-CN" altLang="en-US"/>
        </a:p>
      </dgm:t>
    </dgm:pt>
    <dgm:pt modelId="{C57E816E-8A4F-4A54-A762-74B6D0DB3340}">
      <dgm:prSet phldrT="[文本]" phldr="0" custT="1"/>
      <dgm:spPr/>
      <dgm:t>
        <a:bodyPr vert="horz" wrap="square"/>
        <a:p>
          <a:pPr algn="ctr">
            <a:lnSpc>
              <a:spcPct val="14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dirty="0"/>
            <a:t>言之有物</a:t>
          </a:r>
          <a:r>
            <a:rPr lang="zh-CN" altLang="en-US" sz="3600" b="1" dirty="0"/>
            <a:t/>
          </a:r>
          <a:endParaRPr lang="zh-CN" altLang="en-US" sz="3600" b="1" dirty="0"/>
        </a:p>
      </dgm:t>
    </dgm:pt>
    <dgm:pt modelId="{C0B08058-6FE9-4B70-892F-ADD1978B692D}" cxnId="{EFB0487F-5424-4E0F-AFDF-AB7C748FDF04}" type="parTrans">
      <dgm:prSet/>
      <dgm:spPr/>
      <dgm:t>
        <a:bodyPr/>
        <a:lstStyle/>
        <a:p>
          <a:endParaRPr lang="zh-CN" altLang="en-US"/>
        </a:p>
      </dgm:t>
    </dgm:pt>
    <dgm:pt modelId="{5E140D33-28AF-457C-86E5-0F3A1902BFE3}" cxnId="{EFB0487F-5424-4E0F-AFDF-AB7C748FDF04}" type="sibTrans">
      <dgm:prSet/>
      <dgm:spPr/>
      <dgm:t>
        <a:bodyPr/>
        <a:lstStyle/>
        <a:p>
          <a:endParaRPr lang="zh-CN" altLang="en-US"/>
        </a:p>
      </dgm:t>
    </dgm:pt>
    <dgm:pt modelId="{E4706AA6-479F-4BA7-BD68-37BE83D0B2BE}" type="pres">
      <dgm:prSet presAssocID="{40197937-73D3-437C-B633-A9CD27469543}" presName="Name0" presStyleCnt="0">
        <dgm:presLayoutVars>
          <dgm:chMax val="2"/>
          <dgm:chPref val="2"/>
          <dgm:animLvl val="lvl"/>
        </dgm:presLayoutVars>
      </dgm:prSet>
      <dgm:spPr/>
    </dgm:pt>
    <dgm:pt modelId="{094ABB47-CA3B-420C-8F9C-F2A2DCCD5615}" type="pres">
      <dgm:prSet presAssocID="{40197937-73D3-437C-B633-A9CD27469543}" presName="LeftText" presStyleCnt="0">
        <dgm:presLayoutVars>
          <dgm:bulletEnabled val="1"/>
        </dgm:presLayoutVars>
      </dgm:prSet>
      <dgm:spPr/>
    </dgm:pt>
    <dgm:pt modelId="{2FA22E1E-20B2-481C-B666-59F2DA92F8D5}" type="pres">
      <dgm:prSet presAssocID="{40197937-73D3-437C-B633-A9CD27469543}" presName="LeftNode" presStyleLbl="bgImgPlace1" presStyleIdx="0" presStyleCnt="2">
        <dgm:presLayoutVars>
          <dgm:chMax val="2"/>
          <dgm:chPref val="2"/>
        </dgm:presLayoutVars>
      </dgm:prSet>
      <dgm:spPr/>
    </dgm:pt>
    <dgm:pt modelId="{810CEF33-CABA-4E8A-BE6B-BE0370FA1A20}" type="pres">
      <dgm:prSet presAssocID="{40197937-73D3-437C-B633-A9CD27469543}" presName="RightText" presStyleCnt="0">
        <dgm:presLayoutVars>
          <dgm:bulletEnabled val="1"/>
        </dgm:presLayoutVars>
      </dgm:prSet>
      <dgm:spPr/>
    </dgm:pt>
    <dgm:pt modelId="{26BFC4D1-1C6E-4319-9F55-B20B627B3FC0}" type="pres">
      <dgm:prSet presAssocID="{40197937-73D3-437C-B633-A9CD27469543}" presName="RightNode" presStyleLbl="bgImgPlace1" presStyleIdx="1" presStyleCnt="2">
        <dgm:presLayoutVars>
          <dgm:chMax val="0"/>
          <dgm:chPref val="0"/>
        </dgm:presLayoutVars>
      </dgm:prSet>
      <dgm:spPr/>
    </dgm:pt>
    <dgm:pt modelId="{5EB98794-364C-4EF3-95AE-1C211D38822C}" type="pres">
      <dgm:prSet presAssocID="{40197937-73D3-437C-B633-A9CD27469543}" presName="TopArrow" presStyleLbl="node1" presStyleIdx="0" presStyleCnt="2"/>
      <dgm:spPr/>
    </dgm:pt>
    <dgm:pt modelId="{A9581DE0-9FA3-47D5-BBC4-0A0F488E04A5}" type="pres">
      <dgm:prSet presAssocID="{40197937-73D3-437C-B633-A9CD27469543}" presName="BottomArrow" presStyleLbl="node1" presStyleIdx="1" presStyleCnt="2"/>
      <dgm:spPr/>
    </dgm:pt>
  </dgm:ptLst>
  <dgm:cxnLst>
    <dgm:cxn modelId="{1CA051C7-5E91-4BCC-AD43-E5ACCEE13C90}" srcId="{40197937-73D3-437C-B633-A9CD27469543}" destId="{D1513EAF-A45F-48FA-85A5-8169089CCD22}" srcOrd="0" destOrd="0" parTransId="{AA74CDAA-AF7F-4BF6-A400-35B17EF9C99B}" sibTransId="{97945318-A5EC-40C0-B9B9-FEE8F65E6AFF}"/>
    <dgm:cxn modelId="{EFB0487F-5424-4E0F-AFDF-AB7C748FDF04}" srcId="{40197937-73D3-437C-B633-A9CD27469543}" destId="{C57E816E-8A4F-4A54-A762-74B6D0DB3340}" srcOrd="1" destOrd="0" parTransId="{C0B08058-6FE9-4B70-892F-ADD1978B692D}" sibTransId="{5E140D33-28AF-457C-86E5-0F3A1902BFE3}"/>
    <dgm:cxn modelId="{16B2773D-9563-4154-9799-95CC97546995}" type="presOf" srcId="{40197937-73D3-437C-B633-A9CD27469543}" destId="{E4706AA6-479F-4BA7-BD68-37BE83D0B2BE}" srcOrd="0" destOrd="0" presId="urn:microsoft.com/office/officeart/2009/layout/ReverseList"/>
    <dgm:cxn modelId="{B82C1FA7-2102-4259-B471-950273DA6B57}" type="presParOf" srcId="{E4706AA6-479F-4BA7-BD68-37BE83D0B2BE}" destId="{094ABB47-CA3B-420C-8F9C-F2A2DCCD5615}" srcOrd="0" destOrd="0" presId="urn:microsoft.com/office/officeart/2009/layout/ReverseList"/>
    <dgm:cxn modelId="{D83884F6-3C7E-4AF8-BA80-091E67646F2D}" type="presOf" srcId="{D1513EAF-A45F-48FA-85A5-8169089CCD22}" destId="{094ABB47-CA3B-420C-8F9C-F2A2DCCD5615}" srcOrd="1" destOrd="0" presId="urn:microsoft.com/office/officeart/2009/layout/ReverseList"/>
    <dgm:cxn modelId="{A67D3369-24B3-4D8B-892E-45AA57CE47D3}" type="presParOf" srcId="{E4706AA6-479F-4BA7-BD68-37BE83D0B2BE}" destId="{2FA22E1E-20B2-481C-B666-59F2DA92F8D5}" srcOrd="1" destOrd="0" presId="urn:microsoft.com/office/officeart/2009/layout/ReverseList"/>
    <dgm:cxn modelId="{9B7BD567-FA52-4FA6-A110-1F5A3F590E79}" type="presOf" srcId="{D1513EAF-A45F-48FA-85A5-8169089CCD22}" destId="{2FA22E1E-20B2-481C-B666-59F2DA92F8D5}" srcOrd="0" destOrd="0" presId="urn:microsoft.com/office/officeart/2009/layout/ReverseList"/>
    <dgm:cxn modelId="{3860B6A2-32E8-4F1B-8FE0-1342F57F6D68}" type="presParOf" srcId="{E4706AA6-479F-4BA7-BD68-37BE83D0B2BE}" destId="{810CEF33-CABA-4E8A-BE6B-BE0370FA1A20}" srcOrd="2" destOrd="0" presId="urn:microsoft.com/office/officeart/2009/layout/ReverseList"/>
    <dgm:cxn modelId="{91EBA4B3-C340-4DBC-8039-06F7C9F55A05}" type="presOf" srcId="{C57E816E-8A4F-4A54-A762-74B6D0DB3340}" destId="{810CEF33-CABA-4E8A-BE6B-BE0370FA1A20}" srcOrd="1" destOrd="0" presId="urn:microsoft.com/office/officeart/2009/layout/ReverseList"/>
    <dgm:cxn modelId="{E0DB2541-C562-41B9-8E04-7A1F80377A20}" type="presParOf" srcId="{E4706AA6-479F-4BA7-BD68-37BE83D0B2BE}" destId="{26BFC4D1-1C6E-4319-9F55-B20B627B3FC0}" srcOrd="3" destOrd="0" presId="urn:microsoft.com/office/officeart/2009/layout/ReverseList"/>
    <dgm:cxn modelId="{A1647BFB-F584-444C-B613-A029ABACB313}" type="presOf" srcId="{C57E816E-8A4F-4A54-A762-74B6D0DB3340}" destId="{26BFC4D1-1C6E-4319-9F55-B20B627B3FC0}" srcOrd="0" destOrd="0" presId="urn:microsoft.com/office/officeart/2009/layout/ReverseList"/>
    <dgm:cxn modelId="{DC4FBE0F-12E4-4211-AFD6-7A5D90D2D905}" type="presParOf" srcId="{E4706AA6-479F-4BA7-BD68-37BE83D0B2BE}" destId="{5EB98794-364C-4EF3-95AE-1C211D38822C}" srcOrd="4" destOrd="0" presId="urn:microsoft.com/office/officeart/2009/layout/ReverseList"/>
    <dgm:cxn modelId="{77BE497A-0195-4F93-B987-5CEFD2847010}" type="presParOf" srcId="{E4706AA6-479F-4BA7-BD68-37BE83D0B2BE}" destId="{A9581DE0-9FA3-47D5-BBC4-0A0F488E04A5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75C6A38-1153-4958-B68B-56025E7EF20F}" type="doc">
      <dgm:prSet loTypeId="urn:microsoft.com/office/officeart/2005/8/layout/radial1" loCatId="relationship" qsTypeId="urn:microsoft.com/office/officeart/2005/8/quickstyle/simple1" qsCatId="simple" csTypeId="urn:microsoft.com/office/officeart/2005/8/colors/colorful1" csCatId="accent1"/>
      <dgm:spPr/>
    </dgm:pt>
    <dgm:pt modelId="{7C8450F7-68F9-4501-971E-D871EE1F7A77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8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4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表达</a:t>
          </a:r>
          <a:r>
            <a:rPr kumimoji="0" lang="zh-CN" altLang="en-US" sz="24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4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8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4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技巧</a:t>
          </a:r>
          <a:r>
            <a:rPr kumimoji="0" lang="zh-CN" altLang="en-US" sz="24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4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74A606A2-3B51-475C-B9B4-D72DCABDBF99}" cxnId="{C8905913-250E-4749-B803-83CA3A022663}" type="parTrans">
      <dgm:prSet/>
      <dgm:spPr/>
    </dgm:pt>
    <dgm:pt modelId="{37D4B983-31EB-47B7-886E-C77C0702E58B}" cxnId="{C8905913-250E-4749-B803-83CA3A022663}" type="sibTrans">
      <dgm:prSet/>
      <dgm:spPr/>
    </dgm:pt>
    <dgm:pt modelId="{6426FE8B-B248-45D1-B80A-C0BFDA627DDC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晓之</a:t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以情</a:t>
          </a: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76003821-69EA-4500-B40F-72287604185C}" cxnId="{E8C08640-C326-4630-94F8-D8AF8A47F81A}" type="parTrans">
      <dgm:prSet/>
      <dgm:spPr/>
      <dgm:t>
        <a:bodyPr/>
        <a:lstStyle/>
        <a:p>
          <a:endParaRPr lang="zh-CN" altLang="en-US"/>
        </a:p>
      </dgm:t>
    </dgm:pt>
    <dgm:pt modelId="{660010ED-E46C-4B73-8A86-7F092918B724}" cxnId="{E8C08640-C326-4630-94F8-D8AF8A47F81A}" type="sibTrans">
      <dgm:prSet/>
      <dgm:spPr/>
    </dgm:pt>
    <dgm:pt modelId="{7C273833-DC55-47C8-9B6C-487540398232}">
      <dgm:prSet phldr="0" custT="0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喻谏</a:t>
          </a:r>
          <a:r>
            <a:rPr kumimoji="0" lang="zh-CN" altLang="en-US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2EF190D7-D57B-4903-AFA0-EE01334529AA}" cxnId="{D12ECC8C-B172-4F5C-B15E-64F5B6F630B6}" type="parTrans">
      <dgm:prSet/>
      <dgm:spPr/>
      <dgm:t>
        <a:bodyPr/>
        <a:lstStyle/>
        <a:p>
          <a:endParaRPr lang="zh-CN" altLang="en-US"/>
        </a:p>
      </dgm:t>
    </dgm:pt>
    <dgm:pt modelId="{E59947C6-80F5-4AA4-BEF6-6B134A06ACE9}" cxnId="{D12ECC8C-B172-4F5C-B15E-64F5B6F630B6}" type="sibTrans">
      <dgm:prSet/>
      <dgm:spPr/>
    </dgm:pt>
    <dgm:pt modelId="{B3BA109D-AFFC-4862-9EBE-349A23EB73D4}">
      <dgm:prSet phldr="0" custT="0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暗示</a:t>
          </a:r>
          <a:r>
            <a:rPr kumimoji="0" lang="zh-CN" altLang="en-US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D37F6E34-C2D2-45C1-8895-850A87D4C9AA}" cxnId="{F75ECADB-CAF1-4B4D-B859-0054912F2CC2}" type="parTrans">
      <dgm:prSet/>
      <dgm:spPr/>
      <dgm:t>
        <a:bodyPr/>
        <a:lstStyle/>
        <a:p>
          <a:endParaRPr lang="zh-CN" altLang="en-US"/>
        </a:p>
      </dgm:t>
    </dgm:pt>
    <dgm:pt modelId="{CF3A3E6F-AC4E-433B-A044-AE205E03B777}" cxnId="{F75ECADB-CAF1-4B4D-B859-0054912F2CC2}" type="sibTrans">
      <dgm:prSet/>
      <dgm:spPr/>
    </dgm:pt>
    <dgm:pt modelId="{793ED1F5-7116-425B-8860-C3A4248335C0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夹心式</a:t>
          </a: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批评</a:t>
          </a: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3C58D264-93B8-46A8-9538-0964F60EBFD4}" cxnId="{A8D57E38-C12D-46BA-B35A-2AA0EEA5A171}" type="parTrans">
      <dgm:prSet/>
      <dgm:spPr/>
      <dgm:t>
        <a:bodyPr/>
        <a:lstStyle/>
        <a:p>
          <a:endParaRPr lang="zh-CN" altLang="en-US"/>
        </a:p>
      </dgm:t>
    </dgm:pt>
    <dgm:pt modelId="{03EDAF3C-DEBF-424E-BA97-78B1867DC440}" cxnId="{A8D57E38-C12D-46BA-B35A-2AA0EEA5A171}" type="sibTrans">
      <dgm:prSet/>
      <dgm:spPr/>
    </dgm:pt>
    <dgm:pt modelId="{4A40889B-AA60-46D8-B7FB-BF308A8401A6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换位</a:t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思考</a:t>
          </a: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48675957-6ED1-48E7-AEAE-3DEF19AFE7E2}" cxnId="{A1AF7067-1D12-4A8D-98C5-161F897EDF26}" type="parTrans">
      <dgm:prSet/>
      <dgm:spPr/>
      <dgm:t>
        <a:bodyPr/>
        <a:lstStyle/>
        <a:p>
          <a:endParaRPr lang="zh-CN" altLang="en-US"/>
        </a:p>
      </dgm:t>
    </dgm:pt>
    <dgm:pt modelId="{0E32560A-3DC3-4389-9212-09AB99F0AF3D}" cxnId="{A1AF7067-1D12-4A8D-98C5-161F897EDF26}" type="sibTrans">
      <dgm:prSet/>
      <dgm:spPr/>
    </dgm:pt>
    <dgm:pt modelId="{BCC8C305-F612-417F-AAF5-EEC5F45F34EB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诱之</a:t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以利</a:t>
          </a: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2067E41D-9284-4F4A-9A2D-FFE2C3561CF7}" cxnId="{2339FEAE-3D42-425F-908F-9CA09CE3A18B}" type="parTrans">
      <dgm:prSet/>
      <dgm:spPr/>
      <dgm:t>
        <a:bodyPr/>
        <a:lstStyle/>
        <a:p>
          <a:endParaRPr lang="zh-CN" altLang="en-US"/>
        </a:p>
      </dgm:t>
    </dgm:pt>
    <dgm:pt modelId="{D22C546B-7C38-4D87-A77F-44AE03A3B424}" cxnId="{2339FEAE-3D42-425F-908F-9CA09CE3A18B}" type="sibTrans">
      <dgm:prSet/>
      <dgm:spPr/>
    </dgm:pt>
    <dgm:pt modelId="{C829296E-97C8-4B3F-A6AE-700CC27E8456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动之</a:t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  <a:p>
          <a:pPr marR="0" algn="ctr" defTabSz="914400" rtl="0" eaLnBrk="1" fontAlgn="base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>以理</a:t>
          </a:r>
          <a:r>
            <a:rPr kumimoji="0" lang="zh-CN" altLang="en-US" sz="2000" b="1" i="0" u="none" strike="noStrike" cap="none" normalizeH="0" baseline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000" b="1" i="0" u="none" strike="noStrike" cap="none" normalizeH="0" baseline="0">
            <a:ln>
              <a:noFill/>
            </a:ln>
            <a:solidFill>
              <a:schemeClr val="tx2">
                <a:lumMod val="75000"/>
              </a:schemeClr>
            </a:solidFill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6FC57F33-F1EE-4D5C-8275-73113A6C7ADA}" cxnId="{58471D64-7E4A-417F-BBB3-C2E3084E8F4C}" type="parTrans">
      <dgm:prSet/>
      <dgm:spPr/>
      <dgm:t>
        <a:bodyPr/>
        <a:lstStyle/>
        <a:p>
          <a:endParaRPr lang="zh-CN" altLang="en-US"/>
        </a:p>
      </dgm:t>
    </dgm:pt>
    <dgm:pt modelId="{69711873-BC02-458E-9553-035CB30F8F22}" cxnId="{58471D64-7E4A-417F-BBB3-C2E3084E8F4C}" type="sibTrans">
      <dgm:prSet/>
      <dgm:spPr/>
    </dgm:pt>
    <dgm:pt modelId="{9BCF4A5A-490F-427A-A30B-8F9983CAA554}" type="pres">
      <dgm:prSet presAssocID="{875C6A38-1153-4958-B68B-56025E7EF20F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77501F3-6C27-413E-92D1-7CF3D7569FB6}" type="pres">
      <dgm:prSet presAssocID="{7C8450F7-68F9-4501-971E-D871EE1F7A77}" presName="centerShape" presStyleLbl="node0" presStyleIdx="0" presStyleCnt="1"/>
      <dgm:spPr/>
    </dgm:pt>
    <dgm:pt modelId="{174A19DE-B03D-4711-93A1-4994DA16E443}" type="pres">
      <dgm:prSet presAssocID="{76003821-69EA-4500-B40F-72287604185C}" presName="Name9" presStyleLbl="parChTrans1D2" presStyleIdx="0" presStyleCnt="7"/>
      <dgm:spPr/>
    </dgm:pt>
    <dgm:pt modelId="{02D97E7B-AF13-4FDC-8FD5-5D084B171516}" type="pres">
      <dgm:prSet presAssocID="{76003821-69EA-4500-B40F-72287604185C}" presName="connTx" presStyleCnt="0"/>
      <dgm:spPr/>
    </dgm:pt>
    <dgm:pt modelId="{E850ED23-0CE6-4EB6-B466-323055C59CC0}" type="pres">
      <dgm:prSet presAssocID="{6426FE8B-B248-45D1-B80A-C0BFDA627DDC}" presName="node" presStyleLbl="node1" presStyleIdx="0" presStyleCnt="7">
        <dgm:presLayoutVars>
          <dgm:bulletEnabled val="1"/>
        </dgm:presLayoutVars>
      </dgm:prSet>
      <dgm:spPr/>
    </dgm:pt>
    <dgm:pt modelId="{30E16735-968F-4433-BCAC-E904B2BC3FD4}" type="pres">
      <dgm:prSet presAssocID="{2EF190D7-D57B-4903-AFA0-EE01334529AA}" presName="Name9" presStyleLbl="parChTrans1D2" presStyleIdx="1" presStyleCnt="7"/>
      <dgm:spPr/>
    </dgm:pt>
    <dgm:pt modelId="{D6E47457-C332-49DC-BA4E-851B5A941B08}" type="pres">
      <dgm:prSet presAssocID="{2EF190D7-D57B-4903-AFA0-EE01334529AA}" presName="connTx" presStyleCnt="0"/>
      <dgm:spPr/>
    </dgm:pt>
    <dgm:pt modelId="{4DC21C34-CC8C-43B9-9FA2-EC75FE65CCB0}" type="pres">
      <dgm:prSet presAssocID="{7C273833-DC55-47C8-9B6C-487540398232}" presName="node" presStyleLbl="node1" presStyleIdx="1" presStyleCnt="7">
        <dgm:presLayoutVars>
          <dgm:bulletEnabled val="1"/>
        </dgm:presLayoutVars>
      </dgm:prSet>
      <dgm:spPr/>
    </dgm:pt>
    <dgm:pt modelId="{AC438704-B1D5-43F0-9112-74378C32DB24}" type="pres">
      <dgm:prSet presAssocID="{D37F6E34-C2D2-45C1-8895-850A87D4C9AA}" presName="Name9" presStyleLbl="parChTrans1D2" presStyleIdx="2" presStyleCnt="7"/>
      <dgm:spPr/>
    </dgm:pt>
    <dgm:pt modelId="{26E0FF19-B82B-4EA2-A8DC-B148B23BD75C}" type="pres">
      <dgm:prSet presAssocID="{D37F6E34-C2D2-45C1-8895-850A87D4C9AA}" presName="connTx" presStyleCnt="0"/>
      <dgm:spPr/>
    </dgm:pt>
    <dgm:pt modelId="{5208B134-DA7A-467D-AB3E-B7708B92CCCE}" type="pres">
      <dgm:prSet presAssocID="{B3BA109D-AFFC-4862-9EBE-349A23EB73D4}" presName="node" presStyleLbl="node1" presStyleIdx="2" presStyleCnt="7">
        <dgm:presLayoutVars>
          <dgm:bulletEnabled val="1"/>
        </dgm:presLayoutVars>
      </dgm:prSet>
      <dgm:spPr/>
    </dgm:pt>
    <dgm:pt modelId="{3E3EF24C-3366-48AD-82A0-9028B971D691}" type="pres">
      <dgm:prSet presAssocID="{3C58D264-93B8-46A8-9538-0964F60EBFD4}" presName="Name9" presStyleLbl="parChTrans1D2" presStyleIdx="3" presStyleCnt="7"/>
      <dgm:spPr/>
    </dgm:pt>
    <dgm:pt modelId="{78AB3EBD-4857-4EF3-8038-BC8DED2F5093}" type="pres">
      <dgm:prSet presAssocID="{3C58D264-93B8-46A8-9538-0964F60EBFD4}" presName="connTx" presStyleCnt="0"/>
      <dgm:spPr/>
    </dgm:pt>
    <dgm:pt modelId="{CDAD0FA2-8336-4A02-AAEF-2DEF904EA7FB}" type="pres">
      <dgm:prSet presAssocID="{793ED1F5-7116-425B-8860-C3A4248335C0}" presName="node" presStyleLbl="node1" presStyleIdx="3" presStyleCnt="7">
        <dgm:presLayoutVars>
          <dgm:bulletEnabled val="1"/>
        </dgm:presLayoutVars>
      </dgm:prSet>
      <dgm:spPr/>
    </dgm:pt>
    <dgm:pt modelId="{1FD71CDB-C4BB-4FAF-8672-1821CED96C8A}" type="pres">
      <dgm:prSet presAssocID="{48675957-6ED1-48E7-AEAE-3DEF19AFE7E2}" presName="Name9" presStyleLbl="parChTrans1D2" presStyleIdx="4" presStyleCnt="7"/>
      <dgm:spPr/>
    </dgm:pt>
    <dgm:pt modelId="{82A41DFB-4925-465D-A132-D8E19D86A4E6}" type="pres">
      <dgm:prSet presAssocID="{48675957-6ED1-48E7-AEAE-3DEF19AFE7E2}" presName="connTx" presStyleCnt="0"/>
      <dgm:spPr/>
    </dgm:pt>
    <dgm:pt modelId="{36C5EC20-807C-4111-95EB-D43F8BD89DBD}" type="pres">
      <dgm:prSet presAssocID="{4A40889B-AA60-46D8-B7FB-BF308A8401A6}" presName="node" presStyleLbl="node1" presStyleIdx="4" presStyleCnt="7">
        <dgm:presLayoutVars>
          <dgm:bulletEnabled val="1"/>
        </dgm:presLayoutVars>
      </dgm:prSet>
      <dgm:spPr/>
    </dgm:pt>
    <dgm:pt modelId="{4EFF1E69-ED1E-4357-BC96-67BFB2E86F59}" type="pres">
      <dgm:prSet presAssocID="{2067E41D-9284-4F4A-9A2D-FFE2C3561CF7}" presName="Name9" presStyleLbl="parChTrans1D2" presStyleIdx="5" presStyleCnt="7"/>
      <dgm:spPr/>
    </dgm:pt>
    <dgm:pt modelId="{FF3C4007-958F-48ED-AF53-56FD9F6C5F16}" type="pres">
      <dgm:prSet presAssocID="{2067E41D-9284-4F4A-9A2D-FFE2C3561CF7}" presName="connTx" presStyleCnt="0"/>
      <dgm:spPr/>
    </dgm:pt>
    <dgm:pt modelId="{7716BF5F-AE54-495D-9300-32E14BFCC566}" type="pres">
      <dgm:prSet presAssocID="{BCC8C305-F612-417F-AAF5-EEC5F45F34EB}" presName="node" presStyleLbl="node1" presStyleIdx="5" presStyleCnt="7">
        <dgm:presLayoutVars>
          <dgm:bulletEnabled val="1"/>
        </dgm:presLayoutVars>
      </dgm:prSet>
      <dgm:spPr/>
    </dgm:pt>
    <dgm:pt modelId="{C5C2C36A-B640-4C20-A737-21DA8915889E}" type="pres">
      <dgm:prSet presAssocID="{6FC57F33-F1EE-4D5C-8275-73113A6C7ADA}" presName="Name9" presStyleLbl="parChTrans1D2" presStyleIdx="6" presStyleCnt="7"/>
      <dgm:spPr/>
    </dgm:pt>
    <dgm:pt modelId="{D8506403-1EF4-4027-8109-6CF7562F0AB2}" type="pres">
      <dgm:prSet presAssocID="{6FC57F33-F1EE-4D5C-8275-73113A6C7ADA}" presName="connTx" presStyleCnt="0"/>
      <dgm:spPr/>
    </dgm:pt>
    <dgm:pt modelId="{16116657-1BFD-4669-A440-EB6660621257}" type="pres">
      <dgm:prSet presAssocID="{C829296E-97C8-4B3F-A6AE-700CC27E8456}" presName="node" presStyleLbl="node1" presStyleIdx="6" presStyleCnt="7">
        <dgm:presLayoutVars>
          <dgm:bulletEnabled val="1"/>
        </dgm:presLayoutVars>
      </dgm:prSet>
      <dgm:spPr/>
    </dgm:pt>
  </dgm:ptLst>
  <dgm:cxnLst>
    <dgm:cxn modelId="{C8905913-250E-4749-B803-83CA3A022663}" srcId="{875C6A38-1153-4958-B68B-56025E7EF20F}" destId="{7C8450F7-68F9-4501-971E-D871EE1F7A77}" srcOrd="0" destOrd="0" parTransId="{74A606A2-3B51-475C-B9B4-D72DCABDBF99}" sibTransId="{37D4B983-31EB-47B7-886E-C77C0702E58B}"/>
    <dgm:cxn modelId="{E8C08640-C326-4630-94F8-D8AF8A47F81A}" srcId="{7C8450F7-68F9-4501-971E-D871EE1F7A77}" destId="{6426FE8B-B248-45D1-B80A-C0BFDA627DDC}" srcOrd="0" destOrd="0" parTransId="{76003821-69EA-4500-B40F-72287604185C}" sibTransId="{660010ED-E46C-4B73-8A86-7F092918B724}"/>
    <dgm:cxn modelId="{D12ECC8C-B172-4F5C-B15E-64F5B6F630B6}" srcId="{7C8450F7-68F9-4501-971E-D871EE1F7A77}" destId="{7C273833-DC55-47C8-9B6C-487540398232}" srcOrd="1" destOrd="0" parTransId="{2EF190D7-D57B-4903-AFA0-EE01334529AA}" sibTransId="{E59947C6-80F5-4AA4-BEF6-6B134A06ACE9}"/>
    <dgm:cxn modelId="{F75ECADB-CAF1-4B4D-B859-0054912F2CC2}" srcId="{7C8450F7-68F9-4501-971E-D871EE1F7A77}" destId="{B3BA109D-AFFC-4862-9EBE-349A23EB73D4}" srcOrd="2" destOrd="0" parTransId="{D37F6E34-C2D2-45C1-8895-850A87D4C9AA}" sibTransId="{CF3A3E6F-AC4E-433B-A044-AE205E03B777}"/>
    <dgm:cxn modelId="{A8D57E38-C12D-46BA-B35A-2AA0EEA5A171}" srcId="{7C8450F7-68F9-4501-971E-D871EE1F7A77}" destId="{793ED1F5-7116-425B-8860-C3A4248335C0}" srcOrd="3" destOrd="0" parTransId="{3C58D264-93B8-46A8-9538-0964F60EBFD4}" sibTransId="{03EDAF3C-DEBF-424E-BA97-78B1867DC440}"/>
    <dgm:cxn modelId="{A1AF7067-1D12-4A8D-98C5-161F897EDF26}" srcId="{7C8450F7-68F9-4501-971E-D871EE1F7A77}" destId="{4A40889B-AA60-46D8-B7FB-BF308A8401A6}" srcOrd="4" destOrd="0" parTransId="{48675957-6ED1-48E7-AEAE-3DEF19AFE7E2}" sibTransId="{0E32560A-3DC3-4389-9212-09AB99F0AF3D}"/>
    <dgm:cxn modelId="{2339FEAE-3D42-425F-908F-9CA09CE3A18B}" srcId="{7C8450F7-68F9-4501-971E-D871EE1F7A77}" destId="{BCC8C305-F612-417F-AAF5-EEC5F45F34EB}" srcOrd="5" destOrd="0" parTransId="{2067E41D-9284-4F4A-9A2D-FFE2C3561CF7}" sibTransId="{D22C546B-7C38-4D87-A77F-44AE03A3B424}"/>
    <dgm:cxn modelId="{58471D64-7E4A-417F-BBB3-C2E3084E8F4C}" srcId="{7C8450F7-68F9-4501-971E-D871EE1F7A77}" destId="{C829296E-97C8-4B3F-A6AE-700CC27E8456}" srcOrd="6" destOrd="0" parTransId="{6FC57F33-F1EE-4D5C-8275-73113A6C7ADA}" sibTransId="{69711873-BC02-458E-9553-035CB30F8F22}"/>
    <dgm:cxn modelId="{8E04577B-C327-4743-89B3-ACF87F8C1AC1}" type="presOf" srcId="{875C6A38-1153-4958-B68B-56025E7EF20F}" destId="{9BCF4A5A-490F-427A-A30B-8F9983CAA554}" srcOrd="0" destOrd="0" presId="urn:microsoft.com/office/officeart/2005/8/layout/radial1"/>
    <dgm:cxn modelId="{530709EC-9E86-4D94-BA53-ACD29B2ED6C7}" type="presParOf" srcId="{9BCF4A5A-490F-427A-A30B-8F9983CAA554}" destId="{677501F3-6C27-413E-92D1-7CF3D7569FB6}" srcOrd="0" destOrd="0" presId="urn:microsoft.com/office/officeart/2005/8/layout/radial1"/>
    <dgm:cxn modelId="{DFF3F25B-F407-4C73-9FAC-A9B6E18D2D3B}" type="presOf" srcId="{7C8450F7-68F9-4501-971E-D871EE1F7A77}" destId="{677501F3-6C27-413E-92D1-7CF3D7569FB6}" srcOrd="0" destOrd="0" presId="urn:microsoft.com/office/officeart/2005/8/layout/radial1"/>
    <dgm:cxn modelId="{E478D186-3193-4E48-91CF-0B670377A01E}" type="presParOf" srcId="{9BCF4A5A-490F-427A-A30B-8F9983CAA554}" destId="{174A19DE-B03D-4711-93A1-4994DA16E443}" srcOrd="1" destOrd="0" presId="urn:microsoft.com/office/officeart/2005/8/layout/radial1"/>
    <dgm:cxn modelId="{D67C568A-4C81-434A-8F71-CF1FDB97775F}" type="presOf" srcId="{76003821-69EA-4500-B40F-72287604185C}" destId="{174A19DE-B03D-4711-93A1-4994DA16E443}" srcOrd="0" destOrd="0" presId="urn:microsoft.com/office/officeart/2005/8/layout/radial1"/>
    <dgm:cxn modelId="{A2F32246-7AFB-4E17-BBA9-8E32A353973B}" type="presParOf" srcId="{174A19DE-B03D-4711-93A1-4994DA16E443}" destId="{02D97E7B-AF13-4FDC-8FD5-5D084B171516}" srcOrd="0" destOrd="1" presId="urn:microsoft.com/office/officeart/2005/8/layout/radial1"/>
    <dgm:cxn modelId="{6318D021-1615-4A76-9FDD-D3CEA583C9F8}" type="presOf" srcId="{76003821-69EA-4500-B40F-72287604185C}" destId="{02D97E7B-AF13-4FDC-8FD5-5D084B171516}" srcOrd="1" destOrd="0" presId="urn:microsoft.com/office/officeart/2005/8/layout/radial1"/>
    <dgm:cxn modelId="{DC9C30D7-926B-4885-B6C0-8A71CB8DE9BE}" type="presParOf" srcId="{9BCF4A5A-490F-427A-A30B-8F9983CAA554}" destId="{E850ED23-0CE6-4EB6-B466-323055C59CC0}" srcOrd="2" destOrd="0" presId="urn:microsoft.com/office/officeart/2005/8/layout/radial1"/>
    <dgm:cxn modelId="{84777989-A254-488F-8862-D041A2840B45}" type="presOf" srcId="{6426FE8B-B248-45D1-B80A-C0BFDA627DDC}" destId="{E850ED23-0CE6-4EB6-B466-323055C59CC0}" srcOrd="0" destOrd="0" presId="urn:microsoft.com/office/officeart/2005/8/layout/radial1"/>
    <dgm:cxn modelId="{7AC4AA35-EABA-4C76-89BA-B62080F6CC96}" type="presParOf" srcId="{9BCF4A5A-490F-427A-A30B-8F9983CAA554}" destId="{30E16735-968F-4433-BCAC-E904B2BC3FD4}" srcOrd="3" destOrd="0" presId="urn:microsoft.com/office/officeart/2005/8/layout/radial1"/>
    <dgm:cxn modelId="{9C41B968-121B-44CB-8F05-5863B1A89E63}" type="presOf" srcId="{2EF190D7-D57B-4903-AFA0-EE01334529AA}" destId="{30E16735-968F-4433-BCAC-E904B2BC3FD4}" srcOrd="0" destOrd="0" presId="urn:microsoft.com/office/officeart/2005/8/layout/radial1"/>
    <dgm:cxn modelId="{737CA2C7-D651-454D-A4FA-319EC004092C}" type="presParOf" srcId="{30E16735-968F-4433-BCAC-E904B2BC3FD4}" destId="{D6E47457-C332-49DC-BA4E-851B5A941B08}" srcOrd="0" destOrd="3" presId="urn:microsoft.com/office/officeart/2005/8/layout/radial1"/>
    <dgm:cxn modelId="{9DF31803-BFDB-4027-9ED1-83B1FAB43602}" type="presOf" srcId="{2EF190D7-D57B-4903-AFA0-EE01334529AA}" destId="{D6E47457-C332-49DC-BA4E-851B5A941B08}" srcOrd="1" destOrd="0" presId="urn:microsoft.com/office/officeart/2005/8/layout/radial1"/>
    <dgm:cxn modelId="{42C6CEC6-5DF7-4AAF-B7DE-3866B56FD6FC}" type="presParOf" srcId="{9BCF4A5A-490F-427A-A30B-8F9983CAA554}" destId="{4DC21C34-CC8C-43B9-9FA2-EC75FE65CCB0}" srcOrd="4" destOrd="0" presId="urn:microsoft.com/office/officeart/2005/8/layout/radial1"/>
    <dgm:cxn modelId="{776DF93B-D945-4B40-8D3C-88E12F9A3A9D}" type="presOf" srcId="{7C273833-DC55-47C8-9B6C-487540398232}" destId="{4DC21C34-CC8C-43B9-9FA2-EC75FE65CCB0}" srcOrd="0" destOrd="0" presId="urn:microsoft.com/office/officeart/2005/8/layout/radial1"/>
    <dgm:cxn modelId="{C115C168-9BF7-4286-831E-DFF68A66BABC}" type="presParOf" srcId="{9BCF4A5A-490F-427A-A30B-8F9983CAA554}" destId="{AC438704-B1D5-43F0-9112-74378C32DB24}" srcOrd="5" destOrd="0" presId="urn:microsoft.com/office/officeart/2005/8/layout/radial1"/>
    <dgm:cxn modelId="{D405ECD4-8A5D-4B63-9415-374FA6221520}" type="presOf" srcId="{D37F6E34-C2D2-45C1-8895-850A87D4C9AA}" destId="{AC438704-B1D5-43F0-9112-74378C32DB24}" srcOrd="0" destOrd="0" presId="urn:microsoft.com/office/officeart/2005/8/layout/radial1"/>
    <dgm:cxn modelId="{23B7BF25-4193-4823-BD1F-05B99A9ABD23}" type="presParOf" srcId="{AC438704-B1D5-43F0-9112-74378C32DB24}" destId="{26E0FF19-B82B-4EA2-A8DC-B148B23BD75C}" srcOrd="0" destOrd="5" presId="urn:microsoft.com/office/officeart/2005/8/layout/radial1"/>
    <dgm:cxn modelId="{6A856347-7BC7-46A0-AE5C-4130F5D7C57A}" type="presOf" srcId="{D37F6E34-C2D2-45C1-8895-850A87D4C9AA}" destId="{26E0FF19-B82B-4EA2-A8DC-B148B23BD75C}" srcOrd="1" destOrd="0" presId="urn:microsoft.com/office/officeart/2005/8/layout/radial1"/>
    <dgm:cxn modelId="{25C8C5ED-0F2E-493A-8FF5-6352479BCC2D}" type="presParOf" srcId="{9BCF4A5A-490F-427A-A30B-8F9983CAA554}" destId="{5208B134-DA7A-467D-AB3E-B7708B92CCCE}" srcOrd="6" destOrd="0" presId="urn:microsoft.com/office/officeart/2005/8/layout/radial1"/>
    <dgm:cxn modelId="{C8E12968-BFED-414C-986A-AB2978C90269}" type="presOf" srcId="{B3BA109D-AFFC-4862-9EBE-349A23EB73D4}" destId="{5208B134-DA7A-467D-AB3E-B7708B92CCCE}" srcOrd="0" destOrd="0" presId="urn:microsoft.com/office/officeart/2005/8/layout/radial1"/>
    <dgm:cxn modelId="{878F944B-861F-4BF7-A5ED-98DC7C3D175C}" type="presParOf" srcId="{9BCF4A5A-490F-427A-A30B-8F9983CAA554}" destId="{3E3EF24C-3366-48AD-82A0-9028B971D691}" srcOrd="7" destOrd="0" presId="urn:microsoft.com/office/officeart/2005/8/layout/radial1"/>
    <dgm:cxn modelId="{5DFD62CD-5809-4C98-9347-6A93B302AF05}" type="presOf" srcId="{3C58D264-93B8-46A8-9538-0964F60EBFD4}" destId="{3E3EF24C-3366-48AD-82A0-9028B971D691}" srcOrd="0" destOrd="0" presId="urn:microsoft.com/office/officeart/2005/8/layout/radial1"/>
    <dgm:cxn modelId="{6EFFEE90-1CB4-43AB-9919-2C7CED8E03D9}" type="presParOf" srcId="{3E3EF24C-3366-48AD-82A0-9028B971D691}" destId="{78AB3EBD-4857-4EF3-8038-BC8DED2F5093}" srcOrd="0" destOrd="7" presId="urn:microsoft.com/office/officeart/2005/8/layout/radial1"/>
    <dgm:cxn modelId="{6B9821F1-9D63-4CCC-BF79-BCA1973F1F4C}" type="presOf" srcId="{3C58D264-93B8-46A8-9538-0964F60EBFD4}" destId="{78AB3EBD-4857-4EF3-8038-BC8DED2F5093}" srcOrd="1" destOrd="0" presId="urn:microsoft.com/office/officeart/2005/8/layout/radial1"/>
    <dgm:cxn modelId="{4B7F1290-4BEA-4FBA-8B5F-521789C16233}" type="presParOf" srcId="{9BCF4A5A-490F-427A-A30B-8F9983CAA554}" destId="{CDAD0FA2-8336-4A02-AAEF-2DEF904EA7FB}" srcOrd="8" destOrd="0" presId="urn:microsoft.com/office/officeart/2005/8/layout/radial1"/>
    <dgm:cxn modelId="{BDF36109-32AD-47C6-B806-49CF1B163C04}" type="presOf" srcId="{793ED1F5-7116-425B-8860-C3A4248335C0}" destId="{CDAD0FA2-8336-4A02-AAEF-2DEF904EA7FB}" srcOrd="0" destOrd="0" presId="urn:microsoft.com/office/officeart/2005/8/layout/radial1"/>
    <dgm:cxn modelId="{4EE3C4AC-5391-41FD-8956-2238D4C639F6}" type="presParOf" srcId="{9BCF4A5A-490F-427A-A30B-8F9983CAA554}" destId="{1FD71CDB-C4BB-4FAF-8672-1821CED96C8A}" srcOrd="9" destOrd="0" presId="urn:microsoft.com/office/officeart/2005/8/layout/radial1"/>
    <dgm:cxn modelId="{0C840F48-BC8C-4252-AC5D-A38AB18F6869}" type="presOf" srcId="{48675957-6ED1-48E7-AEAE-3DEF19AFE7E2}" destId="{1FD71CDB-C4BB-4FAF-8672-1821CED96C8A}" srcOrd="0" destOrd="0" presId="urn:microsoft.com/office/officeart/2005/8/layout/radial1"/>
    <dgm:cxn modelId="{FABE2D22-DC29-44BE-98D0-48EB6069127F}" type="presParOf" srcId="{1FD71CDB-C4BB-4FAF-8672-1821CED96C8A}" destId="{82A41DFB-4925-465D-A132-D8E19D86A4E6}" srcOrd="0" destOrd="9" presId="urn:microsoft.com/office/officeart/2005/8/layout/radial1"/>
    <dgm:cxn modelId="{78C16E83-61F7-4EC2-9286-277F0BF1C6A2}" type="presOf" srcId="{48675957-6ED1-48E7-AEAE-3DEF19AFE7E2}" destId="{82A41DFB-4925-465D-A132-D8E19D86A4E6}" srcOrd="1" destOrd="0" presId="urn:microsoft.com/office/officeart/2005/8/layout/radial1"/>
    <dgm:cxn modelId="{D97D29D9-3378-4B4B-8DEE-0BD9457AE63D}" type="presParOf" srcId="{9BCF4A5A-490F-427A-A30B-8F9983CAA554}" destId="{36C5EC20-807C-4111-95EB-D43F8BD89DBD}" srcOrd="10" destOrd="0" presId="urn:microsoft.com/office/officeart/2005/8/layout/radial1"/>
    <dgm:cxn modelId="{D1EAFB3A-023F-4720-9577-601D7E76366B}" type="presOf" srcId="{4A40889B-AA60-46D8-B7FB-BF308A8401A6}" destId="{36C5EC20-807C-4111-95EB-D43F8BD89DBD}" srcOrd="0" destOrd="0" presId="urn:microsoft.com/office/officeart/2005/8/layout/radial1"/>
    <dgm:cxn modelId="{D0A1BE8A-4043-4DE2-A940-825D0CB34A0A}" type="presParOf" srcId="{9BCF4A5A-490F-427A-A30B-8F9983CAA554}" destId="{4EFF1E69-ED1E-4357-BC96-67BFB2E86F59}" srcOrd="11" destOrd="0" presId="urn:microsoft.com/office/officeart/2005/8/layout/radial1"/>
    <dgm:cxn modelId="{976A604E-1E17-4D2A-B131-6075BA6572C6}" type="presOf" srcId="{2067E41D-9284-4F4A-9A2D-FFE2C3561CF7}" destId="{4EFF1E69-ED1E-4357-BC96-67BFB2E86F59}" srcOrd="0" destOrd="0" presId="urn:microsoft.com/office/officeart/2005/8/layout/radial1"/>
    <dgm:cxn modelId="{9EEBDD3E-5A05-4B4F-920F-424A1F68F39C}" type="presParOf" srcId="{4EFF1E69-ED1E-4357-BC96-67BFB2E86F59}" destId="{FF3C4007-958F-48ED-AF53-56FD9F6C5F16}" srcOrd="0" destOrd="11" presId="urn:microsoft.com/office/officeart/2005/8/layout/radial1"/>
    <dgm:cxn modelId="{A31517D8-53A7-463C-85D2-6D5D12966EEC}" type="presOf" srcId="{2067E41D-9284-4F4A-9A2D-FFE2C3561CF7}" destId="{FF3C4007-958F-48ED-AF53-56FD9F6C5F16}" srcOrd="1" destOrd="0" presId="urn:microsoft.com/office/officeart/2005/8/layout/radial1"/>
    <dgm:cxn modelId="{EE7C355A-A15C-46DB-A4C6-128A74FC36BE}" type="presParOf" srcId="{9BCF4A5A-490F-427A-A30B-8F9983CAA554}" destId="{7716BF5F-AE54-495D-9300-32E14BFCC566}" srcOrd="12" destOrd="0" presId="urn:microsoft.com/office/officeart/2005/8/layout/radial1"/>
    <dgm:cxn modelId="{098FC28A-0FD4-4915-A08F-B9249BC08B2F}" type="presOf" srcId="{BCC8C305-F612-417F-AAF5-EEC5F45F34EB}" destId="{7716BF5F-AE54-495D-9300-32E14BFCC566}" srcOrd="0" destOrd="0" presId="urn:microsoft.com/office/officeart/2005/8/layout/radial1"/>
    <dgm:cxn modelId="{510BAA93-1DA7-494A-AEDF-B82D975AFA33}" type="presParOf" srcId="{9BCF4A5A-490F-427A-A30B-8F9983CAA554}" destId="{C5C2C36A-B640-4C20-A737-21DA8915889E}" srcOrd="13" destOrd="0" presId="urn:microsoft.com/office/officeart/2005/8/layout/radial1"/>
    <dgm:cxn modelId="{25AD832C-04D5-41B3-B14A-4FA8520A8A0A}" type="presOf" srcId="{6FC57F33-F1EE-4D5C-8275-73113A6C7ADA}" destId="{C5C2C36A-B640-4C20-A737-21DA8915889E}" srcOrd="0" destOrd="0" presId="urn:microsoft.com/office/officeart/2005/8/layout/radial1"/>
    <dgm:cxn modelId="{2A24EDC7-FF3D-4FBF-AA89-23B9C89749EB}" type="presParOf" srcId="{C5C2C36A-B640-4C20-A737-21DA8915889E}" destId="{D8506403-1EF4-4027-8109-6CF7562F0AB2}" srcOrd="0" destOrd="13" presId="urn:microsoft.com/office/officeart/2005/8/layout/radial1"/>
    <dgm:cxn modelId="{41DA52B5-86AB-45AD-AAB1-703DE67AFA25}" type="presOf" srcId="{6FC57F33-F1EE-4D5C-8275-73113A6C7ADA}" destId="{D8506403-1EF4-4027-8109-6CF7562F0AB2}" srcOrd="1" destOrd="0" presId="urn:microsoft.com/office/officeart/2005/8/layout/radial1"/>
    <dgm:cxn modelId="{CF627C99-1D86-41BD-A515-12D62D2F298D}" type="presParOf" srcId="{9BCF4A5A-490F-427A-A30B-8F9983CAA554}" destId="{16116657-1BFD-4669-A440-EB6660621257}" srcOrd="14" destOrd="0" presId="urn:microsoft.com/office/officeart/2005/8/layout/radial1"/>
    <dgm:cxn modelId="{6889415A-A022-4DF7-A2EA-062E8E514BFA}" type="presOf" srcId="{C829296E-97C8-4B3F-A6AE-700CC27E8456}" destId="{16116657-1BFD-4669-A440-EB6660621257}" srcOrd="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FC41305-A641-452F-83C4-DB95147532D7}" type="doc">
      <dgm:prSet loTypeId="urn:microsoft.com/office/officeart/2009/3/layout/PlusandMinus" loCatId="relationship" qsTypeId="urn:microsoft.com/office/officeart/2005/8/quickstyle/3d5" qsCatId="3D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1E6A97CF-32E3-474D-83EC-72FA13EAEEB5}">
      <dgm:prSet phldrT="[文本]" custT="1"/>
      <dgm:spPr/>
      <dgm:t>
        <a:bodyPr anchor="ctr" anchorCtr="1"/>
        <a:lstStyle/>
        <a:p>
          <a:r>
            <a:rPr lang="zh-CN" altLang="en-US" sz="4000" dirty="0"/>
            <a:t>真</a:t>
          </a:r>
          <a:r>
            <a:rPr lang="en-US" altLang="zh-CN" sz="4000" dirty="0"/>
            <a:t>&amp;</a:t>
          </a:r>
          <a:r>
            <a:rPr lang="zh-CN" altLang="en-US" sz="4000" dirty="0"/>
            <a:t>精</a:t>
          </a:r>
        </a:p>
      </dgm:t>
    </dgm:pt>
    <dgm:pt modelId="{613750DD-3FDD-4A2A-BFA6-6EB4C94E8491}" cxnId="{2DA69CC7-109B-45A5-B6AA-7D49516E6B42}" type="parTrans">
      <dgm:prSet/>
      <dgm:spPr/>
      <dgm:t>
        <a:bodyPr/>
        <a:lstStyle/>
        <a:p>
          <a:endParaRPr lang="zh-CN" altLang="en-US"/>
        </a:p>
      </dgm:t>
    </dgm:pt>
    <dgm:pt modelId="{96629EE2-D278-4338-84D5-B617186464A4}" cxnId="{2DA69CC7-109B-45A5-B6AA-7D49516E6B42}" type="sibTrans">
      <dgm:prSet/>
      <dgm:spPr/>
      <dgm:t>
        <a:bodyPr/>
        <a:lstStyle/>
        <a:p>
          <a:endParaRPr lang="zh-CN" altLang="en-US"/>
        </a:p>
      </dgm:t>
    </dgm:pt>
    <dgm:pt modelId="{37B7D2EA-E6B1-45BF-86FD-54128F7569FB}">
      <dgm:prSet phldrT="[文本]" custT="1"/>
      <dgm:spPr/>
      <dgm:t>
        <a:bodyPr anchor="ctr" anchorCtr="1"/>
        <a:lstStyle/>
        <a:p>
          <a:r>
            <a:rPr lang="zh-CN" altLang="en-US" sz="4000" dirty="0"/>
            <a:t>假</a:t>
          </a:r>
          <a:r>
            <a:rPr lang="en-US" altLang="zh-CN" sz="4000" dirty="0"/>
            <a:t>&amp;</a:t>
          </a:r>
          <a:r>
            <a:rPr lang="zh-CN" altLang="en-US" sz="4000" dirty="0"/>
            <a:t>粗</a:t>
          </a:r>
        </a:p>
      </dgm:t>
    </dgm:pt>
    <dgm:pt modelId="{AA4D5AF5-2110-461C-ACA0-DAABC88889C4}" cxnId="{457D6C4C-9E5A-4D7B-A90F-4FF4DCB9CA79}" type="parTrans">
      <dgm:prSet/>
      <dgm:spPr/>
      <dgm:t>
        <a:bodyPr/>
        <a:lstStyle/>
        <a:p>
          <a:endParaRPr lang="zh-CN" altLang="en-US"/>
        </a:p>
      </dgm:t>
    </dgm:pt>
    <dgm:pt modelId="{9617C6C3-0826-4900-B6A6-32DEF491AD5F}" cxnId="{457D6C4C-9E5A-4D7B-A90F-4FF4DCB9CA79}" type="sibTrans">
      <dgm:prSet/>
      <dgm:spPr/>
      <dgm:t>
        <a:bodyPr/>
        <a:lstStyle/>
        <a:p>
          <a:endParaRPr lang="zh-CN" altLang="en-US"/>
        </a:p>
      </dgm:t>
    </dgm:pt>
    <dgm:pt modelId="{A63943ED-4A0D-4B11-8B26-93B5AD82CCE4}" type="pres">
      <dgm:prSet presAssocID="{2FC41305-A641-452F-83C4-DB95147532D7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</dgm:pt>
    <dgm:pt modelId="{1327EC36-F144-41CC-8F39-5434194C7ECE}" type="pres">
      <dgm:prSet presAssocID="{2FC41305-A641-452F-83C4-DB95147532D7}" presName="Background" presStyleLbl="bgImgPlace1" presStyleIdx="0" presStyleCnt="1"/>
      <dgm:spPr/>
    </dgm:pt>
    <dgm:pt modelId="{B87D801F-F0D5-46D2-AD17-696BE4E8B2EF}" type="pres">
      <dgm:prSet presAssocID="{2FC41305-A641-452F-83C4-DB95147532D7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939AE7FA-F190-4F11-B117-D639EEA8F3E0}" type="pres">
      <dgm:prSet presAssocID="{2FC41305-A641-452F-83C4-DB95147532D7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9398B335-715A-4731-B59D-D13F4C762ECE}" type="pres">
      <dgm:prSet presAssocID="{2FC41305-A641-452F-83C4-DB95147532D7}" presName="Plus" presStyleLbl="alignNode1" presStyleIdx="0" presStyleCnt="2"/>
      <dgm:spPr/>
    </dgm:pt>
    <dgm:pt modelId="{B06D8FE4-E585-4814-A8A7-01EFFBBC02B2}" type="pres">
      <dgm:prSet presAssocID="{2FC41305-A641-452F-83C4-DB95147532D7}" presName="Minus" presStyleLbl="alignNode1" presStyleIdx="1" presStyleCnt="2"/>
      <dgm:spPr/>
    </dgm:pt>
    <dgm:pt modelId="{3F85D536-9EE8-45B1-99F1-6011DC5F0E9D}" type="pres">
      <dgm:prSet presAssocID="{2FC41305-A641-452F-83C4-DB95147532D7}" presName="Divider" presStyleLbl="parChTrans1D1" presStyleIdx="0" presStyleCnt="1"/>
      <dgm:spPr/>
    </dgm:pt>
  </dgm:ptLst>
  <dgm:cxnLst>
    <dgm:cxn modelId="{F8039306-18E9-4661-BAC3-BC7E37E85E89}" type="presOf" srcId="{2FC41305-A641-452F-83C4-DB95147532D7}" destId="{A63943ED-4A0D-4B11-8B26-93B5AD82CCE4}" srcOrd="0" destOrd="0" presId="urn:microsoft.com/office/officeart/2009/3/layout/PlusandMinus"/>
    <dgm:cxn modelId="{A6F5132A-B71D-4AD0-A1D1-C26D18E3B61E}" type="presOf" srcId="{37B7D2EA-E6B1-45BF-86FD-54128F7569FB}" destId="{939AE7FA-F190-4F11-B117-D639EEA8F3E0}" srcOrd="0" destOrd="0" presId="urn:microsoft.com/office/officeart/2009/3/layout/PlusandMinus"/>
    <dgm:cxn modelId="{BCD30035-4D63-4A6B-8A37-98A54992C6DC}" type="presOf" srcId="{1E6A97CF-32E3-474D-83EC-72FA13EAEEB5}" destId="{B87D801F-F0D5-46D2-AD17-696BE4E8B2EF}" srcOrd="0" destOrd="0" presId="urn:microsoft.com/office/officeart/2009/3/layout/PlusandMinus"/>
    <dgm:cxn modelId="{457D6C4C-9E5A-4D7B-A90F-4FF4DCB9CA79}" srcId="{2FC41305-A641-452F-83C4-DB95147532D7}" destId="{37B7D2EA-E6B1-45BF-86FD-54128F7569FB}" srcOrd="1" destOrd="0" parTransId="{AA4D5AF5-2110-461C-ACA0-DAABC88889C4}" sibTransId="{9617C6C3-0826-4900-B6A6-32DEF491AD5F}"/>
    <dgm:cxn modelId="{2DA69CC7-109B-45A5-B6AA-7D49516E6B42}" srcId="{2FC41305-A641-452F-83C4-DB95147532D7}" destId="{1E6A97CF-32E3-474D-83EC-72FA13EAEEB5}" srcOrd="0" destOrd="0" parTransId="{613750DD-3FDD-4A2A-BFA6-6EB4C94E8491}" sibTransId="{96629EE2-D278-4338-84D5-B617186464A4}"/>
    <dgm:cxn modelId="{B3BDC1CF-3902-43E1-A752-D41F59E8930A}" type="presParOf" srcId="{A63943ED-4A0D-4B11-8B26-93B5AD82CCE4}" destId="{1327EC36-F144-41CC-8F39-5434194C7ECE}" srcOrd="0" destOrd="0" presId="urn:microsoft.com/office/officeart/2009/3/layout/PlusandMinus"/>
    <dgm:cxn modelId="{24CF1605-D1F6-4F87-89E3-B418C55A3AAD}" type="presParOf" srcId="{A63943ED-4A0D-4B11-8B26-93B5AD82CCE4}" destId="{B87D801F-F0D5-46D2-AD17-696BE4E8B2EF}" srcOrd="1" destOrd="0" presId="urn:microsoft.com/office/officeart/2009/3/layout/PlusandMinus"/>
    <dgm:cxn modelId="{7ECE6D68-AF8D-4C7D-A8D1-6A54E7301BBA}" type="presParOf" srcId="{A63943ED-4A0D-4B11-8B26-93B5AD82CCE4}" destId="{939AE7FA-F190-4F11-B117-D639EEA8F3E0}" srcOrd="2" destOrd="0" presId="urn:microsoft.com/office/officeart/2009/3/layout/PlusandMinus"/>
    <dgm:cxn modelId="{9E52382D-37AF-452F-A8B7-492AC816DA94}" type="presParOf" srcId="{A63943ED-4A0D-4B11-8B26-93B5AD82CCE4}" destId="{9398B335-715A-4731-B59D-D13F4C762ECE}" srcOrd="3" destOrd="0" presId="urn:microsoft.com/office/officeart/2009/3/layout/PlusandMinus"/>
    <dgm:cxn modelId="{0D650C5A-1063-4657-A924-E8B4D6D9A626}" type="presParOf" srcId="{A63943ED-4A0D-4B11-8B26-93B5AD82CCE4}" destId="{B06D8FE4-E585-4814-A8A7-01EFFBBC02B2}" srcOrd="4" destOrd="0" presId="urn:microsoft.com/office/officeart/2009/3/layout/PlusandMinus"/>
    <dgm:cxn modelId="{17DA7FC3-43EB-496C-B701-A6E6FF3ED54F}" type="presParOf" srcId="{A63943ED-4A0D-4B11-8B26-93B5AD82CCE4}" destId="{3F85D536-9EE8-45B1-99F1-6011DC5F0E9D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3A1676F-A1CC-4415-A72B-D1915560836B}" type="doc">
      <dgm:prSet loTypeId="hierarchy" loCatId="hierarchy" qsTypeId="urn:microsoft.com/office/officeart/2005/8/quickstyle/3d1" qsCatId="3D" csTypeId="urn:microsoft.com/office/officeart/2005/8/colors/colorful1" csCatId="accent2"/>
      <dgm:spPr/>
    </dgm:pt>
    <dgm:pt modelId="{DD249DF2-0AE7-4BC8-9969-0CD02819CAFD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3600" b="1" i="0" u="none" strike="noStrike" cap="none" normalizeH="0" baseline="0" dirty="0">
              <a:effectLst/>
              <a:latin typeface="微软雅黑" panose="020B0503020204020204" charset="-122"/>
              <a:ea typeface="微软雅黑" panose="020B0503020204020204" charset="-122"/>
            </a:rPr>
            <a:t>时限性</a:t>
          </a:r>
          <a:r>
            <a:rPr kumimoji="0" lang="zh-CN" altLang="en-US" sz="3600" b="1" i="0" u="none" strike="noStrike" cap="none" normalizeH="0" baseline="0" dirty="0"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3600" b="1" i="0" u="none" strike="noStrike" cap="none" normalizeH="0" baseline="0" dirty="0"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0B49FC47-033B-4340-8F8F-AAC185C22F79}" cxnId="{B14D375C-7055-4E6E-B6B1-FFD6F2EABCB9}" type="parTrans">
      <dgm:prSet/>
      <dgm:spPr/>
      <dgm:t>
        <a:bodyPr/>
        <a:lstStyle/>
        <a:p>
          <a:endParaRPr lang="zh-CN" altLang="en-US"/>
        </a:p>
      </dgm:t>
    </dgm:pt>
    <dgm:pt modelId="{E4EFA7EB-4060-4819-BFA8-54D5651FD98C}" cxnId="{B14D375C-7055-4E6E-B6B1-FFD6F2EABCB9}" type="sibTrans">
      <dgm:prSet/>
      <dgm:spPr/>
      <dgm:t>
        <a:bodyPr/>
        <a:lstStyle/>
        <a:p>
          <a:endParaRPr lang="zh-CN" altLang="en-US"/>
        </a:p>
      </dgm:t>
    </dgm:pt>
    <dgm:pt modelId="{8175CC21-B15A-4C2D-82A8-D59A130AE56E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>开展时限</a:t>
          </a: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800" b="1" i="0" u="none" strike="noStrike" cap="none" normalizeH="0" baseline="0"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1E475532-2818-4C3E-9BAA-783C2B621E8A}" cxnId="{65960898-221E-4C00-A3F7-619F794A3F01}" type="parTrans">
      <dgm:prSet/>
      <dgm:spPr/>
      <dgm:t>
        <a:bodyPr/>
        <a:lstStyle/>
        <a:p>
          <a:endParaRPr lang="zh-CN" altLang="en-US"/>
        </a:p>
      </dgm:t>
    </dgm:pt>
    <dgm:pt modelId="{92A07D06-D692-4115-8479-85417C7933D5}" cxnId="{65960898-221E-4C00-A3F7-619F794A3F01}" type="sibTrans">
      <dgm:prSet/>
      <dgm:spPr/>
      <dgm:t>
        <a:bodyPr/>
        <a:lstStyle/>
        <a:p>
          <a:endParaRPr lang="zh-CN" altLang="en-US"/>
        </a:p>
      </dgm:t>
    </dgm:pt>
    <dgm:pt modelId="{D8BABB7E-2A92-4C14-BBD0-A79942A0FD73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>是否按期开始</a:t>
          </a: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800" b="1" i="0" u="none" strike="noStrike" cap="none" normalizeH="0" baseline="0"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ADD9BB98-0032-4FE5-BCA8-115864D9EDCA}" cxnId="{C07EF296-FF85-427D-A272-29C38670AE37}" type="parTrans">
      <dgm:prSet/>
      <dgm:spPr/>
      <dgm:t>
        <a:bodyPr/>
        <a:lstStyle/>
        <a:p>
          <a:endParaRPr lang="zh-CN" altLang="en-US"/>
        </a:p>
      </dgm:t>
    </dgm:pt>
    <dgm:pt modelId="{E2E7AD21-D9CC-469B-8842-3D3C4202922C}" cxnId="{C07EF296-FF85-427D-A272-29C38670AE37}" type="sibTrans">
      <dgm:prSet/>
      <dgm:spPr/>
      <dgm:t>
        <a:bodyPr/>
        <a:lstStyle/>
        <a:p>
          <a:endParaRPr lang="zh-CN" altLang="en-US"/>
        </a:p>
      </dgm:t>
    </dgm:pt>
    <dgm:pt modelId="{409E151D-CC2B-4086-A1BD-EF68A29FAF04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>落实时限</a:t>
          </a: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800" b="1" i="0" u="none" strike="noStrike" cap="none" normalizeH="0" baseline="0"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0A5595DC-B3B9-4363-BDBD-91116D65C19E}" cxnId="{0B7E5DCD-4A85-4E18-BC9A-5E36332051C0}" type="parTrans">
      <dgm:prSet/>
      <dgm:spPr/>
      <dgm:t>
        <a:bodyPr/>
        <a:lstStyle/>
        <a:p>
          <a:endParaRPr lang="zh-CN" altLang="en-US"/>
        </a:p>
      </dgm:t>
    </dgm:pt>
    <dgm:pt modelId="{B3B7C012-A48B-4F6B-9075-CDBCCD54D7B1}" cxnId="{0B7E5DCD-4A85-4E18-BC9A-5E36332051C0}" type="sibTrans">
      <dgm:prSet/>
      <dgm:spPr/>
      <dgm:t>
        <a:bodyPr/>
        <a:lstStyle/>
        <a:p>
          <a:endParaRPr lang="zh-CN" altLang="en-US"/>
        </a:p>
      </dgm:t>
    </dgm:pt>
    <dgm:pt modelId="{720F4D58-6F87-4EC2-865D-47DFE905C5CC}">
      <dgm:prSet phldr="0" custT="1"/>
      <dgm:spPr/>
      <dgm:t>
        <a:bodyPr vert="horz" wrap="square"/>
        <a:p>
          <a:pPr marR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</a:pP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>是否按期完成</a:t>
          </a:r>
          <a:r>
            <a:rPr kumimoji="0" lang="zh-CN" altLang="en-US" sz="2800" b="1" i="0" u="none" strike="noStrike" cap="none" normalizeH="0" baseline="0">
              <a:effectLst/>
              <a:latin typeface="微软雅黑" panose="020B0503020204020204" charset="-122"/>
              <a:ea typeface="微软雅黑" panose="020B0503020204020204" charset="-122"/>
            </a:rPr>
            <a:t/>
          </a:r>
          <a:endParaRPr kumimoji="0" lang="zh-CN" altLang="en-US" sz="2800" b="1" i="0" u="none" strike="noStrike" cap="none" normalizeH="0" baseline="0">
            <a:effectLst/>
            <a:latin typeface="微软雅黑" panose="020B0503020204020204" charset="-122"/>
            <a:ea typeface="微软雅黑" panose="020B0503020204020204" charset="-122"/>
          </a:endParaRPr>
        </a:p>
      </dgm:t>
    </dgm:pt>
    <dgm:pt modelId="{FEF054AD-2AA7-41EA-98D4-D80154D490C4}" cxnId="{A65B325B-1A9F-4F1A-BA44-80D4143C3E0C}" type="parTrans">
      <dgm:prSet/>
      <dgm:spPr/>
      <dgm:t>
        <a:bodyPr/>
        <a:lstStyle/>
        <a:p>
          <a:endParaRPr lang="zh-CN" altLang="en-US"/>
        </a:p>
      </dgm:t>
    </dgm:pt>
    <dgm:pt modelId="{CD31992A-3B48-4416-8D33-C20BD1AB6DFA}" cxnId="{A65B325B-1A9F-4F1A-BA44-80D4143C3E0C}" type="sibTrans">
      <dgm:prSet/>
      <dgm:spPr/>
      <dgm:t>
        <a:bodyPr/>
        <a:lstStyle/>
        <a:p>
          <a:endParaRPr lang="zh-CN" altLang="en-US"/>
        </a:p>
      </dgm:t>
    </dgm:pt>
    <dgm:pt modelId="{CF1C25D2-9BCA-47D6-B64F-32BD28F28501}" type="pres">
      <dgm:prSet presAssocID="{43A1676F-A1CC-4415-A72B-D1915560836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88D7F656-A084-496E-A330-0E658BDD4265}" type="pres">
      <dgm:prSet presAssocID="{DD249DF2-0AE7-4BC8-9969-0CD02819CAFD}" presName="root1" presStyleCnt="0"/>
      <dgm:spPr/>
    </dgm:pt>
    <dgm:pt modelId="{C7B7B291-D07B-413E-A839-615792505344}" type="pres">
      <dgm:prSet presAssocID="{DD249DF2-0AE7-4BC8-9969-0CD02819CAFD}" presName="LevelOneTextNode" presStyleLbl="node0" presStyleIdx="0" presStyleCnt="1" custScaleX="109427">
        <dgm:presLayoutVars>
          <dgm:chPref val="3"/>
        </dgm:presLayoutVars>
      </dgm:prSet>
      <dgm:spPr/>
    </dgm:pt>
    <dgm:pt modelId="{20E2F18D-FB1B-4262-BC1E-3506E98D23B8}" type="pres">
      <dgm:prSet presAssocID="{DD249DF2-0AE7-4BC8-9969-0CD02819CAFD}" presName="level2hierChild" presStyleCnt="0"/>
      <dgm:spPr/>
    </dgm:pt>
    <dgm:pt modelId="{9B6288B6-3CE2-4B15-9723-D126FEAFA80A}" type="pres">
      <dgm:prSet presAssocID="{1E475532-2818-4C3E-9BAA-783C2B621E8A}" presName="conn2-1" presStyleLbl="parChTrans1D2" presStyleIdx="0" presStyleCnt="2"/>
      <dgm:spPr/>
    </dgm:pt>
    <dgm:pt modelId="{D988104A-6B37-4DD5-AEDA-408EF7380D06}" type="pres">
      <dgm:prSet presAssocID="{1E475532-2818-4C3E-9BAA-783C2B621E8A}" presName="connTx" presStyleCnt="0"/>
      <dgm:spPr/>
    </dgm:pt>
    <dgm:pt modelId="{28392A02-3012-4B3B-944F-87E74159EF4C}" type="pres">
      <dgm:prSet presAssocID="{8175CC21-B15A-4C2D-82A8-D59A130AE56E}" presName="root2" presStyleCnt="0"/>
      <dgm:spPr/>
    </dgm:pt>
    <dgm:pt modelId="{D717B352-D767-4949-BD79-20D0E1D9EFDE}" type="pres">
      <dgm:prSet presAssocID="{8175CC21-B15A-4C2D-82A8-D59A130AE56E}" presName="LevelTwoTextNode" presStyleLbl="node2" presStyleIdx="0" presStyleCnt="2">
        <dgm:presLayoutVars>
          <dgm:chPref val="3"/>
        </dgm:presLayoutVars>
      </dgm:prSet>
      <dgm:spPr/>
    </dgm:pt>
    <dgm:pt modelId="{E99D70FC-7DE9-455A-9038-664E1131C6A5}" type="pres">
      <dgm:prSet presAssocID="{8175CC21-B15A-4C2D-82A8-D59A130AE56E}" presName="level3hierChild" presStyleCnt="0"/>
      <dgm:spPr/>
    </dgm:pt>
    <dgm:pt modelId="{030BA4F0-73C3-476F-94A4-A05E9EEB6E4F}" type="pres">
      <dgm:prSet presAssocID="{ADD9BB98-0032-4FE5-BCA8-115864D9EDCA}" presName="conn2-1" presStyleLbl="parChTrans1D3" presStyleIdx="0" presStyleCnt="2"/>
      <dgm:spPr/>
    </dgm:pt>
    <dgm:pt modelId="{A206F8DE-C5CC-4AB1-89F0-EABD4535C8E4}" type="pres">
      <dgm:prSet presAssocID="{ADD9BB98-0032-4FE5-BCA8-115864D9EDCA}" presName="connTx" presStyleCnt="0"/>
      <dgm:spPr/>
    </dgm:pt>
    <dgm:pt modelId="{83BEEAE0-A649-4EB8-B3FD-C9D944DBB5DB}" type="pres">
      <dgm:prSet presAssocID="{D8BABB7E-2A92-4C14-BBD0-A79942A0FD73}" presName="root2" presStyleCnt="0"/>
      <dgm:spPr/>
    </dgm:pt>
    <dgm:pt modelId="{3628078C-0EFC-4DAB-B13C-0B9C4CB87102}" type="pres">
      <dgm:prSet presAssocID="{D8BABB7E-2A92-4C14-BBD0-A79942A0FD73}" presName="LevelTwoTextNode" presStyleLbl="node3" presStyleIdx="0" presStyleCnt="2" custScaleX="145134" custScaleY="76190">
        <dgm:presLayoutVars>
          <dgm:chPref val="3"/>
        </dgm:presLayoutVars>
      </dgm:prSet>
      <dgm:spPr/>
    </dgm:pt>
    <dgm:pt modelId="{0CC47095-B4D1-40CD-A489-86B3E8E2C491}" type="pres">
      <dgm:prSet presAssocID="{D8BABB7E-2A92-4C14-BBD0-A79942A0FD73}" presName="level3hierChild" presStyleCnt="0"/>
      <dgm:spPr/>
    </dgm:pt>
    <dgm:pt modelId="{93D47C5D-408A-4447-B4E6-DD2B9DF28D04}" type="pres">
      <dgm:prSet presAssocID="{0A5595DC-B3B9-4363-BDBD-91116D65C19E}" presName="conn2-1" presStyleLbl="parChTrans1D2" presStyleIdx="1" presStyleCnt="2"/>
      <dgm:spPr/>
    </dgm:pt>
    <dgm:pt modelId="{3701645A-BF90-4EE9-BA21-8307E90BBC41}" type="pres">
      <dgm:prSet presAssocID="{0A5595DC-B3B9-4363-BDBD-91116D65C19E}" presName="connTx" presStyleCnt="0"/>
      <dgm:spPr/>
    </dgm:pt>
    <dgm:pt modelId="{299FD300-8E90-40B4-BDE2-CADEA87366BD}" type="pres">
      <dgm:prSet presAssocID="{409E151D-CC2B-4086-A1BD-EF68A29FAF04}" presName="root2" presStyleCnt="0"/>
      <dgm:spPr/>
    </dgm:pt>
    <dgm:pt modelId="{95C34B2C-4837-4779-97FD-7C0EBC7D28D5}" type="pres">
      <dgm:prSet presAssocID="{409E151D-CC2B-4086-A1BD-EF68A29FAF04}" presName="LevelTwoTextNode" presStyleLbl="node2" presStyleIdx="1" presStyleCnt="2">
        <dgm:presLayoutVars>
          <dgm:chPref val="3"/>
        </dgm:presLayoutVars>
      </dgm:prSet>
      <dgm:spPr/>
    </dgm:pt>
    <dgm:pt modelId="{29353D55-19CE-4193-A9B9-579D3EA5CA65}" type="pres">
      <dgm:prSet presAssocID="{409E151D-CC2B-4086-A1BD-EF68A29FAF04}" presName="level3hierChild" presStyleCnt="0"/>
      <dgm:spPr/>
    </dgm:pt>
    <dgm:pt modelId="{A20FFD42-96C3-4EC9-B5C0-2F5CBAA13A79}" type="pres">
      <dgm:prSet presAssocID="{FEF054AD-2AA7-41EA-98D4-D80154D490C4}" presName="conn2-1" presStyleLbl="parChTrans1D3" presStyleIdx="1" presStyleCnt="2"/>
      <dgm:spPr/>
    </dgm:pt>
    <dgm:pt modelId="{81F50AB0-D77D-4F07-98C6-2D38434A6A09}" type="pres">
      <dgm:prSet presAssocID="{FEF054AD-2AA7-41EA-98D4-D80154D490C4}" presName="connTx" presStyleCnt="0"/>
      <dgm:spPr/>
    </dgm:pt>
    <dgm:pt modelId="{70BE979A-546F-4989-9A8B-BDE0AC4721F6}" type="pres">
      <dgm:prSet presAssocID="{720F4D58-6F87-4EC2-865D-47DFE905C5CC}" presName="root2" presStyleCnt="0"/>
      <dgm:spPr/>
    </dgm:pt>
    <dgm:pt modelId="{1CFBE63A-A4F5-4DEA-9E3E-8F4F23605947}" type="pres">
      <dgm:prSet presAssocID="{720F4D58-6F87-4EC2-865D-47DFE905C5CC}" presName="LevelTwoTextNode" presStyleLbl="node3" presStyleIdx="1" presStyleCnt="2" custScaleX="145843">
        <dgm:presLayoutVars>
          <dgm:chPref val="3"/>
        </dgm:presLayoutVars>
      </dgm:prSet>
      <dgm:spPr/>
    </dgm:pt>
    <dgm:pt modelId="{F52B0CE7-BD5A-4E96-909C-34FDAFEDEC1F}" type="pres">
      <dgm:prSet presAssocID="{720F4D58-6F87-4EC2-865D-47DFE905C5CC}" presName="level3hierChild" presStyleCnt="0"/>
      <dgm:spPr/>
    </dgm:pt>
  </dgm:ptLst>
  <dgm:cxnLst>
    <dgm:cxn modelId="{B14D375C-7055-4E6E-B6B1-FFD6F2EABCB9}" srcId="{43A1676F-A1CC-4415-A72B-D1915560836B}" destId="{DD249DF2-0AE7-4BC8-9969-0CD02819CAFD}" srcOrd="0" destOrd="0" parTransId="{0B49FC47-033B-4340-8F8F-AAC185C22F79}" sibTransId="{E4EFA7EB-4060-4819-BFA8-54D5651FD98C}"/>
    <dgm:cxn modelId="{65960898-221E-4C00-A3F7-619F794A3F01}" srcId="{DD249DF2-0AE7-4BC8-9969-0CD02819CAFD}" destId="{8175CC21-B15A-4C2D-82A8-D59A130AE56E}" srcOrd="0" destOrd="0" parTransId="{1E475532-2818-4C3E-9BAA-783C2B621E8A}" sibTransId="{92A07D06-D692-4115-8479-85417C7933D5}"/>
    <dgm:cxn modelId="{C07EF296-FF85-427D-A272-29C38670AE37}" srcId="{8175CC21-B15A-4C2D-82A8-D59A130AE56E}" destId="{D8BABB7E-2A92-4C14-BBD0-A79942A0FD73}" srcOrd="0" destOrd="0" parTransId="{ADD9BB98-0032-4FE5-BCA8-115864D9EDCA}" sibTransId="{E2E7AD21-D9CC-469B-8842-3D3C4202922C}"/>
    <dgm:cxn modelId="{0B7E5DCD-4A85-4E18-BC9A-5E36332051C0}" srcId="{DD249DF2-0AE7-4BC8-9969-0CD02819CAFD}" destId="{409E151D-CC2B-4086-A1BD-EF68A29FAF04}" srcOrd="1" destOrd="0" parTransId="{0A5595DC-B3B9-4363-BDBD-91116D65C19E}" sibTransId="{B3B7C012-A48B-4F6B-9075-CDBCCD54D7B1}"/>
    <dgm:cxn modelId="{A65B325B-1A9F-4F1A-BA44-80D4143C3E0C}" srcId="{409E151D-CC2B-4086-A1BD-EF68A29FAF04}" destId="{720F4D58-6F87-4EC2-865D-47DFE905C5CC}" srcOrd="0" destOrd="1" parTransId="{FEF054AD-2AA7-41EA-98D4-D80154D490C4}" sibTransId="{CD31992A-3B48-4416-8D33-C20BD1AB6DFA}"/>
    <dgm:cxn modelId="{EA35E859-4EEB-436F-A048-F7DB5E7FADAA}" type="presOf" srcId="{43A1676F-A1CC-4415-A72B-D1915560836B}" destId="{CF1C25D2-9BCA-47D6-B64F-32BD28F28501}" srcOrd="0" destOrd="0" presId="urn:microsoft.com/office/officeart/2005/8/layout/hierarchy2"/>
    <dgm:cxn modelId="{5C543C18-13C1-414B-89FC-9FEB1BE712A6}" type="presParOf" srcId="{CF1C25D2-9BCA-47D6-B64F-32BD28F28501}" destId="{88D7F656-A084-496E-A330-0E658BDD4265}" srcOrd="0" destOrd="0" presId="urn:microsoft.com/office/officeart/2005/8/layout/hierarchy2"/>
    <dgm:cxn modelId="{AFF1A8D6-D5DE-4255-BEAD-F930204013B8}" type="presParOf" srcId="{88D7F656-A084-496E-A330-0E658BDD4265}" destId="{C7B7B291-D07B-413E-A839-615792505344}" srcOrd="0" destOrd="0" presId="urn:microsoft.com/office/officeart/2005/8/layout/hierarchy2"/>
    <dgm:cxn modelId="{4E4384D2-5384-4B8D-BFDF-827E25A81100}" type="presOf" srcId="{DD249DF2-0AE7-4BC8-9969-0CD02819CAFD}" destId="{C7B7B291-D07B-413E-A839-615792505344}" srcOrd="0" destOrd="0" presId="urn:microsoft.com/office/officeart/2005/8/layout/hierarchy2"/>
    <dgm:cxn modelId="{02B51885-C85B-4EE3-9735-D4B5FB905734}" type="presParOf" srcId="{88D7F656-A084-496E-A330-0E658BDD4265}" destId="{20E2F18D-FB1B-4262-BC1E-3506E98D23B8}" srcOrd="1" destOrd="0" presId="urn:microsoft.com/office/officeart/2005/8/layout/hierarchy2"/>
    <dgm:cxn modelId="{4FE88781-44BD-431C-A529-AE66958C404A}" type="presParOf" srcId="{20E2F18D-FB1B-4262-BC1E-3506E98D23B8}" destId="{9B6288B6-3CE2-4B15-9723-D126FEAFA80A}" srcOrd="0" destOrd="1" presId="urn:microsoft.com/office/officeart/2005/8/layout/hierarchy2"/>
    <dgm:cxn modelId="{2695C33D-E5FB-40CB-A12C-24DDCD4C4FC9}" type="presOf" srcId="{1E475532-2818-4C3E-9BAA-783C2B621E8A}" destId="{9B6288B6-3CE2-4B15-9723-D126FEAFA80A}" srcOrd="0" destOrd="0" presId="urn:microsoft.com/office/officeart/2005/8/layout/hierarchy2"/>
    <dgm:cxn modelId="{D1FDC760-36C3-4024-B0AD-CF86A0EF3182}" type="presParOf" srcId="{9B6288B6-3CE2-4B15-9723-D126FEAFA80A}" destId="{D988104A-6B37-4DD5-AEDA-408EF7380D06}" srcOrd="0" destOrd="0" presId="urn:microsoft.com/office/officeart/2005/8/layout/hierarchy2"/>
    <dgm:cxn modelId="{FB41855E-CF52-4824-B2E1-0C080F334A06}" type="presOf" srcId="{1E475532-2818-4C3E-9BAA-783C2B621E8A}" destId="{D988104A-6B37-4DD5-AEDA-408EF7380D06}" srcOrd="1" destOrd="0" presId="urn:microsoft.com/office/officeart/2005/8/layout/hierarchy2"/>
    <dgm:cxn modelId="{359499D0-5DAC-43FA-AE5B-51F76A9A6B9A}" type="presParOf" srcId="{20E2F18D-FB1B-4262-BC1E-3506E98D23B8}" destId="{28392A02-3012-4B3B-944F-87E74159EF4C}" srcOrd="1" destOrd="1" presId="urn:microsoft.com/office/officeart/2005/8/layout/hierarchy2"/>
    <dgm:cxn modelId="{D33F29FF-323D-46B7-AC75-15391508E14D}" type="presParOf" srcId="{28392A02-3012-4B3B-944F-87E74159EF4C}" destId="{D717B352-D767-4949-BD79-20D0E1D9EFDE}" srcOrd="0" destOrd="1" presId="urn:microsoft.com/office/officeart/2005/8/layout/hierarchy2"/>
    <dgm:cxn modelId="{819A4A64-E267-4240-829A-7132EFC32A61}" type="presOf" srcId="{8175CC21-B15A-4C2D-82A8-D59A130AE56E}" destId="{D717B352-D767-4949-BD79-20D0E1D9EFDE}" srcOrd="0" destOrd="0" presId="urn:microsoft.com/office/officeart/2005/8/layout/hierarchy2"/>
    <dgm:cxn modelId="{78647FD1-D98D-44D0-8B31-56413EB5E1E5}" type="presParOf" srcId="{28392A02-3012-4B3B-944F-87E74159EF4C}" destId="{E99D70FC-7DE9-455A-9038-664E1131C6A5}" srcOrd="1" destOrd="1" presId="urn:microsoft.com/office/officeart/2005/8/layout/hierarchy2"/>
    <dgm:cxn modelId="{B000B10F-46F9-414E-86D6-E4B80EE6F44A}" type="presParOf" srcId="{E99D70FC-7DE9-455A-9038-664E1131C6A5}" destId="{030BA4F0-73C3-476F-94A4-A05E9EEB6E4F}" srcOrd="0" destOrd="1" presId="urn:microsoft.com/office/officeart/2005/8/layout/hierarchy2"/>
    <dgm:cxn modelId="{0FB9DB57-2DE3-4204-B89C-A4D129BD0670}" type="presOf" srcId="{ADD9BB98-0032-4FE5-BCA8-115864D9EDCA}" destId="{030BA4F0-73C3-476F-94A4-A05E9EEB6E4F}" srcOrd="0" destOrd="0" presId="urn:microsoft.com/office/officeart/2005/8/layout/hierarchy2"/>
    <dgm:cxn modelId="{325279ED-799F-4951-BC8E-1D8D807B2CEE}" type="presParOf" srcId="{030BA4F0-73C3-476F-94A4-A05E9EEB6E4F}" destId="{A206F8DE-C5CC-4AB1-89F0-EABD4535C8E4}" srcOrd="0" destOrd="0" presId="urn:microsoft.com/office/officeart/2005/8/layout/hierarchy2"/>
    <dgm:cxn modelId="{01CD5AFC-85C6-4943-BF7F-50708F9254BC}" type="presOf" srcId="{ADD9BB98-0032-4FE5-BCA8-115864D9EDCA}" destId="{A206F8DE-C5CC-4AB1-89F0-EABD4535C8E4}" srcOrd="1" destOrd="0" presId="urn:microsoft.com/office/officeart/2005/8/layout/hierarchy2"/>
    <dgm:cxn modelId="{1D7F8205-F8DD-4489-B54B-4E86AA4C6509}" type="presParOf" srcId="{E99D70FC-7DE9-455A-9038-664E1131C6A5}" destId="{83BEEAE0-A649-4EB8-B3FD-C9D944DBB5DB}" srcOrd="1" destOrd="1" presId="urn:microsoft.com/office/officeart/2005/8/layout/hierarchy2"/>
    <dgm:cxn modelId="{56393B42-A63D-4160-8901-3513E0623369}" type="presParOf" srcId="{83BEEAE0-A649-4EB8-B3FD-C9D944DBB5DB}" destId="{3628078C-0EFC-4DAB-B13C-0B9C4CB87102}" srcOrd="0" destOrd="1" presId="urn:microsoft.com/office/officeart/2005/8/layout/hierarchy2"/>
    <dgm:cxn modelId="{AA6E8954-8E4E-4341-B900-90D7065CC37C}" type="presOf" srcId="{D8BABB7E-2A92-4C14-BBD0-A79942A0FD73}" destId="{3628078C-0EFC-4DAB-B13C-0B9C4CB87102}" srcOrd="0" destOrd="0" presId="urn:microsoft.com/office/officeart/2005/8/layout/hierarchy2"/>
    <dgm:cxn modelId="{EB3668B1-E46E-4FCB-B617-6CB49C51DD9F}" type="presParOf" srcId="{83BEEAE0-A649-4EB8-B3FD-C9D944DBB5DB}" destId="{0CC47095-B4D1-40CD-A489-86B3E8E2C491}" srcOrd="1" destOrd="1" presId="urn:microsoft.com/office/officeart/2005/8/layout/hierarchy2"/>
    <dgm:cxn modelId="{2D3303DE-A517-46DB-9CD5-ADB3490320C2}" type="presParOf" srcId="{20E2F18D-FB1B-4262-BC1E-3506E98D23B8}" destId="{93D47C5D-408A-4447-B4E6-DD2B9DF28D04}" srcOrd="2" destOrd="1" presId="urn:microsoft.com/office/officeart/2005/8/layout/hierarchy2"/>
    <dgm:cxn modelId="{1D4DF53A-FAD2-439C-AA44-A1FFF7EEBCC5}" type="presOf" srcId="{0A5595DC-B3B9-4363-BDBD-91116D65C19E}" destId="{93D47C5D-408A-4447-B4E6-DD2B9DF28D04}" srcOrd="0" destOrd="0" presId="urn:microsoft.com/office/officeart/2005/8/layout/hierarchy2"/>
    <dgm:cxn modelId="{0EAF42B3-E2DA-453F-A3FA-085DBCC297BD}" type="presParOf" srcId="{93D47C5D-408A-4447-B4E6-DD2B9DF28D04}" destId="{3701645A-BF90-4EE9-BA21-8307E90BBC41}" srcOrd="0" destOrd="2" presId="urn:microsoft.com/office/officeart/2005/8/layout/hierarchy2"/>
    <dgm:cxn modelId="{43765E55-3F5D-4BC1-9144-F2E152E4069D}" type="presOf" srcId="{0A5595DC-B3B9-4363-BDBD-91116D65C19E}" destId="{3701645A-BF90-4EE9-BA21-8307E90BBC41}" srcOrd="1" destOrd="0" presId="urn:microsoft.com/office/officeart/2005/8/layout/hierarchy2"/>
    <dgm:cxn modelId="{E089D54D-837C-4096-BF35-BB561911F4F4}" type="presParOf" srcId="{20E2F18D-FB1B-4262-BC1E-3506E98D23B8}" destId="{299FD300-8E90-40B4-BDE2-CADEA87366BD}" srcOrd="3" destOrd="1" presId="urn:microsoft.com/office/officeart/2005/8/layout/hierarchy2"/>
    <dgm:cxn modelId="{B3F7F98E-393D-4905-8C77-3FF937334880}" type="presParOf" srcId="{299FD300-8E90-40B4-BDE2-CADEA87366BD}" destId="{95C34B2C-4837-4779-97FD-7C0EBC7D28D5}" srcOrd="0" destOrd="3" presId="urn:microsoft.com/office/officeart/2005/8/layout/hierarchy2"/>
    <dgm:cxn modelId="{4DB1832E-26DA-4325-8689-BB351E903FDE}" type="presOf" srcId="{409E151D-CC2B-4086-A1BD-EF68A29FAF04}" destId="{95C34B2C-4837-4779-97FD-7C0EBC7D28D5}" srcOrd="0" destOrd="0" presId="urn:microsoft.com/office/officeart/2005/8/layout/hierarchy2"/>
    <dgm:cxn modelId="{D92B11CF-8656-4443-9463-6445C7B562EF}" type="presParOf" srcId="{299FD300-8E90-40B4-BDE2-CADEA87366BD}" destId="{29353D55-19CE-4193-A9B9-579D3EA5CA65}" srcOrd="1" destOrd="3" presId="urn:microsoft.com/office/officeart/2005/8/layout/hierarchy2"/>
    <dgm:cxn modelId="{0F05315D-2DDA-48FE-A0B2-2529410D2924}" type="presParOf" srcId="{29353D55-19CE-4193-A9B9-579D3EA5CA65}" destId="{A20FFD42-96C3-4EC9-B5C0-2F5CBAA13A79}" srcOrd="0" destOrd="1" presId="urn:microsoft.com/office/officeart/2005/8/layout/hierarchy2"/>
    <dgm:cxn modelId="{309C6AF6-3484-4369-9431-DE0176AFB650}" type="presOf" srcId="{FEF054AD-2AA7-41EA-98D4-D80154D490C4}" destId="{A20FFD42-96C3-4EC9-B5C0-2F5CBAA13A79}" srcOrd="0" destOrd="0" presId="urn:microsoft.com/office/officeart/2005/8/layout/hierarchy2"/>
    <dgm:cxn modelId="{8FDF5BD1-5BC8-4B7C-9867-4CB7030E881F}" type="presParOf" srcId="{A20FFD42-96C3-4EC9-B5C0-2F5CBAA13A79}" destId="{81F50AB0-D77D-4F07-98C6-2D38434A6A09}" srcOrd="0" destOrd="0" presId="urn:microsoft.com/office/officeart/2005/8/layout/hierarchy2"/>
    <dgm:cxn modelId="{014230D1-E36A-48D0-AD2A-F016C8379A58}" type="presOf" srcId="{FEF054AD-2AA7-41EA-98D4-D80154D490C4}" destId="{81F50AB0-D77D-4F07-98C6-2D38434A6A09}" srcOrd="1" destOrd="0" presId="urn:microsoft.com/office/officeart/2005/8/layout/hierarchy2"/>
    <dgm:cxn modelId="{BD6F39CC-5481-40C7-B273-CF69D09B924F}" type="presParOf" srcId="{29353D55-19CE-4193-A9B9-579D3EA5CA65}" destId="{70BE979A-546F-4989-9A8B-BDE0AC4721F6}" srcOrd="1" destOrd="1" presId="urn:microsoft.com/office/officeart/2005/8/layout/hierarchy2"/>
    <dgm:cxn modelId="{C99C95E5-3F16-4A5C-9FFD-A8BAE6012819}" type="presParOf" srcId="{70BE979A-546F-4989-9A8B-BDE0AC4721F6}" destId="{1CFBE63A-A4F5-4DEA-9E3E-8F4F23605947}" srcOrd="0" destOrd="1" presId="urn:microsoft.com/office/officeart/2005/8/layout/hierarchy2"/>
    <dgm:cxn modelId="{F2320DBE-0D3B-4A7F-84BE-9DE69CDACB89}" type="presOf" srcId="{720F4D58-6F87-4EC2-865D-47DFE905C5CC}" destId="{1CFBE63A-A4F5-4DEA-9E3E-8F4F23605947}" srcOrd="0" destOrd="0" presId="urn:microsoft.com/office/officeart/2005/8/layout/hierarchy2"/>
    <dgm:cxn modelId="{FE55C587-A951-4F43-A07D-B1D662482C49}" type="presParOf" srcId="{70BE979A-546F-4989-9A8B-BDE0AC4721F6}" destId="{F52B0CE7-BD5A-4E96-909C-34FDAFEDEC1F}" srcOrd="1" destOrd="1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FE6BDA1-660C-44E3-B8D3-B738986F10EC}" type="doc">
      <dgm:prSet loTypeId="urn:microsoft.com/office/officeart/2005/8/layout/process3" loCatId="process" qsTypeId="urn:microsoft.com/office/officeart/2005/8/quickstyle/simple1" qsCatId="simple" csTypeId="urn:microsoft.com/office/officeart/2005/8/colors/colorful1" csCatId="accent1" phldr="0"/>
      <dgm:spPr/>
      <dgm:t>
        <a:bodyPr/>
        <a:p>
          <a:endParaRPr lang="zh-CN" altLang="en-US"/>
        </a:p>
      </dgm:t>
    </dgm:pt>
    <dgm:pt modelId="{1EC822D0-4B77-4F25-ABD5-8949AFB965C8}">
      <dgm:prSet phldrT="[文本]" phldr="1"/>
      <dgm:spPr/>
      <dgm:t>
        <a:bodyPr/>
        <a:p>
          <a:endParaRPr lang="zh-CN" altLang="en-US"/>
        </a:p>
      </dgm:t>
    </dgm:pt>
    <dgm:pt modelId="{A55FEC0B-23EE-4CFE-8050-49CBA30A17FC}" cxnId="{121FC7A0-40A7-425A-9454-3952B289B2B3}" type="parTrans">
      <dgm:prSet/>
      <dgm:spPr/>
      <dgm:t>
        <a:bodyPr/>
        <a:p>
          <a:endParaRPr lang="zh-CN" altLang="en-US"/>
        </a:p>
      </dgm:t>
    </dgm:pt>
    <dgm:pt modelId="{B0C310D3-A5C4-423C-ADC0-FD305A7B421A}" cxnId="{121FC7A0-40A7-425A-9454-3952B289B2B3}" type="sibTrans">
      <dgm:prSet/>
      <dgm:spPr/>
      <dgm:t>
        <a:bodyPr/>
        <a:p>
          <a:endParaRPr lang="zh-CN" altLang="en-US"/>
        </a:p>
      </dgm:t>
    </dgm:pt>
    <dgm:pt modelId="{86BF0545-C8C8-404B-B317-6B71601F8310}">
      <dgm:prSet phldrT="[文本]" phldr="0" custT="1"/>
      <dgm:spPr/>
      <dgm:t>
        <a:bodyPr vert="horz" wrap="square"/>
        <a:p>
          <a:pPr>
            <a:lnSpc>
              <a:spcPct val="12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>事前规划</a:t>
          </a: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/>
          </a:r>
          <a:endParaRPr lang="zh-CN" altLang="en-US" sz="2800" b="1">
            <a:solidFill>
              <a:schemeClr val="bg2">
                <a:lumMod val="25000"/>
              </a:schemeClr>
            </a:solidFill>
          </a:endParaRPr>
        </a:p>
      </dgm:t>
    </dgm:pt>
    <dgm:pt modelId="{A554C9B6-595F-4C42-BA2E-0AF975A6182B}" cxnId="{3355D1D2-E41E-48EA-B6E1-04DC9696911A}" type="parTrans">
      <dgm:prSet/>
      <dgm:spPr/>
      <dgm:t>
        <a:bodyPr/>
        <a:p>
          <a:endParaRPr lang="zh-CN" altLang="en-US"/>
        </a:p>
      </dgm:t>
    </dgm:pt>
    <dgm:pt modelId="{8F0220D1-B873-4B1C-82E7-D1658190B6B3}" cxnId="{3355D1D2-E41E-48EA-B6E1-04DC9696911A}" type="sibTrans">
      <dgm:prSet/>
      <dgm:spPr/>
      <dgm:t>
        <a:bodyPr/>
        <a:p>
          <a:endParaRPr lang="zh-CN" altLang="en-US"/>
        </a:p>
      </dgm:t>
    </dgm:pt>
    <dgm:pt modelId="{86FEAB3F-FBB1-46CC-9DC6-E094874805AE}">
      <dgm:prSet phldrT="[文本]" phldr="1"/>
      <dgm:spPr/>
      <dgm:t>
        <a:bodyPr/>
        <a:p>
          <a:endParaRPr lang="zh-CN" altLang="en-US"/>
        </a:p>
      </dgm:t>
    </dgm:pt>
    <dgm:pt modelId="{74C68F9B-1FC8-4F0A-8F6F-246FC86076E9}" cxnId="{307965DF-8F8E-4F24-B7E6-C0F4BF252DF6}" type="parTrans">
      <dgm:prSet/>
      <dgm:spPr/>
      <dgm:t>
        <a:bodyPr/>
        <a:p>
          <a:endParaRPr lang="zh-CN" altLang="en-US"/>
        </a:p>
      </dgm:t>
    </dgm:pt>
    <dgm:pt modelId="{C7876883-34BD-4A68-A98E-D95D42D0FF9D}" cxnId="{307965DF-8F8E-4F24-B7E6-C0F4BF252DF6}" type="sibTrans">
      <dgm:prSet/>
      <dgm:spPr/>
      <dgm:t>
        <a:bodyPr/>
        <a:p>
          <a:endParaRPr lang="zh-CN" altLang="en-US"/>
        </a:p>
      </dgm:t>
    </dgm:pt>
    <dgm:pt modelId="{972233BE-F562-42C6-8E02-C376C905A446}">
      <dgm:prSet phldrT="[文本]" phldr="0" custT="1"/>
      <dgm:spPr/>
      <dgm:t>
        <a:bodyPr vert="horz" wrap="square"/>
        <a:p>
          <a:pPr>
            <a:lnSpc>
              <a:spcPct val="13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>事中督促</a:t>
          </a: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/>
          </a:r>
          <a:endParaRPr lang="zh-CN" altLang="en-US" sz="2800" b="1">
            <a:solidFill>
              <a:schemeClr val="bg2">
                <a:lumMod val="25000"/>
              </a:schemeClr>
            </a:solidFill>
          </a:endParaRPr>
        </a:p>
      </dgm:t>
    </dgm:pt>
    <dgm:pt modelId="{1B83FA22-B57F-4847-AF9E-FCABBD20370B}" cxnId="{BC27B436-1AD0-4C41-B85E-011CAD2DB11B}" type="parTrans">
      <dgm:prSet/>
      <dgm:spPr/>
      <dgm:t>
        <a:bodyPr/>
        <a:p>
          <a:endParaRPr lang="zh-CN" altLang="en-US"/>
        </a:p>
      </dgm:t>
    </dgm:pt>
    <dgm:pt modelId="{C95400EF-05CE-49A4-A439-43C3AD15FAE2}" cxnId="{BC27B436-1AD0-4C41-B85E-011CAD2DB11B}" type="sibTrans">
      <dgm:prSet/>
      <dgm:spPr/>
      <dgm:t>
        <a:bodyPr/>
        <a:p>
          <a:endParaRPr lang="zh-CN" altLang="en-US"/>
        </a:p>
      </dgm:t>
    </dgm:pt>
    <dgm:pt modelId="{B349FD2E-4A90-427F-8442-13222811DC7E}">
      <dgm:prSet phldrT="[文本]" phldr="1"/>
      <dgm:spPr/>
      <dgm:t>
        <a:bodyPr/>
        <a:p>
          <a:endParaRPr lang="zh-CN" altLang="en-US"/>
        </a:p>
      </dgm:t>
    </dgm:pt>
    <dgm:pt modelId="{81F9B442-B301-4CE5-9F77-41783846C51D}" cxnId="{D41FE966-9E73-4562-B562-1631D93D1D7E}" type="parTrans">
      <dgm:prSet/>
      <dgm:spPr/>
      <dgm:t>
        <a:bodyPr/>
        <a:p>
          <a:endParaRPr lang="zh-CN" altLang="en-US"/>
        </a:p>
      </dgm:t>
    </dgm:pt>
    <dgm:pt modelId="{6C33D960-524C-4E19-9279-0E1D8AB4608A}" cxnId="{D41FE966-9E73-4562-B562-1631D93D1D7E}" type="sibTrans">
      <dgm:prSet/>
      <dgm:spPr/>
      <dgm:t>
        <a:bodyPr/>
        <a:p>
          <a:endParaRPr lang="zh-CN" altLang="en-US"/>
        </a:p>
      </dgm:t>
    </dgm:pt>
    <dgm:pt modelId="{11EC3D9D-CABC-4F6B-8311-51EC9AF94B05}">
      <dgm:prSet phldrT="[文本]" phldr="0" custT="1"/>
      <dgm:spPr/>
      <dgm:t>
        <a:bodyPr vert="horz" wrap="square"/>
        <a:p>
          <a:pPr>
            <a:lnSpc>
              <a:spcPct val="13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>事后检查</a:t>
          </a: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/>
          </a:r>
          <a:endParaRPr lang="zh-CN" altLang="en-US" sz="2800" b="1">
            <a:solidFill>
              <a:schemeClr val="bg2">
                <a:lumMod val="25000"/>
              </a:schemeClr>
            </a:solidFill>
          </a:endParaRPr>
        </a:p>
      </dgm:t>
    </dgm:pt>
    <dgm:pt modelId="{4CB9D39E-D2E7-4AB1-8C35-13DBC76F1E1B}" cxnId="{949601F9-6E0A-4BF1-824A-537EC607661E}" type="parTrans">
      <dgm:prSet/>
      <dgm:spPr/>
      <dgm:t>
        <a:bodyPr/>
        <a:p>
          <a:endParaRPr lang="zh-CN" altLang="en-US"/>
        </a:p>
      </dgm:t>
    </dgm:pt>
    <dgm:pt modelId="{49A756A8-869C-486D-A1C2-A9179C82C574}" cxnId="{949601F9-6E0A-4BF1-824A-537EC607661E}" type="sibTrans">
      <dgm:prSet/>
      <dgm:spPr/>
      <dgm:t>
        <a:bodyPr/>
        <a:p>
          <a:endParaRPr lang="zh-CN" altLang="en-US"/>
        </a:p>
      </dgm:t>
    </dgm:pt>
    <dgm:pt modelId="{6600DED2-8216-4ABE-8A99-4882629E1A4D}" type="pres">
      <dgm:prSet presAssocID="{2FE6BDA1-660C-44E3-B8D3-B738986F10EC}" presName="linearFlow" presStyleCnt="0">
        <dgm:presLayoutVars>
          <dgm:dir/>
          <dgm:animLvl val="lvl"/>
          <dgm:resizeHandles val="exact"/>
        </dgm:presLayoutVars>
      </dgm:prSet>
      <dgm:spPr/>
    </dgm:pt>
    <dgm:pt modelId="{13EA64EB-AB03-4C80-9EEA-7CED2D89D89C}" type="pres">
      <dgm:prSet presAssocID="{1EC822D0-4B77-4F25-ABD5-8949AFB965C8}" presName="composite" presStyleCnt="0"/>
      <dgm:spPr/>
    </dgm:pt>
    <dgm:pt modelId="{CAF6A44E-174D-4D73-BBC0-9FC10FA804B9}" type="pres">
      <dgm:prSet presAssocID="{1EC822D0-4B77-4F25-ABD5-8949AFB965C8}" presName="parTx" presStyleCnt="0">
        <dgm:presLayoutVars>
          <dgm:chMax val="0"/>
          <dgm:chPref val="0"/>
          <dgm:bulletEnabled val="1"/>
        </dgm:presLayoutVars>
      </dgm:prSet>
      <dgm:spPr/>
    </dgm:pt>
    <dgm:pt modelId="{BEA8DFF6-0BBC-4765-94CE-726AE7249D2C}" type="pres">
      <dgm:prSet presAssocID="{1EC822D0-4B77-4F25-ABD5-8949AFB965C8}" presName="parSh" presStyleLbl="node1" presStyleIdx="0" presStyleCnt="3"/>
      <dgm:spPr/>
    </dgm:pt>
    <dgm:pt modelId="{A527D8D7-AE0F-41E2-B0A5-F384C5C9B908}" type="pres">
      <dgm:prSet presAssocID="{1EC822D0-4B77-4F25-ABD5-8949AFB965C8}" presName="desTx" presStyleLbl="fgAcc1" presStyleIdx="0" presStyleCnt="3">
        <dgm:presLayoutVars>
          <dgm:bulletEnabled val="1"/>
        </dgm:presLayoutVars>
      </dgm:prSet>
      <dgm:spPr/>
    </dgm:pt>
    <dgm:pt modelId="{21AD7683-4E21-48FB-A2B0-38429FA73B13}" type="pres">
      <dgm:prSet presAssocID="{B0C310D3-A5C4-423C-ADC0-FD305A7B421A}" presName="sibTrans" presStyleLbl="sibTrans2D1" presStyleIdx="0" presStyleCnt="2"/>
      <dgm:spPr/>
    </dgm:pt>
    <dgm:pt modelId="{1E817AA8-5A37-4644-9254-A1E7980637B5}" type="pres">
      <dgm:prSet presAssocID="{B0C310D3-A5C4-423C-ADC0-FD305A7B421A}" presName="connTx" presStyleCnt="0"/>
      <dgm:spPr/>
    </dgm:pt>
    <dgm:pt modelId="{4706D582-EEBF-4C1E-B7F4-A6D3E12D3072}" type="pres">
      <dgm:prSet presAssocID="{86FEAB3F-FBB1-46CC-9DC6-E094874805AE}" presName="composite" presStyleCnt="0"/>
      <dgm:spPr/>
    </dgm:pt>
    <dgm:pt modelId="{D8686130-E958-4F9D-9269-6FA1732D0A73}" type="pres">
      <dgm:prSet presAssocID="{86FEAB3F-FBB1-46CC-9DC6-E094874805AE}" presName="parTx" presStyleCnt="0">
        <dgm:presLayoutVars>
          <dgm:chMax val="0"/>
          <dgm:chPref val="0"/>
          <dgm:bulletEnabled val="1"/>
        </dgm:presLayoutVars>
      </dgm:prSet>
      <dgm:spPr/>
    </dgm:pt>
    <dgm:pt modelId="{4201241F-A758-4825-9A41-CBED0FF9E993}" type="pres">
      <dgm:prSet presAssocID="{86FEAB3F-FBB1-46CC-9DC6-E094874805AE}" presName="parSh" presStyleLbl="node1" presStyleIdx="1" presStyleCnt="3"/>
      <dgm:spPr/>
    </dgm:pt>
    <dgm:pt modelId="{BFC7A65B-961A-4F69-8CB3-248457E85C87}" type="pres">
      <dgm:prSet presAssocID="{86FEAB3F-FBB1-46CC-9DC6-E094874805AE}" presName="desTx" presStyleLbl="fgAcc1" presStyleIdx="1" presStyleCnt="3">
        <dgm:presLayoutVars>
          <dgm:bulletEnabled val="1"/>
        </dgm:presLayoutVars>
      </dgm:prSet>
      <dgm:spPr/>
    </dgm:pt>
    <dgm:pt modelId="{5D27C5B2-FAF5-4B9E-8CE5-8F54D12F7C36}" type="pres">
      <dgm:prSet presAssocID="{C7876883-34BD-4A68-A98E-D95D42D0FF9D}" presName="sibTrans" presStyleLbl="sibTrans2D1" presStyleIdx="1" presStyleCnt="2"/>
      <dgm:spPr/>
    </dgm:pt>
    <dgm:pt modelId="{F8D5EB2A-738F-4E50-B014-79322171C96A}" type="pres">
      <dgm:prSet presAssocID="{C7876883-34BD-4A68-A98E-D95D42D0FF9D}" presName="connTx" presStyleCnt="0"/>
      <dgm:spPr/>
    </dgm:pt>
    <dgm:pt modelId="{7908079C-B054-488F-B184-A0837979EED0}" type="pres">
      <dgm:prSet presAssocID="{B349FD2E-4A90-427F-8442-13222811DC7E}" presName="composite" presStyleCnt="0"/>
      <dgm:spPr/>
    </dgm:pt>
    <dgm:pt modelId="{C2722F97-5D1A-4260-B371-3A1E1DF124B3}" type="pres">
      <dgm:prSet presAssocID="{B349FD2E-4A90-427F-8442-13222811DC7E}" presName="parTx" presStyleCnt="0">
        <dgm:presLayoutVars>
          <dgm:chMax val="0"/>
          <dgm:chPref val="0"/>
          <dgm:bulletEnabled val="1"/>
        </dgm:presLayoutVars>
      </dgm:prSet>
      <dgm:spPr/>
    </dgm:pt>
    <dgm:pt modelId="{6EADA40E-ECF8-4EF2-9B35-A9DD5D6A50D5}" type="pres">
      <dgm:prSet presAssocID="{B349FD2E-4A90-427F-8442-13222811DC7E}" presName="parSh" presStyleLbl="node1" presStyleIdx="2" presStyleCnt="3"/>
      <dgm:spPr/>
    </dgm:pt>
    <dgm:pt modelId="{39BA4712-27E2-4423-ADD6-9F9BD3D8FB35}" type="pres">
      <dgm:prSet presAssocID="{B349FD2E-4A90-427F-8442-13222811DC7E}" presName="desTx" presStyleLbl="fgAcc1" presStyleIdx="2" presStyleCnt="3">
        <dgm:presLayoutVars>
          <dgm:bulletEnabled val="1"/>
        </dgm:presLayoutVars>
      </dgm:prSet>
      <dgm:spPr/>
    </dgm:pt>
  </dgm:ptLst>
  <dgm:cxnLst>
    <dgm:cxn modelId="{121FC7A0-40A7-425A-9454-3952B289B2B3}" srcId="{2FE6BDA1-660C-44E3-B8D3-B738986F10EC}" destId="{1EC822D0-4B77-4F25-ABD5-8949AFB965C8}" srcOrd="0" destOrd="0" parTransId="{A55FEC0B-23EE-4CFE-8050-49CBA30A17FC}" sibTransId="{B0C310D3-A5C4-423C-ADC0-FD305A7B421A}"/>
    <dgm:cxn modelId="{3355D1D2-E41E-48EA-B6E1-04DC9696911A}" srcId="{1EC822D0-4B77-4F25-ABD5-8949AFB965C8}" destId="{86BF0545-C8C8-404B-B317-6B71601F8310}" srcOrd="0" destOrd="0" parTransId="{A554C9B6-595F-4C42-BA2E-0AF975A6182B}" sibTransId="{8F0220D1-B873-4B1C-82E7-D1658190B6B3}"/>
    <dgm:cxn modelId="{307965DF-8F8E-4F24-B7E6-C0F4BF252DF6}" srcId="{2FE6BDA1-660C-44E3-B8D3-B738986F10EC}" destId="{86FEAB3F-FBB1-46CC-9DC6-E094874805AE}" srcOrd="1" destOrd="0" parTransId="{74C68F9B-1FC8-4F0A-8F6F-246FC86076E9}" sibTransId="{C7876883-34BD-4A68-A98E-D95D42D0FF9D}"/>
    <dgm:cxn modelId="{BC27B436-1AD0-4C41-B85E-011CAD2DB11B}" srcId="{86FEAB3F-FBB1-46CC-9DC6-E094874805AE}" destId="{972233BE-F562-42C6-8E02-C376C905A446}" srcOrd="0" destOrd="1" parTransId="{1B83FA22-B57F-4847-AF9E-FCABBD20370B}" sibTransId="{C95400EF-05CE-49A4-A439-43C3AD15FAE2}"/>
    <dgm:cxn modelId="{D41FE966-9E73-4562-B562-1631D93D1D7E}" srcId="{2FE6BDA1-660C-44E3-B8D3-B738986F10EC}" destId="{B349FD2E-4A90-427F-8442-13222811DC7E}" srcOrd="2" destOrd="0" parTransId="{81F9B442-B301-4CE5-9F77-41783846C51D}" sibTransId="{6C33D960-524C-4E19-9279-0E1D8AB4608A}"/>
    <dgm:cxn modelId="{949601F9-6E0A-4BF1-824A-537EC607661E}" srcId="{B349FD2E-4A90-427F-8442-13222811DC7E}" destId="{11EC3D9D-CABC-4F6B-8311-51EC9AF94B05}" srcOrd="0" destOrd="2" parTransId="{4CB9D39E-D2E7-4AB1-8C35-13DBC76F1E1B}" sibTransId="{49A756A8-869C-486D-A1C2-A9179C82C574}"/>
    <dgm:cxn modelId="{49182BBA-B144-4A7C-8E34-070BFB4B239C}" type="presOf" srcId="{2FE6BDA1-660C-44E3-B8D3-B738986F10EC}" destId="{6600DED2-8216-4ABE-8A99-4882629E1A4D}" srcOrd="0" destOrd="0" presId="urn:microsoft.com/office/officeart/2005/8/layout/process3"/>
    <dgm:cxn modelId="{253695D6-EC74-4DAB-8519-21D4DC01D818}" type="presParOf" srcId="{6600DED2-8216-4ABE-8A99-4882629E1A4D}" destId="{13EA64EB-AB03-4C80-9EEA-7CED2D89D89C}" srcOrd="0" destOrd="0" presId="urn:microsoft.com/office/officeart/2005/8/layout/process3"/>
    <dgm:cxn modelId="{6A11AAA6-EA48-4D5D-BED9-F0598A99F2E1}" type="presParOf" srcId="{13EA64EB-AB03-4C80-9EEA-7CED2D89D89C}" destId="{CAF6A44E-174D-4D73-BBC0-9FC10FA804B9}" srcOrd="0" destOrd="0" presId="urn:microsoft.com/office/officeart/2005/8/layout/process3"/>
    <dgm:cxn modelId="{501C7666-2AC8-4138-9E6A-3BE6BCFC8FAC}" type="presOf" srcId="{1EC822D0-4B77-4F25-ABD5-8949AFB965C8}" destId="{CAF6A44E-174D-4D73-BBC0-9FC10FA804B9}" srcOrd="1" destOrd="0" presId="urn:microsoft.com/office/officeart/2005/8/layout/process3"/>
    <dgm:cxn modelId="{EF89E057-C3AA-4AB1-B409-B919361D78E3}" type="presParOf" srcId="{13EA64EB-AB03-4C80-9EEA-7CED2D89D89C}" destId="{BEA8DFF6-0BBC-4765-94CE-726AE7249D2C}" srcOrd="1" destOrd="0" presId="urn:microsoft.com/office/officeart/2005/8/layout/process3"/>
    <dgm:cxn modelId="{1E89B528-EF96-4AE4-8BC6-D6A62A110F60}" type="presOf" srcId="{1EC822D0-4B77-4F25-ABD5-8949AFB965C8}" destId="{BEA8DFF6-0BBC-4765-94CE-726AE7249D2C}" srcOrd="0" destOrd="0" presId="urn:microsoft.com/office/officeart/2005/8/layout/process3"/>
    <dgm:cxn modelId="{B469C4A9-9FB4-40EF-8D1D-0B40363BC140}" type="presParOf" srcId="{13EA64EB-AB03-4C80-9EEA-7CED2D89D89C}" destId="{A527D8D7-AE0F-41E2-B0A5-F384C5C9B908}" srcOrd="2" destOrd="0" presId="urn:microsoft.com/office/officeart/2005/8/layout/process3"/>
    <dgm:cxn modelId="{D5F2772D-791E-4708-975A-D4975CF43CD6}" type="presOf" srcId="{86BF0545-C8C8-404B-B317-6B71601F8310}" destId="{A527D8D7-AE0F-41E2-B0A5-F384C5C9B908}" srcOrd="0" destOrd="0" presId="urn:microsoft.com/office/officeart/2005/8/layout/process3"/>
    <dgm:cxn modelId="{9C58016F-6C9C-44E3-8C0D-FAB9C4DEBD21}" type="presParOf" srcId="{6600DED2-8216-4ABE-8A99-4882629E1A4D}" destId="{21AD7683-4E21-48FB-A2B0-38429FA73B13}" srcOrd="1" destOrd="0" presId="urn:microsoft.com/office/officeart/2005/8/layout/process3"/>
    <dgm:cxn modelId="{3C31ECD7-693A-4AE2-B33E-1603EDA2F1FF}" type="presOf" srcId="{B0C310D3-A5C4-423C-ADC0-FD305A7B421A}" destId="{21AD7683-4E21-48FB-A2B0-38429FA73B13}" srcOrd="0" destOrd="0" presId="urn:microsoft.com/office/officeart/2005/8/layout/process3"/>
    <dgm:cxn modelId="{90E51E1D-0BEA-4C95-ADCE-8EDF252B2C28}" type="presParOf" srcId="{21AD7683-4E21-48FB-A2B0-38429FA73B13}" destId="{1E817AA8-5A37-4644-9254-A1E7980637B5}" srcOrd="0" destOrd="1" presId="urn:microsoft.com/office/officeart/2005/8/layout/process3"/>
    <dgm:cxn modelId="{9BCA85AB-AF18-4AEF-AC55-45A351E8C63F}" type="presOf" srcId="{B0C310D3-A5C4-423C-ADC0-FD305A7B421A}" destId="{1E817AA8-5A37-4644-9254-A1E7980637B5}" srcOrd="1" destOrd="0" presId="urn:microsoft.com/office/officeart/2005/8/layout/process3"/>
    <dgm:cxn modelId="{B2FE132F-AB12-4CA0-9248-5699AD17227E}" type="presParOf" srcId="{6600DED2-8216-4ABE-8A99-4882629E1A4D}" destId="{4706D582-EEBF-4C1E-B7F4-A6D3E12D3072}" srcOrd="2" destOrd="0" presId="urn:microsoft.com/office/officeart/2005/8/layout/process3"/>
    <dgm:cxn modelId="{392D9CF6-E737-4CF2-9A55-726D201B987B}" type="presParOf" srcId="{4706D582-EEBF-4C1E-B7F4-A6D3E12D3072}" destId="{D8686130-E958-4F9D-9269-6FA1732D0A73}" srcOrd="0" destOrd="2" presId="urn:microsoft.com/office/officeart/2005/8/layout/process3"/>
    <dgm:cxn modelId="{DEE6311D-9D72-4A9A-A329-28DD8F40644C}" type="presOf" srcId="{86FEAB3F-FBB1-46CC-9DC6-E094874805AE}" destId="{D8686130-E958-4F9D-9269-6FA1732D0A73}" srcOrd="1" destOrd="0" presId="urn:microsoft.com/office/officeart/2005/8/layout/process3"/>
    <dgm:cxn modelId="{5352E78B-0375-4B10-BD0F-B4E569D3A998}" type="presParOf" srcId="{4706D582-EEBF-4C1E-B7F4-A6D3E12D3072}" destId="{4201241F-A758-4825-9A41-CBED0FF9E993}" srcOrd="1" destOrd="2" presId="urn:microsoft.com/office/officeart/2005/8/layout/process3"/>
    <dgm:cxn modelId="{60F7BF8A-8555-4A10-8403-CDD7759CAB74}" type="presOf" srcId="{86FEAB3F-FBB1-46CC-9DC6-E094874805AE}" destId="{4201241F-A758-4825-9A41-CBED0FF9E993}" srcOrd="0" destOrd="0" presId="urn:microsoft.com/office/officeart/2005/8/layout/process3"/>
    <dgm:cxn modelId="{FA8778E2-D301-4E07-9A92-3D6B17981656}" type="presParOf" srcId="{4706D582-EEBF-4C1E-B7F4-A6D3E12D3072}" destId="{BFC7A65B-961A-4F69-8CB3-248457E85C87}" srcOrd="2" destOrd="2" presId="urn:microsoft.com/office/officeart/2005/8/layout/process3"/>
    <dgm:cxn modelId="{7C5A4A97-49EB-4578-B218-F9E4C819D700}" type="presOf" srcId="{972233BE-F562-42C6-8E02-C376C905A446}" destId="{BFC7A65B-961A-4F69-8CB3-248457E85C87}" srcOrd="0" destOrd="0" presId="urn:microsoft.com/office/officeart/2005/8/layout/process3"/>
    <dgm:cxn modelId="{7DD9AC38-AC1F-474C-A88D-2FD09400E807}" type="presParOf" srcId="{6600DED2-8216-4ABE-8A99-4882629E1A4D}" destId="{5D27C5B2-FAF5-4B9E-8CE5-8F54D12F7C36}" srcOrd="3" destOrd="0" presId="urn:microsoft.com/office/officeart/2005/8/layout/process3"/>
    <dgm:cxn modelId="{184C3C05-3C75-4E35-8B92-AE651BDB3A7A}" type="presOf" srcId="{C7876883-34BD-4A68-A98E-D95D42D0FF9D}" destId="{5D27C5B2-FAF5-4B9E-8CE5-8F54D12F7C36}" srcOrd="0" destOrd="0" presId="urn:microsoft.com/office/officeart/2005/8/layout/process3"/>
    <dgm:cxn modelId="{C50E33CC-DFC0-462E-AC61-427A18890F67}" type="presParOf" srcId="{5D27C5B2-FAF5-4B9E-8CE5-8F54D12F7C36}" destId="{F8D5EB2A-738F-4E50-B014-79322171C96A}" srcOrd="0" destOrd="3" presId="urn:microsoft.com/office/officeart/2005/8/layout/process3"/>
    <dgm:cxn modelId="{BA3A1779-8A40-4481-B891-FA4C7FA24E33}" type="presOf" srcId="{C7876883-34BD-4A68-A98E-D95D42D0FF9D}" destId="{F8D5EB2A-738F-4E50-B014-79322171C96A}" srcOrd="1" destOrd="0" presId="urn:microsoft.com/office/officeart/2005/8/layout/process3"/>
    <dgm:cxn modelId="{7B7136CC-C81B-4341-945A-6AA413F966BB}" type="presParOf" srcId="{6600DED2-8216-4ABE-8A99-4882629E1A4D}" destId="{7908079C-B054-488F-B184-A0837979EED0}" srcOrd="4" destOrd="0" presId="urn:microsoft.com/office/officeart/2005/8/layout/process3"/>
    <dgm:cxn modelId="{D098BD75-F596-4161-8CEC-B0AD7ECB0844}" type="presParOf" srcId="{7908079C-B054-488F-B184-A0837979EED0}" destId="{C2722F97-5D1A-4260-B371-3A1E1DF124B3}" srcOrd="0" destOrd="4" presId="urn:microsoft.com/office/officeart/2005/8/layout/process3"/>
    <dgm:cxn modelId="{5F47786E-ED30-4E1F-8C4D-EBFEAB464526}" type="presOf" srcId="{B349FD2E-4A90-427F-8442-13222811DC7E}" destId="{C2722F97-5D1A-4260-B371-3A1E1DF124B3}" srcOrd="1" destOrd="0" presId="urn:microsoft.com/office/officeart/2005/8/layout/process3"/>
    <dgm:cxn modelId="{CEEBDF22-6D8A-49F8-AD42-7852A09C7649}" type="presParOf" srcId="{7908079C-B054-488F-B184-A0837979EED0}" destId="{6EADA40E-ECF8-4EF2-9B35-A9DD5D6A50D5}" srcOrd="1" destOrd="4" presId="urn:microsoft.com/office/officeart/2005/8/layout/process3"/>
    <dgm:cxn modelId="{AAC91A6F-91FA-43E5-A33D-FEFCF98E9E95}" type="presOf" srcId="{B349FD2E-4A90-427F-8442-13222811DC7E}" destId="{6EADA40E-ECF8-4EF2-9B35-A9DD5D6A50D5}" srcOrd="0" destOrd="0" presId="urn:microsoft.com/office/officeart/2005/8/layout/process3"/>
    <dgm:cxn modelId="{45DAC600-183F-4039-847A-2C15418C4B18}" type="presParOf" srcId="{7908079C-B054-488F-B184-A0837979EED0}" destId="{39BA4712-27E2-4423-ADD6-9F9BD3D8FB35}" srcOrd="2" destOrd="4" presId="urn:microsoft.com/office/officeart/2005/8/layout/process3"/>
    <dgm:cxn modelId="{5FB6517C-A7BA-4334-AC6F-7FB7AF2CBC1D}" type="presOf" srcId="{11EC3D9D-CABC-4F6B-8311-51EC9AF94B05}" destId="{39BA4712-27E2-4423-ADD6-9F9BD3D8FB35}" srcOrd="0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E3A31-E5F7-4F10-A98C-AC283131F400}">
      <dsp:nvSpPr>
        <dsp:cNvPr id="0" name=""/>
        <dsp:cNvSpPr/>
      </dsp:nvSpPr>
      <dsp:spPr>
        <a:xfrm>
          <a:off x="2754660" y="949305"/>
          <a:ext cx="912955" cy="4344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087"/>
              </a:lnTo>
              <a:lnTo>
                <a:pt x="912955" y="296087"/>
              </a:lnTo>
              <a:lnTo>
                <a:pt x="912955" y="43448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99491A-A809-4990-81AE-4D2BB95C451B}">
      <dsp:nvSpPr>
        <dsp:cNvPr id="0" name=""/>
        <dsp:cNvSpPr/>
      </dsp:nvSpPr>
      <dsp:spPr>
        <a:xfrm>
          <a:off x="1841705" y="949305"/>
          <a:ext cx="912955" cy="434483"/>
        </a:xfrm>
        <a:custGeom>
          <a:avLst/>
          <a:gdLst/>
          <a:ahLst/>
          <a:cxnLst/>
          <a:rect l="0" t="0" r="0" b="0"/>
          <a:pathLst>
            <a:path>
              <a:moveTo>
                <a:pt x="912955" y="0"/>
              </a:moveTo>
              <a:lnTo>
                <a:pt x="912955" y="296087"/>
              </a:lnTo>
              <a:lnTo>
                <a:pt x="0" y="296087"/>
              </a:lnTo>
              <a:lnTo>
                <a:pt x="0" y="43448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38AC76-95CD-456E-B2E1-BAB4B450892D}">
      <dsp:nvSpPr>
        <dsp:cNvPr id="0" name=""/>
        <dsp:cNvSpPr/>
      </dsp:nvSpPr>
      <dsp:spPr>
        <a:xfrm>
          <a:off x="2007697" y="662"/>
          <a:ext cx="1493926" cy="9486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2FE2A9-05D8-4493-9A88-A375ACEEAE21}">
      <dsp:nvSpPr>
        <dsp:cNvPr id="0" name=""/>
        <dsp:cNvSpPr/>
      </dsp:nvSpPr>
      <dsp:spPr>
        <a:xfrm>
          <a:off x="2173689" y="158354"/>
          <a:ext cx="1493926" cy="9486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0" i="0" u="none" strike="noStrike" kern="1200" cap="none" normalizeH="0" baseline="0">
              <a:ln/>
              <a:effectLst/>
              <a:latin typeface="Arial" panose="020B0604020202020204" pitchFamily="34" charset="0"/>
              <a:ea typeface="宋体" panose="02010600030101010101" pitchFamily="2" charset="-122"/>
            </a:rPr>
            <a:t>实践性</a:t>
          </a:r>
        </a:p>
      </dsp:txBody>
      <dsp:txXfrm>
        <a:off x="2201474" y="186139"/>
        <a:ext cx="1438356" cy="893073"/>
      </dsp:txXfrm>
    </dsp:sp>
    <dsp:sp modelId="{BCCE1E29-8850-4FAB-8DFE-10164A7F2F1E}">
      <dsp:nvSpPr>
        <dsp:cNvPr id="0" name=""/>
        <dsp:cNvSpPr/>
      </dsp:nvSpPr>
      <dsp:spPr>
        <a:xfrm>
          <a:off x="1094742" y="1383789"/>
          <a:ext cx="1493926" cy="9486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DEC8FD-BCEE-4D3D-9C0F-3FF3CD447F7B}">
      <dsp:nvSpPr>
        <dsp:cNvPr id="0" name=""/>
        <dsp:cNvSpPr/>
      </dsp:nvSpPr>
      <dsp:spPr>
        <a:xfrm>
          <a:off x="1260734" y="1541481"/>
          <a:ext cx="1493926" cy="9486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0" i="0" u="none" strike="noStrike" kern="1200" cap="none" normalizeH="0" baseline="0">
              <a:ln/>
              <a:effectLst/>
              <a:latin typeface="Arial" panose="020B0604020202020204" pitchFamily="34" charset="0"/>
              <a:ea typeface="宋体" panose="02010600030101010101" pitchFamily="2" charset="-122"/>
            </a:rPr>
            <a:t>指导实践</a:t>
          </a:r>
        </a:p>
      </dsp:txBody>
      <dsp:txXfrm>
        <a:off x="1288519" y="1569266"/>
        <a:ext cx="1438356" cy="893073"/>
      </dsp:txXfrm>
    </dsp:sp>
    <dsp:sp modelId="{47C79F72-9B38-4B18-BD56-B7CF0F4FD904}">
      <dsp:nvSpPr>
        <dsp:cNvPr id="0" name=""/>
        <dsp:cNvSpPr/>
      </dsp:nvSpPr>
      <dsp:spPr>
        <a:xfrm>
          <a:off x="2920652" y="1383789"/>
          <a:ext cx="1493926" cy="9486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C93BD1-F6C2-4BB3-B66E-ED61D60951C4}">
      <dsp:nvSpPr>
        <dsp:cNvPr id="0" name=""/>
        <dsp:cNvSpPr/>
      </dsp:nvSpPr>
      <dsp:spPr>
        <a:xfrm>
          <a:off x="3086644" y="1541481"/>
          <a:ext cx="1493926" cy="9486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0" i="0" u="none" strike="noStrike" kern="1200" cap="none" normalizeH="0" baseline="0">
              <a:ln/>
              <a:effectLst/>
              <a:latin typeface="Arial" panose="020B0604020202020204" pitchFamily="34" charset="0"/>
              <a:ea typeface="宋体" panose="02010600030101010101" pitchFamily="2" charset="-122"/>
            </a:rPr>
            <a:t>具体可行</a:t>
          </a:r>
        </a:p>
      </dsp:txBody>
      <dsp:txXfrm>
        <a:off x="3114429" y="1569266"/>
        <a:ext cx="1438356" cy="89307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54E67A-41C1-4D76-ABB0-69F95153CBEB}">
      <dsp:nvSpPr>
        <dsp:cNvPr id="0" name=""/>
        <dsp:cNvSpPr/>
      </dsp:nvSpPr>
      <dsp:spPr>
        <a:xfrm>
          <a:off x="744" y="0"/>
          <a:ext cx="1934765" cy="4064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/>
            <a:t>前言</a:t>
          </a:r>
        </a:p>
      </dsp:txBody>
      <dsp:txXfrm>
        <a:off x="744" y="0"/>
        <a:ext cx="1934765" cy="1219200"/>
      </dsp:txXfrm>
    </dsp:sp>
    <dsp:sp modelId="{4DEDB090-E4CC-4377-A24E-5B2BB345E692}">
      <dsp:nvSpPr>
        <dsp:cNvPr id="0" name=""/>
        <dsp:cNvSpPr/>
      </dsp:nvSpPr>
      <dsp:spPr>
        <a:xfrm>
          <a:off x="194220" y="1220390"/>
          <a:ext cx="15478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指导</a:t>
          </a:r>
          <a:endParaRPr lang="en-US" altLang="zh-CN" sz="2900" kern="1200" dirty="0"/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思想</a:t>
          </a:r>
        </a:p>
      </dsp:txBody>
      <dsp:txXfrm>
        <a:off x="230109" y="1256279"/>
        <a:ext cx="1476034" cy="1153573"/>
      </dsp:txXfrm>
    </dsp:sp>
    <dsp:sp modelId="{8FF2164D-B4F7-4CC3-9CAC-1D8D0F9F8387}">
      <dsp:nvSpPr>
        <dsp:cNvPr id="0" name=""/>
        <dsp:cNvSpPr/>
      </dsp:nvSpPr>
      <dsp:spPr>
        <a:xfrm>
          <a:off x="194220" y="2634257"/>
          <a:ext cx="15478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总体</a:t>
          </a:r>
          <a:endParaRPr lang="en-US" altLang="zh-CN" sz="2900" kern="1200" dirty="0"/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目标</a:t>
          </a:r>
        </a:p>
      </dsp:txBody>
      <dsp:txXfrm>
        <a:off x="230109" y="2670146"/>
        <a:ext cx="1476034" cy="1153573"/>
      </dsp:txXfrm>
    </dsp:sp>
    <dsp:sp modelId="{68B8C430-E819-468B-B0B9-7C0F49528A2E}">
      <dsp:nvSpPr>
        <dsp:cNvPr id="0" name=""/>
        <dsp:cNvSpPr/>
      </dsp:nvSpPr>
      <dsp:spPr>
        <a:xfrm>
          <a:off x="2080617" y="0"/>
          <a:ext cx="1934765" cy="4064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/>
            <a:t>安排</a:t>
          </a:r>
        </a:p>
      </dsp:txBody>
      <dsp:txXfrm>
        <a:off x="2080617" y="0"/>
        <a:ext cx="1934765" cy="1219200"/>
      </dsp:txXfrm>
    </dsp:sp>
    <dsp:sp modelId="{A7C13204-B14F-4002-BAD2-36F9E05EAF6F}">
      <dsp:nvSpPr>
        <dsp:cNvPr id="0" name=""/>
        <dsp:cNvSpPr/>
      </dsp:nvSpPr>
      <dsp:spPr>
        <a:xfrm>
          <a:off x="2274093" y="1220390"/>
          <a:ext cx="15478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督查</a:t>
          </a:r>
          <a:endParaRPr lang="en-US" altLang="zh-CN" sz="2900" kern="1200" dirty="0"/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方式</a:t>
          </a:r>
        </a:p>
      </dsp:txBody>
      <dsp:txXfrm>
        <a:off x="2309982" y="1256279"/>
        <a:ext cx="1476034" cy="1153573"/>
      </dsp:txXfrm>
    </dsp:sp>
    <dsp:sp modelId="{25BF0C9C-94A0-4A3B-98C8-16C4887D9D81}">
      <dsp:nvSpPr>
        <dsp:cNvPr id="0" name=""/>
        <dsp:cNvSpPr/>
      </dsp:nvSpPr>
      <dsp:spPr>
        <a:xfrm>
          <a:off x="2274093" y="2634257"/>
          <a:ext cx="15478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实施</a:t>
          </a:r>
          <a:endParaRPr lang="en-US" altLang="zh-CN" sz="2900" kern="1200" dirty="0"/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措施</a:t>
          </a:r>
        </a:p>
      </dsp:txBody>
      <dsp:txXfrm>
        <a:off x="2309982" y="2670146"/>
        <a:ext cx="1476034" cy="1153573"/>
      </dsp:txXfrm>
    </dsp:sp>
    <dsp:sp modelId="{112D7A39-EDFB-439B-9DC2-8B49581BCBB8}">
      <dsp:nvSpPr>
        <dsp:cNvPr id="0" name=""/>
        <dsp:cNvSpPr/>
      </dsp:nvSpPr>
      <dsp:spPr>
        <a:xfrm>
          <a:off x="4160490" y="0"/>
          <a:ext cx="1934765" cy="406400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/>
            <a:t>要求</a:t>
          </a:r>
        </a:p>
      </dsp:txBody>
      <dsp:txXfrm>
        <a:off x="4160490" y="0"/>
        <a:ext cx="1934765" cy="1219200"/>
      </dsp:txXfrm>
    </dsp:sp>
    <dsp:sp modelId="{686D386C-2A6D-4592-9106-026D919AADF8}">
      <dsp:nvSpPr>
        <dsp:cNvPr id="0" name=""/>
        <dsp:cNvSpPr/>
      </dsp:nvSpPr>
      <dsp:spPr>
        <a:xfrm>
          <a:off x="4353966" y="1220390"/>
          <a:ext cx="15478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时限</a:t>
          </a:r>
          <a:endParaRPr lang="en-US" altLang="zh-CN" sz="2900" kern="1200" dirty="0"/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要求</a:t>
          </a:r>
        </a:p>
      </dsp:txBody>
      <dsp:txXfrm>
        <a:off x="4389855" y="1256279"/>
        <a:ext cx="1476034" cy="1153573"/>
      </dsp:txXfrm>
    </dsp:sp>
    <dsp:sp modelId="{8C72040E-EB7E-4D45-88E2-47DEE9C9727D}">
      <dsp:nvSpPr>
        <dsp:cNvPr id="0" name=""/>
        <dsp:cNvSpPr/>
      </dsp:nvSpPr>
      <dsp:spPr>
        <a:xfrm>
          <a:off x="4353966" y="2634257"/>
          <a:ext cx="1547812" cy="12253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660" tIns="55245" rIns="7366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人员</a:t>
          </a:r>
          <a:endParaRPr lang="en-US" altLang="zh-CN" sz="2900" kern="1200" dirty="0"/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分工</a:t>
          </a:r>
        </a:p>
      </dsp:txBody>
      <dsp:txXfrm>
        <a:off x="4389855" y="2670146"/>
        <a:ext cx="1476034" cy="115357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498E8E-622A-4EBF-839D-7A6A6D4E5C95}">
      <dsp:nvSpPr>
        <dsp:cNvPr id="0" name=""/>
        <dsp:cNvSpPr/>
      </dsp:nvSpPr>
      <dsp:spPr>
        <a:xfrm>
          <a:off x="979" y="567569"/>
          <a:ext cx="1230892" cy="7775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筹备阶段</a:t>
          </a:r>
        </a:p>
      </dsp:txBody>
      <dsp:txXfrm>
        <a:off x="979" y="567569"/>
        <a:ext cx="1230892" cy="492356"/>
      </dsp:txXfrm>
    </dsp:sp>
    <dsp:sp modelId="{F9002E51-4F63-40EB-A592-28CC9E5B5C9C}">
      <dsp:nvSpPr>
        <dsp:cNvPr id="0" name=""/>
        <dsp:cNvSpPr/>
      </dsp:nvSpPr>
      <dsp:spPr>
        <a:xfrm>
          <a:off x="253089" y="1059926"/>
          <a:ext cx="1230892" cy="1036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/>
            <a:t>督查准备情况</a:t>
          </a:r>
        </a:p>
      </dsp:txBody>
      <dsp:txXfrm>
        <a:off x="283456" y="1090293"/>
        <a:ext cx="1170158" cy="976066"/>
      </dsp:txXfrm>
    </dsp:sp>
    <dsp:sp modelId="{FB0B5431-B3BE-4D1E-BB46-5AD82BDAC5DE}">
      <dsp:nvSpPr>
        <dsp:cNvPr id="0" name=""/>
        <dsp:cNvSpPr/>
      </dsp:nvSpPr>
      <dsp:spPr>
        <a:xfrm>
          <a:off x="1418470" y="660519"/>
          <a:ext cx="395589" cy="3064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1418470" y="721810"/>
        <a:ext cx="303652" cy="183874"/>
      </dsp:txXfrm>
    </dsp:sp>
    <dsp:sp modelId="{0D53E588-126A-4C9F-AAD9-8E14AD07E9C6}">
      <dsp:nvSpPr>
        <dsp:cNvPr id="0" name=""/>
        <dsp:cNvSpPr/>
      </dsp:nvSpPr>
      <dsp:spPr>
        <a:xfrm>
          <a:off x="1978266" y="567569"/>
          <a:ext cx="1230892" cy="7775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一期工程</a:t>
          </a:r>
        </a:p>
      </dsp:txBody>
      <dsp:txXfrm>
        <a:off x="1978266" y="567569"/>
        <a:ext cx="1230892" cy="492356"/>
      </dsp:txXfrm>
    </dsp:sp>
    <dsp:sp modelId="{BD869F56-C7CB-4FA4-A9D9-D7AD2764C966}">
      <dsp:nvSpPr>
        <dsp:cNvPr id="0" name=""/>
        <dsp:cNvSpPr/>
      </dsp:nvSpPr>
      <dsp:spPr>
        <a:xfrm>
          <a:off x="2230377" y="1059926"/>
          <a:ext cx="1230892" cy="1036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/>
            <a:t>督查落实情况</a:t>
          </a:r>
        </a:p>
      </dsp:txBody>
      <dsp:txXfrm>
        <a:off x="2260744" y="1090293"/>
        <a:ext cx="1170158" cy="976066"/>
      </dsp:txXfrm>
    </dsp:sp>
    <dsp:sp modelId="{302FCD5F-F403-4A75-B32B-151BF530A127}">
      <dsp:nvSpPr>
        <dsp:cNvPr id="0" name=""/>
        <dsp:cNvSpPr/>
      </dsp:nvSpPr>
      <dsp:spPr>
        <a:xfrm>
          <a:off x="3395757" y="660519"/>
          <a:ext cx="395589" cy="3064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3395757" y="721810"/>
        <a:ext cx="303652" cy="183874"/>
      </dsp:txXfrm>
    </dsp:sp>
    <dsp:sp modelId="{82B3D00C-5F4D-491F-8EF8-A3922B3DE2F0}">
      <dsp:nvSpPr>
        <dsp:cNvPr id="0" name=""/>
        <dsp:cNvSpPr/>
      </dsp:nvSpPr>
      <dsp:spPr>
        <a:xfrm>
          <a:off x="3955554" y="567569"/>
          <a:ext cx="1230892" cy="7775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二期工程</a:t>
          </a:r>
        </a:p>
      </dsp:txBody>
      <dsp:txXfrm>
        <a:off x="3955554" y="567569"/>
        <a:ext cx="1230892" cy="492356"/>
      </dsp:txXfrm>
    </dsp:sp>
    <dsp:sp modelId="{E08E426F-6318-445F-9E43-956500A2342C}">
      <dsp:nvSpPr>
        <dsp:cNvPr id="0" name=""/>
        <dsp:cNvSpPr/>
      </dsp:nvSpPr>
      <dsp:spPr>
        <a:xfrm>
          <a:off x="4207664" y="1059926"/>
          <a:ext cx="1230892" cy="1036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/>
            <a:t>督查落实情况</a:t>
          </a:r>
        </a:p>
      </dsp:txBody>
      <dsp:txXfrm>
        <a:off x="4238031" y="1090293"/>
        <a:ext cx="1170158" cy="976066"/>
      </dsp:txXfrm>
    </dsp:sp>
    <dsp:sp modelId="{396E8398-0BE0-4ABE-9C4B-18BAAC371A78}">
      <dsp:nvSpPr>
        <dsp:cNvPr id="0" name=""/>
        <dsp:cNvSpPr/>
      </dsp:nvSpPr>
      <dsp:spPr>
        <a:xfrm>
          <a:off x="5373045" y="660519"/>
          <a:ext cx="395589" cy="30645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300" kern="1200"/>
        </a:p>
      </dsp:txBody>
      <dsp:txXfrm>
        <a:off x="5373045" y="721810"/>
        <a:ext cx="303652" cy="183874"/>
      </dsp:txXfrm>
    </dsp:sp>
    <dsp:sp modelId="{D3769683-73A5-4584-A62E-570EBB243F21}">
      <dsp:nvSpPr>
        <dsp:cNvPr id="0" name=""/>
        <dsp:cNvSpPr/>
      </dsp:nvSpPr>
      <dsp:spPr>
        <a:xfrm>
          <a:off x="5932841" y="567569"/>
          <a:ext cx="1230892" cy="7775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验收阶段</a:t>
          </a:r>
        </a:p>
      </dsp:txBody>
      <dsp:txXfrm>
        <a:off x="5932841" y="567569"/>
        <a:ext cx="1230892" cy="492356"/>
      </dsp:txXfrm>
    </dsp:sp>
    <dsp:sp modelId="{5422E421-FFE7-40FF-95B5-E379DE8E9A56}">
      <dsp:nvSpPr>
        <dsp:cNvPr id="0" name=""/>
        <dsp:cNvSpPr/>
      </dsp:nvSpPr>
      <dsp:spPr>
        <a:xfrm>
          <a:off x="6184952" y="1059926"/>
          <a:ext cx="1230892" cy="10368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/>
            <a:t>督查完成情况</a:t>
          </a:r>
        </a:p>
      </dsp:txBody>
      <dsp:txXfrm>
        <a:off x="6215319" y="1090293"/>
        <a:ext cx="1170158" cy="9760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B998B0-7379-43D2-882B-5E5F10411C0C}">
      <dsp:nvSpPr>
        <dsp:cNvPr id="0" name=""/>
        <dsp:cNvSpPr/>
      </dsp:nvSpPr>
      <dsp:spPr>
        <a:xfrm>
          <a:off x="1025" y="696639"/>
          <a:ext cx="1358800" cy="13588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全局</a:t>
          </a:r>
        </a:p>
      </dsp:txBody>
      <dsp:txXfrm>
        <a:off x="200017" y="895631"/>
        <a:ext cx="960816" cy="960816"/>
      </dsp:txXfrm>
    </dsp:sp>
    <dsp:sp modelId="{DAB79E81-3D2A-43DB-8B99-6A21FD3F9093}">
      <dsp:nvSpPr>
        <dsp:cNvPr id="0" name=""/>
        <dsp:cNvSpPr/>
      </dsp:nvSpPr>
      <dsp:spPr>
        <a:xfrm>
          <a:off x="1470160" y="981987"/>
          <a:ext cx="788104" cy="788104"/>
        </a:xfrm>
        <a:prstGeom prst="mathPlus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400" kern="1200"/>
        </a:p>
      </dsp:txBody>
      <dsp:txXfrm>
        <a:off x="1574623" y="1283358"/>
        <a:ext cx="579178" cy="185362"/>
      </dsp:txXfrm>
    </dsp:sp>
    <dsp:sp modelId="{DFD1C2C5-B41B-42F4-80E9-9E3DDCEB6DDB}">
      <dsp:nvSpPr>
        <dsp:cNvPr id="0" name=""/>
        <dsp:cNvSpPr/>
      </dsp:nvSpPr>
      <dsp:spPr>
        <a:xfrm>
          <a:off x="2368599" y="696639"/>
          <a:ext cx="1358800" cy="1358800"/>
        </a:xfrm>
        <a:prstGeom prst="ellipse">
          <a:avLst/>
        </a:prstGeom>
        <a:solidFill>
          <a:srgbClr val="00B050">
            <a:alpha val="70000"/>
          </a:srgb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400" kern="1200" dirty="0"/>
            <a:t>全面</a:t>
          </a:r>
        </a:p>
      </dsp:txBody>
      <dsp:txXfrm>
        <a:off x="2567591" y="895631"/>
        <a:ext cx="960816" cy="960816"/>
      </dsp:txXfrm>
    </dsp:sp>
    <dsp:sp modelId="{3CF1D472-BCDF-4A6E-8FB8-E3526EB459E6}">
      <dsp:nvSpPr>
        <dsp:cNvPr id="0" name=""/>
        <dsp:cNvSpPr/>
      </dsp:nvSpPr>
      <dsp:spPr>
        <a:xfrm>
          <a:off x="3837735" y="981987"/>
          <a:ext cx="788104" cy="788104"/>
        </a:xfrm>
        <a:prstGeom prst="mathEqual">
          <a:avLst/>
        </a:prstGeom>
        <a:solidFill>
          <a:schemeClr val="accent2">
            <a:hueOff val="-14400000"/>
            <a:satOff val="-100000"/>
            <a:lumOff val="2000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700" kern="1200"/>
        </a:p>
      </dsp:txBody>
      <dsp:txXfrm>
        <a:off x="3942198" y="1144336"/>
        <a:ext cx="579178" cy="463406"/>
      </dsp:txXfrm>
    </dsp:sp>
    <dsp:sp modelId="{E16D0F44-EC92-4E78-A4FC-A396A54E49FB}">
      <dsp:nvSpPr>
        <dsp:cNvPr id="0" name=""/>
        <dsp:cNvSpPr/>
      </dsp:nvSpPr>
      <dsp:spPr>
        <a:xfrm>
          <a:off x="4736174" y="696639"/>
          <a:ext cx="1358800" cy="1358800"/>
        </a:xfrm>
        <a:prstGeom prst="ellipse">
          <a:avLst/>
        </a:prstGeom>
        <a:solidFill>
          <a:schemeClr val="accent2">
            <a:hueOff val="-14400000"/>
            <a:satOff val="-100000"/>
            <a:lumOff val="2000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000" kern="1200"/>
        </a:p>
      </dsp:txBody>
      <dsp:txXfrm>
        <a:off x="4935166" y="895631"/>
        <a:ext cx="960816" cy="9608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239125" cy="3655695"/>
        <a:chOff x="0" y="0"/>
        <a:chExt cx="8239125" cy="3655695"/>
      </a:xfrm>
    </dsp:grpSpPr>
    <dsp:sp modelId="{DD9406C3-FC80-4468-A55B-122D744D43F0}">
      <dsp:nvSpPr>
        <dsp:cNvPr id="4" name="同侧圆角矩形 3"/>
        <dsp:cNvSpPr/>
      </dsp:nvSpPr>
      <dsp:spPr bwMode="white">
        <a:xfrm rot="5400000">
          <a:off x="5250249" y="-2196075"/>
          <a:ext cx="704712" cy="5273040"/>
        </a:xfrm>
        <a:prstGeom prst="round2SameRect">
          <a:avLst/>
        </a:prstGeom>
      </dsp:spPr>
      <dsp:style>
        <a:lnRef idx="1">
          <a:schemeClr val="accent2">
            <a:tint val="40000"/>
            <a:alpha val="90000"/>
          </a:schemeClr>
        </a:lnRef>
        <a:fillRef idx="1">
          <a:schemeClr val="accent2">
            <a:tint val="40000"/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18109" tIns="59054" rIns="118109" bIns="59054" anchor="ctr"/>
        <a:lstStyle>
          <a:lvl1pPr algn="l">
            <a:defRPr sz="3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确定方向   选择方法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5250249" y="-2196075"/>
        <a:ext cx="704712" cy="5273040"/>
      </dsp:txXfrm>
    </dsp:sp>
    <dsp:sp modelId="{96BE2B31-D87C-43E1-BE64-4C27B13F4AA4}">
      <dsp:nvSpPr>
        <dsp:cNvPr id="3" name="圆角矩形 2"/>
        <dsp:cNvSpPr/>
      </dsp:nvSpPr>
      <dsp:spPr bwMode="white">
        <a:xfrm>
          <a:off x="0" y="0"/>
          <a:ext cx="2966085" cy="88089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2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21920" tIns="60960" rIns="121920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寻找线索</a:t>
          </a:r>
          <a:endParaRPr lang="zh-CN" altLang="en-US" sz="3200" b="1"/>
        </a:p>
      </dsp:txBody>
      <dsp:txXfrm>
        <a:off x="0" y="0"/>
        <a:ext cx="2966085" cy="880890"/>
      </dsp:txXfrm>
    </dsp:sp>
    <dsp:sp modelId="{6EB2A58E-CA03-4F76-94B6-D8FE50231963}">
      <dsp:nvSpPr>
        <dsp:cNvPr id="6" name="同侧圆角矩形 5"/>
        <dsp:cNvSpPr/>
      </dsp:nvSpPr>
      <dsp:spPr bwMode="white">
        <a:xfrm rot="5400000">
          <a:off x="5250249" y="-1271140"/>
          <a:ext cx="704712" cy="5273040"/>
        </a:xfrm>
        <a:prstGeom prst="round2SameRect">
          <a:avLst/>
        </a:prstGeom>
      </dsp:spPr>
      <dsp:style>
        <a:lnRef idx="1">
          <a:schemeClr val="accent3">
            <a:tint val="40000"/>
            <a:alpha val="90000"/>
          </a:schemeClr>
        </a:lnRef>
        <a:fillRef idx="1">
          <a:schemeClr val="accent3">
            <a:tint val="40000"/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18109" tIns="59054" rIns="118109" bIns="59054" anchor="ctr"/>
        <a:lstStyle>
          <a:lvl1pPr algn="l">
            <a:defRPr sz="3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围绕线索   深入一线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5250249" y="-1271140"/>
        <a:ext cx="704712" cy="5273040"/>
      </dsp:txXfrm>
    </dsp:sp>
    <dsp:sp modelId="{EBD335B5-8308-49CB-9630-99D852747B1F}">
      <dsp:nvSpPr>
        <dsp:cNvPr id="5" name="圆角矩形 4"/>
        <dsp:cNvSpPr/>
      </dsp:nvSpPr>
      <dsp:spPr bwMode="white">
        <a:xfrm>
          <a:off x="0" y="924935"/>
          <a:ext cx="2966085" cy="88089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3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21920" tIns="60960" rIns="121920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开展调查</a:t>
          </a:r>
          <a:endParaRPr lang="zh-CN" altLang="en-US" sz="3200" b="1"/>
        </a:p>
      </dsp:txBody>
      <dsp:txXfrm>
        <a:off x="0" y="924935"/>
        <a:ext cx="2966085" cy="880890"/>
      </dsp:txXfrm>
    </dsp:sp>
    <dsp:sp modelId="{64028F0D-BE57-4642-92F7-303D4E45C524}">
      <dsp:nvSpPr>
        <dsp:cNvPr id="8" name="同侧圆角矩形 7"/>
        <dsp:cNvSpPr/>
      </dsp:nvSpPr>
      <dsp:spPr bwMode="white">
        <a:xfrm rot="5400000">
          <a:off x="5250249" y="-346205"/>
          <a:ext cx="704712" cy="5273040"/>
        </a:xfrm>
        <a:prstGeom prst="round2SameRect">
          <a:avLst/>
        </a:prstGeom>
      </dsp:spPr>
      <dsp:style>
        <a:lnRef idx="1">
          <a:schemeClr val="accent4">
            <a:tint val="40000"/>
            <a:alpha val="90000"/>
          </a:schemeClr>
        </a:lnRef>
        <a:fillRef idx="1">
          <a:schemeClr val="accent4">
            <a:tint val="40000"/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18109" tIns="59054" rIns="118109" bIns="59054" anchor="ctr"/>
        <a:lstStyle>
          <a:lvl1pPr algn="l">
            <a:defRPr sz="3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>
              <a:solidFill>
                <a:schemeClr val="dk1"/>
              </a:solidFill>
            </a:rPr>
            <a:t>立足调查</a:t>
          </a:r>
          <a:r>
            <a:rPr lang="zh-CN" altLang="en-US">
              <a:solidFill>
                <a:schemeClr val="dk1"/>
              </a:solidFill>
            </a:rPr>
            <a:t>   </a:t>
          </a:r>
          <a:r>
            <a:rPr lang="zh-CN" altLang="en-US">
              <a:solidFill>
                <a:schemeClr val="dk1"/>
              </a:solidFill>
            </a:rPr>
            <a:t>有理有据</a:t>
          </a:r>
          <a:endParaRPr lang="zh-CN" altLang="en-US">
            <a:solidFill>
              <a:schemeClr val="dk1"/>
            </a:solidFill>
          </a:endParaRPr>
        </a:p>
      </dsp:txBody>
      <dsp:txXfrm rot="5400000">
        <a:off x="5250249" y="-346205"/>
        <a:ext cx="704712" cy="5273040"/>
      </dsp:txXfrm>
    </dsp:sp>
    <dsp:sp modelId="{B093CE78-670B-40EB-95CF-315E334D550F}">
      <dsp:nvSpPr>
        <dsp:cNvPr id="7" name="圆角矩形 6"/>
        <dsp:cNvSpPr/>
      </dsp:nvSpPr>
      <dsp:spPr bwMode="white">
        <a:xfrm>
          <a:off x="0" y="1849870"/>
          <a:ext cx="2966085" cy="88089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4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21920" tIns="60960" rIns="121920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/>
            <a:t>解决方案</a:t>
          </a:r>
          <a:endParaRPr lang="zh-CN" altLang="en-US" sz="3200" b="1"/>
        </a:p>
      </dsp:txBody>
      <dsp:txXfrm>
        <a:off x="0" y="1849870"/>
        <a:ext cx="2966085" cy="880890"/>
      </dsp:txXfrm>
    </dsp:sp>
    <dsp:sp modelId="{0465E593-43D6-4A38-9C14-549CB1237504}">
      <dsp:nvSpPr>
        <dsp:cNvPr id="11" name="同侧圆角矩形 10"/>
        <dsp:cNvSpPr/>
      </dsp:nvSpPr>
      <dsp:spPr bwMode="white">
        <a:xfrm rot="5400000">
          <a:off x="5250249" y="552056"/>
          <a:ext cx="704712" cy="5273040"/>
        </a:xfrm>
        <a:prstGeom prst="round2SameRect">
          <a:avLst/>
        </a:prstGeom>
      </dsp:spPr>
      <dsp:style>
        <a:lnRef idx="1">
          <a:schemeClr val="accent5">
            <a:tint val="40000"/>
            <a:alpha val="90000"/>
          </a:schemeClr>
        </a:lnRef>
        <a:fillRef idx="1">
          <a:schemeClr val="accent5">
            <a:tint val="40000"/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vert="horz" wrap="square" lIns="118109" tIns="59054" rIns="118109" bIns="59054" anchor="ctr"/>
        <a:lstStyle>
          <a:lvl1pPr algn="l">
            <a:defRPr sz="3100"/>
          </a:lvl1pPr>
          <a:lvl2pPr marL="285750" indent="-285750" algn="l">
            <a:defRPr sz="3100"/>
          </a:lvl2pPr>
          <a:lvl3pPr marL="571500" indent="-285750" algn="l">
            <a:defRPr sz="3100"/>
          </a:lvl3pPr>
          <a:lvl4pPr marL="857250" indent="-285750" algn="l">
            <a:defRPr sz="3100"/>
          </a:lvl4pPr>
          <a:lvl5pPr marL="1143000" indent="-285750" algn="l">
            <a:defRPr sz="3100"/>
          </a:lvl5pPr>
          <a:lvl6pPr marL="1428750" indent="-285750" algn="l">
            <a:defRPr sz="3100"/>
          </a:lvl6pPr>
          <a:lvl7pPr marL="1714500" indent="-285750" algn="l">
            <a:defRPr sz="3100"/>
          </a:lvl7pPr>
          <a:lvl8pPr marL="2000250" indent="-285750" algn="l">
            <a:defRPr sz="3100"/>
          </a:lvl8pPr>
          <a:lvl9pPr marL="2286000" indent="-285750" algn="l">
            <a:defRPr sz="3100"/>
          </a:lvl9pPr>
        </a:lstStyle>
        <a:p>
          <a:pPr lvl="1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>
              <a:solidFill>
                <a:schemeClr val="dk1"/>
              </a:solidFill>
            </a:rPr>
            <a:t>适时而动   适机而言 </a:t>
          </a:r>
          <a:endParaRPr lang="zh-CN">
            <a:solidFill>
              <a:schemeClr val="dk1"/>
            </a:solidFill>
          </a:endParaRPr>
        </a:p>
      </dsp:txBody>
      <dsp:txXfrm rot="5400000">
        <a:off x="5250249" y="552056"/>
        <a:ext cx="704712" cy="5273040"/>
      </dsp:txXfrm>
    </dsp:sp>
    <dsp:sp modelId="{0045780A-2179-4BC2-9968-017E6B326999}">
      <dsp:nvSpPr>
        <dsp:cNvPr id="10" name="圆角矩形 9"/>
        <dsp:cNvSpPr/>
      </dsp:nvSpPr>
      <dsp:spPr bwMode="white">
        <a:xfrm>
          <a:off x="0" y="2774805"/>
          <a:ext cx="2966085" cy="880890"/>
        </a:xfrm>
        <a:prstGeom prst="roundRect">
          <a:avLst/>
        </a:prstGeom>
      </dsp:spPr>
      <dsp:style>
        <a:lnRef idx="0">
          <a:schemeClr val="lt1"/>
        </a:lnRef>
        <a:fillRef idx="3">
          <a:schemeClr val="accent5"/>
        </a:fillRef>
        <a:effectRef idx="3">
          <a:scrgbClr r="0" g="0" b="0"/>
        </a:effectRef>
        <a:fontRef idx="minor">
          <a:schemeClr val="lt1"/>
        </a:fontRef>
      </dsp:style>
      <dsp:txBody>
        <a:bodyPr vert="horz" wrap="square" lIns="121920" tIns="60960" rIns="121920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3200" b="1"/>
            <a:t>寻机进言</a:t>
          </a:r>
          <a:endParaRPr lang="zh-CN" sz="3200" b="1"/>
        </a:p>
      </dsp:txBody>
      <dsp:txXfrm>
        <a:off x="0" y="2774805"/>
        <a:ext cx="2966085" cy="8808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95781D-231E-4384-9410-821BF367D8DF}">
      <dsp:nvSpPr>
        <dsp:cNvPr id="0" name=""/>
        <dsp:cNvSpPr/>
      </dsp:nvSpPr>
      <dsp:spPr>
        <a:xfrm>
          <a:off x="1214" y="0"/>
          <a:ext cx="1889501" cy="311212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tx1"/>
              </a:solidFill>
            </a:rPr>
            <a:t>主动意识</a:t>
          </a:r>
        </a:p>
      </dsp:txBody>
      <dsp:txXfrm>
        <a:off x="1214" y="1244847"/>
        <a:ext cx="1889501" cy="1244848"/>
      </dsp:txXfrm>
    </dsp:sp>
    <dsp:sp modelId="{6381FAF4-37D0-4CC4-9113-BD2EF7D4D8D0}">
      <dsp:nvSpPr>
        <dsp:cNvPr id="0" name=""/>
        <dsp:cNvSpPr/>
      </dsp:nvSpPr>
      <dsp:spPr>
        <a:xfrm>
          <a:off x="427797" y="186727"/>
          <a:ext cx="1036335" cy="103633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64000" r="-6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CC3C7B-AB8B-4CA7-8631-A635DA9DC918}">
      <dsp:nvSpPr>
        <dsp:cNvPr id="0" name=""/>
        <dsp:cNvSpPr/>
      </dsp:nvSpPr>
      <dsp:spPr>
        <a:xfrm>
          <a:off x="1947401" y="0"/>
          <a:ext cx="1889501" cy="3112120"/>
        </a:xfrm>
        <a:prstGeom prst="roundRect">
          <a:avLst>
            <a:gd name="adj" fmla="val 10000"/>
          </a:avLst>
        </a:prstGeom>
        <a:solidFill>
          <a:schemeClr val="accent5">
            <a:hueOff val="815070"/>
            <a:satOff val="-17022"/>
            <a:lumOff val="-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tx1"/>
              </a:solidFill>
            </a:rPr>
            <a:t>幕后意识</a:t>
          </a:r>
        </a:p>
      </dsp:txBody>
      <dsp:txXfrm>
        <a:off x="1947401" y="1244847"/>
        <a:ext cx="1889501" cy="1244848"/>
      </dsp:txXfrm>
    </dsp:sp>
    <dsp:sp modelId="{BC885716-54F6-4306-91BD-5B23B0FA8739}">
      <dsp:nvSpPr>
        <dsp:cNvPr id="0" name=""/>
        <dsp:cNvSpPr/>
      </dsp:nvSpPr>
      <dsp:spPr>
        <a:xfrm>
          <a:off x="2373984" y="186727"/>
          <a:ext cx="1036335" cy="103633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3E0FAE-B08D-4647-9ACC-055C310C0446}">
      <dsp:nvSpPr>
        <dsp:cNvPr id="0" name=""/>
        <dsp:cNvSpPr/>
      </dsp:nvSpPr>
      <dsp:spPr>
        <a:xfrm>
          <a:off x="3893587" y="0"/>
          <a:ext cx="1889501" cy="3112120"/>
        </a:xfrm>
        <a:prstGeom prst="roundRect">
          <a:avLst>
            <a:gd name="adj" fmla="val 10000"/>
          </a:avLst>
        </a:prstGeom>
        <a:solidFill>
          <a:schemeClr val="accent5">
            <a:hueOff val="1630140"/>
            <a:satOff val="-34043"/>
            <a:lumOff val="-17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tx1"/>
              </a:solidFill>
            </a:rPr>
            <a:t>超前意识</a:t>
          </a:r>
        </a:p>
      </dsp:txBody>
      <dsp:txXfrm>
        <a:off x="3893587" y="1244847"/>
        <a:ext cx="1889501" cy="1244848"/>
      </dsp:txXfrm>
    </dsp:sp>
    <dsp:sp modelId="{30D5E74C-D184-4C16-9F22-BE45792D762A}">
      <dsp:nvSpPr>
        <dsp:cNvPr id="0" name=""/>
        <dsp:cNvSpPr/>
      </dsp:nvSpPr>
      <dsp:spPr>
        <a:xfrm>
          <a:off x="4320481" y="216024"/>
          <a:ext cx="1036335" cy="1036335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l="-31000" r="-3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AA213A-6969-40E9-933F-7B207FB940FA}">
      <dsp:nvSpPr>
        <dsp:cNvPr id="0" name=""/>
        <dsp:cNvSpPr/>
      </dsp:nvSpPr>
      <dsp:spPr>
        <a:xfrm>
          <a:off x="231372" y="2489696"/>
          <a:ext cx="5321559" cy="466818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22E1E-20B2-481C-B666-59F2DA92F8D5}">
      <dsp:nvSpPr>
        <dsp:cNvPr id="0" name=""/>
        <dsp:cNvSpPr/>
      </dsp:nvSpPr>
      <dsp:spPr>
        <a:xfrm rot="16200000">
          <a:off x="-155253" y="1403528"/>
          <a:ext cx="2971998" cy="1816205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86690" tIns="311150" rIns="280035" bIns="311150" numCol="1" spcCol="1270" anchor="t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900" kern="1200" dirty="0"/>
            <a:t>言之有理</a:t>
          </a:r>
        </a:p>
      </dsp:txBody>
      <dsp:txXfrm rot="5400000">
        <a:off x="511319" y="914308"/>
        <a:ext cx="1727529" cy="2794646"/>
      </dsp:txXfrm>
    </dsp:sp>
    <dsp:sp modelId="{26BFC4D1-1C6E-4319-9F55-B20B627B3FC0}">
      <dsp:nvSpPr>
        <dsp:cNvPr id="0" name=""/>
        <dsp:cNvSpPr/>
      </dsp:nvSpPr>
      <dsp:spPr>
        <a:xfrm rot="5400000">
          <a:off x="1743423" y="1403528"/>
          <a:ext cx="2971998" cy="1816205"/>
        </a:xfrm>
        <a:prstGeom prst="round2SameRect">
          <a:avLst>
            <a:gd name="adj1" fmla="val 16670"/>
            <a:gd name="adj2" fmla="val 0"/>
          </a:avLst>
        </a:prstGeom>
        <a:solidFill>
          <a:schemeClr val="accent2">
            <a:tint val="50000"/>
            <a:hueOff val="0"/>
            <a:satOff val="0"/>
            <a:lumOff val="-97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280035" tIns="311150" rIns="186690" bIns="311150" numCol="1" spcCol="1270" anchor="t" anchorCtr="0">
          <a:noAutofit/>
        </a:bodyPr>
        <a:lstStyle/>
        <a:p>
          <a:pPr marL="0" lvl="0" indent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900" kern="1200" dirty="0"/>
            <a:t>言之有物</a:t>
          </a:r>
        </a:p>
      </dsp:txBody>
      <dsp:txXfrm rot="-5400000">
        <a:off x="2321319" y="914308"/>
        <a:ext cx="1727529" cy="2794646"/>
      </dsp:txXfrm>
    </dsp:sp>
    <dsp:sp modelId="{5EB98794-364C-4EF3-95AE-1C211D38822C}">
      <dsp:nvSpPr>
        <dsp:cNvPr id="0" name=""/>
        <dsp:cNvSpPr/>
      </dsp:nvSpPr>
      <dsp:spPr>
        <a:xfrm>
          <a:off x="1330560" y="0"/>
          <a:ext cx="1898676" cy="189858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9581DE0-9FA3-47D5-BBC4-0A0F488E04A5}">
      <dsp:nvSpPr>
        <dsp:cNvPr id="0" name=""/>
        <dsp:cNvSpPr/>
      </dsp:nvSpPr>
      <dsp:spPr>
        <a:xfrm rot="10800000">
          <a:off x="1330560" y="2724216"/>
          <a:ext cx="1898676" cy="189858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2">
            <a:shade val="50000"/>
            <a:hueOff val="0"/>
            <a:satOff val="63850"/>
            <a:lumOff val="339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7501F3-6C27-413E-92D1-7CF3D7569FB6}">
      <dsp:nvSpPr>
        <dsp:cNvPr id="0" name=""/>
        <dsp:cNvSpPr/>
      </dsp:nvSpPr>
      <dsp:spPr>
        <a:xfrm>
          <a:off x="1971357" y="1664883"/>
          <a:ext cx="1099184" cy="1099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2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表达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2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技巧</a:t>
          </a:r>
        </a:p>
      </dsp:txBody>
      <dsp:txXfrm>
        <a:off x="2132329" y="1825855"/>
        <a:ext cx="777240" cy="777240"/>
      </dsp:txXfrm>
    </dsp:sp>
    <dsp:sp modelId="{174A19DE-B03D-4711-93A1-4994DA16E443}">
      <dsp:nvSpPr>
        <dsp:cNvPr id="0" name=""/>
        <dsp:cNvSpPr/>
      </dsp:nvSpPr>
      <dsp:spPr>
        <a:xfrm rot="16200000">
          <a:off x="2245861" y="1370173"/>
          <a:ext cx="550177" cy="39241"/>
        </a:xfrm>
        <a:custGeom>
          <a:avLst/>
          <a:gdLst/>
          <a:ahLst/>
          <a:cxnLst/>
          <a:rect l="0" t="0" r="0" b="0"/>
          <a:pathLst>
            <a:path>
              <a:moveTo>
                <a:pt x="0" y="19620"/>
              </a:moveTo>
              <a:lnTo>
                <a:pt x="550177" y="19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507195" y="1376040"/>
        <a:ext cx="27508" cy="27508"/>
      </dsp:txXfrm>
    </dsp:sp>
    <dsp:sp modelId="{E850ED23-0CE6-4EB6-B466-323055C59CC0}">
      <dsp:nvSpPr>
        <dsp:cNvPr id="0" name=""/>
        <dsp:cNvSpPr/>
      </dsp:nvSpPr>
      <dsp:spPr>
        <a:xfrm>
          <a:off x="1971357" y="15521"/>
          <a:ext cx="1099184" cy="1099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晓之以情</a:t>
          </a:r>
        </a:p>
      </dsp:txBody>
      <dsp:txXfrm>
        <a:off x="2132329" y="176493"/>
        <a:ext cx="777240" cy="777240"/>
      </dsp:txXfrm>
    </dsp:sp>
    <dsp:sp modelId="{30E16735-968F-4433-BCAC-E904B2BC3FD4}">
      <dsp:nvSpPr>
        <dsp:cNvPr id="0" name=""/>
        <dsp:cNvSpPr/>
      </dsp:nvSpPr>
      <dsp:spPr>
        <a:xfrm rot="19285714">
          <a:off x="2890622" y="1680674"/>
          <a:ext cx="550177" cy="39241"/>
        </a:xfrm>
        <a:custGeom>
          <a:avLst/>
          <a:gdLst/>
          <a:ahLst/>
          <a:cxnLst/>
          <a:rect l="0" t="0" r="0" b="0"/>
          <a:pathLst>
            <a:path>
              <a:moveTo>
                <a:pt x="0" y="19620"/>
              </a:moveTo>
              <a:lnTo>
                <a:pt x="550177" y="19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151957" y="1686541"/>
        <a:ext cx="27508" cy="27508"/>
      </dsp:txXfrm>
    </dsp:sp>
    <dsp:sp modelId="{4DC21C34-CC8C-43B9-9FA2-EC75FE65CCB0}">
      <dsp:nvSpPr>
        <dsp:cNvPr id="0" name=""/>
        <dsp:cNvSpPr/>
      </dsp:nvSpPr>
      <dsp:spPr>
        <a:xfrm>
          <a:off x="3260880" y="636523"/>
          <a:ext cx="1099184" cy="1099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喻谏</a:t>
          </a:r>
        </a:p>
      </dsp:txBody>
      <dsp:txXfrm>
        <a:off x="3421852" y="797495"/>
        <a:ext cx="777240" cy="777240"/>
      </dsp:txXfrm>
    </dsp:sp>
    <dsp:sp modelId="{AC438704-B1D5-43F0-9112-74378C32DB24}">
      <dsp:nvSpPr>
        <dsp:cNvPr id="0" name=""/>
        <dsp:cNvSpPr/>
      </dsp:nvSpPr>
      <dsp:spPr>
        <a:xfrm rot="771429">
          <a:off x="3049865" y="2378363"/>
          <a:ext cx="550177" cy="39241"/>
        </a:xfrm>
        <a:custGeom>
          <a:avLst/>
          <a:gdLst/>
          <a:ahLst/>
          <a:cxnLst/>
          <a:rect l="0" t="0" r="0" b="0"/>
          <a:pathLst>
            <a:path>
              <a:moveTo>
                <a:pt x="0" y="19620"/>
              </a:moveTo>
              <a:lnTo>
                <a:pt x="550177" y="19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3311199" y="2384229"/>
        <a:ext cx="27508" cy="27508"/>
      </dsp:txXfrm>
    </dsp:sp>
    <dsp:sp modelId="{5208B134-DA7A-467D-AB3E-B7708B92CCCE}">
      <dsp:nvSpPr>
        <dsp:cNvPr id="0" name=""/>
        <dsp:cNvSpPr/>
      </dsp:nvSpPr>
      <dsp:spPr>
        <a:xfrm>
          <a:off x="3579366" y="2031900"/>
          <a:ext cx="1099184" cy="1099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暗示</a:t>
          </a:r>
        </a:p>
      </dsp:txBody>
      <dsp:txXfrm>
        <a:off x="3740338" y="2192872"/>
        <a:ext cx="777240" cy="777240"/>
      </dsp:txXfrm>
    </dsp:sp>
    <dsp:sp modelId="{3E3EF24C-3366-48AD-82A0-9028B971D691}">
      <dsp:nvSpPr>
        <dsp:cNvPr id="0" name=""/>
        <dsp:cNvSpPr/>
      </dsp:nvSpPr>
      <dsp:spPr>
        <a:xfrm rot="3857143">
          <a:off x="2603676" y="2937866"/>
          <a:ext cx="550177" cy="39241"/>
        </a:xfrm>
        <a:custGeom>
          <a:avLst/>
          <a:gdLst/>
          <a:ahLst/>
          <a:cxnLst/>
          <a:rect l="0" t="0" r="0" b="0"/>
          <a:pathLst>
            <a:path>
              <a:moveTo>
                <a:pt x="0" y="19620"/>
              </a:moveTo>
              <a:lnTo>
                <a:pt x="550177" y="19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865011" y="2943732"/>
        <a:ext cx="27508" cy="27508"/>
      </dsp:txXfrm>
    </dsp:sp>
    <dsp:sp modelId="{CDAD0FA2-8336-4A02-AAEF-2DEF904EA7FB}">
      <dsp:nvSpPr>
        <dsp:cNvPr id="0" name=""/>
        <dsp:cNvSpPr/>
      </dsp:nvSpPr>
      <dsp:spPr>
        <a:xfrm>
          <a:off x="2686989" y="3150906"/>
          <a:ext cx="1099184" cy="1099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夹心式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批评</a:t>
          </a:r>
        </a:p>
      </dsp:txBody>
      <dsp:txXfrm>
        <a:off x="2847961" y="3311878"/>
        <a:ext cx="777240" cy="777240"/>
      </dsp:txXfrm>
    </dsp:sp>
    <dsp:sp modelId="{1FD71CDB-C4BB-4FAF-8672-1821CED96C8A}">
      <dsp:nvSpPr>
        <dsp:cNvPr id="0" name=""/>
        <dsp:cNvSpPr/>
      </dsp:nvSpPr>
      <dsp:spPr>
        <a:xfrm rot="6942857">
          <a:off x="1888045" y="2937866"/>
          <a:ext cx="550177" cy="39241"/>
        </a:xfrm>
        <a:custGeom>
          <a:avLst/>
          <a:gdLst/>
          <a:ahLst/>
          <a:cxnLst/>
          <a:rect l="0" t="0" r="0" b="0"/>
          <a:pathLst>
            <a:path>
              <a:moveTo>
                <a:pt x="0" y="19620"/>
              </a:moveTo>
              <a:lnTo>
                <a:pt x="550177" y="19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 rot="10800000">
        <a:off x="2149379" y="2943732"/>
        <a:ext cx="27508" cy="27508"/>
      </dsp:txXfrm>
    </dsp:sp>
    <dsp:sp modelId="{36C5EC20-807C-4111-95EB-D43F8BD89DBD}">
      <dsp:nvSpPr>
        <dsp:cNvPr id="0" name=""/>
        <dsp:cNvSpPr/>
      </dsp:nvSpPr>
      <dsp:spPr>
        <a:xfrm>
          <a:off x="1255726" y="3150906"/>
          <a:ext cx="1099184" cy="1099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换位思考</a:t>
          </a:r>
        </a:p>
      </dsp:txBody>
      <dsp:txXfrm>
        <a:off x="1416698" y="3311878"/>
        <a:ext cx="777240" cy="777240"/>
      </dsp:txXfrm>
    </dsp:sp>
    <dsp:sp modelId="{4EFF1E69-ED1E-4357-BC96-67BFB2E86F59}">
      <dsp:nvSpPr>
        <dsp:cNvPr id="0" name=""/>
        <dsp:cNvSpPr/>
      </dsp:nvSpPr>
      <dsp:spPr>
        <a:xfrm rot="10028571">
          <a:off x="1441856" y="2378363"/>
          <a:ext cx="550177" cy="39241"/>
        </a:xfrm>
        <a:custGeom>
          <a:avLst/>
          <a:gdLst/>
          <a:ahLst/>
          <a:cxnLst/>
          <a:rect l="0" t="0" r="0" b="0"/>
          <a:pathLst>
            <a:path>
              <a:moveTo>
                <a:pt x="0" y="19620"/>
              </a:moveTo>
              <a:lnTo>
                <a:pt x="550177" y="19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 rot="10800000">
        <a:off x="1703191" y="2384229"/>
        <a:ext cx="27508" cy="27508"/>
      </dsp:txXfrm>
    </dsp:sp>
    <dsp:sp modelId="{7716BF5F-AE54-495D-9300-32E14BFCC566}">
      <dsp:nvSpPr>
        <dsp:cNvPr id="0" name=""/>
        <dsp:cNvSpPr/>
      </dsp:nvSpPr>
      <dsp:spPr>
        <a:xfrm>
          <a:off x="363349" y="2031900"/>
          <a:ext cx="1099184" cy="1099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诱之以利</a:t>
          </a:r>
        </a:p>
      </dsp:txBody>
      <dsp:txXfrm>
        <a:off x="524321" y="2192872"/>
        <a:ext cx="777240" cy="777240"/>
      </dsp:txXfrm>
    </dsp:sp>
    <dsp:sp modelId="{C5C2C36A-B640-4C20-A737-21DA8915889E}">
      <dsp:nvSpPr>
        <dsp:cNvPr id="0" name=""/>
        <dsp:cNvSpPr/>
      </dsp:nvSpPr>
      <dsp:spPr>
        <a:xfrm rot="13114286">
          <a:off x="1601099" y="1680674"/>
          <a:ext cx="550177" cy="39241"/>
        </a:xfrm>
        <a:custGeom>
          <a:avLst/>
          <a:gdLst/>
          <a:ahLst/>
          <a:cxnLst/>
          <a:rect l="0" t="0" r="0" b="0"/>
          <a:pathLst>
            <a:path>
              <a:moveTo>
                <a:pt x="0" y="19620"/>
              </a:moveTo>
              <a:lnTo>
                <a:pt x="550177" y="196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 rot="10800000">
        <a:off x="1862434" y="1686541"/>
        <a:ext cx="27508" cy="27508"/>
      </dsp:txXfrm>
    </dsp:sp>
    <dsp:sp modelId="{16116657-1BFD-4669-A440-EB6660621257}">
      <dsp:nvSpPr>
        <dsp:cNvPr id="0" name=""/>
        <dsp:cNvSpPr/>
      </dsp:nvSpPr>
      <dsp:spPr>
        <a:xfrm>
          <a:off x="681834" y="636523"/>
          <a:ext cx="1099184" cy="1099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900" b="0" i="0" u="none" strike="noStrike" kern="1200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rPr>
            <a:t>动之以理</a:t>
          </a:r>
        </a:p>
      </dsp:txBody>
      <dsp:txXfrm>
        <a:off x="842806" y="797495"/>
        <a:ext cx="777240" cy="77724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27EC36-F144-41CC-8F39-5434194C7ECE}">
      <dsp:nvSpPr>
        <dsp:cNvPr id="0" name=""/>
        <dsp:cNvSpPr/>
      </dsp:nvSpPr>
      <dsp:spPr>
        <a:xfrm>
          <a:off x="365050" y="394654"/>
          <a:ext cx="3528817" cy="1823671"/>
        </a:xfrm>
        <a:prstGeom prst="rect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3810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7D801F-F0D5-46D2-AD17-696BE4E8B2EF}">
      <dsp:nvSpPr>
        <dsp:cNvPr id="0" name=""/>
        <dsp:cNvSpPr/>
      </dsp:nvSpPr>
      <dsp:spPr>
        <a:xfrm>
          <a:off x="470508" y="607935"/>
          <a:ext cx="1638669" cy="15601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1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/>
            <a:t>真</a:t>
          </a:r>
          <a:r>
            <a:rPr lang="en-US" altLang="zh-CN" sz="4000" kern="1200" dirty="0"/>
            <a:t>&amp;</a:t>
          </a:r>
          <a:r>
            <a:rPr lang="zh-CN" altLang="en-US" sz="4000" kern="1200" dirty="0"/>
            <a:t>精</a:t>
          </a:r>
        </a:p>
      </dsp:txBody>
      <dsp:txXfrm>
        <a:off x="470508" y="607935"/>
        <a:ext cx="1638669" cy="1560128"/>
      </dsp:txXfrm>
    </dsp:sp>
    <dsp:sp modelId="{939AE7FA-F190-4F11-B117-D639EEA8F3E0}">
      <dsp:nvSpPr>
        <dsp:cNvPr id="0" name=""/>
        <dsp:cNvSpPr/>
      </dsp:nvSpPr>
      <dsp:spPr>
        <a:xfrm>
          <a:off x="2145683" y="607935"/>
          <a:ext cx="1638669" cy="15601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1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/>
            <a:t>假</a:t>
          </a:r>
          <a:r>
            <a:rPr lang="en-US" altLang="zh-CN" sz="4000" kern="1200" dirty="0"/>
            <a:t>&amp;</a:t>
          </a:r>
          <a:r>
            <a:rPr lang="zh-CN" altLang="en-US" sz="4000" kern="1200" dirty="0"/>
            <a:t>粗</a:t>
          </a:r>
        </a:p>
      </dsp:txBody>
      <dsp:txXfrm>
        <a:off x="2145683" y="607935"/>
        <a:ext cx="1638669" cy="1560128"/>
      </dsp:txXfrm>
    </dsp:sp>
    <dsp:sp modelId="{9398B335-715A-4731-B59D-D13F4C762ECE}">
      <dsp:nvSpPr>
        <dsp:cNvPr id="0" name=""/>
        <dsp:cNvSpPr/>
      </dsp:nvSpPr>
      <dsp:spPr>
        <a:xfrm>
          <a:off x="0" y="29697"/>
          <a:ext cx="689539" cy="689539"/>
        </a:xfrm>
        <a:prstGeom prst="plus">
          <a:avLst>
            <a:gd name="adj" fmla="val 328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6D8FE4-E585-4814-A8A7-01EFFBBC02B2}">
      <dsp:nvSpPr>
        <dsp:cNvPr id="0" name=""/>
        <dsp:cNvSpPr/>
      </dsp:nvSpPr>
      <dsp:spPr>
        <a:xfrm>
          <a:off x="3407134" y="277672"/>
          <a:ext cx="648977" cy="222398"/>
        </a:xfrm>
        <a:prstGeom prst="rect">
          <a:avLst/>
        </a:prstGeom>
        <a:solidFill>
          <a:schemeClr val="accent5">
            <a:hueOff val="1630140"/>
            <a:satOff val="-34043"/>
            <a:lumOff val="-17255"/>
            <a:alphaOff val="0"/>
          </a:schemeClr>
        </a:solidFill>
        <a:ln w="6350" cap="flat" cmpd="sng" algn="ctr">
          <a:solidFill>
            <a:schemeClr val="accent5">
              <a:hueOff val="1630140"/>
              <a:satOff val="-34043"/>
              <a:lumOff val="-17255"/>
              <a:alphaOff val="0"/>
            </a:schemeClr>
          </a:solidFill>
          <a:prstDash val="solid"/>
          <a:miter lim="800000"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85D536-9EE8-45B1-99F1-6011DC5F0E9D}">
      <dsp:nvSpPr>
        <dsp:cNvPr id="0" name=""/>
        <dsp:cNvSpPr/>
      </dsp:nvSpPr>
      <dsp:spPr>
        <a:xfrm>
          <a:off x="2129458" y="611271"/>
          <a:ext cx="405" cy="1490072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B7B291-D07B-413E-A839-615792505344}">
      <dsp:nvSpPr>
        <dsp:cNvPr id="0" name=""/>
        <dsp:cNvSpPr/>
      </dsp:nvSpPr>
      <dsp:spPr>
        <a:xfrm>
          <a:off x="676" y="805640"/>
          <a:ext cx="1762187" cy="8810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1" i="0" u="none" strike="noStrike" kern="1200" cap="none" normalizeH="0" baseline="0" dirty="0">
              <a:ln/>
              <a:effectLst/>
              <a:latin typeface="Arial" panose="020B0604020202020204" pitchFamily="34" charset="0"/>
              <a:ea typeface="宋体" panose="02010600030101010101" pitchFamily="2" charset="-122"/>
            </a:rPr>
            <a:t>时限性</a:t>
          </a:r>
        </a:p>
      </dsp:txBody>
      <dsp:txXfrm>
        <a:off x="26482" y="831446"/>
        <a:ext cx="1710575" cy="829481"/>
      </dsp:txXfrm>
    </dsp:sp>
    <dsp:sp modelId="{9B6288B6-3CE2-4B15-9723-D126FEAFA80A}">
      <dsp:nvSpPr>
        <dsp:cNvPr id="0" name=""/>
        <dsp:cNvSpPr/>
      </dsp:nvSpPr>
      <dsp:spPr>
        <a:xfrm rot="19457599">
          <a:off x="1681272" y="961056"/>
          <a:ext cx="868055" cy="63632"/>
        </a:xfrm>
        <a:custGeom>
          <a:avLst/>
          <a:gdLst/>
          <a:ahLst/>
          <a:cxnLst/>
          <a:rect l="0" t="0" r="0" b="0"/>
          <a:pathLst>
            <a:path>
              <a:moveTo>
                <a:pt x="0" y="31816"/>
              </a:moveTo>
              <a:lnTo>
                <a:pt x="868055" y="31816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093599" y="971171"/>
        <a:ext cx="43402" cy="43402"/>
      </dsp:txXfrm>
    </dsp:sp>
    <dsp:sp modelId="{D717B352-D767-4949-BD79-20D0E1D9EFDE}">
      <dsp:nvSpPr>
        <dsp:cNvPr id="0" name=""/>
        <dsp:cNvSpPr/>
      </dsp:nvSpPr>
      <dsp:spPr>
        <a:xfrm>
          <a:off x="2467737" y="299011"/>
          <a:ext cx="1762187" cy="8810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1" i="0" u="none" strike="noStrike" kern="1200" cap="none" normalizeH="0" baseline="0">
              <a:ln/>
              <a:effectLst/>
              <a:latin typeface="Arial" panose="020B0604020202020204" pitchFamily="34" charset="0"/>
              <a:ea typeface="宋体" panose="02010600030101010101" pitchFamily="2" charset="-122"/>
            </a:rPr>
            <a:t>开展时限</a:t>
          </a:r>
        </a:p>
      </dsp:txBody>
      <dsp:txXfrm>
        <a:off x="2493543" y="324817"/>
        <a:ext cx="1710575" cy="829481"/>
      </dsp:txXfrm>
    </dsp:sp>
    <dsp:sp modelId="{030BA4F0-73C3-476F-94A4-A05E9EEB6E4F}">
      <dsp:nvSpPr>
        <dsp:cNvPr id="0" name=""/>
        <dsp:cNvSpPr/>
      </dsp:nvSpPr>
      <dsp:spPr>
        <a:xfrm>
          <a:off x="4229925" y="707742"/>
          <a:ext cx="704874" cy="63632"/>
        </a:xfrm>
        <a:custGeom>
          <a:avLst/>
          <a:gdLst/>
          <a:ahLst/>
          <a:cxnLst/>
          <a:rect l="0" t="0" r="0" b="0"/>
          <a:pathLst>
            <a:path>
              <a:moveTo>
                <a:pt x="0" y="31816"/>
              </a:moveTo>
              <a:lnTo>
                <a:pt x="704874" y="31816"/>
              </a:lnTo>
            </a:path>
          </a:pathLst>
        </a:custGeom>
        <a:noFill/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564740" y="721936"/>
        <a:ext cx="35243" cy="35243"/>
      </dsp:txXfrm>
    </dsp:sp>
    <dsp:sp modelId="{3628078C-0EFC-4DAB-B13C-0B9C4CB87102}">
      <dsp:nvSpPr>
        <dsp:cNvPr id="0" name=""/>
        <dsp:cNvSpPr/>
      </dsp:nvSpPr>
      <dsp:spPr>
        <a:xfrm>
          <a:off x="4934799" y="299011"/>
          <a:ext cx="1762187" cy="8810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1" i="0" u="none" strike="noStrike" kern="1200" cap="none" normalizeH="0" baseline="0">
              <a:ln/>
              <a:effectLst/>
              <a:latin typeface="Arial" panose="020B0604020202020204" pitchFamily="34" charset="0"/>
              <a:ea typeface="宋体" panose="02010600030101010101" pitchFamily="2" charset="-122"/>
            </a:rPr>
            <a:t>决策执行是否按期开始</a:t>
          </a:r>
        </a:p>
      </dsp:txBody>
      <dsp:txXfrm>
        <a:off x="4960605" y="324817"/>
        <a:ext cx="1710575" cy="829481"/>
      </dsp:txXfrm>
    </dsp:sp>
    <dsp:sp modelId="{93D47C5D-408A-4447-B4E6-DD2B9DF28D04}">
      <dsp:nvSpPr>
        <dsp:cNvPr id="0" name=""/>
        <dsp:cNvSpPr/>
      </dsp:nvSpPr>
      <dsp:spPr>
        <a:xfrm rot="2142401">
          <a:off x="1681272" y="1467685"/>
          <a:ext cx="868055" cy="63632"/>
        </a:xfrm>
        <a:custGeom>
          <a:avLst/>
          <a:gdLst/>
          <a:ahLst/>
          <a:cxnLst/>
          <a:rect l="0" t="0" r="0" b="0"/>
          <a:pathLst>
            <a:path>
              <a:moveTo>
                <a:pt x="0" y="31816"/>
              </a:moveTo>
              <a:lnTo>
                <a:pt x="868055" y="31816"/>
              </a:lnTo>
            </a:path>
          </a:pathLst>
        </a:cu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2093599" y="1477800"/>
        <a:ext cx="43402" cy="43402"/>
      </dsp:txXfrm>
    </dsp:sp>
    <dsp:sp modelId="{95C34B2C-4837-4779-97FD-7C0EBC7D28D5}">
      <dsp:nvSpPr>
        <dsp:cNvPr id="0" name=""/>
        <dsp:cNvSpPr/>
      </dsp:nvSpPr>
      <dsp:spPr>
        <a:xfrm>
          <a:off x="2467737" y="1312269"/>
          <a:ext cx="1762187" cy="8810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shade val="8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1" i="0" u="none" strike="noStrike" kern="1200" cap="none" normalizeH="0" baseline="0">
              <a:ln/>
              <a:effectLst/>
              <a:latin typeface="Arial" panose="020B0604020202020204" pitchFamily="34" charset="0"/>
              <a:ea typeface="宋体" panose="02010600030101010101" pitchFamily="2" charset="-122"/>
            </a:rPr>
            <a:t>落实时限</a:t>
          </a:r>
        </a:p>
      </dsp:txBody>
      <dsp:txXfrm>
        <a:off x="2493543" y="1338075"/>
        <a:ext cx="1710575" cy="829481"/>
      </dsp:txXfrm>
    </dsp:sp>
    <dsp:sp modelId="{A20FFD42-96C3-4EC9-B5C0-2F5CBAA13A79}">
      <dsp:nvSpPr>
        <dsp:cNvPr id="0" name=""/>
        <dsp:cNvSpPr/>
      </dsp:nvSpPr>
      <dsp:spPr>
        <a:xfrm>
          <a:off x="4229925" y="1720999"/>
          <a:ext cx="704874" cy="63632"/>
        </a:xfrm>
        <a:custGeom>
          <a:avLst/>
          <a:gdLst/>
          <a:ahLst/>
          <a:cxnLst/>
          <a:rect l="0" t="0" r="0" b="0"/>
          <a:pathLst>
            <a:path>
              <a:moveTo>
                <a:pt x="0" y="31816"/>
              </a:moveTo>
              <a:lnTo>
                <a:pt x="704874" y="31816"/>
              </a:lnTo>
            </a:path>
          </a:pathLst>
        </a:custGeom>
        <a:noFill/>
        <a:ln w="127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500" kern="1200"/>
        </a:p>
      </dsp:txBody>
      <dsp:txXfrm>
        <a:off x="4564740" y="1735194"/>
        <a:ext cx="35243" cy="35243"/>
      </dsp:txXfrm>
    </dsp:sp>
    <dsp:sp modelId="{1CFBE63A-A4F5-4DEA-9E3E-8F4F23605947}">
      <dsp:nvSpPr>
        <dsp:cNvPr id="0" name=""/>
        <dsp:cNvSpPr/>
      </dsp:nvSpPr>
      <dsp:spPr>
        <a:xfrm>
          <a:off x="4934799" y="1312269"/>
          <a:ext cx="1762187" cy="88109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tint val="99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tint val="99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tint val="99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2400" b="1" i="0" u="none" strike="noStrike" kern="1200" cap="none" normalizeH="0" baseline="0">
              <a:ln/>
              <a:effectLst/>
              <a:latin typeface="Arial" panose="020B0604020202020204" pitchFamily="34" charset="0"/>
              <a:ea typeface="宋体" panose="02010600030101010101" pitchFamily="2" charset="-122"/>
            </a:rPr>
            <a:t>决策执行是否按期完成</a:t>
          </a:r>
        </a:p>
      </dsp:txBody>
      <dsp:txXfrm>
        <a:off x="4960605" y="1338075"/>
        <a:ext cx="1710575" cy="82948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0143490" cy="1673860"/>
        <a:chOff x="0" y="0"/>
        <a:chExt cx="10143490" cy="1673860"/>
      </a:xfrm>
    </dsp:grpSpPr>
    <dsp:sp modelId="{BEA8DFF6-0BBC-4765-94CE-726AE7249D2C}">
      <dsp:nvSpPr>
        <dsp:cNvPr id="3" name="圆角矩形 2"/>
        <dsp:cNvSpPr/>
      </dsp:nvSpPr>
      <dsp:spPr bwMode="white">
        <a:xfrm>
          <a:off x="0" y="0"/>
          <a:ext cx="2296159" cy="83693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142240" rIns="14224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0" y="0"/>
        <a:ext cx="2296159" cy="836930"/>
      </dsp:txXfrm>
    </dsp:sp>
    <dsp:sp modelId="{A527D8D7-AE0F-41E2-B0A5-F384C5C9B908}">
      <dsp:nvSpPr>
        <dsp:cNvPr id="4" name="圆角矩形 3"/>
        <dsp:cNvSpPr/>
      </dsp:nvSpPr>
      <dsp:spPr bwMode="white">
        <a:xfrm>
          <a:off x="470298" y="557953"/>
          <a:ext cx="2296159" cy="1115907"/>
        </a:xfrm>
        <a:prstGeom prst="roundRect">
          <a:avLst>
            <a:gd name="adj" fmla="val 10000"/>
          </a:avLst>
        </a:prstGeom>
      </dsp:spPr>
      <dsp:style>
        <a:lnRef idx="2">
          <a:schemeClr val="accent2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99136" tIns="199136" rIns="199136" bIns="199136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marL="285750" lvl="1" indent="-28575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>事前规划</a:t>
          </a:r>
          <a:endParaRPr lang="zh-CN" altLang="en-US" sz="2800" b="1">
            <a:solidFill>
              <a:schemeClr val="bg2">
                <a:lumMod val="25000"/>
              </a:schemeClr>
            </a:solidFill>
          </a:endParaRPr>
        </a:p>
      </dsp:txBody>
      <dsp:txXfrm>
        <a:off x="470298" y="557953"/>
        <a:ext cx="2296159" cy="1115907"/>
      </dsp:txXfrm>
    </dsp:sp>
    <dsp:sp modelId="{21AD7683-4E21-48FB-A2B0-38429FA73B13}">
      <dsp:nvSpPr>
        <dsp:cNvPr id="5" name="右箭头 4"/>
        <dsp:cNvSpPr/>
      </dsp:nvSpPr>
      <dsp:spPr bwMode="white">
        <a:xfrm>
          <a:off x="2623363" y="-6862"/>
          <a:ext cx="737950" cy="57167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2623363" y="-6862"/>
        <a:ext cx="737950" cy="571677"/>
      </dsp:txXfrm>
    </dsp:sp>
    <dsp:sp modelId="{4201241F-A758-4825-9A41-CBED0FF9E993}">
      <dsp:nvSpPr>
        <dsp:cNvPr id="6" name="圆角矩形 5"/>
        <dsp:cNvSpPr/>
      </dsp:nvSpPr>
      <dsp:spPr bwMode="white">
        <a:xfrm>
          <a:off x="3688517" y="0"/>
          <a:ext cx="2296159" cy="83693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142240" rIns="14224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3688517" y="0"/>
        <a:ext cx="2296159" cy="836930"/>
      </dsp:txXfrm>
    </dsp:sp>
    <dsp:sp modelId="{BFC7A65B-961A-4F69-8CB3-248457E85C87}">
      <dsp:nvSpPr>
        <dsp:cNvPr id="7" name="圆角矩形 6"/>
        <dsp:cNvSpPr/>
      </dsp:nvSpPr>
      <dsp:spPr bwMode="white">
        <a:xfrm>
          <a:off x="4158814" y="557953"/>
          <a:ext cx="2296159" cy="1115907"/>
        </a:xfrm>
        <a:prstGeom prst="roundRect">
          <a:avLst>
            <a:gd name="adj" fmla="val 10000"/>
          </a:avLst>
        </a:prstGeom>
      </dsp:spPr>
      <dsp:style>
        <a:lnRef idx="2">
          <a:schemeClr val="accent3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99136" tIns="199136" rIns="199136" bIns="199136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marL="285750" lvl="1" indent="-28575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>事中督促</a:t>
          </a:r>
          <a:endParaRPr lang="zh-CN" altLang="en-US" sz="2800" b="1">
            <a:solidFill>
              <a:schemeClr val="bg2">
                <a:lumMod val="25000"/>
              </a:schemeClr>
            </a:solidFill>
          </a:endParaRPr>
        </a:p>
      </dsp:txBody>
      <dsp:txXfrm>
        <a:off x="4158814" y="557953"/>
        <a:ext cx="2296159" cy="1115907"/>
      </dsp:txXfrm>
    </dsp:sp>
    <dsp:sp modelId="{5D27C5B2-FAF5-4B9E-8CE5-8F54D12F7C36}">
      <dsp:nvSpPr>
        <dsp:cNvPr id="8" name="右箭头 7"/>
        <dsp:cNvSpPr/>
      </dsp:nvSpPr>
      <dsp:spPr bwMode="white">
        <a:xfrm>
          <a:off x="6311880" y="-6862"/>
          <a:ext cx="737950" cy="571677"/>
        </a:xfrm>
        <a:prstGeom prst="rightArrow">
          <a:avLst>
            <a:gd name="adj1" fmla="val 60000"/>
            <a:gd name="adj2" fmla="val 50000"/>
          </a:avLst>
        </a:prstGeom>
      </dsp:spPr>
      <dsp:style>
        <a:lnRef idx="0">
          <a:schemeClr val="lt1">
            <a:hueOff val="0"/>
            <a:satOff val="0"/>
            <a:lumOff val="0"/>
            <a:alpha val="100000"/>
          </a:schemeClr>
        </a:lnRef>
        <a:fillRef idx="1">
          <a:schemeClr val="accent3"/>
        </a:fillRef>
        <a:effectRef idx="0">
          <a:scrgbClr r="0" g="0" b="0"/>
        </a:effectRef>
        <a:fontRef idx="minor">
          <a:schemeClr val="lt1"/>
        </a:fontRef>
      </dsp:style>
      <dsp:txBody>
        <a:bodyPr lIns="0" tIns="0" rIns="0" bIns="0" anchor="ctr"/>
        <a:lstStyle>
          <a:lvl1pPr algn="ctr">
            <a:defRPr sz="2000"/>
          </a:lvl1pPr>
          <a:lvl2pPr marL="171450" indent="-171450" algn="ctr">
            <a:defRPr sz="1600"/>
          </a:lvl2pPr>
          <a:lvl3pPr marL="342900" indent="-171450" algn="ctr">
            <a:defRPr sz="1600"/>
          </a:lvl3pPr>
          <a:lvl4pPr marL="514350" indent="-171450" algn="ctr">
            <a:defRPr sz="1600"/>
          </a:lvl4pPr>
          <a:lvl5pPr marL="685800" indent="-171450" algn="ctr">
            <a:defRPr sz="1600"/>
          </a:lvl5pPr>
          <a:lvl6pPr marL="857250" indent="-171450" algn="ctr">
            <a:defRPr sz="1600"/>
          </a:lvl6pPr>
          <a:lvl7pPr marL="1028700" indent="-171450" algn="ctr">
            <a:defRPr sz="1600"/>
          </a:lvl7pPr>
          <a:lvl8pPr marL="1200150" indent="-171450" algn="ctr">
            <a:defRPr sz="1600"/>
          </a:lvl8pPr>
          <a:lvl9pPr marL="1371600" indent="-171450" algn="ctr">
            <a:defRPr sz="16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6311880" y="-6862"/>
        <a:ext cx="737950" cy="571677"/>
      </dsp:txXfrm>
    </dsp:sp>
    <dsp:sp modelId="{6EADA40E-ECF8-4EF2-9B35-A9DD5D6A50D5}">
      <dsp:nvSpPr>
        <dsp:cNvPr id="9" name="圆角矩形 8"/>
        <dsp:cNvSpPr/>
      </dsp:nvSpPr>
      <dsp:spPr bwMode="white">
        <a:xfrm>
          <a:off x="7377033" y="0"/>
          <a:ext cx="2296159" cy="836930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Body>
        <a:bodyPr lIns="142240" tIns="142240" rIns="142240" bIns="76200" anchor="t"/>
        <a:lstStyle>
          <a:lvl1pPr algn="l">
            <a:defRPr sz="2000"/>
          </a:lvl1pPr>
          <a:lvl2pPr marL="114300" indent="-114300" algn="l">
            <a:defRPr sz="1500"/>
          </a:lvl2pPr>
          <a:lvl3pPr marL="228600" indent="-114300" algn="l">
            <a:defRPr sz="1500"/>
          </a:lvl3pPr>
          <a:lvl4pPr marL="342900" indent="-114300" algn="l">
            <a:defRPr sz="1500"/>
          </a:lvl4pPr>
          <a:lvl5pPr marL="457200" indent="-114300" algn="l">
            <a:defRPr sz="1500"/>
          </a:lvl5pPr>
          <a:lvl6pPr marL="571500" indent="-114300" algn="l">
            <a:defRPr sz="1500"/>
          </a:lvl6pPr>
          <a:lvl7pPr marL="685800" indent="-114300" algn="l">
            <a:defRPr sz="1500"/>
          </a:lvl7pPr>
          <a:lvl8pPr marL="800100" indent="-114300" algn="l">
            <a:defRPr sz="1500"/>
          </a:lvl8pPr>
          <a:lvl9pPr marL="914400" indent="-114300" algn="l">
            <a:defRPr sz="15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/>
        </a:p>
      </dsp:txBody>
      <dsp:txXfrm>
        <a:off x="7377033" y="0"/>
        <a:ext cx="2296159" cy="836930"/>
      </dsp:txXfrm>
    </dsp:sp>
    <dsp:sp modelId="{39BA4712-27E2-4423-ADD6-9F9BD3D8FB35}">
      <dsp:nvSpPr>
        <dsp:cNvPr id="10" name="圆角矩形 9"/>
        <dsp:cNvSpPr/>
      </dsp:nvSpPr>
      <dsp:spPr bwMode="white">
        <a:xfrm>
          <a:off x="7847331" y="557953"/>
          <a:ext cx="2296159" cy="1115907"/>
        </a:xfrm>
        <a:prstGeom prst="roundRect">
          <a:avLst>
            <a:gd name="adj" fmla="val 10000"/>
          </a:avLst>
        </a:prstGeom>
      </dsp:spPr>
      <dsp:style>
        <a:lnRef idx="2">
          <a:schemeClr val="accent4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vert="horz" wrap="square" lIns="199136" tIns="199136" rIns="199136" bIns="199136" anchor="t"/>
        <a:lstStyle>
          <a:lvl1pPr algn="l">
            <a:defRPr sz="2000"/>
          </a:lvl1pPr>
          <a:lvl2pPr marL="228600" indent="-228600" algn="l">
            <a:defRPr sz="2000"/>
          </a:lvl2pPr>
          <a:lvl3pPr marL="457200" indent="-228600" algn="l">
            <a:defRPr sz="2000"/>
          </a:lvl3pPr>
          <a:lvl4pPr marL="685800" indent="-228600" algn="l">
            <a:defRPr sz="2000"/>
          </a:lvl4pPr>
          <a:lvl5pPr marL="914400" indent="-228600" algn="l">
            <a:defRPr sz="2000"/>
          </a:lvl5pPr>
          <a:lvl6pPr marL="1143000" indent="-228600" algn="l">
            <a:defRPr sz="2000"/>
          </a:lvl6pPr>
          <a:lvl7pPr marL="1371600" indent="-228600" algn="l">
            <a:defRPr sz="2000"/>
          </a:lvl7pPr>
          <a:lvl8pPr marL="1600200" indent="-228600" algn="l">
            <a:defRPr sz="2000"/>
          </a:lvl8pPr>
          <a:lvl9pPr marL="1828800" indent="-228600" algn="l">
            <a:defRPr sz="2000"/>
          </a:lvl9pPr>
        </a:lstStyle>
        <a:p>
          <a:pPr marL="285750" lvl="1" indent="-285750">
            <a:lnSpc>
              <a:spcPct val="13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800" b="1">
              <a:solidFill>
                <a:schemeClr val="bg2">
                  <a:lumMod val="25000"/>
                </a:schemeClr>
              </a:solidFill>
            </a:rPr>
            <a:t>事后检查</a:t>
          </a:r>
          <a:endParaRPr lang="zh-CN" altLang="en-US" sz="2800" b="1">
            <a:solidFill>
              <a:schemeClr val="bg2">
                <a:lumMod val="25000"/>
              </a:schemeClr>
            </a:solidFill>
          </a:endParaRPr>
        </a:p>
      </dsp:txBody>
      <dsp:txXfrm>
        <a:off x="7847331" y="557953"/>
        <a:ext cx="2296159" cy="11159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>
          <dgm:prSet qsTypeId="urn:microsoft.com/office/officeart/2005/8/quickstyle/simple5" csTypeId="urn:microsoft.com/office/officeart/2005/8/colors/accent6_5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  <dgm:cxn modelId="6" srcId="0" destId="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srcNode" val="parTx"/>
            <dgm:param type="dstNode" val="parTx"/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stBulletLvl" val="2"/>
              <dgm:param type="txAnchorHorzCh" val="ctr"/>
              <dgm:param type="txAnchorVert" val="mid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parTxLTRAlign" val="l"/>
            <dgm:param type="txAnchorVert" val="t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type="round2SameRect" r:blip="" rot="270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type="round2SameRect" r:blip="" rot="270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parTxLTRAlign" val="l"/>
                <dgm:param type="txAnchorVert" val="t"/>
              </dgm:alg>
              <dgm:shape xmlns:r="http://schemas.openxmlformats.org/officeDocument/2006/relationships" type="round2SameRect" r:blip="" rot="90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type="round2SameRect" r:blip="" rot="90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type="circularArrow" r:blip="" rot="180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Sty" val="noArr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endSty" val="noArr"/>
                        <dgm:param type="begPts" val="midR"/>
                        <dgm:param type="endPts" val="midL"/>
                      </dgm:alg>
                    </dgm:if>
                    <dgm:else name="Name14">
                      <dgm:alg type="conn">
                        <dgm:param type="dim" val="1D"/>
                        <dgm:param type="endSty" val="noArr"/>
                        <dgm:param type="begPts" val="midL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srcNode" val="parTx"/>
            <dgm:param type="dstNode" val="parTx"/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7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609660" y="6248400"/>
            <a:ext cx="2845080" cy="4714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0538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4166010" y="6253163"/>
            <a:ext cx="38611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0539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8460" y="6248400"/>
            <a:ext cx="2845080" cy="471488"/>
          </a:xfrm>
        </p:spPr>
        <p:txBody>
          <a:bodyPr/>
          <a:lstStyle>
            <a:lvl1pPr>
              <a:defRPr/>
            </a:lvl1pPr>
          </a:lstStyle>
          <a:p>
            <a:fld id="{14E4C708-0912-4A18-9EC9-C891FDA7E488}" type="slidenum">
              <a:rPr lang="en-US" altLang="zh-CN"/>
            </a:fld>
            <a:endParaRPr lang="en-US" altLang="zh-CN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0116820" y="516890"/>
            <a:ext cx="1303020" cy="832485"/>
            <a:chOff x="7444" y="3564"/>
            <a:chExt cx="2512" cy="1870"/>
          </a:xfrm>
        </p:grpSpPr>
        <p:sp>
          <p:nvSpPr>
            <p:cNvPr id="3" name="圆角矩形 2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4" name="圆角矩形 3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5" name="圆角矩形 4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6743700" y="755015"/>
            <a:ext cx="3475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秘书参谋与督查工作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6725920" y="1216660"/>
            <a:ext cx="32766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6600190" y="1307465"/>
            <a:ext cx="3402330" cy="825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12880" y="1600200"/>
            <a:ext cx="10567440" cy="44196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4B9E5-FB5E-4C03-BA86-5335561460C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00864" y="228600"/>
            <a:ext cx="2779456" cy="5791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260376" y="228600"/>
            <a:ext cx="8137268" cy="57912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BF289-0AA8-462F-9BA9-C169A214B73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81288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8210" y="1600200"/>
            <a:ext cx="5182110" cy="4419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010" y="6248400"/>
            <a:ext cx="38611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84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fld id="{E285711D-5E8D-4E74-A598-3AA0E4FB81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812880" y="1600200"/>
            <a:ext cx="10567440" cy="4419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010" y="6248400"/>
            <a:ext cx="38611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4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fld id="{97B3E687-12CA-439A-920E-324AA0446D8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81288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821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010" y="6248400"/>
            <a:ext cx="38611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84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fld id="{C28A27CE-51AA-4611-919C-EF053349A78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7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609660" y="6248400"/>
            <a:ext cx="2845080" cy="471488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0538" name="Rectangle 10"/>
          <p:cNvSpPr>
            <a:spLocks noGrp="1" noChangeArrowheads="1"/>
          </p:cNvSpPr>
          <p:nvPr>
            <p:ph type="ftr" sz="quarter" idx="3"/>
          </p:nvPr>
        </p:nvSpPr>
        <p:spPr>
          <a:xfrm>
            <a:off x="4166010" y="6253163"/>
            <a:ext cx="38611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50539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8460" y="6248400"/>
            <a:ext cx="2845080" cy="471488"/>
          </a:xfrm>
        </p:spPr>
        <p:txBody>
          <a:bodyPr/>
          <a:lstStyle>
            <a:lvl1pPr>
              <a:defRPr/>
            </a:lvl1pPr>
          </a:lstStyle>
          <a:p>
            <a:fld id="{14E4C708-0912-4A18-9EC9-C891FDA7E488}" type="slidenum">
              <a:rPr lang="en-US" altLang="zh-CN"/>
            </a:fld>
            <a:endParaRPr lang="en-US" altLang="zh-CN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0116820" y="516890"/>
            <a:ext cx="1303020" cy="832485"/>
            <a:chOff x="7444" y="3564"/>
            <a:chExt cx="2512" cy="1870"/>
          </a:xfrm>
        </p:grpSpPr>
        <p:sp>
          <p:nvSpPr>
            <p:cNvPr id="3" name="圆角矩形 2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4" name="圆角矩形 3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5" name="圆角矩形 4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6743700" y="755015"/>
            <a:ext cx="34753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秘书参谋与督查工作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6725920" y="1216660"/>
            <a:ext cx="32766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6600190" y="1307465"/>
            <a:ext cx="3402330" cy="825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12880" y="1600200"/>
            <a:ext cx="1056744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265CE-ACC7-4809-A17C-A83493B9D74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33" y="1709738"/>
            <a:ext cx="1051663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933" y="4589463"/>
            <a:ext cx="10516635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F70B3-271B-4B5E-A7EB-8432015863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1288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821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9FE1BD-EDF4-4D8C-AF35-8B3C2A63BDD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365125"/>
            <a:ext cx="10516635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400" y="1681163"/>
            <a:ext cx="515882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400" y="2505075"/>
            <a:ext cx="5158824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808" y="1681163"/>
            <a:ext cx="518422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808" y="2505075"/>
            <a:ext cx="518422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72932-D178-4664-B005-59BA0D7735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12880" y="1600200"/>
            <a:ext cx="1056744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1265CE-ACC7-4809-A17C-A83493B9D74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F04E7-86A1-4CEC-BBC3-45D4D607219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2724F-0776-4C88-9E63-65AE923D490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457200"/>
            <a:ext cx="39331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4228" y="987425"/>
            <a:ext cx="617280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400" y="2057400"/>
            <a:ext cx="393315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F1BAA-11CE-4C48-917A-2078C3E7EB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457200"/>
            <a:ext cx="39331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228" y="987425"/>
            <a:ext cx="617280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400" y="2057400"/>
            <a:ext cx="393315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7B617-C569-49EE-BF26-11CF645C71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12880" y="1600200"/>
            <a:ext cx="10567440" cy="44196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4B9E5-FB5E-4C03-BA86-5335561460C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00864" y="228600"/>
            <a:ext cx="2779456" cy="5791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260376" y="228600"/>
            <a:ext cx="8137268" cy="57912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BF289-0AA8-462F-9BA9-C169A214B73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81288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198210" y="1600200"/>
            <a:ext cx="5182110" cy="4419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010" y="6248400"/>
            <a:ext cx="38611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84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fld id="{E285711D-5E8D-4E74-A598-3AA0E4FB81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812880" y="1600200"/>
            <a:ext cx="10567440" cy="4419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010" y="6248400"/>
            <a:ext cx="38611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84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fld id="{97B3E687-12CA-439A-920E-324AA0446D8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 hasCustomPrompt="1"/>
          </p:nvPr>
        </p:nvSpPr>
        <p:spPr>
          <a:xfrm>
            <a:off x="81288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821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010" y="6248400"/>
            <a:ext cx="386118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8460" y="6248400"/>
            <a:ext cx="2845080" cy="457200"/>
          </a:xfrm>
        </p:spPr>
        <p:txBody>
          <a:bodyPr/>
          <a:lstStyle>
            <a:lvl1pPr>
              <a:defRPr/>
            </a:lvl1pPr>
          </a:lstStyle>
          <a:p>
            <a:fld id="{C28A27CE-51AA-4611-919C-EF053349A78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933" y="1709738"/>
            <a:ext cx="1051663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933" y="4589463"/>
            <a:ext cx="10516635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F70B3-271B-4B5E-A7EB-84320158630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1288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98210" y="1600200"/>
            <a:ext cx="5182110" cy="44196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9FE1BD-EDF4-4D8C-AF35-8B3C2A63BDD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365125"/>
            <a:ext cx="10516635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40400" y="1681163"/>
            <a:ext cx="515882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40400" y="2505075"/>
            <a:ext cx="5158824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808" y="1681163"/>
            <a:ext cx="518422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808" y="2505075"/>
            <a:ext cx="518422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72932-D178-4664-B005-59BA0D7735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76" y="228600"/>
            <a:ext cx="10688102" cy="914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F04E7-86A1-4CEC-BBC3-45D4D607219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12724F-0776-4C88-9E63-65AE923D490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457200"/>
            <a:ext cx="39331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4228" y="987425"/>
            <a:ext cx="6172808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400" y="2057400"/>
            <a:ext cx="393315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6F1BAA-11CE-4C48-917A-2078C3E7EB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400" y="457200"/>
            <a:ext cx="393315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228" y="987425"/>
            <a:ext cx="6172808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40400" y="2057400"/>
            <a:ext cx="393315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7B617-C569-49EE-BF26-11CF645C71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60" y="6248400"/>
            <a:ext cx="28450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altLang="zh-CN"/>
          </a:p>
        </p:txBody>
      </p:sp>
      <p:sp>
        <p:nvSpPr>
          <p:cNvPr id="1495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010" y="6248400"/>
            <a:ext cx="38611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altLang="zh-CN"/>
          </a:p>
        </p:txBody>
      </p:sp>
      <p:sp>
        <p:nvSpPr>
          <p:cNvPr id="1495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460" y="6248400"/>
            <a:ext cx="28450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>
                <a:latin typeface="Arial Black" panose="020B0A04020102020204" pitchFamily="34" charset="0"/>
              </a:defRPr>
            </a:lvl1pPr>
          </a:lstStyle>
          <a:p>
            <a:fld id="{F035FBF8-A65E-44AA-A884-3709E740CCEC}" type="slidenum">
              <a:rPr lang="en-US" altLang="zh-CN"/>
            </a:fld>
            <a:endParaRPr lang="en-US" altLang="zh-CN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0116820" y="516890"/>
            <a:ext cx="1303020" cy="832485"/>
            <a:chOff x="7444" y="3564"/>
            <a:chExt cx="2512" cy="1870"/>
          </a:xfrm>
        </p:grpSpPr>
        <p:sp>
          <p:nvSpPr>
            <p:cNvPr id="3" name="圆角矩形 2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4" name="圆角矩形 3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5" name="圆角矩形 4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7320280" y="785495"/>
            <a:ext cx="274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秘书参谋与督查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7392035" y="1196975"/>
            <a:ext cx="2610485" cy="1968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7214870" y="1287780"/>
            <a:ext cx="2790000" cy="1968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l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1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60" y="6248400"/>
            <a:ext cx="28450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altLang="zh-CN"/>
          </a:p>
        </p:txBody>
      </p:sp>
      <p:sp>
        <p:nvSpPr>
          <p:cNvPr id="14951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6010" y="6248400"/>
            <a:ext cx="38611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spcBef>
                <a:spcPct val="0"/>
              </a:spcBef>
              <a:buClrTx/>
              <a:buSzTx/>
              <a:buFontTx/>
              <a:buNone/>
              <a:defRPr sz="1200"/>
            </a:lvl1pPr>
          </a:lstStyle>
          <a:p>
            <a:endParaRPr lang="en-US" altLang="zh-CN"/>
          </a:p>
        </p:txBody>
      </p:sp>
      <p:sp>
        <p:nvSpPr>
          <p:cNvPr id="1495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8460" y="6248400"/>
            <a:ext cx="284508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spcBef>
                <a:spcPct val="0"/>
              </a:spcBef>
              <a:buClrTx/>
              <a:buSzTx/>
              <a:buFontTx/>
              <a:buNone/>
              <a:defRPr sz="1200">
                <a:latin typeface="Arial Black" panose="020B0A04020102020204" pitchFamily="34" charset="0"/>
              </a:defRPr>
            </a:lvl1pPr>
          </a:lstStyle>
          <a:p>
            <a:fld id="{F035FBF8-A65E-44AA-A884-3709E740CCEC}" type="slidenum">
              <a:rPr lang="en-US" altLang="zh-CN"/>
            </a:fld>
            <a:endParaRPr lang="en-US" altLang="zh-CN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0116820" y="516890"/>
            <a:ext cx="1303020" cy="832485"/>
            <a:chOff x="7444" y="3564"/>
            <a:chExt cx="2512" cy="1870"/>
          </a:xfrm>
        </p:grpSpPr>
        <p:sp>
          <p:nvSpPr>
            <p:cNvPr id="3" name="圆角矩形 2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4" name="圆角矩形 3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  <p:sp>
          <p:nvSpPr>
            <p:cNvPr id="5" name="圆角矩形 4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100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7320280" y="785495"/>
            <a:ext cx="27476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2800">
                <a:solidFill>
                  <a:schemeClr val="bg2">
                    <a:lumMod val="25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秘书参谋与督查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7392035" y="1196975"/>
            <a:ext cx="2610485" cy="1968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7214870" y="1287780"/>
            <a:ext cx="2790000" cy="19685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l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l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emf"/><Relationship Id="rId1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4.svg"/><Relationship Id="rId7" Type="http://schemas.openxmlformats.org/officeDocument/2006/relationships/image" Target="../media/image9.png"/><Relationship Id="rId6" Type="http://schemas.openxmlformats.org/officeDocument/2006/relationships/image" Target="../media/image3.svg"/><Relationship Id="rId5" Type="http://schemas.openxmlformats.org/officeDocument/2006/relationships/image" Target="../media/image8.png"/><Relationship Id="rId4" Type="http://schemas.openxmlformats.org/officeDocument/2006/relationships/image" Target="../media/image2.svg"/><Relationship Id="rId3" Type="http://schemas.openxmlformats.org/officeDocument/2006/relationships/image" Target="../media/image7.png"/><Relationship Id="rId2" Type="http://schemas.openxmlformats.org/officeDocument/2006/relationships/image" Target="../media/image1.svg"/><Relationship Id="rId1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svg"/><Relationship Id="rId8" Type="http://schemas.openxmlformats.org/officeDocument/2006/relationships/image" Target="../media/image16.png"/><Relationship Id="rId7" Type="http://schemas.openxmlformats.org/officeDocument/2006/relationships/image" Target="../media/image5.svg"/><Relationship Id="rId6" Type="http://schemas.openxmlformats.org/officeDocument/2006/relationships/image" Target="../media/image15.png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0" Type="http://schemas.openxmlformats.org/officeDocument/2006/relationships/slideLayout" Target="../slideLayouts/slideLayout2.xml"/><Relationship Id="rId1" Type="http://schemas.openxmlformats.org/officeDocument/2006/relationships/diagramData" Target="../diagrams/data1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18" y="2684780"/>
            <a:ext cx="12180570" cy="232791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52705" y="2684145"/>
            <a:ext cx="12071350" cy="2328545"/>
          </a:xfrm>
        </p:spPr>
        <p:txBody>
          <a:bodyPr/>
          <a:lstStyle/>
          <a:p>
            <a:pPr algn="ctr">
              <a:lnSpc>
                <a:spcPct val="20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第九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章 秘书参谋与督查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493010"/>
            <a:ext cx="9593580" cy="2311400"/>
          </a:xfrm>
        </p:spPr>
        <p:txBody>
          <a:bodyPr vert="horz" rtlCol="0">
            <a:normAutofit/>
          </a:bodyPr>
          <a:lstStyle/>
          <a:p>
            <a:pPr marL="0" lvl="0" algn="l">
              <a:lnSpc>
                <a:spcPct val="170000"/>
              </a:lnSpc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代入领导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——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去思考可行方案</a:t>
            </a:r>
            <a:b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</a:b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代入受众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——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去寻找应对之法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  <a:sym typeface="+mn-ea"/>
            </a:endParaRPr>
          </a:p>
        </p:txBody>
      </p:sp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代入性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00420" y="5300980"/>
            <a:ext cx="5953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4400" b="1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换位思考，推己及人。</a:t>
            </a:r>
            <a:endParaRPr lang="zh-CN" altLang="en-US" sz="4400" b="1">
              <a:solidFill>
                <a:schemeClr val="bg2">
                  <a:lumMod val="50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cxnSp>
        <p:nvCxnSpPr>
          <p:cNvPr id="2" name="直接连接符 1"/>
          <p:cNvCxnSpPr/>
          <p:nvPr/>
        </p:nvCxnSpPr>
        <p:spPr>
          <a:xfrm>
            <a:off x="1344295" y="2204720"/>
            <a:ext cx="1872000" cy="0"/>
          </a:xfrm>
          <a:prstGeom prst="line">
            <a:avLst/>
          </a:prstGeom>
          <a:noFill/>
          <a:ln w="38100">
            <a:solidFill>
              <a:schemeClr val="bg2">
                <a:lumMod val="50000"/>
              </a:schemeClr>
            </a:solidFill>
            <a:headEnd type="oval" w="med" len="med"/>
            <a:tailEnd type="oval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二、参谋工作的步骤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1631950" y="2564765"/>
          <a:ext cx="8239125" cy="36556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/>
        </p:nvSpPr>
        <p:spPr>
          <a:xfrm>
            <a:off x="296545" y="2684145"/>
            <a:ext cx="11663680" cy="232854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第二节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秘书参谋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工作的规律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03"/>
          <p:cNvPicPr>
            <a:picLocks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594" y="1124517"/>
            <a:ext cx="3569051" cy="570921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4944656" y="1989063"/>
            <a:ext cx="6610008" cy="1229360"/>
          </a:xfrm>
          <a:prstGeom prst="rect">
            <a:avLst/>
          </a:prstGeom>
          <a:noFill/>
        </p:spPr>
        <p:txBody>
          <a:bodyPr wrap="square" lIns="121932" tIns="60966" rIns="121932" bIns="60966">
            <a:spAutoFit/>
          </a:bodyPr>
          <a:lstStyle/>
          <a:p>
            <a:pPr indent="0" algn="ctr">
              <a:buNone/>
            </a:pPr>
            <a:r>
              <a:rPr lang="zh-CN" altLang="en-US" sz="7200" b="1" dirty="0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猜猜他是谁？</a:t>
            </a:r>
            <a:endParaRPr lang="zh-CN" altLang="en-US" sz="7200" b="1" dirty="0">
              <a:ln>
                <a:noFill/>
              </a:ln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40618" y="4965322"/>
            <a:ext cx="2329815" cy="952500"/>
          </a:xfrm>
          <a:prstGeom prst="rect">
            <a:avLst/>
          </a:prstGeom>
          <a:noFill/>
        </p:spPr>
        <p:txBody>
          <a:bodyPr wrap="none" lIns="121932" tIns="60966" rIns="121932" bIns="60966">
            <a:spAutoFit/>
            <a:scene3d>
              <a:camera prst="orthographicFront"/>
              <a:lightRig rig="threePt" dir="t"/>
            </a:scene3d>
          </a:bodyPr>
          <a:lstStyle/>
          <a:p>
            <a:pPr indent="0" algn="ctr">
              <a:buNone/>
            </a:pPr>
            <a:r>
              <a:rPr lang="zh-CN" altLang="en-US" sz="5400" b="1" spc="50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诸葛亮</a:t>
            </a:r>
            <a:endParaRPr lang="zh-CN" altLang="en-US" sz="5400" b="1" spc="50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008120" y="3455035"/>
            <a:ext cx="4242658" cy="935990"/>
            <a:chOff x="6539" y="3233"/>
            <a:chExt cx="7174" cy="1474"/>
          </a:xfrm>
        </p:grpSpPr>
        <p:sp>
          <p:nvSpPr>
            <p:cNvPr id="22" name="平行四边形 21"/>
            <p:cNvSpPr/>
            <p:nvPr/>
          </p:nvSpPr>
          <p:spPr>
            <a:xfrm>
              <a:off x="6636" y="3720"/>
              <a:ext cx="7077" cy="987"/>
            </a:xfrm>
            <a:prstGeom prst="parallelogram">
              <a:avLst>
                <a:gd name="adj" fmla="val 107581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39" y="3233"/>
              <a:ext cx="5971" cy="1474"/>
              <a:chOff x="6426" y="3157"/>
              <a:chExt cx="5971" cy="1474"/>
            </a:xfrm>
          </p:grpSpPr>
          <p:sp>
            <p:nvSpPr>
              <p:cNvPr id="20" name="单圆角矩形 19"/>
              <p:cNvSpPr/>
              <p:nvPr/>
            </p:nvSpPr>
            <p:spPr>
              <a:xfrm flipH="1">
                <a:off x="6426" y="3157"/>
                <a:ext cx="5971" cy="1474"/>
              </a:xfrm>
              <a:prstGeom prst="round1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505" y="3336"/>
                <a:ext cx="5816" cy="1016"/>
              </a:xfrm>
              <a:prstGeom prst="round1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内容规律</a:t>
                </a:r>
                <a:endParaRPr lang="zh-CN" altLang="en-US" sz="36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876800" y="1895475"/>
            <a:ext cx="4261582" cy="944245"/>
            <a:chOff x="6539" y="3233"/>
            <a:chExt cx="7206" cy="1487"/>
          </a:xfrm>
        </p:grpSpPr>
        <p:sp>
          <p:nvSpPr>
            <p:cNvPr id="26" name="平行四边形 25"/>
            <p:cNvSpPr/>
            <p:nvPr/>
          </p:nvSpPr>
          <p:spPr>
            <a:xfrm>
              <a:off x="6638" y="3733"/>
              <a:ext cx="7107" cy="987"/>
            </a:xfrm>
            <a:prstGeom prst="parallelogram">
              <a:avLst>
                <a:gd name="adj" fmla="val 114470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539" y="3233"/>
              <a:ext cx="5972" cy="1474"/>
              <a:chOff x="6426" y="3157"/>
              <a:chExt cx="5972" cy="1474"/>
            </a:xfrm>
          </p:grpSpPr>
          <p:sp>
            <p:nvSpPr>
              <p:cNvPr id="28" name="单圆角矩形 27"/>
              <p:cNvSpPr/>
              <p:nvPr/>
            </p:nvSpPr>
            <p:spPr>
              <a:xfrm flipH="1">
                <a:off x="6426" y="3157"/>
                <a:ext cx="5972" cy="1474"/>
              </a:xfrm>
              <a:prstGeom prst="round1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505" y="3335"/>
                <a:ext cx="5818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意识规律</a:t>
                </a:r>
                <a:endParaRPr lang="zh-CN" altLang="en-US" sz="36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4419600" y="5233035"/>
            <a:ext cx="4508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en-US" altLang="zh-CN" sz="3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36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69920" y="5116195"/>
            <a:ext cx="4277550" cy="935990"/>
            <a:chOff x="6539" y="3233"/>
            <a:chExt cx="7233" cy="1474"/>
          </a:xfrm>
        </p:grpSpPr>
        <p:sp>
          <p:nvSpPr>
            <p:cNvPr id="31" name="平行四边形 30"/>
            <p:cNvSpPr/>
            <p:nvPr/>
          </p:nvSpPr>
          <p:spPr>
            <a:xfrm>
              <a:off x="6653" y="3720"/>
              <a:ext cx="7119" cy="987"/>
            </a:xfrm>
            <a:prstGeom prst="parallelogram">
              <a:avLst>
                <a:gd name="adj" fmla="val 117713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539" y="3233"/>
              <a:ext cx="5920" cy="1474"/>
              <a:chOff x="6426" y="3157"/>
              <a:chExt cx="5920" cy="1474"/>
            </a:xfrm>
          </p:grpSpPr>
          <p:sp>
            <p:nvSpPr>
              <p:cNvPr id="33" name="单圆角矩形 32"/>
              <p:cNvSpPr/>
              <p:nvPr/>
            </p:nvSpPr>
            <p:spPr>
              <a:xfrm flipH="1">
                <a:off x="6426" y="3157"/>
                <a:ext cx="5920" cy="1474"/>
              </a:xfrm>
              <a:prstGeom prst="round1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504" y="3336"/>
                <a:ext cx="5665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表达规律</a:t>
                </a:r>
                <a:endParaRPr lang="zh-CN" altLang="en-US" sz="36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 rot="1260000">
            <a:off x="14605" y="460375"/>
            <a:ext cx="3357880" cy="6578600"/>
            <a:chOff x="929" y="1168"/>
            <a:chExt cx="5345" cy="9642"/>
          </a:xfrm>
        </p:grpSpPr>
        <p:sp>
          <p:nvSpPr>
            <p:cNvPr id="2" name="新月形 1"/>
            <p:cNvSpPr/>
            <p:nvPr/>
          </p:nvSpPr>
          <p:spPr>
            <a:xfrm rot="1680000" flipH="1">
              <a:off x="929" y="1168"/>
              <a:ext cx="4429" cy="9642"/>
            </a:xfrm>
            <a:prstGeom prst="moon">
              <a:avLst>
                <a:gd name="adj" fmla="val 2669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5235" y="1977"/>
              <a:ext cx="967" cy="100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307" y="4671"/>
              <a:ext cx="967" cy="100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580" y="7288"/>
              <a:ext cx="967" cy="100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3720465" y="2636520"/>
          <a:ext cx="7714615" cy="2931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一、意识规律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/>
        </p:nvSpPr>
        <p:spPr>
          <a:xfrm>
            <a:off x="1128395" y="2969895"/>
            <a:ext cx="2332990" cy="2264410"/>
          </a:xfrm>
          <a:prstGeom prst="rect">
            <a:avLst/>
          </a:prstGeom>
        </p:spPr>
        <p:txBody>
          <a:bodyPr vert="horz" lIns="90000" tIns="46800" rIns="90000" bIns="46800" rtlCol="0" anchor="ctr" anchorCtr="0"/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3200" b="0" dirty="0">
                <a:solidFill>
                  <a:schemeClr val="tx2">
                    <a:lumMod val="75000"/>
                  </a:schemeClr>
                </a:solidFill>
              </a:rPr>
              <a:t>思想准备、意识准备，</a:t>
            </a:r>
            <a:endParaRPr lang="zh-CN" altLang="en-US" sz="3200" b="0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3200" b="0" dirty="0">
                <a:solidFill>
                  <a:schemeClr val="tx2">
                    <a:lumMod val="75000"/>
                  </a:schemeClr>
                </a:solidFill>
              </a:rPr>
              <a:t>是参谋工作的</a:t>
            </a:r>
            <a:r>
              <a:rPr lang="zh-CN" altLang="en-US" sz="3200" dirty="0">
                <a:solidFill>
                  <a:schemeClr val="tx2">
                    <a:lumMod val="75000"/>
                  </a:schemeClr>
                </a:solidFill>
              </a:rPr>
              <a:t>前提</a:t>
            </a:r>
            <a:r>
              <a:rPr lang="zh-CN" altLang="en-US" sz="3200" b="0" dirty="0">
                <a:solidFill>
                  <a:schemeClr val="tx2">
                    <a:lumMod val="75000"/>
                  </a:schemeClr>
                </a:solidFill>
              </a:rPr>
              <a:t>。</a:t>
            </a:r>
            <a:endParaRPr lang="zh-CN" altLang="en-US" sz="3200" b="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2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708275"/>
            <a:ext cx="4745355" cy="14408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加强内容上的思考，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是参谋工作的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核心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与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关键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6528435" y="1916430"/>
          <a:ext cx="4201795" cy="4135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二、内容规律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23010" y="4645025"/>
            <a:ext cx="595376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4000" b="1">
                <a:solidFill>
                  <a:schemeClr val="bg2">
                    <a:lumMod val="5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内容是王道，</a:t>
            </a:r>
            <a:endParaRPr lang="zh-CN" altLang="en-US" sz="4000" b="1">
              <a:solidFill>
                <a:schemeClr val="bg2">
                  <a:lumMod val="50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indent="0">
              <a:buNone/>
            </a:pPr>
            <a:r>
              <a:rPr lang="zh-CN" altLang="en-US" sz="4000" b="1">
                <a:solidFill>
                  <a:schemeClr val="bg2">
                    <a:lumMod val="50000"/>
                  </a:schemeClr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空谈不可取。</a:t>
            </a:r>
            <a:endParaRPr lang="zh-CN" altLang="en-US" sz="4000" b="1">
              <a:solidFill>
                <a:schemeClr val="bg2">
                  <a:lumMod val="50000"/>
                </a:schemeClr>
              </a:solidFill>
              <a:effectLst>
                <a:reflection blurRad="6350" stA="50000" endA="300" endPos="50000" dist="2999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13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0780" y="1844675"/>
            <a:ext cx="5513070" cy="1270000"/>
          </a:xfrm>
        </p:spPr>
        <p:txBody>
          <a:bodyPr/>
          <a:lstStyle/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实事求是：</a:t>
            </a:r>
            <a:br>
              <a:rPr lang="zh-CN" altLang="en-US" sz="2800">
                <a:solidFill>
                  <a:schemeClr val="bg2">
                    <a:lumMod val="25000"/>
                  </a:schemeClr>
                </a:solidFill>
              </a:rPr>
            </a:br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用事实说话，是参谋工作的基础。</a:t>
            </a:r>
            <a:endParaRPr lang="zh-CN" altLang="en-US" sz="28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二、内容规律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792220" y="2420620"/>
            <a:ext cx="3570605" cy="2858770"/>
            <a:chOff x="6426" y="3245"/>
            <a:chExt cx="7597" cy="6689"/>
          </a:xfrm>
        </p:grpSpPr>
        <p:sp>
          <p:nvSpPr>
            <p:cNvPr id="10" name="任意多边形 9"/>
            <p:cNvSpPr/>
            <p:nvPr/>
          </p:nvSpPr>
          <p:spPr>
            <a:xfrm>
              <a:off x="6426" y="6080"/>
              <a:ext cx="3686" cy="385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il" t="it" r="ir" b="ib"/>
              <a:pathLst>
                <a:path w="3686" h="3855">
                  <a:moveTo>
                    <a:pt x="1928" y="0"/>
                  </a:moveTo>
                  <a:cubicBezTo>
                    <a:pt x="1976" y="0"/>
                    <a:pt x="2025" y="2"/>
                    <a:pt x="2073" y="5"/>
                  </a:cubicBezTo>
                  <a:lnTo>
                    <a:pt x="2097" y="7"/>
                  </a:lnTo>
                  <a:lnTo>
                    <a:pt x="2098" y="11"/>
                  </a:lnTo>
                  <a:cubicBezTo>
                    <a:pt x="2375" y="623"/>
                    <a:pt x="2962" y="1064"/>
                    <a:pt x="3658" y="1135"/>
                  </a:cubicBezTo>
                  <a:lnTo>
                    <a:pt x="3685" y="1137"/>
                  </a:lnTo>
                  <a:lnTo>
                    <a:pt x="3667" y="1177"/>
                  </a:lnTo>
                  <a:cubicBezTo>
                    <a:pt x="3570" y="1408"/>
                    <a:pt x="3516" y="1661"/>
                    <a:pt x="3516" y="1928"/>
                  </a:cubicBezTo>
                  <a:cubicBezTo>
                    <a:pt x="3516" y="2194"/>
                    <a:pt x="3570" y="2447"/>
                    <a:pt x="3667" y="2678"/>
                  </a:cubicBezTo>
                  <a:lnTo>
                    <a:pt x="3686" y="2719"/>
                  </a:lnTo>
                  <a:lnTo>
                    <a:pt x="3685" y="2721"/>
                  </a:lnTo>
                  <a:cubicBezTo>
                    <a:pt x="3382" y="3390"/>
                    <a:pt x="2709" y="3855"/>
                    <a:pt x="1928" y="3855"/>
                  </a:cubicBezTo>
                  <a:cubicBezTo>
                    <a:pt x="863" y="3855"/>
                    <a:pt x="0" y="2992"/>
                    <a:pt x="0" y="1928"/>
                  </a:cubicBezTo>
                  <a:cubicBezTo>
                    <a:pt x="0" y="863"/>
                    <a:pt x="863" y="0"/>
                    <a:pt x="192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8467" y="3245"/>
              <a:ext cx="3855" cy="3846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il" t="it" r="ir" b="ib"/>
              <a:pathLst>
                <a:path w="3855" h="3846">
                  <a:moveTo>
                    <a:pt x="1928" y="0"/>
                  </a:moveTo>
                  <a:cubicBezTo>
                    <a:pt x="2992" y="0"/>
                    <a:pt x="3855" y="863"/>
                    <a:pt x="3855" y="1928"/>
                  </a:cubicBezTo>
                  <a:cubicBezTo>
                    <a:pt x="3855" y="2194"/>
                    <a:pt x="3801" y="2447"/>
                    <a:pt x="3704" y="2678"/>
                  </a:cubicBezTo>
                  <a:lnTo>
                    <a:pt x="3686" y="2718"/>
                  </a:lnTo>
                  <a:lnTo>
                    <a:pt x="3664" y="2716"/>
                  </a:lnTo>
                  <a:cubicBezTo>
                    <a:pt x="3615" y="2712"/>
                    <a:pt x="3565" y="2710"/>
                    <a:pt x="3516" y="2710"/>
                  </a:cubicBezTo>
                  <a:cubicBezTo>
                    <a:pt x="2734" y="2710"/>
                    <a:pt x="2061" y="3175"/>
                    <a:pt x="1758" y="3844"/>
                  </a:cubicBezTo>
                  <a:lnTo>
                    <a:pt x="1758" y="3846"/>
                  </a:lnTo>
                  <a:lnTo>
                    <a:pt x="1757" y="3844"/>
                  </a:lnTo>
                  <a:cubicBezTo>
                    <a:pt x="1478" y="3228"/>
                    <a:pt x="884" y="2784"/>
                    <a:pt x="181" y="2718"/>
                  </a:cubicBezTo>
                  <a:lnTo>
                    <a:pt x="169" y="2717"/>
                  </a:lnTo>
                  <a:lnTo>
                    <a:pt x="151" y="2678"/>
                  </a:lnTo>
                  <a:cubicBezTo>
                    <a:pt x="54" y="2447"/>
                    <a:pt x="0" y="2194"/>
                    <a:pt x="0" y="1928"/>
                  </a:cubicBezTo>
                  <a:cubicBezTo>
                    <a:pt x="0" y="863"/>
                    <a:pt x="863" y="0"/>
                    <a:pt x="192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0224" y="5946"/>
              <a:ext cx="1929" cy="1145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il" t="it" r="ir" b="ib"/>
              <a:pathLst>
                <a:path w="1929" h="1145">
                  <a:moveTo>
                    <a:pt x="1758" y="0"/>
                  </a:moveTo>
                  <a:cubicBezTo>
                    <a:pt x="1808" y="0"/>
                    <a:pt x="1857" y="2"/>
                    <a:pt x="1906" y="6"/>
                  </a:cubicBezTo>
                  <a:lnTo>
                    <a:pt x="1929" y="8"/>
                  </a:lnTo>
                  <a:lnTo>
                    <a:pt x="1927" y="11"/>
                  </a:lnTo>
                  <a:cubicBezTo>
                    <a:pt x="1625" y="680"/>
                    <a:pt x="952" y="1145"/>
                    <a:pt x="170" y="1145"/>
                  </a:cubicBezTo>
                  <a:cubicBezTo>
                    <a:pt x="120" y="1145"/>
                    <a:pt x="71" y="1143"/>
                    <a:pt x="22" y="1139"/>
                  </a:cubicBezTo>
                  <a:lnTo>
                    <a:pt x="1" y="1138"/>
                  </a:lnTo>
                  <a:lnTo>
                    <a:pt x="0" y="1136"/>
                  </a:lnTo>
                  <a:lnTo>
                    <a:pt x="1" y="1134"/>
                  </a:lnTo>
                  <a:cubicBezTo>
                    <a:pt x="303" y="465"/>
                    <a:pt x="976" y="0"/>
                    <a:pt x="175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0337" y="6081"/>
              <a:ext cx="3686" cy="3847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il" t="it" r="ir" b="ib"/>
              <a:pathLst>
                <a:path w="3686" h="3847">
                  <a:moveTo>
                    <a:pt x="1929" y="0"/>
                  </a:moveTo>
                  <a:lnTo>
                    <a:pt x="1955" y="2"/>
                  </a:lnTo>
                  <a:cubicBezTo>
                    <a:pt x="2927" y="101"/>
                    <a:pt x="3686" y="922"/>
                    <a:pt x="3686" y="1920"/>
                  </a:cubicBezTo>
                  <a:cubicBezTo>
                    <a:pt x="3686" y="2984"/>
                    <a:pt x="2823" y="3847"/>
                    <a:pt x="1758" y="3847"/>
                  </a:cubicBezTo>
                  <a:cubicBezTo>
                    <a:pt x="976" y="3847"/>
                    <a:pt x="303" y="3382"/>
                    <a:pt x="1" y="2713"/>
                  </a:cubicBezTo>
                  <a:lnTo>
                    <a:pt x="0" y="2711"/>
                  </a:lnTo>
                  <a:lnTo>
                    <a:pt x="18" y="2670"/>
                  </a:lnTo>
                  <a:cubicBezTo>
                    <a:pt x="116" y="2440"/>
                    <a:pt x="170" y="2186"/>
                    <a:pt x="170" y="1920"/>
                  </a:cubicBezTo>
                  <a:cubicBezTo>
                    <a:pt x="170" y="1654"/>
                    <a:pt x="116" y="1400"/>
                    <a:pt x="18" y="1170"/>
                  </a:cubicBezTo>
                  <a:lnTo>
                    <a:pt x="1" y="1130"/>
                  </a:lnTo>
                  <a:lnTo>
                    <a:pt x="22" y="1132"/>
                  </a:lnTo>
                  <a:cubicBezTo>
                    <a:pt x="71" y="1136"/>
                    <a:pt x="120" y="1137"/>
                    <a:pt x="170" y="1137"/>
                  </a:cubicBezTo>
                  <a:cubicBezTo>
                    <a:pt x="952" y="1137"/>
                    <a:pt x="1625" y="672"/>
                    <a:pt x="1927" y="3"/>
                  </a:cubicBezTo>
                  <a:lnTo>
                    <a:pt x="192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0224" y="7330"/>
              <a:ext cx="1" cy="1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il" t="it" r="ir" b="i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0167" y="7210"/>
              <a:ext cx="339" cy="1582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il" t="it" r="ir" b="ib"/>
              <a:pathLst>
                <a:path w="339" h="1582">
                  <a:moveTo>
                    <a:pt x="169" y="0"/>
                  </a:moveTo>
                  <a:lnTo>
                    <a:pt x="170" y="0"/>
                  </a:lnTo>
                  <a:lnTo>
                    <a:pt x="188" y="40"/>
                  </a:lnTo>
                  <a:cubicBezTo>
                    <a:pt x="285" y="270"/>
                    <a:pt x="339" y="524"/>
                    <a:pt x="339" y="790"/>
                  </a:cubicBezTo>
                  <a:cubicBezTo>
                    <a:pt x="339" y="1056"/>
                    <a:pt x="285" y="1310"/>
                    <a:pt x="188" y="1540"/>
                  </a:cubicBezTo>
                  <a:lnTo>
                    <a:pt x="170" y="1582"/>
                  </a:lnTo>
                  <a:lnTo>
                    <a:pt x="151" y="1540"/>
                  </a:lnTo>
                  <a:cubicBezTo>
                    <a:pt x="54" y="1310"/>
                    <a:pt x="0" y="1056"/>
                    <a:pt x="0" y="790"/>
                  </a:cubicBezTo>
                  <a:cubicBezTo>
                    <a:pt x="0" y="524"/>
                    <a:pt x="54" y="270"/>
                    <a:pt x="151" y="40"/>
                  </a:cubicBezTo>
                  <a:lnTo>
                    <a:pt x="16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8523" y="6087"/>
              <a:ext cx="1589" cy="1130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cd4">
                  <a:pos x="hc" y="t"/>
                </a:cxn>
                <a:cxn ang="3cd4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cd4">
                  <a:pos x="ir" y="it"/>
                </a:cxn>
              </a:cxnLst>
              <a:rect l="il" t="it" r="ir" b="ib"/>
              <a:pathLst>
                <a:path w="1589" h="1130">
                  <a:moveTo>
                    <a:pt x="0" y="0"/>
                  </a:moveTo>
                  <a:lnTo>
                    <a:pt x="12" y="1"/>
                  </a:lnTo>
                  <a:cubicBezTo>
                    <a:pt x="715" y="67"/>
                    <a:pt x="1309" y="510"/>
                    <a:pt x="1588" y="1127"/>
                  </a:cubicBezTo>
                  <a:lnTo>
                    <a:pt x="1589" y="1129"/>
                  </a:lnTo>
                  <a:lnTo>
                    <a:pt x="1588" y="1130"/>
                  </a:lnTo>
                  <a:lnTo>
                    <a:pt x="1562" y="1128"/>
                  </a:lnTo>
                  <a:cubicBezTo>
                    <a:pt x="865" y="1057"/>
                    <a:pt x="278" y="615"/>
                    <a:pt x="1" y="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38100"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2" name="Rectangle 3"/>
          <p:cNvSpPr>
            <a:spLocks noGrp="1" noChangeArrowheads="1"/>
          </p:cNvSpPr>
          <p:nvPr/>
        </p:nvSpPr>
        <p:spPr>
          <a:xfrm>
            <a:off x="768350" y="3356610"/>
            <a:ext cx="2833370" cy="1843405"/>
          </a:xfr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l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可行可控：</a:t>
            </a:r>
            <a:br>
              <a:rPr lang="zh-CN" altLang="en-US" sz="2800">
                <a:solidFill>
                  <a:schemeClr val="bg2">
                    <a:lumMod val="25000"/>
                  </a:schemeClr>
                </a:solidFill>
              </a:rPr>
            </a:br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突出实践导向，重在解决问题</a:t>
            </a:r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 sz="28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3" name="Rectangle 3"/>
          <p:cNvSpPr>
            <a:spLocks noGrp="1" noChangeArrowheads="1"/>
          </p:cNvSpPr>
          <p:nvPr/>
        </p:nvSpPr>
        <p:spPr>
          <a:xfrm>
            <a:off x="5709920" y="5427345"/>
            <a:ext cx="5513070" cy="1036320"/>
          </a:xfr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l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先重后轻，先急后缓：</a:t>
            </a:r>
            <a:br>
              <a:rPr lang="zh-CN" altLang="en-US" sz="2800">
                <a:solidFill>
                  <a:schemeClr val="bg2">
                    <a:lumMod val="25000"/>
                  </a:schemeClr>
                </a:solidFill>
              </a:rPr>
            </a:br>
            <a:r>
              <a:rPr lang="zh-CN" altLang="en-US" sz="2800">
                <a:solidFill>
                  <a:schemeClr val="bg2">
                    <a:lumMod val="25000"/>
                  </a:schemeClr>
                </a:solidFill>
              </a:rPr>
              <a:t>注意事物处理的优先等级。</a:t>
            </a:r>
            <a:endParaRPr lang="zh-CN" altLang="en-US" sz="280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三、表达规律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1905" y="2564765"/>
            <a:ext cx="9925685" cy="2839085"/>
          </a:xfrm>
        </p:spPr>
        <p:txBody>
          <a:bodyPr/>
          <a:p>
            <a:pPr marL="0" indent="0"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如何向领导表达，是秘书参谋工作的最后一步，也是影响领导是否采纳的重点一环。</a:t>
            </a:r>
            <a:br>
              <a:rPr lang="zh-CN" altLang="en-US">
                <a:solidFill>
                  <a:schemeClr val="bg2">
                    <a:lumMod val="25000"/>
                  </a:schemeClr>
                </a:solidFill>
              </a:rPr>
            </a:b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表达的恰当与否，会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直接影响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参谋工作的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最终效果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00420" y="5300980"/>
            <a:ext cx="59537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altLang="en-US" sz="4400" b="1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犯颜直谏</a:t>
            </a:r>
            <a:r>
              <a:rPr lang="en-US" altLang="zh-CN" sz="4400" b="1">
                <a:solidFill>
                  <a:srgbClr val="C00000"/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VS</a:t>
            </a:r>
            <a:r>
              <a:rPr lang="zh-CN" altLang="en-US" sz="4400" b="1">
                <a:solidFill>
                  <a:schemeClr val="bg2">
                    <a:lumMod val="50000"/>
                  </a:schemeClr>
                </a:solidFill>
                <a:effectLst>
                  <a:reflection blurRad="6350" stA="55000" endA="50" endPos="85000" dist="2999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婉言相劝</a:t>
            </a:r>
            <a:endParaRPr lang="zh-CN" altLang="en-US" sz="4400" b="1">
              <a:solidFill>
                <a:schemeClr val="bg2">
                  <a:lumMod val="50000"/>
                </a:schemeClr>
              </a:solidFill>
              <a:effectLst>
                <a:reflection blurRad="6350" stA="55000" endA="50" endPos="85000" dist="2999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 descr="04"/>
          <p:cNvPicPr>
            <a:picLocks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8390" y="2132965"/>
            <a:ext cx="4281170" cy="44653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28395" y="2636520"/>
            <a:ext cx="5188585" cy="2095500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3735">
                <a:solidFill>
                  <a:schemeClr val="tx2">
                    <a:lumMod val="75000"/>
                  </a:schemeClr>
                </a:solidFill>
              </a:rPr>
              <a:t>宜私不宜公</a:t>
            </a:r>
            <a:endParaRPr lang="zh-CN" altLang="en-US" sz="3735">
              <a:solidFill>
                <a:schemeClr val="tx2">
                  <a:lumMod val="7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735">
                <a:solidFill>
                  <a:schemeClr val="tx2">
                    <a:lumMod val="75000"/>
                  </a:schemeClr>
                </a:solidFill>
              </a:rPr>
              <a:t>宜曲不宜直</a:t>
            </a:r>
            <a:br>
              <a:rPr lang="zh-CN" altLang="en-US" sz="3735">
                <a:solidFill>
                  <a:schemeClr val="tx2">
                    <a:lumMod val="75000"/>
                  </a:schemeClr>
                </a:solidFill>
              </a:rPr>
            </a:br>
            <a:endParaRPr lang="zh-CN" altLang="en-US" sz="3735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三、表达规律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1344295" y="2420620"/>
            <a:ext cx="1026160" cy="3208655"/>
          </a:xfrm>
          <a:prstGeom prst="rect">
            <a:avLst/>
          </a:prstGeom>
        </p:spPr>
        <p:txBody>
          <a:bodyPr vert="horz" lIns="90000" tIns="46800" rIns="90000" bIns="46800" rtlCol="0" anchor="b" anchorCtr="0"/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bg1"/>
                </a:solidFill>
              </a:rPr>
              <a:t>课程导入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graphicFrame>
        <p:nvGraphicFramePr>
          <p:cNvPr id="33799" name="Object 7"/>
          <p:cNvGraphicFramePr>
            <a:graphicFrameLocks noChangeAspect="1"/>
          </p:cNvGraphicFramePr>
          <p:nvPr/>
        </p:nvGraphicFramePr>
        <p:xfrm>
          <a:off x="4080510" y="2731770"/>
          <a:ext cx="7442200" cy="344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name="图表" r:id="rId1" imgW="9827895" imgH="4136390" progId="MSGraph.Chart.8">
                  <p:embed followColorScheme="full"/>
                </p:oleObj>
              </mc:Choice>
              <mc:Fallback>
                <p:oleObj name="图表" r:id="rId1" imgW="9827895" imgH="4136390" progId="MSGraph.Chart.8">
                  <p:embed followColorScheme="full"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0510" y="2731770"/>
                        <a:ext cx="7442200" cy="34493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竖卷形 1"/>
          <p:cNvSpPr/>
          <p:nvPr/>
        </p:nvSpPr>
        <p:spPr>
          <a:xfrm>
            <a:off x="941705" y="1484630"/>
            <a:ext cx="2694940" cy="4624705"/>
          </a:xfrm>
          <a:prstGeom prst="vertic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标题 2"/>
          <p:cNvSpPr>
            <a:spLocks noGrp="1"/>
          </p:cNvSpPr>
          <p:nvPr/>
        </p:nvSpPr>
        <p:spPr>
          <a:xfrm>
            <a:off x="1776095" y="2348865"/>
            <a:ext cx="1026160" cy="3208655"/>
          </a:xfrm>
          <a:prstGeom prst="rect">
            <a:avLst/>
          </a:prstGeom>
        </p:spPr>
        <p:txBody>
          <a:bodyPr vert="horz" lIns="90000" tIns="46800" rIns="90000" bIns="46800" rtlCol="0" anchor="b" anchorCtr="0"/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sz="4800" dirty="0">
                <a:solidFill>
                  <a:schemeClr val="bg1"/>
                </a:solidFill>
              </a:rPr>
              <a:t>课程导入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  <p:bldLst>
      <p:bldOleChart spid="337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5664835" y="1628775"/>
          <a:ext cx="591566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常见的表达技巧：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76095" y="3068955"/>
            <a:ext cx="2689225" cy="23933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sz="4400" b="1">
                <a:solidFill>
                  <a:schemeClr val="bg2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因地制宜</a:t>
            </a:r>
            <a:endParaRPr lang="zh-CN" sz="4400" b="1">
              <a:solidFill>
                <a:schemeClr val="bg2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indent="0">
              <a:buNone/>
            </a:pPr>
            <a:r>
              <a:rPr lang="zh-CN" sz="4400" b="1">
                <a:solidFill>
                  <a:schemeClr val="bg2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自主选择</a:t>
            </a:r>
            <a:endParaRPr lang="zh-CN" sz="4400" b="1">
              <a:solidFill>
                <a:schemeClr val="bg2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indent="0">
              <a:buNone/>
            </a:pPr>
            <a:r>
              <a:rPr lang="zh-CN" sz="4400" b="1">
                <a:solidFill>
                  <a:schemeClr val="bg2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综合运用</a:t>
            </a:r>
            <a:endParaRPr lang="zh-CN" sz="4400" b="1">
              <a:solidFill>
                <a:schemeClr val="bg2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5400000">
            <a:off x="3787140" y="4010025"/>
            <a:ext cx="2155190" cy="41656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2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/>
        </p:nvSpPr>
        <p:spPr>
          <a:xfrm>
            <a:off x="296545" y="2684145"/>
            <a:ext cx="11663680" cy="232854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第三节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秘书参谋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工作的方法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929005" y="2479675"/>
            <a:ext cx="7410326" cy="2671317"/>
            <a:chOff x="2117" y="2905"/>
            <a:chExt cx="14515" cy="5265"/>
          </a:xfrm>
        </p:grpSpPr>
        <p:sp>
          <p:nvSpPr>
            <p:cNvPr id="5" name="任意多边形 4"/>
            <p:cNvSpPr/>
            <p:nvPr/>
          </p:nvSpPr>
          <p:spPr>
            <a:xfrm>
              <a:off x="2117" y="2905"/>
              <a:ext cx="5103" cy="255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103" h="2559">
                  <a:moveTo>
                    <a:pt x="2552" y="0"/>
                  </a:moveTo>
                  <a:cubicBezTo>
                    <a:pt x="3961" y="0"/>
                    <a:pt x="5103" y="1142"/>
                    <a:pt x="5103" y="2551"/>
                  </a:cubicBezTo>
                  <a:lnTo>
                    <a:pt x="5103" y="2559"/>
                  </a:lnTo>
                  <a:lnTo>
                    <a:pt x="4676" y="2559"/>
                  </a:lnTo>
                  <a:lnTo>
                    <a:pt x="4676" y="2551"/>
                  </a:lnTo>
                  <a:cubicBezTo>
                    <a:pt x="4676" y="1378"/>
                    <a:pt x="3725" y="427"/>
                    <a:pt x="2552" y="427"/>
                  </a:cubicBezTo>
                  <a:cubicBezTo>
                    <a:pt x="1378" y="427"/>
                    <a:pt x="427" y="1378"/>
                    <a:pt x="427" y="2551"/>
                  </a:cubicBezTo>
                  <a:lnTo>
                    <a:pt x="427" y="2559"/>
                  </a:lnTo>
                  <a:lnTo>
                    <a:pt x="0" y="2559"/>
                  </a:lnTo>
                  <a:lnTo>
                    <a:pt x="0" y="2551"/>
                  </a:lnTo>
                  <a:cubicBezTo>
                    <a:pt x="0" y="1142"/>
                    <a:pt x="1142" y="0"/>
                    <a:pt x="2552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839" y="5627"/>
              <a:ext cx="5103" cy="2543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103" h="2543">
                  <a:moveTo>
                    <a:pt x="0" y="0"/>
                  </a:moveTo>
                  <a:lnTo>
                    <a:pt x="427" y="0"/>
                  </a:lnTo>
                  <a:lnTo>
                    <a:pt x="428" y="47"/>
                  </a:lnTo>
                  <a:cubicBezTo>
                    <a:pt x="457" y="1195"/>
                    <a:pt x="1396" y="2116"/>
                    <a:pt x="2551" y="2116"/>
                  </a:cubicBezTo>
                  <a:cubicBezTo>
                    <a:pt x="3706" y="2116"/>
                    <a:pt x="4646" y="1195"/>
                    <a:pt x="4675" y="47"/>
                  </a:cubicBezTo>
                  <a:lnTo>
                    <a:pt x="4676" y="0"/>
                  </a:lnTo>
                  <a:lnTo>
                    <a:pt x="5103" y="0"/>
                  </a:lnTo>
                  <a:lnTo>
                    <a:pt x="5103" y="25"/>
                  </a:lnTo>
                  <a:cubicBezTo>
                    <a:pt x="5085" y="1419"/>
                    <a:pt x="3950" y="2543"/>
                    <a:pt x="2551" y="2543"/>
                  </a:cubicBezTo>
                  <a:cubicBezTo>
                    <a:pt x="1153" y="2543"/>
                    <a:pt x="18" y="1419"/>
                    <a:pt x="0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1529" y="2905"/>
              <a:ext cx="5103" cy="2559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103" h="2559">
                  <a:moveTo>
                    <a:pt x="2552" y="0"/>
                  </a:moveTo>
                  <a:cubicBezTo>
                    <a:pt x="3961" y="0"/>
                    <a:pt x="5103" y="1142"/>
                    <a:pt x="5103" y="2551"/>
                  </a:cubicBezTo>
                  <a:lnTo>
                    <a:pt x="5103" y="2559"/>
                  </a:lnTo>
                  <a:lnTo>
                    <a:pt x="4676" y="2559"/>
                  </a:lnTo>
                  <a:lnTo>
                    <a:pt x="4676" y="2551"/>
                  </a:lnTo>
                  <a:cubicBezTo>
                    <a:pt x="4676" y="1378"/>
                    <a:pt x="3725" y="427"/>
                    <a:pt x="2552" y="427"/>
                  </a:cubicBezTo>
                  <a:cubicBezTo>
                    <a:pt x="1378" y="427"/>
                    <a:pt x="427" y="1378"/>
                    <a:pt x="427" y="2551"/>
                  </a:cubicBezTo>
                  <a:lnTo>
                    <a:pt x="427" y="2559"/>
                  </a:lnTo>
                  <a:lnTo>
                    <a:pt x="0" y="2559"/>
                  </a:lnTo>
                  <a:lnTo>
                    <a:pt x="0" y="2551"/>
                  </a:lnTo>
                  <a:cubicBezTo>
                    <a:pt x="0" y="1142"/>
                    <a:pt x="1142" y="0"/>
                    <a:pt x="2552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8142989" y="3860744"/>
            <a:ext cx="2605177" cy="129024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103" h="2543">
                <a:moveTo>
                  <a:pt x="0" y="0"/>
                </a:moveTo>
                <a:lnTo>
                  <a:pt x="427" y="0"/>
                </a:lnTo>
                <a:lnTo>
                  <a:pt x="428" y="47"/>
                </a:lnTo>
                <a:cubicBezTo>
                  <a:pt x="457" y="1195"/>
                  <a:pt x="1396" y="2116"/>
                  <a:pt x="2551" y="2116"/>
                </a:cubicBezTo>
                <a:cubicBezTo>
                  <a:pt x="3706" y="2116"/>
                  <a:pt x="4646" y="1195"/>
                  <a:pt x="4675" y="47"/>
                </a:cubicBezTo>
                <a:lnTo>
                  <a:pt x="4676" y="0"/>
                </a:lnTo>
                <a:lnTo>
                  <a:pt x="5103" y="0"/>
                </a:lnTo>
                <a:lnTo>
                  <a:pt x="5103" y="25"/>
                </a:lnTo>
                <a:cubicBezTo>
                  <a:pt x="5085" y="1419"/>
                  <a:pt x="3950" y="2543"/>
                  <a:pt x="2551" y="2543"/>
                </a:cubicBezTo>
                <a:cubicBezTo>
                  <a:pt x="1153" y="2543"/>
                  <a:pt x="18" y="1419"/>
                  <a:pt x="0" y="2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456690" y="3140710"/>
            <a:ext cx="1440180" cy="1440180"/>
            <a:chOff x="2344" y="4720"/>
            <a:chExt cx="2268" cy="2268"/>
          </a:xfrm>
        </p:grpSpPr>
        <p:sp>
          <p:nvSpPr>
            <p:cNvPr id="11" name="椭圆 10"/>
            <p:cNvSpPr/>
            <p:nvPr/>
          </p:nvSpPr>
          <p:spPr>
            <a:xfrm>
              <a:off x="2344" y="4720"/>
              <a:ext cx="2268" cy="2268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64" y="5173"/>
              <a:ext cx="901" cy="1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indent="0">
                <a:buNone/>
              </a:pPr>
              <a:r>
                <a:rPr lang="en-US" altLang="zh-CN" sz="5400">
                  <a:solidFill>
                    <a:schemeClr val="bg2">
                      <a:lumMod val="25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</a:rPr>
                <a:t>1</a:t>
              </a:r>
              <a:endParaRPr lang="en-US" altLang="zh-CN" sz="5400">
                <a:solidFill>
                  <a:schemeClr val="bg2">
                    <a:lumMod val="25000"/>
                  </a:schemeClr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14140" y="3140710"/>
            <a:ext cx="1440180" cy="1440180"/>
            <a:chOff x="2344" y="4720"/>
            <a:chExt cx="2268" cy="2268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6" name="椭圆 15"/>
            <p:cNvSpPr/>
            <p:nvPr/>
          </p:nvSpPr>
          <p:spPr>
            <a:xfrm>
              <a:off x="2344" y="4720"/>
              <a:ext cx="2268" cy="226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064" y="5173"/>
              <a:ext cx="901" cy="145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p>
              <a:pPr indent="0">
                <a:buNone/>
              </a:pPr>
              <a:r>
                <a:rPr lang="en-US" altLang="zh-CN" sz="5400">
                  <a:solidFill>
                    <a:schemeClr val="bg2">
                      <a:lumMod val="25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</a:rPr>
                <a:t>2</a:t>
              </a:r>
              <a:endParaRPr lang="en-US" altLang="zh-CN" sz="5400">
                <a:solidFill>
                  <a:schemeClr val="bg2">
                    <a:lumMod val="25000"/>
                  </a:schemeClr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23965" y="3140710"/>
            <a:ext cx="1440180" cy="1440180"/>
            <a:chOff x="2344" y="4720"/>
            <a:chExt cx="2268" cy="2268"/>
          </a:xfrm>
          <a:solidFill>
            <a:schemeClr val="bg1">
              <a:lumMod val="85000"/>
            </a:schemeClr>
          </a:solidFill>
        </p:grpSpPr>
        <p:sp>
          <p:nvSpPr>
            <p:cNvPr id="22" name="椭圆 21"/>
            <p:cNvSpPr/>
            <p:nvPr/>
          </p:nvSpPr>
          <p:spPr>
            <a:xfrm>
              <a:off x="2344" y="4720"/>
              <a:ext cx="2268" cy="226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064" y="5173"/>
              <a:ext cx="901" cy="145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p>
              <a:pPr indent="0">
                <a:buNone/>
              </a:pPr>
              <a:r>
                <a:rPr lang="en-US" altLang="zh-CN" sz="5400">
                  <a:solidFill>
                    <a:schemeClr val="bg2">
                      <a:lumMod val="25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</a:rPr>
                <a:t>3</a:t>
              </a:r>
              <a:endParaRPr lang="en-US" altLang="zh-CN" sz="5400">
                <a:solidFill>
                  <a:schemeClr val="bg2">
                    <a:lumMod val="25000"/>
                  </a:schemeClr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656955" y="3140710"/>
            <a:ext cx="1440180" cy="1440180"/>
            <a:chOff x="2344" y="4720"/>
            <a:chExt cx="2268" cy="2268"/>
          </a:xfrm>
          <a:solidFill>
            <a:schemeClr val="accent5">
              <a:lumMod val="40000"/>
              <a:lumOff val="60000"/>
            </a:schemeClr>
          </a:solidFill>
        </p:grpSpPr>
        <p:sp>
          <p:nvSpPr>
            <p:cNvPr id="25" name="椭圆 24"/>
            <p:cNvSpPr/>
            <p:nvPr/>
          </p:nvSpPr>
          <p:spPr>
            <a:xfrm>
              <a:off x="2344" y="4720"/>
              <a:ext cx="2268" cy="226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064" y="5173"/>
              <a:ext cx="901" cy="145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p>
              <a:pPr indent="0">
                <a:buNone/>
              </a:pPr>
              <a:r>
                <a:rPr lang="en-US" altLang="zh-CN" sz="5400">
                  <a:solidFill>
                    <a:schemeClr val="bg2">
                      <a:lumMod val="25000"/>
                    </a:schemeClr>
                  </a:solidFill>
                  <a:latin typeface="华文琥珀" panose="02010800040101010101" charset="-122"/>
                  <a:ea typeface="华文琥珀" panose="02010800040101010101" charset="-122"/>
                </a:rPr>
                <a:t>4</a:t>
              </a:r>
              <a:endParaRPr lang="en-US" altLang="zh-CN" sz="5400">
                <a:solidFill>
                  <a:schemeClr val="bg2">
                    <a:lumMod val="25000"/>
                  </a:schemeClr>
                </a:solidFill>
                <a:latin typeface="华文琥珀" panose="02010800040101010101" charset="-122"/>
                <a:ea typeface="华文琥珀" panose="02010800040101010101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187450" y="4940935"/>
            <a:ext cx="2087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zh-CN" altLang="en-US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信息挖掘法</a:t>
            </a:r>
            <a:endParaRPr lang="zh-CN" altLang="en-US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504565" y="2132965"/>
            <a:ext cx="2087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zh-CN" altLang="en-US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预测推演法</a:t>
            </a:r>
            <a:endParaRPr lang="zh-CN" altLang="en-US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168390" y="4940935"/>
            <a:ext cx="2087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zh-CN" altLang="en-US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优化选择法</a:t>
            </a:r>
            <a:endParaRPr lang="zh-CN" altLang="en-US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56955" y="2132965"/>
            <a:ext cx="2087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zh-CN" altLang="en-US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总结归纳法</a:t>
            </a:r>
            <a:endParaRPr lang="zh-CN" altLang="en-US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 descr="数据挖掘"/>
          <p:cNvPicPr>
            <a:picLocks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3010" y="3068955"/>
            <a:ext cx="8750300" cy="318833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一、信息挖掘法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96860" y="2420620"/>
            <a:ext cx="37795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buNone/>
            </a:pPr>
            <a:r>
              <a:rPr lang="zh-CN" sz="4400" b="1">
                <a:solidFill>
                  <a:schemeClr val="bg2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大数据分析</a:t>
            </a:r>
            <a:endParaRPr lang="zh-CN" sz="4400" b="1">
              <a:solidFill>
                <a:schemeClr val="bg2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708910"/>
            <a:ext cx="10567670" cy="3315970"/>
          </a:xfrm>
        </p:spPr>
        <p:txBody>
          <a:bodyPr/>
          <a:lstStyle/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甄别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识真辨假、去伪存真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选择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去粗取精、优中选优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甄别与选择，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是进行信息挖掘的</a:t>
            </a:r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</a:rPr>
              <a:t>第一步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。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7" name="图示 6"/>
          <p:cNvGraphicFramePr/>
          <p:nvPr/>
        </p:nvGraphicFramePr>
        <p:xfrm>
          <a:off x="7392670" y="3860800"/>
          <a:ext cx="4040505" cy="2136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信息挖掘的步骤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4205" y="980440"/>
            <a:ext cx="4752340" cy="1728470"/>
            <a:chOff x="983" y="1544"/>
            <a:chExt cx="7484" cy="2722"/>
          </a:xfrm>
          <a:solidFill>
            <a:schemeClr val="bg1">
              <a:lumMod val="75000"/>
            </a:schemeClr>
          </a:solidFill>
        </p:grpSpPr>
        <p:sp>
          <p:nvSpPr>
            <p:cNvPr id="6" name="饼形 5"/>
            <p:cNvSpPr/>
            <p:nvPr/>
          </p:nvSpPr>
          <p:spPr>
            <a:xfrm flipH="1" flipV="1">
              <a:off x="6766" y="1544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0800000" flipH="1" flipV="1">
              <a:off x="983" y="2565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Graphic spid="7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708910"/>
            <a:ext cx="10567670" cy="3336290"/>
          </a:xfrm>
        </p:spPr>
        <p:txBody>
          <a:bodyPr/>
          <a:lstStyle/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分析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将信息细化拆开，分析个性与特征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综合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将信息拼接组合，分析共性与趋势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分析与综合，是对信息进行</a:t>
            </a:r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</a:rPr>
              <a:t>深加工</a:t>
            </a:r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的重要环节。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64835" y="5445125"/>
            <a:ext cx="5667375" cy="982345"/>
            <a:chOff x="1619672" y="4509120"/>
            <a:chExt cx="6315000" cy="1367118"/>
          </a:xfrm>
        </p:grpSpPr>
        <p:pic>
          <p:nvPicPr>
            <p:cNvPr id="3" name="图形 2" descr="带齿轮的头部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3995936" y="4509120"/>
              <a:ext cx="1346448" cy="1346448"/>
            </a:xfrm>
            <a:prstGeom prst="rect">
              <a:avLst/>
            </a:prstGeom>
          </p:spPr>
        </p:pic>
        <p:pic>
          <p:nvPicPr>
            <p:cNvPr id="7" name="图形 6" descr="放大镜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619672" y="4581128"/>
              <a:ext cx="1274440" cy="1274440"/>
            </a:xfrm>
            <a:prstGeom prst="rect">
              <a:avLst/>
            </a:prstGeom>
          </p:spPr>
        </p:pic>
        <p:pic>
          <p:nvPicPr>
            <p:cNvPr id="9" name="图形 8" descr="剧本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588224" y="4529790"/>
              <a:ext cx="1346448" cy="1346448"/>
            </a:xfrm>
            <a:prstGeom prst="rect">
              <a:avLst/>
            </a:prstGeom>
          </p:spPr>
        </p:pic>
        <p:pic>
          <p:nvPicPr>
            <p:cNvPr id="11" name="图形 10" descr="箭头: 轻微弯曲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987824" y="4745814"/>
              <a:ext cx="914400" cy="914400"/>
            </a:xfrm>
            <a:prstGeom prst="rect">
              <a:avLst/>
            </a:prstGeom>
          </p:spPr>
        </p:pic>
        <p:pic>
          <p:nvPicPr>
            <p:cNvPr id="14" name="图形 13" descr="箭头: 轻微弯曲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80112" y="4719981"/>
              <a:ext cx="914400" cy="914400"/>
            </a:xfrm>
            <a:prstGeom prst="rect">
              <a:avLst/>
            </a:prstGeom>
          </p:spPr>
        </p:pic>
      </p:grpSp>
      <p:sp>
        <p:nvSpPr>
          <p:cNvPr id="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信息挖掘的步骤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24205" y="980440"/>
            <a:ext cx="4752340" cy="1728470"/>
            <a:chOff x="983" y="1544"/>
            <a:chExt cx="7484" cy="2722"/>
          </a:xfrm>
          <a:solidFill>
            <a:schemeClr val="bg1">
              <a:lumMod val="75000"/>
            </a:schemeClr>
          </a:solidFill>
        </p:grpSpPr>
        <p:sp>
          <p:nvSpPr>
            <p:cNvPr id="6" name="饼形 5"/>
            <p:cNvSpPr/>
            <p:nvPr/>
          </p:nvSpPr>
          <p:spPr>
            <a:xfrm flipH="1" flipV="1">
              <a:off x="6766" y="1544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饼形 7"/>
            <p:cNvSpPr/>
            <p:nvPr/>
          </p:nvSpPr>
          <p:spPr>
            <a:xfrm rot="10800000" flipH="1" flipV="1">
              <a:off x="983" y="2565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 descr="112"/>
          <p:cNvPicPr>
            <a:picLocks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0150" y="2780665"/>
            <a:ext cx="9990455" cy="258381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二、预测推演法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68700" y="5661025"/>
            <a:ext cx="7620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r">
              <a:buNone/>
            </a:pPr>
            <a:r>
              <a:rPr lang="zh-CN" altLang="en-US" sz="4400" b="1">
                <a:solidFill>
                  <a:schemeClr val="accent3">
                    <a:lumMod val="50000"/>
                  </a:schemeClr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分析现在，是为了预测未来</a:t>
            </a:r>
            <a:endParaRPr lang="zh-CN" altLang="en-US" sz="4400" b="1">
              <a:solidFill>
                <a:schemeClr val="accent3">
                  <a:lumMod val="50000"/>
                </a:schemeClr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111"/>
          <p:cNvPicPr>
            <a:picLocks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" t="27187"/>
          <a:stretch>
            <a:fillRect/>
          </a:stretch>
        </p:blipFill>
        <p:spPr>
          <a:xfrm>
            <a:off x="7392670" y="4004945"/>
            <a:ext cx="4166235" cy="260413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预测推演法的步骤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0150" y="2752090"/>
            <a:ext cx="9697720" cy="3126105"/>
          </a:xfrm>
        </p:spPr>
        <p:txBody>
          <a:bodyPr/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推理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观察分析现在，寻找发展的规律。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演示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结合对规律的掌握，推算可能出现的结果。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推理演示，是进行预测的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基础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24205" y="980440"/>
            <a:ext cx="5327650" cy="1727835"/>
            <a:chOff x="983" y="1544"/>
            <a:chExt cx="8390" cy="2721"/>
          </a:xfrm>
          <a:solidFill>
            <a:schemeClr val="bg2">
              <a:lumMod val="90000"/>
            </a:schemeClr>
          </a:solidFill>
        </p:grpSpPr>
        <p:sp>
          <p:nvSpPr>
            <p:cNvPr id="9" name="饼形 8"/>
            <p:cNvSpPr/>
            <p:nvPr/>
          </p:nvSpPr>
          <p:spPr>
            <a:xfrm flipH="1" flipV="1">
              <a:off x="7673" y="1544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 flipH="1" flipV="1">
              <a:off x="983" y="2565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预测推演法的步骤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0150" y="2796540"/>
            <a:ext cx="9697720" cy="3081655"/>
          </a:xfrm>
        </p:spPr>
        <p:txBody>
          <a:bodyPr/>
          <a:lstStyle/>
          <a:p>
            <a:r>
              <a:rPr lang="zh-CN">
                <a:solidFill>
                  <a:schemeClr val="bg2">
                    <a:lumMod val="25000"/>
                  </a:schemeClr>
                </a:solidFill>
              </a:rPr>
              <a:t>预测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根据推演的结果，选择最有可能成为现实的一项。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60000"/>
              </a:lnSpc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预测，是参谋的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核心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与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结果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67940" y="5013325"/>
            <a:ext cx="8979535" cy="13093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indent="0" algn="r">
              <a:buNone/>
            </a:pPr>
            <a:r>
              <a:rPr lang="zh-CN" altLang="en-US" sz="3600" b="1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预测未来，不是超能力，</a:t>
            </a:r>
            <a:endParaRPr lang="zh-CN" altLang="en-US" sz="3600" b="1">
              <a:ln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indent="0" algn="r">
              <a:buNone/>
            </a:pPr>
            <a:r>
              <a:rPr lang="zh-CN" altLang="en-US" sz="3600" b="1">
                <a:ln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而是反复实践的结果。</a:t>
            </a:r>
            <a:endParaRPr lang="zh-CN" altLang="en-US" sz="3600" b="1">
              <a:ln/>
              <a:solidFill>
                <a:schemeClr val="accent1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4205" y="980440"/>
            <a:ext cx="5327650" cy="1727835"/>
            <a:chOff x="983" y="1544"/>
            <a:chExt cx="8390" cy="2721"/>
          </a:xfrm>
          <a:solidFill>
            <a:schemeClr val="bg2">
              <a:lumMod val="90000"/>
            </a:schemeClr>
          </a:solidFill>
        </p:grpSpPr>
        <p:sp>
          <p:nvSpPr>
            <p:cNvPr id="3" name="饼形 2"/>
            <p:cNvSpPr/>
            <p:nvPr/>
          </p:nvSpPr>
          <p:spPr>
            <a:xfrm flipH="1" flipV="1">
              <a:off x="7673" y="1544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饼形 4"/>
            <p:cNvSpPr/>
            <p:nvPr/>
          </p:nvSpPr>
          <p:spPr>
            <a:xfrm rot="10800000" flipH="1" flipV="1">
              <a:off x="983" y="2565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三、选择优化法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/>
        </p:nvSpPr>
        <p:spPr>
          <a:xfrm>
            <a:off x="1279525" y="2420620"/>
            <a:ext cx="9634220" cy="2550795"/>
          </a:xfr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l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anose="05000000000000000000" pitchFamily="2" charset="2"/>
              <a:buChar char="l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通过向领导提供各类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待选方案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以及相关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意见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，以达到参谋的目的。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是秘书参谋工作，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辅助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性的典型体现，也是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查漏补缺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的重要手段之一。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/>
        </p:nvSpPr>
        <p:spPr>
          <a:xfrm>
            <a:off x="296545" y="2684145"/>
            <a:ext cx="11663680" cy="232854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第一节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参谋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工作的内容与范畴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757805"/>
            <a:ext cx="10567670" cy="3340735"/>
          </a:xfrm>
        </p:spPr>
        <p:txBody>
          <a:bodyPr/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选择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面对问题，要第一时间寻找到解决方案，供领导决策时选择。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   </a:t>
            </a:r>
            <a:endParaRPr lang="en-US" altLang="zh-CN" sz="160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   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不仅要能发现问题，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还要懂得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解决问题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88480" y="4076700"/>
            <a:ext cx="3946525" cy="1881505"/>
            <a:chOff x="11184" y="7289"/>
            <a:chExt cx="5950" cy="2766"/>
          </a:xfrm>
        </p:grpSpPr>
        <p:grpSp>
          <p:nvGrpSpPr>
            <p:cNvPr id="2" name="Group 20"/>
            <p:cNvGrpSpPr/>
            <p:nvPr/>
          </p:nvGrpSpPr>
          <p:grpSpPr bwMode="auto">
            <a:xfrm>
              <a:off x="12880" y="8142"/>
              <a:ext cx="4254" cy="1872"/>
              <a:chOff x="2064" y="2568"/>
              <a:chExt cx="2404" cy="1044"/>
            </a:xfrm>
          </p:grpSpPr>
          <p:sp>
            <p:nvSpPr>
              <p:cNvPr id="3" name="AutoShape 13"/>
              <p:cNvSpPr>
                <a:spLocks noChangeArrowheads="1"/>
              </p:cNvSpPr>
              <p:nvPr/>
            </p:nvSpPr>
            <p:spPr bwMode="auto">
              <a:xfrm>
                <a:off x="3424" y="2568"/>
                <a:ext cx="1044" cy="1044"/>
              </a:xfrm>
              <a:custGeom>
                <a:avLst/>
                <a:gdLst>
                  <a:gd name="G0" fmla="+- 2503 0 0"/>
                  <a:gd name="G1" fmla="+- 21600 0 2503"/>
                  <a:gd name="G2" fmla="+- 21600 0 2503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503" y="10800"/>
                    </a:moveTo>
                    <a:cubicBezTo>
                      <a:pt x="2503" y="15382"/>
                      <a:pt x="6218" y="19097"/>
                      <a:pt x="10800" y="19097"/>
                    </a:cubicBezTo>
                    <a:cubicBezTo>
                      <a:pt x="15382" y="19097"/>
                      <a:pt x="19097" y="15382"/>
                      <a:pt x="19097" y="10800"/>
                    </a:cubicBezTo>
                    <a:cubicBezTo>
                      <a:pt x="19097" y="6218"/>
                      <a:pt x="15382" y="2503"/>
                      <a:pt x="10800" y="2503"/>
                    </a:cubicBezTo>
                    <a:cubicBezTo>
                      <a:pt x="6218" y="2503"/>
                      <a:pt x="2503" y="6218"/>
                      <a:pt x="2503" y="10800"/>
                    </a:cubicBezTo>
                    <a:close/>
                  </a:path>
                </a:pathLst>
              </a:custGeom>
              <a:solidFill>
                <a:srgbClr val="993300">
                  <a:alpha val="70000"/>
                </a:srgbClr>
              </a:solidFill>
              <a:ln w="9525" algn="ctr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marL="342900" indent="-3429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8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1800" b="1">
                    <a:latin typeface="微软雅黑" panose="020B0503020204020204" charset="-122"/>
                    <a:ea typeface="微软雅黑" panose="020B0503020204020204" charset="-122"/>
                  </a:rPr>
                  <a:t>解决</a:t>
                </a:r>
                <a:endParaRPr lang="zh-CN" altLang="en-US" sz="1800" b="1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>
                  <a:lnSpc>
                    <a:spcPct val="8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1800" b="1">
                    <a:latin typeface="微软雅黑" panose="020B0503020204020204" charset="-122"/>
                    <a:ea typeface="微软雅黑" panose="020B0503020204020204" charset="-122"/>
                  </a:rPr>
                  <a:t>方案</a:t>
                </a:r>
                <a:endParaRPr lang="zh-CN" altLang="en-US" sz="18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4" name="Group 19"/>
              <p:cNvGrpSpPr/>
              <p:nvPr/>
            </p:nvGrpSpPr>
            <p:grpSpPr bwMode="auto">
              <a:xfrm>
                <a:off x="2064" y="2976"/>
                <a:ext cx="1361" cy="459"/>
                <a:chOff x="2064" y="2976"/>
                <a:chExt cx="1361" cy="459"/>
              </a:xfrm>
            </p:grpSpPr>
            <p:sp>
              <p:nvSpPr>
                <p:cNvPr id="5" name="Rectangle 14"/>
                <p:cNvSpPr>
                  <a:spLocks noChangeArrowheads="1"/>
                </p:cNvSpPr>
                <p:nvPr/>
              </p:nvSpPr>
              <p:spPr bwMode="auto">
                <a:xfrm>
                  <a:off x="2064" y="2976"/>
                  <a:ext cx="1361" cy="186"/>
                </a:xfrm>
                <a:prstGeom prst="rect">
                  <a:avLst/>
                </a:prstGeom>
                <a:solidFill>
                  <a:srgbClr val="993300">
                    <a:alpha val="70000"/>
                  </a:srgbClr>
                </a:solidFill>
                <a:ln w="9525" algn="ctr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80000"/>
                    </a:lnSpc>
                  </a:pPr>
                  <a:endParaRPr lang="zh-CN" altLang="en-US" sz="18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6" name="Rectangle 15"/>
                <p:cNvSpPr>
                  <a:spLocks noChangeArrowheads="1"/>
                </p:cNvSpPr>
                <p:nvPr/>
              </p:nvSpPr>
              <p:spPr bwMode="auto">
                <a:xfrm>
                  <a:off x="2454" y="3162"/>
                  <a:ext cx="272" cy="273"/>
                </a:xfrm>
                <a:prstGeom prst="rect">
                  <a:avLst/>
                </a:prstGeom>
                <a:solidFill>
                  <a:srgbClr val="993300">
                    <a:alpha val="70000"/>
                  </a:srgbClr>
                </a:solidFill>
                <a:ln w="9525" algn="ctr">
                  <a:solidFill>
                    <a:schemeClr val="tx1"/>
                  </a:solidFill>
                  <a:miter lim="800000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>
                    <a:lnSpc>
                      <a:spcPct val="80000"/>
                    </a:lnSpc>
                  </a:pPr>
                  <a:endParaRPr lang="zh-CN" altLang="en-US" sz="1800" b="1"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7" name="Rectangle 16"/>
            <p:cNvSpPr>
              <a:spLocks noChangeArrowheads="1"/>
            </p:cNvSpPr>
            <p:nvPr/>
          </p:nvSpPr>
          <p:spPr bwMode="auto">
            <a:xfrm>
              <a:off x="13062" y="7941"/>
              <a:ext cx="2393" cy="10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marL="342900" indent="-342900"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spcBef>
                  <a:spcPct val="0"/>
                </a:spcBef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时最好能</a:t>
              </a:r>
              <a:endPara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>
                <a:lnSpc>
                  <a:spcPct val="80000"/>
                </a:lnSpc>
                <a:spcBef>
                  <a:spcPct val="20000"/>
                </a:spcBef>
                <a:buFont typeface="Wingdings" panose="05000000000000000000" pitchFamily="2" charset="2"/>
                <a:buNone/>
              </a:pPr>
              <a:r>
                <a:rPr lang="zh-CN" altLang="en-US" sz="18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顺便提供</a:t>
              </a:r>
              <a:endParaRPr lang="zh-CN" altLang="en-US" sz="1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grpSp>
          <p:nvGrpSpPr>
            <p:cNvPr id="8" name="Group 18"/>
            <p:cNvGrpSpPr/>
            <p:nvPr/>
          </p:nvGrpSpPr>
          <p:grpSpPr bwMode="auto">
            <a:xfrm rot="300000">
              <a:off x="11184" y="7289"/>
              <a:ext cx="1848" cy="2767"/>
              <a:chOff x="929" y="2069"/>
              <a:chExt cx="1044" cy="1543"/>
            </a:xfrm>
          </p:grpSpPr>
          <p:sp>
            <p:nvSpPr>
              <p:cNvPr id="9" name="AutoShape 7"/>
              <p:cNvSpPr>
                <a:spLocks noChangeArrowheads="1"/>
              </p:cNvSpPr>
              <p:nvPr/>
            </p:nvSpPr>
            <p:spPr bwMode="auto">
              <a:xfrm>
                <a:off x="930" y="2069"/>
                <a:ext cx="1043" cy="1089"/>
              </a:xfrm>
              <a:custGeom>
                <a:avLst/>
                <a:gdLst>
                  <a:gd name="G0" fmla="+- 2506 0 0"/>
                  <a:gd name="G1" fmla="+- 21600 0 2506"/>
                  <a:gd name="G2" fmla="+- 21600 0 2506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506" y="10800"/>
                    </a:moveTo>
                    <a:cubicBezTo>
                      <a:pt x="2506" y="15381"/>
                      <a:pt x="6219" y="19094"/>
                      <a:pt x="10800" y="19094"/>
                    </a:cubicBezTo>
                    <a:cubicBezTo>
                      <a:pt x="15381" y="19094"/>
                      <a:pt x="19094" y="15381"/>
                      <a:pt x="19094" y="10800"/>
                    </a:cubicBezTo>
                    <a:cubicBezTo>
                      <a:pt x="19094" y="6219"/>
                      <a:pt x="15381" y="2506"/>
                      <a:pt x="10800" y="2506"/>
                    </a:cubicBezTo>
                    <a:cubicBezTo>
                      <a:pt x="6219" y="2506"/>
                      <a:pt x="2506" y="6219"/>
                      <a:pt x="2506" y="10800"/>
                    </a:cubicBezTo>
                    <a:close/>
                  </a:path>
                </a:pathLst>
              </a:custGeom>
              <a:solidFill>
                <a:srgbClr val="993300">
                  <a:alpha val="70000"/>
                </a:srgbClr>
              </a:solidFill>
              <a:ln w="9525" algn="ctr">
                <a:solidFill>
                  <a:schemeClr val="tx1"/>
                </a:solidFill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marL="342900" indent="-342900"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spcBef>
                    <a:spcPct val="0"/>
                  </a:spcBef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8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1800" b="1">
                    <a:latin typeface="微软雅黑" panose="020B0503020204020204" charset="-122"/>
                    <a:ea typeface="微软雅黑" panose="020B0503020204020204" charset="-122"/>
                  </a:rPr>
                  <a:t>发现</a:t>
                </a:r>
                <a:endParaRPr lang="zh-CN" altLang="en-US" sz="1800" b="1"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>
                  <a:lnSpc>
                    <a:spcPct val="80000"/>
                  </a:lnSpc>
                  <a:spcBef>
                    <a:spcPct val="20000"/>
                  </a:spcBef>
                  <a:buFont typeface="Wingdings" panose="05000000000000000000" pitchFamily="2" charset="2"/>
                  <a:buNone/>
                </a:pPr>
                <a:r>
                  <a:rPr lang="zh-CN" altLang="en-US" sz="1800" b="1">
                    <a:latin typeface="微软雅黑" panose="020B0503020204020204" charset="-122"/>
                    <a:ea typeface="微软雅黑" panose="020B0503020204020204" charset="-122"/>
                  </a:rPr>
                  <a:t>问题</a:t>
                </a:r>
                <a:endParaRPr lang="zh-CN" altLang="en-US" sz="18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0" name="AutoShape 17"/>
              <p:cNvSpPr>
                <a:spLocks noChangeArrowheads="1"/>
              </p:cNvSpPr>
              <p:nvPr/>
            </p:nvSpPr>
            <p:spPr bwMode="auto">
              <a:xfrm rot="1911594">
                <a:off x="929" y="3022"/>
                <a:ext cx="182" cy="590"/>
              </a:xfrm>
              <a:prstGeom prst="flowChartAlternateProcess">
                <a:avLst/>
              </a:prstGeom>
              <a:solidFill>
                <a:srgbClr val="993300">
                  <a:alpha val="70000"/>
                </a:srgbClr>
              </a:solidFill>
              <a:ln w="9525" algn="ctr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80000"/>
                  </a:lnSpc>
                </a:pPr>
                <a:endParaRPr lang="zh-CN" altLang="en-US" sz="1800" b="1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选择优化法的步骤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24205" y="980440"/>
            <a:ext cx="5327650" cy="1727835"/>
            <a:chOff x="983" y="1544"/>
            <a:chExt cx="8390" cy="272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5" name="饼形 14"/>
            <p:cNvSpPr/>
            <p:nvPr/>
          </p:nvSpPr>
          <p:spPr>
            <a:xfrm flipH="1" flipV="1">
              <a:off x="7673" y="1544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饼形 15"/>
            <p:cNvSpPr/>
            <p:nvPr/>
          </p:nvSpPr>
          <p:spPr>
            <a:xfrm rot="10800000" flipH="1" flipV="1">
              <a:off x="983" y="2565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8395" y="2924810"/>
            <a:ext cx="10567670" cy="2790190"/>
          </a:xfrm>
        </p:spPr>
        <p:txBody>
          <a:bodyPr/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优化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针对既定的方案，多方征集意见与建议，进一步完善方案。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60000"/>
              </a:lnSpc>
              <a:buNone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查漏补缺，是避免方案或决策出现瑕疵的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重要保障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选择优化法的步骤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6185" y="5300980"/>
            <a:ext cx="897953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indent="0" algn="r">
              <a:buNone/>
            </a:pPr>
            <a:r>
              <a:rPr lang="zh-CN" altLang="en-US" sz="36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群策群力</a:t>
            </a:r>
            <a:r>
              <a:rPr lang="en-US" altLang="zh-CN" sz="36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 </a:t>
            </a:r>
            <a:r>
              <a:rPr lang="zh-CN" altLang="en-US" sz="36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集思广益</a:t>
            </a:r>
            <a:endParaRPr lang="zh-CN" altLang="en-US" sz="3600" b="1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4205" y="980440"/>
            <a:ext cx="5327650" cy="1727835"/>
            <a:chOff x="983" y="1544"/>
            <a:chExt cx="8390" cy="272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饼形 2"/>
            <p:cNvSpPr/>
            <p:nvPr/>
          </p:nvSpPr>
          <p:spPr>
            <a:xfrm flipH="1" flipV="1">
              <a:off x="7673" y="1544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饼形 4"/>
            <p:cNvSpPr/>
            <p:nvPr/>
          </p:nvSpPr>
          <p:spPr>
            <a:xfrm rot="10800000" flipH="1" flipV="1">
              <a:off x="983" y="2565"/>
              <a:ext cx="1701" cy="1701"/>
            </a:xfrm>
            <a:prstGeom prst="pi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56005" y="2493010"/>
            <a:ext cx="10277475" cy="3811270"/>
          </a:xfrm>
        </p:spPr>
        <p:txBody>
          <a:bodyPr/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总结，是为了取得进步。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只有善于总结，才能不断进步。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归纳，是为了发现规律。</a:t>
            </a:r>
            <a:br>
              <a:rPr lang="zh-CN" altLang="en-US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只有善于归纳，才能找到规律。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四、总结归纳法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2" t="13519" r="21832" b="17543"/>
          <a:stretch>
            <a:fillRect/>
          </a:stretch>
        </p:blipFill>
        <p:spPr>
          <a:xfrm>
            <a:off x="7392670" y="3573145"/>
            <a:ext cx="4222750" cy="305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793365"/>
            <a:ext cx="10567670" cy="213995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总结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是在回顾中进行思考、反省的过程。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主要包括：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优劣得失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分析、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经验教训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提炼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……</a:t>
            </a:r>
            <a:endParaRPr lang="en-US" altLang="zh-CN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总结，会对后续工作可产生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直接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的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指导作用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None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总结归纳法的步骤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92670" y="5156835"/>
            <a:ext cx="4090035" cy="11741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indent="0" algn="l">
              <a:buNone/>
            </a:pPr>
            <a:r>
              <a:rPr lang="zh-CN" sz="32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吾日三省吾身</a:t>
            </a:r>
            <a:endParaRPr lang="zh-CN" sz="3200" b="1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indent="0" algn="r">
              <a:buNone/>
            </a:pPr>
            <a:r>
              <a:rPr lang="en-US" altLang="zh-CN" sz="32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——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《论语</a:t>
            </a:r>
            <a:r>
              <a:rPr lang="en-US" altLang="zh-CN" sz="32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·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学而》</a:t>
            </a:r>
            <a:endParaRPr lang="zh-CN" altLang="en-US" sz="3200" b="1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4205" y="980440"/>
            <a:ext cx="5327650" cy="1727835"/>
            <a:chOff x="983" y="1544"/>
            <a:chExt cx="8390" cy="2721"/>
          </a:xfrm>
        </p:grpSpPr>
        <p:sp>
          <p:nvSpPr>
            <p:cNvPr id="3" name="饼形 2"/>
            <p:cNvSpPr/>
            <p:nvPr/>
          </p:nvSpPr>
          <p:spPr>
            <a:xfrm flipH="1" flipV="1">
              <a:off x="7673" y="1544"/>
              <a:ext cx="1701" cy="1701"/>
            </a:xfrm>
            <a:prstGeom prst="pi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饼形 4"/>
            <p:cNvSpPr/>
            <p:nvPr/>
          </p:nvSpPr>
          <p:spPr>
            <a:xfrm rot="10800000" flipH="1" flipV="1">
              <a:off x="983" y="2565"/>
              <a:ext cx="1701" cy="1701"/>
            </a:xfrm>
            <a:prstGeom prst="pi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708910"/>
            <a:ext cx="10567670" cy="329946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归纳，是寻找规律的过程与方式，是将直接经验上升为一般规律的过程。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规律的获得，将有助于认识的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提升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，将</a:t>
            </a:r>
            <a:r>
              <a:rPr lang="zh-CN" altLang="en-US" b="1">
                <a:solidFill>
                  <a:schemeClr val="bg2">
                    <a:lumMod val="25000"/>
                  </a:schemeClr>
                </a:solidFill>
              </a:rPr>
              <a:t>扩大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指导作用的范围。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总结归纳法的步骤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24205" y="980440"/>
            <a:ext cx="5327650" cy="1727835"/>
            <a:chOff x="983" y="1544"/>
            <a:chExt cx="8390" cy="2721"/>
          </a:xfrm>
        </p:grpSpPr>
        <p:sp>
          <p:nvSpPr>
            <p:cNvPr id="3" name="饼形 2"/>
            <p:cNvSpPr/>
            <p:nvPr/>
          </p:nvSpPr>
          <p:spPr>
            <a:xfrm flipH="1" flipV="1">
              <a:off x="7673" y="1544"/>
              <a:ext cx="1701" cy="1701"/>
            </a:xfrm>
            <a:prstGeom prst="pi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饼形 4"/>
            <p:cNvSpPr/>
            <p:nvPr/>
          </p:nvSpPr>
          <p:spPr>
            <a:xfrm rot="10800000" flipH="1" flipV="1">
              <a:off x="983" y="2565"/>
              <a:ext cx="1701" cy="1701"/>
            </a:xfrm>
            <a:prstGeom prst="pi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/>
        </p:nvSpPr>
        <p:spPr>
          <a:xfrm>
            <a:off x="296545" y="2684145"/>
            <a:ext cx="11663680" cy="232854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第四节</a:t>
            </a:r>
            <a:r>
              <a:rPr lang="en-US" altLang="zh-CN" sz="4400" dirty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50000"/>
                  </a:schemeClr>
                </a:solidFill>
              </a:rPr>
              <a:t>秘书督查工作</a:t>
            </a:r>
            <a:endParaRPr lang="zh-CN" altLang="en-US" sz="4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云形 23"/>
          <p:cNvSpPr/>
          <p:nvPr/>
        </p:nvSpPr>
        <p:spPr>
          <a:xfrm>
            <a:off x="9265285" y="2421255"/>
            <a:ext cx="1998980" cy="1165860"/>
          </a:xfrm>
          <a:prstGeom prst="cloud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云形 32"/>
          <p:cNvSpPr/>
          <p:nvPr/>
        </p:nvSpPr>
        <p:spPr>
          <a:xfrm>
            <a:off x="1056640" y="2421255"/>
            <a:ext cx="1998980" cy="1165860"/>
          </a:xfrm>
          <a:prstGeom prst="cloud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云形 33"/>
          <p:cNvSpPr/>
          <p:nvPr/>
        </p:nvSpPr>
        <p:spPr>
          <a:xfrm>
            <a:off x="3792855" y="2421255"/>
            <a:ext cx="1998980" cy="1165860"/>
          </a:xfrm>
          <a:prstGeom prst="cloud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" name="云形 34"/>
          <p:cNvSpPr/>
          <p:nvPr/>
        </p:nvSpPr>
        <p:spPr>
          <a:xfrm>
            <a:off x="6529070" y="2421255"/>
            <a:ext cx="1998980" cy="1165860"/>
          </a:xfrm>
          <a:prstGeom prst="cloud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云形 2"/>
          <p:cNvSpPr/>
          <p:nvPr/>
        </p:nvSpPr>
        <p:spPr>
          <a:xfrm>
            <a:off x="1056640" y="2421255"/>
            <a:ext cx="1998980" cy="1165860"/>
          </a:xfrm>
          <a:prstGeom prst="cloud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13180" y="3933190"/>
            <a:ext cx="140081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indent="0">
              <a:buNone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督查工作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>
              <a:buNone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概念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80510" y="3933190"/>
            <a:ext cx="140081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indent="0" algn="ctr">
              <a:buNone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督查工作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>
              <a:buNone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特点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15170" y="3933190"/>
            <a:ext cx="140081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indent="0">
              <a:buNone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督查工作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>
              <a:buNone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步骤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云形 21"/>
          <p:cNvSpPr/>
          <p:nvPr/>
        </p:nvSpPr>
        <p:spPr>
          <a:xfrm>
            <a:off x="3576955" y="2421255"/>
            <a:ext cx="1998980" cy="1165860"/>
          </a:xfrm>
          <a:prstGeom prst="cloud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云形 22"/>
          <p:cNvSpPr/>
          <p:nvPr/>
        </p:nvSpPr>
        <p:spPr>
          <a:xfrm>
            <a:off x="6384925" y="2421255"/>
            <a:ext cx="1998980" cy="1165860"/>
          </a:xfrm>
          <a:prstGeom prst="cloud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712720" y="2176780"/>
            <a:ext cx="1398270" cy="1553210"/>
            <a:chOff x="5055" y="4543"/>
            <a:chExt cx="3104" cy="3174"/>
          </a:xfrm>
        </p:grpSpPr>
        <p:sp>
          <p:nvSpPr>
            <p:cNvPr id="10" name="空心弧 9"/>
            <p:cNvSpPr/>
            <p:nvPr/>
          </p:nvSpPr>
          <p:spPr>
            <a:xfrm>
              <a:off x="5334" y="4833"/>
              <a:ext cx="2495" cy="2595"/>
            </a:xfrm>
            <a:prstGeom prst="blockArc">
              <a:avLst>
                <a:gd name="adj1" fmla="val 10800000"/>
                <a:gd name="adj2" fmla="val 21527421"/>
                <a:gd name="adj3" fmla="val 12981"/>
              </a:avLst>
            </a:pr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空心弧 10"/>
            <p:cNvSpPr/>
            <p:nvPr/>
          </p:nvSpPr>
          <p:spPr>
            <a:xfrm>
              <a:off x="5632" y="5161"/>
              <a:ext cx="1899" cy="1852"/>
            </a:xfrm>
            <a:prstGeom prst="blockArc">
              <a:avLst>
                <a:gd name="adj1" fmla="val 10617021"/>
                <a:gd name="adj2" fmla="val 0"/>
                <a:gd name="adj3" fmla="val 16993"/>
              </a:avLst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>
              <a:off x="5055" y="4543"/>
              <a:ext cx="3105" cy="3175"/>
            </a:xfrm>
            <a:prstGeom prst="blockArc">
              <a:avLst>
                <a:gd name="adj1" fmla="val 10802259"/>
                <a:gd name="adj2" fmla="val 0"/>
                <a:gd name="adj3" fmla="val 10439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304790" y="2176780"/>
            <a:ext cx="1398270" cy="1553210"/>
            <a:chOff x="5055" y="4543"/>
            <a:chExt cx="3104" cy="3174"/>
          </a:xfrm>
        </p:grpSpPr>
        <p:sp>
          <p:nvSpPr>
            <p:cNvPr id="26" name="空心弧 25"/>
            <p:cNvSpPr/>
            <p:nvPr/>
          </p:nvSpPr>
          <p:spPr>
            <a:xfrm>
              <a:off x="5334" y="4833"/>
              <a:ext cx="2495" cy="2595"/>
            </a:xfrm>
            <a:prstGeom prst="blockArc">
              <a:avLst>
                <a:gd name="adj1" fmla="val 10800000"/>
                <a:gd name="adj2" fmla="val 21527421"/>
                <a:gd name="adj3" fmla="val 12981"/>
              </a:avLst>
            </a:pr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>
              <a:off x="5632" y="5161"/>
              <a:ext cx="1899" cy="1852"/>
            </a:xfrm>
            <a:prstGeom prst="blockArc">
              <a:avLst>
                <a:gd name="adj1" fmla="val 10617021"/>
                <a:gd name="adj2" fmla="val 0"/>
                <a:gd name="adj3" fmla="val 16993"/>
              </a:avLst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>
              <a:off x="5055" y="4543"/>
              <a:ext cx="3105" cy="3175"/>
            </a:xfrm>
            <a:prstGeom prst="blockArc">
              <a:avLst>
                <a:gd name="adj1" fmla="val 10802259"/>
                <a:gd name="adj2" fmla="val 0"/>
                <a:gd name="adj3" fmla="val 10439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13395" y="2176780"/>
            <a:ext cx="1398270" cy="1553210"/>
            <a:chOff x="5055" y="4543"/>
            <a:chExt cx="3104" cy="3174"/>
          </a:xfrm>
        </p:grpSpPr>
        <p:sp>
          <p:nvSpPr>
            <p:cNvPr id="30" name="空心弧 29"/>
            <p:cNvSpPr/>
            <p:nvPr/>
          </p:nvSpPr>
          <p:spPr>
            <a:xfrm>
              <a:off x="5334" y="4833"/>
              <a:ext cx="2495" cy="2595"/>
            </a:xfrm>
            <a:prstGeom prst="blockArc">
              <a:avLst>
                <a:gd name="adj1" fmla="val 10800000"/>
                <a:gd name="adj2" fmla="val 21527421"/>
                <a:gd name="adj3" fmla="val 12981"/>
              </a:avLst>
            </a:pr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>
              <a:off x="5632" y="5161"/>
              <a:ext cx="1899" cy="1852"/>
            </a:xfrm>
            <a:prstGeom prst="blockArc">
              <a:avLst>
                <a:gd name="adj1" fmla="val 10617021"/>
                <a:gd name="adj2" fmla="val 0"/>
                <a:gd name="adj3" fmla="val 16993"/>
              </a:avLst>
            </a:prstGeom>
            <a:solidFill>
              <a:srgbClr val="FF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>
              <a:off x="5055" y="4543"/>
              <a:ext cx="3105" cy="3175"/>
            </a:xfrm>
            <a:prstGeom prst="blockArc">
              <a:avLst>
                <a:gd name="adj1" fmla="val 10802259"/>
                <a:gd name="adj2" fmla="val 0"/>
                <a:gd name="adj3" fmla="val 10439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6847840" y="3972560"/>
            <a:ext cx="1400810" cy="1920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indent="0">
              <a:buNone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督查工作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>
              <a:buNone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方式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420620"/>
            <a:ext cx="10567670" cy="3666490"/>
          </a:xfrm>
        </p:spPr>
        <p:txBody>
          <a:bodyPr/>
          <a:lstStyle/>
          <a:p>
            <a:pPr>
              <a:buFont typeface="Wingdings" panose="05000000000000000000" charset="0"/>
              <a:buChar char="Ø"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督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督促，是对过程的控制。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anose="05000000000000000000" charset="0"/>
              <a:buChar char="Ø"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查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检查，是对结果的考核。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buFont typeface="Wingdings" panose="05000000000000000000" charset="0"/>
              <a:buChar char="Ø"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督查，对决策的开展情况、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buFont typeface="Wingdings" panose="05000000000000000000" charset="0"/>
              <a:buNone/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落实情况进行跟踪管理的过程。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815" y="4293235"/>
            <a:ext cx="4004945" cy="2209800"/>
          </a:xfrm>
          <a:prstGeom prst="rect">
            <a:avLst/>
          </a:prstGeom>
        </p:spPr>
      </p:pic>
      <p:sp>
        <p:nvSpPr>
          <p:cNvPr id="4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一、督查工作的概念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501015" y="4293235"/>
            <a:ext cx="11190605" cy="0"/>
          </a:xfrm>
          <a:prstGeom prst="line">
            <a:avLst/>
          </a:prstGeom>
          <a:noFill/>
          <a:ln w="28575">
            <a:solidFill>
              <a:schemeClr val="tx2">
                <a:lumMod val="50000"/>
              </a:schemeClr>
            </a:solidFill>
            <a:prstDash val="sysDash"/>
          </a:ln>
        </p:spPr>
      </p:cxnSp>
      <p:sp>
        <p:nvSpPr>
          <p:cNvPr id="4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二、督查工作的特点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987495" y="3027567"/>
            <a:ext cx="2248487" cy="2272514"/>
            <a:chOff x="1546239" y="3760713"/>
            <a:chExt cx="1557032" cy="1573670"/>
          </a:xfrm>
        </p:grpSpPr>
        <p:sp>
          <p:nvSpPr>
            <p:cNvPr id="7" name="任意多边形 6"/>
            <p:cNvSpPr/>
            <p:nvPr>
              <p:custDataLst>
                <p:tags r:id="rId2"/>
              </p:custDataLst>
            </p:nvPr>
          </p:nvSpPr>
          <p:spPr>
            <a:xfrm>
              <a:off x="1546239" y="3760713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indent="0" algn="ctr">
                <a:buNone/>
              </a:pPr>
              <a:r>
                <a:rPr lang="zh-CN" altLang="en-US" smtClean="0">
                  <a:solidFill>
                    <a:srgbClr val="FFFFFF"/>
                  </a:solidFill>
                  <a:sym typeface="Arial" panose="020B0604020202020204" pitchFamily="34" charset="0"/>
                </a:rPr>
                <a:t>权威性</a:t>
              </a:r>
              <a:endParaRPr lang="zh-CN" altLang="en-US" smtClean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3"/>
              </p:custDataLst>
            </p:nvPr>
          </p:nvSpPr>
          <p:spPr>
            <a:xfrm>
              <a:off x="2070709" y="3823466"/>
              <a:ext cx="508092" cy="457200"/>
            </a:xfrm>
            <a:custGeom>
              <a:avLst/>
              <a:gdLst>
                <a:gd name="connsiteX0" fmla="*/ 254046 w 508092"/>
                <a:gd name="connsiteY0" fmla="*/ 0 h 457200"/>
                <a:gd name="connsiteX1" fmla="*/ 410945 w 508092"/>
                <a:gd name="connsiteY1" fmla="*/ 15835 h 457200"/>
                <a:gd name="connsiteX2" fmla="*/ 508092 w 508092"/>
                <a:gd name="connsiteY2" fmla="*/ 46025 h 457200"/>
                <a:gd name="connsiteX3" fmla="*/ 508092 w 508092"/>
                <a:gd name="connsiteY3" fmla="*/ 203154 h 457200"/>
                <a:gd name="connsiteX4" fmla="*/ 254046 w 508092"/>
                <a:gd name="connsiteY4" fmla="*/ 457200 h 457200"/>
                <a:gd name="connsiteX5" fmla="*/ 0 w 508092"/>
                <a:gd name="connsiteY5" fmla="*/ 203154 h 457200"/>
                <a:gd name="connsiteX6" fmla="*/ 0 w 508092"/>
                <a:gd name="connsiteY6" fmla="*/ 46025 h 457200"/>
                <a:gd name="connsiteX7" fmla="*/ 97148 w 508092"/>
                <a:gd name="connsiteY7" fmla="*/ 15835 h 457200"/>
                <a:gd name="connsiteX8" fmla="*/ 254046 w 508092"/>
                <a:gd name="connsiteY8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92" h="457200">
                  <a:moveTo>
                    <a:pt x="254046" y="0"/>
                  </a:moveTo>
                  <a:cubicBezTo>
                    <a:pt x="307792" y="0"/>
                    <a:pt x="360265" y="5452"/>
                    <a:pt x="410945" y="15835"/>
                  </a:cubicBezTo>
                  <a:lnTo>
                    <a:pt x="508092" y="46025"/>
                  </a:lnTo>
                  <a:lnTo>
                    <a:pt x="508092" y="203154"/>
                  </a:lnTo>
                  <a:cubicBezTo>
                    <a:pt x="508092" y="343460"/>
                    <a:pt x="394352" y="457200"/>
                    <a:pt x="254046" y="457200"/>
                  </a:cubicBezTo>
                  <a:cubicBezTo>
                    <a:pt x="113740" y="457200"/>
                    <a:pt x="0" y="343460"/>
                    <a:pt x="0" y="203154"/>
                  </a:cubicBezTo>
                  <a:lnTo>
                    <a:pt x="0" y="46025"/>
                  </a:lnTo>
                  <a:lnTo>
                    <a:pt x="97148" y="15835"/>
                  </a:lnTo>
                  <a:cubicBezTo>
                    <a:pt x="147828" y="5452"/>
                    <a:pt x="200301" y="0"/>
                    <a:pt x="2540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dirty="0">
                  <a:solidFill>
                    <a:srgbClr val="628EE3"/>
                  </a:solidFill>
                  <a:sym typeface="Arial" panose="020B0604020202020204" pitchFamily="34" charset="0"/>
                </a:rPr>
                <a:t>A</a:t>
              </a:r>
              <a:endParaRPr lang="zh-CN" altLang="en-US" dirty="0">
                <a:solidFill>
                  <a:srgbClr val="628EE3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5123205" y="3027567"/>
            <a:ext cx="2248487" cy="2272514"/>
            <a:chOff x="1546239" y="3760713"/>
            <a:chExt cx="1557032" cy="1573670"/>
          </a:xfrm>
          <a:solidFill>
            <a:schemeClr val="accent1">
              <a:lumMod val="75000"/>
            </a:schemeClr>
          </a:solidFill>
        </p:grpSpPr>
        <p:sp>
          <p:nvSpPr>
            <p:cNvPr id="10" name="任意多边形 9"/>
            <p:cNvSpPr/>
            <p:nvPr>
              <p:custDataLst>
                <p:tags r:id="rId5"/>
              </p:custDataLst>
            </p:nvPr>
          </p:nvSpPr>
          <p:spPr>
            <a:xfrm>
              <a:off x="1546239" y="3760713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indent="0" algn="ctr">
                <a:buNone/>
              </a:pPr>
              <a:r>
                <a:rPr lang="zh-CN" altLang="en-US" smtClean="0">
                  <a:solidFill>
                    <a:srgbClr val="FFFFFF"/>
                  </a:solidFill>
                  <a:sym typeface="Arial" panose="020B0604020202020204" pitchFamily="34" charset="0"/>
                </a:rPr>
                <a:t>时限性</a:t>
              </a:r>
              <a:endParaRPr lang="zh-CN" altLang="en-US" smtClean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6"/>
              </p:custDataLst>
            </p:nvPr>
          </p:nvSpPr>
          <p:spPr>
            <a:xfrm>
              <a:off x="2070709" y="3823466"/>
              <a:ext cx="508092" cy="457200"/>
            </a:xfrm>
            <a:custGeom>
              <a:avLst/>
              <a:gdLst>
                <a:gd name="connsiteX0" fmla="*/ 254046 w 508092"/>
                <a:gd name="connsiteY0" fmla="*/ 0 h 457200"/>
                <a:gd name="connsiteX1" fmla="*/ 410945 w 508092"/>
                <a:gd name="connsiteY1" fmla="*/ 15835 h 457200"/>
                <a:gd name="connsiteX2" fmla="*/ 508092 w 508092"/>
                <a:gd name="connsiteY2" fmla="*/ 46025 h 457200"/>
                <a:gd name="connsiteX3" fmla="*/ 508092 w 508092"/>
                <a:gd name="connsiteY3" fmla="*/ 203154 h 457200"/>
                <a:gd name="connsiteX4" fmla="*/ 254046 w 508092"/>
                <a:gd name="connsiteY4" fmla="*/ 457200 h 457200"/>
                <a:gd name="connsiteX5" fmla="*/ 0 w 508092"/>
                <a:gd name="connsiteY5" fmla="*/ 203154 h 457200"/>
                <a:gd name="connsiteX6" fmla="*/ 0 w 508092"/>
                <a:gd name="connsiteY6" fmla="*/ 46025 h 457200"/>
                <a:gd name="connsiteX7" fmla="*/ 97148 w 508092"/>
                <a:gd name="connsiteY7" fmla="*/ 15835 h 457200"/>
                <a:gd name="connsiteX8" fmla="*/ 254046 w 508092"/>
                <a:gd name="connsiteY8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92" h="457200">
                  <a:moveTo>
                    <a:pt x="254046" y="0"/>
                  </a:moveTo>
                  <a:cubicBezTo>
                    <a:pt x="307792" y="0"/>
                    <a:pt x="360265" y="5452"/>
                    <a:pt x="410945" y="15835"/>
                  </a:cubicBezTo>
                  <a:lnTo>
                    <a:pt x="508092" y="46025"/>
                  </a:lnTo>
                  <a:lnTo>
                    <a:pt x="508092" y="203154"/>
                  </a:lnTo>
                  <a:cubicBezTo>
                    <a:pt x="508092" y="343460"/>
                    <a:pt x="394352" y="457200"/>
                    <a:pt x="254046" y="457200"/>
                  </a:cubicBezTo>
                  <a:cubicBezTo>
                    <a:pt x="113740" y="457200"/>
                    <a:pt x="0" y="343460"/>
                    <a:pt x="0" y="203154"/>
                  </a:cubicBezTo>
                  <a:lnTo>
                    <a:pt x="0" y="46025"/>
                  </a:lnTo>
                  <a:lnTo>
                    <a:pt x="97148" y="15835"/>
                  </a:lnTo>
                  <a:cubicBezTo>
                    <a:pt x="147828" y="5452"/>
                    <a:pt x="200301" y="0"/>
                    <a:pt x="2540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dirty="0">
                  <a:solidFill>
                    <a:srgbClr val="628EE3"/>
                  </a:solidFill>
                  <a:sym typeface="Arial" panose="020B0604020202020204" pitchFamily="34" charset="0"/>
                </a:rPr>
                <a:t>B</a:t>
              </a:r>
              <a:endParaRPr lang="zh-CN" altLang="en-US" dirty="0">
                <a:solidFill>
                  <a:srgbClr val="628EE3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7"/>
            </p:custDataLst>
          </p:nvPr>
        </p:nvGrpSpPr>
        <p:grpSpPr>
          <a:xfrm>
            <a:off x="8258915" y="3027567"/>
            <a:ext cx="2248487" cy="2272514"/>
            <a:chOff x="1546239" y="3760713"/>
            <a:chExt cx="1557032" cy="1573670"/>
          </a:xfrm>
          <a:solidFill>
            <a:schemeClr val="accent3">
              <a:lumMod val="75000"/>
            </a:schemeClr>
          </a:solidFill>
        </p:grpSpPr>
        <p:sp>
          <p:nvSpPr>
            <p:cNvPr id="13" name="任意多边形 12"/>
            <p:cNvSpPr/>
            <p:nvPr>
              <p:custDataLst>
                <p:tags r:id="rId8"/>
              </p:custDataLst>
            </p:nvPr>
          </p:nvSpPr>
          <p:spPr>
            <a:xfrm>
              <a:off x="1546239" y="3760713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indent="0" algn="ctr">
                <a:buNone/>
              </a:pPr>
              <a:r>
                <a:rPr lang="zh-CN" altLang="en-US" smtClean="0">
                  <a:solidFill>
                    <a:srgbClr val="FFFFFF"/>
                  </a:solidFill>
                  <a:sym typeface="Arial" panose="020B0604020202020204" pitchFamily="34" charset="0"/>
                </a:rPr>
                <a:t>协调性</a:t>
              </a:r>
              <a:endParaRPr lang="zh-CN" altLang="en-US" smtClean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9"/>
              </p:custDataLst>
            </p:nvPr>
          </p:nvSpPr>
          <p:spPr>
            <a:xfrm>
              <a:off x="2070709" y="3823466"/>
              <a:ext cx="508092" cy="457200"/>
            </a:xfrm>
            <a:custGeom>
              <a:avLst/>
              <a:gdLst>
                <a:gd name="connsiteX0" fmla="*/ 254046 w 508092"/>
                <a:gd name="connsiteY0" fmla="*/ 0 h 457200"/>
                <a:gd name="connsiteX1" fmla="*/ 410945 w 508092"/>
                <a:gd name="connsiteY1" fmla="*/ 15835 h 457200"/>
                <a:gd name="connsiteX2" fmla="*/ 508092 w 508092"/>
                <a:gd name="connsiteY2" fmla="*/ 46025 h 457200"/>
                <a:gd name="connsiteX3" fmla="*/ 508092 w 508092"/>
                <a:gd name="connsiteY3" fmla="*/ 203154 h 457200"/>
                <a:gd name="connsiteX4" fmla="*/ 254046 w 508092"/>
                <a:gd name="connsiteY4" fmla="*/ 457200 h 457200"/>
                <a:gd name="connsiteX5" fmla="*/ 0 w 508092"/>
                <a:gd name="connsiteY5" fmla="*/ 203154 h 457200"/>
                <a:gd name="connsiteX6" fmla="*/ 0 w 508092"/>
                <a:gd name="connsiteY6" fmla="*/ 46025 h 457200"/>
                <a:gd name="connsiteX7" fmla="*/ 97148 w 508092"/>
                <a:gd name="connsiteY7" fmla="*/ 15835 h 457200"/>
                <a:gd name="connsiteX8" fmla="*/ 254046 w 508092"/>
                <a:gd name="connsiteY8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92" h="457200">
                  <a:moveTo>
                    <a:pt x="254046" y="0"/>
                  </a:moveTo>
                  <a:cubicBezTo>
                    <a:pt x="307792" y="0"/>
                    <a:pt x="360265" y="5452"/>
                    <a:pt x="410945" y="15835"/>
                  </a:cubicBezTo>
                  <a:lnTo>
                    <a:pt x="508092" y="46025"/>
                  </a:lnTo>
                  <a:lnTo>
                    <a:pt x="508092" y="203154"/>
                  </a:lnTo>
                  <a:cubicBezTo>
                    <a:pt x="508092" y="343460"/>
                    <a:pt x="394352" y="457200"/>
                    <a:pt x="254046" y="457200"/>
                  </a:cubicBezTo>
                  <a:cubicBezTo>
                    <a:pt x="113740" y="457200"/>
                    <a:pt x="0" y="343460"/>
                    <a:pt x="0" y="203154"/>
                  </a:cubicBezTo>
                  <a:lnTo>
                    <a:pt x="0" y="46025"/>
                  </a:lnTo>
                  <a:lnTo>
                    <a:pt x="97148" y="15835"/>
                  </a:lnTo>
                  <a:cubicBezTo>
                    <a:pt x="147828" y="5452"/>
                    <a:pt x="200301" y="0"/>
                    <a:pt x="2540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dirty="0">
                  <a:solidFill>
                    <a:srgbClr val="628EE3"/>
                  </a:solidFill>
                  <a:sym typeface="Arial" panose="020B0604020202020204" pitchFamily="34" charset="0"/>
                </a:rPr>
                <a:t>C</a:t>
              </a:r>
              <a:endParaRPr lang="zh-CN" altLang="en-US" dirty="0">
                <a:solidFill>
                  <a:srgbClr val="628EE3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420620"/>
            <a:ext cx="10567670" cy="333946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督查工作的权威性，来自领导的授权、委托。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身份权威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领导权威的外放。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决策权威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</a:rPr>
              <a:t>——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临时的、有限的决断权。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780665" y="4868545"/>
            <a:ext cx="2310130" cy="1107440"/>
            <a:chOff x="4271" y="7895"/>
            <a:chExt cx="3638" cy="1744"/>
          </a:xfrm>
        </p:grpSpPr>
        <p:sp>
          <p:nvSpPr>
            <p:cNvPr id="2" name="燕尾形 1"/>
            <p:cNvSpPr/>
            <p:nvPr/>
          </p:nvSpPr>
          <p:spPr>
            <a:xfrm>
              <a:off x="4271" y="7895"/>
              <a:ext cx="3639" cy="1744"/>
            </a:xfrm>
            <a:prstGeom prst="chevron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519" y="8307"/>
              <a:ext cx="15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indent="0">
                <a:buNone/>
              </a:pP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</a:rPr>
                <a:t>授权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16500" y="4869180"/>
            <a:ext cx="2310765" cy="1107440"/>
            <a:chOff x="4271" y="7895"/>
            <a:chExt cx="3639" cy="1744"/>
          </a:xfrm>
        </p:grpSpPr>
        <p:sp>
          <p:nvSpPr>
            <p:cNvPr id="7" name="燕尾形 6"/>
            <p:cNvSpPr/>
            <p:nvPr/>
          </p:nvSpPr>
          <p:spPr>
            <a:xfrm>
              <a:off x="4271" y="7895"/>
              <a:ext cx="3639" cy="1744"/>
            </a:xfrm>
            <a:prstGeom prst="chevron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519" y="8307"/>
              <a:ext cx="15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indent="0">
                <a:buNone/>
              </a:pP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</a:rPr>
                <a:t>临时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52335" y="4869180"/>
            <a:ext cx="2310765" cy="1107440"/>
            <a:chOff x="4271" y="7895"/>
            <a:chExt cx="3639" cy="1744"/>
          </a:xfrm>
          <a:solidFill>
            <a:schemeClr val="accent1">
              <a:lumMod val="75000"/>
            </a:schemeClr>
          </a:solidFill>
        </p:grpSpPr>
        <p:sp>
          <p:nvSpPr>
            <p:cNvPr id="10" name="燕尾形 9"/>
            <p:cNvSpPr/>
            <p:nvPr/>
          </p:nvSpPr>
          <p:spPr>
            <a:xfrm>
              <a:off x="4271" y="7895"/>
              <a:ext cx="3639" cy="1744"/>
            </a:xfrm>
            <a:prstGeom prst="chevron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19" y="8307"/>
              <a:ext cx="1568" cy="91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p>
              <a:pPr indent="0">
                <a:buNone/>
              </a:pPr>
              <a:r>
                <a:rPr lang="zh-CN" altLang="en-US" sz="3200" b="1">
                  <a:latin typeface="微软雅黑" panose="020B0503020204020204" charset="-122"/>
                  <a:ea typeface="微软雅黑" panose="020B0503020204020204" charset="-122"/>
                </a:rPr>
                <a:t>有限</a:t>
              </a:r>
              <a:endParaRPr lang="zh-CN" altLang="en-US" sz="32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3" name="燕尾形 12"/>
          <p:cNvSpPr/>
          <p:nvPr/>
        </p:nvSpPr>
        <p:spPr>
          <a:xfrm>
            <a:off x="1092835" y="4869180"/>
            <a:ext cx="1914525" cy="1107440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9408795" y="4869180"/>
            <a:ext cx="1914525" cy="1107440"/>
          </a:xfrm>
          <a:prstGeom prst="chevron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223010" y="1268730"/>
            <a:ext cx="11567795" cy="942975"/>
            <a:chOff x="1926" y="1998"/>
            <a:chExt cx="18217" cy="1485"/>
          </a:xfrm>
        </p:grpSpPr>
        <p:sp>
          <p:nvSpPr>
            <p:cNvPr id="4" name="标题 2"/>
            <p:cNvSpPr>
              <a:spLocks noGrp="1"/>
            </p:cNvSpPr>
            <p:nvPr/>
          </p:nvSpPr>
          <p:spPr>
            <a:xfrm>
              <a:off x="2869" y="2373"/>
              <a:ext cx="17274" cy="1111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</a:rPr>
                <a:t>权威性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斜纹 15"/>
            <p:cNvSpPr/>
            <p:nvPr/>
          </p:nvSpPr>
          <p:spPr>
            <a:xfrm>
              <a:off x="1926" y="1998"/>
              <a:ext cx="1587" cy="1360"/>
            </a:xfrm>
            <a:prstGeom prst="diagStrip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288155" y="3573145"/>
            <a:ext cx="6435725" cy="935990"/>
            <a:chOff x="6539" y="3233"/>
            <a:chExt cx="8679" cy="1474"/>
          </a:xfrm>
        </p:grpSpPr>
        <p:sp>
          <p:nvSpPr>
            <p:cNvPr id="22" name="圆角矩形 21"/>
            <p:cNvSpPr/>
            <p:nvPr/>
          </p:nvSpPr>
          <p:spPr>
            <a:xfrm>
              <a:off x="6653" y="3720"/>
              <a:ext cx="8565" cy="98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539" y="3233"/>
              <a:ext cx="5971" cy="1474"/>
              <a:chOff x="6426" y="3157"/>
              <a:chExt cx="5971" cy="147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426" y="3157"/>
                <a:ext cx="5971" cy="147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6505" y="3336"/>
                <a:ext cx="581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参谋工作的特点</a:t>
                </a:r>
                <a:endParaRPr lang="zh-CN" altLang="en-US" sz="36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916735" y="1186180"/>
            <a:ext cx="1640302" cy="5444490"/>
            <a:chOff x="3018" y="2225"/>
            <a:chExt cx="2583" cy="8574"/>
          </a:xfrm>
        </p:grpSpPr>
        <p:sp>
          <p:nvSpPr>
            <p:cNvPr id="3" name="矩形 2"/>
            <p:cNvSpPr/>
            <p:nvPr/>
          </p:nvSpPr>
          <p:spPr>
            <a:xfrm>
              <a:off x="3704" y="2225"/>
              <a:ext cx="375" cy="8574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018" y="3376"/>
              <a:ext cx="2583" cy="6106"/>
              <a:chOff x="3169" y="3399"/>
              <a:chExt cx="2230" cy="6106"/>
            </a:xfrm>
          </p:grpSpPr>
          <p:sp>
            <p:nvSpPr>
              <p:cNvPr id="5" name="五边形 4"/>
              <p:cNvSpPr/>
              <p:nvPr/>
            </p:nvSpPr>
            <p:spPr>
              <a:xfrm>
                <a:off x="3271" y="3399"/>
                <a:ext cx="1928" cy="907"/>
              </a:xfrm>
              <a:prstGeom prst="homePlat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五边形 5"/>
              <p:cNvSpPr/>
              <p:nvPr/>
            </p:nvSpPr>
            <p:spPr>
              <a:xfrm>
                <a:off x="3169" y="6012"/>
                <a:ext cx="1928" cy="907"/>
              </a:xfrm>
              <a:prstGeom prst="homePlat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五边形 6"/>
              <p:cNvSpPr/>
              <p:nvPr/>
            </p:nvSpPr>
            <p:spPr>
              <a:xfrm>
                <a:off x="3267" y="8462"/>
                <a:ext cx="1928" cy="907"/>
              </a:xfrm>
              <a:prstGeom prst="homePlate">
                <a:avLst/>
              </a:prstGeom>
              <a:solidFill>
                <a:schemeClr val="bg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五边形 7"/>
              <p:cNvSpPr/>
              <p:nvPr/>
            </p:nvSpPr>
            <p:spPr>
              <a:xfrm>
                <a:off x="3471" y="3563"/>
                <a:ext cx="1928" cy="907"/>
              </a:xfrm>
              <a:prstGeom prst="homePlat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五边形 8"/>
              <p:cNvSpPr/>
              <p:nvPr/>
            </p:nvSpPr>
            <p:spPr>
              <a:xfrm>
                <a:off x="3369" y="6148"/>
                <a:ext cx="1928" cy="907"/>
              </a:xfrm>
              <a:prstGeom prst="homePlat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五边形 9"/>
              <p:cNvSpPr/>
              <p:nvPr/>
            </p:nvSpPr>
            <p:spPr>
              <a:xfrm>
                <a:off x="3467" y="8598"/>
                <a:ext cx="1928" cy="907"/>
              </a:xfrm>
              <a:prstGeom prst="homePlat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2712085" y="2006600"/>
            <a:ext cx="4508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en-US" altLang="zh-CN" sz="3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36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40330" y="3655060"/>
            <a:ext cx="4508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en-US" altLang="zh-CN" sz="3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36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619375" y="5198745"/>
            <a:ext cx="4508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en-US" altLang="zh-CN" sz="360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36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88155" y="1873885"/>
            <a:ext cx="6435196" cy="935990"/>
            <a:chOff x="6539" y="3233"/>
            <a:chExt cx="8679" cy="1474"/>
          </a:xfrm>
        </p:grpSpPr>
        <p:sp>
          <p:nvSpPr>
            <p:cNvPr id="26" name="圆角矩形 25"/>
            <p:cNvSpPr/>
            <p:nvPr/>
          </p:nvSpPr>
          <p:spPr>
            <a:xfrm>
              <a:off x="6653" y="3720"/>
              <a:ext cx="8565" cy="98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539" y="3233"/>
              <a:ext cx="5972" cy="1474"/>
              <a:chOff x="6426" y="3157"/>
              <a:chExt cx="5972" cy="1474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426" y="3157"/>
                <a:ext cx="5972" cy="147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6505" y="3335"/>
                <a:ext cx="5818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参谋工作的概念</a:t>
                </a:r>
                <a:endParaRPr lang="zh-CN" altLang="en-US" sz="36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288155" y="5156835"/>
            <a:ext cx="6435725" cy="935990"/>
            <a:chOff x="6539" y="3233"/>
            <a:chExt cx="8679" cy="1474"/>
          </a:xfrm>
        </p:grpSpPr>
        <p:sp>
          <p:nvSpPr>
            <p:cNvPr id="31" name="圆角矩形 30"/>
            <p:cNvSpPr/>
            <p:nvPr/>
          </p:nvSpPr>
          <p:spPr>
            <a:xfrm>
              <a:off x="6653" y="3720"/>
              <a:ext cx="8565" cy="98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539" y="3233"/>
              <a:ext cx="5920" cy="1474"/>
              <a:chOff x="6426" y="3157"/>
              <a:chExt cx="5920" cy="1474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6426" y="3157"/>
                <a:ext cx="5920" cy="147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ctr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6504" y="3336"/>
                <a:ext cx="5665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indent="0" algn="ctr">
                  <a:buNone/>
                </a:pPr>
                <a:r>
                  <a:rPr lang="zh-CN" altLang="en-US" sz="3600" b="1">
                    <a:solidFill>
                      <a:schemeClr val="bg2">
                        <a:lumMod val="25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参谋工作的步骤</a:t>
                </a:r>
                <a:endParaRPr lang="zh-CN" altLang="en-US" sz="36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01090" y="2623185"/>
            <a:ext cx="9796780" cy="4260850"/>
          </a:xfrm>
        </p:spPr>
        <p:txBody>
          <a:bodyPr/>
          <a:lstStyle/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决策执行的时限性，决定督查工作的时限性。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>
                <a:solidFill>
                  <a:schemeClr val="bg2">
                    <a:lumMod val="25000"/>
                  </a:schemeClr>
                </a:solidFill>
              </a:rPr>
              <a:t>缺乏时限性的督查，没有任何实际意义。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1912620" y="4221480"/>
          <a:ext cx="8030210" cy="2192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19" name="组合 18"/>
          <p:cNvGrpSpPr/>
          <p:nvPr/>
        </p:nvGrpSpPr>
        <p:grpSpPr>
          <a:xfrm>
            <a:off x="1200150" y="1268730"/>
            <a:ext cx="11567795" cy="942975"/>
            <a:chOff x="1926" y="1998"/>
            <a:chExt cx="18217" cy="1485"/>
          </a:xfrm>
        </p:grpSpPr>
        <p:sp>
          <p:nvSpPr>
            <p:cNvPr id="4" name="标题 2"/>
            <p:cNvSpPr>
              <a:spLocks noGrp="1"/>
            </p:cNvSpPr>
            <p:nvPr/>
          </p:nvSpPr>
          <p:spPr>
            <a:xfrm>
              <a:off x="2869" y="2373"/>
              <a:ext cx="17274" cy="1111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</a:rPr>
                <a:t>时限性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斜纹 15"/>
            <p:cNvSpPr/>
            <p:nvPr/>
          </p:nvSpPr>
          <p:spPr>
            <a:xfrm>
              <a:off x="1926" y="1998"/>
              <a:ext cx="1587" cy="1360"/>
            </a:xfrm>
            <a:prstGeom prst="diagStrip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Graphic spid="2" grpId="0">
        <p:bldAsOne/>
      </p:bldGraphic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0150" y="2564765"/>
            <a:ext cx="10567670" cy="3418840"/>
          </a:xfrm>
        </p:spPr>
        <p:txBody>
          <a:bodyPr/>
          <a:lstStyle/>
          <a:p>
            <a:r>
              <a:rPr lang="zh-CN" altLang="en-US"/>
              <a:t>督查工作所作用的对象，一般具有关系错综复杂、难度系数高等不利于工作开展的因素。</a:t>
            </a:r>
            <a:endParaRPr lang="zh-CN" altLang="en-US"/>
          </a:p>
          <a:p>
            <a:r>
              <a:rPr lang="zh-CN" altLang="en-US"/>
              <a:t>协调，是理顺关系、解决问题的重要保障。</a:t>
            </a:r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200150" y="1268730"/>
            <a:ext cx="11567795" cy="942975"/>
            <a:chOff x="1926" y="1998"/>
            <a:chExt cx="18217" cy="1485"/>
          </a:xfrm>
        </p:grpSpPr>
        <p:sp>
          <p:nvSpPr>
            <p:cNvPr id="4" name="标题 2"/>
            <p:cNvSpPr>
              <a:spLocks noGrp="1"/>
            </p:cNvSpPr>
            <p:nvPr/>
          </p:nvSpPr>
          <p:spPr>
            <a:xfrm>
              <a:off x="2869" y="2373"/>
              <a:ext cx="17274" cy="1111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</a:rPr>
                <a:t>协调性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斜纹 15"/>
            <p:cNvSpPr/>
            <p:nvPr/>
          </p:nvSpPr>
          <p:spPr>
            <a:xfrm>
              <a:off x="1926" y="1998"/>
              <a:ext cx="1587" cy="1360"/>
            </a:xfrm>
            <a:prstGeom prst="diagStripe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38" name="Picture 18" descr="网络督查系统"/>
          <p:cNvPicPr>
            <a:picLocks noChangeAspect="1" noChangeArrowheads="1"/>
          </p:cNvPicPr>
          <p:nvPr>
            <p:ph sz="half" idx="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92480" y="2493175"/>
            <a:ext cx="4411568" cy="391621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三、督查工作的方式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0275" y="2811145"/>
            <a:ext cx="2537460" cy="906145"/>
            <a:chOff x="9799" y="2305"/>
            <a:chExt cx="3996" cy="1427"/>
          </a:xfrm>
        </p:grpSpPr>
        <p:sp>
          <p:nvSpPr>
            <p:cNvPr id="6" name="剪去单角的矩形 5"/>
            <p:cNvSpPr/>
            <p:nvPr/>
          </p:nvSpPr>
          <p:spPr>
            <a:xfrm>
              <a:off x="9799" y="2484"/>
              <a:ext cx="3855" cy="1248"/>
            </a:xfrm>
            <a:prstGeom prst="snip1Rect">
              <a:avLst>
                <a:gd name="adj" fmla="val 32371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剪去单角的矩形 4"/>
            <p:cNvSpPr/>
            <p:nvPr/>
          </p:nvSpPr>
          <p:spPr>
            <a:xfrm>
              <a:off x="9941" y="2305"/>
              <a:ext cx="3855" cy="1248"/>
            </a:xfrm>
            <a:prstGeom prst="snip1Rect">
              <a:avLst>
                <a:gd name="adj" fmla="val 32371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书面督查</a:t>
              </a:r>
              <a:endPara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58335" y="2811145"/>
            <a:ext cx="2537460" cy="906145"/>
            <a:chOff x="9799" y="2305"/>
            <a:chExt cx="3996" cy="1427"/>
          </a:xfrm>
        </p:grpSpPr>
        <p:sp>
          <p:nvSpPr>
            <p:cNvPr id="9" name="剪去单角的矩形 8"/>
            <p:cNvSpPr/>
            <p:nvPr/>
          </p:nvSpPr>
          <p:spPr>
            <a:xfrm>
              <a:off x="9799" y="2484"/>
              <a:ext cx="3855" cy="1248"/>
            </a:xfrm>
            <a:prstGeom prst="snip1Rect">
              <a:avLst>
                <a:gd name="adj" fmla="val 32371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剪去单角的矩形 9"/>
            <p:cNvSpPr/>
            <p:nvPr/>
          </p:nvSpPr>
          <p:spPr>
            <a:xfrm>
              <a:off x="9941" y="2305"/>
              <a:ext cx="3855" cy="1248"/>
            </a:xfrm>
            <a:prstGeom prst="snip1Rect">
              <a:avLst>
                <a:gd name="adj" fmla="val 32371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会议督查</a:t>
              </a:r>
              <a:endPara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1690" y="4831080"/>
            <a:ext cx="2537460" cy="906145"/>
            <a:chOff x="9799" y="2305"/>
            <a:chExt cx="3996" cy="1427"/>
          </a:xfrm>
        </p:grpSpPr>
        <p:sp>
          <p:nvSpPr>
            <p:cNvPr id="12" name="剪去单角的矩形 11"/>
            <p:cNvSpPr/>
            <p:nvPr/>
          </p:nvSpPr>
          <p:spPr>
            <a:xfrm>
              <a:off x="9799" y="2484"/>
              <a:ext cx="3855" cy="1248"/>
            </a:xfrm>
            <a:prstGeom prst="snip1Rect">
              <a:avLst>
                <a:gd name="adj" fmla="val 32371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3" name="剪去单角的矩形 12"/>
            <p:cNvSpPr/>
            <p:nvPr/>
          </p:nvSpPr>
          <p:spPr>
            <a:xfrm>
              <a:off x="9941" y="2305"/>
              <a:ext cx="3855" cy="1248"/>
            </a:xfrm>
            <a:prstGeom prst="snip1Rect">
              <a:avLst>
                <a:gd name="adj" fmla="val 32371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电话督查</a:t>
              </a:r>
              <a:endPara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68165" y="4796790"/>
            <a:ext cx="2537460" cy="906145"/>
            <a:chOff x="9799" y="2305"/>
            <a:chExt cx="3996" cy="1427"/>
          </a:xfrm>
        </p:grpSpPr>
        <p:sp>
          <p:nvSpPr>
            <p:cNvPr id="15" name="剪去单角的矩形 14"/>
            <p:cNvSpPr/>
            <p:nvPr/>
          </p:nvSpPr>
          <p:spPr>
            <a:xfrm>
              <a:off x="9799" y="2484"/>
              <a:ext cx="3855" cy="1248"/>
            </a:xfrm>
            <a:prstGeom prst="snip1Rect">
              <a:avLst>
                <a:gd name="adj" fmla="val 32371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剪去单角的矩形 15"/>
            <p:cNvSpPr/>
            <p:nvPr/>
          </p:nvSpPr>
          <p:spPr>
            <a:xfrm>
              <a:off x="9941" y="2305"/>
              <a:ext cx="3855" cy="1248"/>
            </a:xfrm>
            <a:prstGeom prst="snip1Rect">
              <a:avLst>
                <a:gd name="adj" fmla="val 32371"/>
              </a:avLst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kumimoji="0" lang="zh-CN" altLang="en-US" sz="28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现场督查</a:t>
              </a:r>
              <a:endPara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加号 16"/>
          <p:cNvSpPr/>
          <p:nvPr/>
        </p:nvSpPr>
        <p:spPr>
          <a:xfrm>
            <a:off x="1631950" y="2564765"/>
            <a:ext cx="4575810" cy="3544570"/>
          </a:xfrm>
          <a:prstGeom prst="mathPlus">
            <a:avLst>
              <a:gd name="adj1" fmla="val 13292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加号 17"/>
          <p:cNvSpPr/>
          <p:nvPr/>
        </p:nvSpPr>
        <p:spPr>
          <a:xfrm>
            <a:off x="1631950" y="2564765"/>
            <a:ext cx="4575810" cy="3544570"/>
          </a:xfrm>
          <a:prstGeom prst="mathPlus">
            <a:avLst>
              <a:gd name="adj1" fmla="val 354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501015" y="4293235"/>
            <a:ext cx="11190605" cy="0"/>
          </a:xfrm>
          <a:prstGeom prst="line">
            <a:avLst/>
          </a:prstGeom>
          <a:noFill/>
          <a:ln w="28575">
            <a:solidFill>
              <a:schemeClr val="tx2">
                <a:lumMod val="50000"/>
              </a:schemeClr>
            </a:solidFill>
            <a:prstDash val="sysDash"/>
          </a:ln>
        </p:spPr>
      </p:cxn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1987495" y="3027567"/>
            <a:ext cx="2248487" cy="2272514"/>
            <a:chOff x="1546239" y="3760713"/>
            <a:chExt cx="1557032" cy="1573670"/>
          </a:xfrm>
        </p:grpSpPr>
        <p:sp>
          <p:nvSpPr>
            <p:cNvPr id="7" name="任意多边形 6"/>
            <p:cNvSpPr/>
            <p:nvPr>
              <p:custDataLst>
                <p:tags r:id="rId2"/>
              </p:custDataLst>
            </p:nvPr>
          </p:nvSpPr>
          <p:spPr>
            <a:xfrm>
              <a:off x="1546239" y="3760713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indent="0" algn="ctr">
                <a:buNone/>
              </a:pPr>
              <a:r>
                <a:rPr lang="zh-CN" altLang="en-US" smtClean="0">
                  <a:solidFill>
                    <a:srgbClr val="FFFFFF"/>
                  </a:solidFill>
                  <a:sym typeface="Arial" panose="020B0604020202020204" pitchFamily="34" charset="0"/>
                </a:rPr>
                <a:t>权威性</a:t>
              </a:r>
              <a:endParaRPr lang="zh-CN" altLang="en-US" smtClean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任意多边形 7"/>
            <p:cNvSpPr/>
            <p:nvPr>
              <p:custDataLst>
                <p:tags r:id="rId3"/>
              </p:custDataLst>
            </p:nvPr>
          </p:nvSpPr>
          <p:spPr>
            <a:xfrm>
              <a:off x="2070709" y="3823466"/>
              <a:ext cx="508092" cy="457200"/>
            </a:xfrm>
            <a:custGeom>
              <a:avLst/>
              <a:gdLst>
                <a:gd name="connsiteX0" fmla="*/ 254046 w 508092"/>
                <a:gd name="connsiteY0" fmla="*/ 0 h 457200"/>
                <a:gd name="connsiteX1" fmla="*/ 410945 w 508092"/>
                <a:gd name="connsiteY1" fmla="*/ 15835 h 457200"/>
                <a:gd name="connsiteX2" fmla="*/ 508092 w 508092"/>
                <a:gd name="connsiteY2" fmla="*/ 46025 h 457200"/>
                <a:gd name="connsiteX3" fmla="*/ 508092 w 508092"/>
                <a:gd name="connsiteY3" fmla="*/ 203154 h 457200"/>
                <a:gd name="connsiteX4" fmla="*/ 254046 w 508092"/>
                <a:gd name="connsiteY4" fmla="*/ 457200 h 457200"/>
                <a:gd name="connsiteX5" fmla="*/ 0 w 508092"/>
                <a:gd name="connsiteY5" fmla="*/ 203154 h 457200"/>
                <a:gd name="connsiteX6" fmla="*/ 0 w 508092"/>
                <a:gd name="connsiteY6" fmla="*/ 46025 h 457200"/>
                <a:gd name="connsiteX7" fmla="*/ 97148 w 508092"/>
                <a:gd name="connsiteY7" fmla="*/ 15835 h 457200"/>
                <a:gd name="connsiteX8" fmla="*/ 254046 w 508092"/>
                <a:gd name="connsiteY8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92" h="457200">
                  <a:moveTo>
                    <a:pt x="254046" y="0"/>
                  </a:moveTo>
                  <a:cubicBezTo>
                    <a:pt x="307792" y="0"/>
                    <a:pt x="360265" y="5452"/>
                    <a:pt x="410945" y="15835"/>
                  </a:cubicBezTo>
                  <a:lnTo>
                    <a:pt x="508092" y="46025"/>
                  </a:lnTo>
                  <a:lnTo>
                    <a:pt x="508092" y="203154"/>
                  </a:lnTo>
                  <a:cubicBezTo>
                    <a:pt x="508092" y="343460"/>
                    <a:pt x="394352" y="457200"/>
                    <a:pt x="254046" y="457200"/>
                  </a:cubicBezTo>
                  <a:cubicBezTo>
                    <a:pt x="113740" y="457200"/>
                    <a:pt x="0" y="343460"/>
                    <a:pt x="0" y="203154"/>
                  </a:cubicBezTo>
                  <a:lnTo>
                    <a:pt x="0" y="46025"/>
                  </a:lnTo>
                  <a:lnTo>
                    <a:pt x="97148" y="15835"/>
                  </a:lnTo>
                  <a:cubicBezTo>
                    <a:pt x="147828" y="5452"/>
                    <a:pt x="200301" y="0"/>
                    <a:pt x="2540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dirty="0">
                  <a:solidFill>
                    <a:srgbClr val="628EE3"/>
                  </a:solidFill>
                  <a:sym typeface="Arial" panose="020B0604020202020204" pitchFamily="34" charset="0"/>
                </a:rPr>
                <a:t>A</a:t>
              </a:r>
              <a:endParaRPr lang="zh-CN" altLang="en-US" dirty="0">
                <a:solidFill>
                  <a:srgbClr val="628EE3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5123205" y="3027567"/>
            <a:ext cx="2248487" cy="2272514"/>
            <a:chOff x="1546239" y="3760713"/>
            <a:chExt cx="1557032" cy="1573670"/>
          </a:xfrm>
          <a:solidFill>
            <a:schemeClr val="accent1">
              <a:lumMod val="75000"/>
            </a:schemeClr>
          </a:solidFill>
        </p:grpSpPr>
        <p:sp>
          <p:nvSpPr>
            <p:cNvPr id="10" name="任意多边形 9"/>
            <p:cNvSpPr/>
            <p:nvPr>
              <p:custDataLst>
                <p:tags r:id="rId5"/>
              </p:custDataLst>
            </p:nvPr>
          </p:nvSpPr>
          <p:spPr>
            <a:xfrm>
              <a:off x="1546239" y="3760713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indent="0" algn="ctr">
                <a:buNone/>
              </a:pPr>
              <a:r>
                <a:rPr lang="zh-CN" altLang="en-US" smtClean="0">
                  <a:solidFill>
                    <a:srgbClr val="FFFFFF"/>
                  </a:solidFill>
                  <a:sym typeface="Arial" panose="020B0604020202020204" pitchFamily="34" charset="0"/>
                </a:rPr>
                <a:t>时限性</a:t>
              </a:r>
              <a:endParaRPr lang="zh-CN" altLang="en-US" smtClean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1" name="任意多边形 10"/>
            <p:cNvSpPr/>
            <p:nvPr>
              <p:custDataLst>
                <p:tags r:id="rId6"/>
              </p:custDataLst>
            </p:nvPr>
          </p:nvSpPr>
          <p:spPr>
            <a:xfrm>
              <a:off x="2070709" y="3823466"/>
              <a:ext cx="508092" cy="457200"/>
            </a:xfrm>
            <a:custGeom>
              <a:avLst/>
              <a:gdLst>
                <a:gd name="connsiteX0" fmla="*/ 254046 w 508092"/>
                <a:gd name="connsiteY0" fmla="*/ 0 h 457200"/>
                <a:gd name="connsiteX1" fmla="*/ 410945 w 508092"/>
                <a:gd name="connsiteY1" fmla="*/ 15835 h 457200"/>
                <a:gd name="connsiteX2" fmla="*/ 508092 w 508092"/>
                <a:gd name="connsiteY2" fmla="*/ 46025 h 457200"/>
                <a:gd name="connsiteX3" fmla="*/ 508092 w 508092"/>
                <a:gd name="connsiteY3" fmla="*/ 203154 h 457200"/>
                <a:gd name="connsiteX4" fmla="*/ 254046 w 508092"/>
                <a:gd name="connsiteY4" fmla="*/ 457200 h 457200"/>
                <a:gd name="connsiteX5" fmla="*/ 0 w 508092"/>
                <a:gd name="connsiteY5" fmla="*/ 203154 h 457200"/>
                <a:gd name="connsiteX6" fmla="*/ 0 w 508092"/>
                <a:gd name="connsiteY6" fmla="*/ 46025 h 457200"/>
                <a:gd name="connsiteX7" fmla="*/ 97148 w 508092"/>
                <a:gd name="connsiteY7" fmla="*/ 15835 h 457200"/>
                <a:gd name="connsiteX8" fmla="*/ 254046 w 508092"/>
                <a:gd name="connsiteY8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92" h="457200">
                  <a:moveTo>
                    <a:pt x="254046" y="0"/>
                  </a:moveTo>
                  <a:cubicBezTo>
                    <a:pt x="307792" y="0"/>
                    <a:pt x="360265" y="5452"/>
                    <a:pt x="410945" y="15835"/>
                  </a:cubicBezTo>
                  <a:lnTo>
                    <a:pt x="508092" y="46025"/>
                  </a:lnTo>
                  <a:lnTo>
                    <a:pt x="508092" y="203154"/>
                  </a:lnTo>
                  <a:cubicBezTo>
                    <a:pt x="508092" y="343460"/>
                    <a:pt x="394352" y="457200"/>
                    <a:pt x="254046" y="457200"/>
                  </a:cubicBezTo>
                  <a:cubicBezTo>
                    <a:pt x="113740" y="457200"/>
                    <a:pt x="0" y="343460"/>
                    <a:pt x="0" y="203154"/>
                  </a:cubicBezTo>
                  <a:lnTo>
                    <a:pt x="0" y="46025"/>
                  </a:lnTo>
                  <a:lnTo>
                    <a:pt x="97148" y="15835"/>
                  </a:lnTo>
                  <a:cubicBezTo>
                    <a:pt x="147828" y="5452"/>
                    <a:pt x="200301" y="0"/>
                    <a:pt x="2540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dirty="0">
                  <a:solidFill>
                    <a:srgbClr val="628EE3"/>
                  </a:solidFill>
                  <a:sym typeface="Arial" panose="020B0604020202020204" pitchFamily="34" charset="0"/>
                </a:rPr>
                <a:t>B</a:t>
              </a:r>
              <a:endParaRPr lang="zh-CN" altLang="en-US" dirty="0">
                <a:solidFill>
                  <a:srgbClr val="628EE3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7"/>
            </p:custDataLst>
          </p:nvPr>
        </p:nvGrpSpPr>
        <p:grpSpPr>
          <a:xfrm>
            <a:off x="8258915" y="3027567"/>
            <a:ext cx="2248487" cy="2272514"/>
            <a:chOff x="1546239" y="3760713"/>
            <a:chExt cx="1557032" cy="1573670"/>
          </a:xfrm>
          <a:solidFill>
            <a:schemeClr val="accent3">
              <a:lumMod val="75000"/>
            </a:schemeClr>
          </a:solidFill>
        </p:grpSpPr>
        <p:sp>
          <p:nvSpPr>
            <p:cNvPr id="13" name="任意多边形 12"/>
            <p:cNvSpPr/>
            <p:nvPr>
              <p:custDataLst>
                <p:tags r:id="rId8"/>
              </p:custDataLst>
            </p:nvPr>
          </p:nvSpPr>
          <p:spPr>
            <a:xfrm>
              <a:off x="1546239" y="3760713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indent="0" algn="ctr">
                <a:buNone/>
              </a:pPr>
              <a:r>
                <a:rPr lang="zh-CN" altLang="en-US" smtClean="0">
                  <a:solidFill>
                    <a:srgbClr val="FFFFFF"/>
                  </a:solidFill>
                  <a:sym typeface="Arial" panose="020B0604020202020204" pitchFamily="34" charset="0"/>
                </a:rPr>
                <a:t>协调性</a:t>
              </a:r>
              <a:endParaRPr lang="zh-CN" altLang="en-US" smtClean="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4" name="任意多边形 13"/>
            <p:cNvSpPr/>
            <p:nvPr>
              <p:custDataLst>
                <p:tags r:id="rId9"/>
              </p:custDataLst>
            </p:nvPr>
          </p:nvSpPr>
          <p:spPr>
            <a:xfrm>
              <a:off x="2070709" y="3823466"/>
              <a:ext cx="508092" cy="457200"/>
            </a:xfrm>
            <a:custGeom>
              <a:avLst/>
              <a:gdLst>
                <a:gd name="connsiteX0" fmla="*/ 254046 w 508092"/>
                <a:gd name="connsiteY0" fmla="*/ 0 h 457200"/>
                <a:gd name="connsiteX1" fmla="*/ 410945 w 508092"/>
                <a:gd name="connsiteY1" fmla="*/ 15835 h 457200"/>
                <a:gd name="connsiteX2" fmla="*/ 508092 w 508092"/>
                <a:gd name="connsiteY2" fmla="*/ 46025 h 457200"/>
                <a:gd name="connsiteX3" fmla="*/ 508092 w 508092"/>
                <a:gd name="connsiteY3" fmla="*/ 203154 h 457200"/>
                <a:gd name="connsiteX4" fmla="*/ 254046 w 508092"/>
                <a:gd name="connsiteY4" fmla="*/ 457200 h 457200"/>
                <a:gd name="connsiteX5" fmla="*/ 0 w 508092"/>
                <a:gd name="connsiteY5" fmla="*/ 203154 h 457200"/>
                <a:gd name="connsiteX6" fmla="*/ 0 w 508092"/>
                <a:gd name="connsiteY6" fmla="*/ 46025 h 457200"/>
                <a:gd name="connsiteX7" fmla="*/ 97148 w 508092"/>
                <a:gd name="connsiteY7" fmla="*/ 15835 h 457200"/>
                <a:gd name="connsiteX8" fmla="*/ 254046 w 508092"/>
                <a:gd name="connsiteY8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92" h="457200">
                  <a:moveTo>
                    <a:pt x="254046" y="0"/>
                  </a:moveTo>
                  <a:cubicBezTo>
                    <a:pt x="307792" y="0"/>
                    <a:pt x="360265" y="5452"/>
                    <a:pt x="410945" y="15835"/>
                  </a:cubicBezTo>
                  <a:lnTo>
                    <a:pt x="508092" y="46025"/>
                  </a:lnTo>
                  <a:lnTo>
                    <a:pt x="508092" y="203154"/>
                  </a:lnTo>
                  <a:cubicBezTo>
                    <a:pt x="508092" y="343460"/>
                    <a:pt x="394352" y="457200"/>
                    <a:pt x="254046" y="457200"/>
                  </a:cubicBezTo>
                  <a:cubicBezTo>
                    <a:pt x="113740" y="457200"/>
                    <a:pt x="0" y="343460"/>
                    <a:pt x="0" y="203154"/>
                  </a:cubicBezTo>
                  <a:lnTo>
                    <a:pt x="0" y="46025"/>
                  </a:lnTo>
                  <a:lnTo>
                    <a:pt x="97148" y="15835"/>
                  </a:lnTo>
                  <a:cubicBezTo>
                    <a:pt x="147828" y="5452"/>
                    <a:pt x="200301" y="0"/>
                    <a:pt x="25404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dirty="0">
                  <a:solidFill>
                    <a:srgbClr val="628EE3"/>
                  </a:solidFill>
                  <a:sym typeface="Arial" panose="020B0604020202020204" pitchFamily="34" charset="0"/>
                </a:rPr>
                <a:t>C</a:t>
              </a:r>
              <a:endParaRPr lang="zh-CN" altLang="en-US" dirty="0">
                <a:solidFill>
                  <a:srgbClr val="628EE3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四、督查工作的步骤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223010" y="3140710"/>
          <a:ext cx="10143490" cy="1673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2800" y="2361565"/>
            <a:ext cx="10567670" cy="2554605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事前规划：布置、安排督查工作。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主要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方式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：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编制工作方案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部署与准备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6940550" y="3232150"/>
          <a:ext cx="4599940" cy="3300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1271905" y="1189355"/>
            <a:ext cx="11833225" cy="1000760"/>
            <a:chOff x="2003" y="1873"/>
            <a:chExt cx="18635" cy="1576"/>
          </a:xfrm>
        </p:grpSpPr>
        <p:sp>
          <p:nvSpPr>
            <p:cNvPr id="11" name="五边形 10"/>
            <p:cNvSpPr/>
            <p:nvPr/>
          </p:nvSpPr>
          <p:spPr>
            <a:xfrm rot="16200000">
              <a:off x="2106" y="2110"/>
              <a:ext cx="1372" cy="897"/>
            </a:xfrm>
            <a:prstGeom prst="homePlat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标题 2"/>
            <p:cNvSpPr>
              <a:spLocks noGrp="1"/>
            </p:cNvSpPr>
            <p:nvPr/>
          </p:nvSpPr>
          <p:spPr>
            <a:xfrm>
              <a:off x="3364" y="2338"/>
              <a:ext cx="17274" cy="1111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</a:rPr>
                <a:t>事前规划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5" name="五边形 4"/>
            <p:cNvSpPr/>
            <p:nvPr/>
          </p:nvSpPr>
          <p:spPr>
            <a:xfrm rot="16200000">
              <a:off x="1765" y="2122"/>
              <a:ext cx="1372" cy="897"/>
            </a:xfrm>
            <a:prstGeom prst="homePlat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标题 2"/>
            <p:cNvSpPr>
              <a:spLocks noGrp="1"/>
            </p:cNvSpPr>
            <p:nvPr/>
          </p:nvSpPr>
          <p:spPr>
            <a:xfrm>
              <a:off x="3364" y="2338"/>
              <a:ext cx="17274" cy="1111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</a:rPr>
                <a:t>事前规划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08570" y="1988820"/>
            <a:ext cx="3397250" cy="935355"/>
            <a:chOff x="4158" y="8348"/>
            <a:chExt cx="6237" cy="1473"/>
          </a:xfrm>
        </p:grpSpPr>
        <p:sp>
          <p:nvSpPr>
            <p:cNvPr id="9" name="圆角矩形 8"/>
            <p:cNvSpPr/>
            <p:nvPr/>
          </p:nvSpPr>
          <p:spPr>
            <a:xfrm>
              <a:off x="4385" y="8348"/>
              <a:ext cx="6010" cy="1247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endParaRPr kumimoji="0" lang="zh-CN" altLang="en-US" sz="3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4158" y="8575"/>
              <a:ext cx="6010" cy="1247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None/>
              </a:pPr>
              <a:r>
                <a:rPr kumimoji="0" lang="zh-CN" altLang="en-US" sz="3000" b="1" i="0" u="none" strike="noStrike" cap="none" normalizeH="0" baseline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督查工作方案</a:t>
              </a:r>
              <a:endParaRPr kumimoji="0" lang="zh-CN" altLang="en-US" sz="30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840105" y="5373370"/>
            <a:ext cx="5866765" cy="10388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indent="0" algn="l">
              <a:buNone/>
            </a:pPr>
            <a:r>
              <a:rPr lang="zh-CN" sz="28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不打无准备之仗，不打无把握之仗。</a:t>
            </a:r>
            <a:endParaRPr lang="zh-CN" sz="2800" b="1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indent="0" algn="r">
              <a:buNone/>
            </a:pPr>
            <a:r>
              <a:rPr lang="en-US" altLang="zh-CN" sz="28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——</a:t>
            </a: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0000" endA="300" endPos="50000" dist="60007" dir="5400000" sy="-100000" algn="bl" rotWithShape="0"/>
                </a:effectLst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毛泽东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0000" endA="300" endPos="50000" dist="60007" dir="5400000" sy="-100000" algn="bl" rotWithShape="0"/>
              </a:effectLst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0150" y="2348865"/>
            <a:ext cx="10567670" cy="1102360"/>
          </a:xfrm>
        </p:spPr>
        <p:txBody>
          <a:bodyPr/>
          <a:lstStyle/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在工作推进过程当中，对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进展情况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进行督办。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1128395" y="3860800"/>
          <a:ext cx="10499725" cy="26295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4536108" y="2852879"/>
            <a:ext cx="3343887" cy="1711545"/>
            <a:chOff x="3059832" y="2996952"/>
            <a:chExt cx="2507668" cy="1283532"/>
          </a:xfrm>
          <a:solidFill>
            <a:schemeClr val="tx2">
              <a:lumMod val="75000"/>
            </a:schemeClr>
          </a:solidFill>
        </p:grpSpPr>
        <p:pic>
          <p:nvPicPr>
            <p:cNvPr id="6" name="图形 5" descr="箭头: 向左旋转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3059832" y="2996952"/>
              <a:ext cx="1283532" cy="1283532"/>
            </a:xfrm>
            <a:prstGeom prst="rect">
              <a:avLst/>
            </a:prstGeom>
          </p:spPr>
        </p:pic>
        <p:pic>
          <p:nvPicPr>
            <p:cNvPr id="8" name="图形 7" descr="箭头: 向右旋转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4283968" y="2996952"/>
              <a:ext cx="1283532" cy="128353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271905" y="1189355"/>
            <a:ext cx="3357245" cy="1000125"/>
            <a:chOff x="2003" y="1873"/>
            <a:chExt cx="5287" cy="1575"/>
          </a:xfrm>
        </p:grpSpPr>
        <p:sp>
          <p:nvSpPr>
            <p:cNvPr id="13" name="标题 2"/>
            <p:cNvSpPr>
              <a:spLocks noGrp="1"/>
            </p:cNvSpPr>
            <p:nvPr/>
          </p:nvSpPr>
          <p:spPr>
            <a:xfrm>
              <a:off x="3364" y="2338"/>
              <a:ext cx="3927" cy="1111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</a:rPr>
                <a:t>事中督促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03" y="1873"/>
              <a:ext cx="1238" cy="1384"/>
              <a:chOff x="2003" y="1873"/>
              <a:chExt cx="1238" cy="1384"/>
            </a:xfrm>
          </p:grpSpPr>
          <p:sp>
            <p:nvSpPr>
              <p:cNvPr id="11" name="五边形 10"/>
              <p:cNvSpPr/>
              <p:nvPr/>
            </p:nvSpPr>
            <p:spPr>
              <a:xfrm rot="16200000">
                <a:off x="2106" y="2110"/>
                <a:ext cx="1372" cy="897"/>
              </a:xfrm>
              <a:prstGeom prst="homePlat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五边形 4"/>
              <p:cNvSpPr/>
              <p:nvPr/>
            </p:nvSpPr>
            <p:spPr>
              <a:xfrm rot="16200000">
                <a:off x="1765" y="2122"/>
                <a:ext cx="1372" cy="897"/>
              </a:xfrm>
              <a:prstGeom prst="homePlat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Graphic spid="2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71905" y="1189355"/>
            <a:ext cx="3357245" cy="1000125"/>
            <a:chOff x="2003" y="1873"/>
            <a:chExt cx="5287" cy="1575"/>
          </a:xfrm>
        </p:grpSpPr>
        <p:sp>
          <p:nvSpPr>
            <p:cNvPr id="13" name="标题 2"/>
            <p:cNvSpPr>
              <a:spLocks noGrp="1"/>
            </p:cNvSpPr>
            <p:nvPr/>
          </p:nvSpPr>
          <p:spPr>
            <a:xfrm>
              <a:off x="3364" y="2338"/>
              <a:ext cx="3927" cy="1111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</a:rPr>
                <a:t>事中督促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03" y="1873"/>
              <a:ext cx="1238" cy="1384"/>
              <a:chOff x="2003" y="1873"/>
              <a:chExt cx="1238" cy="1384"/>
            </a:xfrm>
          </p:grpSpPr>
          <p:sp>
            <p:nvSpPr>
              <p:cNvPr id="11" name="五边形 10"/>
              <p:cNvSpPr/>
              <p:nvPr/>
            </p:nvSpPr>
            <p:spPr>
              <a:xfrm rot="16200000">
                <a:off x="2106" y="2110"/>
                <a:ext cx="1372" cy="897"/>
              </a:xfrm>
              <a:prstGeom prst="homePlat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五边形 4"/>
              <p:cNvSpPr/>
              <p:nvPr/>
            </p:nvSpPr>
            <p:spPr>
              <a:xfrm rot="16200000">
                <a:off x="1765" y="2122"/>
                <a:ext cx="1372" cy="897"/>
              </a:xfrm>
              <a:prstGeom prst="homePlat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64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0150" y="2564765"/>
            <a:ext cx="10567670" cy="1668145"/>
          </a:xfrm>
        </p:spPr>
        <p:txBody>
          <a:bodyPr/>
          <a:p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检查进展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：检查每项工作的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进展情况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组织协调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：协调、解决工作中出现的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阻碍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与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困难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28395" y="4653280"/>
            <a:ext cx="2747010" cy="1206500"/>
            <a:chOff x="2684" y="7328"/>
            <a:chExt cx="4326" cy="1900"/>
          </a:xfrm>
        </p:grpSpPr>
        <p:sp>
          <p:nvSpPr>
            <p:cNvPr id="18" name="平行四边形 17"/>
            <p:cNvSpPr/>
            <p:nvPr/>
          </p:nvSpPr>
          <p:spPr>
            <a:xfrm>
              <a:off x="2884" y="7528"/>
              <a:ext cx="4127" cy="1701"/>
            </a:xfrm>
            <a:prstGeom prst="parallelogram">
              <a:avLst>
                <a:gd name="adj" fmla="val 47971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2684" y="7328"/>
              <a:ext cx="4126" cy="1700"/>
              <a:chOff x="3164" y="7554"/>
              <a:chExt cx="4126" cy="1700"/>
            </a:xfrm>
          </p:grpSpPr>
          <p:sp>
            <p:nvSpPr>
              <p:cNvPr id="8" name="平行四边形 7"/>
              <p:cNvSpPr/>
              <p:nvPr/>
            </p:nvSpPr>
            <p:spPr>
              <a:xfrm>
                <a:off x="3164" y="7554"/>
                <a:ext cx="4127" cy="1701"/>
              </a:xfrm>
              <a:prstGeom prst="parallelogram">
                <a:avLst>
                  <a:gd name="adj" fmla="val 47971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3958" y="7993"/>
                <a:ext cx="252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indent="0">
                  <a:buNone/>
                </a:pPr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稳步推进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319520" y="4653280"/>
            <a:ext cx="2691765" cy="1219200"/>
            <a:chOff x="8694" y="7448"/>
            <a:chExt cx="4239" cy="1920"/>
          </a:xfrm>
        </p:grpSpPr>
        <p:sp>
          <p:nvSpPr>
            <p:cNvPr id="20" name="平行四边形 19"/>
            <p:cNvSpPr/>
            <p:nvPr/>
          </p:nvSpPr>
          <p:spPr>
            <a:xfrm>
              <a:off x="8807" y="7668"/>
              <a:ext cx="4127" cy="1701"/>
            </a:xfrm>
            <a:prstGeom prst="parallelogram">
              <a:avLst>
                <a:gd name="adj" fmla="val 47971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694" y="7448"/>
              <a:ext cx="4127" cy="1701"/>
              <a:chOff x="3164" y="7554"/>
              <a:chExt cx="4127" cy="1701"/>
            </a:xfrm>
          </p:grpSpPr>
          <p:sp>
            <p:nvSpPr>
              <p:cNvPr id="15" name="平行四边形 14"/>
              <p:cNvSpPr/>
              <p:nvPr/>
            </p:nvSpPr>
            <p:spPr>
              <a:xfrm>
                <a:off x="3164" y="7554"/>
                <a:ext cx="4127" cy="1701"/>
              </a:xfrm>
              <a:prstGeom prst="parallelogram">
                <a:avLst>
                  <a:gd name="adj" fmla="val 47971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3958" y="7993"/>
                <a:ext cx="2528" cy="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indent="0">
                  <a:buNone/>
                </a:pPr>
                <a:r>
                  <a:rPr lang="zh-CN" altLang="en-US" sz="2800" b="1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克难推进</a:t>
                </a:r>
                <a:endParaRPr lang="zh-CN" altLang="en-US" sz="28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23" name="心形 22"/>
          <p:cNvSpPr/>
          <p:nvPr/>
        </p:nvSpPr>
        <p:spPr>
          <a:xfrm>
            <a:off x="3432175" y="4077335"/>
            <a:ext cx="575945" cy="57594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心形 23"/>
          <p:cNvSpPr/>
          <p:nvPr/>
        </p:nvSpPr>
        <p:spPr>
          <a:xfrm>
            <a:off x="8623935" y="4090035"/>
            <a:ext cx="575945" cy="575945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83305" y="5373370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促进按计划完成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43315" y="5300980"/>
            <a:ext cx="267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减少延误与等待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705" y="3500755"/>
            <a:ext cx="2981960" cy="3022600"/>
          </a:xfrm>
          <a:prstGeom prst="rect">
            <a:avLst/>
          </a:prstGeom>
        </p:spPr>
      </p:pic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1905" y="2420620"/>
            <a:ext cx="10567670" cy="371665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检查结果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：在工作完成后，针对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完成情况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、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工作成效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等进行督查。是督查工作中，最常用的部分。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反馈存档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：对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+mn-ea"/>
              </a:rPr>
              <a:t>督查情况的反馈和汇报工作</a:t>
            </a:r>
            <a:br>
              <a:rPr lang="en-US" altLang="zh-CN" dirty="0">
                <a:solidFill>
                  <a:schemeClr val="bg2">
                    <a:lumMod val="25000"/>
                  </a:schemeClr>
                </a:solidFill>
                <a:sym typeface="+mn-ea"/>
              </a:rPr>
            </a:b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+mn-ea"/>
              </a:rPr>
              <a:t>相关资料的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收集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+mn-ea"/>
              </a:rPr>
              <a:t>和</a:t>
            </a: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  <a:sym typeface="+mn-ea"/>
              </a:rPr>
              <a:t>整理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+mn-ea"/>
              </a:rPr>
              <a:t>工作</a:t>
            </a:r>
            <a:endParaRPr lang="zh-CN" altLang="en-US" dirty="0">
              <a:solidFill>
                <a:schemeClr val="bg2">
                  <a:lumMod val="25000"/>
                </a:schemeClr>
              </a:solidFill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1905" y="1189355"/>
            <a:ext cx="3357245" cy="1000125"/>
            <a:chOff x="2003" y="1873"/>
            <a:chExt cx="5287" cy="1575"/>
          </a:xfrm>
        </p:grpSpPr>
        <p:sp>
          <p:nvSpPr>
            <p:cNvPr id="13" name="标题 2"/>
            <p:cNvSpPr>
              <a:spLocks noGrp="1"/>
            </p:cNvSpPr>
            <p:nvPr/>
          </p:nvSpPr>
          <p:spPr>
            <a:xfrm>
              <a:off x="3364" y="2338"/>
              <a:ext cx="3927" cy="1111"/>
            </a:xfrm>
            <a:prstGeom prst="rect">
              <a:avLst/>
            </a:prstGeom>
          </p:spPr>
          <p:txBody>
            <a:bodyPr vert="horz" lIns="90000" tIns="46800" rIns="90000" bIns="46800" rtlCol="0" anchor="ctr" anchorCtr="0">
              <a:normAutofit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charset="-122"/>
                  <a:cs typeface="+mj-cs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2">
                      <a:lumMod val="75000"/>
                    </a:schemeClr>
                  </a:solidFill>
                </a:rPr>
                <a:t>事后检查</a:t>
              </a:r>
              <a:endParaRPr lang="zh-CN" alt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003" y="1873"/>
              <a:ext cx="1238" cy="1384"/>
              <a:chOff x="2003" y="1873"/>
              <a:chExt cx="1238" cy="1384"/>
            </a:xfrm>
          </p:grpSpPr>
          <p:sp>
            <p:nvSpPr>
              <p:cNvPr id="11" name="五边形 10"/>
              <p:cNvSpPr/>
              <p:nvPr/>
            </p:nvSpPr>
            <p:spPr>
              <a:xfrm rot="16200000">
                <a:off x="2106" y="2110"/>
                <a:ext cx="1372" cy="897"/>
              </a:xfrm>
              <a:prstGeom prst="homePlat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" name="五边形 4"/>
              <p:cNvSpPr/>
              <p:nvPr/>
            </p:nvSpPr>
            <p:spPr>
              <a:xfrm rot="16200000">
                <a:off x="1765" y="2122"/>
                <a:ext cx="1372" cy="897"/>
              </a:xfrm>
              <a:prstGeom prst="homePlate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p>
                <a:pPr marL="342900" marR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l"/>
                </a:pPr>
                <a:endParaRPr kumimoji="0" lang="zh-CN" altLang="en-US" sz="3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一、参谋工作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标题 2"/>
          <p:cNvSpPr>
            <a:spLocks noGrp="1"/>
          </p:cNvSpPr>
          <p:nvPr/>
        </p:nvSpPr>
        <p:spPr>
          <a:xfrm>
            <a:off x="1817370" y="5156835"/>
            <a:ext cx="8557895" cy="9836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参谋工作，是秘书的重要职责之一。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1" name="图片 100"/>
          <p:cNvPicPr/>
          <p:nvPr/>
        </p:nvPicPr>
        <p:blipFill>
          <a:blip r:embed="rId1"/>
          <a:srcRect l="1194" t="12777" r="1167" b="12797"/>
          <a:stretch>
            <a:fillRect/>
          </a:stretch>
        </p:blipFill>
        <p:spPr>
          <a:xfrm>
            <a:off x="4012565" y="2564765"/>
            <a:ext cx="4464050" cy="23044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任意多边形 3"/>
          <p:cNvSpPr/>
          <p:nvPr/>
        </p:nvSpPr>
        <p:spPr>
          <a:xfrm>
            <a:off x="1560195" y="3213100"/>
            <a:ext cx="2528570" cy="108013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88" h="1701">
                <a:moveTo>
                  <a:pt x="851" y="0"/>
                </a:moveTo>
                <a:lnTo>
                  <a:pt x="3175" y="0"/>
                </a:lnTo>
                <a:lnTo>
                  <a:pt x="3175" y="1701"/>
                </a:lnTo>
                <a:lnTo>
                  <a:pt x="3588" y="1701"/>
                </a:lnTo>
                <a:lnTo>
                  <a:pt x="3572" y="1701"/>
                </a:lnTo>
                <a:lnTo>
                  <a:pt x="851" y="1701"/>
                </a:lnTo>
                <a:cubicBezTo>
                  <a:pt x="381" y="1701"/>
                  <a:pt x="0" y="1320"/>
                  <a:pt x="0" y="851"/>
                </a:cubicBezTo>
                <a:cubicBezTo>
                  <a:pt x="0" y="381"/>
                  <a:pt x="381" y="0"/>
                  <a:pt x="85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ctr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参与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flipH="1">
            <a:off x="8401050" y="3213100"/>
            <a:ext cx="2528570" cy="10801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88" h="1701">
                <a:moveTo>
                  <a:pt x="851" y="0"/>
                </a:moveTo>
                <a:lnTo>
                  <a:pt x="3175" y="0"/>
                </a:lnTo>
                <a:lnTo>
                  <a:pt x="3175" y="1701"/>
                </a:lnTo>
                <a:lnTo>
                  <a:pt x="3588" y="1701"/>
                </a:lnTo>
                <a:lnTo>
                  <a:pt x="3572" y="1701"/>
                </a:lnTo>
                <a:lnTo>
                  <a:pt x="851" y="1701"/>
                </a:lnTo>
                <a:cubicBezTo>
                  <a:pt x="381" y="1701"/>
                  <a:pt x="0" y="1320"/>
                  <a:pt x="0" y="851"/>
                </a:cubicBezTo>
                <a:cubicBezTo>
                  <a:pt x="0" y="381"/>
                  <a:pt x="381" y="0"/>
                  <a:pt x="85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indent="0" algn="ctr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谋划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上箭头 7"/>
          <p:cNvSpPr/>
          <p:nvPr/>
        </p:nvSpPr>
        <p:spPr>
          <a:xfrm>
            <a:off x="6600825" y="3716655"/>
            <a:ext cx="1624330" cy="760095"/>
          </a:xfrm>
          <a:prstGeom prst="bentUpArrow">
            <a:avLst>
              <a:gd name="adj1" fmla="val 29323"/>
              <a:gd name="adj2" fmla="val 0"/>
              <a:gd name="adj3" fmla="val 8604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一、参谋工作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L 形 3"/>
          <p:cNvSpPr/>
          <p:nvPr/>
        </p:nvSpPr>
        <p:spPr>
          <a:xfrm>
            <a:off x="3864610" y="3644900"/>
            <a:ext cx="1791335" cy="1800225"/>
          </a:xfrm>
          <a:prstGeom prst="corner">
            <a:avLst>
              <a:gd name="adj1" fmla="val 50000"/>
              <a:gd name="adj2" fmla="val 21269"/>
            </a:avLst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直角上箭头 4"/>
          <p:cNvSpPr/>
          <p:nvPr/>
        </p:nvSpPr>
        <p:spPr>
          <a:xfrm>
            <a:off x="3720465" y="4725035"/>
            <a:ext cx="1624330" cy="760095"/>
          </a:xfrm>
          <a:prstGeom prst="bentUpArrow">
            <a:avLst>
              <a:gd name="adj1" fmla="val 29323"/>
              <a:gd name="adj2" fmla="val 0"/>
              <a:gd name="adj3" fmla="val 8604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l"/>
            </a:pPr>
            <a:endParaRPr kumimoji="0" lang="zh-CN" altLang="en-US" sz="3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28395" y="4869180"/>
            <a:ext cx="2592070" cy="935990"/>
          </a:xfrm>
          <a:prstGeom prst="roundRect">
            <a:avLst>
              <a:gd name="adj" fmla="val 2937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提供依据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008120" y="3933190"/>
            <a:ext cx="2592070" cy="935990"/>
          </a:xfrm>
          <a:prstGeom prst="roundRect">
            <a:avLst>
              <a:gd name="adj" fmla="val 2937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综合意见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960870" y="2853055"/>
            <a:ext cx="2592070" cy="935990"/>
          </a:xfrm>
          <a:prstGeom prst="roundRect">
            <a:avLst>
              <a:gd name="adj" fmla="val 29375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出谋划策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6815" y="5300980"/>
            <a:ext cx="1706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zh-CN" altLang="en-US" b="1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由简至繁</a:t>
            </a:r>
            <a:endParaRPr lang="zh-CN" altLang="en-US" b="1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81185" y="5300980"/>
            <a:ext cx="170688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>
              <a:buNone/>
            </a:pPr>
            <a:r>
              <a:rPr lang="zh-CN" altLang="en-US" b="1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由低至高</a:t>
            </a:r>
            <a:endParaRPr lang="zh-CN" altLang="en-US" b="1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7" name="直接连接符 6"/>
          <p:cNvCxnSpPr/>
          <p:nvPr/>
        </p:nvCxnSpPr>
        <p:spPr>
          <a:xfrm>
            <a:off x="1821815" y="4940935"/>
            <a:ext cx="8549005" cy="0"/>
          </a:xfrm>
          <a:prstGeom prst="lin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cxnSp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二、参谋工作的特点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正五边形 3"/>
          <p:cNvSpPr/>
          <p:nvPr/>
        </p:nvSpPr>
        <p:spPr>
          <a:xfrm>
            <a:off x="1991995" y="3068955"/>
            <a:ext cx="2232660" cy="2016125"/>
          </a:xfrm>
          <a:prstGeom prst="pentagon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实践性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正五边形 4"/>
          <p:cNvSpPr/>
          <p:nvPr/>
        </p:nvSpPr>
        <p:spPr>
          <a:xfrm>
            <a:off x="4944745" y="3068955"/>
            <a:ext cx="2232660" cy="2016125"/>
          </a:xfrm>
          <a:prstGeom prst="pentag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全局性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正五边形 5"/>
          <p:cNvSpPr/>
          <p:nvPr/>
        </p:nvSpPr>
        <p:spPr>
          <a:xfrm>
            <a:off x="7897495" y="3068955"/>
            <a:ext cx="2232660" cy="2016125"/>
          </a:xfrm>
          <a:prstGeom prst="pentag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None/>
            </a:pPr>
            <a:r>
              <a:rPr kumimoji="0" lang="zh-CN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代入性</a:t>
            </a:r>
            <a:endParaRPr kumimoji="0" lang="zh-CN" altLang="en-US" sz="2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991995" y="5229225"/>
            <a:ext cx="8549005" cy="0"/>
          </a:xfrm>
          <a:prstGeom prst="line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71905" y="2708910"/>
            <a:ext cx="9913620" cy="1447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</a:t>
            </a:r>
            <a:r>
              <a:rPr lang="en-US" altLang="zh-CN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</a:t>
            </a:r>
            <a:r>
              <a:rPr lang="en-US" altLang="zh-CN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r>
              <a:rPr lang="en-US" altLang="zh-CN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——</a:t>
            </a:r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解决问题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根本目的</a:t>
            </a:r>
            <a:r>
              <a:rPr lang="en-US" altLang="zh-CN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指导实践</a:t>
            </a:r>
            <a:endParaRPr lang="zh-CN" altLang="en-US" b="1" dirty="0">
              <a:solidFill>
                <a:schemeClr val="tx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6833235" y="3077210"/>
          <a:ext cx="4578350" cy="273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实践性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44295" y="2204720"/>
            <a:ext cx="1872000" cy="0"/>
          </a:xfrm>
          <a:prstGeom prst="line">
            <a:avLst/>
          </a:prstGeom>
          <a:noFill/>
          <a:ln w="38100">
            <a:solidFill>
              <a:schemeClr val="bg2">
                <a:lumMod val="50000"/>
              </a:schemeClr>
            </a:solidFill>
            <a:headEnd type="oval" w="med" len="med"/>
            <a:tailEnd type="oval" w="med" len="med"/>
          </a:ln>
        </p:spPr>
      </p:cxnSp>
      <p:grpSp>
        <p:nvGrpSpPr>
          <p:cNvPr id="6" name="组合 5"/>
          <p:cNvGrpSpPr/>
          <p:nvPr/>
        </p:nvGrpSpPr>
        <p:grpSpPr>
          <a:xfrm>
            <a:off x="1200150" y="5013325"/>
            <a:ext cx="3528060" cy="916940"/>
            <a:chOff x="1663" y="7844"/>
            <a:chExt cx="5556" cy="1444"/>
          </a:xfrm>
        </p:grpSpPr>
        <p:sp>
          <p:nvSpPr>
            <p:cNvPr id="5" name="五边形 4"/>
            <p:cNvSpPr/>
            <p:nvPr/>
          </p:nvSpPr>
          <p:spPr>
            <a:xfrm>
              <a:off x="1663" y="7844"/>
              <a:ext cx="5557" cy="1444"/>
            </a:xfrm>
            <a:prstGeom prst="homePlate">
              <a:avLst>
                <a:gd name="adj" fmla="val 6765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p>
              <a:pPr marL="342900" marR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l"/>
              </a:pPr>
              <a:endParaRPr kumimoji="0" lang="zh-CN" altLang="en-US" sz="3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117" y="8148"/>
              <a:ext cx="3888" cy="871"/>
            </a:xfrm>
            <a:prstGeom prst="rect">
              <a:avLst/>
            </a:prstGeom>
          </p:spPr>
          <p:txBody>
            <a:bodyPr vert="horz" wrap="square" rtlCol="0">
              <a:normAutofit fontScale="80000"/>
            </a:bodyPr>
            <a:lstStyle/>
            <a:p>
              <a:pPr lvl="0" algn="l"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突出实践导向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23010" y="2564765"/>
            <a:ext cx="9593580" cy="2061210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全盘考虑，不遗漏任何一个环节。</a:t>
            </a:r>
            <a:b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zh-CN" altLang="en-US" b="1" dirty="0">
                <a:solidFill>
                  <a:schemeClr val="bg2">
                    <a:lumMod val="25000"/>
                  </a:schemeClr>
                </a:solidFill>
              </a:rPr>
              <a:t>全面考虑，不遗漏任何一个可能。</a:t>
            </a:r>
            <a:endParaRPr lang="zh-CN" altLang="en-US" b="1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2" name="图示 1"/>
          <p:cNvGraphicFramePr/>
          <p:nvPr/>
        </p:nvGraphicFramePr>
        <p:xfrm>
          <a:off x="4512310" y="4149090"/>
          <a:ext cx="6790055" cy="21450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全局性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44295" y="2204720"/>
            <a:ext cx="1872000" cy="0"/>
          </a:xfrm>
          <a:prstGeom prst="line">
            <a:avLst/>
          </a:prstGeom>
          <a:noFill/>
          <a:ln w="38100">
            <a:solidFill>
              <a:schemeClr val="bg2">
                <a:lumMod val="50000"/>
              </a:schemeClr>
            </a:solidFill>
            <a:headEnd type="oval" w="med" len="med"/>
            <a:tailEnd type="oval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  <p:bldLst>
      <p:bldGraphic spid="2" grpId="0">
        <p:bldAsOne/>
      </p:bldGraphic>
    </p:bld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11_3*i*0"/>
  <p:tag name="KSO_WM_TEMPLATE_CATEGORY" val="diagram"/>
  <p:tag name="KSO_WM_TEMPLATE_INDEX" val="160411"/>
  <p:tag name="KSO_WM_UNIT_INDEX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11_3*i*0"/>
  <p:tag name="KSO_WM_TEMPLATE_CATEGORY" val="diagram"/>
  <p:tag name="KSO_WM_TEMPLATE_INDEX" val="160411"/>
  <p:tag name="KSO_WM_UNIT_INDEX" val="0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1_1"/>
  <p:tag name="KSO_WM_UNIT_ID" val="diagram160411_3*l_h_f*1_1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1"/>
  <p:tag name="KSO_WM_UNIT_ID" val="diagram160411_3*l_i*1_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11_3*i*5"/>
  <p:tag name="KSO_WM_TEMPLATE_CATEGORY" val="diagram"/>
  <p:tag name="KSO_WM_TEMPLATE_INDEX" val="160411"/>
  <p:tag name="KSO_WM_UNIT_INDEX" val="5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2_1"/>
  <p:tag name="KSO_WM_UNIT_ID" val="diagram160411_3*l_h_f*1_2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2"/>
  <p:tag name="KSO_WM_UNIT_ID" val="diagram160411_3*l_i*1_2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11_3*i*10"/>
  <p:tag name="KSO_WM_TEMPLATE_CATEGORY" val="diagram"/>
  <p:tag name="KSO_WM_TEMPLATE_INDEX" val="160411"/>
  <p:tag name="KSO_WM_UNIT_INDEX" val="10"/>
</p:tagLst>
</file>

<file path=ppt/tags/tag17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3_1"/>
  <p:tag name="KSO_WM_UNIT_ID" val="diagram160411_3*l_h_f*1_3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8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3"/>
  <p:tag name="KSO_WM_UNIT_ID" val="diagram160411_3*l_i*1_3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1_1"/>
  <p:tag name="KSO_WM_UNIT_ID" val="diagram160411_3*l_h_f*1_1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1"/>
  <p:tag name="KSO_WM_UNIT_ID" val="diagram160411_3*l_i*1_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11_3*i*5"/>
  <p:tag name="KSO_WM_TEMPLATE_CATEGORY" val="diagram"/>
  <p:tag name="KSO_WM_TEMPLATE_INDEX" val="160411"/>
  <p:tag name="KSO_WM_UNIT_INDEX" val="5"/>
</p:tagLst>
</file>

<file path=ppt/tags/tag5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2_1"/>
  <p:tag name="KSO_WM_UNIT_ID" val="diagram160411_3*l_h_f*1_2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2"/>
  <p:tag name="KSO_WM_UNIT_ID" val="diagram160411_3*l_i*1_2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11_3*i*10"/>
  <p:tag name="KSO_WM_TEMPLATE_CATEGORY" val="diagram"/>
  <p:tag name="KSO_WM_TEMPLATE_INDEX" val="160411"/>
  <p:tag name="KSO_WM_UNIT_INDEX" val="10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3_1"/>
  <p:tag name="KSO_WM_UNIT_ID" val="diagram160411_3*l_h_f*1_3_1"/>
  <p:tag name="KSO_WM_UNIT_CLEAR" val="1"/>
  <p:tag name="KSO_WM_UNIT_LAYERLEVEL" val="1_1_1"/>
  <p:tag name="KSO_WM_UNIT_VALUE" val="54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3"/>
  <p:tag name="KSO_WM_UNIT_ID" val="diagram160411_3*l_i*1_3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heme/theme1.xml><?xml version="1.0" encoding="utf-8"?>
<a:theme xmlns:a="http://schemas.openxmlformats.org/drawingml/2006/main" name="Radial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80000"/>
          <a:buFont typeface="Wingdings" panose="05000000000000000000" pitchFamily="2" charset="2"/>
          <a:buChar char="l"/>
          <a:defRPr kumimoji="0" lang="zh-CN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80000"/>
          <a:buFont typeface="Wingdings" panose="05000000000000000000" pitchFamily="2" charset="2"/>
          <a:buChar char="l"/>
          <a:defRPr kumimoji="0" lang="zh-CN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Radial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80000"/>
          <a:buFont typeface="Wingdings" panose="05000000000000000000" pitchFamily="2" charset="2"/>
          <a:buChar char="l"/>
          <a:defRPr kumimoji="0" lang="zh-CN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chemeClr val="hlink"/>
          </a:buClr>
          <a:buSzPct val="80000"/>
          <a:buFont typeface="Wingdings" panose="05000000000000000000" pitchFamily="2" charset="2"/>
          <a:buChar char="l"/>
          <a:defRPr kumimoji="0" lang="zh-CN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Radial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adial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adial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Radial</Template>
  <TotalTime>0</TotalTime>
  <Words>1858</Words>
  <Application>WPS 演示</Application>
  <PresentationFormat>全屏显示(4:3)</PresentationFormat>
  <Paragraphs>343</Paragraphs>
  <Slides>48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73" baseType="lpstr">
      <vt:lpstr>Arial</vt:lpstr>
      <vt:lpstr>宋体</vt:lpstr>
      <vt:lpstr>Wingdings</vt:lpstr>
      <vt:lpstr>Arial Black</vt:lpstr>
      <vt:lpstr>华文隶书</vt:lpstr>
      <vt:lpstr>微软雅黑</vt:lpstr>
      <vt:lpstr>Verdana</vt:lpstr>
      <vt:lpstr>Arial Unicode MS</vt:lpstr>
      <vt:lpstr>Calibri</vt:lpstr>
      <vt:lpstr>Times New Roman</vt:lpstr>
      <vt:lpstr>华文行楷</vt:lpstr>
      <vt:lpstr>华文彩云</vt:lpstr>
      <vt:lpstr>华文琥珀</vt:lpstr>
      <vt:lpstr>华文中宋</vt:lpstr>
      <vt:lpstr>隶书</vt:lpstr>
      <vt:lpstr>微软雅黑 Light</vt:lpstr>
      <vt:lpstr>华文仿宋</vt:lpstr>
      <vt:lpstr>等线 Light</vt:lpstr>
      <vt:lpstr>方正姚体</vt:lpstr>
      <vt:lpstr>Wingdings</vt:lpstr>
      <vt:lpstr>Calibri Light</vt:lpstr>
      <vt:lpstr>华文新魏</vt:lpstr>
      <vt:lpstr>Radial</vt:lpstr>
      <vt:lpstr>1_Radial</vt:lpstr>
      <vt:lpstr>MSGraph.Chart.8</vt:lpstr>
      <vt:lpstr>第九章 秘书参谋与督查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参谋规律之内容规律</vt:lpstr>
      <vt:lpstr>参谋规律之内容规律</vt:lpstr>
      <vt:lpstr>PowerPoint 演示文稿</vt:lpstr>
      <vt:lpstr>参谋规律之表达规律</vt:lpstr>
      <vt:lpstr>参谋规律之表达规律</vt:lpstr>
      <vt:lpstr>PowerPoint 演示文稿</vt:lpstr>
      <vt:lpstr>PowerPoint 演示文稿</vt:lpstr>
      <vt:lpstr>信息挖掘法</vt:lpstr>
      <vt:lpstr>信息挖掘法的步骤</vt:lpstr>
      <vt:lpstr>信息挖掘法的步骤</vt:lpstr>
      <vt:lpstr>预测推演法</vt:lpstr>
      <vt:lpstr>预测推演法</vt:lpstr>
      <vt:lpstr>PowerPoint 演示文稿</vt:lpstr>
      <vt:lpstr>预测推演法的步骤</vt:lpstr>
      <vt:lpstr>选择优化法的步骤</vt:lpstr>
      <vt:lpstr>选择优化法的步骤</vt:lpstr>
      <vt:lpstr>总结归纳法</vt:lpstr>
      <vt:lpstr>总结归纳法的步骤</vt:lpstr>
      <vt:lpstr>总结归纳法的步骤</vt:lpstr>
      <vt:lpstr>PowerPoint 演示文稿</vt:lpstr>
      <vt:lpstr>PowerPoint 演示文稿</vt:lpstr>
      <vt:lpstr>督查工作</vt:lpstr>
      <vt:lpstr>督查工作的特点</vt:lpstr>
      <vt:lpstr>PowerPoint 演示文稿</vt:lpstr>
      <vt:lpstr>督查工作的特点</vt:lpstr>
      <vt:lpstr>督查工作的特点</vt:lpstr>
      <vt:lpstr>督查工作的方式</vt:lpstr>
      <vt:lpstr>PowerPoint 演示文稿</vt:lpstr>
      <vt:lpstr>督查工作的步骤</vt:lpstr>
      <vt:lpstr>督查工作的步骤</vt:lpstr>
      <vt:lpstr>督查工作的步骤</vt:lpstr>
      <vt:lpstr>督查工作方案</vt:lpstr>
      <vt:lpstr>督查工作的步骤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第九章   秘书参谋与督查工作</dc:title>
  <dc:creator>微软用户</dc:creator>
  <cp:lastModifiedBy>音1409624506</cp:lastModifiedBy>
  <cp:revision>26</cp:revision>
  <dcterms:created xsi:type="dcterms:W3CDTF">2018-01-02T13:49:00Z</dcterms:created>
  <dcterms:modified xsi:type="dcterms:W3CDTF">2021-10-02T06:45:45Z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6F0E19A4CAAD4E4AB4C4EE5FA7D1D517</vt:lpwstr>
  </property>
  <property fmtid="{D5CDD505-2E9C-101B-9397-08002B2CF9AE}" pid="3" name="KSOProductBuildVer">
    <vt:lpwstr>2052-11.1.0.10700</vt:lpwstr>
  </property>
</Properties>
</file>