
<file path=[Content_Types].xml><?xml version="1.0" encoding="utf-8"?>
<Types xmlns="http://schemas.openxmlformats.org/package/2006/content-types"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3"/>
  </p:sld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</p:sldIdLst>
  <p:sldSz cx="9144000" cy="6858000" type="screen4x3"/>
  <p:notesSz cx="6858000" cy="9144000"/>
  <p:defaultTextStyle>
    <a:defPPr>
      <a:defRPr lang="zh-CN"/>
    </a:defPPr>
    <a:lvl1pPr marL="0" lvl="0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800" b="0" i="0" u="none" kern="1200" baseline="0">
        <a:solidFill>
          <a:schemeClr val="tx1"/>
        </a:solidFill>
        <a:latin typeface="Century Schoolbook" panose="02040604050505020304" pitchFamily="18" charset="0"/>
        <a:ea typeface="宋体" panose="02010600030101010101" pitchFamily="2" charset="-122"/>
      </a:defRPr>
    </a:lvl1pPr>
    <a:lvl2pPr marL="457200" lvl="1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800" b="0" i="0" u="none" kern="1200" baseline="0">
        <a:solidFill>
          <a:schemeClr val="tx1"/>
        </a:solidFill>
        <a:latin typeface="Century Schoolbook" panose="02040604050505020304" pitchFamily="18" charset="0"/>
        <a:ea typeface="宋体" panose="02010600030101010101" pitchFamily="2" charset="-122"/>
      </a:defRPr>
    </a:lvl2pPr>
    <a:lvl3pPr marL="914400" lvl="2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800" b="0" i="0" u="none" kern="1200" baseline="0">
        <a:solidFill>
          <a:schemeClr val="tx1"/>
        </a:solidFill>
        <a:latin typeface="Century Schoolbook" panose="02040604050505020304" pitchFamily="18" charset="0"/>
        <a:ea typeface="宋体" panose="02010600030101010101" pitchFamily="2" charset="-122"/>
      </a:defRPr>
    </a:lvl3pPr>
    <a:lvl4pPr marL="1371600" lvl="3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800" b="0" i="0" u="none" kern="1200" baseline="0">
        <a:solidFill>
          <a:schemeClr val="tx1"/>
        </a:solidFill>
        <a:latin typeface="Century Schoolbook" panose="02040604050505020304" pitchFamily="18" charset="0"/>
        <a:ea typeface="宋体" panose="02010600030101010101" pitchFamily="2" charset="-122"/>
      </a:defRPr>
    </a:lvl4pPr>
    <a:lvl5pPr marL="1828800" lvl="4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800" b="0" i="0" u="none" kern="1200" baseline="0">
        <a:solidFill>
          <a:schemeClr val="tx1"/>
        </a:solidFill>
        <a:latin typeface="Century Schoolbook" panose="02040604050505020304" pitchFamily="18" charset="0"/>
        <a:ea typeface="宋体" panose="02010600030101010101" pitchFamily="2" charset="-122"/>
      </a:defRPr>
    </a:lvl5pPr>
    <a:lvl6pPr marL="2286000" lvl="5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800" b="0" i="0" u="none" kern="1200" baseline="0">
        <a:solidFill>
          <a:schemeClr val="tx1"/>
        </a:solidFill>
        <a:latin typeface="Century Schoolbook" panose="02040604050505020304" pitchFamily="18" charset="0"/>
        <a:ea typeface="宋体" panose="02010600030101010101" pitchFamily="2" charset="-122"/>
      </a:defRPr>
    </a:lvl6pPr>
    <a:lvl7pPr marL="2743200" lvl="6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800" b="0" i="0" u="none" kern="1200" baseline="0">
        <a:solidFill>
          <a:schemeClr val="tx1"/>
        </a:solidFill>
        <a:latin typeface="Century Schoolbook" panose="02040604050505020304" pitchFamily="18" charset="0"/>
        <a:ea typeface="宋体" panose="02010600030101010101" pitchFamily="2" charset="-122"/>
      </a:defRPr>
    </a:lvl7pPr>
    <a:lvl8pPr marL="3200400" lvl="7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800" b="0" i="0" u="none" kern="1200" baseline="0">
        <a:solidFill>
          <a:schemeClr val="tx1"/>
        </a:solidFill>
        <a:latin typeface="Century Schoolbook" panose="02040604050505020304" pitchFamily="18" charset="0"/>
        <a:ea typeface="宋体" panose="02010600030101010101" pitchFamily="2" charset="-122"/>
      </a:defRPr>
    </a:lvl8pPr>
    <a:lvl9pPr marL="3657600" lvl="8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800" b="0" i="0" u="none" kern="1200" baseline="0">
        <a:solidFill>
          <a:schemeClr val="tx1"/>
        </a:solidFill>
        <a:latin typeface="Century Schoolbook" panose="02040604050505020304" pitchFamily="18" charset="0"/>
        <a:ea typeface="宋体" panose="02010600030101010101" pitchFamily="2" charset="-122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howGuides="1">
      <p:cViewPr varScale="1">
        <p:scale>
          <a:sx n="62" d="100"/>
          <a:sy n="62" d="100"/>
        </p:scale>
        <p:origin x="-158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slide" Target="slides/slide1.xml"/><Relationship Id="rId3" Type="http://schemas.openxmlformats.org/officeDocument/2006/relationships/slideMaster" Target="slideMasters/slideMaster2.xml"/><Relationship Id="rId23" Type="http://schemas.openxmlformats.org/officeDocument/2006/relationships/tableStyles" Target="tableStyles.xml"/><Relationship Id="rId22" Type="http://schemas.openxmlformats.org/officeDocument/2006/relationships/viewProps" Target="viewProps.xml"/><Relationship Id="rId21" Type="http://schemas.openxmlformats.org/officeDocument/2006/relationships/presProps" Target="presProps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 showMasterSp="0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矩形 14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7" name="矩形 16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8" name="矩形 17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9" name="矩形 18"/>
          <p:cNvSpPr/>
          <p:nvPr/>
        </p:nvSpPr>
        <p:spPr bwMode="auto">
          <a:xfrm>
            <a:off x="1141413" y="0"/>
            <a:ext cx="230188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0" name="直接连接符 19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1" name="直接连接符 20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4" name="直接连接符 23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5" name="直接连接符 24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6" name="直接连接符 25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7" name="直接连接符 26"/>
          <p:cNvSpPr>
            <a:spLocks noChangeShapeType="1"/>
          </p:cNvSpPr>
          <p:nvPr/>
        </p:nvSpPr>
        <p:spPr bwMode="auto">
          <a:xfrm>
            <a:off x="9113838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8" name="矩形 2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9" name="椭圆 2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0" name="椭圆 29"/>
          <p:cNvSpPr/>
          <p:nvPr/>
        </p:nvSpPr>
        <p:spPr bwMode="auto">
          <a:xfrm>
            <a:off x="1309688" y="4867275"/>
            <a:ext cx="641350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1" name="椭圆 30"/>
          <p:cNvSpPr/>
          <p:nvPr/>
        </p:nvSpPr>
        <p:spPr bwMode="auto">
          <a:xfrm>
            <a:off x="1090613" y="5500688"/>
            <a:ext cx="138113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2" name="椭圆 31"/>
          <p:cNvSpPr/>
          <p:nvPr/>
        </p:nvSpPr>
        <p:spPr bwMode="auto">
          <a:xfrm>
            <a:off x="1663700" y="5788025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3" name="椭圆 32"/>
          <p:cNvSpPr/>
          <p:nvPr/>
        </p:nvSpPr>
        <p:spPr>
          <a:xfrm>
            <a:off x="1905000" y="4495800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标题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9" name="副标题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zh-CN" altLang="en-US" smtClean="0"/>
              <a:t>单击此处编辑母版副标题样式</a:t>
            </a:r>
            <a:endParaRPr kumimoji="0" lang="en-US"/>
          </a:p>
        </p:txBody>
      </p:sp>
      <p:sp>
        <p:nvSpPr>
          <p:cNvPr id="34" name="日期占位符 27"/>
          <p:cNvSpPr>
            <a:spLocks noGrp="1"/>
          </p:cNvSpPr>
          <p:nvPr>
            <p:ph type="dt" sz="half" idx="2"/>
          </p:nvPr>
        </p:nvSpPr>
        <p:spPr bwMode="auto">
          <a:xfrm rot="5400000">
            <a:off x="7764463" y="1174750"/>
            <a:ext cx="2286000" cy="381000"/>
          </a:xfrm>
          <a:prstGeom prst="rect">
            <a:avLst/>
          </a:prstGeom>
        </p:spPr>
        <p:txBody>
          <a:bodyPr vert="horz" anchor="ctr" anchorCtr="0"/>
          <a:lstStyle/>
          <a:p>
            <a:pPr marL="0" marR="0" indent="0" defTabSz="914400" rtl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b="0" i="0" kern="1200" cap="none" spc="0" normalizeH="0" baseline="0" noProof="0">
              <a:latin typeface="+mn-lt"/>
              <a:ea typeface="+mn-ea"/>
              <a:cs typeface="+mn-cs"/>
            </a:endParaRPr>
          </a:p>
        </p:txBody>
      </p:sp>
      <p:sp>
        <p:nvSpPr>
          <p:cNvPr id="35" name="页脚占位符 16"/>
          <p:cNvSpPr>
            <a:spLocks noGrp="1"/>
          </p:cNvSpPr>
          <p:nvPr>
            <p:ph type="ftr" sz="quarter" idx="3"/>
          </p:nvPr>
        </p:nvSpPr>
        <p:spPr bwMode="auto">
          <a:xfrm rot="5400000">
            <a:off x="7077075" y="4181475"/>
            <a:ext cx="3657600" cy="384175"/>
          </a:xfrm>
          <a:prstGeom prst="rect">
            <a:avLst/>
          </a:prstGeom>
        </p:spPr>
        <p:txBody>
          <a:bodyPr vert="horz" anchor="ctr" anchorCtr="0"/>
          <a:lstStyle/>
          <a:p>
            <a:pPr marL="0" marR="0" indent="0" defTabSz="914400" rtl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b="0" i="0" kern="1200" cap="none" spc="0" normalizeH="0" baseline="0" noProof="0">
              <a:latin typeface="+mn-lt"/>
              <a:ea typeface="+mn-ea"/>
              <a:cs typeface="+mn-cs"/>
            </a:endParaRPr>
          </a:p>
        </p:txBody>
      </p:sp>
      <p:sp>
        <p:nvSpPr>
          <p:cNvPr id="36" name="灯片编号占位符 28"/>
          <p:cNvSpPr>
            <a:spLocks noGrp="1"/>
          </p:cNvSpPr>
          <p:nvPr>
            <p:ph type="sldNum" sz="quarter" idx="4"/>
          </p:nvPr>
        </p:nvSpPr>
        <p:spPr bwMode="auto">
          <a:xfrm>
            <a:off x="1325563" y="4929188"/>
            <a:ext cx="609600" cy="517525"/>
          </a:xfrm>
          <a:prstGeom prst="rect">
            <a:avLst/>
          </a:prstGeom>
        </p:spPr>
        <p:txBody>
          <a:bodyPr vert="horz" anchor="ctr"/>
          <a:p>
            <a:pPr algn="ctr"/>
            <a:fld id="{9A0DB2DC-4C9A-4742-B13C-FB6460FD3503}" type="slidenum">
              <a:rPr lang="zh-CN" altLang="en-US" sz="1400" b="1" dirty="0">
                <a:solidFill>
                  <a:srgbClr val="FFFFFF"/>
                </a:solidFill>
              </a:rPr>
            </a:fld>
            <a:endParaRPr lang="zh-CN" altLang="en-US" sz="1400" b="1" dirty="0">
              <a:solidFill>
                <a:srgbClr val="FFFFFF"/>
              </a:solidFill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 eaLnBrk="1" latinLnBrk="0" hangingPunct="1"/>
            <a:r>
              <a:rPr lang="zh-CN" altLang="en-US" smtClean="0"/>
              <a:t>第二级</a:t>
            </a:r>
            <a:endParaRPr lang="zh-CN" altLang="en-US" smtClean="0"/>
          </a:p>
          <a:p>
            <a:pPr lvl="2" eaLnBrk="1" latinLnBrk="0" hangingPunct="1"/>
            <a:r>
              <a:rPr lang="zh-CN" altLang="en-US" smtClean="0"/>
              <a:t>第三级</a:t>
            </a:r>
            <a:endParaRPr lang="zh-CN" altLang="en-US" smtClean="0"/>
          </a:p>
          <a:p>
            <a:pPr lvl="3" eaLnBrk="1" latinLnBrk="0" hangingPunct="1"/>
            <a:r>
              <a:rPr lang="zh-CN" altLang="en-US" smtClean="0"/>
              <a:t>第四级</a:t>
            </a:r>
            <a:endParaRPr lang="zh-CN" altLang="en-US" smtClean="0"/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ctr"/>
            <a:fld id="{9A0DB2DC-4C9A-4742-B13C-FB6460FD3503}" type="slidenum">
              <a:rPr lang="zh-CN" altLang="en-US" sz="1400" b="1" dirty="0">
                <a:solidFill>
                  <a:srgbClr val="FFFFFF"/>
                </a:solidFill>
              </a:rPr>
            </a:fld>
            <a:endParaRPr lang="zh-CN" altLang="en-US" sz="1400" b="1" dirty="0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 eaLnBrk="1" latinLnBrk="0" hangingPunct="1"/>
            <a:r>
              <a:rPr lang="zh-CN" altLang="en-US" smtClean="0"/>
              <a:t>第二级</a:t>
            </a:r>
            <a:endParaRPr lang="zh-CN" altLang="en-US" smtClean="0"/>
          </a:p>
          <a:p>
            <a:pPr lvl="2" eaLnBrk="1" latinLnBrk="0" hangingPunct="1"/>
            <a:r>
              <a:rPr lang="zh-CN" altLang="en-US" smtClean="0"/>
              <a:t>第三级</a:t>
            </a:r>
            <a:endParaRPr lang="zh-CN" altLang="en-US" smtClean="0"/>
          </a:p>
          <a:p>
            <a:pPr lvl="3" eaLnBrk="1" latinLnBrk="0" hangingPunct="1"/>
            <a:r>
              <a:rPr lang="zh-CN" altLang="en-US" smtClean="0"/>
              <a:t>第四级</a:t>
            </a:r>
            <a:endParaRPr lang="zh-CN" altLang="en-US" smtClean="0"/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ctr"/>
            <a:fld id="{9A0DB2DC-4C9A-4742-B13C-FB6460FD3503}" type="slidenum">
              <a:rPr lang="zh-CN" altLang="en-US" sz="1400" b="1" dirty="0">
                <a:solidFill>
                  <a:srgbClr val="FFFFFF"/>
                </a:solidFill>
              </a:rPr>
            </a:fld>
            <a:endParaRPr lang="zh-CN" altLang="en-US" sz="1400" b="1" dirty="0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 showMasterSp="0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矩形 14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7" name="矩形 16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8" name="矩形 17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9" name="矩形 18"/>
          <p:cNvSpPr/>
          <p:nvPr/>
        </p:nvSpPr>
        <p:spPr bwMode="auto">
          <a:xfrm>
            <a:off x="1141413" y="0"/>
            <a:ext cx="230188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0" name="直接连接符 19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1" name="直接连接符 20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4" name="直接连接符 23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5" name="直接连接符 24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6" name="直接连接符 25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7" name="直接连接符 26"/>
          <p:cNvSpPr>
            <a:spLocks noChangeShapeType="1"/>
          </p:cNvSpPr>
          <p:nvPr/>
        </p:nvSpPr>
        <p:spPr bwMode="auto">
          <a:xfrm>
            <a:off x="9113838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8" name="矩形 2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9" name="椭圆 2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0" name="椭圆 29"/>
          <p:cNvSpPr/>
          <p:nvPr/>
        </p:nvSpPr>
        <p:spPr bwMode="auto">
          <a:xfrm>
            <a:off x="1309688" y="4867275"/>
            <a:ext cx="641350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1" name="椭圆 30"/>
          <p:cNvSpPr/>
          <p:nvPr/>
        </p:nvSpPr>
        <p:spPr bwMode="auto">
          <a:xfrm>
            <a:off x="1090613" y="5500688"/>
            <a:ext cx="138113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2" name="椭圆 31"/>
          <p:cNvSpPr/>
          <p:nvPr/>
        </p:nvSpPr>
        <p:spPr bwMode="auto">
          <a:xfrm>
            <a:off x="1663700" y="5788025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3" name="椭圆 32"/>
          <p:cNvSpPr/>
          <p:nvPr/>
        </p:nvSpPr>
        <p:spPr>
          <a:xfrm>
            <a:off x="1905000" y="4495800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标题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9" name="副标题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zh-CN" altLang="en-US" smtClean="0"/>
              <a:t>单击此处编辑母版副标题样式</a:t>
            </a:r>
            <a:endParaRPr kumimoji="0" lang="en-US"/>
          </a:p>
        </p:txBody>
      </p:sp>
      <p:sp>
        <p:nvSpPr>
          <p:cNvPr id="34" name="日期占位符 27"/>
          <p:cNvSpPr>
            <a:spLocks noGrp="1"/>
          </p:cNvSpPr>
          <p:nvPr>
            <p:ph type="dt" sz="half" idx="2"/>
          </p:nvPr>
        </p:nvSpPr>
        <p:spPr bwMode="auto">
          <a:xfrm rot="5400000">
            <a:off x="7764463" y="1174750"/>
            <a:ext cx="2286000" cy="381000"/>
          </a:xfrm>
          <a:prstGeom prst="rect">
            <a:avLst/>
          </a:prstGeom>
        </p:spPr>
        <p:txBody>
          <a:bodyPr vert="horz" anchor="ctr" anchorCtr="0"/>
          <a:lstStyle/>
          <a:p>
            <a:pPr marL="0" marR="0" indent="0" defTabSz="914400" rtl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b="0" i="0" kern="1200" cap="none" spc="0" normalizeH="0" baseline="0" noProof="0">
              <a:latin typeface="+mn-lt"/>
              <a:ea typeface="+mn-ea"/>
              <a:cs typeface="+mn-cs"/>
            </a:endParaRPr>
          </a:p>
        </p:txBody>
      </p:sp>
      <p:sp>
        <p:nvSpPr>
          <p:cNvPr id="35" name="页脚占位符 16"/>
          <p:cNvSpPr>
            <a:spLocks noGrp="1"/>
          </p:cNvSpPr>
          <p:nvPr>
            <p:ph type="ftr" sz="quarter" idx="3"/>
          </p:nvPr>
        </p:nvSpPr>
        <p:spPr bwMode="auto">
          <a:xfrm rot="5400000">
            <a:off x="7077075" y="4181475"/>
            <a:ext cx="3657600" cy="384175"/>
          </a:xfrm>
          <a:prstGeom prst="rect">
            <a:avLst/>
          </a:prstGeom>
        </p:spPr>
        <p:txBody>
          <a:bodyPr vert="horz" anchor="ctr" anchorCtr="0"/>
          <a:lstStyle/>
          <a:p>
            <a:pPr marL="0" marR="0" indent="0" defTabSz="914400" rtl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b="0" i="0" kern="1200" cap="none" spc="0" normalizeH="0" baseline="0" noProof="0">
              <a:latin typeface="+mn-lt"/>
              <a:ea typeface="+mn-ea"/>
              <a:cs typeface="+mn-cs"/>
            </a:endParaRPr>
          </a:p>
        </p:txBody>
      </p:sp>
      <p:sp>
        <p:nvSpPr>
          <p:cNvPr id="36" name="灯片编号占位符 28"/>
          <p:cNvSpPr>
            <a:spLocks noGrp="1"/>
          </p:cNvSpPr>
          <p:nvPr>
            <p:ph type="sldNum" sz="quarter" idx="4"/>
          </p:nvPr>
        </p:nvSpPr>
        <p:spPr bwMode="auto">
          <a:xfrm>
            <a:off x="1325563" y="4929188"/>
            <a:ext cx="609600" cy="517525"/>
          </a:xfrm>
          <a:prstGeom prst="rect">
            <a:avLst/>
          </a:prstGeom>
        </p:spPr>
        <p:txBody>
          <a:bodyPr vert="horz" anchor="ctr"/>
          <a:p>
            <a:pPr algn="ctr"/>
            <a:fld id="{9A0DB2DC-4C9A-4742-B13C-FB6460FD3503}" type="slidenum">
              <a:rPr lang="zh-CN" altLang="en-US" sz="1400" b="1" dirty="0">
                <a:solidFill>
                  <a:srgbClr val="FFFFFF"/>
                </a:solidFill>
              </a:rPr>
            </a:fld>
            <a:endParaRPr lang="zh-CN" altLang="en-US" sz="1400" b="1" dirty="0">
              <a:solidFill>
                <a:srgbClr val="FFFFFF"/>
              </a:solidFill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8" name="内容占位符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 eaLnBrk="1" latinLnBrk="0" hangingPunct="1"/>
            <a:r>
              <a:rPr lang="zh-CN" altLang="en-US" smtClean="0"/>
              <a:t>第二级</a:t>
            </a:r>
            <a:endParaRPr lang="zh-CN" altLang="en-US" smtClean="0"/>
          </a:p>
          <a:p>
            <a:pPr lvl="2" eaLnBrk="1" latinLnBrk="0" hangingPunct="1"/>
            <a:r>
              <a:rPr lang="zh-CN" altLang="en-US" smtClean="0"/>
              <a:t>第三级</a:t>
            </a:r>
            <a:endParaRPr lang="zh-CN" altLang="en-US" smtClean="0"/>
          </a:p>
          <a:p>
            <a:pPr lvl="3" eaLnBrk="1" latinLnBrk="0" hangingPunct="1"/>
            <a:r>
              <a:rPr lang="zh-CN" altLang="en-US" smtClean="0"/>
              <a:t>第四级</a:t>
            </a:r>
            <a:endParaRPr lang="zh-CN" altLang="en-US" smtClean="0"/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15" name="日期占位符 6"/>
          <p:cNvSpPr>
            <a:spLocks noGrp="1"/>
          </p:cNvSpPr>
          <p:nvPr>
            <p:ph type="dt" sz="half" idx="2"/>
          </p:nvPr>
        </p:nvSpPr>
        <p:spPr>
          <a:xfrm rot="5400000">
            <a:off x="7589044" y="1081881"/>
            <a:ext cx="2011363" cy="384175"/>
          </a:xfrm>
          <a:prstGeom prst="rect">
            <a:avLst/>
          </a:prstGeom>
        </p:spPr>
        <p:txBody>
          <a:bodyPr vert="horz" rtlCol="0" anchor="ctr" anchorCtr="0"/>
          <a:lstStyle/>
          <a:p>
            <a:pPr marL="0" marR="0" indent="0" defTabSz="914400" rtl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b="0" i="0" kern="1200" cap="none" spc="0" normalizeH="0" baseline="0" noProof="0">
              <a:latin typeface="+mn-lt"/>
              <a:ea typeface="+mn-ea"/>
              <a:cs typeface="+mn-cs"/>
            </a:endParaRPr>
          </a:p>
        </p:txBody>
      </p:sp>
      <p:sp>
        <p:nvSpPr>
          <p:cNvPr id="17" name="灯片编号占位符 8"/>
          <p:cNvSpPr>
            <a:spLocks noGrp="1"/>
          </p:cNvSpPr>
          <p:nvPr>
            <p:ph type="sldNum" sz="quarter" idx="4"/>
          </p:nvPr>
        </p:nvSpPr>
        <p:spPr>
          <a:xfrm>
            <a:off x="8129588" y="5734050"/>
            <a:ext cx="609600" cy="520700"/>
          </a:xfrm>
          <a:prstGeom prst="rect">
            <a:avLst/>
          </a:prstGeom>
        </p:spPr>
        <p:txBody>
          <a:bodyPr vert="horz" rtlCol="0" anchor="ctr"/>
          <a:p>
            <a:pPr algn="ctr"/>
            <a:fld id="{9A0DB2DC-4C9A-4742-B13C-FB6460FD3503}" type="slidenum">
              <a:rPr lang="zh-CN" altLang="en-US" sz="1400" b="1" dirty="0">
                <a:solidFill>
                  <a:srgbClr val="FFFFFF"/>
                </a:solidFill>
              </a:rPr>
            </a:fld>
            <a:endParaRPr lang="zh-CN" altLang="en-US" sz="1400" b="1" dirty="0">
              <a:solidFill>
                <a:srgbClr val="FFFFFF"/>
              </a:solidFill>
            </a:endParaRPr>
          </a:p>
        </p:txBody>
      </p:sp>
      <p:sp>
        <p:nvSpPr>
          <p:cNvPr id="18" name="页脚占位符 9"/>
          <p:cNvSpPr>
            <a:spLocks noGrp="1"/>
          </p:cNvSpPr>
          <p:nvPr>
            <p:ph type="ftr" sz="quarter" idx="3"/>
          </p:nvPr>
        </p:nvSpPr>
        <p:spPr>
          <a:xfrm rot="5400000">
            <a:off x="6989763" y="3736975"/>
            <a:ext cx="3200400" cy="365125"/>
          </a:xfrm>
          <a:prstGeom prst="rect">
            <a:avLst/>
          </a:prstGeom>
        </p:spPr>
        <p:txBody>
          <a:bodyPr vert="horz" rtlCol="0" anchor="ctr" anchorCtr="0"/>
          <a:lstStyle/>
          <a:p>
            <a:pPr marL="0" marR="0" indent="0" defTabSz="914400" rtl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b="0" i="0" kern="1200" cap="none" spc="0" normalizeH="0" baseline="0" noProof="0"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 showMasterSp="0">
  <p:cSld name="节标题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矩形 14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7" name="矩形 16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8" name="矩形 17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9" name="矩形 18"/>
          <p:cNvSpPr/>
          <p:nvPr/>
        </p:nvSpPr>
        <p:spPr bwMode="auto">
          <a:xfrm>
            <a:off x="1141413" y="0"/>
            <a:ext cx="230188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0" name="直接连接符 19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1" name="直接连接符 20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4" name="直接连接符 23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5" name="直接连接符 24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6" name="直接连接符 25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7" name="矩形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8" name="椭圆 27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9" name="椭圆 28"/>
          <p:cNvSpPr/>
          <p:nvPr/>
        </p:nvSpPr>
        <p:spPr bwMode="auto">
          <a:xfrm>
            <a:off x="1323975" y="4867275"/>
            <a:ext cx="642938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0" name="椭圆 29"/>
          <p:cNvSpPr/>
          <p:nvPr/>
        </p:nvSpPr>
        <p:spPr bwMode="auto">
          <a:xfrm>
            <a:off x="1090613" y="5500688"/>
            <a:ext cx="138113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1" name="椭圆 30"/>
          <p:cNvSpPr/>
          <p:nvPr/>
        </p:nvSpPr>
        <p:spPr bwMode="auto">
          <a:xfrm>
            <a:off x="1663700" y="5791200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2" name="椭圆 31"/>
          <p:cNvSpPr/>
          <p:nvPr/>
        </p:nvSpPr>
        <p:spPr bwMode="auto">
          <a:xfrm>
            <a:off x="1879600" y="4479925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3" name="直接连接符 32"/>
          <p:cNvSpPr>
            <a:spLocks noChangeShapeType="1"/>
          </p:cNvSpPr>
          <p:nvPr/>
        </p:nvSpPr>
        <p:spPr bwMode="auto">
          <a:xfrm>
            <a:off x="9097963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  <a:endParaRPr kumimoji="0" lang="zh-CN" altLang="en-US" smtClean="0"/>
          </a:p>
        </p:txBody>
      </p:sp>
      <p:sp>
        <p:nvSpPr>
          <p:cNvPr id="34" name="日期占位符 3"/>
          <p:cNvSpPr>
            <a:spLocks noGrp="1"/>
          </p:cNvSpPr>
          <p:nvPr>
            <p:ph type="dt" sz="half" idx="2"/>
          </p:nvPr>
        </p:nvSpPr>
        <p:spPr bwMode="auto">
          <a:xfrm rot="5400000">
            <a:off x="7762875" y="1169988"/>
            <a:ext cx="2286000" cy="381000"/>
          </a:xfrm>
          <a:prstGeom prst="rect">
            <a:avLst/>
          </a:prstGeom>
        </p:spPr>
        <p:txBody>
          <a:bodyPr vert="horz" anchor="ctr" anchorCtr="0"/>
          <a:lstStyle/>
          <a:p>
            <a:pPr marL="0" marR="0" indent="0" defTabSz="914400" rtl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b="0" i="0" kern="1200" cap="none" spc="0" normalizeH="0" baseline="0" noProof="0">
              <a:latin typeface="+mn-lt"/>
              <a:ea typeface="+mn-ea"/>
              <a:cs typeface="+mn-cs"/>
            </a:endParaRPr>
          </a:p>
        </p:txBody>
      </p:sp>
      <p:sp>
        <p:nvSpPr>
          <p:cNvPr id="35" name="页脚占位符 4"/>
          <p:cNvSpPr>
            <a:spLocks noGrp="1"/>
          </p:cNvSpPr>
          <p:nvPr>
            <p:ph type="ftr" sz="quarter" idx="3"/>
          </p:nvPr>
        </p:nvSpPr>
        <p:spPr bwMode="auto">
          <a:xfrm rot="5400000">
            <a:off x="7077075" y="4178300"/>
            <a:ext cx="3657600" cy="384175"/>
          </a:xfrm>
          <a:prstGeom prst="rect">
            <a:avLst/>
          </a:prstGeom>
        </p:spPr>
        <p:txBody>
          <a:bodyPr vert="horz" anchor="ctr" anchorCtr="0"/>
          <a:lstStyle/>
          <a:p>
            <a:pPr marL="0" marR="0" indent="0" defTabSz="914400" rtl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b="0" i="0" kern="1200" cap="none" spc="0" normalizeH="0" baseline="0" noProof="0">
              <a:latin typeface="+mn-lt"/>
              <a:ea typeface="+mn-ea"/>
              <a:cs typeface="+mn-cs"/>
            </a:endParaRPr>
          </a:p>
        </p:txBody>
      </p:sp>
      <p:sp>
        <p:nvSpPr>
          <p:cNvPr id="36" name="灯片编号占位符 5"/>
          <p:cNvSpPr>
            <a:spLocks noGrp="1"/>
          </p:cNvSpPr>
          <p:nvPr>
            <p:ph type="sldNum" sz="quarter" idx="4"/>
          </p:nvPr>
        </p:nvSpPr>
        <p:spPr bwMode="auto">
          <a:xfrm>
            <a:off x="1339850" y="4929188"/>
            <a:ext cx="609600" cy="517525"/>
          </a:xfrm>
          <a:prstGeom prst="rect">
            <a:avLst/>
          </a:prstGeom>
        </p:spPr>
        <p:txBody>
          <a:bodyPr vert="horz" anchor="ctr"/>
          <a:p>
            <a:pPr algn="ctr"/>
            <a:fld id="{9A0DB2DC-4C9A-4742-B13C-FB6460FD3503}" type="slidenum">
              <a:rPr lang="zh-CN" altLang="en-US" sz="1400" b="1" dirty="0">
                <a:solidFill>
                  <a:srgbClr val="FFFFFF"/>
                </a:solidFill>
              </a:rPr>
            </a:fld>
            <a:endParaRPr lang="zh-CN" altLang="en-US" sz="1400" b="1" dirty="0">
              <a:solidFill>
                <a:srgbClr val="FFFFFF"/>
              </a:solidFill>
            </a:endParaRP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9" name="内容占位符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 eaLnBrk="1" latinLnBrk="0" hangingPunct="1"/>
            <a:r>
              <a:rPr lang="zh-CN" altLang="en-US" smtClean="0"/>
              <a:t>第二级</a:t>
            </a:r>
            <a:endParaRPr lang="zh-CN" altLang="en-US" smtClean="0"/>
          </a:p>
          <a:p>
            <a:pPr lvl="2" eaLnBrk="1" latinLnBrk="0" hangingPunct="1"/>
            <a:r>
              <a:rPr lang="zh-CN" altLang="en-US" smtClean="0"/>
              <a:t>第三级</a:t>
            </a:r>
            <a:endParaRPr lang="zh-CN" altLang="en-US" smtClean="0"/>
          </a:p>
          <a:p>
            <a:pPr lvl="3" eaLnBrk="1" latinLnBrk="0" hangingPunct="1"/>
            <a:r>
              <a:rPr lang="zh-CN" altLang="en-US" smtClean="0"/>
              <a:t>第四级</a:t>
            </a:r>
            <a:endParaRPr lang="zh-CN" altLang="en-US" smtClean="0"/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11" name="内容占位符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 eaLnBrk="1" latinLnBrk="0" hangingPunct="1"/>
            <a:r>
              <a:rPr lang="zh-CN" altLang="en-US" smtClean="0"/>
              <a:t>第二级</a:t>
            </a:r>
            <a:endParaRPr lang="zh-CN" altLang="en-US" smtClean="0"/>
          </a:p>
          <a:p>
            <a:pPr lvl="2" eaLnBrk="1" latinLnBrk="0" hangingPunct="1"/>
            <a:r>
              <a:rPr lang="zh-CN" altLang="en-US" smtClean="0"/>
              <a:t>第三级</a:t>
            </a:r>
            <a:endParaRPr lang="zh-CN" altLang="en-US" smtClean="0"/>
          </a:p>
          <a:p>
            <a:pPr lvl="3" eaLnBrk="1" latinLnBrk="0" hangingPunct="1"/>
            <a:r>
              <a:rPr lang="zh-CN" altLang="en-US" smtClean="0"/>
              <a:t>第四级</a:t>
            </a:r>
            <a:endParaRPr lang="zh-CN" altLang="en-US" smtClean="0"/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ctr"/>
            <a:fld id="{9A0DB2DC-4C9A-4742-B13C-FB6460FD3503}" type="slidenum">
              <a:rPr lang="zh-CN" altLang="en-US" sz="1400" b="1" dirty="0">
                <a:solidFill>
                  <a:srgbClr val="FFFFFF"/>
                </a:solidFill>
              </a:rPr>
            </a:fld>
            <a:endParaRPr lang="zh-CN" altLang="en-US" sz="1400" b="1" dirty="0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11" name="内容占位符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 eaLnBrk="1" latinLnBrk="0" hangingPunct="1"/>
            <a:r>
              <a:rPr lang="zh-CN" altLang="en-US" smtClean="0"/>
              <a:t>第二级</a:t>
            </a:r>
            <a:endParaRPr lang="zh-CN" altLang="en-US" smtClean="0"/>
          </a:p>
          <a:p>
            <a:pPr lvl="2" eaLnBrk="1" latinLnBrk="0" hangingPunct="1"/>
            <a:r>
              <a:rPr lang="zh-CN" altLang="en-US" smtClean="0"/>
              <a:t>第三级</a:t>
            </a:r>
            <a:endParaRPr lang="zh-CN" altLang="en-US" smtClean="0"/>
          </a:p>
          <a:p>
            <a:pPr lvl="3" eaLnBrk="1" latinLnBrk="0" hangingPunct="1"/>
            <a:r>
              <a:rPr lang="zh-CN" altLang="en-US" smtClean="0"/>
              <a:t>第四级</a:t>
            </a:r>
            <a:endParaRPr lang="zh-CN" altLang="en-US" smtClean="0"/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13" name="内容占位符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 eaLnBrk="1" latinLnBrk="0" hangingPunct="1"/>
            <a:r>
              <a:rPr lang="zh-CN" altLang="en-US" smtClean="0"/>
              <a:t>第二级</a:t>
            </a:r>
            <a:endParaRPr lang="zh-CN" altLang="en-US" smtClean="0"/>
          </a:p>
          <a:p>
            <a:pPr lvl="2" eaLnBrk="1" latinLnBrk="0" hangingPunct="1"/>
            <a:r>
              <a:rPr lang="zh-CN" altLang="en-US" smtClean="0"/>
              <a:t>第三级</a:t>
            </a:r>
            <a:endParaRPr lang="zh-CN" altLang="en-US" smtClean="0"/>
          </a:p>
          <a:p>
            <a:pPr lvl="3" eaLnBrk="1" latinLnBrk="0" hangingPunct="1"/>
            <a:r>
              <a:rPr lang="zh-CN" altLang="en-US" smtClean="0"/>
              <a:t>第四级</a:t>
            </a:r>
            <a:endParaRPr lang="zh-CN" altLang="en-US" smtClean="0"/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12" name="文本占位符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  <a:endParaRPr kumimoji="0" lang="zh-CN" altLang="en-US" smtClean="0"/>
          </a:p>
        </p:txBody>
      </p:sp>
      <p:sp>
        <p:nvSpPr>
          <p:cNvPr id="14" name="文本占位符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  <a:endParaRPr kumimoji="0" lang="zh-CN" altLang="en-US" smtClean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ctr"/>
            <a:fld id="{9A0DB2DC-4C9A-4742-B13C-FB6460FD3503}" type="slidenum">
              <a:rPr lang="zh-CN" altLang="en-US" sz="1400" b="1" dirty="0">
                <a:solidFill>
                  <a:srgbClr val="FFFFFF"/>
                </a:solidFill>
              </a:rPr>
            </a:fld>
            <a:endParaRPr lang="zh-CN" altLang="en-US" sz="1400" b="1" dirty="0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15" name="日期占位符 5"/>
          <p:cNvSpPr>
            <a:spLocks noGrp="1"/>
          </p:cNvSpPr>
          <p:nvPr>
            <p:ph type="dt" sz="half" idx="2"/>
          </p:nvPr>
        </p:nvSpPr>
        <p:spPr>
          <a:xfrm rot="5400000">
            <a:off x="7589044" y="1081881"/>
            <a:ext cx="2011363" cy="384175"/>
          </a:xfrm>
          <a:prstGeom prst="rect">
            <a:avLst/>
          </a:prstGeom>
        </p:spPr>
        <p:txBody>
          <a:bodyPr vert="horz" rtlCol="0" anchor="ctr" anchorCtr="0"/>
          <a:lstStyle/>
          <a:p>
            <a:pPr marL="0" marR="0" indent="0" defTabSz="914400" rtl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b="0" i="0" kern="1200" cap="none" spc="0" normalizeH="0" baseline="0" noProof="0">
              <a:latin typeface="+mn-lt"/>
              <a:ea typeface="+mn-ea"/>
              <a:cs typeface="+mn-cs"/>
            </a:endParaRPr>
          </a:p>
        </p:txBody>
      </p:sp>
      <p:sp>
        <p:nvSpPr>
          <p:cNvPr id="17" name="灯片编号占位符 6"/>
          <p:cNvSpPr>
            <a:spLocks noGrp="1"/>
          </p:cNvSpPr>
          <p:nvPr>
            <p:ph type="sldNum" sz="quarter" idx="4"/>
          </p:nvPr>
        </p:nvSpPr>
        <p:spPr>
          <a:xfrm>
            <a:off x="8129588" y="5734050"/>
            <a:ext cx="609600" cy="520700"/>
          </a:xfrm>
          <a:prstGeom prst="rect">
            <a:avLst/>
          </a:prstGeom>
        </p:spPr>
        <p:txBody>
          <a:bodyPr vert="horz" rtlCol="0" anchor="ctr"/>
          <a:p>
            <a:pPr algn="ctr"/>
            <a:fld id="{9A0DB2DC-4C9A-4742-B13C-FB6460FD3503}" type="slidenum">
              <a:rPr lang="zh-CN" altLang="en-US" sz="1400" b="1" dirty="0">
                <a:solidFill>
                  <a:srgbClr val="FFFFFF"/>
                </a:solidFill>
              </a:rPr>
            </a:fld>
            <a:endParaRPr lang="zh-CN" altLang="en-US" sz="1400" b="1" dirty="0">
              <a:solidFill>
                <a:srgbClr val="FFFFFF"/>
              </a:solidFill>
            </a:endParaRPr>
          </a:p>
        </p:txBody>
      </p:sp>
      <p:sp>
        <p:nvSpPr>
          <p:cNvPr id="18" name="页脚占位符 7"/>
          <p:cNvSpPr>
            <a:spLocks noGrp="1"/>
          </p:cNvSpPr>
          <p:nvPr>
            <p:ph type="ftr" sz="quarter" idx="3"/>
          </p:nvPr>
        </p:nvSpPr>
        <p:spPr>
          <a:xfrm rot="5400000">
            <a:off x="6989763" y="3736975"/>
            <a:ext cx="3200400" cy="365125"/>
          </a:xfrm>
          <a:prstGeom prst="rect">
            <a:avLst/>
          </a:prstGeom>
        </p:spPr>
        <p:txBody>
          <a:bodyPr vert="horz" rtlCol="0" anchor="ctr" anchorCtr="0"/>
          <a:lstStyle/>
          <a:p>
            <a:pPr marL="0" marR="0" indent="0" defTabSz="914400" rtl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b="0" i="0" kern="1200" cap="none" spc="0" normalizeH="0" baseline="0" noProof="0"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ctr"/>
            <a:fld id="{9A0DB2DC-4C9A-4742-B13C-FB6460FD3503}" type="slidenum">
              <a:rPr lang="zh-CN" altLang="en-US" sz="1400" b="1" dirty="0">
                <a:solidFill>
                  <a:srgbClr val="FFFFFF"/>
                </a:solidFill>
              </a:rPr>
            </a:fld>
            <a:endParaRPr lang="zh-CN" altLang="en-US" sz="1400" b="1" dirty="0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 showMasterSp="0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直接连接符 14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7" name="直接连接符 16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直接连接符 17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9" name="直接连接符 1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0" name="矩形 1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1" name="直接连接符 2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4" name="椭圆 23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  <a:endParaRPr kumimoji="0" lang="zh-CN" altLang="en-US" smtClean="0"/>
          </a:p>
        </p:txBody>
      </p:sp>
      <p:sp>
        <p:nvSpPr>
          <p:cNvPr id="18" name="内容占位符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 eaLnBrk="1" latinLnBrk="0" hangingPunct="1"/>
            <a:r>
              <a:rPr lang="zh-CN" altLang="en-US" smtClean="0"/>
              <a:t>第二级</a:t>
            </a:r>
            <a:endParaRPr lang="zh-CN" altLang="en-US" smtClean="0"/>
          </a:p>
          <a:p>
            <a:pPr lvl="2" eaLnBrk="1" latinLnBrk="0" hangingPunct="1"/>
            <a:r>
              <a:rPr lang="zh-CN" altLang="en-US" smtClean="0"/>
              <a:t>第三级</a:t>
            </a:r>
            <a:endParaRPr lang="zh-CN" altLang="en-US" smtClean="0"/>
          </a:p>
          <a:p>
            <a:pPr lvl="3" eaLnBrk="1" latinLnBrk="0" hangingPunct="1"/>
            <a:r>
              <a:rPr lang="zh-CN" altLang="en-US" smtClean="0"/>
              <a:t>第四级</a:t>
            </a:r>
            <a:endParaRPr lang="zh-CN" altLang="en-US" smtClean="0"/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25" name="日期占位符 20"/>
          <p:cNvSpPr>
            <a:spLocks noGrp="1"/>
          </p:cNvSpPr>
          <p:nvPr>
            <p:ph type="dt" sz="half" idx="12"/>
          </p:nvPr>
        </p:nvSpPr>
        <p:spPr>
          <a:xfrm rot="5400000">
            <a:off x="7589044" y="1081881"/>
            <a:ext cx="2011363" cy="384175"/>
          </a:xfrm>
          <a:prstGeom prst="rect">
            <a:avLst/>
          </a:prstGeom>
        </p:spPr>
        <p:txBody>
          <a:bodyPr vert="horz" rtlCol="0" anchor="ctr" anchorCtr="0"/>
          <a:lstStyle/>
          <a:p>
            <a:pPr marL="0" marR="0" indent="0" defTabSz="914400" rtl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b="0" i="0" kern="1200" cap="none" spc="0" normalizeH="0" baseline="0" noProof="0">
              <a:latin typeface="+mn-lt"/>
              <a:ea typeface="+mn-ea"/>
              <a:cs typeface="+mn-cs"/>
            </a:endParaRPr>
          </a:p>
        </p:txBody>
      </p:sp>
      <p:sp>
        <p:nvSpPr>
          <p:cNvPr id="26" name="灯片编号占位符 21"/>
          <p:cNvSpPr>
            <a:spLocks noGrp="1"/>
          </p:cNvSpPr>
          <p:nvPr>
            <p:ph type="sldNum" sz="quarter" idx="4"/>
          </p:nvPr>
        </p:nvSpPr>
        <p:spPr>
          <a:xfrm>
            <a:off x="8129588" y="5734050"/>
            <a:ext cx="609600" cy="520700"/>
          </a:xfrm>
          <a:prstGeom prst="rect">
            <a:avLst/>
          </a:prstGeom>
        </p:spPr>
        <p:txBody>
          <a:bodyPr vert="horz" rtlCol="0" anchor="ctr"/>
          <a:p>
            <a:pPr algn="ctr"/>
            <a:fld id="{9A0DB2DC-4C9A-4742-B13C-FB6460FD3503}" type="slidenum">
              <a:rPr lang="zh-CN" altLang="en-US" sz="1400" b="1" dirty="0">
                <a:solidFill>
                  <a:srgbClr val="FFFFFF"/>
                </a:solidFill>
              </a:rPr>
            </a:fld>
            <a:endParaRPr lang="zh-CN" altLang="en-US" sz="1400" b="1" dirty="0">
              <a:solidFill>
                <a:srgbClr val="FFFFFF"/>
              </a:solidFill>
            </a:endParaRPr>
          </a:p>
        </p:txBody>
      </p:sp>
      <p:sp>
        <p:nvSpPr>
          <p:cNvPr id="27" name="页脚占位符 22"/>
          <p:cNvSpPr>
            <a:spLocks noGrp="1"/>
          </p:cNvSpPr>
          <p:nvPr>
            <p:ph type="ftr" sz="quarter" idx="3"/>
          </p:nvPr>
        </p:nvSpPr>
        <p:spPr>
          <a:xfrm rot="5400000">
            <a:off x="6989763" y="3736975"/>
            <a:ext cx="3200400" cy="365125"/>
          </a:xfrm>
          <a:prstGeom prst="rect">
            <a:avLst/>
          </a:prstGeom>
        </p:spPr>
        <p:txBody>
          <a:bodyPr vert="horz" rtlCol="0" anchor="ctr" anchorCtr="0"/>
          <a:lstStyle/>
          <a:p>
            <a:pPr marL="0" marR="0" indent="0" defTabSz="914400" rtl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b="0" i="0" kern="1200" cap="none" spc="0" normalizeH="0" baseline="0" noProof="0">
              <a:latin typeface="+mn-lt"/>
              <a:ea typeface="+mn-ea"/>
              <a:cs typeface="+mn-cs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8" name="内容占位符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 eaLnBrk="1" latinLnBrk="0" hangingPunct="1"/>
            <a:r>
              <a:rPr lang="zh-CN" altLang="en-US" smtClean="0"/>
              <a:t>第二级</a:t>
            </a:r>
            <a:endParaRPr lang="zh-CN" altLang="en-US" smtClean="0"/>
          </a:p>
          <a:p>
            <a:pPr lvl="2" eaLnBrk="1" latinLnBrk="0" hangingPunct="1"/>
            <a:r>
              <a:rPr lang="zh-CN" altLang="en-US" smtClean="0"/>
              <a:t>第三级</a:t>
            </a:r>
            <a:endParaRPr lang="zh-CN" altLang="en-US" smtClean="0"/>
          </a:p>
          <a:p>
            <a:pPr lvl="3" eaLnBrk="1" latinLnBrk="0" hangingPunct="1"/>
            <a:r>
              <a:rPr lang="zh-CN" altLang="en-US" smtClean="0"/>
              <a:t>第四级</a:t>
            </a:r>
            <a:endParaRPr lang="zh-CN" altLang="en-US" smtClean="0"/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15" name="日期占位符 6"/>
          <p:cNvSpPr>
            <a:spLocks noGrp="1"/>
          </p:cNvSpPr>
          <p:nvPr>
            <p:ph type="dt" sz="half" idx="2"/>
          </p:nvPr>
        </p:nvSpPr>
        <p:spPr>
          <a:xfrm rot="5400000">
            <a:off x="7589044" y="1081881"/>
            <a:ext cx="2011363" cy="384175"/>
          </a:xfrm>
          <a:prstGeom prst="rect">
            <a:avLst/>
          </a:prstGeom>
        </p:spPr>
        <p:txBody>
          <a:bodyPr vert="horz" rtlCol="0" anchor="ctr" anchorCtr="0"/>
          <a:lstStyle/>
          <a:p>
            <a:pPr marL="0" marR="0" indent="0" defTabSz="914400" rtl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b="0" i="0" kern="1200" cap="none" spc="0" normalizeH="0" baseline="0" noProof="0">
              <a:latin typeface="+mn-lt"/>
              <a:ea typeface="+mn-ea"/>
              <a:cs typeface="+mn-cs"/>
            </a:endParaRPr>
          </a:p>
        </p:txBody>
      </p:sp>
      <p:sp>
        <p:nvSpPr>
          <p:cNvPr id="17" name="灯片编号占位符 8"/>
          <p:cNvSpPr>
            <a:spLocks noGrp="1"/>
          </p:cNvSpPr>
          <p:nvPr>
            <p:ph type="sldNum" sz="quarter" idx="4"/>
          </p:nvPr>
        </p:nvSpPr>
        <p:spPr>
          <a:xfrm>
            <a:off x="8129588" y="5734050"/>
            <a:ext cx="609600" cy="520700"/>
          </a:xfrm>
          <a:prstGeom prst="rect">
            <a:avLst/>
          </a:prstGeom>
        </p:spPr>
        <p:txBody>
          <a:bodyPr vert="horz" rtlCol="0" anchor="ctr"/>
          <a:p>
            <a:pPr algn="ctr"/>
            <a:fld id="{9A0DB2DC-4C9A-4742-B13C-FB6460FD3503}" type="slidenum">
              <a:rPr lang="zh-CN" altLang="en-US" sz="1400" b="1" dirty="0">
                <a:solidFill>
                  <a:srgbClr val="FFFFFF"/>
                </a:solidFill>
              </a:rPr>
            </a:fld>
            <a:endParaRPr lang="zh-CN" altLang="en-US" sz="1400" b="1" dirty="0">
              <a:solidFill>
                <a:srgbClr val="FFFFFF"/>
              </a:solidFill>
            </a:endParaRPr>
          </a:p>
        </p:txBody>
      </p:sp>
      <p:sp>
        <p:nvSpPr>
          <p:cNvPr id="18" name="页脚占位符 9"/>
          <p:cNvSpPr>
            <a:spLocks noGrp="1"/>
          </p:cNvSpPr>
          <p:nvPr>
            <p:ph type="ftr" sz="quarter" idx="3"/>
          </p:nvPr>
        </p:nvSpPr>
        <p:spPr>
          <a:xfrm rot="5400000">
            <a:off x="6989763" y="3736975"/>
            <a:ext cx="3200400" cy="365125"/>
          </a:xfrm>
          <a:prstGeom prst="rect">
            <a:avLst/>
          </a:prstGeom>
        </p:spPr>
        <p:txBody>
          <a:bodyPr vert="horz" rtlCol="0" anchor="ctr" anchorCtr="0"/>
          <a:lstStyle/>
          <a:p>
            <a:pPr marL="0" marR="0" indent="0" defTabSz="914400" rtl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b="0" i="0" kern="1200" cap="none" spc="0" normalizeH="0" baseline="0" noProof="0"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 showMasterSp="0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直接连接符 14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7" name="椭圆 16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8" name="直接连接符 17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9" name="矩形 18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0" name="直接连接符 19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1" name="直接连接符 20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4" name="直接连接符 23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>
            <a:normAutofit/>
          </a:bodyPr>
          <a:lstStyle>
            <a:lvl1pPr marL="0" indent="0">
              <a:buNone/>
              <a:defRPr sz="3200"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Tx/>
              <a:buNone/>
              <a:defRPr/>
            </a:pPr>
            <a:r>
              <a:rPr kumimoji="0" lang="zh-CN" altLang="en-US" sz="3200" b="0" i="0" u="none" strike="noStrike" kern="1200" cap="none" spc="0" normalizeH="0" baseline="0" noProof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单击图标添加图片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  <a:endParaRPr kumimoji="0" lang="zh-CN" altLang="en-US" smtClean="0"/>
          </a:p>
        </p:txBody>
      </p:sp>
      <p:sp>
        <p:nvSpPr>
          <p:cNvPr id="25" name="日期占位符 16"/>
          <p:cNvSpPr>
            <a:spLocks noGrp="1"/>
          </p:cNvSpPr>
          <p:nvPr>
            <p:ph type="dt" sz="half" idx="12"/>
          </p:nvPr>
        </p:nvSpPr>
        <p:spPr>
          <a:xfrm rot="5400000">
            <a:off x="7589044" y="1081881"/>
            <a:ext cx="2011363" cy="384175"/>
          </a:xfrm>
          <a:prstGeom prst="rect">
            <a:avLst/>
          </a:prstGeom>
        </p:spPr>
        <p:txBody>
          <a:bodyPr vert="horz" rtlCol="0" anchor="ctr" anchorCtr="0"/>
          <a:lstStyle/>
          <a:p>
            <a:pPr marL="0" marR="0" indent="0" defTabSz="914400" rtl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b="0" i="0" kern="1200" cap="none" spc="0" normalizeH="0" baseline="0" noProof="0">
              <a:latin typeface="+mn-lt"/>
              <a:ea typeface="+mn-ea"/>
              <a:cs typeface="+mn-cs"/>
            </a:endParaRPr>
          </a:p>
        </p:txBody>
      </p:sp>
      <p:sp>
        <p:nvSpPr>
          <p:cNvPr id="26" name="灯片编号占位符 17"/>
          <p:cNvSpPr>
            <a:spLocks noGrp="1"/>
          </p:cNvSpPr>
          <p:nvPr>
            <p:ph type="sldNum" sz="quarter" idx="4"/>
          </p:nvPr>
        </p:nvSpPr>
        <p:spPr>
          <a:xfrm>
            <a:off x="8129588" y="5734050"/>
            <a:ext cx="609600" cy="520700"/>
          </a:xfrm>
          <a:prstGeom prst="rect">
            <a:avLst/>
          </a:prstGeom>
        </p:spPr>
        <p:txBody>
          <a:bodyPr vert="horz" rtlCol="0" anchor="ctr"/>
          <a:p>
            <a:pPr algn="ctr"/>
            <a:fld id="{9A0DB2DC-4C9A-4742-B13C-FB6460FD3503}" type="slidenum">
              <a:rPr lang="zh-CN" altLang="en-US" sz="1400" b="1" dirty="0">
                <a:solidFill>
                  <a:srgbClr val="FFFFFF"/>
                </a:solidFill>
              </a:rPr>
            </a:fld>
            <a:endParaRPr lang="zh-CN" altLang="en-US" sz="1400" b="1" dirty="0">
              <a:solidFill>
                <a:srgbClr val="FFFFFF"/>
              </a:solidFill>
            </a:endParaRPr>
          </a:p>
        </p:txBody>
      </p:sp>
      <p:sp>
        <p:nvSpPr>
          <p:cNvPr id="27" name="页脚占位符 20"/>
          <p:cNvSpPr>
            <a:spLocks noGrp="1"/>
          </p:cNvSpPr>
          <p:nvPr>
            <p:ph type="ftr" sz="quarter" idx="3"/>
          </p:nvPr>
        </p:nvSpPr>
        <p:spPr>
          <a:xfrm rot="5400000">
            <a:off x="6989763" y="3736975"/>
            <a:ext cx="3200400" cy="365125"/>
          </a:xfrm>
          <a:prstGeom prst="rect">
            <a:avLst/>
          </a:prstGeom>
        </p:spPr>
        <p:txBody>
          <a:bodyPr vert="horz" rtlCol="0" anchor="ctr" anchorCtr="0"/>
          <a:lstStyle/>
          <a:p>
            <a:pPr marL="0" marR="0" indent="0" defTabSz="914400" rtl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b="0" i="0" kern="1200" cap="none" spc="0" normalizeH="0" baseline="0" noProof="0"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 eaLnBrk="1" latinLnBrk="0" hangingPunct="1"/>
            <a:r>
              <a:rPr lang="zh-CN" altLang="en-US" smtClean="0"/>
              <a:t>第二级</a:t>
            </a:r>
            <a:endParaRPr lang="zh-CN" altLang="en-US" smtClean="0"/>
          </a:p>
          <a:p>
            <a:pPr lvl="2" eaLnBrk="1" latinLnBrk="0" hangingPunct="1"/>
            <a:r>
              <a:rPr lang="zh-CN" altLang="en-US" smtClean="0"/>
              <a:t>第三级</a:t>
            </a:r>
            <a:endParaRPr lang="zh-CN" altLang="en-US" smtClean="0"/>
          </a:p>
          <a:p>
            <a:pPr lvl="3" eaLnBrk="1" latinLnBrk="0" hangingPunct="1"/>
            <a:r>
              <a:rPr lang="zh-CN" altLang="en-US" smtClean="0"/>
              <a:t>第四级</a:t>
            </a:r>
            <a:endParaRPr lang="zh-CN" altLang="en-US" smtClean="0"/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ctr"/>
            <a:fld id="{9A0DB2DC-4C9A-4742-B13C-FB6460FD3503}" type="slidenum">
              <a:rPr lang="zh-CN" altLang="en-US" sz="1400" b="1" dirty="0">
                <a:solidFill>
                  <a:srgbClr val="FFFFFF"/>
                </a:solidFill>
              </a:rPr>
            </a:fld>
            <a:endParaRPr lang="zh-CN" altLang="en-US" sz="1400" b="1" dirty="0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 eaLnBrk="1" latinLnBrk="0" hangingPunct="1"/>
            <a:r>
              <a:rPr lang="zh-CN" altLang="en-US" smtClean="0"/>
              <a:t>第二级</a:t>
            </a:r>
            <a:endParaRPr lang="zh-CN" altLang="en-US" smtClean="0"/>
          </a:p>
          <a:p>
            <a:pPr lvl="2" eaLnBrk="1" latinLnBrk="0" hangingPunct="1"/>
            <a:r>
              <a:rPr lang="zh-CN" altLang="en-US" smtClean="0"/>
              <a:t>第三级</a:t>
            </a:r>
            <a:endParaRPr lang="zh-CN" altLang="en-US" smtClean="0"/>
          </a:p>
          <a:p>
            <a:pPr lvl="3" eaLnBrk="1" latinLnBrk="0" hangingPunct="1"/>
            <a:r>
              <a:rPr lang="zh-CN" altLang="en-US" smtClean="0"/>
              <a:t>第四级</a:t>
            </a:r>
            <a:endParaRPr lang="zh-CN" altLang="en-US" smtClean="0"/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ctr"/>
            <a:fld id="{9A0DB2DC-4C9A-4742-B13C-FB6460FD3503}" type="slidenum">
              <a:rPr lang="zh-CN" altLang="en-US" sz="1400" b="1" dirty="0">
                <a:solidFill>
                  <a:srgbClr val="FFFFFF"/>
                </a:solidFill>
              </a:rPr>
            </a:fld>
            <a:endParaRPr lang="zh-CN" altLang="en-US" sz="1400" b="1" dirty="0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 showMasterSp="0">
  <p:cSld name="节标题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矩形 14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7" name="矩形 16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8" name="矩形 17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9" name="矩形 18"/>
          <p:cNvSpPr/>
          <p:nvPr/>
        </p:nvSpPr>
        <p:spPr bwMode="auto">
          <a:xfrm>
            <a:off x="1141413" y="0"/>
            <a:ext cx="230188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0" name="直接连接符 19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1" name="直接连接符 20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4" name="直接连接符 23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5" name="直接连接符 24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6" name="直接连接符 25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7" name="矩形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8" name="椭圆 27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9" name="椭圆 28"/>
          <p:cNvSpPr/>
          <p:nvPr/>
        </p:nvSpPr>
        <p:spPr bwMode="auto">
          <a:xfrm>
            <a:off x="1323975" y="4867275"/>
            <a:ext cx="642938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0" name="椭圆 29"/>
          <p:cNvSpPr/>
          <p:nvPr/>
        </p:nvSpPr>
        <p:spPr bwMode="auto">
          <a:xfrm>
            <a:off x="1090613" y="5500688"/>
            <a:ext cx="138113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1" name="椭圆 30"/>
          <p:cNvSpPr/>
          <p:nvPr/>
        </p:nvSpPr>
        <p:spPr bwMode="auto">
          <a:xfrm>
            <a:off x="1663700" y="5791200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2" name="椭圆 31"/>
          <p:cNvSpPr/>
          <p:nvPr/>
        </p:nvSpPr>
        <p:spPr bwMode="auto">
          <a:xfrm>
            <a:off x="1879600" y="4479925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3" name="直接连接符 32"/>
          <p:cNvSpPr>
            <a:spLocks noChangeShapeType="1"/>
          </p:cNvSpPr>
          <p:nvPr/>
        </p:nvSpPr>
        <p:spPr bwMode="auto">
          <a:xfrm>
            <a:off x="9097963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  <a:endParaRPr kumimoji="0" lang="zh-CN" altLang="en-US" smtClean="0"/>
          </a:p>
        </p:txBody>
      </p:sp>
      <p:sp>
        <p:nvSpPr>
          <p:cNvPr id="34" name="日期占位符 3"/>
          <p:cNvSpPr>
            <a:spLocks noGrp="1"/>
          </p:cNvSpPr>
          <p:nvPr>
            <p:ph type="dt" sz="half" idx="2"/>
          </p:nvPr>
        </p:nvSpPr>
        <p:spPr bwMode="auto">
          <a:xfrm rot="5400000">
            <a:off x="7762875" y="1169988"/>
            <a:ext cx="2286000" cy="381000"/>
          </a:xfrm>
          <a:prstGeom prst="rect">
            <a:avLst/>
          </a:prstGeom>
        </p:spPr>
        <p:txBody>
          <a:bodyPr vert="horz" anchor="ctr" anchorCtr="0"/>
          <a:lstStyle/>
          <a:p>
            <a:pPr marL="0" marR="0" indent="0" defTabSz="914400" rtl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b="0" i="0" kern="1200" cap="none" spc="0" normalizeH="0" baseline="0" noProof="0">
              <a:latin typeface="+mn-lt"/>
              <a:ea typeface="+mn-ea"/>
              <a:cs typeface="+mn-cs"/>
            </a:endParaRPr>
          </a:p>
        </p:txBody>
      </p:sp>
      <p:sp>
        <p:nvSpPr>
          <p:cNvPr id="35" name="页脚占位符 4"/>
          <p:cNvSpPr>
            <a:spLocks noGrp="1"/>
          </p:cNvSpPr>
          <p:nvPr>
            <p:ph type="ftr" sz="quarter" idx="3"/>
          </p:nvPr>
        </p:nvSpPr>
        <p:spPr bwMode="auto">
          <a:xfrm rot="5400000">
            <a:off x="7077075" y="4178300"/>
            <a:ext cx="3657600" cy="384175"/>
          </a:xfrm>
          <a:prstGeom prst="rect">
            <a:avLst/>
          </a:prstGeom>
        </p:spPr>
        <p:txBody>
          <a:bodyPr vert="horz" anchor="ctr" anchorCtr="0"/>
          <a:lstStyle/>
          <a:p>
            <a:pPr marL="0" marR="0" indent="0" defTabSz="914400" rtl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b="0" i="0" kern="1200" cap="none" spc="0" normalizeH="0" baseline="0" noProof="0">
              <a:latin typeface="+mn-lt"/>
              <a:ea typeface="+mn-ea"/>
              <a:cs typeface="+mn-cs"/>
            </a:endParaRPr>
          </a:p>
        </p:txBody>
      </p:sp>
      <p:sp>
        <p:nvSpPr>
          <p:cNvPr id="36" name="灯片编号占位符 5"/>
          <p:cNvSpPr>
            <a:spLocks noGrp="1"/>
          </p:cNvSpPr>
          <p:nvPr>
            <p:ph type="sldNum" sz="quarter" idx="4"/>
          </p:nvPr>
        </p:nvSpPr>
        <p:spPr bwMode="auto">
          <a:xfrm>
            <a:off x="1339850" y="4929188"/>
            <a:ext cx="609600" cy="517525"/>
          </a:xfrm>
          <a:prstGeom prst="rect">
            <a:avLst/>
          </a:prstGeom>
        </p:spPr>
        <p:txBody>
          <a:bodyPr vert="horz" anchor="ctr"/>
          <a:p>
            <a:pPr algn="ctr"/>
            <a:fld id="{9A0DB2DC-4C9A-4742-B13C-FB6460FD3503}" type="slidenum">
              <a:rPr lang="zh-CN" altLang="en-US" sz="1400" b="1" dirty="0">
                <a:solidFill>
                  <a:srgbClr val="FFFFFF"/>
                </a:solidFill>
              </a:rPr>
            </a:fld>
            <a:endParaRPr lang="zh-CN" altLang="en-US" sz="1400" b="1" dirty="0">
              <a:solidFill>
                <a:srgbClr val="FFFFFF"/>
              </a:solidFill>
            </a:endParaRP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9" name="内容占位符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 eaLnBrk="1" latinLnBrk="0" hangingPunct="1"/>
            <a:r>
              <a:rPr lang="zh-CN" altLang="en-US" smtClean="0"/>
              <a:t>第二级</a:t>
            </a:r>
            <a:endParaRPr lang="zh-CN" altLang="en-US" smtClean="0"/>
          </a:p>
          <a:p>
            <a:pPr lvl="2" eaLnBrk="1" latinLnBrk="0" hangingPunct="1"/>
            <a:r>
              <a:rPr lang="zh-CN" altLang="en-US" smtClean="0"/>
              <a:t>第三级</a:t>
            </a:r>
            <a:endParaRPr lang="zh-CN" altLang="en-US" smtClean="0"/>
          </a:p>
          <a:p>
            <a:pPr lvl="3" eaLnBrk="1" latinLnBrk="0" hangingPunct="1"/>
            <a:r>
              <a:rPr lang="zh-CN" altLang="en-US" smtClean="0"/>
              <a:t>第四级</a:t>
            </a:r>
            <a:endParaRPr lang="zh-CN" altLang="en-US" smtClean="0"/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11" name="内容占位符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 eaLnBrk="1" latinLnBrk="0" hangingPunct="1"/>
            <a:r>
              <a:rPr lang="zh-CN" altLang="en-US" smtClean="0"/>
              <a:t>第二级</a:t>
            </a:r>
            <a:endParaRPr lang="zh-CN" altLang="en-US" smtClean="0"/>
          </a:p>
          <a:p>
            <a:pPr lvl="2" eaLnBrk="1" latinLnBrk="0" hangingPunct="1"/>
            <a:r>
              <a:rPr lang="zh-CN" altLang="en-US" smtClean="0"/>
              <a:t>第三级</a:t>
            </a:r>
            <a:endParaRPr lang="zh-CN" altLang="en-US" smtClean="0"/>
          </a:p>
          <a:p>
            <a:pPr lvl="3" eaLnBrk="1" latinLnBrk="0" hangingPunct="1"/>
            <a:r>
              <a:rPr lang="zh-CN" altLang="en-US" smtClean="0"/>
              <a:t>第四级</a:t>
            </a:r>
            <a:endParaRPr lang="zh-CN" altLang="en-US" smtClean="0"/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ctr"/>
            <a:fld id="{9A0DB2DC-4C9A-4742-B13C-FB6460FD3503}" type="slidenum">
              <a:rPr lang="zh-CN" altLang="en-US" sz="1400" b="1" dirty="0">
                <a:solidFill>
                  <a:srgbClr val="FFFFFF"/>
                </a:solidFill>
              </a:rPr>
            </a:fld>
            <a:endParaRPr lang="zh-CN" altLang="en-US" sz="1400" b="1" dirty="0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11" name="内容占位符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 eaLnBrk="1" latinLnBrk="0" hangingPunct="1"/>
            <a:r>
              <a:rPr lang="zh-CN" altLang="en-US" smtClean="0"/>
              <a:t>第二级</a:t>
            </a:r>
            <a:endParaRPr lang="zh-CN" altLang="en-US" smtClean="0"/>
          </a:p>
          <a:p>
            <a:pPr lvl="2" eaLnBrk="1" latinLnBrk="0" hangingPunct="1"/>
            <a:r>
              <a:rPr lang="zh-CN" altLang="en-US" smtClean="0"/>
              <a:t>第三级</a:t>
            </a:r>
            <a:endParaRPr lang="zh-CN" altLang="en-US" smtClean="0"/>
          </a:p>
          <a:p>
            <a:pPr lvl="3" eaLnBrk="1" latinLnBrk="0" hangingPunct="1"/>
            <a:r>
              <a:rPr lang="zh-CN" altLang="en-US" smtClean="0"/>
              <a:t>第四级</a:t>
            </a:r>
            <a:endParaRPr lang="zh-CN" altLang="en-US" smtClean="0"/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13" name="内容占位符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 eaLnBrk="1" latinLnBrk="0" hangingPunct="1"/>
            <a:r>
              <a:rPr lang="zh-CN" altLang="en-US" smtClean="0"/>
              <a:t>第二级</a:t>
            </a:r>
            <a:endParaRPr lang="zh-CN" altLang="en-US" smtClean="0"/>
          </a:p>
          <a:p>
            <a:pPr lvl="2" eaLnBrk="1" latinLnBrk="0" hangingPunct="1"/>
            <a:r>
              <a:rPr lang="zh-CN" altLang="en-US" smtClean="0"/>
              <a:t>第三级</a:t>
            </a:r>
            <a:endParaRPr lang="zh-CN" altLang="en-US" smtClean="0"/>
          </a:p>
          <a:p>
            <a:pPr lvl="3" eaLnBrk="1" latinLnBrk="0" hangingPunct="1"/>
            <a:r>
              <a:rPr lang="zh-CN" altLang="en-US" smtClean="0"/>
              <a:t>第四级</a:t>
            </a:r>
            <a:endParaRPr lang="zh-CN" altLang="en-US" smtClean="0"/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12" name="文本占位符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  <a:endParaRPr kumimoji="0" lang="zh-CN" altLang="en-US" smtClean="0"/>
          </a:p>
        </p:txBody>
      </p:sp>
      <p:sp>
        <p:nvSpPr>
          <p:cNvPr id="14" name="文本占位符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  <a:endParaRPr kumimoji="0" lang="zh-CN" altLang="en-US" smtClean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ctr"/>
            <a:fld id="{9A0DB2DC-4C9A-4742-B13C-FB6460FD3503}" type="slidenum">
              <a:rPr lang="zh-CN" altLang="en-US" sz="1400" b="1" dirty="0">
                <a:solidFill>
                  <a:srgbClr val="FFFFFF"/>
                </a:solidFill>
              </a:rPr>
            </a:fld>
            <a:endParaRPr lang="zh-CN" altLang="en-US" sz="1400" b="1" dirty="0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15" name="日期占位符 5"/>
          <p:cNvSpPr>
            <a:spLocks noGrp="1"/>
          </p:cNvSpPr>
          <p:nvPr>
            <p:ph type="dt" sz="half" idx="2"/>
          </p:nvPr>
        </p:nvSpPr>
        <p:spPr>
          <a:xfrm rot="5400000">
            <a:off x="7589044" y="1081881"/>
            <a:ext cx="2011363" cy="384175"/>
          </a:xfrm>
          <a:prstGeom prst="rect">
            <a:avLst/>
          </a:prstGeom>
        </p:spPr>
        <p:txBody>
          <a:bodyPr vert="horz" rtlCol="0" anchor="ctr" anchorCtr="0"/>
          <a:lstStyle/>
          <a:p>
            <a:pPr marL="0" marR="0" indent="0" defTabSz="914400" rtl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b="0" i="0" kern="1200" cap="none" spc="0" normalizeH="0" baseline="0" noProof="0">
              <a:latin typeface="+mn-lt"/>
              <a:ea typeface="+mn-ea"/>
              <a:cs typeface="+mn-cs"/>
            </a:endParaRPr>
          </a:p>
        </p:txBody>
      </p:sp>
      <p:sp>
        <p:nvSpPr>
          <p:cNvPr id="17" name="灯片编号占位符 6"/>
          <p:cNvSpPr>
            <a:spLocks noGrp="1"/>
          </p:cNvSpPr>
          <p:nvPr>
            <p:ph type="sldNum" sz="quarter" idx="4"/>
          </p:nvPr>
        </p:nvSpPr>
        <p:spPr>
          <a:xfrm>
            <a:off x="8129588" y="5734050"/>
            <a:ext cx="609600" cy="520700"/>
          </a:xfrm>
          <a:prstGeom prst="rect">
            <a:avLst/>
          </a:prstGeom>
        </p:spPr>
        <p:txBody>
          <a:bodyPr vert="horz" rtlCol="0" anchor="ctr"/>
          <a:p>
            <a:pPr algn="ctr"/>
            <a:fld id="{9A0DB2DC-4C9A-4742-B13C-FB6460FD3503}" type="slidenum">
              <a:rPr lang="zh-CN" altLang="en-US" sz="1400" b="1" dirty="0">
                <a:solidFill>
                  <a:srgbClr val="FFFFFF"/>
                </a:solidFill>
              </a:rPr>
            </a:fld>
            <a:endParaRPr lang="zh-CN" altLang="en-US" sz="1400" b="1" dirty="0">
              <a:solidFill>
                <a:srgbClr val="FFFFFF"/>
              </a:solidFill>
            </a:endParaRPr>
          </a:p>
        </p:txBody>
      </p:sp>
      <p:sp>
        <p:nvSpPr>
          <p:cNvPr id="18" name="页脚占位符 7"/>
          <p:cNvSpPr>
            <a:spLocks noGrp="1"/>
          </p:cNvSpPr>
          <p:nvPr>
            <p:ph type="ftr" sz="quarter" idx="3"/>
          </p:nvPr>
        </p:nvSpPr>
        <p:spPr>
          <a:xfrm rot="5400000">
            <a:off x="6989763" y="3736975"/>
            <a:ext cx="3200400" cy="365125"/>
          </a:xfrm>
          <a:prstGeom prst="rect">
            <a:avLst/>
          </a:prstGeom>
        </p:spPr>
        <p:txBody>
          <a:bodyPr vert="horz" rtlCol="0" anchor="ctr" anchorCtr="0"/>
          <a:lstStyle/>
          <a:p>
            <a:pPr marL="0" marR="0" indent="0" defTabSz="914400" rtl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b="0" i="0" kern="1200" cap="none" spc="0" normalizeH="0" baseline="0" noProof="0"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ctr"/>
            <a:fld id="{9A0DB2DC-4C9A-4742-B13C-FB6460FD3503}" type="slidenum">
              <a:rPr lang="zh-CN" altLang="en-US" sz="1400" b="1" dirty="0">
                <a:solidFill>
                  <a:srgbClr val="FFFFFF"/>
                </a:solidFill>
              </a:rPr>
            </a:fld>
            <a:endParaRPr lang="zh-CN" altLang="en-US" sz="1400" b="1" dirty="0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 showMasterSp="0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直接连接符 14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7" name="直接连接符 16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直接连接符 17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9" name="直接连接符 1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0" name="矩形 1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1" name="直接连接符 2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4" name="椭圆 23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  <a:endParaRPr kumimoji="0" lang="zh-CN" altLang="en-US" smtClean="0"/>
          </a:p>
        </p:txBody>
      </p:sp>
      <p:sp>
        <p:nvSpPr>
          <p:cNvPr id="18" name="内容占位符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 eaLnBrk="1" latinLnBrk="0" hangingPunct="1"/>
            <a:r>
              <a:rPr lang="zh-CN" altLang="en-US" smtClean="0"/>
              <a:t>第二级</a:t>
            </a:r>
            <a:endParaRPr lang="zh-CN" altLang="en-US" smtClean="0"/>
          </a:p>
          <a:p>
            <a:pPr lvl="2" eaLnBrk="1" latinLnBrk="0" hangingPunct="1"/>
            <a:r>
              <a:rPr lang="zh-CN" altLang="en-US" smtClean="0"/>
              <a:t>第三级</a:t>
            </a:r>
            <a:endParaRPr lang="zh-CN" altLang="en-US" smtClean="0"/>
          </a:p>
          <a:p>
            <a:pPr lvl="3" eaLnBrk="1" latinLnBrk="0" hangingPunct="1"/>
            <a:r>
              <a:rPr lang="zh-CN" altLang="en-US" smtClean="0"/>
              <a:t>第四级</a:t>
            </a:r>
            <a:endParaRPr lang="zh-CN" altLang="en-US" smtClean="0"/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25" name="日期占位符 20"/>
          <p:cNvSpPr>
            <a:spLocks noGrp="1"/>
          </p:cNvSpPr>
          <p:nvPr>
            <p:ph type="dt" sz="half" idx="12"/>
          </p:nvPr>
        </p:nvSpPr>
        <p:spPr>
          <a:xfrm rot="5400000">
            <a:off x="7589044" y="1081881"/>
            <a:ext cx="2011363" cy="384175"/>
          </a:xfrm>
          <a:prstGeom prst="rect">
            <a:avLst/>
          </a:prstGeom>
        </p:spPr>
        <p:txBody>
          <a:bodyPr vert="horz" rtlCol="0" anchor="ctr" anchorCtr="0"/>
          <a:lstStyle/>
          <a:p>
            <a:pPr marL="0" marR="0" indent="0" defTabSz="914400" rtl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b="0" i="0" kern="1200" cap="none" spc="0" normalizeH="0" baseline="0" noProof="0">
              <a:latin typeface="+mn-lt"/>
              <a:ea typeface="+mn-ea"/>
              <a:cs typeface="+mn-cs"/>
            </a:endParaRPr>
          </a:p>
        </p:txBody>
      </p:sp>
      <p:sp>
        <p:nvSpPr>
          <p:cNvPr id="26" name="灯片编号占位符 21"/>
          <p:cNvSpPr>
            <a:spLocks noGrp="1"/>
          </p:cNvSpPr>
          <p:nvPr>
            <p:ph type="sldNum" sz="quarter" idx="4"/>
          </p:nvPr>
        </p:nvSpPr>
        <p:spPr>
          <a:xfrm>
            <a:off x="8129588" y="5734050"/>
            <a:ext cx="609600" cy="520700"/>
          </a:xfrm>
          <a:prstGeom prst="rect">
            <a:avLst/>
          </a:prstGeom>
        </p:spPr>
        <p:txBody>
          <a:bodyPr vert="horz" rtlCol="0" anchor="ctr"/>
          <a:p>
            <a:pPr algn="ctr"/>
            <a:fld id="{9A0DB2DC-4C9A-4742-B13C-FB6460FD3503}" type="slidenum">
              <a:rPr lang="zh-CN" altLang="en-US" sz="1400" b="1" dirty="0">
                <a:solidFill>
                  <a:srgbClr val="FFFFFF"/>
                </a:solidFill>
              </a:rPr>
            </a:fld>
            <a:endParaRPr lang="zh-CN" altLang="en-US" sz="1400" b="1" dirty="0">
              <a:solidFill>
                <a:srgbClr val="FFFFFF"/>
              </a:solidFill>
            </a:endParaRPr>
          </a:p>
        </p:txBody>
      </p:sp>
      <p:sp>
        <p:nvSpPr>
          <p:cNvPr id="27" name="页脚占位符 22"/>
          <p:cNvSpPr>
            <a:spLocks noGrp="1"/>
          </p:cNvSpPr>
          <p:nvPr>
            <p:ph type="ftr" sz="quarter" idx="3"/>
          </p:nvPr>
        </p:nvSpPr>
        <p:spPr>
          <a:xfrm rot="5400000">
            <a:off x="6989763" y="3736975"/>
            <a:ext cx="3200400" cy="365125"/>
          </a:xfrm>
          <a:prstGeom prst="rect">
            <a:avLst/>
          </a:prstGeom>
        </p:spPr>
        <p:txBody>
          <a:bodyPr vert="horz" rtlCol="0" anchor="ctr" anchorCtr="0"/>
          <a:lstStyle/>
          <a:p>
            <a:pPr marL="0" marR="0" indent="0" defTabSz="914400" rtl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b="0" i="0" kern="1200" cap="none" spc="0" normalizeH="0" baseline="0" noProof="0">
              <a:latin typeface="+mn-lt"/>
              <a:ea typeface="+mn-ea"/>
              <a:cs typeface="+mn-cs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 showMasterSp="0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直接连接符 14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7" name="椭圆 16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8" name="直接连接符 17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9" name="矩形 18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0" name="直接连接符 19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1" name="直接连接符 20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4" name="直接连接符 23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>
            <a:normAutofit/>
          </a:bodyPr>
          <a:lstStyle>
            <a:lvl1pPr marL="0" indent="0">
              <a:buNone/>
              <a:defRPr sz="3200"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Tx/>
              <a:buNone/>
              <a:defRPr/>
            </a:pPr>
            <a:r>
              <a:rPr kumimoji="0" lang="zh-CN" altLang="en-US" sz="3200" b="0" i="0" u="none" strike="noStrike" kern="1200" cap="none" spc="0" normalizeH="0" baseline="0" noProof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单击图标添加图片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  <a:endParaRPr kumimoji="0" lang="zh-CN" altLang="en-US" smtClean="0"/>
          </a:p>
        </p:txBody>
      </p:sp>
      <p:sp>
        <p:nvSpPr>
          <p:cNvPr id="25" name="日期占位符 16"/>
          <p:cNvSpPr>
            <a:spLocks noGrp="1"/>
          </p:cNvSpPr>
          <p:nvPr>
            <p:ph type="dt" sz="half" idx="12"/>
          </p:nvPr>
        </p:nvSpPr>
        <p:spPr>
          <a:xfrm rot="5400000">
            <a:off x="7589044" y="1081881"/>
            <a:ext cx="2011363" cy="384175"/>
          </a:xfrm>
          <a:prstGeom prst="rect">
            <a:avLst/>
          </a:prstGeom>
        </p:spPr>
        <p:txBody>
          <a:bodyPr vert="horz" rtlCol="0" anchor="ctr" anchorCtr="0"/>
          <a:lstStyle/>
          <a:p>
            <a:pPr marL="0" marR="0" indent="0" defTabSz="914400" rtl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b="0" i="0" kern="1200" cap="none" spc="0" normalizeH="0" baseline="0" noProof="0">
              <a:latin typeface="+mn-lt"/>
              <a:ea typeface="+mn-ea"/>
              <a:cs typeface="+mn-cs"/>
            </a:endParaRPr>
          </a:p>
        </p:txBody>
      </p:sp>
      <p:sp>
        <p:nvSpPr>
          <p:cNvPr id="26" name="灯片编号占位符 17"/>
          <p:cNvSpPr>
            <a:spLocks noGrp="1"/>
          </p:cNvSpPr>
          <p:nvPr>
            <p:ph type="sldNum" sz="quarter" idx="4"/>
          </p:nvPr>
        </p:nvSpPr>
        <p:spPr>
          <a:xfrm>
            <a:off x="8129588" y="5734050"/>
            <a:ext cx="609600" cy="520700"/>
          </a:xfrm>
          <a:prstGeom prst="rect">
            <a:avLst/>
          </a:prstGeom>
        </p:spPr>
        <p:txBody>
          <a:bodyPr vert="horz" rtlCol="0" anchor="ctr"/>
          <a:p>
            <a:pPr algn="ctr"/>
            <a:fld id="{9A0DB2DC-4C9A-4742-B13C-FB6460FD3503}" type="slidenum">
              <a:rPr lang="zh-CN" altLang="en-US" sz="1400" b="1" dirty="0">
                <a:solidFill>
                  <a:srgbClr val="FFFFFF"/>
                </a:solidFill>
              </a:rPr>
            </a:fld>
            <a:endParaRPr lang="zh-CN" altLang="en-US" sz="1400" b="1" dirty="0">
              <a:solidFill>
                <a:srgbClr val="FFFFFF"/>
              </a:solidFill>
            </a:endParaRPr>
          </a:p>
        </p:txBody>
      </p:sp>
      <p:sp>
        <p:nvSpPr>
          <p:cNvPr id="27" name="页脚占位符 20"/>
          <p:cNvSpPr>
            <a:spLocks noGrp="1"/>
          </p:cNvSpPr>
          <p:nvPr>
            <p:ph type="ftr" sz="quarter" idx="3"/>
          </p:nvPr>
        </p:nvSpPr>
        <p:spPr>
          <a:xfrm rot="5400000">
            <a:off x="6989763" y="3736975"/>
            <a:ext cx="3200400" cy="365125"/>
          </a:xfrm>
          <a:prstGeom prst="rect">
            <a:avLst/>
          </a:prstGeom>
        </p:spPr>
        <p:txBody>
          <a:bodyPr vert="horz" rtlCol="0" anchor="ctr" anchorCtr="0"/>
          <a:lstStyle/>
          <a:p>
            <a:pPr marL="0" marR="0" indent="0" defTabSz="914400" rtl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b="0" i="0" kern="1200" cap="none" spc="0" normalizeH="0" baseline="0" noProof="0"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0.xml"/><Relationship Id="rId8" Type="http://schemas.openxmlformats.org/officeDocument/2006/relationships/slideLayout" Target="../slideLayouts/slideLayout19.xml"/><Relationship Id="rId7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2" Type="http://schemas.openxmlformats.org/officeDocument/2006/relationships/theme" Target="../theme/theme2.xml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/>
      <p:sp>
        <p:nvSpPr>
          <p:cNvPr id="16" name="直接连接符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2" name="标题占位符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1028" name="文本占位符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625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en-US" altLang="x-none" dirty="0"/>
          </a:p>
        </p:txBody>
      </p:sp>
      <p:sp>
        <p:nvSpPr>
          <p:cNvPr id="14" name="日期占位符 13"/>
          <p:cNvSpPr>
            <a:spLocks noGrp="1"/>
          </p:cNvSpPr>
          <p:nvPr>
            <p:ph type="dt" sz="half" idx="2"/>
          </p:nvPr>
        </p:nvSpPr>
        <p:spPr>
          <a:xfrm rot="5400000">
            <a:off x="7589044" y="1081881"/>
            <a:ext cx="2011363" cy="384175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3"/>
          </p:nvPr>
        </p:nvSpPr>
        <p:spPr>
          <a:xfrm rot="5400000">
            <a:off x="6989763" y="3736975"/>
            <a:ext cx="32004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直接连接符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直接连接符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矩形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直接连接符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椭圆 11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3" name="灯片编号占位符 22"/>
          <p:cNvSpPr>
            <a:spLocks noGrp="1"/>
          </p:cNvSpPr>
          <p:nvPr>
            <p:ph type="sldNum" sz="quarter" idx="4"/>
          </p:nvPr>
        </p:nvSpPr>
        <p:spPr>
          <a:xfrm>
            <a:off x="8129588" y="5734050"/>
            <a:ext cx="609600" cy="520700"/>
          </a:xfrm>
          <a:prstGeom prst="rect">
            <a:avLst/>
          </a:prstGeom>
        </p:spPr>
        <p:txBody>
          <a:bodyPr vert="horz" anchor="ctr"/>
          <a:p>
            <a:pPr lvl="0" algn="ctr"/>
            <a:fld id="{9A0DB2DC-4C9A-4742-B13C-FB6460FD3503}" type="slidenum">
              <a:rPr lang="zh-CN" altLang="en-US" sz="1400" b="1" dirty="0">
                <a:solidFill>
                  <a:srgbClr val="FFFFFF"/>
                </a:solidFill>
              </a:rPr>
            </a:fld>
            <a:endParaRPr lang="zh-CN" altLang="en-US" sz="1400" b="1" dirty="0">
              <a:solidFill>
                <a:srgbClr val="FFFFFF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 panose="05000000000000000000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 panose="05020102010507070707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 panose="05000000000000000000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 panose="05000000000000000000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 panose="05020102010507070707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 panose="05000000000000000000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/>
      <p:sp>
        <p:nvSpPr>
          <p:cNvPr id="16" name="直接连接符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2" name="标题占位符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1028" name="文本占位符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625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en-US" altLang="x-none" dirty="0"/>
          </a:p>
        </p:txBody>
      </p:sp>
      <p:sp>
        <p:nvSpPr>
          <p:cNvPr id="14" name="日期占位符 13"/>
          <p:cNvSpPr>
            <a:spLocks noGrp="1"/>
          </p:cNvSpPr>
          <p:nvPr>
            <p:ph type="dt" sz="half" idx="2"/>
          </p:nvPr>
        </p:nvSpPr>
        <p:spPr>
          <a:xfrm rot="5400000">
            <a:off x="7589044" y="1081881"/>
            <a:ext cx="2011363" cy="384175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3"/>
          </p:nvPr>
        </p:nvSpPr>
        <p:spPr>
          <a:xfrm rot="5400000">
            <a:off x="6989763" y="3736975"/>
            <a:ext cx="32004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直接连接符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直接连接符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矩形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直接连接符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椭圆 11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3" name="灯片编号占位符 22"/>
          <p:cNvSpPr>
            <a:spLocks noGrp="1"/>
          </p:cNvSpPr>
          <p:nvPr>
            <p:ph type="sldNum" sz="quarter" idx="4"/>
          </p:nvPr>
        </p:nvSpPr>
        <p:spPr>
          <a:xfrm>
            <a:off x="8129588" y="5734050"/>
            <a:ext cx="609600" cy="520700"/>
          </a:xfrm>
          <a:prstGeom prst="rect">
            <a:avLst/>
          </a:prstGeom>
        </p:spPr>
        <p:txBody>
          <a:bodyPr vert="horz" anchor="ctr"/>
          <a:p>
            <a:pPr lvl="0" algn="ctr"/>
            <a:fld id="{9A0DB2DC-4C9A-4742-B13C-FB6460FD3503}" type="slidenum">
              <a:rPr lang="zh-CN" altLang="en-US" sz="1400" b="1" dirty="0">
                <a:solidFill>
                  <a:srgbClr val="FFFFFF"/>
                </a:solidFill>
              </a:rPr>
            </a:fld>
            <a:endParaRPr lang="zh-CN" altLang="en-US" sz="1400" b="1" dirty="0">
              <a:solidFill>
                <a:srgbClr val="FFFFFF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 panose="05000000000000000000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 panose="05020102010507070707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 panose="05000000000000000000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 panose="05000000000000000000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 panose="05020102010507070707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 panose="05000000000000000000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2124075" y="1989138"/>
            <a:ext cx="6172200" cy="1893888"/>
          </a:xfrm>
        </p:spPr>
        <p:txBody>
          <a:bodyPr vert="horz" anchor="b"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4000" b="1" i="0" u="none" strike="noStrike" kern="1200" cap="sm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华文中宋" panose="02010600040101010101" pitchFamily="2" charset="-122"/>
                <a:ea typeface="华文中宋" panose="02010600040101010101" pitchFamily="2" charset="-122"/>
                <a:cs typeface="+mj-cs"/>
              </a:rPr>
              <a:t>现代餐饮成本核算与控制</a:t>
            </a:r>
            <a:br>
              <a:rPr kumimoji="0" lang="zh-CN" altLang="en-US" sz="4000" b="1" i="0" u="none" strike="noStrike" kern="1200" cap="sm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华文中宋" panose="02010600040101010101" pitchFamily="2" charset="-122"/>
                <a:ea typeface="华文中宋" panose="02010600040101010101" pitchFamily="2" charset="-122"/>
                <a:cs typeface="+mj-cs"/>
              </a:rPr>
            </a:br>
            <a:br>
              <a:rPr kumimoji="0" lang="en-US" altLang="zh-CN" sz="1600" b="1" i="0" u="none" strike="noStrike" kern="1200" cap="sm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altLang="zh-CN" sz="3200" b="1" i="0" u="none" strike="noStrike" kern="1200" cap="sm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（</a:t>
            </a:r>
            <a:r>
              <a:rPr kumimoji="0" lang="zh-CN" altLang="en-US" sz="3200" b="1" i="0" u="none" strike="noStrike" kern="1200" cap="sm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第三版）</a:t>
            </a:r>
            <a:endParaRPr kumimoji="0" lang="zh-CN" altLang="en-US" sz="3200" b="1" i="0" u="none" strike="noStrike" kern="1200" cap="small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8195" name="副标题 2"/>
          <p:cNvSpPr>
            <a:spLocks noGrp="1"/>
          </p:cNvSpPr>
          <p:nvPr>
            <p:ph type="subTitle" idx="1"/>
          </p:nvPr>
        </p:nvSpPr>
        <p:spPr>
          <a:xfrm>
            <a:off x="2195513" y="3933825"/>
            <a:ext cx="6172200" cy="1371600"/>
          </a:xfrm>
        </p:spPr>
        <p:txBody>
          <a:bodyPr vert="horz" wrap="square" anchor="t"/>
          <a:p>
            <a:pPr>
              <a:buSzPct val="70000"/>
              <a:buFont typeface="Wingdings" panose="05000000000000000000"/>
              <a:buNone/>
            </a:pPr>
            <a:r>
              <a:rPr kumimoji="0" lang="en-US" altLang="zh-CN" kern="1200" dirty="0">
                <a:latin typeface="+mn-lt"/>
                <a:ea typeface="+mn-ea"/>
                <a:cs typeface="+mn-cs"/>
              </a:rPr>
              <a:t>     </a:t>
            </a:r>
            <a:r>
              <a:rPr kumimoji="0" lang="zh-CN" altLang="en-US" kern="1200" dirty="0">
                <a:latin typeface="+mn-lt"/>
                <a:ea typeface="+mn-ea"/>
                <a:cs typeface="+mn-cs"/>
              </a:rPr>
              <a:t>段仕洪  编著</a:t>
            </a:r>
            <a:endParaRPr kumimoji="0" lang="zh-CN" altLang="en-US" kern="1200" dirty="0">
              <a:latin typeface="+mn-lt"/>
              <a:ea typeface="+mn-ea"/>
              <a:cs typeface="+mn-cs"/>
            </a:endParaRPr>
          </a:p>
        </p:txBody>
      </p:sp>
      <p:sp>
        <p:nvSpPr>
          <p:cNvPr id="8196" name="TextBox 3"/>
          <p:cNvSpPr txBox="1"/>
          <p:nvPr/>
        </p:nvSpPr>
        <p:spPr>
          <a:xfrm>
            <a:off x="1729105" y="467360"/>
            <a:ext cx="3840480" cy="36576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lvl="0"/>
            <a:r>
              <a:rPr lang="zh-CN" altLang="en-US" dirty="0">
                <a:solidFill>
                  <a:schemeClr val="accent1">
                    <a:lumMod val="75000"/>
                  </a:schemeClr>
                </a:solidFill>
                <a:latin typeface="隶书" panose="02010509060101010101" charset="-122"/>
                <a:ea typeface="隶书" panose="02010509060101010101" charset="-122"/>
              </a:rPr>
              <a:t>高职高专餐饮管理专业规划精品教材</a:t>
            </a:r>
            <a:endParaRPr lang="zh-CN" altLang="en-US" dirty="0">
              <a:solidFill>
                <a:schemeClr val="accent1">
                  <a:lumMod val="75000"/>
                </a:schemeClr>
              </a:solidFill>
              <a:latin typeface="隶书" panose="02010509060101010101" charset="-122"/>
              <a:ea typeface="隶书" panose="02010509060101010101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4333240" y="5554345"/>
            <a:ext cx="2016125" cy="3352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1600">
                <a:latin typeface="黑体" panose="02010609060101010101" charset="-122"/>
                <a:ea typeface="黑体" panose="02010609060101010101" charset="-122"/>
              </a:rPr>
              <a:t>上海财经大学出版社</a:t>
            </a:r>
            <a:endParaRPr lang="zh-CN" altLang="en-US" sz="1600">
              <a:latin typeface="黑体" panose="02010609060101010101" charset="-122"/>
              <a:ea typeface="黑体" panose="02010609060101010101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 vert="horz" anchor="b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dirty="0">
                <a:sym typeface="+mn-ea"/>
              </a:rPr>
              <a:t>1</a:t>
            </a:r>
            <a:r>
              <a:rPr lang="en-US" dirty="0">
                <a:sym typeface="+mn-ea"/>
              </a:rPr>
              <a:t>.</a:t>
            </a:r>
            <a:r>
              <a:rPr dirty="0">
                <a:sym typeface="+mn-ea"/>
              </a:rPr>
              <a:t>2  </a:t>
            </a:r>
            <a:r>
              <a:rPr dirty="0">
                <a:latin typeface="楷体" panose="02010609060101010101" charset="-122"/>
                <a:ea typeface="楷体" panose="02010609060101010101" charset="-122"/>
                <a:sym typeface="+mn-ea"/>
              </a:rPr>
              <a:t>现代餐饮业成本核算概述</a:t>
            </a:r>
            <a:endParaRPr dirty="0"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sp>
        <p:nvSpPr>
          <p:cNvPr id="10243" name="内容占位符 2"/>
          <p:cNvSpPr>
            <a:spLocks noGrp="1"/>
          </p:cNvSpPr>
          <p:nvPr>
            <p:ph sz="quarter" idx="1"/>
          </p:nvPr>
        </p:nvSpPr>
        <p:spPr>
          <a:xfrm>
            <a:off x="430530" y="1600200"/>
            <a:ext cx="7637145" cy="4873625"/>
          </a:xfrm>
        </p:spPr>
        <p:txBody>
          <a:bodyPr vert="horz" wrap="square" anchor="t"/>
          <a:p>
            <a:pPr marL="0" indent="0">
              <a:buNone/>
            </a:pPr>
            <a:endParaRPr lang="en-US" altLang="zh-CN" b="1" dirty="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sym typeface="+mn-ea"/>
            </a:endParaRPr>
          </a:p>
          <a:p>
            <a:pPr marL="0" indent="0">
              <a:buNone/>
            </a:pPr>
            <a:r>
              <a:rPr lang="en-US" altLang="zh-CN" b="1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sym typeface="+mn-ea"/>
              </a:rPr>
              <a:t>1.</a:t>
            </a:r>
            <a:r>
              <a:rPr lang="en-US" b="1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sym typeface="+mn-ea"/>
              </a:rPr>
              <a:t>2.2  餐饮业成本核算的特点</a:t>
            </a:r>
            <a:endParaRPr lang="en-US" b="1" dirty="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sym typeface="+mn-ea"/>
            </a:endParaRPr>
          </a:p>
          <a:p>
            <a:pPr marL="0" indent="0">
              <a:buNone/>
            </a:pPr>
            <a:r>
              <a:rPr lang="en-US" altLang="zh-CN" dirty="0">
                <a:effectLst/>
                <a:sym typeface="+mn-ea"/>
              </a:rPr>
              <a:t>(</a:t>
            </a:r>
            <a:r>
              <a:rPr lang="zh-CN" altLang="en-US" dirty="0">
                <a:effectLst/>
                <a:sym typeface="+mn-ea"/>
              </a:rPr>
              <a:t>1</a:t>
            </a:r>
            <a:r>
              <a:rPr lang="en-US" altLang="zh-CN" dirty="0">
                <a:effectLst/>
                <a:sym typeface="+mn-ea"/>
              </a:rPr>
              <a:t>)</a:t>
            </a:r>
            <a:r>
              <a:rPr lang="zh-CN" altLang="en-US" dirty="0">
                <a:effectLst/>
                <a:sym typeface="+mn-ea"/>
              </a:rPr>
              <a:t>餐饮企业需要每天进行核算，从</a:t>
            </a:r>
            <a:r>
              <a:rPr lang="zh-CN" altLang="en-US" b="1" dirty="0">
                <a:effectLst/>
                <a:sym typeface="+mn-ea"/>
              </a:rPr>
              <a:t>分步核算到全程核算</a:t>
            </a:r>
            <a:endParaRPr lang="zh-CN" altLang="en-US" b="1" dirty="0">
              <a:effectLst/>
              <a:sym typeface="+mn-ea"/>
            </a:endParaRPr>
          </a:p>
          <a:p>
            <a:pPr marL="0" indent="0">
              <a:buNone/>
            </a:pPr>
            <a:r>
              <a:rPr lang="en-US" altLang="zh-CN" dirty="0">
                <a:effectLst/>
                <a:sym typeface="+mn-ea"/>
              </a:rPr>
              <a:t>(</a:t>
            </a:r>
            <a:r>
              <a:rPr lang="zh-CN" altLang="en-US" dirty="0">
                <a:effectLst/>
                <a:sym typeface="+mn-ea"/>
              </a:rPr>
              <a:t>2</a:t>
            </a:r>
            <a:r>
              <a:rPr lang="en-US" altLang="zh-CN" dirty="0">
                <a:effectLst/>
                <a:sym typeface="+mn-ea"/>
              </a:rPr>
              <a:t>)</a:t>
            </a:r>
            <a:r>
              <a:rPr lang="zh-CN" altLang="en-US" dirty="0">
                <a:effectLst/>
                <a:sym typeface="+mn-ea"/>
              </a:rPr>
              <a:t>餐饮企业</a:t>
            </a:r>
            <a:r>
              <a:rPr lang="zh-CN" altLang="en-US" b="1" dirty="0">
                <a:effectLst/>
                <a:sym typeface="+mn-ea"/>
              </a:rPr>
              <a:t>资金周转快，见效快</a:t>
            </a:r>
            <a:endParaRPr lang="zh-CN" altLang="en-US" b="1" dirty="0">
              <a:effectLst/>
              <a:sym typeface="+mn-ea"/>
            </a:endParaRPr>
          </a:p>
          <a:p>
            <a:pPr marL="0" indent="0">
              <a:buNone/>
            </a:pPr>
            <a:r>
              <a:rPr lang="en-US" altLang="zh-CN" dirty="0">
                <a:effectLst/>
                <a:sym typeface="+mn-ea"/>
              </a:rPr>
              <a:t>(3)</a:t>
            </a:r>
            <a:r>
              <a:rPr lang="zh-CN" altLang="en-US" dirty="0">
                <a:effectLst/>
                <a:sym typeface="+mn-ea"/>
              </a:rPr>
              <a:t>餐饮企业区别于其他企业的成本核算：生产时只算产品成本；经营管理费用则列入毛利率项目；一般要求日清月结，具有</a:t>
            </a:r>
            <a:r>
              <a:rPr lang="zh-CN" altLang="en-US" b="1" dirty="0">
                <a:effectLst/>
                <a:sym typeface="+mn-ea"/>
              </a:rPr>
              <a:t>特殊性和长期性</a:t>
            </a:r>
            <a:r>
              <a:rPr lang="zh-CN" altLang="en-US" dirty="0">
                <a:effectLst/>
                <a:sym typeface="+mn-ea"/>
              </a:rPr>
              <a:t>。</a:t>
            </a:r>
            <a:endParaRPr lang="zh-CN" altLang="en-US" dirty="0">
              <a:effectLst/>
              <a:sym typeface="+mn-ea"/>
            </a:endParaRPr>
          </a:p>
        </p:txBody>
      </p:sp>
      <p:cxnSp>
        <p:nvCxnSpPr>
          <p:cNvPr id="18" name="直接箭头连接符 17"/>
          <p:cNvCxnSpPr>
            <a:stCxn id="14" idx="2"/>
            <a:endCxn id="14" idx="2"/>
          </p:cNvCxnSpPr>
          <p:nvPr/>
        </p:nvCxnSpPr>
        <p:spPr>
          <a:xfrm>
            <a:off x="7179945" y="4252595"/>
            <a:ext cx="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箭头连接符 18"/>
          <p:cNvCxnSpPr>
            <a:stCxn id="14" idx="2"/>
            <a:endCxn id="14" idx="2"/>
          </p:cNvCxnSpPr>
          <p:nvPr/>
        </p:nvCxnSpPr>
        <p:spPr>
          <a:xfrm>
            <a:off x="7179945" y="4252595"/>
            <a:ext cx="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 vert="horz" anchor="b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dirty="0">
                <a:sym typeface="+mn-ea"/>
              </a:rPr>
              <a:t>1</a:t>
            </a:r>
            <a:r>
              <a:rPr lang="en-US" dirty="0">
                <a:sym typeface="+mn-ea"/>
              </a:rPr>
              <a:t>.</a:t>
            </a:r>
            <a:r>
              <a:rPr dirty="0">
                <a:sym typeface="+mn-ea"/>
              </a:rPr>
              <a:t>2  </a:t>
            </a:r>
            <a:r>
              <a:rPr dirty="0">
                <a:latin typeface="楷体" panose="02010609060101010101" charset="-122"/>
                <a:ea typeface="楷体" panose="02010609060101010101" charset="-122"/>
                <a:sym typeface="+mn-ea"/>
              </a:rPr>
              <a:t>现代餐饮业成本核算概述</a:t>
            </a:r>
            <a:endParaRPr dirty="0"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sp>
        <p:nvSpPr>
          <p:cNvPr id="10243" name="内容占位符 2"/>
          <p:cNvSpPr>
            <a:spLocks noGrp="1"/>
          </p:cNvSpPr>
          <p:nvPr>
            <p:ph sz="quarter" idx="1"/>
          </p:nvPr>
        </p:nvSpPr>
        <p:spPr>
          <a:xfrm>
            <a:off x="430530" y="1600200"/>
            <a:ext cx="7637145" cy="4873625"/>
          </a:xfrm>
        </p:spPr>
        <p:txBody>
          <a:bodyPr vert="horz" wrap="square" anchor="t"/>
          <a:p>
            <a:pPr marL="0" indent="0">
              <a:buNone/>
            </a:pPr>
            <a:endParaRPr lang="en-US" altLang="zh-CN" b="1" dirty="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sym typeface="+mn-ea"/>
            </a:endParaRPr>
          </a:p>
          <a:p>
            <a:pPr marL="0" indent="0">
              <a:buNone/>
            </a:pPr>
            <a:r>
              <a:rPr lang="en-US" altLang="zh-CN" b="1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sym typeface="+mn-ea"/>
              </a:rPr>
              <a:t>1.</a:t>
            </a:r>
            <a:r>
              <a:rPr lang="en-US" b="1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sym typeface="+mn-ea"/>
              </a:rPr>
              <a:t>2.3  餐饮业成本核算的重要性</a:t>
            </a:r>
            <a:endParaRPr lang="en-US" b="1" dirty="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sym typeface="+mn-ea"/>
            </a:endParaRPr>
          </a:p>
          <a:p>
            <a:pPr marL="0" indent="0">
              <a:buNone/>
            </a:pPr>
            <a:r>
              <a:rPr lang="en-US" altLang="zh-CN" dirty="0">
                <a:effectLst/>
                <a:sym typeface="+mn-ea"/>
              </a:rPr>
              <a:t>(</a:t>
            </a:r>
            <a:r>
              <a:rPr lang="zh-CN" altLang="en-US" dirty="0">
                <a:effectLst/>
                <a:sym typeface="+mn-ea"/>
              </a:rPr>
              <a:t>1</a:t>
            </a:r>
            <a:r>
              <a:rPr lang="en-US" altLang="zh-CN" dirty="0">
                <a:effectLst/>
                <a:sym typeface="+mn-ea"/>
              </a:rPr>
              <a:t>)</a:t>
            </a:r>
            <a:r>
              <a:rPr lang="zh-CN" altLang="en-US" dirty="0">
                <a:effectLst/>
                <a:sym typeface="+mn-ea"/>
              </a:rPr>
              <a:t>成本核算关系到企业的生存与发展</a:t>
            </a:r>
            <a:endParaRPr lang="zh-CN" altLang="en-US" dirty="0">
              <a:effectLst/>
              <a:sym typeface="+mn-ea"/>
            </a:endParaRPr>
          </a:p>
          <a:p>
            <a:pPr marL="0" indent="0">
              <a:buNone/>
            </a:pPr>
            <a:r>
              <a:rPr lang="en-US" altLang="zh-CN" dirty="0">
                <a:effectLst/>
                <a:sym typeface="+mn-ea"/>
              </a:rPr>
              <a:t>(</a:t>
            </a:r>
            <a:r>
              <a:rPr lang="zh-CN" altLang="en-US" dirty="0">
                <a:effectLst/>
                <a:sym typeface="+mn-ea"/>
              </a:rPr>
              <a:t>2</a:t>
            </a:r>
            <a:r>
              <a:rPr lang="en-US" altLang="zh-CN" dirty="0">
                <a:effectLst/>
                <a:sym typeface="+mn-ea"/>
              </a:rPr>
              <a:t>)</a:t>
            </a:r>
            <a:r>
              <a:rPr lang="zh-CN" altLang="en-US" dirty="0">
                <a:effectLst/>
                <a:sym typeface="+mn-ea"/>
              </a:rPr>
              <a:t>成本核算能检验企业经营管理的效果</a:t>
            </a:r>
            <a:endParaRPr lang="zh-CN" altLang="en-US" dirty="0">
              <a:effectLst/>
              <a:sym typeface="+mn-ea"/>
            </a:endParaRPr>
          </a:p>
          <a:p>
            <a:pPr marL="0" indent="0">
              <a:buNone/>
            </a:pPr>
            <a:r>
              <a:rPr lang="en-US" altLang="zh-CN" dirty="0">
                <a:effectLst/>
                <a:sym typeface="+mn-ea"/>
              </a:rPr>
              <a:t>(</a:t>
            </a:r>
            <a:r>
              <a:rPr lang="zh-CN" altLang="en-US" dirty="0">
                <a:effectLst/>
                <a:sym typeface="+mn-ea"/>
              </a:rPr>
              <a:t>3</a:t>
            </a:r>
            <a:r>
              <a:rPr lang="en-US" altLang="zh-CN" dirty="0">
                <a:effectLst/>
                <a:sym typeface="+mn-ea"/>
              </a:rPr>
              <a:t>)</a:t>
            </a:r>
            <a:r>
              <a:rPr lang="zh-CN" altLang="en-US" dirty="0">
                <a:effectLst/>
                <a:sym typeface="+mn-ea"/>
              </a:rPr>
              <a:t>成本核算能力关系到从业人员的就业上岗</a:t>
            </a:r>
            <a:endParaRPr lang="zh-CN" altLang="en-US" dirty="0">
              <a:effectLst/>
              <a:sym typeface="+mn-ea"/>
            </a:endParaRPr>
          </a:p>
        </p:txBody>
      </p:sp>
      <p:cxnSp>
        <p:nvCxnSpPr>
          <p:cNvPr id="18" name="直接箭头连接符 17"/>
          <p:cNvCxnSpPr>
            <a:stCxn id="14" idx="2"/>
            <a:endCxn id="14" idx="2"/>
          </p:cNvCxnSpPr>
          <p:nvPr/>
        </p:nvCxnSpPr>
        <p:spPr>
          <a:xfrm>
            <a:off x="7179945" y="4252595"/>
            <a:ext cx="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箭头连接符 18"/>
          <p:cNvCxnSpPr>
            <a:stCxn id="14" idx="2"/>
            <a:endCxn id="14" idx="2"/>
          </p:cNvCxnSpPr>
          <p:nvPr/>
        </p:nvCxnSpPr>
        <p:spPr>
          <a:xfrm>
            <a:off x="7179945" y="4252595"/>
            <a:ext cx="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 vert="horz" anchor="b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dirty="0">
                <a:sym typeface="+mn-ea"/>
              </a:rPr>
              <a:t>1</a:t>
            </a:r>
            <a:r>
              <a:rPr lang="en-US" dirty="0">
                <a:sym typeface="+mn-ea"/>
              </a:rPr>
              <a:t>.</a:t>
            </a:r>
            <a:r>
              <a:rPr dirty="0">
                <a:sym typeface="+mn-ea"/>
              </a:rPr>
              <a:t>2  </a:t>
            </a:r>
            <a:r>
              <a:rPr dirty="0">
                <a:latin typeface="楷体" panose="02010609060101010101" charset="-122"/>
                <a:ea typeface="楷体" panose="02010609060101010101" charset="-122"/>
                <a:sym typeface="+mn-ea"/>
              </a:rPr>
              <a:t>现代餐饮业成本核算概述</a:t>
            </a:r>
            <a:endParaRPr dirty="0"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sp>
        <p:nvSpPr>
          <p:cNvPr id="10243" name="内容占位符 2"/>
          <p:cNvSpPr>
            <a:spLocks noGrp="1"/>
          </p:cNvSpPr>
          <p:nvPr>
            <p:ph sz="quarter" idx="1"/>
          </p:nvPr>
        </p:nvSpPr>
        <p:spPr>
          <a:xfrm>
            <a:off x="430530" y="1600200"/>
            <a:ext cx="7637145" cy="4873625"/>
          </a:xfrm>
        </p:spPr>
        <p:txBody>
          <a:bodyPr vert="horz" wrap="square" anchor="t"/>
          <a:p>
            <a:pPr marL="0" indent="0">
              <a:buNone/>
            </a:pPr>
            <a:endParaRPr lang="en-US" altLang="zh-CN" b="1" dirty="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sym typeface="+mn-ea"/>
            </a:endParaRPr>
          </a:p>
          <a:p>
            <a:pPr marL="0" indent="0">
              <a:buNone/>
            </a:pPr>
            <a:r>
              <a:rPr lang="en-US" altLang="zh-CN" b="1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sym typeface="+mn-ea"/>
              </a:rPr>
              <a:t>1.</a:t>
            </a:r>
            <a:r>
              <a:rPr lang="en-US" b="1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sym typeface="+mn-ea"/>
              </a:rPr>
              <a:t>2.4  餐饮业成本核算的</a:t>
            </a:r>
            <a:r>
              <a:rPr lang="zh-CN" altLang="en-US" b="1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sym typeface="+mn-ea"/>
              </a:rPr>
              <a:t>作用</a:t>
            </a:r>
            <a:endParaRPr lang="zh-CN" altLang="en-US" b="1" dirty="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sym typeface="+mn-ea"/>
            </a:endParaRPr>
          </a:p>
          <a:p>
            <a:pPr marL="0" indent="0">
              <a:buNone/>
            </a:pPr>
            <a:r>
              <a:rPr lang="en-US" altLang="zh-CN" dirty="0">
                <a:effectLst/>
                <a:sym typeface="+mn-ea"/>
              </a:rPr>
              <a:t>(</a:t>
            </a:r>
            <a:r>
              <a:rPr lang="zh-CN" altLang="en-US" dirty="0">
                <a:effectLst/>
                <a:sym typeface="+mn-ea"/>
              </a:rPr>
              <a:t>1</a:t>
            </a:r>
            <a:r>
              <a:rPr lang="en-US" altLang="zh-CN" dirty="0">
                <a:effectLst/>
                <a:sym typeface="+mn-ea"/>
              </a:rPr>
              <a:t>)</a:t>
            </a:r>
            <a:r>
              <a:rPr lang="zh-CN" altLang="en-US" dirty="0">
                <a:effectLst/>
                <a:sym typeface="+mn-ea"/>
              </a:rPr>
              <a:t>为合理确定产品销售价格发挥作用</a:t>
            </a:r>
            <a:endParaRPr lang="zh-CN" altLang="en-US" dirty="0">
              <a:effectLst/>
              <a:sym typeface="+mn-ea"/>
            </a:endParaRPr>
          </a:p>
          <a:p>
            <a:pPr marL="0" indent="0">
              <a:buNone/>
            </a:pPr>
            <a:r>
              <a:rPr lang="en-US" altLang="zh-CN" dirty="0">
                <a:effectLst/>
                <a:sym typeface="+mn-ea"/>
              </a:rPr>
              <a:t>(</a:t>
            </a:r>
            <a:r>
              <a:rPr lang="zh-CN" altLang="en-US" dirty="0">
                <a:effectLst/>
                <a:sym typeface="+mn-ea"/>
              </a:rPr>
              <a:t>2</a:t>
            </a:r>
            <a:r>
              <a:rPr lang="en-US" altLang="zh-CN" dirty="0">
                <a:effectLst/>
                <a:sym typeface="+mn-ea"/>
              </a:rPr>
              <a:t>)</a:t>
            </a:r>
            <a:r>
              <a:rPr lang="zh-CN" altLang="en-US" dirty="0">
                <a:effectLst/>
                <a:sym typeface="+mn-ea"/>
              </a:rPr>
              <a:t>为生产操作规范配料提供标准化作用</a:t>
            </a:r>
            <a:endParaRPr lang="zh-CN" altLang="en-US" dirty="0">
              <a:effectLst/>
              <a:sym typeface="+mn-ea"/>
            </a:endParaRPr>
          </a:p>
          <a:p>
            <a:pPr marL="0" indent="0">
              <a:buNone/>
            </a:pPr>
            <a:r>
              <a:rPr lang="en-US" altLang="zh-CN" dirty="0">
                <a:effectLst/>
                <a:sym typeface="+mn-ea"/>
              </a:rPr>
              <a:t>(</a:t>
            </a:r>
            <a:r>
              <a:rPr lang="zh-CN" altLang="en-US" dirty="0">
                <a:effectLst/>
                <a:sym typeface="+mn-ea"/>
              </a:rPr>
              <a:t>3</a:t>
            </a:r>
            <a:r>
              <a:rPr lang="en-US" altLang="zh-CN" dirty="0">
                <a:effectLst/>
                <a:sym typeface="+mn-ea"/>
              </a:rPr>
              <a:t>)</a:t>
            </a:r>
            <a:r>
              <a:rPr lang="zh-CN" altLang="en-US" dirty="0">
                <a:effectLst/>
                <a:sym typeface="+mn-ea"/>
              </a:rPr>
              <a:t>起到促进技术提高、加强管理、降低成本的作用</a:t>
            </a:r>
            <a:endParaRPr lang="zh-CN" altLang="en-US" dirty="0">
              <a:effectLst/>
              <a:sym typeface="+mn-ea"/>
            </a:endParaRPr>
          </a:p>
        </p:txBody>
      </p:sp>
      <p:cxnSp>
        <p:nvCxnSpPr>
          <p:cNvPr id="18" name="直接箭头连接符 17"/>
          <p:cNvCxnSpPr>
            <a:stCxn id="14" idx="2"/>
            <a:endCxn id="14" idx="2"/>
          </p:cNvCxnSpPr>
          <p:nvPr/>
        </p:nvCxnSpPr>
        <p:spPr>
          <a:xfrm>
            <a:off x="7179945" y="4252595"/>
            <a:ext cx="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箭头连接符 18"/>
          <p:cNvCxnSpPr>
            <a:stCxn id="14" idx="2"/>
            <a:endCxn id="14" idx="2"/>
          </p:cNvCxnSpPr>
          <p:nvPr/>
        </p:nvCxnSpPr>
        <p:spPr>
          <a:xfrm>
            <a:off x="7179945" y="4252595"/>
            <a:ext cx="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 vert="horz" anchor="b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dirty="0">
                <a:sym typeface="+mn-ea"/>
              </a:rPr>
              <a:t>1</a:t>
            </a:r>
            <a:r>
              <a:rPr lang="en-US" dirty="0">
                <a:sym typeface="+mn-ea"/>
              </a:rPr>
              <a:t>.</a:t>
            </a:r>
            <a:r>
              <a:rPr dirty="0">
                <a:sym typeface="+mn-ea"/>
              </a:rPr>
              <a:t>2  </a:t>
            </a:r>
            <a:r>
              <a:rPr dirty="0">
                <a:latin typeface="楷体" panose="02010609060101010101" charset="-122"/>
                <a:ea typeface="楷体" panose="02010609060101010101" charset="-122"/>
                <a:sym typeface="+mn-ea"/>
              </a:rPr>
              <a:t>现代餐饮业成本核算概述</a:t>
            </a:r>
            <a:endParaRPr dirty="0"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sp>
        <p:nvSpPr>
          <p:cNvPr id="10243" name="内容占位符 2"/>
          <p:cNvSpPr>
            <a:spLocks noGrp="1"/>
          </p:cNvSpPr>
          <p:nvPr>
            <p:ph sz="quarter" idx="1"/>
          </p:nvPr>
        </p:nvSpPr>
        <p:spPr>
          <a:xfrm>
            <a:off x="430530" y="1600200"/>
            <a:ext cx="7637145" cy="4873625"/>
          </a:xfrm>
        </p:spPr>
        <p:txBody>
          <a:bodyPr vert="horz" wrap="square" anchor="t"/>
          <a:p>
            <a:pPr marL="0" indent="0">
              <a:buNone/>
            </a:pPr>
            <a:r>
              <a:rPr lang="en-US" altLang="zh-CN" b="1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sym typeface="+mn-ea"/>
              </a:rPr>
              <a:t>1.</a:t>
            </a:r>
            <a:r>
              <a:rPr lang="en-US" b="1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sym typeface="+mn-ea"/>
              </a:rPr>
              <a:t>2.5  </a:t>
            </a:r>
            <a:r>
              <a:rPr b="1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sym typeface="+mn-ea"/>
              </a:rPr>
              <a:t>餐饮业成本构成及产品成本要素</a:t>
            </a:r>
            <a:endParaRPr b="1" dirty="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sym typeface="+mn-ea"/>
            </a:endParaRPr>
          </a:p>
          <a:p>
            <a:pPr marL="0" indent="0">
              <a:buNone/>
            </a:pPr>
            <a:r>
              <a:rPr lang="en-US" altLang="zh-CN" dirty="0">
                <a:effectLst/>
                <a:sym typeface="+mn-ea"/>
              </a:rPr>
              <a:t>(</a:t>
            </a:r>
            <a:r>
              <a:rPr lang="zh-CN" altLang="en-US" dirty="0">
                <a:effectLst/>
                <a:sym typeface="+mn-ea"/>
              </a:rPr>
              <a:t>1</a:t>
            </a:r>
            <a:r>
              <a:rPr lang="en-US" altLang="zh-CN" dirty="0">
                <a:effectLst/>
                <a:sym typeface="+mn-ea"/>
              </a:rPr>
              <a:t>)</a:t>
            </a:r>
            <a:r>
              <a:rPr lang="zh-CN" altLang="en-US" dirty="0">
                <a:effectLst/>
                <a:sym typeface="+mn-ea"/>
              </a:rPr>
              <a:t>餐饮业成本构成</a:t>
            </a:r>
            <a:endParaRPr lang="zh-CN" altLang="en-US" dirty="0">
              <a:effectLst/>
              <a:sym typeface="+mn-ea"/>
            </a:endParaRPr>
          </a:p>
          <a:p>
            <a:pPr marL="342900" indent="-342900">
              <a:buClr>
                <a:schemeClr val="accent1"/>
              </a:buClr>
              <a:buFont typeface="Wingdings" panose="05000000000000000000" charset="0"/>
              <a:buChar char="ü"/>
            </a:pPr>
            <a:r>
              <a:rPr lang="zh-CN" altLang="en-US" dirty="0">
                <a:effectLst/>
                <a:sym typeface="+mn-ea"/>
              </a:rPr>
              <a:t>生产</a:t>
            </a:r>
            <a:endParaRPr lang="zh-CN" altLang="en-US" dirty="0">
              <a:effectLst/>
              <a:sym typeface="+mn-ea"/>
            </a:endParaRPr>
          </a:p>
          <a:p>
            <a:pPr marL="342900" indent="-342900">
              <a:buClr>
                <a:schemeClr val="accent1"/>
              </a:buClr>
              <a:buFont typeface="Wingdings" panose="05000000000000000000" charset="0"/>
              <a:buChar char="ü"/>
            </a:pPr>
            <a:r>
              <a:rPr lang="zh-CN" altLang="en-US" dirty="0">
                <a:effectLst/>
                <a:sym typeface="+mn-ea"/>
              </a:rPr>
              <a:t>销售</a:t>
            </a:r>
            <a:endParaRPr lang="zh-CN" altLang="en-US" dirty="0">
              <a:effectLst/>
              <a:sym typeface="+mn-ea"/>
            </a:endParaRPr>
          </a:p>
          <a:p>
            <a:pPr marL="342900" indent="-342900">
              <a:buClr>
                <a:schemeClr val="accent1"/>
              </a:buClr>
              <a:buFont typeface="Wingdings" panose="05000000000000000000" charset="0"/>
              <a:buChar char="ü"/>
            </a:pPr>
            <a:r>
              <a:rPr lang="zh-CN" altLang="en-US" dirty="0">
                <a:effectLst/>
                <a:sym typeface="+mn-ea"/>
              </a:rPr>
              <a:t>服务</a:t>
            </a:r>
            <a:endParaRPr lang="zh-CN" altLang="en-US" dirty="0">
              <a:effectLst/>
              <a:sym typeface="+mn-ea"/>
            </a:endParaRPr>
          </a:p>
          <a:p>
            <a:pPr marL="342900" indent="-342900">
              <a:buNone/>
            </a:pPr>
            <a:endParaRPr lang="zh-CN" altLang="en-US" dirty="0">
              <a:effectLst/>
              <a:sym typeface="+mn-ea"/>
            </a:endParaRPr>
          </a:p>
          <a:p>
            <a:pPr marL="342900" indent="-342900">
              <a:buNone/>
            </a:pPr>
            <a:r>
              <a:rPr lang="en-US" altLang="zh-CN" dirty="0">
                <a:effectLst/>
                <a:sym typeface="+mn-ea"/>
              </a:rPr>
              <a:t>(3)餐饮产品成本的计算公式</a:t>
            </a:r>
            <a:endParaRPr lang="en-US" altLang="zh-CN" dirty="0">
              <a:effectLst/>
              <a:latin typeface="黑体" panose="02010609060101010101" charset="-122"/>
              <a:ea typeface="黑体" panose="02010609060101010101" charset="-122"/>
              <a:sym typeface="+mn-ea"/>
            </a:endParaRPr>
          </a:p>
          <a:p>
            <a:pPr marL="342900" indent="-342900" algn="ctr">
              <a:buNone/>
            </a:pPr>
            <a:r>
              <a:rPr lang="en-US" altLang="zh-CN" dirty="0">
                <a:effectLst/>
                <a:latin typeface="黑体" panose="02010609060101010101" charset="-122"/>
                <a:ea typeface="黑体" panose="02010609060101010101" charset="-122"/>
                <a:sym typeface="+mn-ea"/>
              </a:rPr>
              <a:t>产品成本=主料价+配料价+调料价+燃料价</a:t>
            </a:r>
            <a:endParaRPr lang="en-US" altLang="zh-CN" dirty="0">
              <a:effectLst/>
              <a:latin typeface="黑体" panose="02010609060101010101" charset="-122"/>
              <a:ea typeface="黑体" panose="02010609060101010101" charset="-122"/>
              <a:sym typeface="+mn-ea"/>
            </a:endParaRPr>
          </a:p>
        </p:txBody>
      </p:sp>
      <p:cxnSp>
        <p:nvCxnSpPr>
          <p:cNvPr id="18" name="直接箭头连接符 17"/>
          <p:cNvCxnSpPr>
            <a:stCxn id="14" idx="2"/>
            <a:endCxn id="14" idx="2"/>
          </p:cNvCxnSpPr>
          <p:nvPr/>
        </p:nvCxnSpPr>
        <p:spPr>
          <a:xfrm>
            <a:off x="7179945" y="4252595"/>
            <a:ext cx="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箭头连接符 18"/>
          <p:cNvCxnSpPr>
            <a:stCxn id="14" idx="2"/>
            <a:endCxn id="14" idx="2"/>
          </p:cNvCxnSpPr>
          <p:nvPr/>
        </p:nvCxnSpPr>
        <p:spPr>
          <a:xfrm>
            <a:off x="7179945" y="4252595"/>
            <a:ext cx="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文本框 2"/>
          <p:cNvSpPr txBox="1"/>
          <p:nvPr/>
        </p:nvSpPr>
        <p:spPr>
          <a:xfrm>
            <a:off x="3988435" y="2025650"/>
            <a:ext cx="3761105" cy="19208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marL="342900" indent="-342900">
              <a:buNone/>
            </a:pPr>
            <a:r>
              <a:rPr lang="en-US" altLang="zh-CN" sz="2400" dirty="0">
                <a:effectLst/>
                <a:sym typeface="+mn-ea"/>
              </a:rPr>
              <a:t>(2)</a:t>
            </a:r>
            <a:r>
              <a:rPr lang="zh-CN" altLang="en-US" sz="2400" dirty="0">
                <a:effectLst/>
                <a:sym typeface="+mn-ea"/>
              </a:rPr>
              <a:t>餐饮产品成本要素</a:t>
            </a:r>
            <a:endParaRPr lang="zh-CN" altLang="en-US" sz="2400" dirty="0">
              <a:effectLst/>
              <a:sym typeface="+mn-ea"/>
            </a:endParaRPr>
          </a:p>
          <a:p>
            <a:pPr marL="342900" indent="-342900">
              <a:buClr>
                <a:schemeClr val="accent1"/>
              </a:buClr>
              <a:buFont typeface="Wingdings" panose="05000000000000000000" charset="0"/>
              <a:buChar char="ü"/>
            </a:pPr>
            <a:r>
              <a:rPr lang="zh-CN" altLang="en-US" sz="2400" dirty="0">
                <a:effectLst/>
                <a:sym typeface="+mn-ea"/>
              </a:rPr>
              <a:t>主料</a:t>
            </a:r>
            <a:endParaRPr lang="zh-CN" altLang="en-US" sz="2400" dirty="0">
              <a:effectLst/>
              <a:sym typeface="+mn-ea"/>
            </a:endParaRPr>
          </a:p>
          <a:p>
            <a:pPr marL="342900" indent="-342900">
              <a:buClr>
                <a:schemeClr val="accent1"/>
              </a:buClr>
              <a:buFont typeface="Wingdings" panose="05000000000000000000" charset="0"/>
              <a:buChar char="ü"/>
            </a:pPr>
            <a:r>
              <a:rPr lang="zh-CN" altLang="en-US" sz="2400" dirty="0">
                <a:effectLst/>
                <a:sym typeface="+mn-ea"/>
              </a:rPr>
              <a:t>配料</a:t>
            </a:r>
            <a:endParaRPr lang="zh-CN" altLang="en-US" sz="2400" dirty="0">
              <a:effectLst/>
              <a:sym typeface="+mn-ea"/>
            </a:endParaRPr>
          </a:p>
          <a:p>
            <a:pPr marL="342900" indent="-342900">
              <a:buClr>
                <a:schemeClr val="accent1"/>
              </a:buClr>
              <a:buFont typeface="Wingdings" panose="05000000000000000000" charset="0"/>
              <a:buChar char="ü"/>
            </a:pPr>
            <a:r>
              <a:rPr lang="zh-CN" altLang="en-US" sz="2400" dirty="0">
                <a:effectLst/>
                <a:sym typeface="+mn-ea"/>
              </a:rPr>
              <a:t>燃料</a:t>
            </a:r>
            <a:endParaRPr lang="zh-CN" altLang="en-US" sz="2400" dirty="0">
              <a:effectLst/>
              <a:sym typeface="+mn-ea"/>
            </a:endParaRPr>
          </a:p>
          <a:p>
            <a:pPr marL="342900" indent="-342900">
              <a:buClr>
                <a:schemeClr val="accent1"/>
              </a:buClr>
              <a:buFont typeface="Wingdings" panose="05000000000000000000" charset="0"/>
              <a:buChar char="ü"/>
            </a:pPr>
            <a:r>
              <a:rPr lang="zh-CN" altLang="en-US" sz="2400" dirty="0">
                <a:effectLst/>
                <a:sym typeface="+mn-ea"/>
              </a:rPr>
              <a:t>调料</a:t>
            </a:r>
            <a:endParaRPr lang="zh-CN" altLang="en-US" sz="240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 vert="horz" anchor="b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dirty="0">
                <a:sym typeface="+mn-ea"/>
              </a:rPr>
              <a:t>1</a:t>
            </a:r>
            <a:r>
              <a:rPr lang="en-US" dirty="0">
                <a:sym typeface="+mn-ea"/>
              </a:rPr>
              <a:t>.</a:t>
            </a:r>
            <a:r>
              <a:rPr dirty="0">
                <a:sym typeface="+mn-ea"/>
              </a:rPr>
              <a:t>2  </a:t>
            </a:r>
            <a:r>
              <a:rPr dirty="0">
                <a:latin typeface="楷体" panose="02010609060101010101" charset="-122"/>
                <a:ea typeface="楷体" panose="02010609060101010101" charset="-122"/>
                <a:sym typeface="+mn-ea"/>
              </a:rPr>
              <a:t>现代餐饮业成本核算概述</a:t>
            </a:r>
            <a:endParaRPr dirty="0"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sp>
        <p:nvSpPr>
          <p:cNvPr id="10243" name="内容占位符 2"/>
          <p:cNvSpPr>
            <a:spLocks noGrp="1"/>
          </p:cNvSpPr>
          <p:nvPr>
            <p:ph sz="quarter" idx="1"/>
          </p:nvPr>
        </p:nvSpPr>
        <p:spPr>
          <a:xfrm>
            <a:off x="430530" y="1600200"/>
            <a:ext cx="7637145" cy="4873625"/>
          </a:xfrm>
        </p:spPr>
        <p:txBody>
          <a:bodyPr vert="horz" wrap="square" anchor="t"/>
          <a:p>
            <a:pPr marL="0" indent="0">
              <a:buNone/>
            </a:pPr>
            <a:endParaRPr lang="en-US" altLang="zh-CN" b="1" dirty="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sym typeface="+mn-ea"/>
            </a:endParaRPr>
          </a:p>
          <a:p>
            <a:pPr marL="0" indent="0">
              <a:buNone/>
            </a:pPr>
            <a:r>
              <a:rPr lang="en-US" altLang="zh-CN" b="1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sym typeface="+mn-ea"/>
              </a:rPr>
              <a:t>1.</a:t>
            </a:r>
            <a:r>
              <a:rPr lang="en-US" b="1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sym typeface="+mn-ea"/>
              </a:rPr>
              <a:t>2.6  餐饮业成本核算的</a:t>
            </a:r>
            <a:r>
              <a:rPr lang="zh-CN" altLang="en-US" b="1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sym typeface="+mn-ea"/>
              </a:rPr>
              <a:t>原则</a:t>
            </a:r>
            <a:endParaRPr lang="zh-CN" altLang="en-US" b="1" dirty="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sym typeface="+mn-ea"/>
            </a:endParaRPr>
          </a:p>
          <a:p>
            <a:pPr marL="0" indent="0">
              <a:buNone/>
            </a:pPr>
            <a:r>
              <a:rPr lang="en-US" altLang="zh-CN" dirty="0">
                <a:effectLst/>
                <a:sym typeface="+mn-ea"/>
              </a:rPr>
              <a:t>(</a:t>
            </a:r>
            <a:r>
              <a:rPr lang="zh-CN" altLang="en-US" dirty="0">
                <a:effectLst/>
                <a:sym typeface="+mn-ea"/>
              </a:rPr>
              <a:t>1</a:t>
            </a:r>
            <a:r>
              <a:rPr lang="en-US" altLang="zh-CN" dirty="0">
                <a:effectLst/>
                <a:sym typeface="+mn-ea"/>
              </a:rPr>
              <a:t>)</a:t>
            </a:r>
            <a:r>
              <a:rPr lang="zh-CN" altLang="en-US" dirty="0">
                <a:effectLst/>
                <a:sym typeface="+mn-ea"/>
              </a:rPr>
              <a:t>严格遵守物价部门和行业规定的开支标准</a:t>
            </a:r>
            <a:endParaRPr lang="zh-CN" altLang="en-US" dirty="0">
              <a:effectLst/>
              <a:sym typeface="+mn-ea"/>
            </a:endParaRPr>
          </a:p>
          <a:p>
            <a:pPr marL="0" indent="0">
              <a:buNone/>
            </a:pPr>
            <a:r>
              <a:rPr lang="en-US" altLang="zh-CN" dirty="0">
                <a:effectLst/>
                <a:sym typeface="+mn-ea"/>
              </a:rPr>
              <a:t>(</a:t>
            </a:r>
            <a:r>
              <a:rPr lang="zh-CN" altLang="en-US" dirty="0">
                <a:effectLst/>
                <a:sym typeface="+mn-ea"/>
              </a:rPr>
              <a:t>2</a:t>
            </a:r>
            <a:r>
              <a:rPr lang="en-US" altLang="zh-CN" dirty="0">
                <a:effectLst/>
                <a:sym typeface="+mn-ea"/>
              </a:rPr>
              <a:t>)</a:t>
            </a:r>
            <a:r>
              <a:rPr lang="zh-CN" altLang="en-US" dirty="0">
                <a:effectLst/>
                <a:sym typeface="+mn-ea"/>
              </a:rPr>
              <a:t>建立和健全原始记录</a:t>
            </a:r>
            <a:endParaRPr lang="zh-CN" altLang="en-US" dirty="0">
              <a:effectLst/>
              <a:sym typeface="+mn-ea"/>
            </a:endParaRPr>
          </a:p>
          <a:p>
            <a:pPr marL="0" indent="0">
              <a:buNone/>
            </a:pPr>
            <a:r>
              <a:rPr lang="en-US" altLang="zh-CN" dirty="0">
                <a:effectLst/>
                <a:sym typeface="+mn-ea"/>
              </a:rPr>
              <a:t>(</a:t>
            </a:r>
            <a:r>
              <a:rPr lang="zh-CN" altLang="en-US" dirty="0">
                <a:effectLst/>
                <a:sym typeface="+mn-ea"/>
              </a:rPr>
              <a:t>3</a:t>
            </a:r>
            <a:r>
              <a:rPr lang="en-US" altLang="zh-CN" dirty="0">
                <a:effectLst/>
                <a:sym typeface="+mn-ea"/>
              </a:rPr>
              <a:t>)</a:t>
            </a:r>
            <a:r>
              <a:rPr lang="zh-CN" altLang="en-US" dirty="0">
                <a:effectLst/>
                <a:sym typeface="+mn-ea"/>
              </a:rPr>
              <a:t>实行定额管理，健全原料管理制度</a:t>
            </a:r>
            <a:endParaRPr lang="zh-CN" altLang="en-US" dirty="0">
              <a:effectLst/>
              <a:sym typeface="+mn-ea"/>
            </a:endParaRPr>
          </a:p>
          <a:p>
            <a:pPr marL="0" indent="0">
              <a:buNone/>
            </a:pPr>
            <a:r>
              <a:rPr lang="en-US" altLang="zh-CN" dirty="0">
                <a:effectLst/>
                <a:sym typeface="+mn-ea"/>
              </a:rPr>
              <a:t>(4)实行专业核算与群众核算相结合</a:t>
            </a:r>
            <a:endParaRPr lang="en-US" altLang="zh-CN" dirty="0">
              <a:effectLst/>
              <a:sym typeface="+mn-ea"/>
            </a:endParaRPr>
          </a:p>
        </p:txBody>
      </p:sp>
      <p:cxnSp>
        <p:nvCxnSpPr>
          <p:cNvPr id="18" name="直接箭头连接符 17"/>
          <p:cNvCxnSpPr>
            <a:stCxn id="14" idx="2"/>
            <a:endCxn id="14" idx="2"/>
          </p:cNvCxnSpPr>
          <p:nvPr/>
        </p:nvCxnSpPr>
        <p:spPr>
          <a:xfrm>
            <a:off x="7179945" y="4252595"/>
            <a:ext cx="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箭头连接符 18"/>
          <p:cNvCxnSpPr>
            <a:stCxn id="14" idx="2"/>
            <a:endCxn id="14" idx="2"/>
          </p:cNvCxnSpPr>
          <p:nvPr/>
        </p:nvCxnSpPr>
        <p:spPr>
          <a:xfrm>
            <a:off x="7179945" y="4252595"/>
            <a:ext cx="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 vert="horz" anchor="b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dirty="0">
                <a:sym typeface="+mn-ea"/>
              </a:rPr>
              <a:t>1</a:t>
            </a:r>
            <a:r>
              <a:rPr lang="en-US" dirty="0">
                <a:sym typeface="+mn-ea"/>
              </a:rPr>
              <a:t>.</a:t>
            </a:r>
            <a:r>
              <a:rPr dirty="0">
                <a:sym typeface="+mn-ea"/>
              </a:rPr>
              <a:t>2  </a:t>
            </a:r>
            <a:r>
              <a:rPr dirty="0">
                <a:latin typeface="楷体" panose="02010609060101010101" charset="-122"/>
                <a:ea typeface="楷体" panose="02010609060101010101" charset="-122"/>
                <a:sym typeface="+mn-ea"/>
              </a:rPr>
              <a:t>现代餐饮业成本核算概述</a:t>
            </a:r>
            <a:endParaRPr dirty="0"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sp>
        <p:nvSpPr>
          <p:cNvPr id="10243" name="内容占位符 2"/>
          <p:cNvSpPr>
            <a:spLocks noGrp="1"/>
          </p:cNvSpPr>
          <p:nvPr>
            <p:ph sz="quarter" idx="1"/>
          </p:nvPr>
        </p:nvSpPr>
        <p:spPr>
          <a:xfrm>
            <a:off x="430530" y="1600200"/>
            <a:ext cx="7637145" cy="4873625"/>
          </a:xfrm>
        </p:spPr>
        <p:txBody>
          <a:bodyPr vert="horz" wrap="square" anchor="t"/>
          <a:p>
            <a:pPr marL="0" indent="0">
              <a:buNone/>
            </a:pPr>
            <a:endParaRPr lang="en-US" altLang="zh-CN" b="1" dirty="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sym typeface="+mn-ea"/>
            </a:endParaRPr>
          </a:p>
          <a:p>
            <a:pPr marL="0" indent="0">
              <a:buNone/>
            </a:pPr>
            <a:r>
              <a:rPr lang="en-US" altLang="zh-CN" b="1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sym typeface="+mn-ea"/>
              </a:rPr>
              <a:t>1.</a:t>
            </a:r>
            <a:r>
              <a:rPr lang="en-US" b="1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sym typeface="+mn-ea"/>
              </a:rPr>
              <a:t>2.7  餐饮业成本核算的</a:t>
            </a:r>
            <a:r>
              <a:rPr lang="zh-CN" altLang="en-US" b="1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sym typeface="+mn-ea"/>
              </a:rPr>
              <a:t>任务</a:t>
            </a:r>
            <a:endParaRPr lang="zh-CN" altLang="en-US" b="1" dirty="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sym typeface="+mn-ea"/>
            </a:endParaRPr>
          </a:p>
          <a:p>
            <a:pPr marL="0" indent="0">
              <a:buNone/>
            </a:pPr>
            <a:r>
              <a:rPr lang="en-US" altLang="zh-CN" dirty="0">
                <a:effectLst/>
                <a:sym typeface="+mn-ea"/>
              </a:rPr>
              <a:t>(</a:t>
            </a:r>
            <a:r>
              <a:rPr lang="zh-CN" altLang="en-US" dirty="0">
                <a:effectLst/>
                <a:sym typeface="+mn-ea"/>
              </a:rPr>
              <a:t>1</a:t>
            </a:r>
            <a:r>
              <a:rPr lang="en-US" altLang="zh-CN" dirty="0">
                <a:effectLst/>
                <a:sym typeface="+mn-ea"/>
              </a:rPr>
              <a:t>)</a:t>
            </a:r>
            <a:r>
              <a:rPr lang="zh-CN" altLang="en-US" dirty="0">
                <a:effectLst/>
                <a:sym typeface="+mn-ea"/>
              </a:rPr>
              <a:t>认真执行物价政策，增强市场竞争能力</a:t>
            </a:r>
            <a:endParaRPr lang="zh-CN" altLang="en-US" dirty="0">
              <a:effectLst/>
              <a:sym typeface="+mn-ea"/>
            </a:endParaRPr>
          </a:p>
          <a:p>
            <a:pPr marL="0" indent="0">
              <a:buNone/>
            </a:pPr>
            <a:r>
              <a:rPr lang="en-US" altLang="zh-CN" dirty="0">
                <a:effectLst/>
                <a:sym typeface="+mn-ea"/>
              </a:rPr>
              <a:t>(</a:t>
            </a:r>
            <a:r>
              <a:rPr lang="zh-CN" altLang="en-US" dirty="0">
                <a:effectLst/>
                <a:sym typeface="+mn-ea"/>
              </a:rPr>
              <a:t>2</a:t>
            </a:r>
            <a:r>
              <a:rPr lang="en-US" altLang="zh-CN" dirty="0">
                <a:effectLst/>
                <a:sym typeface="+mn-ea"/>
              </a:rPr>
              <a:t>)</a:t>
            </a:r>
            <a:r>
              <a:rPr lang="zh-CN" altLang="en-US" dirty="0">
                <a:effectLst/>
                <a:sym typeface="+mn-ea"/>
              </a:rPr>
              <a:t>准确计算餐饮产品成本</a:t>
            </a:r>
            <a:endParaRPr lang="zh-CN" altLang="en-US" dirty="0">
              <a:effectLst/>
              <a:sym typeface="+mn-ea"/>
            </a:endParaRPr>
          </a:p>
          <a:p>
            <a:pPr marL="0" indent="0">
              <a:buNone/>
            </a:pPr>
            <a:r>
              <a:rPr lang="en-US" altLang="zh-CN" dirty="0">
                <a:effectLst/>
                <a:sym typeface="+mn-ea"/>
              </a:rPr>
              <a:t>(</a:t>
            </a:r>
            <a:r>
              <a:rPr lang="zh-CN" altLang="en-US" dirty="0">
                <a:effectLst/>
                <a:sym typeface="+mn-ea"/>
              </a:rPr>
              <a:t>3</a:t>
            </a:r>
            <a:r>
              <a:rPr lang="en-US" altLang="zh-CN" dirty="0">
                <a:effectLst/>
                <a:sym typeface="+mn-ea"/>
              </a:rPr>
              <a:t>)</a:t>
            </a:r>
            <a:r>
              <a:rPr lang="zh-CN" altLang="en-US" dirty="0">
                <a:effectLst/>
                <a:sym typeface="+mn-ea"/>
              </a:rPr>
              <a:t>揭示餐饮产品成本升高或降低的原因，寻求控制成本的途径</a:t>
            </a:r>
            <a:endParaRPr lang="zh-CN" altLang="en-US" dirty="0">
              <a:effectLst/>
              <a:sym typeface="+mn-ea"/>
            </a:endParaRPr>
          </a:p>
          <a:p>
            <a:pPr marL="0" indent="0">
              <a:buNone/>
            </a:pPr>
            <a:r>
              <a:rPr lang="en-US" altLang="zh-CN" dirty="0">
                <a:effectLst/>
                <a:sym typeface="+mn-ea"/>
              </a:rPr>
              <a:t>(4)严格按照成本指标配料，保证餐饮产品质量</a:t>
            </a:r>
            <a:endParaRPr lang="en-US" altLang="zh-CN" dirty="0">
              <a:effectLst/>
              <a:sym typeface="+mn-ea"/>
            </a:endParaRPr>
          </a:p>
        </p:txBody>
      </p:sp>
      <p:cxnSp>
        <p:nvCxnSpPr>
          <p:cNvPr id="18" name="直接箭头连接符 17"/>
          <p:cNvCxnSpPr>
            <a:stCxn id="14" idx="2"/>
            <a:endCxn id="14" idx="2"/>
          </p:cNvCxnSpPr>
          <p:nvPr/>
        </p:nvCxnSpPr>
        <p:spPr>
          <a:xfrm>
            <a:off x="7179945" y="4252595"/>
            <a:ext cx="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箭头连接符 18"/>
          <p:cNvCxnSpPr>
            <a:stCxn id="14" idx="2"/>
            <a:endCxn id="14" idx="2"/>
          </p:cNvCxnSpPr>
          <p:nvPr/>
        </p:nvCxnSpPr>
        <p:spPr>
          <a:xfrm>
            <a:off x="7179945" y="4252595"/>
            <a:ext cx="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 vert="horz" anchor="b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dirty="0">
                <a:sym typeface="+mn-ea"/>
              </a:rPr>
              <a:t>1</a:t>
            </a:r>
            <a:r>
              <a:rPr lang="en-US" dirty="0">
                <a:sym typeface="+mn-ea"/>
              </a:rPr>
              <a:t>.</a:t>
            </a:r>
            <a:r>
              <a:rPr dirty="0">
                <a:sym typeface="+mn-ea"/>
              </a:rPr>
              <a:t>2  </a:t>
            </a:r>
            <a:r>
              <a:rPr dirty="0">
                <a:latin typeface="楷体" panose="02010609060101010101" charset="-122"/>
                <a:ea typeface="楷体" panose="02010609060101010101" charset="-122"/>
                <a:sym typeface="+mn-ea"/>
              </a:rPr>
              <a:t>现代餐饮业成本核算概述</a:t>
            </a:r>
            <a:endParaRPr dirty="0"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sp>
        <p:nvSpPr>
          <p:cNvPr id="10243" name="内容占位符 2"/>
          <p:cNvSpPr>
            <a:spLocks noGrp="1"/>
          </p:cNvSpPr>
          <p:nvPr>
            <p:ph sz="quarter" idx="1"/>
          </p:nvPr>
        </p:nvSpPr>
        <p:spPr>
          <a:xfrm>
            <a:off x="430530" y="1600200"/>
            <a:ext cx="7637145" cy="4873625"/>
          </a:xfrm>
        </p:spPr>
        <p:txBody>
          <a:bodyPr vert="horz" wrap="square" anchor="t"/>
          <a:p>
            <a:pPr marL="0" indent="0">
              <a:buNone/>
            </a:pPr>
            <a:endParaRPr lang="en-US" altLang="zh-CN" b="1" dirty="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sym typeface="+mn-ea"/>
            </a:endParaRPr>
          </a:p>
          <a:p>
            <a:pPr marL="0" indent="0">
              <a:buNone/>
            </a:pPr>
            <a:r>
              <a:rPr lang="en-US" altLang="zh-CN" b="1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sym typeface="+mn-ea"/>
              </a:rPr>
              <a:t>1.</a:t>
            </a:r>
            <a:r>
              <a:rPr lang="en-US" b="1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sym typeface="+mn-ea"/>
              </a:rPr>
              <a:t>2.8  </a:t>
            </a:r>
            <a:r>
              <a:rPr b="1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sym typeface="+mn-ea"/>
              </a:rPr>
              <a:t>学好餐饮业成本核算的要求</a:t>
            </a:r>
            <a:endParaRPr b="1" dirty="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sym typeface="+mn-ea"/>
            </a:endParaRPr>
          </a:p>
          <a:p>
            <a:pPr marL="0" indent="0">
              <a:buNone/>
            </a:pPr>
            <a:r>
              <a:rPr lang="en-US" altLang="zh-CN" dirty="0">
                <a:effectLst/>
                <a:sym typeface="+mn-ea"/>
              </a:rPr>
              <a:t>(</a:t>
            </a:r>
            <a:r>
              <a:rPr lang="zh-CN" altLang="en-US" dirty="0">
                <a:effectLst/>
                <a:sym typeface="+mn-ea"/>
              </a:rPr>
              <a:t>1</a:t>
            </a:r>
            <a:r>
              <a:rPr lang="en-US" altLang="zh-CN" dirty="0">
                <a:effectLst/>
                <a:sym typeface="+mn-ea"/>
              </a:rPr>
              <a:t>)</a:t>
            </a:r>
            <a:r>
              <a:rPr lang="zh-CN" altLang="en-US" dirty="0">
                <a:effectLst/>
                <a:sym typeface="+mn-ea"/>
              </a:rPr>
              <a:t>提高思想认识</a:t>
            </a:r>
            <a:endParaRPr lang="zh-CN" altLang="en-US" dirty="0">
              <a:effectLst/>
              <a:sym typeface="+mn-ea"/>
            </a:endParaRPr>
          </a:p>
          <a:p>
            <a:pPr marL="0" indent="0">
              <a:buNone/>
            </a:pPr>
            <a:r>
              <a:rPr lang="en-US" altLang="zh-CN" dirty="0">
                <a:effectLst/>
                <a:sym typeface="+mn-ea"/>
              </a:rPr>
              <a:t>(</a:t>
            </a:r>
            <a:r>
              <a:rPr lang="zh-CN" altLang="en-US" dirty="0">
                <a:effectLst/>
                <a:sym typeface="+mn-ea"/>
              </a:rPr>
              <a:t>2</a:t>
            </a:r>
            <a:r>
              <a:rPr lang="en-US" altLang="zh-CN" dirty="0">
                <a:effectLst/>
                <a:sym typeface="+mn-ea"/>
              </a:rPr>
              <a:t>)</a:t>
            </a:r>
            <a:r>
              <a:rPr lang="zh-CN" altLang="en-US" dirty="0">
                <a:effectLst/>
                <a:sym typeface="+mn-ea"/>
              </a:rPr>
              <a:t>学有所成，熟练运用</a:t>
            </a:r>
            <a:endParaRPr lang="zh-CN" altLang="en-US" dirty="0">
              <a:effectLst/>
              <a:sym typeface="+mn-ea"/>
            </a:endParaRPr>
          </a:p>
          <a:p>
            <a:pPr marL="0" indent="0">
              <a:buNone/>
            </a:pPr>
            <a:r>
              <a:rPr lang="en-US" altLang="zh-CN" dirty="0">
                <a:effectLst/>
                <a:sym typeface="+mn-ea"/>
              </a:rPr>
              <a:t>(</a:t>
            </a:r>
            <a:r>
              <a:rPr lang="zh-CN" altLang="en-US" dirty="0">
                <a:effectLst/>
                <a:sym typeface="+mn-ea"/>
              </a:rPr>
              <a:t>3</a:t>
            </a:r>
            <a:r>
              <a:rPr lang="en-US" altLang="zh-CN" dirty="0">
                <a:effectLst/>
                <a:sym typeface="+mn-ea"/>
              </a:rPr>
              <a:t>)</a:t>
            </a:r>
            <a:r>
              <a:rPr lang="zh-CN" altLang="en-US" dirty="0">
                <a:effectLst/>
                <a:sym typeface="+mn-ea"/>
              </a:rPr>
              <a:t>力求技术上精益求精</a:t>
            </a:r>
            <a:endParaRPr lang="zh-CN" altLang="en-US" dirty="0">
              <a:effectLst/>
              <a:sym typeface="+mn-ea"/>
            </a:endParaRPr>
          </a:p>
          <a:p>
            <a:pPr marL="0" indent="0">
              <a:buNone/>
            </a:pPr>
            <a:r>
              <a:rPr lang="en-US" altLang="zh-CN" dirty="0">
                <a:effectLst/>
                <a:sym typeface="+mn-ea"/>
              </a:rPr>
              <a:t>(4)在制度上严格把关</a:t>
            </a:r>
            <a:endParaRPr lang="en-US" altLang="zh-CN" dirty="0">
              <a:effectLst/>
              <a:sym typeface="+mn-ea"/>
            </a:endParaRPr>
          </a:p>
        </p:txBody>
      </p:sp>
      <p:cxnSp>
        <p:nvCxnSpPr>
          <p:cNvPr id="18" name="直接箭头连接符 17"/>
          <p:cNvCxnSpPr>
            <a:stCxn id="14" idx="2"/>
            <a:endCxn id="14" idx="2"/>
          </p:cNvCxnSpPr>
          <p:nvPr/>
        </p:nvCxnSpPr>
        <p:spPr>
          <a:xfrm>
            <a:off x="7179945" y="4252595"/>
            <a:ext cx="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箭头连接符 18"/>
          <p:cNvCxnSpPr>
            <a:stCxn id="14" idx="2"/>
            <a:endCxn id="14" idx="2"/>
          </p:cNvCxnSpPr>
          <p:nvPr/>
        </p:nvCxnSpPr>
        <p:spPr>
          <a:xfrm>
            <a:off x="7179945" y="4252595"/>
            <a:ext cx="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 vert="horz" anchor="b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000" b="0" i="0" u="none" strike="noStrike" kern="1200" cap="small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第</a:t>
            </a:r>
            <a:r>
              <a:rPr kumimoji="0" lang="en-US" altLang="zh-CN" sz="3000" b="0" i="0" u="none" strike="noStrike" kern="1200" cap="small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1</a:t>
            </a:r>
            <a:r>
              <a:rPr kumimoji="0" lang="zh-CN" altLang="en-US" sz="3000" b="0" i="0" u="none" strike="noStrike" kern="1200" cap="small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章  绪论</a:t>
            </a:r>
            <a:endParaRPr kumimoji="0" lang="zh-CN" altLang="en-US" sz="3000" b="0" i="0" u="none" strike="noStrike" kern="1200" cap="small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219" name="内容占位符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58978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anchor="t"/>
          <a:p>
            <a:pPr marL="0" indent="0" algn="ctr">
              <a:buNone/>
            </a:pPr>
            <a:endParaRPr lang="zh-CN" altLang="en-US" kern="1200" dirty="0">
              <a:latin typeface="微软雅黑" panose="020B0503020204020204" charset="-122"/>
              <a:ea typeface="微软雅黑" panose="020B0503020204020204" charset="-122"/>
            </a:endParaRPr>
          </a:p>
          <a:p>
            <a:pPr marL="0" indent="0" algn="ctr">
              <a:buNone/>
            </a:pPr>
            <a:r>
              <a:rPr lang="zh-CN" altLang="en-US" kern="1200" dirty="0">
                <a:latin typeface="微软雅黑" panose="020B0503020204020204" charset="-122"/>
                <a:ea typeface="微软雅黑" panose="020B0503020204020204" charset="-122"/>
              </a:rPr>
              <a:t>本章小结</a:t>
            </a:r>
            <a:endParaRPr lang="zh-CN" altLang="en-US" kern="1200" dirty="0">
              <a:latin typeface="微软雅黑" panose="020B0503020204020204" charset="-122"/>
              <a:ea typeface="微软雅黑" panose="020B0503020204020204" charset="-122"/>
            </a:endParaRPr>
          </a:p>
          <a:p>
            <a:pPr marL="720090" indent="-457200" fontAlgn="auto">
              <a:lnSpc>
                <a:spcPct val="150000"/>
              </a:lnSpc>
              <a:buClr>
                <a:schemeClr val="accent1"/>
              </a:buClr>
              <a:buFont typeface="Wingdings" panose="05000000000000000000" charset="0"/>
              <a:buChar char="ü"/>
            </a:pPr>
            <a:r>
              <a:rPr lang="en-US" altLang="zh-CN" kern="1200" dirty="0"/>
              <a:t>餐饮业发展趋势，餐饮业性质、职能、特点；</a:t>
            </a:r>
            <a:endParaRPr lang="en-US" altLang="zh-CN" kern="1200" dirty="0"/>
          </a:p>
          <a:p>
            <a:pPr marL="720090" indent="-457200" fontAlgn="auto">
              <a:lnSpc>
                <a:spcPct val="150000"/>
              </a:lnSpc>
              <a:buClr>
                <a:schemeClr val="accent1"/>
              </a:buClr>
              <a:buFont typeface="Wingdings" panose="05000000000000000000" charset="0"/>
              <a:buChar char="ü"/>
            </a:pPr>
            <a:r>
              <a:rPr lang="en-US" altLang="zh-CN" kern="1200" dirty="0"/>
              <a:t>餐饮业体制，启动资金来源，资金分类，资金周转</a:t>
            </a:r>
            <a:endParaRPr lang="en-US" altLang="zh-CN" kern="1200" dirty="0"/>
          </a:p>
          <a:p>
            <a:pPr marL="720090" indent="-457200" fontAlgn="auto">
              <a:lnSpc>
                <a:spcPct val="150000"/>
              </a:lnSpc>
              <a:buClr>
                <a:schemeClr val="accent1"/>
              </a:buClr>
              <a:buFont typeface="Wingdings" panose="05000000000000000000" charset="0"/>
              <a:buChar char="ü"/>
            </a:pPr>
            <a:r>
              <a:rPr lang="en-US" altLang="zh-CN" kern="1200" dirty="0"/>
              <a:t>餐饮业成本构成，产品成本四要素</a:t>
            </a:r>
            <a:endParaRPr lang="en-US" altLang="zh-CN" kern="1200" dirty="0"/>
          </a:p>
          <a:p>
            <a:pPr marL="720090" indent="-457200" fontAlgn="auto">
              <a:lnSpc>
                <a:spcPct val="150000"/>
              </a:lnSpc>
              <a:buClr>
                <a:schemeClr val="accent1"/>
              </a:buClr>
              <a:buFont typeface="Wingdings" panose="05000000000000000000" charset="0"/>
              <a:buChar char="ü"/>
            </a:pPr>
            <a:r>
              <a:rPr lang="en-US" altLang="zh-CN" kern="1200" dirty="0"/>
              <a:t>餐饮业成本核算原则、任务、要求</a:t>
            </a:r>
            <a:endParaRPr lang="en-US" altLang="zh-CN" kern="12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 vert="horz" anchor="b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000" b="0" i="0" u="none" strike="noStrike" kern="1200" cap="small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第</a:t>
            </a:r>
            <a:r>
              <a:rPr kumimoji="0" lang="en-US" altLang="zh-CN" sz="3000" b="0" i="0" u="none" strike="noStrike" kern="1200" cap="small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1</a:t>
            </a:r>
            <a:r>
              <a:rPr kumimoji="0" lang="zh-CN" altLang="en-US" sz="3000" b="0" i="0" u="none" strike="noStrike" kern="1200" cap="small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章  绪论</a:t>
            </a:r>
            <a:endParaRPr kumimoji="0" lang="zh-CN" altLang="en-US" sz="3000" b="0" i="0" u="none" strike="noStrike" kern="1200" cap="small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219" name="内容占位符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352298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anchor="t"/>
          <a:p>
            <a:pPr marL="0" indent="0" algn="ctr">
              <a:buNone/>
            </a:pPr>
            <a:endParaRPr lang="zh-CN" altLang="en-US" kern="1200" dirty="0">
              <a:latin typeface="微软雅黑" panose="020B0503020204020204" charset="-122"/>
              <a:ea typeface="微软雅黑" panose="020B0503020204020204" charset="-122"/>
            </a:endParaRPr>
          </a:p>
          <a:p>
            <a:pPr marL="0" indent="0" algn="ctr">
              <a:buNone/>
            </a:pPr>
            <a:r>
              <a:rPr lang="zh-CN" altLang="en-US" kern="1200" dirty="0">
                <a:latin typeface="微软雅黑" panose="020B0503020204020204" charset="-122"/>
                <a:ea typeface="微软雅黑" panose="020B0503020204020204" charset="-122"/>
              </a:rPr>
              <a:t>学习目标</a:t>
            </a:r>
            <a:endParaRPr lang="zh-CN" altLang="en-US" kern="1200" dirty="0">
              <a:latin typeface="微软雅黑" panose="020B0503020204020204" charset="-122"/>
              <a:ea typeface="微软雅黑" panose="020B0503020204020204" charset="-122"/>
            </a:endParaRPr>
          </a:p>
          <a:p>
            <a:pPr marL="1080135" indent="-457200" fontAlgn="auto">
              <a:lnSpc>
                <a:spcPct val="150000"/>
              </a:lnSpc>
              <a:buClr>
                <a:schemeClr val="accent1"/>
              </a:buClr>
              <a:buFont typeface="Wingdings" panose="05000000000000000000" charset="0"/>
              <a:buChar char="ü"/>
            </a:pPr>
            <a:r>
              <a:rPr lang="en-US" altLang="zh-CN" kern="1200" dirty="0"/>
              <a:t>了解餐饮业的定义、经营性质、经营特点</a:t>
            </a:r>
            <a:endParaRPr lang="en-US" altLang="zh-CN" kern="1200" dirty="0"/>
          </a:p>
          <a:p>
            <a:pPr marL="1080135" indent="-457200" fontAlgn="auto">
              <a:lnSpc>
                <a:spcPct val="150000"/>
              </a:lnSpc>
              <a:buClr>
                <a:schemeClr val="accent1"/>
              </a:buClr>
              <a:buFont typeface="Wingdings" panose="05000000000000000000" charset="0"/>
              <a:buChar char="ü"/>
            </a:pPr>
            <a:r>
              <a:rPr lang="en-US" altLang="zh-CN" kern="1200" dirty="0"/>
              <a:t>弄懂餐饮的成本构成以及产品成本要素</a:t>
            </a:r>
            <a:endParaRPr lang="en-US" altLang="zh-CN" kern="1200" dirty="0"/>
          </a:p>
          <a:p>
            <a:pPr marL="1080135" indent="-457200" fontAlgn="auto">
              <a:lnSpc>
                <a:spcPct val="150000"/>
              </a:lnSpc>
              <a:buClr>
                <a:schemeClr val="accent1"/>
              </a:buClr>
              <a:buFont typeface="Wingdings" panose="05000000000000000000" charset="0"/>
              <a:buChar char="ü"/>
            </a:pPr>
            <a:r>
              <a:rPr lang="en-US" altLang="zh-CN" kern="1200" dirty="0"/>
              <a:t>掌握餐饮成本核算的作用、原则和任务</a:t>
            </a:r>
            <a:endParaRPr lang="en-US" altLang="zh-CN" kern="1200" dirty="0"/>
          </a:p>
          <a:p>
            <a:pPr marL="1080135" indent="-457200" fontAlgn="auto">
              <a:buNone/>
            </a:pPr>
            <a:endParaRPr lang="en-US" altLang="zh-CN" sz="2800" kern="1200" dirty="0"/>
          </a:p>
          <a:p>
            <a:pPr marL="457200" indent="-457200">
              <a:buNone/>
            </a:pPr>
            <a:endParaRPr lang="zh-CN" altLang="en-US" sz="2800" kern="12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 vert="horz" anchor="b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altLang="zh-CN" dirty="0">
                <a:sym typeface="+mn-ea"/>
              </a:rPr>
              <a:t>1.1  </a:t>
            </a:r>
            <a:r>
              <a:rPr lang="zh-CN" altLang="en-US" dirty="0">
                <a:sym typeface="+mn-ea"/>
              </a:rPr>
              <a:t>现代餐饮业概述</a:t>
            </a:r>
            <a:endParaRPr kumimoji="0" lang="zh-CN" altLang="en-US" sz="3000" b="0" i="0" u="none" strike="noStrike" kern="1200" cap="small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0243" name="内容占位符 2"/>
          <p:cNvSpPr>
            <a:spLocks noGrp="1"/>
          </p:cNvSpPr>
          <p:nvPr>
            <p:ph sz="quarter" idx="1"/>
          </p:nvPr>
        </p:nvSpPr>
        <p:spPr/>
        <p:txBody>
          <a:bodyPr vert="horz" wrap="square" anchor="t"/>
          <a:p>
            <a:pPr marL="0" indent="0">
              <a:buNone/>
            </a:pPr>
            <a:endParaRPr lang="en-US" altLang="zh-CN" b="1" kern="1200" dirty="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  <a:p>
            <a:pPr marL="0" indent="0">
              <a:buNone/>
            </a:pPr>
            <a:r>
              <a:rPr lang="en-US" altLang="zh-CN" b="1" kern="1200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1.1.1  </a:t>
            </a:r>
            <a:r>
              <a:rPr lang="zh-CN" altLang="en-US" b="1" kern="1200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餐饮业的定义</a:t>
            </a:r>
            <a:endParaRPr lang="zh-CN" altLang="en-US" b="1" kern="1200" dirty="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  <a:p>
            <a:pPr marL="0" indent="0">
              <a:buNone/>
            </a:pPr>
            <a:r>
              <a:rPr lang="zh-CN" altLang="en-US" kern="1200" dirty="0"/>
              <a:t>       餐饮业是专门从事烹饪原料加工、烹制调味、出售餐饮制成品，并提供消费场所、设备和服务性劳动，以满足饮食就餐顾客需要的行业。</a:t>
            </a:r>
            <a:endParaRPr lang="zh-CN" altLang="en-US" kern="1200" dirty="0"/>
          </a:p>
          <a:p>
            <a:pPr marL="0" indent="0">
              <a:buNone/>
            </a:pPr>
            <a:endParaRPr lang="zh-CN" altLang="en-US" kern="1200" dirty="0"/>
          </a:p>
          <a:p>
            <a:pPr marL="0" indent="0">
              <a:buNone/>
            </a:pPr>
            <a:endParaRPr lang="zh-CN" altLang="en-US" b="1" dirty="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sym typeface="+mn-ea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 vert="horz" anchor="b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altLang="zh-CN" dirty="0">
                <a:sym typeface="+mn-ea"/>
              </a:rPr>
              <a:t>1.1  </a:t>
            </a:r>
            <a:r>
              <a:rPr lang="zh-CN" altLang="en-US" dirty="0">
                <a:sym typeface="+mn-ea"/>
              </a:rPr>
              <a:t>现代餐饮业概述</a:t>
            </a:r>
            <a:endParaRPr kumimoji="0" lang="zh-CN" altLang="en-US" sz="3000" b="0" i="0" u="none" strike="noStrike" kern="1200" cap="small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0243" name="内容占位符 2"/>
          <p:cNvSpPr>
            <a:spLocks noGrp="1"/>
          </p:cNvSpPr>
          <p:nvPr>
            <p:ph sz="quarter" idx="1"/>
          </p:nvPr>
        </p:nvSpPr>
        <p:spPr/>
        <p:txBody>
          <a:bodyPr vert="horz" wrap="square" anchor="t"/>
          <a:p>
            <a:pPr marL="0" indent="0">
              <a:buNone/>
            </a:pPr>
            <a:endParaRPr lang="zh-CN" altLang="en-US" kern="1200" dirty="0"/>
          </a:p>
          <a:p>
            <a:pPr marL="0" indent="0">
              <a:buNone/>
            </a:pPr>
            <a:r>
              <a:rPr lang="en-US" altLang="zh-CN" b="1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sym typeface="+mn-ea"/>
              </a:rPr>
              <a:t>1.1.2  </a:t>
            </a:r>
            <a:r>
              <a:rPr lang="zh-CN" altLang="en-US" b="1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sym typeface="+mn-ea"/>
              </a:rPr>
              <a:t>餐饮业的经营性质和职能</a:t>
            </a:r>
            <a:endParaRPr lang="zh-CN" altLang="en-US" b="1" dirty="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sym typeface="+mn-ea"/>
            </a:endParaRPr>
          </a:p>
          <a:p>
            <a:pPr marL="0" indent="0">
              <a:buNone/>
            </a:pPr>
            <a:r>
              <a:rPr lang="zh-CN" altLang="en-US" dirty="0">
                <a:sym typeface="+mn-ea"/>
              </a:rPr>
              <a:t>(1)餐饮业的经营性质</a:t>
            </a:r>
            <a:endParaRPr lang="zh-CN" altLang="en-US" dirty="0">
              <a:sym typeface="+mn-ea"/>
            </a:endParaRPr>
          </a:p>
          <a:p>
            <a:pPr marL="0" indent="0">
              <a:buNone/>
            </a:pPr>
            <a:r>
              <a:rPr lang="zh-CN" altLang="en-US" dirty="0">
                <a:sym typeface="+mn-ea"/>
              </a:rPr>
              <a:t>       从餐饮业的定义可以看出，餐饮业是从事加工烹制熟食品，为顾客提供就餐场所和设施设备，及时供应顾客食品并为其提供服务性劳动的经营性质企业，属于第三产业的范畴。</a:t>
            </a:r>
            <a:endParaRPr lang="zh-CN" altLang="en-US" dirty="0">
              <a:sym typeface="+mn-ea"/>
            </a:endParaRPr>
          </a:p>
          <a:p>
            <a:pPr marL="0" indent="0">
              <a:buNone/>
            </a:pPr>
            <a:r>
              <a:rPr lang="zh-CN" altLang="en-US" dirty="0">
                <a:sym typeface="+mn-ea"/>
              </a:rPr>
              <a:t>(</a:t>
            </a:r>
            <a:r>
              <a:rPr lang="en-US" altLang="zh-CN" dirty="0">
                <a:sym typeface="+mn-ea"/>
              </a:rPr>
              <a:t>2</a:t>
            </a:r>
            <a:r>
              <a:rPr lang="zh-CN" altLang="en-US" dirty="0">
                <a:sym typeface="+mn-ea"/>
              </a:rPr>
              <a:t>)餐饮业的职能</a:t>
            </a:r>
            <a:endParaRPr lang="zh-CN" altLang="en-US" dirty="0">
              <a:sym typeface="+mn-ea"/>
            </a:endParaRPr>
          </a:p>
          <a:p>
            <a:pPr marL="0" indent="0">
              <a:buNone/>
            </a:pPr>
            <a:r>
              <a:rPr lang="zh-CN" altLang="en-US" dirty="0">
                <a:sym typeface="+mn-ea"/>
              </a:rPr>
              <a:t>     ①生产加工职能</a:t>
            </a:r>
            <a:endParaRPr lang="zh-CN" altLang="en-US" dirty="0">
              <a:sym typeface="+mn-ea"/>
            </a:endParaRPr>
          </a:p>
          <a:p>
            <a:pPr marL="0" indent="0">
              <a:buNone/>
            </a:pPr>
            <a:r>
              <a:rPr lang="zh-CN" altLang="en-US" dirty="0">
                <a:sym typeface="+mn-ea"/>
              </a:rPr>
              <a:t>     ②商品销售职能</a:t>
            </a:r>
            <a:endParaRPr lang="zh-CN" altLang="en-US" dirty="0">
              <a:sym typeface="+mn-ea"/>
            </a:endParaRPr>
          </a:p>
          <a:p>
            <a:pPr marL="0" indent="0">
              <a:buNone/>
            </a:pPr>
            <a:r>
              <a:rPr lang="zh-CN" altLang="en-US" dirty="0">
                <a:sym typeface="+mn-ea"/>
              </a:rPr>
              <a:t>     ③消费服务职能</a:t>
            </a:r>
            <a:endParaRPr lang="zh-CN" altLang="en-US" dirty="0">
              <a:sym typeface="+mn-ea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 vert="horz" anchor="b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altLang="zh-CN" dirty="0">
                <a:sym typeface="+mn-ea"/>
              </a:rPr>
              <a:t>1.1  </a:t>
            </a:r>
            <a:r>
              <a:rPr lang="zh-CN" altLang="en-US" dirty="0">
                <a:sym typeface="+mn-ea"/>
              </a:rPr>
              <a:t>现代餐饮业概述</a:t>
            </a:r>
            <a:endParaRPr kumimoji="0" lang="zh-CN" altLang="en-US" sz="3000" b="0" i="0" u="none" strike="noStrike" kern="1200" cap="small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0243" name="内容占位符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637145" cy="4873625"/>
          </a:xfrm>
        </p:spPr>
        <p:txBody>
          <a:bodyPr vert="horz" wrap="square" anchor="t"/>
          <a:p>
            <a:pPr marL="0" indent="0">
              <a:buNone/>
            </a:pPr>
            <a:r>
              <a:rPr lang="en-US" altLang="zh-CN" b="1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sym typeface="+mn-ea"/>
              </a:rPr>
              <a:t>1.1.3  </a:t>
            </a:r>
            <a:r>
              <a:rPr lang="zh-CN" altLang="en-US" b="1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sym typeface="+mn-ea"/>
              </a:rPr>
              <a:t>餐饮业的体制和经营特点</a:t>
            </a:r>
            <a:endParaRPr lang="zh-CN" altLang="en-US" b="1" dirty="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sym typeface="+mn-ea"/>
            </a:endParaRPr>
          </a:p>
          <a:p>
            <a:pPr marL="0" indent="0">
              <a:buNone/>
            </a:pPr>
            <a:r>
              <a:rPr lang="zh-CN" altLang="en-US" dirty="0">
                <a:sym typeface="+mn-ea"/>
              </a:rPr>
              <a:t>(1)现阶段餐饮业的体制</a:t>
            </a:r>
            <a:endParaRPr lang="zh-CN" altLang="en-US" dirty="0">
              <a:sym typeface="+mn-ea"/>
            </a:endParaRPr>
          </a:p>
          <a:p>
            <a:pPr marL="0" indent="0">
              <a:buNone/>
            </a:pPr>
            <a:r>
              <a:rPr lang="zh-CN" altLang="en-US" dirty="0">
                <a:sym typeface="+mn-ea"/>
              </a:rPr>
              <a:t>    ①全民所有制              ②集体所有制</a:t>
            </a:r>
            <a:endParaRPr lang="zh-CN" altLang="en-US" dirty="0">
              <a:sym typeface="+mn-ea"/>
            </a:endParaRPr>
          </a:p>
          <a:p>
            <a:pPr marL="0" indent="0">
              <a:buNone/>
            </a:pPr>
            <a:r>
              <a:rPr lang="zh-CN" altLang="en-US" dirty="0">
                <a:sym typeface="+mn-ea"/>
              </a:rPr>
              <a:t>    ③个体私营所有制       ④中外合资所有制</a:t>
            </a:r>
            <a:endParaRPr lang="zh-CN" altLang="en-US" dirty="0">
              <a:sym typeface="+mn-ea"/>
            </a:endParaRPr>
          </a:p>
          <a:p>
            <a:pPr marL="0" indent="0">
              <a:buNone/>
            </a:pPr>
            <a:r>
              <a:rPr lang="zh-CN" altLang="en-US" dirty="0">
                <a:sym typeface="+mn-ea"/>
              </a:rPr>
              <a:t>    ⑤外资所有制</a:t>
            </a:r>
            <a:endParaRPr lang="zh-CN" altLang="en-US" dirty="0">
              <a:sym typeface="+mn-ea"/>
            </a:endParaRPr>
          </a:p>
          <a:p>
            <a:pPr marL="0" indent="0">
              <a:buNone/>
            </a:pPr>
            <a:r>
              <a:rPr lang="zh-CN" altLang="en-US" dirty="0">
                <a:sym typeface="+mn-ea"/>
              </a:rPr>
              <a:t>(</a:t>
            </a:r>
            <a:r>
              <a:rPr lang="en-US" altLang="zh-CN" dirty="0">
                <a:sym typeface="+mn-ea"/>
              </a:rPr>
              <a:t>2</a:t>
            </a:r>
            <a:r>
              <a:rPr lang="zh-CN" altLang="en-US" dirty="0">
                <a:sym typeface="+mn-ea"/>
              </a:rPr>
              <a:t>)餐饮业的经营特点</a:t>
            </a:r>
            <a:endParaRPr lang="zh-CN" altLang="en-US" dirty="0">
              <a:sym typeface="+mn-ea"/>
            </a:endParaRPr>
          </a:p>
          <a:p>
            <a:pPr marL="0" indent="0">
              <a:buNone/>
            </a:pPr>
            <a:r>
              <a:rPr lang="zh-CN" altLang="en-US" dirty="0">
                <a:sym typeface="+mn-ea"/>
              </a:rPr>
              <a:t>    ①生产加工过程较短，以手工操作为主</a:t>
            </a:r>
            <a:endParaRPr lang="zh-CN" altLang="en-US" dirty="0">
              <a:sym typeface="+mn-ea"/>
            </a:endParaRPr>
          </a:p>
          <a:p>
            <a:pPr marL="0" indent="0">
              <a:buNone/>
            </a:pPr>
            <a:r>
              <a:rPr lang="zh-CN" altLang="en-US" dirty="0">
                <a:sym typeface="+mn-ea"/>
              </a:rPr>
              <a:t>    ②餐饮业所耗用的原料品种多，制作的食品种类多</a:t>
            </a:r>
            <a:endParaRPr lang="zh-CN" altLang="en-US" dirty="0">
              <a:sym typeface="+mn-ea"/>
            </a:endParaRPr>
          </a:p>
          <a:p>
            <a:pPr marL="0" indent="0">
              <a:buNone/>
            </a:pPr>
            <a:r>
              <a:rPr lang="zh-CN" altLang="en-US" dirty="0">
                <a:sym typeface="+mn-ea"/>
              </a:rPr>
              <a:t>    ③食品色、香、味、形、器、质、营养且卫生</a:t>
            </a:r>
            <a:endParaRPr lang="zh-CN" altLang="en-US" dirty="0">
              <a:sym typeface="+mn-ea"/>
            </a:endParaRPr>
          </a:p>
          <a:p>
            <a:pPr marL="0" indent="0">
              <a:buNone/>
            </a:pPr>
            <a:r>
              <a:rPr lang="zh-CN" altLang="en-US" dirty="0">
                <a:sym typeface="+mn-ea"/>
              </a:rPr>
              <a:t>    ④就餐环境舒适，餐具清洁卫生，服务人员热情周到</a:t>
            </a:r>
            <a:endParaRPr lang="zh-CN" altLang="en-US" dirty="0">
              <a:sym typeface="+mn-ea"/>
            </a:endParaRPr>
          </a:p>
          <a:p>
            <a:pPr marL="0" indent="0">
              <a:buNone/>
            </a:pPr>
            <a:r>
              <a:rPr lang="zh-CN" altLang="en-US" dirty="0">
                <a:sym typeface="+mn-ea"/>
              </a:rPr>
              <a:t>    ⑤附代经营香烟、酒类、饮料、土特产零售业务</a:t>
            </a:r>
            <a:endParaRPr lang="zh-CN" altLang="en-US" dirty="0">
              <a:sym typeface="+mn-ea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 vert="horz" anchor="b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altLang="zh-CN" dirty="0">
                <a:sym typeface="+mn-ea"/>
              </a:rPr>
              <a:t>1.1  </a:t>
            </a:r>
            <a:r>
              <a:rPr lang="zh-CN" altLang="en-US" dirty="0">
                <a:sym typeface="+mn-ea"/>
              </a:rPr>
              <a:t>现代餐饮业概述</a:t>
            </a:r>
            <a:endParaRPr kumimoji="0" lang="zh-CN" altLang="en-US" sz="3000" b="0" i="0" u="none" strike="noStrike" kern="1200" cap="small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0243" name="内容占位符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637145" cy="4873625"/>
          </a:xfrm>
        </p:spPr>
        <p:txBody>
          <a:bodyPr vert="horz" wrap="square" anchor="t"/>
          <a:p>
            <a:pPr marL="0" indent="0">
              <a:buNone/>
            </a:pPr>
            <a:endParaRPr lang="en-US" altLang="zh-CN" b="1" dirty="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sym typeface="+mn-ea"/>
            </a:endParaRPr>
          </a:p>
          <a:p>
            <a:pPr marL="0" indent="0">
              <a:buNone/>
            </a:pPr>
            <a:r>
              <a:rPr lang="en-US" altLang="zh-CN" b="1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sym typeface="+mn-ea"/>
              </a:rPr>
              <a:t>1.1.4  </a:t>
            </a:r>
            <a:r>
              <a:rPr lang="zh-CN" altLang="en-US" b="1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sym typeface="+mn-ea"/>
              </a:rPr>
              <a:t>餐饮业启动资金的来源</a:t>
            </a:r>
            <a:endParaRPr lang="zh-CN" altLang="en-US" b="1" dirty="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sym typeface="+mn-ea"/>
            </a:endParaRPr>
          </a:p>
          <a:p>
            <a:pPr marL="342900" indent="-342900">
              <a:buClr>
                <a:schemeClr val="accent1"/>
              </a:buClr>
              <a:buFont typeface="Wingdings" panose="05000000000000000000" charset="0"/>
              <a:buChar char="ü"/>
            </a:pPr>
            <a:r>
              <a:rPr lang="zh-CN" altLang="en-US" dirty="0">
                <a:solidFill>
                  <a:schemeClr val="tx1"/>
                </a:solidFill>
                <a:effectLst/>
                <a:sym typeface="+mn-ea"/>
              </a:rPr>
              <a:t>全民所有制餐饮业由国家和各级财政拨款投入</a:t>
            </a:r>
            <a:endParaRPr lang="zh-CN" altLang="en-US" dirty="0">
              <a:solidFill>
                <a:schemeClr val="tx1"/>
              </a:solidFill>
              <a:effectLst/>
              <a:sym typeface="+mn-ea"/>
            </a:endParaRPr>
          </a:p>
          <a:p>
            <a:pPr marL="342900" indent="-342900">
              <a:buClr>
                <a:schemeClr val="accent1"/>
              </a:buClr>
              <a:buFont typeface="Wingdings" panose="05000000000000000000" charset="0"/>
              <a:buChar char="ü"/>
            </a:pPr>
            <a:r>
              <a:rPr lang="zh-CN" altLang="en-US" dirty="0">
                <a:solidFill>
                  <a:schemeClr val="tx1"/>
                </a:solidFill>
                <a:effectLst/>
                <a:sym typeface="+mn-ea"/>
              </a:rPr>
              <a:t>集体所有制餐饮业由集体集资入股投入</a:t>
            </a:r>
            <a:endParaRPr lang="zh-CN" altLang="en-US" dirty="0">
              <a:solidFill>
                <a:schemeClr val="tx1"/>
              </a:solidFill>
              <a:effectLst/>
              <a:sym typeface="+mn-ea"/>
            </a:endParaRPr>
          </a:p>
          <a:p>
            <a:pPr marL="342900" indent="-342900">
              <a:buClr>
                <a:schemeClr val="accent1"/>
              </a:buClr>
              <a:buFont typeface="Wingdings" panose="05000000000000000000" charset="0"/>
              <a:buChar char="ü"/>
            </a:pPr>
            <a:r>
              <a:rPr lang="zh-CN" altLang="en-US" dirty="0">
                <a:solidFill>
                  <a:schemeClr val="tx1"/>
                </a:solidFill>
                <a:effectLst/>
                <a:sym typeface="+mn-ea"/>
              </a:rPr>
              <a:t>个体私营所有制餐饮业由业主自筹资金投入</a:t>
            </a:r>
            <a:endParaRPr lang="zh-CN" altLang="en-US" dirty="0">
              <a:solidFill>
                <a:schemeClr val="tx1"/>
              </a:solidFill>
              <a:effectLst/>
              <a:sym typeface="+mn-ea"/>
            </a:endParaRPr>
          </a:p>
          <a:p>
            <a:pPr marL="342900" indent="-342900">
              <a:buClr>
                <a:schemeClr val="accent1"/>
              </a:buClr>
              <a:buFont typeface="Wingdings" panose="05000000000000000000" charset="0"/>
              <a:buChar char="ü"/>
            </a:pPr>
            <a:r>
              <a:rPr lang="zh-CN" altLang="en-US" dirty="0">
                <a:solidFill>
                  <a:schemeClr val="tx1"/>
                </a:solidFill>
                <a:effectLst/>
                <a:sym typeface="+mn-ea"/>
              </a:rPr>
              <a:t>中外合资餐饮业由合资双方出资投入</a:t>
            </a:r>
            <a:endParaRPr lang="zh-CN" altLang="en-US" dirty="0">
              <a:solidFill>
                <a:schemeClr val="tx1"/>
              </a:solidFill>
              <a:effectLst/>
              <a:sym typeface="+mn-ea"/>
            </a:endParaRPr>
          </a:p>
          <a:p>
            <a:pPr marL="342900" indent="-342900">
              <a:buClr>
                <a:schemeClr val="accent1"/>
              </a:buClr>
              <a:buFont typeface="Wingdings" panose="05000000000000000000" charset="0"/>
              <a:buChar char="ü"/>
            </a:pPr>
            <a:r>
              <a:rPr lang="zh-CN" altLang="en-US" dirty="0">
                <a:solidFill>
                  <a:schemeClr val="tx1"/>
                </a:solidFill>
                <a:effectLst/>
                <a:sym typeface="+mn-ea"/>
              </a:rPr>
              <a:t>外商独资餐饮业由外商独资业主完全自筹资金投入</a:t>
            </a:r>
            <a:endParaRPr lang="zh-CN" altLang="en-US" dirty="0">
              <a:solidFill>
                <a:schemeClr val="tx1"/>
              </a:solidFill>
              <a:effectLst/>
              <a:sym typeface="+mn-ea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 vert="horz" anchor="b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altLang="zh-CN" dirty="0">
                <a:sym typeface="+mn-ea"/>
              </a:rPr>
              <a:t>1.1  </a:t>
            </a:r>
            <a:r>
              <a:rPr lang="zh-CN" altLang="en-US" dirty="0">
                <a:sym typeface="+mn-ea"/>
              </a:rPr>
              <a:t>现代餐饮业概述</a:t>
            </a:r>
            <a:endParaRPr kumimoji="0" lang="zh-CN" altLang="en-US" sz="3000" b="0" i="0" u="none" strike="noStrike" kern="1200" cap="small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0243" name="内容占位符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637145" cy="4873625"/>
          </a:xfrm>
        </p:spPr>
        <p:txBody>
          <a:bodyPr vert="horz" wrap="square" anchor="t"/>
          <a:p>
            <a:pPr marL="0" indent="0">
              <a:buNone/>
            </a:pPr>
            <a:endParaRPr lang="en-US" altLang="zh-CN" b="1" dirty="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sym typeface="+mn-ea"/>
            </a:endParaRPr>
          </a:p>
          <a:p>
            <a:pPr marL="0" indent="0">
              <a:buNone/>
            </a:pPr>
            <a:r>
              <a:rPr lang="en-US" altLang="zh-CN" b="1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sym typeface="+mn-ea"/>
              </a:rPr>
              <a:t>1.1.5  </a:t>
            </a:r>
            <a:r>
              <a:rPr lang="zh-CN" altLang="en-US" b="1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sym typeface="+mn-ea"/>
              </a:rPr>
              <a:t>餐饮业资金的分类</a:t>
            </a:r>
            <a:endParaRPr lang="zh-CN" altLang="en-US" b="1" dirty="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sym typeface="+mn-ea"/>
            </a:endParaRPr>
          </a:p>
          <a:p>
            <a:pPr marL="0" indent="0">
              <a:buClr>
                <a:schemeClr val="accent1"/>
              </a:buClr>
              <a:buFont typeface="Wingdings" panose="05000000000000000000" charset="0"/>
              <a:buNone/>
            </a:pPr>
            <a:r>
              <a:rPr lang="en-US" altLang="zh-CN" dirty="0">
                <a:solidFill>
                  <a:schemeClr val="tx1"/>
                </a:solidFill>
                <a:effectLst/>
                <a:sym typeface="+mn-ea"/>
              </a:rPr>
              <a:t>(</a:t>
            </a:r>
            <a:r>
              <a:rPr lang="zh-CN" altLang="en-US" dirty="0">
                <a:solidFill>
                  <a:schemeClr val="tx1"/>
                </a:solidFill>
                <a:effectLst/>
                <a:sym typeface="+mn-ea"/>
              </a:rPr>
              <a:t>1</a:t>
            </a:r>
            <a:r>
              <a:rPr lang="en-US" altLang="zh-CN" dirty="0">
                <a:solidFill>
                  <a:schemeClr val="tx1"/>
                </a:solidFill>
                <a:effectLst/>
                <a:sym typeface="+mn-ea"/>
              </a:rPr>
              <a:t>)</a:t>
            </a:r>
            <a:r>
              <a:rPr lang="zh-CN" altLang="en-US" dirty="0">
                <a:solidFill>
                  <a:schemeClr val="tx1"/>
                </a:solidFill>
                <a:effectLst/>
                <a:sym typeface="+mn-ea"/>
              </a:rPr>
              <a:t>流动资金</a:t>
            </a:r>
            <a:endParaRPr lang="zh-CN" altLang="en-US" dirty="0">
              <a:solidFill>
                <a:schemeClr val="tx1"/>
              </a:solidFill>
              <a:effectLst/>
              <a:sym typeface="+mn-ea"/>
            </a:endParaRPr>
          </a:p>
          <a:p>
            <a:pPr marL="0" indent="0">
              <a:buClr>
                <a:schemeClr val="accent1"/>
              </a:buClr>
              <a:buFont typeface="Wingdings" panose="05000000000000000000" charset="0"/>
              <a:buNone/>
            </a:pPr>
            <a:r>
              <a:rPr lang="zh-CN" altLang="en-US" dirty="0">
                <a:solidFill>
                  <a:schemeClr val="tx1"/>
                </a:solidFill>
                <a:effectLst/>
                <a:sym typeface="+mn-ea"/>
              </a:rPr>
              <a:t>    用于购置原料、支付工资和其他小额费用</a:t>
            </a:r>
            <a:endParaRPr lang="zh-CN" altLang="en-US" dirty="0">
              <a:solidFill>
                <a:schemeClr val="tx1"/>
              </a:solidFill>
              <a:effectLst/>
              <a:sym typeface="+mn-ea"/>
            </a:endParaRPr>
          </a:p>
          <a:p>
            <a:pPr marL="0" indent="0">
              <a:buClr>
                <a:schemeClr val="accent1"/>
              </a:buClr>
              <a:buFont typeface="Wingdings" panose="05000000000000000000" charset="0"/>
              <a:buNone/>
            </a:pPr>
            <a:r>
              <a:rPr lang="en-US" altLang="zh-CN" dirty="0">
                <a:solidFill>
                  <a:schemeClr val="tx1"/>
                </a:solidFill>
                <a:effectLst/>
                <a:sym typeface="+mn-ea"/>
              </a:rPr>
              <a:t>(</a:t>
            </a:r>
            <a:r>
              <a:rPr lang="zh-CN" altLang="en-US" dirty="0">
                <a:solidFill>
                  <a:schemeClr val="tx1"/>
                </a:solidFill>
                <a:effectLst/>
                <a:sym typeface="+mn-ea"/>
              </a:rPr>
              <a:t>2</a:t>
            </a:r>
            <a:r>
              <a:rPr lang="en-US" altLang="zh-CN" dirty="0">
                <a:solidFill>
                  <a:schemeClr val="tx1"/>
                </a:solidFill>
                <a:effectLst/>
                <a:sym typeface="+mn-ea"/>
              </a:rPr>
              <a:t>)</a:t>
            </a:r>
            <a:r>
              <a:rPr lang="zh-CN" altLang="en-US" dirty="0">
                <a:solidFill>
                  <a:schemeClr val="tx1"/>
                </a:solidFill>
                <a:effectLst/>
                <a:sym typeface="+mn-ea"/>
              </a:rPr>
              <a:t>固定资金</a:t>
            </a:r>
            <a:endParaRPr lang="zh-CN" altLang="en-US" dirty="0">
              <a:solidFill>
                <a:schemeClr val="tx1"/>
              </a:solidFill>
              <a:effectLst/>
              <a:sym typeface="+mn-ea"/>
            </a:endParaRPr>
          </a:p>
          <a:p>
            <a:pPr marL="0" indent="0">
              <a:buClr>
                <a:schemeClr val="accent1"/>
              </a:buClr>
              <a:buFont typeface="Wingdings" panose="05000000000000000000" charset="0"/>
              <a:buNone/>
            </a:pPr>
            <a:r>
              <a:rPr lang="zh-CN" altLang="en-US" dirty="0">
                <a:solidFill>
                  <a:schemeClr val="tx1"/>
                </a:solidFill>
                <a:effectLst/>
                <a:sym typeface="+mn-ea"/>
              </a:rPr>
              <a:t>    用于建楼房，装修厅堂，购置设备、炊具、厨具、餐具，安装设施等</a:t>
            </a:r>
            <a:endParaRPr lang="zh-CN" altLang="en-US" dirty="0">
              <a:solidFill>
                <a:schemeClr val="tx1"/>
              </a:solidFill>
              <a:effectLst/>
              <a:sym typeface="+mn-ea"/>
            </a:endParaRPr>
          </a:p>
          <a:p>
            <a:pPr marL="0" indent="0">
              <a:buClr>
                <a:schemeClr val="accent1"/>
              </a:buClr>
              <a:buFont typeface="Wingdings" panose="05000000000000000000" charset="0"/>
              <a:buNone/>
            </a:pPr>
            <a:r>
              <a:rPr lang="en-US" altLang="zh-CN" dirty="0">
                <a:solidFill>
                  <a:schemeClr val="tx1"/>
                </a:solidFill>
                <a:effectLst/>
                <a:sym typeface="+mn-ea"/>
              </a:rPr>
              <a:t>(</a:t>
            </a:r>
            <a:r>
              <a:rPr lang="zh-CN" altLang="en-US" dirty="0">
                <a:solidFill>
                  <a:schemeClr val="tx1"/>
                </a:solidFill>
                <a:effectLst/>
                <a:sym typeface="+mn-ea"/>
              </a:rPr>
              <a:t>3</a:t>
            </a:r>
            <a:r>
              <a:rPr lang="en-US" altLang="zh-CN" dirty="0">
                <a:solidFill>
                  <a:schemeClr val="tx1"/>
                </a:solidFill>
                <a:effectLst/>
                <a:sym typeface="+mn-ea"/>
              </a:rPr>
              <a:t>)</a:t>
            </a:r>
            <a:r>
              <a:rPr lang="zh-CN" altLang="en-US" dirty="0">
                <a:solidFill>
                  <a:schemeClr val="tx1"/>
                </a:solidFill>
                <a:effectLst/>
                <a:sym typeface="+mn-ea"/>
              </a:rPr>
              <a:t>专用资金</a:t>
            </a:r>
            <a:endParaRPr lang="zh-CN" altLang="en-US" dirty="0">
              <a:solidFill>
                <a:schemeClr val="tx1"/>
              </a:solidFill>
              <a:effectLst/>
              <a:sym typeface="+mn-ea"/>
            </a:endParaRPr>
          </a:p>
          <a:p>
            <a:pPr marL="0" indent="0">
              <a:buClr>
                <a:schemeClr val="accent1"/>
              </a:buClr>
              <a:buFont typeface="Wingdings" panose="05000000000000000000" charset="0"/>
              <a:buNone/>
            </a:pPr>
            <a:r>
              <a:rPr lang="zh-CN" altLang="en-US" dirty="0">
                <a:solidFill>
                  <a:schemeClr val="tx1"/>
                </a:solidFill>
                <a:effectLst/>
                <a:sym typeface="+mn-ea"/>
              </a:rPr>
              <a:t>    用于购置大锅炉、发电机、中央空调设备、电梯、太阳能热水器、大冷藏柜、厨房系列不锈钢厨具、案台等</a:t>
            </a:r>
            <a:endParaRPr lang="zh-CN" altLang="en-US" dirty="0">
              <a:solidFill>
                <a:schemeClr val="tx1"/>
              </a:solidFill>
              <a:effectLst/>
              <a:sym typeface="+mn-ea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 vert="horz" anchor="b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altLang="zh-CN" dirty="0">
                <a:sym typeface="+mn-ea"/>
              </a:rPr>
              <a:t>1.1  </a:t>
            </a:r>
            <a:r>
              <a:rPr lang="zh-CN" altLang="en-US" dirty="0">
                <a:sym typeface="+mn-ea"/>
              </a:rPr>
              <a:t>现代餐饮业概述</a:t>
            </a:r>
            <a:endParaRPr kumimoji="0" lang="zh-CN" altLang="en-US" sz="3000" b="0" i="0" u="none" strike="noStrike" kern="1200" cap="small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0243" name="内容占位符 2"/>
          <p:cNvSpPr>
            <a:spLocks noGrp="1"/>
          </p:cNvSpPr>
          <p:nvPr>
            <p:ph sz="quarter" idx="1"/>
          </p:nvPr>
        </p:nvSpPr>
        <p:spPr>
          <a:xfrm>
            <a:off x="430530" y="1600200"/>
            <a:ext cx="7637145" cy="4873625"/>
          </a:xfrm>
        </p:spPr>
        <p:txBody>
          <a:bodyPr vert="horz" wrap="square" anchor="t"/>
          <a:p>
            <a:pPr marL="0" indent="0">
              <a:buNone/>
            </a:pPr>
            <a:endParaRPr lang="en-US" altLang="zh-CN" b="1" dirty="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sym typeface="+mn-ea"/>
            </a:endParaRPr>
          </a:p>
          <a:p>
            <a:pPr marL="0" indent="0">
              <a:buNone/>
            </a:pPr>
            <a:r>
              <a:rPr lang="en-US" altLang="zh-CN" b="1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sym typeface="+mn-ea"/>
              </a:rPr>
              <a:t>1.1.6  </a:t>
            </a:r>
            <a:r>
              <a:rPr lang="zh-CN" altLang="en-US" b="1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sym typeface="+mn-ea"/>
              </a:rPr>
              <a:t>餐饮业经营资金的周转</a:t>
            </a:r>
            <a:endParaRPr lang="zh-CN" altLang="en-US" b="1" dirty="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sym typeface="+mn-ea"/>
            </a:endParaRPr>
          </a:p>
          <a:p>
            <a:pPr marL="0" indent="0">
              <a:buClr>
                <a:schemeClr val="accent1"/>
              </a:buClr>
              <a:buFont typeface="Wingdings" panose="05000000000000000000" charset="0"/>
              <a:buNone/>
            </a:pPr>
            <a:endParaRPr lang="zh-CN" altLang="en-US" dirty="0">
              <a:solidFill>
                <a:schemeClr val="tx1"/>
              </a:solidFill>
              <a:effectLst/>
              <a:sym typeface="+mn-ea"/>
            </a:endParaRPr>
          </a:p>
        </p:txBody>
      </p:sp>
      <p:grpSp>
        <p:nvGrpSpPr>
          <p:cNvPr id="28" name="组合 27"/>
          <p:cNvGrpSpPr/>
          <p:nvPr/>
        </p:nvGrpSpPr>
        <p:grpSpPr>
          <a:xfrm>
            <a:off x="1256665" y="2924810"/>
            <a:ext cx="6120130" cy="2303780"/>
            <a:chOff x="1979" y="4606"/>
            <a:chExt cx="9638" cy="3628"/>
          </a:xfrm>
        </p:grpSpPr>
        <p:sp>
          <p:nvSpPr>
            <p:cNvPr id="9" name="矩形 8"/>
            <p:cNvSpPr/>
            <p:nvPr/>
          </p:nvSpPr>
          <p:spPr>
            <a:xfrm>
              <a:off x="1979" y="4946"/>
              <a:ext cx="9639" cy="3289"/>
            </a:xfrm>
            <a:prstGeom prst="rect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10" name="矩形 9"/>
            <p:cNvSpPr/>
            <p:nvPr/>
          </p:nvSpPr>
          <p:spPr>
            <a:xfrm>
              <a:off x="5840" y="4606"/>
              <a:ext cx="2154" cy="680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p>
              <a:pPr algn="ctr"/>
              <a:r>
                <a:rPr lang="zh-CN" altLang="en-US"/>
                <a:t>资 金</a:t>
              </a:r>
              <a:endParaRPr lang="zh-CN" altLang="en-US"/>
            </a:p>
          </p:txBody>
        </p:sp>
      </p:grpSp>
      <p:sp>
        <p:nvSpPr>
          <p:cNvPr id="11" name="矩形 10"/>
          <p:cNvSpPr/>
          <p:nvPr/>
        </p:nvSpPr>
        <p:spPr>
          <a:xfrm>
            <a:off x="687070" y="3821430"/>
            <a:ext cx="1367790" cy="4318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p>
            <a:pPr algn="ctr"/>
            <a:r>
              <a:rPr lang="zh-CN" altLang="en-US"/>
              <a:t>产品销售</a:t>
            </a:r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678180" y="4977765"/>
            <a:ext cx="1367790" cy="4318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p>
            <a:pPr algn="ctr"/>
            <a:r>
              <a:rPr lang="zh-CN" altLang="en-US"/>
              <a:t>加工制作</a:t>
            </a:r>
            <a:endParaRPr lang="zh-CN" altLang="en-US"/>
          </a:p>
        </p:txBody>
      </p:sp>
      <p:sp>
        <p:nvSpPr>
          <p:cNvPr id="13" name="矩形 12"/>
          <p:cNvSpPr/>
          <p:nvPr/>
        </p:nvSpPr>
        <p:spPr>
          <a:xfrm>
            <a:off x="6496050" y="5049520"/>
            <a:ext cx="1367790" cy="4318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p>
            <a:pPr algn="ctr"/>
            <a:r>
              <a:rPr lang="zh-CN" altLang="en-US"/>
              <a:t>储存保管</a:t>
            </a:r>
            <a:endParaRPr lang="zh-CN" altLang="en-US"/>
          </a:p>
        </p:txBody>
      </p:sp>
      <p:sp>
        <p:nvSpPr>
          <p:cNvPr id="14" name="矩形 13"/>
          <p:cNvSpPr/>
          <p:nvPr/>
        </p:nvSpPr>
        <p:spPr>
          <a:xfrm>
            <a:off x="6496050" y="3820795"/>
            <a:ext cx="1367790" cy="4318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p>
            <a:pPr algn="ctr"/>
            <a:r>
              <a:rPr lang="zh-CN" altLang="en-US"/>
              <a:t>购置原料</a:t>
            </a:r>
            <a:endParaRPr lang="zh-CN" altLang="en-US"/>
          </a:p>
        </p:txBody>
      </p:sp>
      <p:cxnSp>
        <p:nvCxnSpPr>
          <p:cNvPr id="15" name="直接箭头连接符 14"/>
          <p:cNvCxnSpPr>
            <a:endCxn id="10" idx="1"/>
          </p:cNvCxnSpPr>
          <p:nvPr/>
        </p:nvCxnSpPr>
        <p:spPr>
          <a:xfrm flipV="1">
            <a:off x="1272540" y="3140710"/>
            <a:ext cx="2435860" cy="571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箭头连接符 16"/>
          <p:cNvCxnSpPr/>
          <p:nvPr/>
        </p:nvCxnSpPr>
        <p:spPr>
          <a:xfrm>
            <a:off x="7377430" y="3173095"/>
            <a:ext cx="3175" cy="68770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箭头连接符 17"/>
          <p:cNvCxnSpPr>
            <a:stCxn id="14" idx="2"/>
            <a:endCxn id="14" idx="2"/>
          </p:cNvCxnSpPr>
          <p:nvPr/>
        </p:nvCxnSpPr>
        <p:spPr>
          <a:xfrm>
            <a:off x="7179945" y="4252595"/>
            <a:ext cx="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箭头连接符 18"/>
          <p:cNvCxnSpPr>
            <a:stCxn id="14" idx="2"/>
            <a:endCxn id="14" idx="2"/>
          </p:cNvCxnSpPr>
          <p:nvPr/>
        </p:nvCxnSpPr>
        <p:spPr>
          <a:xfrm>
            <a:off x="7179945" y="4252595"/>
            <a:ext cx="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接箭头连接符 20"/>
          <p:cNvCxnSpPr/>
          <p:nvPr/>
        </p:nvCxnSpPr>
        <p:spPr>
          <a:xfrm>
            <a:off x="7380605" y="4326255"/>
            <a:ext cx="0" cy="72326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接箭头连接符 21"/>
          <p:cNvCxnSpPr/>
          <p:nvPr/>
        </p:nvCxnSpPr>
        <p:spPr>
          <a:xfrm flipH="1" flipV="1">
            <a:off x="1247140" y="4265295"/>
            <a:ext cx="25400" cy="7366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接箭头连接符 22"/>
          <p:cNvCxnSpPr/>
          <p:nvPr/>
        </p:nvCxnSpPr>
        <p:spPr>
          <a:xfrm flipH="1">
            <a:off x="2045970" y="5229225"/>
            <a:ext cx="4406265" cy="190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接连接符 24"/>
          <p:cNvCxnSpPr/>
          <p:nvPr/>
        </p:nvCxnSpPr>
        <p:spPr>
          <a:xfrm flipH="1">
            <a:off x="1259840" y="3146425"/>
            <a:ext cx="3810" cy="71437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接连接符 25"/>
          <p:cNvCxnSpPr>
            <a:stCxn id="10" idx="3"/>
          </p:cNvCxnSpPr>
          <p:nvPr/>
        </p:nvCxnSpPr>
        <p:spPr>
          <a:xfrm>
            <a:off x="5076190" y="3140710"/>
            <a:ext cx="230441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 vert="horz" anchor="b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dirty="0">
                <a:sym typeface="+mn-ea"/>
              </a:rPr>
              <a:t>1</a:t>
            </a:r>
            <a:r>
              <a:rPr lang="en-US" dirty="0">
                <a:sym typeface="+mn-ea"/>
              </a:rPr>
              <a:t>.</a:t>
            </a:r>
            <a:r>
              <a:rPr dirty="0">
                <a:sym typeface="+mn-ea"/>
              </a:rPr>
              <a:t>2  </a:t>
            </a:r>
            <a:r>
              <a:rPr dirty="0">
                <a:latin typeface="楷体" panose="02010609060101010101" charset="-122"/>
                <a:ea typeface="楷体" panose="02010609060101010101" charset="-122"/>
                <a:sym typeface="+mn-ea"/>
              </a:rPr>
              <a:t>现代餐饮业成本核算概述</a:t>
            </a:r>
            <a:endParaRPr dirty="0"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sp>
        <p:nvSpPr>
          <p:cNvPr id="10243" name="内容占位符 2"/>
          <p:cNvSpPr>
            <a:spLocks noGrp="1"/>
          </p:cNvSpPr>
          <p:nvPr>
            <p:ph sz="quarter" idx="1"/>
          </p:nvPr>
        </p:nvSpPr>
        <p:spPr>
          <a:xfrm>
            <a:off x="430530" y="1600200"/>
            <a:ext cx="7637145" cy="4873625"/>
          </a:xfrm>
        </p:spPr>
        <p:txBody>
          <a:bodyPr vert="horz" wrap="square" anchor="t"/>
          <a:p>
            <a:pPr marL="0" indent="0">
              <a:buNone/>
            </a:pPr>
            <a:endParaRPr lang="en-US" altLang="zh-CN" b="1" dirty="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sym typeface="+mn-ea"/>
            </a:endParaRPr>
          </a:p>
          <a:p>
            <a:pPr marL="0" indent="0">
              <a:buNone/>
            </a:pPr>
            <a:r>
              <a:rPr lang="en-US" altLang="zh-CN" b="1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sym typeface="+mn-ea"/>
              </a:rPr>
              <a:t>1.</a:t>
            </a:r>
            <a:r>
              <a:rPr lang="en-US" b="1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sym typeface="+mn-ea"/>
              </a:rPr>
              <a:t>2.1  餐饮业成本核算的定义</a:t>
            </a:r>
            <a:endParaRPr lang="en-US" b="1" dirty="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sym typeface="+mn-ea"/>
            </a:endParaRPr>
          </a:p>
          <a:p>
            <a:pPr marL="0" indent="0">
              <a:buNone/>
            </a:pPr>
            <a:r>
              <a:rPr lang="zh-CN" altLang="en-US" dirty="0">
                <a:solidFill>
                  <a:schemeClr val="tx1"/>
                </a:solidFill>
                <a:effectLst/>
                <a:sym typeface="+mn-ea"/>
              </a:rPr>
              <a:t>      </a:t>
            </a:r>
            <a:r>
              <a:rPr lang="zh-CN" altLang="en-US" b="1" dirty="0">
                <a:effectLst/>
                <a:sym typeface="+mn-ea"/>
              </a:rPr>
              <a:t>餐饮业成本</a:t>
            </a:r>
            <a:r>
              <a:rPr lang="zh-CN" altLang="en-US" dirty="0">
                <a:effectLst/>
                <a:sym typeface="+mn-ea"/>
              </a:rPr>
              <a:t>：</a:t>
            </a:r>
            <a:r>
              <a:rPr lang="zh-CN" altLang="en-US" dirty="0">
                <a:solidFill>
                  <a:schemeClr val="tx1"/>
                </a:solidFill>
                <a:effectLst/>
                <a:sym typeface="+mn-ea"/>
              </a:rPr>
              <a:t>餐饮业在生产产品时所耗用的原料费用及经营费用。</a:t>
            </a:r>
            <a:endParaRPr lang="zh-CN" altLang="en-US" dirty="0">
              <a:solidFill>
                <a:schemeClr val="tx1"/>
              </a:solidFill>
              <a:effectLst/>
              <a:sym typeface="+mn-ea"/>
            </a:endParaRPr>
          </a:p>
          <a:p>
            <a:pPr marL="0" indent="0">
              <a:buClr>
                <a:schemeClr val="accent1"/>
              </a:buClr>
              <a:buFont typeface="Wingdings" panose="05000000000000000000" charset="0"/>
              <a:buNone/>
            </a:pPr>
            <a:r>
              <a:rPr lang="zh-CN" altLang="en-US" dirty="0">
                <a:effectLst/>
                <a:sym typeface="+mn-ea"/>
              </a:rPr>
              <a:t>      </a:t>
            </a:r>
            <a:r>
              <a:rPr lang="zh-CN" altLang="en-US" b="1" dirty="0">
                <a:effectLst/>
                <a:sym typeface="+mn-ea"/>
              </a:rPr>
              <a:t>单个成本</a:t>
            </a:r>
            <a:r>
              <a:rPr lang="zh-CN" altLang="en-US" dirty="0">
                <a:effectLst/>
                <a:sym typeface="+mn-ea"/>
              </a:rPr>
              <a:t>：</a:t>
            </a:r>
            <a:r>
              <a:rPr lang="zh-CN" altLang="en-US" dirty="0">
                <a:solidFill>
                  <a:schemeClr val="tx1"/>
                </a:solidFill>
                <a:effectLst/>
                <a:sym typeface="+mn-ea"/>
              </a:rPr>
              <a:t>用于制作单件或单个产品耗用的原料价值。例如，单个菜或者单个生日蛋糕的单位成本。</a:t>
            </a:r>
            <a:endParaRPr lang="zh-CN" altLang="en-US" dirty="0">
              <a:solidFill>
                <a:schemeClr val="tx1"/>
              </a:solidFill>
              <a:effectLst/>
              <a:sym typeface="+mn-ea"/>
            </a:endParaRPr>
          </a:p>
          <a:p>
            <a:pPr marL="0" indent="0">
              <a:buClr>
                <a:schemeClr val="accent1"/>
              </a:buClr>
              <a:buFont typeface="Wingdings" panose="05000000000000000000" charset="0"/>
              <a:buNone/>
            </a:pPr>
            <a:r>
              <a:rPr lang="zh-CN" altLang="en-US" dirty="0">
                <a:effectLst/>
                <a:sym typeface="+mn-ea"/>
              </a:rPr>
              <a:t>      </a:t>
            </a:r>
            <a:r>
              <a:rPr lang="zh-CN" altLang="en-US" b="1" dirty="0">
                <a:effectLst/>
                <a:sym typeface="+mn-ea"/>
              </a:rPr>
              <a:t>总成本</a:t>
            </a:r>
            <a:r>
              <a:rPr lang="zh-CN" altLang="en-US" dirty="0">
                <a:effectLst/>
                <a:sym typeface="+mn-ea"/>
              </a:rPr>
              <a:t>：</a:t>
            </a:r>
            <a:r>
              <a:rPr lang="zh-CN" altLang="en-US" dirty="0">
                <a:solidFill>
                  <a:schemeClr val="tx1"/>
                </a:solidFill>
                <a:effectLst/>
                <a:sym typeface="+mn-ea"/>
              </a:rPr>
              <a:t>用于制作整批产品所耗用的原料价值及劳动量价值。例如，办60桌筵席菜点的总成本，做6万斤月饼的总成本，某店本月份的总成本。</a:t>
            </a:r>
            <a:endParaRPr lang="zh-CN" altLang="en-US" dirty="0">
              <a:solidFill>
                <a:schemeClr val="tx1"/>
              </a:solidFill>
              <a:effectLst/>
              <a:sym typeface="+mn-ea"/>
            </a:endParaRPr>
          </a:p>
          <a:p>
            <a:pPr marL="0" indent="0">
              <a:buClr>
                <a:schemeClr val="accent1"/>
              </a:buClr>
              <a:buFont typeface="Wingdings" panose="05000000000000000000" charset="0"/>
              <a:buNone/>
            </a:pPr>
            <a:r>
              <a:rPr lang="zh-CN" altLang="en-US" dirty="0">
                <a:effectLst/>
                <a:sym typeface="+mn-ea"/>
              </a:rPr>
              <a:t>      </a:t>
            </a:r>
            <a:r>
              <a:rPr lang="zh-CN" altLang="en-US" b="1" dirty="0">
                <a:effectLst/>
                <a:sym typeface="+mn-ea"/>
              </a:rPr>
              <a:t>餐饮业成本核算</a:t>
            </a:r>
            <a:r>
              <a:rPr lang="zh-CN" altLang="en-US" dirty="0">
                <a:effectLst/>
                <a:sym typeface="+mn-ea"/>
              </a:rPr>
              <a:t>：</a:t>
            </a:r>
            <a:r>
              <a:rPr lang="zh-CN" altLang="en-US" dirty="0">
                <a:solidFill>
                  <a:schemeClr val="tx1"/>
                </a:solidFill>
                <a:effectLst/>
                <a:sym typeface="+mn-ea"/>
              </a:rPr>
              <a:t>对餐饮业的生产和经营所耗用的费用成本进行计算。</a:t>
            </a:r>
            <a:endParaRPr lang="zh-CN" altLang="en-US" dirty="0">
              <a:solidFill>
                <a:schemeClr val="tx1"/>
              </a:solidFill>
              <a:effectLst/>
              <a:sym typeface="+mn-ea"/>
            </a:endParaRPr>
          </a:p>
        </p:txBody>
      </p:sp>
      <p:cxnSp>
        <p:nvCxnSpPr>
          <p:cNvPr id="18" name="直接箭头连接符 17"/>
          <p:cNvCxnSpPr>
            <a:stCxn id="14" idx="2"/>
            <a:endCxn id="14" idx="2"/>
          </p:cNvCxnSpPr>
          <p:nvPr/>
        </p:nvCxnSpPr>
        <p:spPr>
          <a:xfrm>
            <a:off x="7179945" y="4252595"/>
            <a:ext cx="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箭头连接符 18"/>
          <p:cNvCxnSpPr>
            <a:stCxn id="14" idx="2"/>
            <a:endCxn id="14" idx="2"/>
          </p:cNvCxnSpPr>
          <p:nvPr/>
        </p:nvCxnSpPr>
        <p:spPr>
          <a:xfrm>
            <a:off x="7179945" y="4252595"/>
            <a:ext cx="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凸显">
  <a:themeElements>
    <a:clrScheme name="凸显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凸显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凸显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凸显">
  <a:themeElements>
    <a:clrScheme name="凸显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凸显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凸显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0</TotalTime>
  <Words>1999</Words>
  <Application>WPS 演示</Application>
  <PresentationFormat>全屏显示(4:3)</PresentationFormat>
  <Paragraphs>160</Paragraphs>
  <Slides>17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15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17</vt:i4>
      </vt:variant>
    </vt:vector>
  </HeadingPairs>
  <TitlesOfParts>
    <vt:vector size="34" baseType="lpstr">
      <vt:lpstr>Arial</vt:lpstr>
      <vt:lpstr>宋体</vt:lpstr>
      <vt:lpstr>Wingdings</vt:lpstr>
      <vt:lpstr>Century Schoolbook</vt:lpstr>
      <vt:lpstr>Wingdings</vt:lpstr>
      <vt:lpstr>Wingdings 2</vt:lpstr>
      <vt:lpstr>华文中宋</vt:lpstr>
      <vt:lpstr>隶书</vt:lpstr>
      <vt:lpstr>黑体</vt:lpstr>
      <vt:lpstr>微软雅黑</vt:lpstr>
      <vt:lpstr>Wingdings</vt:lpstr>
      <vt:lpstr>楷体</vt:lpstr>
      <vt:lpstr>华文楷体</vt:lpstr>
      <vt:lpstr>Arial Unicode MS</vt:lpstr>
      <vt:lpstr>Calibri</vt:lpstr>
      <vt:lpstr>凸显</vt:lpstr>
      <vt:lpstr>1_凸显</vt:lpstr>
      <vt:lpstr>现代餐饮成本核算与控制  （第三版）</vt:lpstr>
      <vt:lpstr>第1章  绪论</vt:lpstr>
      <vt:lpstr>1.1  现代餐饮业概述</vt:lpstr>
      <vt:lpstr>1.1  现代餐饮业概述</vt:lpstr>
      <vt:lpstr>1.1  现代餐饮业概述</vt:lpstr>
      <vt:lpstr>1.1  现代餐饮业概述</vt:lpstr>
      <vt:lpstr>1.1  现代餐饮业概述</vt:lpstr>
      <vt:lpstr>1.1  现代餐饮业概述</vt:lpstr>
      <vt:lpstr>1.2  现代餐饮业成本核算概述</vt:lpstr>
      <vt:lpstr>1.2  现代餐饮业成本核算概述</vt:lpstr>
      <vt:lpstr>1.2  现代餐饮业成本核算概述</vt:lpstr>
      <vt:lpstr>1.2  现代餐饮业成本核算概述</vt:lpstr>
      <vt:lpstr>1.2  现代餐饮业成本核算概述</vt:lpstr>
      <vt:lpstr>1.2  现代餐饮业成本核算概述</vt:lpstr>
      <vt:lpstr>1.2  现代餐饮业成本核算概述</vt:lpstr>
      <vt:lpstr>1.2  现代餐饮业成本核算概述</vt:lpstr>
      <vt:lpstr>第1章  绪论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现代餐饮成本核算与控制 </dc:title>
  <dc:creator>Administrator</dc:creator>
  <cp:lastModifiedBy>怡</cp:lastModifiedBy>
  <cp:revision>31</cp:revision>
  <dcterms:created xsi:type="dcterms:W3CDTF">2016-10-26T01:46:00Z</dcterms:created>
  <dcterms:modified xsi:type="dcterms:W3CDTF">2021-08-24T08:37:40Z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2052-11.1.0.10700</vt:lpwstr>
  </property>
  <property fmtid="{D5CDD505-2E9C-101B-9397-08002B2CF9AE}" pid="3" name="ICV">
    <vt:lpwstr>36E3C09BB0884ACF9BAED4708A7F6F7A</vt:lpwstr>
  </property>
</Properties>
</file>