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480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086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21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949" y="143336"/>
            <a:ext cx="9997016" cy="749300"/>
          </a:xfrm>
        </p:spPr>
        <p:txBody>
          <a:bodyPr/>
          <a:lstStyle>
            <a:lvl1pPr>
              <a:defRPr b="0" baseline="0">
                <a:solidFill>
                  <a:srgbClr val="9900C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32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6714" y="249735"/>
            <a:ext cx="8699591" cy="647700"/>
          </a:xfrm>
        </p:spPr>
        <p:txBody>
          <a:bodyPr>
            <a:noAutofit/>
          </a:bodyPr>
          <a:lstStyle>
            <a:lvl1pPr algn="l">
              <a:defRPr sz="2400" b="1" baseline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214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900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20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25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964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674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76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83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941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D7031-6850-40DB-A8F9-10A0E2843233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DFB9D-EA72-45C5-92E5-4DA69144B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15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707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4681" y="1937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660"/>
            <a:ext cx="994139" cy="3523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57639" y="889309"/>
            <a:ext cx="8961230" cy="11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79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0101"/>
            <a:ext cx="12192000" cy="683971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122" y="376963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　市场调查实施与资料整理</a:t>
            </a:r>
          </a:p>
        </p:txBody>
      </p:sp>
    </p:spTree>
    <p:extLst>
      <p:ext uri="{BB962C8B-B14F-4D97-AF65-F5344CB8AC3E}">
        <p14:creationId xmlns:p14="http://schemas.microsoft.com/office/powerpoint/2010/main" val="73809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市场调查资料的整理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数据编码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编码的含义和作用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编码方式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编码过程中需注意的事项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资料录入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数据录入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录入数据的审核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59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市场调查资料的整理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数据分组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数据分组的作用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数据分组的步骤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资料的汇编及图表化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汇编技术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制作资料统计表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11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99219" y="2944291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方正粗黑宋简体" panose="02000000000000000000" charset="-122"/>
                    <a:sym typeface="+mn-ea"/>
                  </a:rPr>
                  <a:t>第一节　市场调查的实施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68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锐字工房云字库准圆GBK" panose="02010604000000000000" charset="-122"/>
                    <a:sym typeface="+mn-ea"/>
                  </a:rPr>
                  <a:t>第二节　市场调查资料的整理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</p:grpSp>
      <p:sp>
        <p:nvSpPr>
          <p:cNvPr id="18" name="标题 1"/>
          <p:cNvSpPr txBox="1">
            <a:spLocks/>
          </p:cNvSpPr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705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市场调查的实施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一、市场调查实施队伍的组织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组建市场调查实施队伍的标准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访问员的数量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访问员队伍的结构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访问员可用于现场工作的时间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访问员对现场工作和公司的认同度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实施队伍人员的基本素质和职责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实施主管的基本素质和职责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督导的基本素质和职责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访问员的基本素质和职责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585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市场调查的实施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二、市场调查实施队伍的培训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培训准备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要有足够大的空间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配备投影仪或者多媒体设备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准备签到表及访问员培训资料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培训方法与内容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培训方法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培训内容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359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市场调查的实施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三、市场调查实施的监督管理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调查实施的经费预算和进度安排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调查实施涉及的经费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访问员劳务费的支付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调查实施的进度安排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273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市场调查的实施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调查实施中的监督管理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调查实施中的误差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误差的控制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对访问员的评价</a:t>
            </a:r>
          </a:p>
          <a:p>
            <a:r>
              <a:rPr lang="zh-CN" altLang="zh-CN" dirty="0"/>
              <a:t>对访问员的访问进行评价也是一项非常重要的工作</a:t>
            </a:r>
            <a:r>
              <a:rPr lang="en-US" altLang="zh-CN" dirty="0"/>
              <a:t>,</a:t>
            </a:r>
            <a:r>
              <a:rPr lang="zh-CN" altLang="zh-CN" dirty="0"/>
              <a:t>可以制作访问员项目评价表进行</a:t>
            </a:r>
            <a:r>
              <a:rPr lang="zh-CN" altLang="zh-CN" dirty="0" smtClean="0"/>
              <a:t>评价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r>
              <a:rPr lang="zh-CN" altLang="zh-CN" dirty="0"/>
              <a:t>除此以外</a:t>
            </a:r>
            <a:r>
              <a:rPr lang="en-US" altLang="zh-CN" dirty="0"/>
              <a:t>,</a:t>
            </a:r>
            <a:r>
              <a:rPr lang="zh-CN" altLang="zh-CN" dirty="0"/>
              <a:t>对访问员评价的准则主要有</a:t>
            </a:r>
            <a:r>
              <a:rPr lang="en-US" altLang="zh-CN" dirty="0"/>
              <a:t>:(1)</a:t>
            </a:r>
            <a:r>
              <a:rPr lang="zh-CN" altLang="zh-CN" dirty="0"/>
              <a:t>访问员花费的时间与费用</a:t>
            </a:r>
            <a:r>
              <a:rPr lang="en-US" altLang="zh-CN" dirty="0"/>
              <a:t>;(2)</a:t>
            </a:r>
            <a:r>
              <a:rPr lang="zh-CN" altLang="zh-CN" dirty="0"/>
              <a:t>被调查者的回答率、合作率、拒绝率和接触率</a:t>
            </a:r>
            <a:r>
              <a:rPr lang="en-US" altLang="zh-CN" dirty="0"/>
              <a:t>;(3)</a:t>
            </a:r>
            <a:r>
              <a:rPr lang="zh-CN" altLang="zh-CN" dirty="0"/>
              <a:t>访问员访问的质量</a:t>
            </a:r>
            <a:r>
              <a:rPr lang="en-US" altLang="zh-CN" dirty="0"/>
              <a:t>;(4)</a:t>
            </a:r>
            <a:r>
              <a:rPr lang="zh-CN" altLang="zh-CN" dirty="0"/>
              <a:t>数据资料的质量。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708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市场调查资料的整理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一、市场调查资料整理的意义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调查资料的整理是市场调查研究中不可或缺的环节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调查资料的整理可以大大增加调查资料的使用价值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调查资料的整理可以产生新的信息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调查资料的整理是保存调查资料的客观要求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790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市场调查资料的整理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二、市场调查资料整理的基本原则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目的性原则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核查性原则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系统化原则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时效性原则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281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市场调查资料的整理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三、市场调查资料整理的流程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资料的审核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调查资料审核的内容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市场调查资料审核的程序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调查资料审核的主要方法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缺失数据的处理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无效问卷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不满意问卷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对不满意问卷的处理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780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</Words>
  <Application>Microsoft Office PowerPoint</Application>
  <PresentationFormat>宽屏</PresentationFormat>
  <Paragraphs>74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GungsuhChe</vt:lpstr>
      <vt:lpstr>等线</vt:lpstr>
      <vt:lpstr>方正粗黑宋简体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Office 主题</vt:lpstr>
      <vt:lpstr>默认设计模板</vt:lpstr>
      <vt:lpstr>PowerPoint 演示文稿</vt:lpstr>
      <vt:lpstr>PowerPoint 演示文稿</vt:lpstr>
      <vt:lpstr>第一节　市场调查的实施</vt:lpstr>
      <vt:lpstr>第一节　市场调查的实施</vt:lpstr>
      <vt:lpstr>第一节　市场调查的实施</vt:lpstr>
      <vt:lpstr>第一节　市场调查的实施</vt:lpstr>
      <vt:lpstr>第二节　市场调查资料的整理</vt:lpstr>
      <vt:lpstr>第二节　市场调查资料的整理</vt:lpstr>
      <vt:lpstr>第二节　市场调查资料的整理</vt:lpstr>
      <vt:lpstr>第二节　市场调查资料的整理</vt:lpstr>
      <vt:lpstr>第二节　市场调查资料的整理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2021-12-04T13:29:49Z</dcterms:created>
  <dcterms:modified xsi:type="dcterms:W3CDTF">2021-12-04T13:30:25Z</dcterms:modified>
</cp:coreProperties>
</file>