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0" r:id="rId3"/>
  </p:sldMasterIdLst>
  <p:sldIdLst>
    <p:sldId id="257" r:id="rId4"/>
    <p:sldId id="258" r:id="rId5"/>
    <p:sldId id="259" r:id="rId6"/>
    <p:sldId id="260" r:id="rId7"/>
    <p:sldId id="261" r:id="rId8"/>
    <p:sldId id="262" r:id="rId9"/>
    <p:sldId id="263" r:id="rId10"/>
    <p:sldId id="264" r:id="rId11"/>
    <p:sldId id="265" r:id="rId12"/>
    <p:sldId id="266" r:id="rId13"/>
    <p:sldId id="267" r:id="rId14"/>
    <p:sldId id="268" r:id="rId15"/>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9D9D9"/>
    <a:srgbClr val="FFFFFF"/>
    <a:srgbClr val="DCDCDC"/>
    <a:srgbClr val="F0F0F0"/>
    <a:srgbClr val="E6E6E6"/>
    <a:srgbClr val="C8C8C8"/>
    <a:srgbClr val="FAFAFA"/>
    <a:srgbClr val="BEBEB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778" autoAdjust="0"/>
    <p:restoredTop sz="94660"/>
  </p:normalViewPr>
  <p:slideViewPr>
    <p:cSldViewPr snapToGrid="0">
      <p:cViewPr varScale="1">
        <p:scale>
          <a:sx n="99" d="100"/>
          <a:sy n="99" d="100"/>
        </p:scale>
        <p:origin x="84" y="582"/>
      </p:cViewPr>
      <p:guideLst>
        <p:guide orient="horz" pos="2160"/>
        <p:guide pos="3840"/>
      </p:guideLst>
    </p:cSldViewPr>
  </p:slideViewPr>
  <p:notesTextViewPr>
    <p:cViewPr>
      <p:scale>
        <a:sx n="3" d="2"/>
        <a:sy n="3" d="2"/>
      </p:scale>
      <p:origin x="0" y="0"/>
    </p:cViewPr>
  </p:notesTextViewPr>
  <p:notesViewPr>
    <p:cSldViewPr snapToGrid="0">
      <p:cViewPr varScale="1">
        <p:scale>
          <a:sx n="92" d="100"/>
          <a:sy n="92" d="100"/>
        </p:scale>
        <p:origin x="2550" y="102"/>
      </p:cViewPr>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slide" Target="slides/slide1.xml"/><Relationship Id="rId3" Type="http://schemas.openxmlformats.org/officeDocument/2006/relationships/slideMaster" Target="slideMasters/slideMaster2.xml"/><Relationship Id="rId2" Type="http://schemas.openxmlformats.org/officeDocument/2006/relationships/theme" Target="theme/theme1.xml"/><Relationship Id="rId18" Type="http://schemas.openxmlformats.org/officeDocument/2006/relationships/tableStyles" Target="tableStyles.xml"/><Relationship Id="rId17" Type="http://schemas.openxmlformats.org/officeDocument/2006/relationships/viewProps" Target="viewProps.xml"/><Relationship Id="rId16" Type="http://schemas.openxmlformats.org/officeDocument/2006/relationships/presProps" Target="presProps.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slideLayouts/_rels/slideLayout1.xml.rels><?xml version="1.0" encoding="UTF-8" standalone="yes"?>
<Relationships xmlns="http://schemas.openxmlformats.org/package/2006/relationships"><Relationship Id="rId6" Type="http://schemas.openxmlformats.org/officeDocument/2006/relationships/tags" Target="../tags/tag5.xml"/><Relationship Id="rId5" Type="http://schemas.openxmlformats.org/officeDocument/2006/relationships/tags" Target="../tags/tag4.xml"/><Relationship Id="rId4" Type="http://schemas.openxmlformats.org/officeDocument/2006/relationships/tags" Target="../tags/tag3.xml"/><Relationship Id="rId3" Type="http://schemas.openxmlformats.org/officeDocument/2006/relationships/tags" Target="../tags/tag2.xml"/><Relationship Id="rId2" Type="http://schemas.openxmlformats.org/officeDocument/2006/relationships/tags" Target="../tags/tag1.xml"/><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5" Type="http://schemas.openxmlformats.org/officeDocument/2006/relationships/tags" Target="../tags/tag51.xml"/><Relationship Id="rId4" Type="http://schemas.openxmlformats.org/officeDocument/2006/relationships/tags" Target="../tags/tag50.xml"/><Relationship Id="rId3" Type="http://schemas.openxmlformats.org/officeDocument/2006/relationships/tags" Target="../tags/tag49.xml"/><Relationship Id="rId2" Type="http://schemas.openxmlformats.org/officeDocument/2006/relationships/tags" Target="../tags/tag48.xml"/><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6" Type="http://schemas.openxmlformats.org/officeDocument/2006/relationships/tags" Target="../tags/tag56.xml"/><Relationship Id="rId5" Type="http://schemas.openxmlformats.org/officeDocument/2006/relationships/tags" Target="../tags/tag55.xml"/><Relationship Id="rId4" Type="http://schemas.openxmlformats.org/officeDocument/2006/relationships/tags" Target="../tags/tag54.xml"/><Relationship Id="rId3" Type="http://schemas.openxmlformats.org/officeDocument/2006/relationships/tags" Target="../tags/tag53.xml"/><Relationship Id="rId2" Type="http://schemas.openxmlformats.org/officeDocument/2006/relationships/tags" Target="../tags/tag52.xml"/><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6" Type="http://schemas.openxmlformats.org/officeDocument/2006/relationships/tags" Target="../tags/tag10.xml"/><Relationship Id="rId5" Type="http://schemas.openxmlformats.org/officeDocument/2006/relationships/tags" Target="../tags/tag9.xml"/><Relationship Id="rId4" Type="http://schemas.openxmlformats.org/officeDocument/2006/relationships/tags" Target="../tags/tag8.xml"/><Relationship Id="rId3" Type="http://schemas.openxmlformats.org/officeDocument/2006/relationships/tags" Target="../tags/tag7.xml"/><Relationship Id="rId2" Type="http://schemas.openxmlformats.org/officeDocument/2006/relationships/tags" Target="../tags/tag6.xml"/><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6" Type="http://schemas.openxmlformats.org/officeDocument/2006/relationships/tags" Target="../tags/tag15.xml"/><Relationship Id="rId5" Type="http://schemas.openxmlformats.org/officeDocument/2006/relationships/tags" Target="../tags/tag14.xml"/><Relationship Id="rId4" Type="http://schemas.openxmlformats.org/officeDocument/2006/relationships/tags" Target="../tags/tag13.xml"/><Relationship Id="rId3" Type="http://schemas.openxmlformats.org/officeDocument/2006/relationships/tags" Target="../tags/tag12.xml"/><Relationship Id="rId2" Type="http://schemas.openxmlformats.org/officeDocument/2006/relationships/tags" Target="../tags/tag11.xml"/><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7" Type="http://schemas.openxmlformats.org/officeDocument/2006/relationships/tags" Target="../tags/tag21.xml"/><Relationship Id="rId6" Type="http://schemas.openxmlformats.org/officeDocument/2006/relationships/tags" Target="../tags/tag20.xml"/><Relationship Id="rId5" Type="http://schemas.openxmlformats.org/officeDocument/2006/relationships/tags" Target="../tags/tag19.xml"/><Relationship Id="rId4" Type="http://schemas.openxmlformats.org/officeDocument/2006/relationships/tags" Target="../tags/tag18.xml"/><Relationship Id="rId3" Type="http://schemas.openxmlformats.org/officeDocument/2006/relationships/tags" Target="../tags/tag17.xml"/><Relationship Id="rId2" Type="http://schemas.openxmlformats.org/officeDocument/2006/relationships/tags" Target="../tags/tag16.xml"/><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9" Type="http://schemas.openxmlformats.org/officeDocument/2006/relationships/tags" Target="../tags/tag29.xml"/><Relationship Id="rId8" Type="http://schemas.openxmlformats.org/officeDocument/2006/relationships/tags" Target="../tags/tag28.xml"/><Relationship Id="rId7" Type="http://schemas.openxmlformats.org/officeDocument/2006/relationships/tags" Target="../tags/tag27.xml"/><Relationship Id="rId6" Type="http://schemas.openxmlformats.org/officeDocument/2006/relationships/tags" Target="../tags/tag26.xml"/><Relationship Id="rId5" Type="http://schemas.openxmlformats.org/officeDocument/2006/relationships/tags" Target="../tags/tag25.xml"/><Relationship Id="rId4" Type="http://schemas.openxmlformats.org/officeDocument/2006/relationships/tags" Target="../tags/tag24.xml"/><Relationship Id="rId3" Type="http://schemas.openxmlformats.org/officeDocument/2006/relationships/tags" Target="../tags/tag23.xml"/><Relationship Id="rId2" Type="http://schemas.openxmlformats.org/officeDocument/2006/relationships/tags" Target="../tags/tag22.xml"/><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5" Type="http://schemas.openxmlformats.org/officeDocument/2006/relationships/tags" Target="../tags/tag33.xml"/><Relationship Id="rId4" Type="http://schemas.openxmlformats.org/officeDocument/2006/relationships/tags" Target="../tags/tag32.xml"/><Relationship Id="rId3" Type="http://schemas.openxmlformats.org/officeDocument/2006/relationships/tags" Target="../tags/tag31.xml"/><Relationship Id="rId2" Type="http://schemas.openxmlformats.org/officeDocument/2006/relationships/tags" Target="../tags/tag30.xml"/><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4" Type="http://schemas.openxmlformats.org/officeDocument/2006/relationships/tags" Target="../tags/tag36.xml"/><Relationship Id="rId3" Type="http://schemas.openxmlformats.org/officeDocument/2006/relationships/tags" Target="../tags/tag35.xml"/><Relationship Id="rId2" Type="http://schemas.openxmlformats.org/officeDocument/2006/relationships/tags" Target="../tags/tag34.xml"/><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7" Type="http://schemas.openxmlformats.org/officeDocument/2006/relationships/tags" Target="../tags/tag42.xml"/><Relationship Id="rId6" Type="http://schemas.openxmlformats.org/officeDocument/2006/relationships/tags" Target="../tags/tag41.xml"/><Relationship Id="rId5" Type="http://schemas.openxmlformats.org/officeDocument/2006/relationships/tags" Target="../tags/tag40.xml"/><Relationship Id="rId4" Type="http://schemas.openxmlformats.org/officeDocument/2006/relationships/tags" Target="../tags/tag39.xml"/><Relationship Id="rId3" Type="http://schemas.openxmlformats.org/officeDocument/2006/relationships/tags" Target="../tags/tag38.xml"/><Relationship Id="rId2" Type="http://schemas.openxmlformats.org/officeDocument/2006/relationships/tags" Target="../tags/tag37.xml"/><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6" Type="http://schemas.openxmlformats.org/officeDocument/2006/relationships/tags" Target="../tags/tag47.xml"/><Relationship Id="rId5" Type="http://schemas.openxmlformats.org/officeDocument/2006/relationships/tags" Target="../tags/tag46.xml"/><Relationship Id="rId4" Type="http://schemas.openxmlformats.org/officeDocument/2006/relationships/tags" Target="../tags/tag45.xml"/><Relationship Id="rId3" Type="http://schemas.openxmlformats.org/officeDocument/2006/relationships/tags" Target="../tags/tag44.xml"/><Relationship Id="rId2" Type="http://schemas.openxmlformats.org/officeDocument/2006/relationships/tags" Target="../tags/tag43.xml"/><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hasCustomPrompt="1"/>
            <p:custDataLst>
              <p:tags r:id="rId2"/>
            </p:custDataLst>
          </p:nvPr>
        </p:nvSpPr>
        <p:spPr>
          <a:xfrm>
            <a:off x="1198800" y="914400"/>
            <a:ext cx="9799200" cy="2570400"/>
          </a:xfrm>
        </p:spPr>
        <p:txBody>
          <a:bodyPr lIns="90000" tIns="46800" rIns="90000" bIns="46800" anchor="b" anchorCtr="0">
            <a:normAutofit/>
          </a:bodyPr>
          <a:lstStyle>
            <a:lvl1pPr algn="ctr">
              <a:defRPr sz="6000"/>
            </a:lvl1pPr>
          </a:lstStyle>
          <a:p>
            <a:r>
              <a:rPr lang="zh-CN" altLang="en-US" dirty="0"/>
              <a:t>单击此处编辑标题</a:t>
            </a:r>
            <a:endParaRPr lang="zh-CN" altLang="en-US" dirty="0"/>
          </a:p>
        </p:txBody>
      </p:sp>
      <p:sp>
        <p:nvSpPr>
          <p:cNvPr id="3" name="副标题 2"/>
          <p:cNvSpPr>
            <a:spLocks noGrp="1"/>
          </p:cNvSpPr>
          <p:nvPr>
            <p:ph type="subTitle" idx="1" hasCustomPrompt="1"/>
            <p:custDataLst>
              <p:tags r:id="rId3"/>
            </p:custDataLst>
          </p:nvPr>
        </p:nvSpPr>
        <p:spPr>
          <a:xfrm>
            <a:off x="1198800" y="3560400"/>
            <a:ext cx="9799200" cy="1472400"/>
          </a:xfrm>
        </p:spPr>
        <p:txBody>
          <a:bodyPr lIns="90000" tIns="46800" rIns="90000" bIns="46800">
            <a:normAutofit/>
          </a:bodyPr>
          <a:lstStyle>
            <a:lvl1pPr marL="0" indent="0" algn="ctr">
              <a:lnSpc>
                <a:spcPct val="110000"/>
              </a:lnSpc>
              <a:buNone/>
              <a:defRPr sz="2400" spc="200">
                <a:uFillTx/>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单击此处编辑副标题</a:t>
            </a:r>
            <a:endParaRPr lang="zh-CN" altLang="en-US" dirty="0"/>
          </a:p>
        </p:txBody>
      </p:sp>
      <p:sp>
        <p:nvSpPr>
          <p:cNvPr id="16" name="日期占位符 15"/>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17" name="页脚占位符 16"/>
          <p:cNvSpPr>
            <a:spLocks noGrp="1"/>
          </p:cNvSpPr>
          <p:nvPr>
            <p:ph type="ftr" sz="quarter" idx="11"/>
            <p:custDataLst>
              <p:tags r:id="rId5"/>
            </p:custDataLst>
          </p:nvPr>
        </p:nvSpPr>
        <p:spPr/>
        <p:txBody>
          <a:bodyPr/>
          <a:lstStyle/>
          <a:p>
            <a:endParaRPr lang="zh-CN" altLang="en-US" dirty="0"/>
          </a:p>
        </p:txBody>
      </p:sp>
      <p:sp>
        <p:nvSpPr>
          <p:cNvPr id="18" name="灯片编号占位符 17"/>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7" name="内容占位符 6"/>
          <p:cNvSpPr>
            <a:spLocks noGrp="1"/>
          </p:cNvSpPr>
          <p:nvPr>
            <p:ph sz="quarter" idx="13"/>
            <p:custDataLst>
              <p:tags r:id="rId5"/>
            </p:custDataLst>
          </p:nvPr>
        </p:nvSpPr>
        <p:spPr>
          <a:xfrm>
            <a:off x="608400" y="774000"/>
            <a:ext cx="10972800" cy="5482800"/>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末尾幻灯片">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2" name="标题 1"/>
          <p:cNvSpPr>
            <a:spLocks noGrp="1"/>
          </p:cNvSpPr>
          <p:nvPr>
            <p:ph type="title" hasCustomPrompt="1"/>
            <p:custDataLst>
              <p:tags r:id="rId5"/>
            </p:custDataLst>
          </p:nvPr>
        </p:nvSpPr>
        <p:spPr>
          <a:xfrm>
            <a:off x="1198800" y="2484000"/>
            <a:ext cx="9799200" cy="1018800"/>
          </a:xfrm>
        </p:spPr>
        <p:txBody>
          <a:bodyPr vert="horz" lIns="90000" tIns="46800" rIns="90000" bIns="46800" rtlCol="0" anchor="t" anchorCtr="0">
            <a:normAutofit/>
          </a:bodyPr>
          <a:lstStyle>
            <a:lvl1pPr algn="ctr">
              <a:defRPr sz="6000"/>
            </a:lvl1pPr>
          </a:lstStyle>
          <a:p>
            <a:pPr lvl="0"/>
            <a:r>
              <a:rPr>
                <a:sym typeface="+mn-ea"/>
              </a:rPr>
              <a:t>单击此处编辑标题</a:t>
            </a:r>
            <a:endParaRPr>
              <a:sym typeface="+mn-ea"/>
            </a:endParaRPr>
          </a:p>
        </p:txBody>
      </p:sp>
      <p:sp>
        <p:nvSpPr>
          <p:cNvPr id="7" name="文本占位符 6"/>
          <p:cNvSpPr>
            <a:spLocks noGrp="1"/>
          </p:cNvSpPr>
          <p:nvPr>
            <p:ph type="body" sz="quarter" idx="13"/>
            <p:custDataLst>
              <p:tags r:id="rId6"/>
            </p:custDataLst>
          </p:nvPr>
        </p:nvSpPr>
        <p:spPr>
          <a:xfrm>
            <a:off x="1198800" y="3560400"/>
            <a:ext cx="9799200" cy="471600"/>
          </a:xfrm>
        </p:spPr>
        <p:txBody>
          <a:bodyPr lIns="90000" tIns="46800" rIns="90000" bIns="46800">
            <a:normAutofit/>
          </a:bodyPr>
          <a:lstStyle>
            <a:lvl1pPr algn="ctr">
              <a:lnSpc>
                <a:spcPct val="110000"/>
              </a:lnSpc>
              <a:buNone/>
              <a:defRPr sz="2400" spc="200"/>
            </a:lvl1pPr>
          </a:lstStyle>
          <a:p>
            <a:pPr lvl="0"/>
            <a:r>
              <a:rPr lang="zh-CN" altLang="en-US" dirty="0"/>
              <a:t>单击此处编辑母版文本样式</a:t>
            </a:r>
            <a:endParaRPr lang="zh-CN" alt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1053949" y="143336"/>
            <a:ext cx="9997016" cy="749300"/>
          </a:xfrm>
        </p:spPr>
        <p:txBody>
          <a:bodyPr/>
          <a:lstStyle>
            <a:lvl1pPr>
              <a:defRPr b="0" baseline="0">
                <a:solidFill>
                  <a:srgbClr val="9900CC"/>
                </a:solidFill>
              </a:defRPr>
            </a:lvl1pPr>
          </a:lstStyle>
          <a:p>
            <a:r>
              <a:rPr lang="zh-CN" altLang="en-US" dirty="0" smtClean="0"/>
              <a:t>单击此处编辑母版标题样式</a:t>
            </a:r>
            <a:endParaRPr lang="zh-CN" altLang="en-US" dirty="0"/>
          </a:p>
        </p:txBody>
      </p:sp>
      <p:sp>
        <p:nvSpPr>
          <p:cNvPr id="3" name="内容占位符 2"/>
          <p:cNvSpPr>
            <a:spLocks noGrp="1"/>
          </p:cNvSpPr>
          <p:nvPr>
            <p:ph idx="1"/>
          </p:nvPr>
        </p:nvSpPr>
        <p:spPr>
          <a:xfrm>
            <a:off x="609600" y="1424217"/>
            <a:ext cx="10885714" cy="4821007"/>
          </a:xfrm>
        </p:spPr>
        <p:txBody>
          <a:bodyPr/>
          <a:lstStyle/>
          <a:p>
            <a:pPr lvl="0"/>
            <a:r>
              <a:rPr lang="zh-CN" altLang="en-US" dirty="0" smtClean="0"/>
              <a:t>单击此处编辑母版文本样式</a:t>
            </a:r>
            <a:endParaRPr lang="zh-CN" altLang="en-US" dirty="0" smtClean="0"/>
          </a:p>
          <a:p>
            <a:pPr lvl="1"/>
            <a:r>
              <a:rPr lang="zh-CN" altLang="en-US" dirty="0" smtClean="0"/>
              <a:t>第二级</a:t>
            </a:r>
            <a:endParaRPr lang="zh-CN" altLang="en-US" dirty="0" smtClean="0"/>
          </a:p>
          <a:p>
            <a:pPr lvl="2"/>
            <a:r>
              <a:rPr lang="zh-CN" altLang="en-US" dirty="0" smtClean="0"/>
              <a:t>第三级</a:t>
            </a:r>
            <a:endParaRPr lang="zh-CN" altLang="en-US" dirty="0" smtClean="0"/>
          </a:p>
          <a:p>
            <a:pPr lvl="3"/>
            <a:r>
              <a:rPr lang="zh-CN" altLang="en-US" dirty="0" smtClean="0"/>
              <a:t>第四级</a:t>
            </a:r>
            <a:endParaRPr lang="zh-CN" altLang="en-US" dirty="0" smtClean="0"/>
          </a:p>
          <a:p>
            <a:pPr lvl="4"/>
            <a:r>
              <a:rPr lang="zh-CN" altLang="en-US" dirty="0" smtClean="0"/>
              <a:t>第五级</a:t>
            </a:r>
            <a:endParaRPr lang="zh-CN" altLang="en-US" dirty="0"/>
          </a:p>
        </p:txBody>
      </p:sp>
      <p:sp>
        <p:nvSpPr>
          <p:cNvPr id="4" name="Rectangle 7"/>
          <p:cNvSpPr>
            <a:spLocks noGrp="1" noChangeArrowheads="1"/>
          </p:cNvSpPr>
          <p:nvPr>
            <p:ph type="dt" sz="half" idx="10"/>
          </p:nvPr>
        </p:nvSpPr>
        <p:spPr/>
        <p:txBody>
          <a:bodyPr/>
          <a:lstStyle>
            <a:lvl1pPr>
              <a:defRPr/>
            </a:lvl1pPr>
          </a:lstStyle>
          <a:p>
            <a:pPr>
              <a:defRPr/>
            </a:pPr>
            <a:endParaRPr lang="zh-CN" altLang="zh-CN">
              <a:solidFill>
                <a:srgbClr val="000000"/>
              </a:solidFill>
            </a:endParaRPr>
          </a:p>
        </p:txBody>
      </p:sp>
      <p:sp>
        <p:nvSpPr>
          <p:cNvPr id="5" name="Rectangle 8"/>
          <p:cNvSpPr>
            <a:spLocks noGrp="1" noChangeArrowheads="1"/>
          </p:cNvSpPr>
          <p:nvPr>
            <p:ph type="ftr" sz="quarter" idx="11"/>
          </p:nvPr>
        </p:nvSpPr>
        <p:spPr/>
        <p:txBody>
          <a:bodyPr/>
          <a:lstStyle>
            <a:lvl1pPr>
              <a:defRPr/>
            </a:lvl1pPr>
          </a:lstStyle>
          <a:p>
            <a:pPr>
              <a:defRPr/>
            </a:pPr>
            <a:endParaRPr lang="zh-CN" altLang="zh-CN">
              <a:solidFill>
                <a:srgbClr val="000000"/>
              </a:solidFill>
            </a:endParaRPr>
          </a:p>
        </p:txBody>
      </p:sp>
      <p:sp>
        <p:nvSpPr>
          <p:cNvPr id="6" name="Rectangle 9"/>
          <p:cNvSpPr>
            <a:spLocks noGrp="1" noChangeArrowheads="1"/>
          </p:cNvSpPr>
          <p:nvPr>
            <p:ph type="sldNum" sz="quarter" idx="12"/>
          </p:nvPr>
        </p:nvSpPr>
        <p:spPr/>
        <p:txBody>
          <a:bodyPr/>
          <a:lstStyle>
            <a:lvl1pPr>
              <a:defRPr/>
            </a:lvl1pPr>
          </a:lstStyle>
          <a:p>
            <a:pPr>
              <a:defRPr/>
            </a:pPr>
            <a:fld id="{6647B9BB-8C2D-404E-A344-BC0BAB711D30}" type="slidenum">
              <a:rPr lang="zh-CN" altLang="zh-CN">
                <a:solidFill>
                  <a:srgbClr val="000000"/>
                </a:solidFill>
              </a:rPr>
            </a:fld>
            <a:endParaRPr lang="zh-CN" altLang="zh-CN">
              <a:solidFill>
                <a:srgbClr val="000000"/>
              </a:solidFill>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空白">
    <p:spTree>
      <p:nvGrpSpPr>
        <p:cNvPr id="1" name=""/>
        <p:cNvGrpSpPr/>
        <p:nvPr/>
      </p:nvGrpSpPr>
      <p:grpSpPr>
        <a:xfrm>
          <a:off x="0" y="0"/>
          <a:ext cx="0" cy="0"/>
          <a:chOff x="0" y="0"/>
          <a:chExt cx="0" cy="0"/>
        </a:xfrm>
      </p:grpSpPr>
      <p:sp>
        <p:nvSpPr>
          <p:cNvPr id="5" name="标题 1"/>
          <p:cNvSpPr>
            <a:spLocks noGrp="1"/>
          </p:cNvSpPr>
          <p:nvPr>
            <p:ph type="title"/>
          </p:nvPr>
        </p:nvSpPr>
        <p:spPr>
          <a:xfrm>
            <a:off x="1106714" y="249735"/>
            <a:ext cx="8699591" cy="647700"/>
          </a:xfrm>
        </p:spPr>
        <p:txBody>
          <a:bodyPr>
            <a:noAutofit/>
          </a:bodyPr>
          <a:lstStyle>
            <a:lvl1pPr algn="l">
              <a:defRPr sz="2400" b="1" baseline="0">
                <a:ln w="9525" cmpd="sng">
                  <a:solidFill>
                    <a:schemeClr val="accent1"/>
                  </a:solidFill>
                  <a:prstDash val="solid"/>
                </a:ln>
                <a:solidFill>
                  <a:srgbClr val="660066"/>
                </a:solidFill>
                <a:effectLst>
                  <a:glow rad="38100">
                    <a:schemeClr val="accent1">
                      <a:alpha val="40000"/>
                    </a:schemeClr>
                  </a:glow>
                </a:effectLst>
                <a:latin typeface="+mn-lt"/>
                <a:ea typeface="微软雅黑" panose="020B0503020204020204" pitchFamily="34" charset="-122"/>
              </a:defRPr>
            </a:lvl1pPr>
          </a:lstStyle>
          <a:p>
            <a:r>
              <a:rPr lang="zh-CN" altLang="en-US" noProof="1" smtClean="0"/>
              <a:t>单击此处编辑母版标题样式</a:t>
            </a:r>
            <a:endParaRPr lang="zh-CN" altLang="en-US" noProof="1"/>
          </a:p>
        </p:txBody>
      </p:sp>
      <p:sp>
        <p:nvSpPr>
          <p:cNvPr id="6" name="内容占位符 2"/>
          <p:cNvSpPr>
            <a:spLocks noGrp="1"/>
          </p:cNvSpPr>
          <p:nvPr>
            <p:ph idx="1"/>
          </p:nvPr>
        </p:nvSpPr>
        <p:spPr>
          <a:xfrm>
            <a:off x="622301" y="1358900"/>
            <a:ext cx="10947400" cy="5016499"/>
          </a:xfrm>
        </p:spPr>
        <p:txBody>
          <a:bodyPr>
            <a:normAutofit/>
          </a:bodyPr>
          <a:lstStyle>
            <a:lvl1pPr algn="just" eaLnBrk="1" fontAlgn="auto" latinLnBrk="0" hangingPunct="1">
              <a:lnSpc>
                <a:spcPct val="125000"/>
              </a:lnSpc>
              <a:spcBef>
                <a:spcPts val="300"/>
              </a:spcBef>
              <a:spcAft>
                <a:spcPts val="300"/>
              </a:spcAft>
              <a:defRPr sz="1800"/>
            </a:lvl1pPr>
            <a:lvl2pPr algn="just" eaLnBrk="1" fontAlgn="auto" latinLnBrk="0" hangingPunct="1">
              <a:lnSpc>
                <a:spcPct val="125000"/>
              </a:lnSpc>
              <a:spcBef>
                <a:spcPts val="300"/>
              </a:spcBef>
              <a:spcAft>
                <a:spcPts val="300"/>
              </a:spcAft>
              <a:defRPr sz="1800"/>
            </a:lvl2pPr>
            <a:lvl3pPr algn="just" eaLnBrk="1" fontAlgn="auto" latinLnBrk="0" hangingPunct="1">
              <a:lnSpc>
                <a:spcPct val="125000"/>
              </a:lnSpc>
              <a:spcBef>
                <a:spcPts val="300"/>
              </a:spcBef>
              <a:spcAft>
                <a:spcPts val="300"/>
              </a:spcAft>
              <a:defRPr sz="1800"/>
            </a:lvl3pPr>
            <a:lvl4pPr algn="just" eaLnBrk="1" fontAlgn="auto" latinLnBrk="0" hangingPunct="1">
              <a:lnSpc>
                <a:spcPct val="125000"/>
              </a:lnSpc>
              <a:spcBef>
                <a:spcPts val="300"/>
              </a:spcBef>
              <a:spcAft>
                <a:spcPts val="300"/>
              </a:spcAft>
              <a:defRPr sz="1800"/>
            </a:lvl4pPr>
            <a:lvl5pPr algn="just" eaLnBrk="1" fontAlgn="auto" latinLnBrk="0" hangingPunct="1">
              <a:lnSpc>
                <a:spcPct val="125000"/>
              </a:lnSpc>
              <a:spcBef>
                <a:spcPts val="300"/>
              </a:spcBef>
              <a:spcAft>
                <a:spcPts val="300"/>
              </a:spcAft>
              <a:defRPr sz="1800"/>
            </a:lvl5p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pic>
        <p:nvPicPr>
          <p:cNvPr id="4" name="Picture 13" descr="cd"/>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9836694" y="6482444"/>
            <a:ext cx="2337435" cy="3552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mc:AlternateContent xmlns:mc="http://schemas.openxmlformats.org/markup-compatibility/2006">
    <mc:Choice xmlns:p14="http://schemas.microsoft.com/office/powerpoint/2010/main" Requires="p14">
      <p:transition p14:dur="250">
        <p:push dir="u"/>
      </p:transition>
    </mc:Choice>
    <mc:Fallback>
      <p:transition>
        <p:push dir="u"/>
      </p:transition>
    </mc:Fallback>
  </mc:AlternateContent>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dirty="0">
                <a:sym typeface="+mn-ea"/>
              </a:rPr>
              <a:t>单击此处编辑母版标题样式</a:t>
            </a:r>
            <a:endParaRPr dirty="0">
              <a:sym typeface="+mn-ea"/>
            </a:endParaRPr>
          </a:p>
        </p:txBody>
      </p:sp>
      <p:sp>
        <p:nvSpPr>
          <p:cNvPr id="3" name="内容占位符 2"/>
          <p:cNvSpPr>
            <a:spLocks noGrp="1"/>
          </p:cNvSpPr>
          <p:nvPr>
            <p:ph idx="1"/>
            <p:custDataLst>
              <p:tags r:id="rId3"/>
            </p:custDataLst>
          </p:nvPr>
        </p:nvSpPr>
        <p:spPr>
          <a:xfrm>
            <a:off x="608400" y="1490400"/>
            <a:ext cx="10969200" cy="4759200"/>
          </a:xfrm>
        </p:spPr>
        <p:txBody>
          <a:bodyPr vert="horz" lIns="90000" tIns="46800" rIns="90000" bIns="46800" rtlCol="0">
            <a:normAutofit/>
          </a:body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hasCustomPrompt="1"/>
            <p:custDataLst>
              <p:tags r:id="rId2"/>
            </p:custDataLst>
          </p:nvPr>
        </p:nvSpPr>
        <p:spPr>
          <a:xfrm>
            <a:off x="1990800" y="3848400"/>
            <a:ext cx="7768800" cy="766800"/>
          </a:xfrm>
        </p:spPr>
        <p:txBody>
          <a:bodyPr lIns="90000" tIns="46800" rIns="90000" bIns="46800" anchor="b" anchorCtr="0">
            <a:normAutofit/>
          </a:bodyPr>
          <a:lstStyle>
            <a:lvl1pPr>
              <a:defRPr sz="4400"/>
            </a:lvl1pPr>
          </a:lstStyle>
          <a:p>
            <a:r>
              <a:rPr lang="zh-CN" altLang="en-US" dirty="0"/>
              <a:t>单击此处编辑标题</a:t>
            </a:r>
            <a:endParaRPr lang="zh-CN" altLang="en-US" dirty="0"/>
          </a:p>
        </p:txBody>
      </p:sp>
      <p:sp>
        <p:nvSpPr>
          <p:cNvPr id="3" name="文本占位符 2"/>
          <p:cNvSpPr>
            <a:spLocks noGrp="1"/>
          </p:cNvSpPr>
          <p:nvPr>
            <p:ph type="body" idx="1" hasCustomPrompt="1"/>
            <p:custDataLst>
              <p:tags r:id="rId3"/>
            </p:custDataLst>
          </p:nvPr>
        </p:nvSpPr>
        <p:spPr>
          <a:xfrm>
            <a:off x="1990800" y="4615200"/>
            <a:ext cx="7768800" cy="867600"/>
          </a:xfrm>
        </p:spPr>
        <p:txBody>
          <a:bodyPr lIns="90000" tIns="46800" rIns="90000" bIns="46800">
            <a:normAutofit/>
          </a:bodyPr>
          <a:lstStyle>
            <a:lvl1pPr marL="0" indent="0">
              <a:buNone/>
              <a:defRPr sz="1800">
                <a:solidFill>
                  <a:schemeClr val="tx1">
                    <a:lumMod val="65000"/>
                    <a:lumOff val="35000"/>
                  </a:schemeClr>
                </a:solidFill>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dirty="0"/>
              <a:t>单击此处编辑文本</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dirty="0">
                <a:sym typeface="+mn-ea"/>
              </a:rPr>
              <a:t>单击此处编辑母版标题样式</a:t>
            </a:r>
            <a:endParaRPr dirty="0">
              <a:sym typeface="+mn-ea"/>
            </a:endParaRPr>
          </a:p>
        </p:txBody>
      </p:sp>
      <p:sp>
        <p:nvSpPr>
          <p:cNvPr id="3" name="内容占位符 2"/>
          <p:cNvSpPr>
            <a:spLocks noGrp="1"/>
          </p:cNvSpPr>
          <p:nvPr>
            <p:ph sz="half" idx="1"/>
            <p:custDataLst>
              <p:tags r:id="rId3"/>
            </p:custDataLst>
          </p:nvPr>
        </p:nvSpPr>
        <p:spPr>
          <a:xfrm>
            <a:off x="608400" y="1501200"/>
            <a:ext cx="5176800" cy="4748400"/>
          </a:xfrm>
        </p:spPr>
        <p:txBody>
          <a:bodyPr vert="horz" lIns="90000" tIns="46800" rIns="90000" bIns="46800" rtlCol="0">
            <a:normAutofit/>
          </a:body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4" name="内容占位符 3"/>
          <p:cNvSpPr>
            <a:spLocks noGrp="1"/>
          </p:cNvSpPr>
          <p:nvPr>
            <p:ph sz="half" idx="2"/>
            <p:custDataLst>
              <p:tags r:id="rId4"/>
            </p:custDataLst>
          </p:nvPr>
        </p:nvSpPr>
        <p:spPr>
          <a:xfrm>
            <a:off x="6411600" y="1501200"/>
            <a:ext cx="5176800" cy="4748400"/>
          </a:xfrm>
        </p:spPr>
        <p:txBody>
          <a:bodyPr lIns="90000" tIns="46800" rIns="90000" bIns="4680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日期占位符 4"/>
          <p:cNvSpPr>
            <a:spLocks noGrp="1"/>
          </p:cNvSpPr>
          <p:nvPr>
            <p:ph type="dt" sz="half" idx="10"/>
            <p:custDataLst>
              <p:tags r:id="rId5"/>
            </p:custDataLst>
          </p:nvPr>
        </p:nvSpPr>
        <p:spPr/>
        <p:txBody>
          <a:body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custDataLst>
              <p:tags r:id="rId6"/>
            </p:custDataLst>
          </p:nvPr>
        </p:nvSpPr>
        <p:spPr/>
        <p:txBody>
          <a:bodyPr/>
          <a:lstStyle/>
          <a:p>
            <a:endParaRPr lang="zh-CN" altLang="en-US"/>
          </a:p>
        </p:txBody>
      </p:sp>
      <p:sp>
        <p:nvSpPr>
          <p:cNvPr id="7" name="灯片编号占位符 6"/>
          <p:cNvSpPr>
            <a:spLocks noGrp="1"/>
          </p:cNvSpPr>
          <p:nvPr>
            <p:ph type="sldNum" sz="quarter" idx="12"/>
            <p:custDataLst>
              <p:tags r:id="rId7"/>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dirty="0">
                <a:sym typeface="+mn-ea"/>
              </a:rPr>
              <a:t>单击此处编辑母版标题样式</a:t>
            </a:r>
            <a:endParaRPr dirty="0">
              <a:sym typeface="+mn-ea"/>
            </a:endParaRPr>
          </a:p>
        </p:txBody>
      </p:sp>
      <p:sp>
        <p:nvSpPr>
          <p:cNvPr id="3" name="文本占位符 2"/>
          <p:cNvSpPr>
            <a:spLocks noGrp="1"/>
          </p:cNvSpPr>
          <p:nvPr>
            <p:ph type="body" idx="1" hasCustomPrompt="1"/>
            <p:custDataLst>
              <p:tags r:id="rId3"/>
            </p:custDataLst>
          </p:nvPr>
        </p:nvSpPr>
        <p:spPr>
          <a:xfrm>
            <a:off x="608400" y="1429200"/>
            <a:ext cx="5342400" cy="381600"/>
          </a:xfrm>
        </p:spPr>
        <p:txBody>
          <a:bodyPr lIns="101600" tIns="38100" rIns="76200" bIns="38100" anchor="t" anchorCtr="0">
            <a:normAutofit/>
          </a:bodyPr>
          <a:lstStyle>
            <a:lvl1pPr marL="0" indent="0">
              <a:lnSpc>
                <a:spcPct val="100000"/>
              </a:lnSpc>
              <a:buNone/>
              <a:defRPr sz="2000" b="1" spc="20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单击此处编辑文本</a:t>
            </a:r>
            <a:endParaRPr lang="zh-CN" altLang="en-US" dirty="0"/>
          </a:p>
        </p:txBody>
      </p:sp>
      <p:sp>
        <p:nvSpPr>
          <p:cNvPr id="4" name="内容占位符 3"/>
          <p:cNvSpPr>
            <a:spLocks noGrp="1"/>
          </p:cNvSpPr>
          <p:nvPr>
            <p:ph sz="half" idx="2"/>
            <p:custDataLst>
              <p:tags r:id="rId4"/>
            </p:custDataLst>
          </p:nvPr>
        </p:nvSpPr>
        <p:spPr>
          <a:xfrm>
            <a:off x="608400" y="1854000"/>
            <a:ext cx="5342400" cy="4395600"/>
          </a:xfrm>
        </p:spPr>
        <p:txBody>
          <a:bodyPr vert="horz" lIns="101600" tIns="0" rIns="82550" bIns="0" rtlCol="0">
            <a:normAutofit/>
          </a:body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5" name="文本占位符 4"/>
          <p:cNvSpPr>
            <a:spLocks noGrp="1"/>
          </p:cNvSpPr>
          <p:nvPr>
            <p:ph type="body" sz="quarter" idx="3" hasCustomPrompt="1"/>
            <p:custDataLst>
              <p:tags r:id="rId5"/>
            </p:custDataLst>
          </p:nvPr>
        </p:nvSpPr>
        <p:spPr>
          <a:xfrm>
            <a:off x="6235750" y="1421729"/>
            <a:ext cx="5342400" cy="381600"/>
          </a:xfrm>
        </p:spPr>
        <p:txBody>
          <a:bodyPr vert="horz" lIns="101600" tIns="38100" rIns="76200" bIns="38100" rtlCol="0" anchor="t" anchorCtr="0">
            <a:normAutofit/>
          </a:bodyPr>
          <a:lstStyle>
            <a:lvl1pPr marL="0" indent="0">
              <a:lnSpc>
                <a:spcPct val="100000"/>
              </a:lnSpc>
              <a:buNone/>
              <a:defRPr sz="2000" b="1" spc="20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a:sym typeface="+mn-ea"/>
              </a:rPr>
              <a:t>单击此处编辑文本</a:t>
            </a:r>
            <a:endParaRPr>
              <a:sym typeface="+mn-ea"/>
            </a:endParaRPr>
          </a:p>
        </p:txBody>
      </p:sp>
      <p:sp>
        <p:nvSpPr>
          <p:cNvPr id="6" name="内容占位符 5"/>
          <p:cNvSpPr>
            <a:spLocks noGrp="1"/>
          </p:cNvSpPr>
          <p:nvPr>
            <p:ph sz="quarter" idx="4"/>
            <p:custDataLst>
              <p:tags r:id="rId6"/>
            </p:custDataLst>
          </p:nvPr>
        </p:nvSpPr>
        <p:spPr>
          <a:xfrm>
            <a:off x="6235750" y="1854000"/>
            <a:ext cx="5342400" cy="4395600"/>
          </a:xfrm>
        </p:spPr>
        <p:txBody>
          <a:bodyPr vert="horz" lIns="101600" tIns="0" rIns="82550" bIns="0" rtlCol="0">
            <a:normAutofit/>
          </a:body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7" name="日期占位符 6"/>
          <p:cNvSpPr>
            <a:spLocks noGrp="1"/>
          </p:cNvSpPr>
          <p:nvPr>
            <p:ph type="dt" sz="half" idx="10"/>
            <p:custDataLst>
              <p:tags r:id="rId7"/>
            </p:custDataLst>
          </p:nvPr>
        </p:nvSpPr>
        <p:spPr/>
        <p:txBody>
          <a:body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custDataLst>
              <p:tags r:id="rId8"/>
            </p:custDataLst>
          </p:nvPr>
        </p:nvSpPr>
        <p:spPr/>
        <p:txBody>
          <a:bodyPr/>
          <a:lstStyle/>
          <a:p>
            <a:endParaRPr lang="zh-CN" altLang="en-US"/>
          </a:p>
        </p:txBody>
      </p:sp>
      <p:sp>
        <p:nvSpPr>
          <p:cNvPr id="9" name="灯片编号占位符 8"/>
          <p:cNvSpPr>
            <a:spLocks noGrp="1"/>
          </p:cNvSpPr>
          <p:nvPr>
            <p:ph type="sldNum" sz="quarter" idx="12"/>
            <p:custDataLst>
              <p:tags r:id="rId9"/>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a:sym typeface="+mn-ea"/>
              </a:rPr>
              <a:t>单击此处编辑母版标题样式</a:t>
            </a:r>
            <a:endParaRPr>
              <a:sym typeface="+mn-ea"/>
            </a:endParaRPr>
          </a:p>
        </p:txBody>
      </p:sp>
      <p:sp>
        <p:nvSpPr>
          <p:cNvPr id="3" name="日期占位符 2"/>
          <p:cNvSpPr>
            <a:spLocks noGrp="1"/>
          </p:cNvSpPr>
          <p:nvPr>
            <p:ph type="dt" sz="half" idx="10"/>
            <p:custDataLst>
              <p:tags r:id="rId3"/>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4"/>
            </p:custDataLst>
          </p:nvPr>
        </p:nvSpPr>
        <p:spPr/>
        <p:txBody>
          <a:bodyPr/>
          <a:lstStyle/>
          <a:p>
            <a:endParaRPr lang="zh-CN" altLang="en-US"/>
          </a:p>
        </p:txBody>
      </p:sp>
      <p:sp>
        <p:nvSpPr>
          <p:cNvPr id="5" name="灯片编号占位符 4"/>
          <p:cNvSpPr>
            <a:spLocks noGrp="1"/>
          </p:cNvSpPr>
          <p:nvPr>
            <p:ph type="sldNum" sz="quarter" idx="12"/>
            <p:custDataLst>
              <p:tags r:id="rId5"/>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p:txBody>
          <a:bodyPr/>
          <a:lstStyle/>
          <a:p>
            <a:endParaRPr lang="zh-CN" altLang="en-US"/>
          </a:p>
        </p:txBody>
      </p:sp>
      <p:sp>
        <p:nvSpPr>
          <p:cNvPr id="4" name="灯片编号占位符 3"/>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sp>
        <p:nvSpPr>
          <p:cNvPr id="3" name="图片占位符 2"/>
          <p:cNvSpPr>
            <a:spLocks noGrp="1"/>
          </p:cNvSpPr>
          <p:nvPr>
            <p:ph type="pic" idx="1"/>
            <p:custDataLst>
              <p:tags r:id="rId2"/>
            </p:custDataLst>
          </p:nvPr>
        </p:nvSpPr>
        <p:spPr>
          <a:xfrm>
            <a:off x="608330" y="1555115"/>
            <a:ext cx="5233035" cy="4608195"/>
          </a:xfrm>
        </p:spPr>
        <p:txBody>
          <a:bodyPr vert="horz" lIns="90000" tIns="46800" rIns="90000" bIns="46800" rtlCol="0">
            <a:normAutofit/>
          </a:bodyPr>
          <a:lstStyle>
            <a:lvl1pPr>
              <a:buNone/>
              <a:defRPr sz="1600"/>
            </a:lvl1pPr>
          </a:lstStyle>
          <a:p>
            <a:pPr lvl="0"/>
            <a:endParaRPr dirty="0">
              <a:sym typeface="+mn-ea"/>
            </a:endParaRPr>
          </a:p>
        </p:txBody>
      </p:sp>
      <p:sp>
        <p:nvSpPr>
          <p:cNvPr id="4" name="文本占位符 3"/>
          <p:cNvSpPr>
            <a:spLocks noGrp="1"/>
          </p:cNvSpPr>
          <p:nvPr>
            <p:ph type="body" sz="half" idx="2"/>
            <p:custDataLst>
              <p:tags r:id="rId3"/>
            </p:custDataLst>
          </p:nvPr>
        </p:nvSpPr>
        <p:spPr>
          <a:xfrm>
            <a:off x="6350400" y="1555200"/>
            <a:ext cx="5227200" cy="4608000"/>
          </a:xfrm>
        </p:spPr>
        <p:txBody>
          <a:bodyPr vert="horz" lIns="90000" tIns="46800" rIns="90000" bIns="46800" rtlCol="0">
            <a:normAutofit/>
          </a:bodyPr>
          <a:lstStyle>
            <a:lvl1pPr>
              <a:buNone/>
              <a:defRPr sz="1600"/>
            </a:lvl1pPr>
          </a:lstStyle>
          <a:p>
            <a:pPr lvl="0"/>
            <a:r>
              <a:rPr dirty="0">
                <a:sym typeface="+mn-ea"/>
              </a:rPr>
              <a:t>单击此处编辑母版文本样式</a:t>
            </a:r>
            <a:endParaRPr dirty="0">
              <a:sym typeface="+mn-ea"/>
            </a:endParaRPr>
          </a:p>
        </p:txBody>
      </p:sp>
      <p:sp>
        <p:nvSpPr>
          <p:cNvPr id="5" name="日期占位符 4"/>
          <p:cNvSpPr>
            <a:spLocks noGrp="1"/>
          </p:cNvSpPr>
          <p:nvPr>
            <p:ph type="dt" sz="half" idx="10"/>
            <p:custDataLst>
              <p:tags r:id="rId4"/>
            </p:custDataLst>
          </p:nvPr>
        </p:nvSpPr>
        <p:spPr/>
        <p:txBody>
          <a:body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custDataLst>
              <p:tags r:id="rId5"/>
            </p:custDataLst>
          </p:nvPr>
        </p:nvSpPr>
        <p:spPr/>
        <p:txBody>
          <a:bodyPr/>
          <a:lstStyle/>
          <a:p>
            <a:endParaRPr lang="zh-CN" altLang="en-US" dirty="0"/>
          </a:p>
        </p:txBody>
      </p:sp>
      <p:sp>
        <p:nvSpPr>
          <p:cNvPr id="7" name="灯片编号占位符 6"/>
          <p:cNvSpPr>
            <a:spLocks noGrp="1"/>
          </p:cNvSpPr>
          <p:nvPr>
            <p:ph type="sldNum" sz="quarter" idx="12"/>
            <p:custDataLst>
              <p:tags r:id="rId6"/>
            </p:custDataLst>
          </p:nvPr>
        </p:nvSpPr>
        <p:spPr/>
        <p:txBody>
          <a:bodyPr/>
          <a:lstStyle/>
          <a:p>
            <a:fld id="{FABC47A4-756D-490B-A52F-7D9E2C9FC05F}" type="slidenum">
              <a:rPr lang="zh-CN" altLang="en-US" smtClean="0"/>
            </a:fld>
            <a:endParaRPr lang="zh-CN" altLang="en-US"/>
          </a:p>
        </p:txBody>
      </p:sp>
      <p:sp>
        <p:nvSpPr>
          <p:cNvPr id="9" name="标题 8"/>
          <p:cNvSpPr>
            <a:spLocks noGrp="1"/>
          </p:cNvSpPr>
          <p:nvPr>
            <p:ph type="title"/>
            <p:custDataLst>
              <p:tags r:id="rId7"/>
            </p:custDataLst>
          </p:nvPr>
        </p:nvSpPr>
        <p:spPr/>
        <p:txBody>
          <a:bodyPr/>
          <a:lstStyle/>
          <a:p>
            <a:r>
              <a:rPr lang="zh-CN" altLang="en-US"/>
              <a:t>单击此处编辑母版标题样式</a:t>
            </a:r>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hasCustomPrompt="1"/>
            <p:custDataLst>
              <p:tags r:id="rId2"/>
            </p:custDataLst>
          </p:nvPr>
        </p:nvSpPr>
        <p:spPr>
          <a:xfrm>
            <a:off x="10234800" y="914400"/>
            <a:ext cx="1044000" cy="5029200"/>
          </a:xfrm>
        </p:spPr>
        <p:txBody>
          <a:bodyPr vert="eaVert" lIns="90000" tIns="46800" rIns="90000" bIns="46800" rtlCol="0" anchor="ctr" anchorCtr="0">
            <a:normAutofit/>
          </a:bodyPr>
          <a:lstStyle>
            <a:lvl1pPr>
              <a:buNone/>
              <a:defRPr sz="2800"/>
            </a:lvl1pPr>
          </a:lstStyle>
          <a:p>
            <a:pPr lvl="0"/>
            <a:r>
              <a:rPr dirty="0">
                <a:sym typeface="+mn-ea"/>
              </a:rPr>
              <a:t>单击此处编辑标题</a:t>
            </a:r>
            <a:endParaRPr dirty="0">
              <a:sym typeface="+mn-ea"/>
            </a:endParaRPr>
          </a:p>
        </p:txBody>
      </p:sp>
      <p:sp>
        <p:nvSpPr>
          <p:cNvPr id="3" name="竖排文字占位符 2"/>
          <p:cNvSpPr>
            <a:spLocks noGrp="1"/>
          </p:cNvSpPr>
          <p:nvPr>
            <p:ph type="body" orient="vert" idx="1"/>
            <p:custDataLst>
              <p:tags r:id="rId3"/>
            </p:custDataLst>
          </p:nvPr>
        </p:nvSpPr>
        <p:spPr>
          <a:xfrm>
            <a:off x="914400" y="914400"/>
            <a:ext cx="9169200" cy="5029200"/>
          </a:xfrm>
        </p:spPr>
        <p:txBody>
          <a:bodyPr vert="eaVert" lIns="46800" tIns="46800" rIns="46800" bIns="46800"/>
          <a:lstStyle>
            <a:lvl1pPr marL="228600" indent="-228600">
              <a:spcAft>
                <a:spcPts val="1000"/>
              </a:spcAft>
              <a:defRPr spc="300"/>
            </a:lvl1pPr>
            <a:lvl2pPr marL="685800" indent="-228600">
              <a:defRPr spc="300"/>
            </a:lvl2pPr>
            <a:lvl3pPr marL="1143000" indent="-228600">
              <a:defRPr spc="300"/>
            </a:lvl3pPr>
            <a:lvl4pPr marL="1600200" indent="-228600">
              <a:defRPr spc="300"/>
            </a:lvl4pPr>
            <a:lvl5pPr marL="2057400" indent="-228600">
              <a:defRPr spc="300"/>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8" Type="http://schemas.openxmlformats.org/officeDocument/2006/relationships/theme" Target="../theme/theme1.xml"/><Relationship Id="rId17" Type="http://schemas.openxmlformats.org/officeDocument/2006/relationships/tags" Target="../tags/tag62.xml"/><Relationship Id="rId16" Type="http://schemas.openxmlformats.org/officeDocument/2006/relationships/tags" Target="../tags/tag61.xml"/><Relationship Id="rId15" Type="http://schemas.openxmlformats.org/officeDocument/2006/relationships/tags" Target="../tags/tag60.xml"/><Relationship Id="rId14" Type="http://schemas.openxmlformats.org/officeDocument/2006/relationships/tags" Target="../tags/tag59.xml"/><Relationship Id="rId13" Type="http://schemas.openxmlformats.org/officeDocument/2006/relationships/tags" Target="../tags/tag58.xml"/><Relationship Id="rId12" Type="http://schemas.openxmlformats.org/officeDocument/2006/relationships/tags" Target="../tags/tag57.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8" Type="http://schemas.openxmlformats.org/officeDocument/2006/relationships/theme" Target="../theme/theme2.xml"/><Relationship Id="rId7" Type="http://schemas.openxmlformats.org/officeDocument/2006/relationships/image" Target="../media/image5.png"/><Relationship Id="rId6" Type="http://schemas.openxmlformats.org/officeDocument/2006/relationships/image" Target="../media/image4.png"/><Relationship Id="rId5" Type="http://schemas.openxmlformats.org/officeDocument/2006/relationships/image" Target="../media/image1.jpeg"/><Relationship Id="rId4" Type="http://schemas.openxmlformats.org/officeDocument/2006/relationships/image" Target="../media/image3.png"/><Relationship Id="rId3" Type="http://schemas.openxmlformats.org/officeDocument/2006/relationships/image" Target="../media/image2.jpeg"/><Relationship Id="rId2" Type="http://schemas.openxmlformats.org/officeDocument/2006/relationships/slideLayout" Target="../slideLayouts/slideLayout13.xml"/><Relationship Id="rId1"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a:gsLst>
            <a:gs pos="0">
              <a:srgbClr val="FFFFFF"/>
            </a:gs>
            <a:gs pos="100000">
              <a:srgbClr val="D9D9D9"/>
            </a:gs>
          </a:gsLst>
          <a:lin ang="5400000" scaled="0"/>
        </a:grad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12"/>
            </p:custDataLst>
          </p:nvPr>
        </p:nvSpPr>
        <p:spPr>
          <a:xfrm>
            <a:off x="608400" y="608400"/>
            <a:ext cx="10969200" cy="705600"/>
          </a:xfrm>
          <a:prstGeom prst="rect">
            <a:avLst/>
          </a:prstGeom>
        </p:spPr>
        <p:txBody>
          <a:bodyPr vert="horz" lIns="90170" tIns="46990" rIns="90170" bIns="46990" rtlCol="0" anchor="ctr" anchorCtr="0">
            <a:norm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13"/>
            </p:custDataLst>
          </p:nvPr>
        </p:nvSpPr>
        <p:spPr>
          <a:xfrm>
            <a:off x="608400" y="1490400"/>
            <a:ext cx="10969200" cy="4759200"/>
          </a:xfrm>
          <a:prstGeom prst="rect">
            <a:avLst/>
          </a:prstGeom>
        </p:spPr>
        <p:txBody>
          <a:bodyPr vert="horz" lIns="90000" tIns="46800" rIns="90000" bIns="4680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custDataLst>
              <p:tags r:id="rId14"/>
            </p:custDataLst>
          </p:nvPr>
        </p:nvSpPr>
        <p:spPr>
          <a:xfrm>
            <a:off x="612000" y="6314400"/>
            <a:ext cx="2700000" cy="316800"/>
          </a:xfrm>
          <a:prstGeom prst="rect">
            <a:avLst/>
          </a:prstGeom>
        </p:spPr>
        <p:txBody>
          <a:bodyPr vert="horz" lIns="91440" tIns="45720" rIns="91440" bIns="45720" rtlCol="0" anchor="ctr">
            <a:normAutofit/>
          </a:bodyPr>
          <a:lstStyle>
            <a:lvl1pPr algn="l">
              <a:defRPr sz="1000" baseline="0">
                <a:solidFill>
                  <a:schemeClr val="tx1">
                    <a:tint val="75000"/>
                  </a:schemeClr>
                </a:solidFill>
                <a:latin typeface="Arial" panose="020B0604020202020204" pitchFamily="34" charset="0"/>
                <a:ea typeface="微软雅黑" panose="020B0503020204020204" pitchFamily="34" charset="-122"/>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3"/>
            <p:custDataLst>
              <p:tags r:id="rId15"/>
            </p:custDataLst>
          </p:nvPr>
        </p:nvSpPr>
        <p:spPr>
          <a:xfrm>
            <a:off x="4116000" y="6314400"/>
            <a:ext cx="3960000" cy="316800"/>
          </a:xfrm>
          <a:prstGeom prst="rect">
            <a:avLst/>
          </a:prstGeom>
        </p:spPr>
        <p:txBody>
          <a:bodyPr vert="horz" lIns="91440" tIns="45720" rIns="91440" bIns="45720" rtlCol="0" anchor="ctr">
            <a:normAutofit/>
          </a:bodyPr>
          <a:lstStyle>
            <a:lvl1pPr algn="ctr">
              <a:defRPr sz="1000" baseline="0">
                <a:solidFill>
                  <a:schemeClr val="tx1">
                    <a:tint val="75000"/>
                  </a:schemeClr>
                </a:solidFill>
                <a:latin typeface="Arial" panose="020B0604020202020204" pitchFamily="34" charset="0"/>
                <a:ea typeface="微软雅黑" panose="020B0503020204020204" pitchFamily="34" charset="-122"/>
              </a:defRPr>
            </a:lvl1pPr>
          </a:lstStyle>
          <a:p>
            <a:endParaRPr lang="zh-CN" altLang="en-US" dirty="0"/>
          </a:p>
        </p:txBody>
      </p:sp>
      <p:sp>
        <p:nvSpPr>
          <p:cNvPr id="6" name="灯片编号占位符 5"/>
          <p:cNvSpPr>
            <a:spLocks noGrp="1"/>
          </p:cNvSpPr>
          <p:nvPr>
            <p:ph type="sldNum" sz="quarter" idx="4"/>
            <p:custDataLst>
              <p:tags r:id="rId16"/>
            </p:custDataLst>
          </p:nvPr>
        </p:nvSpPr>
        <p:spPr>
          <a:xfrm>
            <a:off x="8877600" y="6314400"/>
            <a:ext cx="2700000" cy="316800"/>
          </a:xfrm>
          <a:prstGeom prst="rect">
            <a:avLst/>
          </a:prstGeom>
        </p:spPr>
        <p:txBody>
          <a:bodyPr vert="horz" lIns="91440" tIns="45720" rIns="91440" bIns="45720" rtlCol="0" anchor="ctr">
            <a:normAutofit/>
          </a:bodyPr>
          <a:lstStyle>
            <a:lvl1pPr algn="r">
              <a:defRPr sz="1000" baseline="0">
                <a:solidFill>
                  <a:schemeClr val="tx1">
                    <a:tint val="75000"/>
                  </a:schemeClr>
                </a:solidFill>
                <a:latin typeface="Arial" panose="020B0604020202020204" pitchFamily="34" charset="0"/>
                <a:ea typeface="微软雅黑" panose="020B0503020204020204" pitchFamily="34" charset="-122"/>
              </a:defRPr>
            </a:lvl1pPr>
          </a:lstStyle>
          <a:p>
            <a:fld id="{49AE70B2-8BF9-45C0-BB95-33D1B9D3A854}" type="slidenum">
              <a:rPr lang="zh-CN" altLang="en-US" smtClean="0"/>
            </a:fld>
            <a:endParaRPr lang="zh-CN" altLang="en-US" dirty="0"/>
          </a:p>
        </p:txBody>
      </p:sp>
    </p:spTree>
    <p:custDataLst>
      <p:tags r:id="rId17"/>
    </p:custData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fontAlgn="auto" latinLnBrk="0" hangingPunct="1">
        <a:lnSpc>
          <a:spcPct val="100000"/>
        </a:lnSpc>
        <a:spcBef>
          <a:spcPct val="0"/>
        </a:spcBef>
        <a:buNone/>
        <a:defRPr sz="3600" b="1" u="none" strike="noStrike" kern="1200" cap="none" spc="300" normalizeH="0" baseline="0">
          <a:solidFill>
            <a:schemeClr val="tx1">
              <a:lumMod val="85000"/>
              <a:lumOff val="15000"/>
            </a:schemeClr>
          </a:solidFill>
          <a:uFillTx/>
          <a:latin typeface="Arial" panose="020B0604020202020204" pitchFamily="34" charset="0"/>
          <a:ea typeface="微软雅黑" panose="020B0503020204020204" pitchFamily="34" charset="-122"/>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800" u="none" strike="noStrike" kern="1200" cap="none" spc="150" normalizeH="0" baseline="0">
          <a:solidFill>
            <a:schemeClr val="tx1">
              <a:lumMod val="65000"/>
              <a:lumOff val="35000"/>
            </a:schemeClr>
          </a:solidFill>
          <a:uFillTx/>
          <a:latin typeface="Arial" panose="020B0604020202020204" pitchFamily="34" charset="0"/>
          <a:ea typeface="微软雅黑" panose="020B0503020204020204" pitchFamily="34" charset="-122"/>
          <a:cs typeface="+mn-cs"/>
        </a:defRPr>
      </a:lvl1pPr>
      <a:lvl2pPr marL="685800" indent="-22860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 pos="1609725" algn="l"/>
          <a:tab pos="1609725" algn="l"/>
          <a:tab pos="1609725" algn="l"/>
        </a:tabLst>
        <a:defRPr sz="1600" u="none" strike="noStrike" kern="1200" cap="none" spc="150" normalizeH="0" baseline="0">
          <a:solidFill>
            <a:schemeClr val="tx1">
              <a:lumMod val="65000"/>
              <a:lumOff val="35000"/>
            </a:schemeClr>
          </a:solidFill>
          <a:uFillTx/>
          <a:latin typeface="Arial" panose="020B0604020202020204" pitchFamily="34" charset="0"/>
          <a:ea typeface="微软雅黑" panose="020B0503020204020204" pitchFamily="34" charset="-122"/>
          <a:cs typeface="+mn-cs"/>
        </a:defRPr>
      </a:lvl2pPr>
      <a:lvl3pPr marL="1143000" indent="-228600" algn="l" defTabSz="914400" rtl="0" eaLnBrk="1" fontAlgn="auto" latinLnBrk="0" hangingPunct="1">
        <a:lnSpc>
          <a:spcPct val="120000"/>
        </a:lnSpc>
        <a:spcBef>
          <a:spcPts val="0"/>
        </a:spcBef>
        <a:spcAft>
          <a:spcPts val="600"/>
        </a:spcAft>
        <a:buFont typeface="Arial" panose="020B0604020202020204" pitchFamily="34" charset="0"/>
        <a:buChar char="●"/>
        <a:defRPr sz="1600" u="none" strike="noStrike" kern="1200" cap="none" spc="150" normalizeH="0" baseline="0">
          <a:solidFill>
            <a:schemeClr val="tx1">
              <a:lumMod val="65000"/>
              <a:lumOff val="35000"/>
            </a:schemeClr>
          </a:solidFill>
          <a:uFillTx/>
          <a:latin typeface="Arial" panose="020B0604020202020204" pitchFamily="34" charset="0"/>
          <a:ea typeface="微软雅黑" panose="020B0503020204020204" pitchFamily="34" charset="-122"/>
          <a:cs typeface="+mn-cs"/>
        </a:defRPr>
      </a:lvl3pPr>
      <a:lvl4pPr marL="1600200" indent="-228600" algn="l" defTabSz="914400" rtl="0" eaLnBrk="1" fontAlgn="auto" latinLnBrk="0" hangingPunct="1">
        <a:lnSpc>
          <a:spcPct val="120000"/>
        </a:lnSpc>
        <a:spcBef>
          <a:spcPts val="0"/>
        </a:spcBef>
        <a:spcAft>
          <a:spcPts val="300"/>
        </a:spcAft>
        <a:buFont typeface="Wingdings" panose="05000000000000000000" charset="0"/>
        <a:buChar char=""/>
        <a:defRPr sz="1400" u="none" strike="noStrike" kern="1200" cap="none" spc="150" normalizeH="0" baseline="0">
          <a:solidFill>
            <a:schemeClr val="tx1">
              <a:lumMod val="65000"/>
              <a:lumOff val="35000"/>
            </a:schemeClr>
          </a:solidFill>
          <a:uFillTx/>
          <a:latin typeface="Arial" panose="020B0604020202020204" pitchFamily="34" charset="0"/>
          <a:ea typeface="微软雅黑" panose="020B0503020204020204" pitchFamily="34" charset="-122"/>
          <a:cs typeface="+mn-cs"/>
        </a:defRPr>
      </a:lvl4pPr>
      <a:lvl5pPr marL="2057400" indent="-228600" algn="l" defTabSz="914400" rtl="0" eaLnBrk="1" fontAlgn="auto" latinLnBrk="0" hangingPunct="1">
        <a:lnSpc>
          <a:spcPct val="120000"/>
        </a:lnSpc>
        <a:spcBef>
          <a:spcPts val="0"/>
        </a:spcBef>
        <a:spcAft>
          <a:spcPts val="300"/>
        </a:spcAft>
        <a:buFont typeface="Arial" panose="020B0604020202020204" pitchFamily="34" charset="0"/>
        <a:buChar char="•"/>
        <a:defRPr sz="1400" u="none" strike="noStrike" kern="1200" cap="none" spc="150" normalizeH="0" baseline="0">
          <a:solidFill>
            <a:schemeClr val="tx1">
              <a:lumMod val="65000"/>
              <a:lumOff val="35000"/>
            </a:schemeClr>
          </a:solidFill>
          <a:uFillTx/>
          <a:latin typeface="Arial" panose="020B0604020202020204" pitchFamily="34" charset="0"/>
          <a:ea typeface="微软雅黑" panose="020B0503020204020204" pitchFamily="3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bwMode="auto">
      <p:bgPr>
        <a:blipFill dpi="0" rotWithShape="0">
          <a:blip r:embed="rId3"/>
          <a:srcRect/>
          <a:stretch>
            <a:fillRect/>
          </a:stretch>
        </a:blipFill>
        <a:effectLst/>
      </p:bgPr>
    </p:bg>
    <p:spTree>
      <p:nvGrpSpPr>
        <p:cNvPr id="1" name=""/>
        <p:cNvGrpSpPr/>
        <p:nvPr/>
      </p:nvGrpSpPr>
      <p:grpSpPr>
        <a:xfrm>
          <a:off x="0" y="0"/>
          <a:ext cx="0" cy="0"/>
          <a:chOff x="0" y="0"/>
          <a:chExt cx="0" cy="0"/>
        </a:xfrm>
      </p:grpSpPr>
      <p:pic>
        <p:nvPicPr>
          <p:cNvPr id="28" name="图片 27"/>
          <p:cNvPicPr>
            <a:picLocks noChangeAspect="1"/>
          </p:cNvPicPr>
          <p:nvPr userDrawn="1"/>
        </p:nvPicPr>
        <p:blipFill>
          <a:blip r:embed="rId4"/>
          <a:stretch>
            <a:fillRect/>
          </a:stretch>
        </p:blipFill>
        <p:spPr>
          <a:xfrm>
            <a:off x="-1" y="0"/>
            <a:ext cx="12192001" cy="6870700"/>
          </a:xfrm>
          <a:prstGeom prst="rect">
            <a:avLst/>
          </a:prstGeom>
        </p:spPr>
      </p:pic>
      <p:sp>
        <p:nvSpPr>
          <p:cNvPr id="1027" name="Rectangle 5"/>
          <p:cNvSpPr>
            <a:spLocks noGrp="1" noChangeArrowheads="1"/>
          </p:cNvSpPr>
          <p:nvPr>
            <p:ph type="title"/>
          </p:nvPr>
        </p:nvSpPr>
        <p:spPr bwMode="auto">
          <a:xfrm>
            <a:off x="1064681" y="193739"/>
            <a:ext cx="9997016" cy="7064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lstStyle/>
          <a:p>
            <a:pPr lvl="0"/>
            <a:r>
              <a:rPr lang="zh-CN" altLang="zh-CN" dirty="0" smtClean="0"/>
              <a:t>单击此处编辑母版标题样式</a:t>
            </a:r>
            <a:endParaRPr lang="zh-CN" altLang="zh-CN" dirty="0" smtClean="0"/>
          </a:p>
        </p:txBody>
      </p:sp>
      <p:sp>
        <p:nvSpPr>
          <p:cNvPr id="1028" name="Rectangle 6"/>
          <p:cNvSpPr>
            <a:spLocks noGrp="1" noChangeArrowheads="1"/>
          </p:cNvSpPr>
          <p:nvPr>
            <p:ph type="body" idx="1"/>
          </p:nvPr>
        </p:nvSpPr>
        <p:spPr bwMode="auto">
          <a:xfrm>
            <a:off x="431800" y="1270001"/>
            <a:ext cx="11040533" cy="5114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p>
            <a:pPr lvl="0"/>
            <a:r>
              <a:rPr lang="zh-CN" altLang="zh-CN" smtClean="0"/>
              <a:t>单击此处编辑母版文本样式</a:t>
            </a:r>
            <a:endParaRPr lang="zh-CN" altLang="zh-CN" smtClean="0"/>
          </a:p>
          <a:p>
            <a:pPr lvl="1"/>
            <a:r>
              <a:rPr lang="zh-CN" altLang="zh-CN" smtClean="0"/>
              <a:t>第二级</a:t>
            </a:r>
            <a:endParaRPr lang="zh-CN" altLang="zh-CN" smtClean="0"/>
          </a:p>
          <a:p>
            <a:pPr lvl="2"/>
            <a:r>
              <a:rPr lang="zh-CN" altLang="zh-CN" smtClean="0"/>
              <a:t>第三级</a:t>
            </a:r>
            <a:endParaRPr lang="zh-CN" altLang="zh-CN" smtClean="0"/>
          </a:p>
          <a:p>
            <a:pPr lvl="3"/>
            <a:r>
              <a:rPr lang="zh-CN" altLang="zh-CN" smtClean="0"/>
              <a:t>第四级</a:t>
            </a:r>
            <a:endParaRPr lang="zh-CN" altLang="zh-CN" smtClean="0"/>
          </a:p>
          <a:p>
            <a:pPr lvl="4"/>
            <a:r>
              <a:rPr lang="zh-CN" altLang="zh-CN" smtClean="0"/>
              <a:t>第五级</a:t>
            </a:r>
            <a:endParaRPr lang="zh-CN" altLang="zh-CN" smtClean="0"/>
          </a:p>
        </p:txBody>
      </p:sp>
      <p:sp>
        <p:nvSpPr>
          <p:cNvPr id="1031" name="Rectangle 7"/>
          <p:cNvSpPr>
            <a:spLocks noGrp="1" noChangeArrowheads="1"/>
          </p:cNvSpPr>
          <p:nvPr>
            <p:ph type="dt" sz="half" idx="2"/>
          </p:nvPr>
        </p:nvSpPr>
        <p:spPr bwMode="auto">
          <a:xfrm>
            <a:off x="609600" y="6245225"/>
            <a:ext cx="28448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eaLnBrk="1" hangingPunct="1">
              <a:defRPr sz="1400"/>
            </a:lvl1pPr>
          </a:lstStyle>
          <a:p>
            <a:pPr fontAlgn="base">
              <a:spcBef>
                <a:spcPct val="0"/>
              </a:spcBef>
              <a:spcAft>
                <a:spcPct val="0"/>
              </a:spcAft>
              <a:defRPr/>
            </a:pPr>
            <a:endParaRPr lang="zh-CN" altLang="zh-CN">
              <a:solidFill>
                <a:srgbClr val="000000"/>
              </a:solidFill>
            </a:endParaRPr>
          </a:p>
        </p:txBody>
      </p:sp>
      <p:sp>
        <p:nvSpPr>
          <p:cNvPr id="1032" name="Rectangle 8"/>
          <p:cNvSpPr>
            <a:spLocks noGrp="1" noChangeArrowheads="1"/>
          </p:cNvSpPr>
          <p:nvPr>
            <p:ph type="ftr" sz="quarter" idx="3"/>
          </p:nvPr>
        </p:nvSpPr>
        <p:spPr bwMode="auto">
          <a:xfrm>
            <a:off x="4165600" y="6245225"/>
            <a:ext cx="38608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lgn="ctr" eaLnBrk="1" hangingPunct="1">
              <a:defRPr sz="1400"/>
            </a:lvl1pPr>
          </a:lstStyle>
          <a:p>
            <a:pPr fontAlgn="base">
              <a:spcBef>
                <a:spcPct val="0"/>
              </a:spcBef>
              <a:spcAft>
                <a:spcPct val="0"/>
              </a:spcAft>
              <a:defRPr/>
            </a:pPr>
            <a:endParaRPr lang="zh-CN" altLang="zh-CN">
              <a:solidFill>
                <a:srgbClr val="000000"/>
              </a:solidFill>
            </a:endParaRPr>
          </a:p>
        </p:txBody>
      </p:sp>
      <p:sp>
        <p:nvSpPr>
          <p:cNvPr id="1033" name="Rectangle 9"/>
          <p:cNvSpPr>
            <a:spLocks noGrp="1" noChangeArrowheads="1"/>
          </p:cNvSpPr>
          <p:nvPr>
            <p:ph type="sldNum" sz="quarter" idx="4"/>
          </p:nvPr>
        </p:nvSpPr>
        <p:spPr bwMode="auto">
          <a:xfrm>
            <a:off x="8737600" y="6245225"/>
            <a:ext cx="28448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lgn="r" eaLnBrk="1" hangingPunct="1">
              <a:defRPr sz="1400"/>
            </a:lvl1pPr>
          </a:lstStyle>
          <a:p>
            <a:pPr fontAlgn="base">
              <a:spcBef>
                <a:spcPct val="0"/>
              </a:spcBef>
              <a:spcAft>
                <a:spcPct val="0"/>
              </a:spcAft>
              <a:defRPr/>
            </a:pPr>
            <a:fld id="{FE87B4B1-16DD-4597-BAF4-F416D47B56D6}" type="slidenum">
              <a:rPr lang="zh-CN" altLang="zh-CN">
                <a:solidFill>
                  <a:srgbClr val="000000"/>
                </a:solidFill>
              </a:rPr>
            </a:fld>
            <a:endParaRPr lang="zh-CN" altLang="zh-CN">
              <a:solidFill>
                <a:srgbClr val="000000"/>
              </a:solidFill>
            </a:endParaRPr>
          </a:p>
        </p:txBody>
      </p:sp>
      <p:pic>
        <p:nvPicPr>
          <p:cNvPr id="26" name="Picture 13" descr="cd"/>
          <p:cNvPicPr>
            <a:picLocks noChangeAspect="1" noChangeArrowheads="1"/>
          </p:cNvPicPr>
          <p:nvPr userDrawn="1"/>
        </p:nvPicPr>
        <p:blipFill>
          <a:blip r:embed="rId5">
            <a:extLst>
              <a:ext uri="{28A0092B-C50C-407E-A947-70E740481C1C}">
                <a14:useLocalDpi xmlns:a14="http://schemas.microsoft.com/office/drawing/2010/main" val="0"/>
              </a:ext>
            </a:extLst>
          </a:blip>
          <a:srcRect/>
          <a:stretch>
            <a:fillRect/>
          </a:stretch>
        </p:blipFill>
        <p:spPr bwMode="auto">
          <a:xfrm>
            <a:off x="9836694" y="6482444"/>
            <a:ext cx="2337435" cy="3552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图片 10"/>
          <p:cNvPicPr>
            <a:picLocks noChangeAspect="1"/>
          </p:cNvPicPr>
          <p:nvPr userDrawn="1"/>
        </p:nvPicPr>
        <p:blipFill>
          <a:blip r:embed="rId6"/>
          <a:stretch>
            <a:fillRect/>
          </a:stretch>
        </p:blipFill>
        <p:spPr>
          <a:xfrm>
            <a:off x="0" y="299992"/>
            <a:ext cx="1106714" cy="531860"/>
          </a:xfrm>
          <a:prstGeom prst="rect">
            <a:avLst/>
          </a:prstGeom>
        </p:spPr>
      </p:pic>
      <p:pic>
        <p:nvPicPr>
          <p:cNvPr id="14" name="图片 13"/>
          <p:cNvPicPr>
            <a:picLocks noChangeAspect="1"/>
          </p:cNvPicPr>
          <p:nvPr userDrawn="1"/>
        </p:nvPicPr>
        <p:blipFill>
          <a:blip r:embed="rId7"/>
          <a:stretch>
            <a:fillRect/>
          </a:stretch>
        </p:blipFill>
        <p:spPr>
          <a:xfrm>
            <a:off x="1064680" y="853952"/>
            <a:ext cx="8890689" cy="104326"/>
          </a:xfrm>
          <a:prstGeom prst="rect">
            <a:avLst/>
          </a:prstGeom>
        </p:spPr>
      </p:pic>
    </p:spTree>
  </p:cSld>
  <p:clrMap bg1="lt1" tx1="dk1" bg2="lt2" tx2="dk2" accent1="accent1" accent2="accent2" accent3="accent3" accent4="accent4" accent5="accent5" accent6="accent6" hlink="hlink" folHlink="folHlink"/>
  <p:sldLayoutIdLst>
    <p:sldLayoutId id="2147483661" r:id="rId1"/>
    <p:sldLayoutId id="2147483662" r:id="rId2"/>
  </p:sldLayoutIdLst>
  <p:txStyles>
    <p:titleStyle>
      <a:lvl1pPr algn="l" rtl="0" eaLnBrk="0" fontAlgn="base" hangingPunct="0">
        <a:spcBef>
          <a:spcPct val="0"/>
        </a:spcBef>
        <a:spcAft>
          <a:spcPct val="0"/>
        </a:spcAft>
        <a:defRPr sz="2400" b="0" kern="1200">
          <a:solidFill>
            <a:schemeClr val="tx2"/>
          </a:solidFill>
          <a:latin typeface="微软雅黑" panose="020B0503020204020204" pitchFamily="34" charset="-122"/>
          <a:ea typeface="微软雅黑" panose="020B0503020204020204" pitchFamily="34" charset="-122"/>
          <a:cs typeface="+mj-cs"/>
        </a:defRPr>
      </a:lvl1pPr>
      <a:lvl2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2pPr>
      <a:lvl3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3pPr>
      <a:lvl4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4pPr>
      <a:lvl5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5pPr>
      <a:lvl6pPr marL="457200" algn="l" rtl="0" fontAlgn="base">
        <a:spcBef>
          <a:spcPct val="0"/>
        </a:spcBef>
        <a:spcAft>
          <a:spcPct val="0"/>
        </a:spcAft>
        <a:defRPr sz="2400" b="1">
          <a:solidFill>
            <a:schemeClr val="tx2"/>
          </a:solidFill>
          <a:latin typeface="Arial" panose="020B0604020202020204" pitchFamily="34" charset="0"/>
          <a:ea typeface="GungsuhChe" charset="-127"/>
        </a:defRPr>
      </a:lvl6pPr>
      <a:lvl7pPr marL="914400" algn="l" rtl="0" fontAlgn="base">
        <a:spcBef>
          <a:spcPct val="0"/>
        </a:spcBef>
        <a:spcAft>
          <a:spcPct val="0"/>
        </a:spcAft>
        <a:defRPr sz="2400" b="1">
          <a:solidFill>
            <a:schemeClr val="tx2"/>
          </a:solidFill>
          <a:latin typeface="Arial" panose="020B0604020202020204" pitchFamily="34" charset="0"/>
          <a:ea typeface="GungsuhChe" charset="-127"/>
        </a:defRPr>
      </a:lvl7pPr>
      <a:lvl8pPr marL="1371600" algn="l" rtl="0" fontAlgn="base">
        <a:spcBef>
          <a:spcPct val="0"/>
        </a:spcBef>
        <a:spcAft>
          <a:spcPct val="0"/>
        </a:spcAft>
        <a:defRPr sz="2400" b="1">
          <a:solidFill>
            <a:schemeClr val="tx2"/>
          </a:solidFill>
          <a:latin typeface="Arial" panose="020B0604020202020204" pitchFamily="34" charset="0"/>
          <a:ea typeface="GungsuhChe" charset="-127"/>
        </a:defRPr>
      </a:lvl8pPr>
      <a:lvl9pPr marL="1828800" algn="l" rtl="0" fontAlgn="base">
        <a:spcBef>
          <a:spcPct val="0"/>
        </a:spcBef>
        <a:spcAft>
          <a:spcPct val="0"/>
        </a:spcAft>
        <a:defRPr sz="2400" b="1">
          <a:solidFill>
            <a:schemeClr val="tx2"/>
          </a:solidFill>
          <a:latin typeface="Arial" panose="020B0604020202020204" pitchFamily="34" charset="0"/>
          <a:ea typeface="GungsuhChe" charset="-127"/>
        </a:defRPr>
      </a:lvl9pPr>
    </p:titleStyle>
    <p:bodyStyle>
      <a:lvl1pPr marL="342900" indent="-3429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1pPr>
      <a:lvl2pPr marL="742950" indent="-285750" algn="l" rtl="0" eaLnBrk="0" fontAlgn="base" hangingPunct="0">
        <a:lnSpc>
          <a:spcPct val="125000"/>
        </a:lnSpc>
        <a:spcBef>
          <a:spcPct val="20000"/>
        </a:spcBef>
        <a:spcAft>
          <a:spcPct val="0"/>
        </a:spcAft>
        <a:buChar char="–"/>
        <a:defRPr kern="1200">
          <a:solidFill>
            <a:schemeClr val="tx1"/>
          </a:solidFill>
          <a:latin typeface="+mn-lt"/>
          <a:ea typeface="+mn-ea"/>
          <a:cs typeface="+mn-cs"/>
        </a:defRPr>
      </a:lvl2pPr>
      <a:lvl3pPr marL="1143000" indent="-2286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3pPr>
      <a:lvl4pPr marL="1600200" indent="-2286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4pPr>
      <a:lvl5pPr marL="2057400" indent="-2286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image" Target="../media/image6.png"/></Relationships>
</file>

<file path=ppt/slides/_rels/slide10.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image" Target="../media/image8.png"/></Relationships>
</file>

<file path=ppt/slides/_rels/slide11.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image" Target="../media/image9.png"/></Relationships>
</file>

<file path=ppt/slides/_rels/slide12.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image" Target="../media/image10.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pic>
        <p:nvPicPr>
          <p:cNvPr id="4" name="内容占位符 3"/>
          <p:cNvPicPr>
            <a:picLocks noGrp="1" noChangeAspect="1"/>
          </p:cNvPicPr>
          <p:nvPr>
            <p:ph idx="1"/>
          </p:nvPr>
        </p:nvPicPr>
        <p:blipFill>
          <a:blip r:embed="rId1">
            <a:extLst>
              <a:ext uri="{28A0092B-C50C-407E-A947-70E740481C1C}">
                <a14:useLocalDpi xmlns:a14="http://schemas.microsoft.com/office/drawing/2010/main" val="0"/>
              </a:ext>
            </a:extLst>
          </a:blip>
          <a:stretch>
            <a:fillRect/>
          </a:stretch>
        </p:blipFill>
        <p:spPr>
          <a:xfrm>
            <a:off x="0" y="0"/>
            <a:ext cx="12192000" cy="6858000"/>
          </a:xfrm>
        </p:spPr>
      </p:pic>
      <p:sp>
        <p:nvSpPr>
          <p:cNvPr id="5" name="文本框 4"/>
          <p:cNvSpPr txBox="1"/>
          <p:nvPr/>
        </p:nvSpPr>
        <p:spPr>
          <a:xfrm>
            <a:off x="0" y="3523774"/>
            <a:ext cx="12192000" cy="706755"/>
          </a:xfrm>
          <a:prstGeom prst="rect">
            <a:avLst/>
          </a:prstGeom>
          <a:noFill/>
        </p:spPr>
        <p:txBody>
          <a:bodyPr wrap="square" rtlCol="0">
            <a:spAutoFit/>
          </a:bodyPr>
          <a:lstStyle/>
          <a:p>
            <a:pPr algn="ctr"/>
            <a:r>
              <a:rPr lang="zh-CN" altLang="en-US" sz="4000" b="1" dirty="0">
                <a:latin typeface="微软雅黑" panose="020B0503020204020204" pitchFamily="34" charset="-122"/>
                <a:ea typeface="微软雅黑" panose="020B0503020204020204" pitchFamily="34" charset="-122"/>
                <a:sym typeface="+mn-ea"/>
              </a:rPr>
              <a:t>第十六章　开放的宏观经济</a:t>
            </a:r>
            <a:endParaRPr lang="zh-CN" altLang="en-US" sz="4000" b="1" dirty="0">
              <a:latin typeface="微软雅黑" panose="020B0503020204020204" pitchFamily="34" charset="-122"/>
              <a:ea typeface="微软雅黑" panose="020B0503020204020204" pitchFamily="34" charset="-122"/>
            </a:endParaRPr>
          </a:p>
        </p:txBody>
      </p:sp>
      <p:sp>
        <p:nvSpPr>
          <p:cNvPr id="3" name="Rectangle 2"/>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spAutoFit/>
          </a:bodyPr>
          <a:lstStyle/>
          <a:p>
            <a:endParaRPr lang="zh-CN" altLang="en-US"/>
          </a:p>
        </p:txBody>
      </p:sp>
      <p:sp>
        <p:nvSpPr>
          <p:cNvPr id="7" name="Rectangle 5"/>
          <p:cNvSpPr>
            <a:spLocks noChangeArrowheads="1"/>
          </p:cNvSpPr>
          <p:nvPr/>
        </p:nvSpPr>
        <p:spPr bwMode="auto">
          <a:xfrm>
            <a:off x="152400" y="15240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spAutoFit/>
          </a:bodyPr>
          <a:lstStyle/>
          <a:p>
            <a:endParaRPr lang="zh-CN" altLang="en-US"/>
          </a:p>
        </p:txBody>
      </p:sp>
    </p:spTree>
  </p:cSld>
  <p:clrMapOvr>
    <a:masterClrMapping/>
  </p:clrMapOvr>
  <mc:AlternateContent xmlns:mc="http://schemas.openxmlformats.org/markup-compatibility/2006">
    <mc:Choice xmlns:p14="http://schemas.microsoft.com/office/powerpoint/2010/main" Requires="p14">
      <p:transition p14:dur="250">
        <p:push dir="u"/>
      </p:transition>
    </mc:Choice>
    <mc:Fallback>
      <p:transition>
        <p:push dir="u"/>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effectLst/>
              </a:rPr>
              <a:t>第三节　开放经济下的财政政策与货币政策</a:t>
            </a:r>
            <a:endParaRPr lang="zh-CN" altLang="en-US" dirty="0"/>
          </a:p>
        </p:txBody>
      </p:sp>
      <p:sp>
        <p:nvSpPr>
          <p:cNvPr id="3" name="内容占位符 2"/>
          <p:cNvSpPr>
            <a:spLocks noGrp="1"/>
          </p:cNvSpPr>
          <p:nvPr>
            <p:ph idx="1"/>
          </p:nvPr>
        </p:nvSpPr>
        <p:spPr/>
        <p:txBody>
          <a:bodyPr/>
          <a:lstStyle/>
          <a:p>
            <a:pPr marL="0" algn="just">
              <a:lnSpc>
                <a:spcPct val="135000"/>
              </a:lnSpc>
              <a:buClrTx/>
              <a:buSzTx/>
              <a:buFontTx/>
              <a:buNone/>
            </a:pPr>
            <a:r>
              <a:rPr lang="en-US" altLang="zh-CN" sz="2200" b="1" dirty="0">
                <a:latin typeface="楷体" panose="02010609060101010101" pitchFamily="49" charset="-122"/>
                <a:ea typeface="楷体" panose="02010609060101010101" pitchFamily="49" charset="-122"/>
              </a:rPr>
              <a:t>(二)财政政策的功效分析</a:t>
            </a:r>
            <a:endParaRPr lang="en-US" altLang="zh-CN" sz="2200" b="1" dirty="0">
              <a:latin typeface="楷体" panose="02010609060101010101" pitchFamily="49" charset="-122"/>
              <a:ea typeface="楷体" panose="02010609060101010101" pitchFamily="49" charset="-122"/>
            </a:endParaRPr>
          </a:p>
          <a:p>
            <a:r>
              <a:rPr lang="zh-CN" altLang="en-US"/>
              <a:t>固定汇率下财政政策的功效可以通过图16-4表现出来。</a:t>
            </a:r>
            <a:endParaRPr lang="zh-CN" altLang="en-US"/>
          </a:p>
        </p:txBody>
      </p:sp>
      <p:pic>
        <p:nvPicPr>
          <p:cNvPr id="4" name="图片 3"/>
          <p:cNvPicPr>
            <a:picLocks noChangeAspect="1"/>
          </p:cNvPicPr>
          <p:nvPr/>
        </p:nvPicPr>
        <p:blipFill>
          <a:blip r:embed="rId1"/>
          <a:stretch>
            <a:fillRect/>
          </a:stretch>
        </p:blipFill>
        <p:spPr>
          <a:xfrm>
            <a:off x="3963035" y="3263265"/>
            <a:ext cx="4265930" cy="2310130"/>
          </a:xfrm>
          <a:prstGeom prst="rect">
            <a:avLst/>
          </a:prstGeom>
        </p:spPr>
      </p:pic>
      <p:sp>
        <p:nvSpPr>
          <p:cNvPr id="100" name="文本框 99"/>
          <p:cNvSpPr txBox="1"/>
          <p:nvPr/>
        </p:nvSpPr>
        <p:spPr>
          <a:xfrm>
            <a:off x="3963035" y="5573395"/>
            <a:ext cx="5080000" cy="368300"/>
          </a:xfrm>
          <a:prstGeom prst="rect">
            <a:avLst/>
          </a:prstGeom>
          <a:noFill/>
          <a:ln w="9525">
            <a:noFill/>
          </a:ln>
        </p:spPr>
        <p:txBody>
          <a:bodyPr>
            <a:spAutoFit/>
          </a:bodyPr>
          <a:p>
            <a:pPr indent="0"/>
            <a:r>
              <a:rPr lang="zh-CN" b="0">
                <a:solidFill>
                  <a:srgbClr val="000000"/>
                </a:solidFill>
                <a:latin typeface="宋体" panose="02010600030101010101" pitchFamily="2" charset="-122"/>
                <a:ea typeface="宋体" panose="02010600030101010101" pitchFamily="2" charset="-122"/>
                <a:cs typeface="宋体" panose="02010600030101010101" pitchFamily="2" charset="-122"/>
              </a:rPr>
              <a:t>图</a:t>
            </a:r>
            <a:r>
              <a:rPr lang="en-US" b="0">
                <a:solidFill>
                  <a:srgbClr val="000000"/>
                </a:solidFill>
                <a:latin typeface="宋体" panose="02010600030101010101" pitchFamily="2" charset="-122"/>
                <a:ea typeface="宋体" panose="02010600030101010101" pitchFamily="2" charset="-122"/>
                <a:cs typeface="宋体" panose="02010600030101010101" pitchFamily="2" charset="-122"/>
              </a:rPr>
              <a:t>16-4</a:t>
            </a:r>
            <a:r>
              <a:rPr lang="zh-CN" b="0">
                <a:solidFill>
                  <a:srgbClr val="000000"/>
                </a:solidFill>
                <a:latin typeface="宋体" panose="02010600030101010101" pitchFamily="2" charset="-122"/>
                <a:ea typeface="宋体" panose="02010600030101010101" pitchFamily="2" charset="-122"/>
                <a:cs typeface="宋体" panose="02010600030101010101" pitchFamily="2" charset="-122"/>
              </a:rPr>
              <a:t>　固定汇率下财政政策的功效</a:t>
            </a:r>
            <a:r>
              <a:rPr lang="en-US" b="0">
                <a:solidFill>
                  <a:srgbClr val="000000"/>
                </a:solidFill>
                <a:latin typeface="宋体" panose="02010600030101010101" pitchFamily="2" charset="-122"/>
                <a:ea typeface="宋体" panose="02010600030101010101" pitchFamily="2" charset="-122"/>
                <a:cs typeface="宋体" panose="02010600030101010101" pitchFamily="2" charset="-122"/>
              </a:rPr>
              <a:t> </a:t>
            </a:r>
            <a:endParaRPr lang="en-US" altLang="en-US" b="0">
              <a:solidFill>
                <a:srgbClr val="000000"/>
              </a:solidFill>
              <a:latin typeface="宋体" panose="02010600030101010101" pitchFamily="2" charset="-122"/>
              <a:ea typeface="宋体" panose="02010600030101010101" pitchFamily="2" charset="-122"/>
              <a:cs typeface="宋体" panose="0201060003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p14:dur="250">
        <p:push dir="u"/>
      </p:transition>
    </mc:Choice>
    <mc:Fallback>
      <p:transition>
        <p:push dir="u"/>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effectLst/>
              </a:rPr>
              <a:t>第三节　开放经济下的财政政策与货币政策</a:t>
            </a:r>
            <a:endParaRPr lang="zh-CN" altLang="en-US" dirty="0"/>
          </a:p>
        </p:txBody>
      </p:sp>
      <p:sp>
        <p:nvSpPr>
          <p:cNvPr id="3" name="内容占位符 2"/>
          <p:cNvSpPr>
            <a:spLocks noGrp="1"/>
          </p:cNvSpPr>
          <p:nvPr>
            <p:ph idx="1"/>
          </p:nvPr>
        </p:nvSpPr>
        <p:spPr/>
        <p:txBody>
          <a:bodyPr/>
          <a:lstStyle/>
          <a:p>
            <a:pPr marL="0" algn="just">
              <a:lnSpc>
                <a:spcPct val="135000"/>
              </a:lnSpc>
              <a:buClrTx/>
              <a:buSzTx/>
              <a:buFontTx/>
              <a:buNone/>
            </a:pPr>
            <a:r>
              <a:rPr lang="zh-CN" altLang="zh-CN" sz="2600" b="1" dirty="0">
                <a:latin typeface="黑体" panose="02010609060101010101" pitchFamily="49" charset="-122"/>
                <a:ea typeface="黑体" panose="02010609060101010101" pitchFamily="49" charset="-122"/>
              </a:rPr>
              <a:t>四、浮动汇率下宏观经济政策及其功效</a:t>
            </a:r>
            <a:endParaRPr lang="zh-CN" altLang="zh-CN" sz="2600" b="1" dirty="0">
              <a:latin typeface="黑体" panose="02010609060101010101" pitchFamily="49" charset="-122"/>
              <a:ea typeface="黑体" panose="02010609060101010101" pitchFamily="49" charset="-122"/>
            </a:endParaRPr>
          </a:p>
          <a:p>
            <a:pPr marL="0" algn="just">
              <a:lnSpc>
                <a:spcPct val="135000"/>
              </a:lnSpc>
              <a:buClrTx/>
              <a:buSzTx/>
              <a:buFontTx/>
              <a:buNone/>
            </a:pPr>
            <a:r>
              <a:rPr lang="en-US" altLang="zh-CN" sz="2200" b="1" dirty="0">
                <a:latin typeface="楷体" panose="02010609060101010101" pitchFamily="49" charset="-122"/>
                <a:ea typeface="楷体" panose="02010609060101010101" pitchFamily="49" charset="-122"/>
              </a:rPr>
              <a:t>(一)货币政策的功效</a:t>
            </a:r>
            <a:endParaRPr lang="en-US" altLang="zh-CN" sz="2200" b="1" dirty="0">
              <a:latin typeface="楷体" panose="02010609060101010101" pitchFamily="49" charset="-122"/>
              <a:ea typeface="楷体" panose="02010609060101010101" pitchFamily="49" charset="-122"/>
            </a:endParaRPr>
          </a:p>
          <a:p>
            <a:r>
              <a:rPr lang="zh-CN" altLang="en-US"/>
              <a:t>浮动汇率下货币政策的功效可以通过图16-5得以表现。</a:t>
            </a:r>
            <a:endParaRPr lang="zh-CN" altLang="en-US"/>
          </a:p>
        </p:txBody>
      </p:sp>
      <p:pic>
        <p:nvPicPr>
          <p:cNvPr id="4" name="图片 3"/>
          <p:cNvPicPr>
            <a:picLocks noChangeAspect="1"/>
          </p:cNvPicPr>
          <p:nvPr/>
        </p:nvPicPr>
        <p:blipFill>
          <a:blip r:embed="rId1"/>
          <a:stretch>
            <a:fillRect/>
          </a:stretch>
        </p:blipFill>
        <p:spPr>
          <a:xfrm>
            <a:off x="3441065" y="3041650"/>
            <a:ext cx="3857625" cy="2457450"/>
          </a:xfrm>
          <a:prstGeom prst="rect">
            <a:avLst/>
          </a:prstGeom>
        </p:spPr>
      </p:pic>
      <p:sp>
        <p:nvSpPr>
          <p:cNvPr id="100" name="文本框 99"/>
          <p:cNvSpPr txBox="1"/>
          <p:nvPr/>
        </p:nvSpPr>
        <p:spPr>
          <a:xfrm>
            <a:off x="3441065" y="5892165"/>
            <a:ext cx="5080000" cy="368300"/>
          </a:xfrm>
          <a:prstGeom prst="rect">
            <a:avLst/>
          </a:prstGeom>
          <a:noFill/>
          <a:ln w="9525">
            <a:noFill/>
          </a:ln>
        </p:spPr>
        <p:txBody>
          <a:bodyPr>
            <a:spAutoFit/>
          </a:bodyPr>
          <a:p>
            <a:pPr indent="0"/>
            <a:r>
              <a:rPr lang="zh-CN" b="0">
                <a:solidFill>
                  <a:srgbClr val="000000"/>
                </a:solidFill>
                <a:latin typeface="宋体" panose="02010600030101010101" pitchFamily="2" charset="-122"/>
                <a:ea typeface="宋体" panose="02010600030101010101" pitchFamily="2" charset="-122"/>
                <a:cs typeface="宋体" panose="02010600030101010101" pitchFamily="2" charset="-122"/>
              </a:rPr>
              <a:t>图</a:t>
            </a:r>
            <a:r>
              <a:rPr lang="en-US" b="0">
                <a:solidFill>
                  <a:srgbClr val="000000"/>
                </a:solidFill>
                <a:latin typeface="宋体" panose="02010600030101010101" pitchFamily="2" charset="-122"/>
                <a:ea typeface="宋体" panose="02010600030101010101" pitchFamily="2" charset="-122"/>
                <a:cs typeface="宋体" panose="02010600030101010101" pitchFamily="2" charset="-122"/>
              </a:rPr>
              <a:t>16-5</a:t>
            </a:r>
            <a:r>
              <a:rPr lang="zh-CN" b="0">
                <a:solidFill>
                  <a:srgbClr val="000000"/>
                </a:solidFill>
                <a:latin typeface="宋体" panose="02010600030101010101" pitchFamily="2" charset="-122"/>
                <a:ea typeface="宋体" panose="02010600030101010101" pitchFamily="2" charset="-122"/>
                <a:cs typeface="宋体" panose="02010600030101010101" pitchFamily="2" charset="-122"/>
              </a:rPr>
              <a:t>　浮动汇率下货币政策的功效</a:t>
            </a:r>
            <a:endParaRPr lang="zh-CN" altLang="en-US" b="0">
              <a:solidFill>
                <a:srgbClr val="000000"/>
              </a:solidFill>
              <a:latin typeface="宋体" panose="02010600030101010101" pitchFamily="2" charset="-122"/>
              <a:ea typeface="宋体" panose="02010600030101010101" pitchFamily="2" charset="-122"/>
              <a:cs typeface="宋体" panose="0201060003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p14:dur="250">
        <p:push dir="u"/>
      </p:transition>
    </mc:Choice>
    <mc:Fallback>
      <p:transition>
        <p:push dir="u"/>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effectLst/>
              </a:rPr>
              <a:t>第三节　开放经济下的财政政策与货币政策</a:t>
            </a:r>
            <a:endParaRPr lang="zh-CN" altLang="en-US" dirty="0"/>
          </a:p>
        </p:txBody>
      </p:sp>
      <p:sp>
        <p:nvSpPr>
          <p:cNvPr id="3" name="内容占位符 2"/>
          <p:cNvSpPr>
            <a:spLocks noGrp="1"/>
          </p:cNvSpPr>
          <p:nvPr>
            <p:ph idx="1"/>
          </p:nvPr>
        </p:nvSpPr>
        <p:spPr>
          <a:xfrm>
            <a:off x="622301" y="1435100"/>
            <a:ext cx="10947400" cy="5016499"/>
          </a:xfrm>
        </p:spPr>
        <p:txBody>
          <a:bodyPr/>
          <a:lstStyle/>
          <a:p>
            <a:pPr marL="0" algn="just">
              <a:lnSpc>
                <a:spcPct val="135000"/>
              </a:lnSpc>
              <a:buClrTx/>
              <a:buSzTx/>
              <a:buFontTx/>
              <a:buNone/>
            </a:pPr>
            <a:r>
              <a:rPr lang="en-US" altLang="zh-CN" sz="2200" b="1" dirty="0">
                <a:latin typeface="楷体" panose="02010609060101010101" pitchFamily="49" charset="-122"/>
                <a:ea typeface="楷体" panose="02010609060101010101" pitchFamily="49" charset="-122"/>
              </a:rPr>
              <a:t>(二)财政政策的功效</a:t>
            </a:r>
            <a:endParaRPr lang="en-US" altLang="zh-CN" sz="2200" b="1" dirty="0">
              <a:latin typeface="楷体" panose="02010609060101010101" pitchFamily="49" charset="-122"/>
              <a:ea typeface="楷体" panose="02010609060101010101" pitchFamily="49" charset="-122"/>
            </a:endParaRPr>
          </a:p>
          <a:p>
            <a:r>
              <a:rPr lang="zh-CN" altLang="en-US"/>
              <a:t>浮动汇率下财政政策的功效可以通过图16-6表现出来。</a:t>
            </a:r>
            <a:endParaRPr lang="zh-CN" altLang="en-US"/>
          </a:p>
        </p:txBody>
      </p:sp>
      <p:pic>
        <p:nvPicPr>
          <p:cNvPr id="4" name="图片 3"/>
          <p:cNvPicPr>
            <a:picLocks noChangeAspect="1"/>
          </p:cNvPicPr>
          <p:nvPr/>
        </p:nvPicPr>
        <p:blipFill>
          <a:blip r:embed="rId1"/>
          <a:stretch>
            <a:fillRect/>
          </a:stretch>
        </p:blipFill>
        <p:spPr>
          <a:xfrm>
            <a:off x="3836670" y="2959735"/>
            <a:ext cx="4658360" cy="2486660"/>
          </a:xfrm>
          <a:prstGeom prst="rect">
            <a:avLst/>
          </a:prstGeom>
        </p:spPr>
      </p:pic>
      <p:sp>
        <p:nvSpPr>
          <p:cNvPr id="100" name="文本框 99"/>
          <p:cNvSpPr txBox="1"/>
          <p:nvPr/>
        </p:nvSpPr>
        <p:spPr>
          <a:xfrm>
            <a:off x="4013835" y="5782310"/>
            <a:ext cx="5080000" cy="368300"/>
          </a:xfrm>
          <a:prstGeom prst="rect">
            <a:avLst/>
          </a:prstGeom>
          <a:noFill/>
          <a:ln w="9525">
            <a:noFill/>
          </a:ln>
        </p:spPr>
        <p:txBody>
          <a:bodyPr>
            <a:spAutoFit/>
          </a:bodyPr>
          <a:p>
            <a:pPr indent="0"/>
            <a:r>
              <a:rPr lang="zh-CN" b="0">
                <a:solidFill>
                  <a:srgbClr val="000000"/>
                </a:solidFill>
                <a:latin typeface="宋体" panose="02010600030101010101" pitchFamily="2" charset="-122"/>
                <a:ea typeface="宋体" panose="02010600030101010101" pitchFamily="2" charset="-122"/>
                <a:cs typeface="宋体" panose="02010600030101010101" pitchFamily="2" charset="-122"/>
              </a:rPr>
              <a:t>图</a:t>
            </a:r>
            <a:r>
              <a:rPr lang="en-US" b="0">
                <a:solidFill>
                  <a:srgbClr val="000000"/>
                </a:solidFill>
                <a:latin typeface="宋体" panose="02010600030101010101" pitchFamily="2" charset="-122"/>
                <a:ea typeface="宋体" panose="02010600030101010101" pitchFamily="2" charset="-122"/>
                <a:cs typeface="宋体" panose="02010600030101010101" pitchFamily="2" charset="-122"/>
              </a:rPr>
              <a:t>16-6</a:t>
            </a:r>
            <a:r>
              <a:rPr lang="zh-CN" b="0">
                <a:solidFill>
                  <a:srgbClr val="000000"/>
                </a:solidFill>
                <a:latin typeface="宋体" panose="02010600030101010101" pitchFamily="2" charset="-122"/>
                <a:ea typeface="宋体" panose="02010600030101010101" pitchFamily="2" charset="-122"/>
                <a:cs typeface="宋体" panose="02010600030101010101" pitchFamily="2" charset="-122"/>
              </a:rPr>
              <a:t>　浮动汇率下财政政策的功效</a:t>
            </a:r>
            <a:endParaRPr lang="zh-CN" altLang="en-US" b="0">
              <a:solidFill>
                <a:srgbClr val="000000"/>
              </a:solidFill>
              <a:latin typeface="宋体" panose="02010600030101010101" pitchFamily="2" charset="-122"/>
              <a:ea typeface="宋体" panose="02010600030101010101" pitchFamily="2" charset="-122"/>
              <a:cs typeface="宋体" panose="0201060003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p14:dur="250">
        <p:push dir="u"/>
      </p:transition>
    </mc:Choice>
    <mc:Fallback>
      <p:transition>
        <p:push dir="u"/>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1870430" y="2235953"/>
            <a:ext cx="6390109" cy="2279494"/>
            <a:chOff x="2488640" y="2139114"/>
            <a:chExt cx="6390109" cy="2279494"/>
          </a:xfrm>
        </p:grpSpPr>
        <p:grpSp>
          <p:nvGrpSpPr>
            <p:cNvPr id="5" name="Group 4"/>
            <p:cNvGrpSpPr/>
            <p:nvPr/>
          </p:nvGrpSpPr>
          <p:grpSpPr bwMode="auto">
            <a:xfrm>
              <a:off x="2488640" y="2139114"/>
              <a:ext cx="6390109" cy="639332"/>
              <a:chOff x="0" y="0"/>
              <a:chExt cx="2982" cy="288"/>
            </a:xfrm>
          </p:grpSpPr>
          <p:sp>
            <p:nvSpPr>
              <p:cNvPr id="14" name="AutoShape 5"/>
              <p:cNvSpPr>
                <a:spLocks noChangeArrowheads="1"/>
              </p:cNvSpPr>
              <p:nvPr/>
            </p:nvSpPr>
            <p:spPr bwMode="auto">
              <a:xfrm>
                <a:off x="54" y="0"/>
                <a:ext cx="2928" cy="288"/>
              </a:xfrm>
              <a:prstGeom prst="roundRect">
                <a:avLst>
                  <a:gd name="adj" fmla="val 50000"/>
                </a:avLst>
              </a:prstGeom>
              <a:noFill/>
              <a:ln w="19050" cap="rnd" cmpd="sng">
                <a:solidFill>
                  <a:schemeClr val="tx1"/>
                </a:solidFill>
                <a:prstDash val="sysDot"/>
                <a:round/>
              </a:ln>
              <a:effectLst>
                <a:outerShdw dist="107763" dir="2700000" algn="ctr" rotWithShape="0">
                  <a:schemeClr val="bg1">
                    <a:alpha val="50000"/>
                  </a:schemeClr>
                </a:outerShdw>
              </a:effectLst>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b="1">
                  <a:solidFill>
                    <a:prstClr val="black"/>
                  </a:solidFill>
                  <a:latin typeface="等线" panose="02010600030101010101" pitchFamily="2" charset="-122"/>
                  <a:ea typeface="等线" panose="02010600030101010101" pitchFamily="2" charset="-122"/>
                </a:endParaRPr>
              </a:p>
            </p:txBody>
          </p:sp>
          <p:sp>
            <p:nvSpPr>
              <p:cNvPr id="15" name="Rectangle 6"/>
              <p:cNvSpPr>
                <a:spLocks noChangeArrowheads="1"/>
              </p:cNvSpPr>
              <p:nvPr/>
            </p:nvSpPr>
            <p:spPr bwMode="auto">
              <a:xfrm>
                <a:off x="299" y="67"/>
                <a:ext cx="2423" cy="1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lang="zh-CN" altLang="en-US" sz="2000" b="1" dirty="0">
                    <a:solidFill>
                      <a:srgbClr val="000000"/>
                    </a:solidFill>
                    <a:latin typeface="等线" panose="02010600030101010101" pitchFamily="2" charset="-122"/>
                    <a:ea typeface="等线" panose="02010600030101010101" pitchFamily="2" charset="-122"/>
                    <a:cs typeface="方正粗黑宋简体" panose="02000000000000000000" charset="-122"/>
                    <a:sym typeface="+mn-ea"/>
                  </a:rPr>
                  <a:t>第一节　一国经济与国际贸易</a:t>
                </a:r>
                <a:endParaRPr lang="zh-CN" altLang="en-US" sz="2000" b="1" dirty="0">
                  <a:solidFill>
                    <a:srgbClr val="000000"/>
                  </a:solidFill>
                  <a:latin typeface="等线" panose="02010600030101010101" pitchFamily="2" charset="-122"/>
                  <a:ea typeface="等线" panose="02010600030101010101" pitchFamily="2" charset="-122"/>
                  <a:cs typeface="方正粗黑宋简体" panose="02000000000000000000" charset="-122"/>
                  <a:sym typeface="+mn-ea"/>
                </a:endParaRPr>
              </a:p>
            </p:txBody>
          </p:sp>
          <p:sp>
            <p:nvSpPr>
              <p:cNvPr id="16" name="Oval 7"/>
              <p:cNvSpPr>
                <a:spLocks noChangeArrowheads="1"/>
              </p:cNvSpPr>
              <p:nvPr/>
            </p:nvSpPr>
            <p:spPr bwMode="auto">
              <a:xfrm>
                <a:off x="0" y="66"/>
                <a:ext cx="144" cy="144"/>
              </a:xfrm>
              <a:prstGeom prst="ellipse">
                <a:avLst/>
              </a:prstGeom>
              <a:gradFill rotWithShape="1">
                <a:gsLst>
                  <a:gs pos="0">
                    <a:srgbClr val="E96E29"/>
                  </a:gs>
                  <a:gs pos="100000">
                    <a:srgbClr val="9B491B"/>
                  </a:gs>
                </a:gsLst>
                <a:path path="shape">
                  <a:fillToRect l="50000" t="50000" r="50000" b="50000"/>
                </a:path>
              </a:gradFill>
              <a:ln w="19050" cmpd="sng">
                <a:solidFill>
                  <a:schemeClr val="tx1"/>
                </a:solidFill>
                <a:round/>
              </a:ln>
              <a:effectLst>
                <a:outerShdw dist="63500" dir="2212194" algn="ctr" rotWithShape="0">
                  <a:schemeClr val="bg1">
                    <a:alpha val="50000"/>
                  </a:schemeClr>
                </a:outerShdw>
              </a:effectLst>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b="1">
                  <a:solidFill>
                    <a:prstClr val="black"/>
                  </a:solidFill>
                  <a:latin typeface="等线" panose="02010600030101010101" pitchFamily="2" charset="-122"/>
                  <a:ea typeface="等线" panose="02010600030101010101" pitchFamily="2" charset="-122"/>
                </a:endParaRPr>
              </a:p>
            </p:txBody>
          </p:sp>
        </p:grpSp>
        <p:grpSp>
          <p:nvGrpSpPr>
            <p:cNvPr id="6" name="Group 8"/>
            <p:cNvGrpSpPr/>
            <p:nvPr/>
          </p:nvGrpSpPr>
          <p:grpSpPr bwMode="auto">
            <a:xfrm>
              <a:off x="2488640" y="2975707"/>
              <a:ext cx="6390109" cy="639332"/>
              <a:chOff x="0" y="0"/>
              <a:chExt cx="2982" cy="288"/>
            </a:xfrm>
          </p:grpSpPr>
          <p:sp>
            <p:nvSpPr>
              <p:cNvPr id="11" name="AutoShape 9"/>
              <p:cNvSpPr>
                <a:spLocks noChangeArrowheads="1"/>
              </p:cNvSpPr>
              <p:nvPr/>
            </p:nvSpPr>
            <p:spPr bwMode="auto">
              <a:xfrm>
                <a:off x="54" y="0"/>
                <a:ext cx="2928" cy="288"/>
              </a:xfrm>
              <a:prstGeom prst="roundRect">
                <a:avLst>
                  <a:gd name="adj" fmla="val 50000"/>
                </a:avLst>
              </a:prstGeom>
              <a:noFill/>
              <a:ln w="19050" cap="rnd" cmpd="sng">
                <a:solidFill>
                  <a:schemeClr val="tx1"/>
                </a:solidFill>
                <a:prstDash val="sysDot"/>
                <a:round/>
              </a:ln>
              <a:effectLst>
                <a:outerShdw dist="107763" dir="2700000" algn="ctr" rotWithShape="0">
                  <a:schemeClr val="bg1">
                    <a:alpha val="50000"/>
                  </a:schemeClr>
                </a:outerShdw>
              </a:effectLst>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b="1">
                  <a:solidFill>
                    <a:prstClr val="black"/>
                  </a:solidFill>
                  <a:latin typeface="等线" panose="02010600030101010101" pitchFamily="2" charset="-122"/>
                  <a:ea typeface="等线" panose="02010600030101010101" pitchFamily="2" charset="-122"/>
                </a:endParaRPr>
              </a:p>
            </p:txBody>
          </p:sp>
          <p:sp>
            <p:nvSpPr>
              <p:cNvPr id="12" name="Rectangle 10"/>
              <p:cNvSpPr>
                <a:spLocks noChangeArrowheads="1"/>
              </p:cNvSpPr>
              <p:nvPr/>
            </p:nvSpPr>
            <p:spPr bwMode="auto">
              <a:xfrm>
                <a:off x="299" y="60"/>
                <a:ext cx="2683" cy="1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lang="zh-CN" altLang="en-US" sz="2000" b="1" dirty="0">
                    <a:solidFill>
                      <a:srgbClr val="000000"/>
                    </a:solidFill>
                    <a:latin typeface="等线" panose="02010600030101010101" pitchFamily="2" charset="-122"/>
                    <a:ea typeface="等线" panose="02010600030101010101" pitchFamily="2" charset="-122"/>
                    <a:cs typeface="锐字工房云字库准圆GBK" panose="02010604000000000000" charset="-122"/>
                    <a:sym typeface="+mn-ea"/>
                  </a:rPr>
                  <a:t>第二节　一国经济与国际金融</a:t>
                </a:r>
                <a:endParaRPr lang="zh-CN" altLang="en-US" sz="2000" b="1" dirty="0">
                  <a:solidFill>
                    <a:srgbClr val="000000"/>
                  </a:solidFill>
                  <a:latin typeface="等线" panose="02010600030101010101" pitchFamily="2" charset="-122"/>
                  <a:ea typeface="等线" panose="02010600030101010101" pitchFamily="2" charset="-122"/>
                  <a:cs typeface="锐字工房云字库准圆GBK" panose="02010604000000000000" charset="-122"/>
                  <a:sym typeface="+mn-ea"/>
                </a:endParaRPr>
              </a:p>
            </p:txBody>
          </p:sp>
          <p:sp>
            <p:nvSpPr>
              <p:cNvPr id="13" name="Oval 11"/>
              <p:cNvSpPr>
                <a:spLocks noChangeArrowheads="1"/>
              </p:cNvSpPr>
              <p:nvPr/>
            </p:nvSpPr>
            <p:spPr bwMode="auto">
              <a:xfrm>
                <a:off x="0" y="60"/>
                <a:ext cx="144" cy="144"/>
              </a:xfrm>
              <a:prstGeom prst="ellipse">
                <a:avLst/>
              </a:prstGeom>
              <a:gradFill rotWithShape="1">
                <a:gsLst>
                  <a:gs pos="0">
                    <a:srgbClr val="DCDC48"/>
                  </a:gs>
                  <a:gs pos="100000">
                    <a:srgbClr val="939330"/>
                  </a:gs>
                </a:gsLst>
                <a:path path="shape">
                  <a:fillToRect l="50000" t="50000" r="50000" b="50000"/>
                </a:path>
              </a:gradFill>
              <a:ln w="19050" cmpd="sng">
                <a:solidFill>
                  <a:schemeClr val="tx1"/>
                </a:solidFill>
                <a:round/>
              </a:ln>
              <a:effectLst>
                <a:outerShdw dist="63500" dir="2212194" algn="ctr" rotWithShape="0">
                  <a:schemeClr val="bg1">
                    <a:alpha val="50000"/>
                  </a:schemeClr>
                </a:outerShdw>
              </a:effectLst>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b="1">
                  <a:solidFill>
                    <a:prstClr val="black"/>
                  </a:solidFill>
                  <a:latin typeface="等线" panose="02010600030101010101" pitchFamily="2" charset="-122"/>
                  <a:ea typeface="等线" panose="02010600030101010101" pitchFamily="2" charset="-122"/>
                </a:endParaRPr>
              </a:p>
            </p:txBody>
          </p:sp>
        </p:grpSp>
        <p:grpSp>
          <p:nvGrpSpPr>
            <p:cNvPr id="7" name="Group 12"/>
            <p:cNvGrpSpPr/>
            <p:nvPr/>
          </p:nvGrpSpPr>
          <p:grpSpPr bwMode="auto">
            <a:xfrm>
              <a:off x="2488640" y="3779276"/>
              <a:ext cx="6390109" cy="639332"/>
              <a:chOff x="0" y="0"/>
              <a:chExt cx="2982" cy="288"/>
            </a:xfrm>
          </p:grpSpPr>
          <p:sp>
            <p:nvSpPr>
              <p:cNvPr id="8" name="AutoShape 13"/>
              <p:cNvSpPr>
                <a:spLocks noChangeArrowheads="1"/>
              </p:cNvSpPr>
              <p:nvPr/>
            </p:nvSpPr>
            <p:spPr bwMode="auto">
              <a:xfrm>
                <a:off x="54" y="0"/>
                <a:ext cx="2928" cy="288"/>
              </a:xfrm>
              <a:prstGeom prst="roundRect">
                <a:avLst>
                  <a:gd name="adj" fmla="val 50000"/>
                </a:avLst>
              </a:prstGeom>
              <a:noFill/>
              <a:ln w="19050" cap="rnd" cmpd="sng">
                <a:solidFill>
                  <a:schemeClr val="tx1"/>
                </a:solidFill>
                <a:prstDash val="sysDot"/>
                <a:round/>
              </a:ln>
              <a:effectLst>
                <a:outerShdw dist="107763" dir="2700000" algn="ctr" rotWithShape="0">
                  <a:schemeClr val="bg1">
                    <a:alpha val="50000"/>
                  </a:schemeClr>
                </a:outerShdw>
              </a:effectLst>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b="1">
                  <a:solidFill>
                    <a:prstClr val="black"/>
                  </a:solidFill>
                  <a:latin typeface="等线" panose="02010600030101010101" pitchFamily="2" charset="-122"/>
                  <a:ea typeface="等线" panose="02010600030101010101" pitchFamily="2" charset="-122"/>
                </a:endParaRPr>
              </a:p>
            </p:txBody>
          </p:sp>
          <p:sp>
            <p:nvSpPr>
              <p:cNvPr id="9" name="Rectangle 14"/>
              <p:cNvSpPr>
                <a:spLocks noChangeArrowheads="1"/>
              </p:cNvSpPr>
              <p:nvPr/>
            </p:nvSpPr>
            <p:spPr bwMode="auto">
              <a:xfrm>
                <a:off x="299" y="55"/>
                <a:ext cx="2423" cy="1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lang="zh-CN" altLang="en-US" sz="2000" b="1" dirty="0">
                    <a:solidFill>
                      <a:srgbClr val="000000"/>
                    </a:solidFill>
                    <a:latin typeface="等线" panose="02010600030101010101" pitchFamily="2" charset="-122"/>
                    <a:ea typeface="等线" panose="02010600030101010101" pitchFamily="2" charset="-122"/>
                    <a:cs typeface="方正粗黑宋简体" panose="02000000000000000000" charset="-122"/>
                    <a:sym typeface="+mn-ea"/>
                  </a:rPr>
                  <a:t>第三节　开放经济下的财政政策与货币政策</a:t>
                </a:r>
                <a:endParaRPr lang="zh-CN" altLang="en-US" sz="2000" b="1" dirty="0">
                  <a:solidFill>
                    <a:srgbClr val="000000"/>
                  </a:solidFill>
                  <a:latin typeface="等线" panose="02010600030101010101" pitchFamily="2" charset="-122"/>
                  <a:ea typeface="等线" panose="02010600030101010101" pitchFamily="2" charset="-122"/>
                  <a:cs typeface="方正粗黑宋简体" panose="02000000000000000000" charset="-122"/>
                  <a:sym typeface="+mn-ea"/>
                </a:endParaRPr>
              </a:p>
            </p:txBody>
          </p:sp>
          <p:sp>
            <p:nvSpPr>
              <p:cNvPr id="10" name="Oval 15"/>
              <p:cNvSpPr>
                <a:spLocks noChangeArrowheads="1"/>
              </p:cNvSpPr>
              <p:nvPr/>
            </p:nvSpPr>
            <p:spPr bwMode="auto">
              <a:xfrm>
                <a:off x="0" y="66"/>
                <a:ext cx="144" cy="144"/>
              </a:xfrm>
              <a:prstGeom prst="ellipse">
                <a:avLst/>
              </a:prstGeom>
              <a:gradFill rotWithShape="1">
                <a:gsLst>
                  <a:gs pos="0">
                    <a:schemeClr val="accent2"/>
                  </a:gs>
                  <a:gs pos="100000">
                    <a:srgbClr val="98630D"/>
                  </a:gs>
                </a:gsLst>
                <a:path path="shape">
                  <a:fillToRect l="50000" t="50000" r="50000" b="50000"/>
                </a:path>
              </a:gradFill>
              <a:ln w="19050" cmpd="sng">
                <a:solidFill>
                  <a:schemeClr val="tx1"/>
                </a:solidFill>
                <a:round/>
              </a:ln>
              <a:effectLst>
                <a:outerShdw dist="63500" dir="2212194" algn="ctr" rotWithShape="0">
                  <a:schemeClr val="bg1">
                    <a:alpha val="50000"/>
                  </a:schemeClr>
                </a:outerShdw>
              </a:effectLst>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b="1">
                  <a:solidFill>
                    <a:prstClr val="black"/>
                  </a:solidFill>
                  <a:latin typeface="等线" panose="02010600030101010101" pitchFamily="2" charset="-122"/>
                  <a:ea typeface="等线" panose="02010600030101010101" pitchFamily="2" charset="-122"/>
                </a:endParaRPr>
              </a:p>
            </p:txBody>
          </p:sp>
        </p:grpSp>
      </p:grpSp>
      <p:sp>
        <p:nvSpPr>
          <p:cNvPr id="18" name="标题 1"/>
          <p:cNvSpPr txBox="1"/>
          <p:nvPr/>
        </p:nvSpPr>
        <p:spPr bwMode="auto">
          <a:xfrm>
            <a:off x="0" y="154783"/>
            <a:ext cx="7778839" cy="749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lstStyle>
            <a:lvl1pPr algn="l" rtl="0" eaLnBrk="0" fontAlgn="base" hangingPunct="0">
              <a:spcBef>
                <a:spcPct val="0"/>
              </a:spcBef>
              <a:spcAft>
                <a:spcPct val="0"/>
              </a:spcAft>
              <a:defRPr sz="2400" b="1" kern="1200">
                <a:solidFill>
                  <a:schemeClr val="tx2"/>
                </a:solidFill>
                <a:latin typeface="微软雅黑" panose="020B0503020204020204" pitchFamily="34" charset="-122"/>
                <a:ea typeface="微软雅黑" panose="020B0503020204020204" pitchFamily="34" charset="-122"/>
                <a:cs typeface="+mj-cs"/>
              </a:defRPr>
            </a:lvl1pPr>
            <a:lvl2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2pPr>
            <a:lvl3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3pPr>
            <a:lvl4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4pPr>
            <a:lvl5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5pPr>
            <a:lvl6pPr marL="457200" algn="l" rtl="0" fontAlgn="base">
              <a:spcBef>
                <a:spcPct val="0"/>
              </a:spcBef>
              <a:spcAft>
                <a:spcPct val="0"/>
              </a:spcAft>
              <a:defRPr sz="2400" b="1">
                <a:solidFill>
                  <a:schemeClr val="tx2"/>
                </a:solidFill>
                <a:latin typeface="Arial" panose="020B0604020202020204" pitchFamily="34" charset="0"/>
                <a:ea typeface="GungsuhChe" charset="-127"/>
              </a:defRPr>
            </a:lvl6pPr>
            <a:lvl7pPr marL="914400" algn="l" rtl="0" fontAlgn="base">
              <a:spcBef>
                <a:spcPct val="0"/>
              </a:spcBef>
              <a:spcAft>
                <a:spcPct val="0"/>
              </a:spcAft>
              <a:defRPr sz="2400" b="1">
                <a:solidFill>
                  <a:schemeClr val="tx2"/>
                </a:solidFill>
                <a:latin typeface="Arial" panose="020B0604020202020204" pitchFamily="34" charset="0"/>
                <a:ea typeface="GungsuhChe" charset="-127"/>
              </a:defRPr>
            </a:lvl7pPr>
            <a:lvl8pPr marL="1371600" algn="l" rtl="0" fontAlgn="base">
              <a:spcBef>
                <a:spcPct val="0"/>
              </a:spcBef>
              <a:spcAft>
                <a:spcPct val="0"/>
              </a:spcAft>
              <a:defRPr sz="2400" b="1">
                <a:solidFill>
                  <a:schemeClr val="tx2"/>
                </a:solidFill>
                <a:latin typeface="Arial" panose="020B0604020202020204" pitchFamily="34" charset="0"/>
                <a:ea typeface="GungsuhChe" charset="-127"/>
              </a:defRPr>
            </a:lvl8pPr>
            <a:lvl9pPr marL="1828800" algn="l" rtl="0" fontAlgn="base">
              <a:spcBef>
                <a:spcPct val="0"/>
              </a:spcBef>
              <a:spcAft>
                <a:spcPct val="0"/>
              </a:spcAft>
              <a:defRPr sz="2400" b="1">
                <a:solidFill>
                  <a:schemeClr val="tx2"/>
                </a:solidFill>
                <a:latin typeface="Arial" panose="020B0604020202020204" pitchFamily="34" charset="0"/>
                <a:ea typeface="GungsuhChe" charset="-127"/>
              </a:defRPr>
            </a:lvl9pPr>
          </a:lstStyle>
          <a:p>
            <a:pPr algn="ctr"/>
            <a:r>
              <a:rPr lang="zh-CN" altLang="en-US" sz="2800" smtClean="0"/>
              <a:t>目   录</a:t>
            </a:r>
            <a:endParaRPr lang="zh-CN" altLang="en-US" sz="2800"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effectLst/>
              </a:rPr>
              <a:t>第一节　一国经济与国际贸易</a:t>
            </a:r>
            <a:endParaRPr lang="zh-CN" altLang="en-US" dirty="0"/>
          </a:p>
        </p:txBody>
      </p:sp>
      <p:sp>
        <p:nvSpPr>
          <p:cNvPr id="3" name="内容占位符 2"/>
          <p:cNvSpPr>
            <a:spLocks noGrp="1"/>
          </p:cNvSpPr>
          <p:nvPr>
            <p:ph idx="1"/>
          </p:nvPr>
        </p:nvSpPr>
        <p:spPr/>
        <p:txBody>
          <a:bodyPr/>
          <a:lstStyle/>
          <a:p>
            <a:pPr marL="0" algn="just">
              <a:lnSpc>
                <a:spcPct val="135000"/>
              </a:lnSpc>
              <a:buClrTx/>
              <a:buSzTx/>
              <a:buFontTx/>
              <a:buNone/>
            </a:pPr>
            <a:r>
              <a:rPr lang="zh-CN" altLang="zh-CN" sz="2600" b="1" dirty="0">
                <a:latin typeface="黑体" panose="02010609060101010101" pitchFamily="49" charset="-122"/>
                <a:ea typeface="黑体" panose="02010609060101010101" pitchFamily="49" charset="-122"/>
              </a:rPr>
              <a:t>一、国内贸易与国际贸易的区别</a:t>
            </a:r>
            <a:endParaRPr lang="zh-CN" altLang="zh-CN" sz="2600" b="1" dirty="0">
              <a:latin typeface="黑体" panose="02010609060101010101" pitchFamily="49" charset="-122"/>
              <a:ea typeface="黑体" panose="02010609060101010101" pitchFamily="49" charset="-122"/>
            </a:endParaRPr>
          </a:p>
          <a:p>
            <a:pPr marL="0" algn="just">
              <a:lnSpc>
                <a:spcPct val="135000"/>
              </a:lnSpc>
              <a:buClrTx/>
              <a:buSzTx/>
              <a:buFontTx/>
              <a:buNone/>
            </a:pPr>
            <a:r>
              <a:rPr lang="en-US" altLang="zh-CN" sz="2200" b="1" dirty="0">
                <a:latin typeface="楷体" panose="02010609060101010101" pitchFamily="49" charset="-122"/>
                <a:ea typeface="楷体" panose="02010609060101010101" pitchFamily="49" charset="-122"/>
              </a:rPr>
              <a:t>(一)国家的自身利益对国际贸易有明显影响</a:t>
            </a:r>
            <a:endParaRPr lang="en-US" altLang="zh-CN" sz="2200" b="1" dirty="0">
              <a:latin typeface="楷体" panose="02010609060101010101" pitchFamily="49" charset="-122"/>
              <a:ea typeface="楷体" panose="02010609060101010101" pitchFamily="49" charset="-122"/>
            </a:endParaRPr>
          </a:p>
          <a:p>
            <a:pPr marL="0" algn="just">
              <a:lnSpc>
                <a:spcPct val="135000"/>
              </a:lnSpc>
              <a:buClrTx/>
              <a:buSzTx/>
              <a:buFontTx/>
              <a:buNone/>
            </a:pPr>
            <a:r>
              <a:rPr lang="en-US" altLang="zh-CN" sz="2200" b="1" dirty="0">
                <a:latin typeface="楷体" panose="02010609060101010101" pitchFamily="49" charset="-122"/>
                <a:ea typeface="楷体" panose="02010609060101010101" pitchFamily="49" charset="-122"/>
              </a:rPr>
              <a:t>(二)各国不同的货币制度使国际贸易中商品价格的决定变得相当复杂</a:t>
            </a:r>
            <a:endParaRPr lang="en-US" altLang="zh-CN" sz="2200" b="1" dirty="0">
              <a:latin typeface="楷体" panose="02010609060101010101" pitchFamily="49" charset="-122"/>
              <a:ea typeface="楷体" panose="02010609060101010101" pitchFamily="49" charset="-122"/>
            </a:endParaRPr>
          </a:p>
          <a:p>
            <a:pPr marL="0" algn="just">
              <a:lnSpc>
                <a:spcPct val="135000"/>
              </a:lnSpc>
              <a:buClrTx/>
              <a:buSzTx/>
              <a:buFontTx/>
              <a:buNone/>
            </a:pPr>
            <a:r>
              <a:rPr lang="en-US" altLang="zh-CN" sz="2200" b="1" dirty="0">
                <a:latin typeface="楷体" panose="02010609060101010101" pitchFamily="49" charset="-122"/>
                <a:ea typeface="楷体" panose="02010609060101010101" pitchFamily="49" charset="-122"/>
              </a:rPr>
              <a:t>(三)同国内各部门、各地区之间的经济关系相比,生产要素在国际上更缺乏流动性</a:t>
            </a:r>
            <a:endParaRPr lang="en-US" altLang="zh-CN" sz="2200" b="1" dirty="0">
              <a:latin typeface="楷体" panose="02010609060101010101" pitchFamily="49" charset="-122"/>
              <a:ea typeface="楷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250">
        <p:push dir="u"/>
      </p:transition>
    </mc:Choice>
    <mc:Fallback>
      <p:transition>
        <p:push dir="u"/>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effectLst/>
              </a:rPr>
              <a:t>第一节　一国经济与国际贸易</a:t>
            </a:r>
            <a:endParaRPr lang="zh-CN" altLang="en-US" dirty="0"/>
          </a:p>
        </p:txBody>
      </p:sp>
      <p:sp>
        <p:nvSpPr>
          <p:cNvPr id="3" name="内容占位符 2"/>
          <p:cNvSpPr>
            <a:spLocks noGrp="1"/>
          </p:cNvSpPr>
          <p:nvPr>
            <p:ph idx="1"/>
          </p:nvPr>
        </p:nvSpPr>
        <p:spPr/>
        <p:txBody>
          <a:bodyPr/>
          <a:lstStyle/>
          <a:p>
            <a:pPr marL="0" algn="just">
              <a:lnSpc>
                <a:spcPct val="135000"/>
              </a:lnSpc>
              <a:buClrTx/>
              <a:buSzTx/>
              <a:buFontTx/>
              <a:buNone/>
            </a:pPr>
            <a:r>
              <a:rPr lang="zh-CN" altLang="zh-CN" sz="2600" b="1" dirty="0">
                <a:latin typeface="黑体" panose="02010609060101010101" pitchFamily="49" charset="-122"/>
                <a:ea typeface="黑体" panose="02010609060101010101" pitchFamily="49" charset="-122"/>
              </a:rPr>
              <a:t>二、一国对外贸易政策</a:t>
            </a:r>
            <a:endParaRPr lang="zh-CN" altLang="zh-CN" sz="2600" b="1" dirty="0">
              <a:latin typeface="黑体" panose="02010609060101010101" pitchFamily="49" charset="-122"/>
              <a:ea typeface="黑体" panose="02010609060101010101" pitchFamily="49" charset="-122"/>
            </a:endParaRPr>
          </a:p>
          <a:p>
            <a:pPr marL="0" algn="just">
              <a:lnSpc>
                <a:spcPct val="135000"/>
              </a:lnSpc>
              <a:buClrTx/>
              <a:buSzTx/>
              <a:buFontTx/>
              <a:buNone/>
            </a:pPr>
            <a:r>
              <a:rPr lang="en-US" altLang="zh-CN" sz="2200" b="1" dirty="0">
                <a:latin typeface="楷体" panose="02010609060101010101" pitchFamily="49" charset="-122"/>
                <a:ea typeface="楷体" panose="02010609060101010101" pitchFamily="49" charset="-122"/>
              </a:rPr>
              <a:t>(一)关税壁垒</a:t>
            </a:r>
            <a:endParaRPr lang="en-US" altLang="zh-CN" sz="2200" b="1" dirty="0">
              <a:latin typeface="楷体" panose="02010609060101010101" pitchFamily="49" charset="-122"/>
              <a:ea typeface="楷体" panose="02010609060101010101" pitchFamily="49" charset="-122"/>
            </a:endParaRPr>
          </a:p>
          <a:p>
            <a:pPr marL="0" algn="just">
              <a:lnSpc>
                <a:spcPct val="135000"/>
              </a:lnSpc>
              <a:buClrTx/>
              <a:buSzTx/>
              <a:buFontTx/>
              <a:buNone/>
            </a:pPr>
            <a:r>
              <a:rPr lang="en-US" altLang="zh-CN" sz="2200" b="1" dirty="0">
                <a:latin typeface="楷体" panose="02010609060101010101" pitchFamily="49" charset="-122"/>
                <a:ea typeface="楷体" panose="02010609060101010101" pitchFamily="49" charset="-122"/>
              </a:rPr>
              <a:t>(二)补贴</a:t>
            </a:r>
            <a:endParaRPr lang="en-US" altLang="zh-CN" sz="2200" b="1" dirty="0">
              <a:latin typeface="楷体" panose="02010609060101010101" pitchFamily="49" charset="-122"/>
              <a:ea typeface="楷体" panose="02010609060101010101" pitchFamily="49" charset="-122"/>
            </a:endParaRPr>
          </a:p>
          <a:p>
            <a:pPr marL="0" algn="just">
              <a:lnSpc>
                <a:spcPct val="135000"/>
              </a:lnSpc>
              <a:buClrTx/>
              <a:buSzTx/>
              <a:buFontTx/>
              <a:buNone/>
            </a:pPr>
            <a:r>
              <a:rPr lang="en-US" altLang="zh-CN" sz="2200" b="1" dirty="0">
                <a:latin typeface="楷体" panose="02010609060101010101" pitchFamily="49" charset="-122"/>
                <a:ea typeface="楷体" panose="02010609060101010101" pitchFamily="49" charset="-122"/>
              </a:rPr>
              <a:t>(三)非关税壁垒</a:t>
            </a:r>
            <a:endParaRPr lang="en-US" altLang="zh-CN" sz="2200" b="1" dirty="0">
              <a:latin typeface="楷体" panose="02010609060101010101" pitchFamily="49" charset="-122"/>
              <a:ea typeface="楷体" panose="02010609060101010101" pitchFamily="49" charset="-122"/>
            </a:endParaRPr>
          </a:p>
          <a:p>
            <a:pPr marL="0" algn="just">
              <a:lnSpc>
                <a:spcPct val="135000"/>
              </a:lnSpc>
              <a:buClrTx/>
              <a:buSzTx/>
              <a:buFontTx/>
              <a:buNone/>
            </a:pPr>
            <a:r>
              <a:rPr lang="en-US" altLang="zh-CN" sz="2200" b="1" dirty="0">
                <a:latin typeface="楷体" panose="02010609060101010101" pitchFamily="49" charset="-122"/>
                <a:ea typeface="楷体" panose="02010609060101010101" pitchFamily="49" charset="-122"/>
              </a:rPr>
              <a:t>(四)出口限额</a:t>
            </a:r>
            <a:endParaRPr lang="en-US" altLang="zh-CN" sz="2200" b="1" dirty="0">
              <a:latin typeface="楷体" panose="02010609060101010101" pitchFamily="49" charset="-122"/>
              <a:ea typeface="楷体" panose="02010609060101010101" pitchFamily="49" charset="-122"/>
            </a:endParaRPr>
          </a:p>
          <a:p>
            <a:pPr marL="0" algn="just">
              <a:lnSpc>
                <a:spcPct val="135000"/>
              </a:lnSpc>
              <a:buClrTx/>
              <a:buSzTx/>
              <a:buFontTx/>
              <a:buNone/>
            </a:pPr>
            <a:r>
              <a:rPr lang="en-US" altLang="zh-CN" sz="2200" b="1" dirty="0">
                <a:latin typeface="楷体" panose="02010609060101010101" pitchFamily="49" charset="-122"/>
                <a:ea typeface="楷体" panose="02010609060101010101" pitchFamily="49" charset="-122"/>
              </a:rPr>
              <a:t>(五)当代国际贸易政策</a:t>
            </a:r>
            <a:endParaRPr lang="en-US" altLang="zh-CN" sz="2200" b="1" dirty="0">
              <a:latin typeface="楷体" panose="02010609060101010101" pitchFamily="49" charset="-122"/>
              <a:ea typeface="楷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250">
        <p:push dir="u"/>
      </p:transition>
    </mc:Choice>
    <mc:Fallback>
      <p:transition>
        <p:push dir="u"/>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effectLst/>
              </a:rPr>
              <a:t>第二节　一国经济与国际金融</a:t>
            </a:r>
            <a:endParaRPr lang="zh-CN" altLang="en-US" dirty="0"/>
          </a:p>
        </p:txBody>
      </p:sp>
      <p:sp>
        <p:nvSpPr>
          <p:cNvPr id="3" name="内容占位符 2"/>
          <p:cNvSpPr>
            <a:spLocks noGrp="1"/>
          </p:cNvSpPr>
          <p:nvPr>
            <p:ph idx="1"/>
          </p:nvPr>
        </p:nvSpPr>
        <p:spPr/>
        <p:txBody>
          <a:bodyPr/>
          <a:lstStyle/>
          <a:p>
            <a:pPr marL="0" algn="just">
              <a:lnSpc>
                <a:spcPct val="135000"/>
              </a:lnSpc>
              <a:buClrTx/>
              <a:buSzTx/>
              <a:buFontTx/>
              <a:buNone/>
            </a:pPr>
            <a:r>
              <a:rPr lang="zh-CN" altLang="zh-CN" sz="2600" b="1" dirty="0">
                <a:latin typeface="黑体" panose="02010609060101010101" pitchFamily="49" charset="-122"/>
                <a:ea typeface="黑体" panose="02010609060101010101" pitchFamily="49" charset="-122"/>
              </a:rPr>
              <a:t>一、国际收支及其调节</a:t>
            </a:r>
            <a:endParaRPr lang="zh-CN" altLang="zh-CN" sz="2600" b="1" dirty="0">
              <a:latin typeface="黑体" panose="02010609060101010101" pitchFamily="49" charset="-122"/>
              <a:ea typeface="黑体" panose="02010609060101010101" pitchFamily="49" charset="-122"/>
            </a:endParaRPr>
          </a:p>
          <a:p>
            <a:pPr marL="0" algn="just">
              <a:lnSpc>
                <a:spcPct val="135000"/>
              </a:lnSpc>
              <a:buClrTx/>
              <a:buSzTx/>
              <a:buFontTx/>
              <a:buNone/>
            </a:pPr>
            <a:r>
              <a:rPr lang="en-US" altLang="zh-CN" sz="2200" b="1" dirty="0">
                <a:latin typeface="楷体" panose="02010609060101010101" pitchFamily="49" charset="-122"/>
                <a:ea typeface="楷体" panose="02010609060101010101" pitchFamily="49" charset="-122"/>
              </a:rPr>
              <a:t>(一)国际收支与国际收支平衡表</a:t>
            </a:r>
            <a:endParaRPr lang="en-US" altLang="zh-CN" sz="2200" b="1" dirty="0">
              <a:latin typeface="楷体" panose="02010609060101010101" pitchFamily="49" charset="-122"/>
              <a:ea typeface="楷体" panose="02010609060101010101" pitchFamily="49" charset="-122"/>
            </a:endParaRPr>
          </a:p>
          <a:p>
            <a:r>
              <a:rPr lang="zh-CN" altLang="en-US"/>
              <a:t>在开放经济中,一个国家与外国的经济往来包括两方面的内容:一是商品与劳务的进出口和政府与私人转移支付的进出,二是为购买实物资本和金融资产而发生的资本流入和流出。前者反映在国际收支平衡表的经常项目上,后者反映在资本项目上。下面我们介绍国际收支与国际收支平衡表。</a:t>
            </a:r>
            <a:endParaRPr lang="zh-CN" altLang="en-US"/>
          </a:p>
          <a:p>
            <a:pPr marL="0" algn="just">
              <a:lnSpc>
                <a:spcPct val="135000"/>
              </a:lnSpc>
              <a:spcBef>
                <a:spcPts val="1500"/>
              </a:spcBef>
              <a:buClrTx/>
              <a:buSzTx/>
              <a:buFontTx/>
              <a:buNone/>
            </a:pPr>
            <a:r>
              <a:rPr lang="en-US" altLang="zh-CN" sz="2200" b="1" dirty="0">
                <a:latin typeface="楷体" panose="02010609060101010101" pitchFamily="49" charset="-122"/>
                <a:ea typeface="楷体" panose="02010609060101010101" pitchFamily="49" charset="-122"/>
              </a:rPr>
              <a:t>(二)国际收支的调整</a:t>
            </a:r>
            <a:endParaRPr lang="en-US" altLang="zh-CN" sz="2200" b="1" dirty="0">
              <a:latin typeface="楷体" panose="02010609060101010101" pitchFamily="49" charset="-122"/>
              <a:ea typeface="楷体" panose="02010609060101010101" pitchFamily="49" charset="-122"/>
            </a:endParaRPr>
          </a:p>
          <a:p>
            <a:r>
              <a:rPr lang="zh-CN" altLang="en-US"/>
              <a:t>1.马歇尔-勒纳条件</a:t>
            </a:r>
            <a:endParaRPr lang="zh-CN" altLang="en-US"/>
          </a:p>
          <a:p>
            <a:r>
              <a:rPr lang="zh-CN" altLang="en-US"/>
              <a:t>2.实际货币供给量变化的效果</a:t>
            </a:r>
            <a:endParaRPr lang="zh-CN" altLang="en-US"/>
          </a:p>
        </p:txBody>
      </p:sp>
    </p:spTree>
  </p:cSld>
  <p:clrMapOvr>
    <a:masterClrMapping/>
  </p:clrMapOvr>
  <mc:AlternateContent xmlns:mc="http://schemas.openxmlformats.org/markup-compatibility/2006">
    <mc:Choice xmlns:p14="http://schemas.microsoft.com/office/powerpoint/2010/main" Requires="p14">
      <p:transition p14:dur="250">
        <p:push dir="u"/>
      </p:transition>
    </mc:Choice>
    <mc:Fallback>
      <p:transition>
        <p:push dir="u"/>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effectLst/>
              </a:rPr>
              <a:t>第二节　一国经济与国际金融</a:t>
            </a:r>
            <a:endParaRPr lang="zh-CN" altLang="en-US" dirty="0"/>
          </a:p>
        </p:txBody>
      </p:sp>
      <p:sp>
        <p:nvSpPr>
          <p:cNvPr id="3" name="内容占位符 2"/>
          <p:cNvSpPr>
            <a:spLocks noGrp="1"/>
          </p:cNvSpPr>
          <p:nvPr>
            <p:ph idx="1"/>
          </p:nvPr>
        </p:nvSpPr>
        <p:spPr/>
        <p:txBody>
          <a:bodyPr/>
          <a:lstStyle/>
          <a:p>
            <a:pPr marL="0" algn="just">
              <a:lnSpc>
                <a:spcPct val="135000"/>
              </a:lnSpc>
              <a:buClrTx/>
              <a:buSzTx/>
              <a:buFontTx/>
              <a:buNone/>
            </a:pPr>
            <a:r>
              <a:rPr lang="zh-CN" altLang="zh-CN" sz="2600" b="1" dirty="0">
                <a:latin typeface="黑体" panose="02010609060101010101" pitchFamily="49" charset="-122"/>
                <a:ea typeface="黑体" panose="02010609060101010101" pitchFamily="49" charset="-122"/>
              </a:rPr>
              <a:t>二、外汇与汇率</a:t>
            </a:r>
            <a:endParaRPr lang="zh-CN" altLang="zh-CN" sz="2600" b="1" dirty="0">
              <a:latin typeface="黑体" panose="02010609060101010101" pitchFamily="49" charset="-122"/>
              <a:ea typeface="黑体" panose="02010609060101010101" pitchFamily="49" charset="-122"/>
            </a:endParaRPr>
          </a:p>
          <a:p>
            <a:pPr marL="0" algn="just">
              <a:lnSpc>
                <a:spcPct val="135000"/>
              </a:lnSpc>
              <a:buClrTx/>
              <a:buSzTx/>
              <a:buFontTx/>
              <a:buNone/>
            </a:pPr>
            <a:r>
              <a:rPr lang="en-US" altLang="zh-CN" sz="2200" b="1" dirty="0">
                <a:latin typeface="楷体" panose="02010609060101010101" pitchFamily="49" charset="-122"/>
                <a:ea typeface="楷体" panose="02010609060101010101" pitchFamily="49" charset="-122"/>
              </a:rPr>
              <a:t>(一)外汇</a:t>
            </a:r>
            <a:endParaRPr lang="en-US" altLang="zh-CN" sz="2200" b="1" dirty="0">
              <a:latin typeface="楷体" panose="02010609060101010101" pitchFamily="49" charset="-122"/>
              <a:ea typeface="楷体" panose="02010609060101010101" pitchFamily="49" charset="-122"/>
            </a:endParaRPr>
          </a:p>
          <a:p>
            <a:pPr marL="0" algn="just">
              <a:lnSpc>
                <a:spcPct val="135000"/>
              </a:lnSpc>
              <a:buClrTx/>
              <a:buSzTx/>
              <a:buFontTx/>
              <a:buNone/>
            </a:pPr>
            <a:r>
              <a:rPr lang="en-US" altLang="zh-CN" sz="2200" b="1" dirty="0">
                <a:latin typeface="楷体" panose="02010609060101010101" pitchFamily="49" charset="-122"/>
                <a:ea typeface="楷体" panose="02010609060101010101" pitchFamily="49" charset="-122"/>
              </a:rPr>
              <a:t>(二)汇率</a:t>
            </a:r>
            <a:endParaRPr lang="en-US" altLang="zh-CN" sz="2200" b="1" dirty="0">
              <a:latin typeface="楷体" panose="02010609060101010101" pitchFamily="49" charset="-122"/>
              <a:ea typeface="楷体" panose="02010609060101010101" pitchFamily="49" charset="-122"/>
            </a:endParaRPr>
          </a:p>
          <a:p>
            <a:pPr marL="0" algn="just">
              <a:lnSpc>
                <a:spcPct val="135000"/>
              </a:lnSpc>
              <a:buClrTx/>
              <a:buSzTx/>
              <a:buFontTx/>
              <a:buNone/>
            </a:pPr>
            <a:r>
              <a:rPr lang="en-US" altLang="zh-CN" sz="2200" b="1" dirty="0">
                <a:latin typeface="楷体" panose="02010609060101010101" pitchFamily="49" charset="-122"/>
                <a:ea typeface="楷体" panose="02010609060101010101" pitchFamily="49" charset="-122"/>
              </a:rPr>
              <a:t>(三)国际资本流动</a:t>
            </a:r>
            <a:endParaRPr lang="en-US" altLang="zh-CN" sz="2200" b="1" dirty="0">
              <a:latin typeface="楷体" panose="02010609060101010101" pitchFamily="49" charset="-122"/>
              <a:ea typeface="楷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250">
        <p:push dir="u"/>
      </p:transition>
    </mc:Choice>
    <mc:Fallback>
      <p:transition>
        <p:push dir="u"/>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effectLst/>
              </a:rPr>
              <a:t>第三节　开放经济下的财政政策与货币政策</a:t>
            </a:r>
            <a:endParaRPr lang="zh-CN" altLang="en-US" dirty="0"/>
          </a:p>
        </p:txBody>
      </p:sp>
      <p:sp>
        <p:nvSpPr>
          <p:cNvPr id="3" name="内容占位符 2"/>
          <p:cNvSpPr>
            <a:spLocks noGrp="1"/>
          </p:cNvSpPr>
          <p:nvPr>
            <p:ph idx="1"/>
          </p:nvPr>
        </p:nvSpPr>
        <p:spPr/>
        <p:txBody>
          <a:bodyPr/>
          <a:lstStyle/>
          <a:p>
            <a:pPr marL="0" algn="just">
              <a:lnSpc>
                <a:spcPct val="135000"/>
              </a:lnSpc>
              <a:buClrTx/>
              <a:buSzTx/>
              <a:buFontTx/>
              <a:buNone/>
            </a:pPr>
            <a:r>
              <a:rPr lang="zh-CN" altLang="zh-CN" sz="2600" b="1" dirty="0">
                <a:latin typeface="黑体" panose="02010609060101010101" pitchFamily="49" charset="-122"/>
                <a:ea typeface="黑体" panose="02010609060101010101" pitchFamily="49" charset="-122"/>
              </a:rPr>
              <a:t>一、开放经济中宏观经济目标的关系</a:t>
            </a:r>
            <a:endParaRPr lang="zh-CN" altLang="zh-CN" sz="2600" b="1" dirty="0">
              <a:latin typeface="黑体" panose="02010609060101010101" pitchFamily="49" charset="-122"/>
              <a:ea typeface="黑体" panose="02010609060101010101" pitchFamily="49" charset="-122"/>
            </a:endParaRPr>
          </a:p>
          <a:p>
            <a:r>
              <a:rPr lang="zh-CN" altLang="en-US"/>
              <a:t>在开放经济中,实现充分就业、物价稳定、经济均衡增长和国际收支平衡几大目标时,往往存在矛盾。</a:t>
            </a:r>
            <a:endParaRPr lang="zh-CN" altLang="en-US"/>
          </a:p>
          <a:p>
            <a:r>
              <a:rPr lang="zh-CN" altLang="en-US"/>
              <a:t>如经济增长与国际收支平衡之间存在着矛盾。</a:t>
            </a:r>
            <a:endParaRPr lang="zh-CN" altLang="en-US"/>
          </a:p>
          <a:p>
            <a:r>
              <a:rPr lang="zh-CN" altLang="en-US"/>
              <a:t>在稳定通货与平衡国际收支之间,也存在着矛盾。</a:t>
            </a:r>
            <a:endParaRPr lang="zh-CN" altLang="en-US"/>
          </a:p>
          <a:p>
            <a:r>
              <a:rPr lang="zh-CN" altLang="en-US"/>
              <a:t>充分就业与国际收支平衡之间也有矛盾。</a:t>
            </a:r>
            <a:endParaRPr lang="zh-CN" altLang="en-US"/>
          </a:p>
          <a:p>
            <a:r>
              <a:rPr lang="zh-CN" altLang="en-US"/>
              <a:t>所以,国际收支均衡是宏观经济政策中不容忽视的目标之一,开放经济的国家如何运用货币政策和财政政策是实现内部和外部经济同时均衡的关键。</a:t>
            </a:r>
            <a:endParaRPr lang="zh-CN" altLang="en-US"/>
          </a:p>
        </p:txBody>
      </p:sp>
    </p:spTree>
  </p:cSld>
  <p:clrMapOvr>
    <a:masterClrMapping/>
  </p:clrMapOvr>
  <mc:AlternateContent xmlns:mc="http://schemas.openxmlformats.org/markup-compatibility/2006">
    <mc:Choice xmlns:p14="http://schemas.microsoft.com/office/powerpoint/2010/main" Requires="p14">
      <p:transition p14:dur="250">
        <p:push dir="u"/>
      </p:transition>
    </mc:Choice>
    <mc:Fallback>
      <p:transition>
        <p:push dir="u"/>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effectLst/>
              </a:rPr>
              <a:t>第三节　开放经济下的财政政策与货币政策</a:t>
            </a:r>
            <a:endParaRPr lang="zh-CN" altLang="en-US" dirty="0"/>
          </a:p>
        </p:txBody>
      </p:sp>
      <p:sp>
        <p:nvSpPr>
          <p:cNvPr id="3" name="内容占位符 2"/>
          <p:cNvSpPr>
            <a:spLocks noGrp="1"/>
          </p:cNvSpPr>
          <p:nvPr>
            <p:ph idx="1"/>
          </p:nvPr>
        </p:nvSpPr>
        <p:spPr/>
        <p:txBody>
          <a:bodyPr/>
          <a:lstStyle/>
          <a:p>
            <a:pPr marL="0" algn="just">
              <a:lnSpc>
                <a:spcPct val="135000"/>
              </a:lnSpc>
              <a:buClrTx/>
              <a:buSzTx/>
              <a:buFontTx/>
              <a:buNone/>
            </a:pPr>
            <a:r>
              <a:rPr lang="zh-CN" altLang="zh-CN" sz="2600" b="1" dirty="0">
                <a:latin typeface="黑体" panose="02010609060101010101" pitchFamily="49" charset="-122"/>
                <a:ea typeface="黑体" panose="02010609060101010101" pitchFamily="49" charset="-122"/>
              </a:rPr>
              <a:t>二、蒙代尔-弗莱明模型</a:t>
            </a:r>
            <a:endParaRPr lang="zh-CN" altLang="zh-CN" sz="2600" b="1" dirty="0">
              <a:latin typeface="黑体" panose="02010609060101010101" pitchFamily="49" charset="-122"/>
              <a:ea typeface="黑体" panose="02010609060101010101" pitchFamily="49" charset="-122"/>
            </a:endParaRPr>
          </a:p>
          <a:p>
            <a:r>
              <a:rPr lang="zh-CN" altLang="en-US"/>
              <a:t>罗伯特·蒙代尔(Robert Mundell)是哥伦比亚大学的经济学教授,马可斯·弗莱明(Marcus Fleming)是国际货币基金组织的研究员,他们于20世纪60年代建立的蒙代尔-弗莱明模型是一个资本完全流动条件下的IS</a:t>
            </a:r>
            <a:r>
              <a:rPr lang="en-US" altLang="zh-CN"/>
              <a:t>-</a:t>
            </a:r>
            <a:r>
              <a:rPr lang="zh-CN" altLang="en-US"/>
              <a:t>LM模型。</a:t>
            </a:r>
            <a:endParaRPr lang="zh-CN" altLang="en-US"/>
          </a:p>
          <a:p>
            <a:r>
              <a:rPr lang="zh-CN" altLang="en-US"/>
              <a:t>尽管后来人们进一步完善了他们的分析方法,但是这一模型对于理解资本高度流动情况下宏观经济政策的作用有着重要意义,通常被人们视为分析开放经济条件下宏观经济政策功效的最基本而简明的理论。</a:t>
            </a:r>
            <a:endParaRPr lang="zh-CN" altLang="en-US"/>
          </a:p>
          <a:p>
            <a:r>
              <a:rPr lang="zh-CN" altLang="en-US"/>
              <a:t>蒙代尔-弗莱明模型假定所分析的经济是一个资本完全流动的小型开放经济,并且国内一般价格是不变的。显然,这种假定不适用于大型开放经济。但是,由于它的假设条件意味着利率的固定,所以,该模型可以集中分析汇率变动的影响。 该模型假定资本可以完全流动,这就意味着在世界市场上可以无限制地借款,利率由世界利率决定。</a:t>
            </a:r>
            <a:endParaRPr lang="zh-CN" altLang="en-US"/>
          </a:p>
        </p:txBody>
      </p:sp>
    </p:spTree>
  </p:cSld>
  <p:clrMapOvr>
    <a:masterClrMapping/>
  </p:clrMapOvr>
  <mc:AlternateContent xmlns:mc="http://schemas.openxmlformats.org/markup-compatibility/2006">
    <mc:Choice xmlns:p14="http://schemas.microsoft.com/office/powerpoint/2010/main" Requires="p14">
      <p:transition p14:dur="250">
        <p:push dir="u"/>
      </p:transition>
    </mc:Choice>
    <mc:Fallback>
      <p:transition>
        <p:push dir="u"/>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effectLst/>
              </a:rPr>
              <a:t>第三节　开放经济下的财政政策与货币政策</a:t>
            </a:r>
            <a:endParaRPr lang="zh-CN" altLang="en-US" dirty="0"/>
          </a:p>
        </p:txBody>
      </p:sp>
      <p:sp>
        <p:nvSpPr>
          <p:cNvPr id="3" name="内容占位符 2"/>
          <p:cNvSpPr>
            <a:spLocks noGrp="1"/>
          </p:cNvSpPr>
          <p:nvPr>
            <p:ph idx="1"/>
          </p:nvPr>
        </p:nvSpPr>
        <p:spPr/>
        <p:txBody>
          <a:bodyPr/>
          <a:lstStyle/>
          <a:p>
            <a:pPr marL="0" algn="just">
              <a:lnSpc>
                <a:spcPct val="135000"/>
              </a:lnSpc>
              <a:buClrTx/>
              <a:buSzTx/>
              <a:buFontTx/>
              <a:buNone/>
            </a:pPr>
            <a:r>
              <a:rPr lang="zh-CN" altLang="zh-CN" sz="2600" b="1" dirty="0">
                <a:latin typeface="黑体" panose="02010609060101010101" pitchFamily="49" charset="-122"/>
                <a:ea typeface="黑体" panose="02010609060101010101" pitchFamily="49" charset="-122"/>
              </a:rPr>
              <a:t>三、固定汇率下的宏观经济政策及其功效</a:t>
            </a:r>
            <a:endParaRPr lang="zh-CN" altLang="zh-CN" sz="2600" b="1" dirty="0">
              <a:latin typeface="黑体" panose="02010609060101010101" pitchFamily="49" charset="-122"/>
              <a:ea typeface="黑体" panose="02010609060101010101" pitchFamily="49" charset="-122"/>
            </a:endParaRPr>
          </a:p>
          <a:p>
            <a:pPr marL="0" algn="just">
              <a:lnSpc>
                <a:spcPct val="135000"/>
              </a:lnSpc>
              <a:buClrTx/>
              <a:buSzTx/>
              <a:buFontTx/>
              <a:buNone/>
            </a:pPr>
            <a:r>
              <a:rPr lang="en-US" altLang="zh-CN" sz="2200" b="1" dirty="0">
                <a:latin typeface="楷体" panose="02010609060101010101" pitchFamily="49" charset="-122"/>
                <a:ea typeface="楷体" panose="02010609060101010101" pitchFamily="49" charset="-122"/>
              </a:rPr>
              <a:t>(一)货币政策的功效分析</a:t>
            </a:r>
            <a:endParaRPr lang="en-US" altLang="zh-CN" sz="2200" b="1" dirty="0">
              <a:latin typeface="楷体" panose="02010609060101010101" pitchFamily="49" charset="-122"/>
              <a:ea typeface="楷体" panose="02010609060101010101" pitchFamily="49" charset="-122"/>
            </a:endParaRPr>
          </a:p>
          <a:p>
            <a:r>
              <a:rPr lang="zh-CN" altLang="en-US"/>
              <a:t>如图16-3所示,BP曲线表明当国内利率等于世界利率,即i=i</a:t>
            </a:r>
            <a:r>
              <a:rPr lang="zh-CN" altLang="en-US" baseline="-25000">
                <a:solidFill>
                  <a:schemeClr val="tx1"/>
                </a:solidFill>
                <a:uFillTx/>
              </a:rPr>
              <a:t>f</a:t>
            </a:r>
            <a:r>
              <a:rPr lang="zh-CN" altLang="en-US"/>
              <a:t>时,国际收支平衡,官方储备差额为零,即BP=0。BP曲线为一条水平线。</a:t>
            </a:r>
            <a:endParaRPr lang="zh-CN" altLang="en-US"/>
          </a:p>
        </p:txBody>
      </p:sp>
      <p:pic>
        <p:nvPicPr>
          <p:cNvPr id="4" name="图片 3"/>
          <p:cNvPicPr>
            <a:picLocks noChangeAspect="1"/>
          </p:cNvPicPr>
          <p:nvPr/>
        </p:nvPicPr>
        <p:blipFill>
          <a:blip r:embed="rId1"/>
          <a:stretch>
            <a:fillRect/>
          </a:stretch>
        </p:blipFill>
        <p:spPr>
          <a:xfrm>
            <a:off x="3881120" y="3505200"/>
            <a:ext cx="3940175" cy="2346960"/>
          </a:xfrm>
          <a:prstGeom prst="rect">
            <a:avLst/>
          </a:prstGeom>
        </p:spPr>
      </p:pic>
      <p:sp>
        <p:nvSpPr>
          <p:cNvPr id="100" name="文本框 99"/>
          <p:cNvSpPr txBox="1"/>
          <p:nvPr/>
        </p:nvSpPr>
        <p:spPr>
          <a:xfrm>
            <a:off x="4053840" y="6121400"/>
            <a:ext cx="5080000" cy="368300"/>
          </a:xfrm>
          <a:prstGeom prst="rect">
            <a:avLst/>
          </a:prstGeom>
          <a:noFill/>
          <a:ln w="9525">
            <a:noFill/>
          </a:ln>
        </p:spPr>
        <p:txBody>
          <a:bodyPr>
            <a:spAutoFit/>
          </a:bodyPr>
          <a:p>
            <a:pPr indent="0"/>
            <a:r>
              <a:rPr lang="zh-CN" b="0">
                <a:solidFill>
                  <a:srgbClr val="000000"/>
                </a:solidFill>
                <a:latin typeface="宋体" panose="02010600030101010101" pitchFamily="2" charset="-122"/>
                <a:ea typeface="宋体" panose="02010600030101010101" pitchFamily="2" charset="-122"/>
                <a:cs typeface="宋体" panose="02010600030101010101" pitchFamily="2" charset="-122"/>
              </a:rPr>
              <a:t>图</a:t>
            </a:r>
            <a:r>
              <a:rPr lang="en-US" b="0">
                <a:solidFill>
                  <a:srgbClr val="000000"/>
                </a:solidFill>
                <a:latin typeface="宋体" panose="02010600030101010101" pitchFamily="2" charset="-122"/>
                <a:ea typeface="宋体" panose="02010600030101010101" pitchFamily="2" charset="-122"/>
                <a:cs typeface="宋体" panose="02010600030101010101" pitchFamily="2" charset="-122"/>
              </a:rPr>
              <a:t>16-3</a:t>
            </a:r>
            <a:r>
              <a:rPr lang="zh-CN" b="0">
                <a:solidFill>
                  <a:srgbClr val="000000"/>
                </a:solidFill>
                <a:latin typeface="宋体" panose="02010600030101010101" pitchFamily="2" charset="-122"/>
                <a:ea typeface="宋体" panose="02010600030101010101" pitchFamily="2" charset="-122"/>
                <a:cs typeface="宋体" panose="02010600030101010101" pitchFamily="2" charset="-122"/>
              </a:rPr>
              <a:t>　固定汇率下货币政策的效应</a:t>
            </a:r>
            <a:endParaRPr lang="zh-CN" altLang="en-US" b="0">
              <a:solidFill>
                <a:srgbClr val="000000"/>
              </a:solidFill>
              <a:latin typeface="宋体" panose="02010600030101010101" pitchFamily="2" charset="-122"/>
              <a:ea typeface="宋体" panose="02010600030101010101" pitchFamily="2" charset="-122"/>
              <a:cs typeface="宋体" panose="0201060003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p14:dur="250">
        <p:push dir="u"/>
      </p:transition>
    </mc:Choice>
    <mc:Fallback>
      <p:transition>
        <p:push dir="u"/>
      </p:transition>
    </mc:Fallback>
  </mc:AlternateContent>
</p:sld>
</file>

<file path=ppt/tags/tag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176"/>
</p:tagLst>
</file>

<file path=ppt/tags/tag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176"/>
</p:tagLst>
</file>

<file path=ppt/tags/tag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2.xml><?xml version="1.0" encoding="utf-8"?>
<p:tagLst xmlns:p="http://schemas.openxmlformats.org/presentationml/2006/main">
  <p:tag name="KSO_WM_TEMPLATE_THUMBS_INDEX" val="1、4、7、12、13、14、15、16、17、18、20、24、25、28、33、36、40、43、44"/>
  <p:tag name="KSO_WM_TEMPLATE_SUBCATEGORY" val="19"/>
  <p:tag name="KSO_WM_TAG_VERSION" val="1.0"/>
  <p:tag name="KSO_WM_BEAUTIFY_FLAG" val="#wm#"/>
  <p:tag name="KSO_WM_TEMPLATE_CATEGORY" val="custom"/>
  <p:tag name="KSO_WM_TEMPLATE_INDEX" val="20205176"/>
  <p:tag name="KSO_WM_TEMPLATE_MASTER_TYPE" val="0"/>
  <p:tag name="KSO_WM_TEMPLATE_COLOR_TYPE" val="1"/>
  <p:tag name="KSO_WM_UNIT_SHOW_EDIT_AREA_INDICATION" val="1"/>
</p:tagLst>
</file>

<file path=ppt/tags/tag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heme/theme1.xml><?xml version="1.0" encoding="utf-8"?>
<a:theme xmlns:a="http://schemas.openxmlformats.org/drawingml/2006/main" name="Office 主题​​">
  <a:themeElements>
    <a:clrScheme name="新版空白演示配色">
      <a:dk1>
        <a:srgbClr val="000000"/>
      </a:dk1>
      <a:lt1>
        <a:srgbClr val="FFFFFF"/>
      </a:lt1>
      <a:dk2>
        <a:srgbClr val="0F1423"/>
      </a:dk2>
      <a:lt2>
        <a:srgbClr val="FFFFFF"/>
      </a:lt2>
      <a:accent1>
        <a:srgbClr val="6096E6"/>
      </a:accent1>
      <a:accent2>
        <a:srgbClr val="58B6E5"/>
      </a:accent2>
      <a:accent3>
        <a:srgbClr val="56CA95"/>
      </a:accent3>
      <a:accent4>
        <a:srgbClr val="FFBA55"/>
      </a:accent4>
      <a:accent5>
        <a:srgbClr val="F18870"/>
      </a:accent5>
      <a:accent6>
        <a:srgbClr val="EC5F74"/>
      </a:accent6>
      <a:hlink>
        <a:srgbClr val="0563C1"/>
      </a:hlink>
      <a:folHlink>
        <a:srgbClr val="954D72"/>
      </a:folHlink>
    </a:clrScheme>
    <a:fontScheme name="自定义 9">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默认设计模板">
  <a:themeElements>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默认设计模板">
      <a:majorFont>
        <a:latin typeface="Arial"/>
        <a:ea typeface="GungsuhChe"/>
        <a:cs typeface=""/>
      </a:majorFont>
      <a:minorFont>
        <a:latin typeface="Arial"/>
        <a:ea typeface="宋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raClrSchemeLst>
    <a:extraClrScheme>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默认设计模板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默认设计模板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默认设计模板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默认设计模板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默认设计模板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默认设计模板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默认设计模板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默认设计模板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默认设计模板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默认设计模板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默认设计模板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1443</Words>
  <Application>WPS 演示</Application>
  <PresentationFormat>宽屏</PresentationFormat>
  <Paragraphs>88</Paragraphs>
  <Slides>12</Slides>
  <Notes>4</Notes>
  <HiddenSlides>0</HiddenSlides>
  <MMClips>0</MMClips>
  <ScaleCrop>false</ScaleCrop>
  <HeadingPairs>
    <vt:vector size="6" baseType="variant">
      <vt:variant>
        <vt:lpstr>已用的字体</vt:lpstr>
      </vt:variant>
      <vt:variant>
        <vt:i4>14</vt:i4>
      </vt:variant>
      <vt:variant>
        <vt:lpstr>主题</vt:lpstr>
      </vt:variant>
      <vt:variant>
        <vt:i4>2</vt:i4>
      </vt:variant>
      <vt:variant>
        <vt:lpstr>幻灯片标题</vt:lpstr>
      </vt:variant>
      <vt:variant>
        <vt:i4>12</vt:i4>
      </vt:variant>
    </vt:vector>
  </HeadingPairs>
  <TitlesOfParts>
    <vt:vector size="28" baseType="lpstr">
      <vt:lpstr>Arial</vt:lpstr>
      <vt:lpstr>宋体</vt:lpstr>
      <vt:lpstr>Wingdings</vt:lpstr>
      <vt:lpstr>微软雅黑</vt:lpstr>
      <vt:lpstr>Wingdings</vt:lpstr>
      <vt:lpstr>Arial Unicode MS</vt:lpstr>
      <vt:lpstr>Calibri</vt:lpstr>
      <vt:lpstr>GungsuhChe</vt:lpstr>
      <vt:lpstr>Malgun Gothic</vt:lpstr>
      <vt:lpstr>等线</vt:lpstr>
      <vt:lpstr>方正粗黑宋简体</vt:lpstr>
      <vt:lpstr>锐字工房云字库准圆GBK</vt:lpstr>
      <vt:lpstr>黑体</vt:lpstr>
      <vt:lpstr>楷体</vt:lpstr>
      <vt:lpstr>Office 主题​​</vt:lpstr>
      <vt:lpstr>默认设计模板</vt:lpstr>
      <vt:lpstr>PowerPoint 演示文稿</vt:lpstr>
      <vt:lpstr>PowerPoint 演示文稿</vt:lpstr>
      <vt:lpstr>第一节　一国经济与国际贸易</vt:lpstr>
      <vt:lpstr>第一节　一国经济与国际贸易</vt:lpstr>
      <vt:lpstr>第二节　一国经济与国际金融</vt:lpstr>
      <vt:lpstr>第二节　一国经济与国际金融</vt:lpstr>
      <vt:lpstr>第三节　开放经济下的财政政策与货币政策</vt:lpstr>
      <vt:lpstr>第三节　开放经济下的财政政策与货币政策</vt:lpstr>
      <vt:lpstr>第三节　开放经济下的财政政策与货币政策</vt:lpstr>
      <vt:lpstr>第三节　开放经济下的财政政策与货币政策</vt:lpstr>
      <vt:lpstr>第三节　开放经济下的财政政策与货币政策</vt:lpstr>
      <vt:lpstr>第三节　开放经济下的财政政策与货币政策</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sunny</cp:lastModifiedBy>
  <cp:revision>172</cp:revision>
  <dcterms:created xsi:type="dcterms:W3CDTF">2019-06-19T02:08:00Z</dcterms:created>
  <dcterms:modified xsi:type="dcterms:W3CDTF">2021-08-27T01:33:27Z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2052-11.1.0.10700</vt:lpwstr>
  </property>
  <property fmtid="{D5CDD505-2E9C-101B-9397-08002B2CF9AE}" pid="3" name="ICV">
    <vt:lpwstr>9E623F073D3748D39845DD65DC404B0E</vt:lpwstr>
  </property>
</Properties>
</file>