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664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247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610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0934" y="244936"/>
            <a:ext cx="9997016" cy="749300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313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24114" y="313235"/>
            <a:ext cx="8699591" cy="647700"/>
          </a:xfrm>
        </p:spPr>
        <p:txBody>
          <a:bodyPr>
            <a:noAutofit/>
          </a:bodyPr>
          <a:lstStyle>
            <a:lvl1pPr algn="l">
              <a:defRPr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629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746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343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285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597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301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287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030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37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AF7A5-ED4F-4C8A-BBE1-39869EBC0D6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6782A-67EB-4396-A04A-AF6A0CCBA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61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" y="0"/>
            <a:ext cx="12325605" cy="68580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7781" y="2826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6115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000"/>
            <a:ext cx="12325083" cy="681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2413336"/>
            <a:ext cx="12202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第十四章　工具设施与场地</a:t>
            </a:r>
          </a:p>
        </p:txBody>
      </p:sp>
      <p:sp>
        <p:nvSpPr>
          <p:cNvPr id="6" name="矩形 5"/>
          <p:cNvSpPr/>
          <p:nvPr/>
        </p:nvSpPr>
        <p:spPr>
          <a:xfrm>
            <a:off x="505813" y="12811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</a:rPr>
              <a:t>第三部分　辅助篇</a:t>
            </a:r>
          </a:p>
        </p:txBody>
      </p:sp>
    </p:spTree>
    <p:extLst>
      <p:ext uri="{BB962C8B-B14F-4D97-AF65-F5344CB8AC3E}">
        <p14:creationId xmlns:p14="http://schemas.microsoft.com/office/powerpoint/2010/main" val="200299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体验式培训器材的分类与制造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室内项目</a:t>
            </a:r>
          </a:p>
          <a:p>
            <a:endParaRPr lang="zh-CN" altLang="en-US" dirty="0"/>
          </a:p>
        </p:txBody>
      </p:sp>
      <p:pic>
        <p:nvPicPr>
          <p:cNvPr id="4" name="1406.jpg" descr="id:21474941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57384" y="2266682"/>
            <a:ext cx="8262379" cy="29270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2910" y="5455717"/>
            <a:ext cx="2031325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14-6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室内项目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38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体验式培训器材的分类与制造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二、体验式培训器材的开发制造原则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方便性原则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安全性原则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美观性原则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实用性原则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可循环利用原则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环保性原则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规范性原则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经济性原则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42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体验式培训器材的分类与制造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三、体验式培训器材的制造方法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印制</a:t>
            </a:r>
            <a:r>
              <a:rPr lang="zh-CN" altLang="zh-CN" dirty="0" smtClean="0"/>
              <a:t>法。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组装</a:t>
            </a:r>
            <a:r>
              <a:rPr lang="zh-CN" altLang="zh-CN" dirty="0" smtClean="0"/>
              <a:t>法。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木工</a:t>
            </a:r>
            <a:r>
              <a:rPr lang="zh-CN" altLang="zh-CN" dirty="0" smtClean="0"/>
              <a:t>法。</a:t>
            </a:r>
            <a:endParaRPr lang="zh-CN" altLang="zh-CN" dirty="0"/>
          </a:p>
          <a:p>
            <a:r>
              <a:rPr lang="en-US" altLang="zh-CN" dirty="0"/>
              <a:t>(4)</a:t>
            </a:r>
            <a:r>
              <a:rPr lang="zh-CN" altLang="zh-CN" dirty="0"/>
              <a:t>焊接</a:t>
            </a:r>
            <a:r>
              <a:rPr lang="zh-CN" altLang="zh-CN" dirty="0" smtClean="0"/>
              <a:t>法。</a:t>
            </a:r>
            <a:endParaRPr lang="zh-CN" altLang="zh-CN" dirty="0"/>
          </a:p>
          <a:p>
            <a:r>
              <a:rPr lang="en-US" altLang="zh-CN" dirty="0"/>
              <a:t>(5)</a:t>
            </a:r>
            <a:r>
              <a:rPr lang="zh-CN" altLang="zh-CN" dirty="0"/>
              <a:t>利用自然资源</a:t>
            </a:r>
            <a:r>
              <a:rPr lang="zh-CN" altLang="zh-CN" dirty="0" smtClean="0"/>
              <a:t>法。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4" name="1407.jpg" descr="id:214749420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18005" y="2575775"/>
            <a:ext cx="7129038" cy="259556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1" y="5501501"/>
            <a:ext cx="2723823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14-7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体验式培训器材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12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54783"/>
            <a:ext cx="7778839" cy="7493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 录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870430" y="2287469"/>
            <a:ext cx="6390109" cy="1475925"/>
            <a:chOff x="2488640" y="2139114"/>
            <a:chExt cx="6390109" cy="1475925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方正粗黑宋简体" panose="02000000000000000000" charset="-122"/>
                    <a:sym typeface="+mn-ea"/>
                  </a:rPr>
                  <a:t>第一节　体验式培训场地的分类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锐字工房云字库准圆GBK" panose="02010604000000000000" charset="-122"/>
                    <a:sym typeface="+mn-ea"/>
                  </a:rPr>
                  <a:t>第二节　体验式培训器材的分类与制造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7618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体验式培训场地的分类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一、野外自然场地</a:t>
            </a:r>
          </a:p>
          <a:p>
            <a:r>
              <a:rPr lang="zh-CN" altLang="zh-CN" dirty="0"/>
              <a:t>野外场地是指体验式培训需要用到的天然的自然环境</a:t>
            </a:r>
            <a:r>
              <a:rPr lang="en-US" altLang="zh-CN" dirty="0"/>
              <a:t>,</a:t>
            </a:r>
            <a:r>
              <a:rPr lang="zh-CN" altLang="zh-CN" dirty="0"/>
              <a:t>一般有自然风景区、密林、竹海、水域、空旷的草坪、山体岩壁等自然环境。野外自然场地的用途非常广泛</a:t>
            </a:r>
            <a:r>
              <a:rPr lang="en-US" altLang="zh-CN" dirty="0"/>
              <a:t>,</a:t>
            </a:r>
            <a:r>
              <a:rPr lang="zh-CN" altLang="zh-CN" dirty="0"/>
              <a:t>并且成本相对较低。利用这类型的场地进行体验式培训前</a:t>
            </a:r>
            <a:r>
              <a:rPr lang="en-US" altLang="zh-CN" dirty="0"/>
              <a:t>,</a:t>
            </a:r>
            <a:r>
              <a:rPr lang="zh-CN" altLang="zh-CN" dirty="0"/>
              <a:t>必须熟悉场地的特点</a:t>
            </a:r>
            <a:r>
              <a:rPr lang="en-US" altLang="zh-CN" dirty="0"/>
              <a:t>,</a:t>
            </a:r>
            <a:r>
              <a:rPr lang="zh-CN" altLang="zh-CN" dirty="0"/>
              <a:t>以便于能够顺利操作。该类场地在使用过程中要注意对野外生存技能和知识的运用</a:t>
            </a:r>
            <a:r>
              <a:rPr lang="en-US" altLang="zh-CN" dirty="0"/>
              <a:t>,</a:t>
            </a:r>
            <a:r>
              <a:rPr lang="zh-CN" altLang="zh-CN" dirty="0"/>
              <a:t>以确保安全。</a:t>
            </a:r>
          </a:p>
          <a:p>
            <a:r>
              <a:rPr lang="zh-CN" altLang="zh-CN" dirty="0"/>
              <a:t>能够利用野外自然场地开展的体验式培训课程有野外拓展、溯溪、扎筏泅渡、野外定向、音乐辅导、破冰与热身、攀岩、速降、沙盘模拟和军事野战等。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333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体验式培训场地的分类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二、人工建造场地</a:t>
            </a:r>
          </a:p>
          <a:p>
            <a:r>
              <a:rPr lang="zh-CN" altLang="zh-CN" dirty="0"/>
              <a:t>人工建造场地是指为了开展体验式培训专门修建的人工场地</a:t>
            </a:r>
            <a:r>
              <a:rPr lang="en-US" altLang="zh-CN" dirty="0"/>
              <a:t>,</a:t>
            </a:r>
            <a:r>
              <a:rPr lang="zh-CN" altLang="zh-CN" dirty="0"/>
              <a:t>一般为钢架结构、木质结构、混凝土结构和土方结构四种。当前比较流行的场地有体验式培训高空架、攀岩墙、逃生墙、军事野战战场、军训营地等。这类场地能够开展的课程有拓展训练课程、历奇营地课程、军事野战课程和木章训练课程等。</a:t>
            </a:r>
          </a:p>
          <a:p>
            <a:endParaRPr lang="zh-CN" altLang="en-US" dirty="0"/>
          </a:p>
        </p:txBody>
      </p:sp>
      <p:pic>
        <p:nvPicPr>
          <p:cNvPr id="4" name="1401.jpg" descr="id:214749401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14687" y="3276154"/>
            <a:ext cx="7562627" cy="2566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76511" y="6041296"/>
            <a:ext cx="2723823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14-1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体验式培训场地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00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cs typeface="方正粗黑宋简体" panose="02000000000000000000" charset="-122"/>
                <a:sym typeface="+mn-ea"/>
              </a:rPr>
              <a:t>第一节　体验式培训场地的分类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三、室内场地</a:t>
            </a:r>
          </a:p>
          <a:p>
            <a:r>
              <a:rPr lang="zh-CN" altLang="zh-CN" dirty="0"/>
              <a:t>室内场地是指利用室内环境开展体验式培训的环境。一般多见于宾馆、教室、会议中心、度假村、废弃楼房。该类型场地的特点是能够根据需要设置多媒体设备</a:t>
            </a:r>
            <a:r>
              <a:rPr lang="en-US" altLang="zh-CN" dirty="0"/>
              <a:t>,</a:t>
            </a:r>
            <a:r>
              <a:rPr lang="zh-CN" altLang="zh-CN" dirty="0"/>
              <a:t>比较适合沙盘模拟、音乐治疗、</a:t>
            </a:r>
            <a:r>
              <a:rPr lang="en-US" altLang="zh-CN" dirty="0"/>
              <a:t>CQB</a:t>
            </a:r>
            <a:r>
              <a:rPr lang="zh-CN" altLang="zh-CN" dirty="0"/>
              <a:t>、室内破冰、室内拓展和桌面游戏等课程的开展。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55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体验式培训器材的分类与制造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一、体验式培训的器材分类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高空项目器材</a:t>
            </a:r>
          </a:p>
          <a:p>
            <a:endParaRPr lang="zh-CN" altLang="en-US" dirty="0"/>
          </a:p>
        </p:txBody>
      </p:sp>
      <p:pic>
        <p:nvPicPr>
          <p:cNvPr id="4" name="1402.jpg" descr="id:214749405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68905" y="1643515"/>
            <a:ext cx="7373736" cy="41047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30715" y="6032907"/>
            <a:ext cx="2492990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14-2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高空项目器材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87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体验式培训器材的分类与制造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水上项目器材</a:t>
            </a:r>
          </a:p>
          <a:p>
            <a:endParaRPr lang="zh-CN" altLang="en-US" dirty="0"/>
          </a:p>
        </p:txBody>
      </p:sp>
      <p:pic>
        <p:nvPicPr>
          <p:cNvPr id="4" name="1403.jpg" descr="id:214749407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38352" y="2678806"/>
            <a:ext cx="7485353" cy="20510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09347" y="4991841"/>
            <a:ext cx="2492990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14-3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水上项目器材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79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体验式培训器材的分类与制造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中低空器材</a:t>
            </a:r>
          </a:p>
          <a:p>
            <a:endParaRPr lang="zh-CN" altLang="en-US" dirty="0"/>
          </a:p>
        </p:txBody>
      </p:sp>
      <p:pic>
        <p:nvPicPr>
          <p:cNvPr id="4" name="1404.jpg" descr="id:21474940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90725" y="2150771"/>
            <a:ext cx="7206311" cy="32118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70983" y="5624667"/>
            <a:ext cx="226215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14-4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中低空器材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69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体验式培训器材的分类与制造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地面器材</a:t>
            </a:r>
          </a:p>
          <a:p>
            <a:endParaRPr lang="zh-CN" altLang="en-US" dirty="0"/>
          </a:p>
        </p:txBody>
      </p:sp>
      <p:pic>
        <p:nvPicPr>
          <p:cNvPr id="4" name="1405.jpg" descr="id:214749410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00572" y="2221784"/>
            <a:ext cx="7592677" cy="27282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80338" y="5254926"/>
            <a:ext cx="2031325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14-5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地面器材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80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480</Words>
  <Application>Microsoft Office PowerPoint</Application>
  <PresentationFormat>宽屏</PresentationFormat>
  <Paragraphs>50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GungsuhChe</vt:lpstr>
      <vt:lpstr>NEU-BZ-S92</vt:lpstr>
      <vt:lpstr>方正粗黑宋简体</vt:lpstr>
      <vt:lpstr>方正书宋_GBK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默认设计模板</vt:lpstr>
      <vt:lpstr>PowerPoint 演示文稿</vt:lpstr>
      <vt:lpstr>目   录</vt:lpstr>
      <vt:lpstr>第一节　体验式培训场地的分类</vt:lpstr>
      <vt:lpstr>第一节　体验式培训场地的分类</vt:lpstr>
      <vt:lpstr>第一节　体验式培训场地的分类</vt:lpstr>
      <vt:lpstr>第二节　体验式培训器材的分类与制造</vt:lpstr>
      <vt:lpstr>第二节　体验式培训器材的分类与制造</vt:lpstr>
      <vt:lpstr>第二节　体验式培训器材的分类与制造</vt:lpstr>
      <vt:lpstr>第二节　体验式培训器材的分类与制造</vt:lpstr>
      <vt:lpstr>第二节　体验式培训器材的分类与制造</vt:lpstr>
      <vt:lpstr>第二节　体验式培训器材的分类与制造</vt:lpstr>
      <vt:lpstr>第二节　体验式培训器材的分类与制造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3</cp:revision>
  <dcterms:created xsi:type="dcterms:W3CDTF">2021-12-05T12:37:55Z</dcterms:created>
  <dcterms:modified xsi:type="dcterms:W3CDTF">2021-12-05T13:03:39Z</dcterms:modified>
</cp:coreProperties>
</file>