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ommentAuthors.xml" ContentType="application/vnd.openxmlformats-officedocument.presentationml.commentAuthors+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0" r:id="rId3"/>
  </p:sldMasterIdLst>
  <p:sldIdLst>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Lst>
  <p:sldSz cx="12192000" cy="6858000"/>
  <p:notesSz cx="6858000" cy="9144000"/>
  <p:custDataLst>
    <p:tags r:id="rId29"/>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幸全" initials="幸全" lastIdx="1"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DCDCDC"/>
    <a:srgbClr val="F0F0F0"/>
    <a:srgbClr val="E6E6E6"/>
    <a:srgbClr val="C8C8C8"/>
    <a:srgbClr val="FAFAFA"/>
    <a:srgbClr val="BEBEB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778" autoAdjust="0"/>
    <p:restoredTop sz="94660"/>
  </p:normalViewPr>
  <p:slideViewPr>
    <p:cSldViewPr snapToGrid="0">
      <p:cViewPr varScale="1">
        <p:scale>
          <a:sx n="99" d="100"/>
          <a:sy n="99" d="100"/>
        </p:scale>
        <p:origin x="84" y="582"/>
      </p:cViewPr>
      <p:guideLst>
        <p:guide orient="horz" pos="2160"/>
        <p:guide pos="3840"/>
      </p:guideLst>
    </p:cSldViewPr>
  </p:slideViewPr>
  <p:notesTextViewPr>
    <p:cViewPr>
      <p:scale>
        <a:sx n="3" d="2"/>
        <a:sy n="3" d="2"/>
      </p:scale>
      <p:origin x="0" y="0"/>
    </p:cViewPr>
  </p:notesTextViewPr>
  <p:notesViewPr>
    <p:cSldViewPr snapToGrid="0">
      <p:cViewPr varScale="1">
        <p:scale>
          <a:sx n="92" d="100"/>
          <a:sy n="92" d="100"/>
        </p:scale>
        <p:origin x="2550" y="102"/>
      </p:cViewPr>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slide" Target="slides/slide1.xml"/><Relationship Id="rId3" Type="http://schemas.openxmlformats.org/officeDocument/2006/relationships/slideMaster" Target="slideMasters/slideMaster2.xml"/><Relationship Id="rId29" Type="http://schemas.openxmlformats.org/officeDocument/2006/relationships/tags" Target="tags/tag63.xml"/><Relationship Id="rId28" Type="http://schemas.openxmlformats.org/officeDocument/2006/relationships/commentAuthors" Target="commentAuthors.xml"/><Relationship Id="rId27" Type="http://schemas.openxmlformats.org/officeDocument/2006/relationships/tableStyles" Target="tableStyles.xml"/><Relationship Id="rId26" Type="http://schemas.openxmlformats.org/officeDocument/2006/relationships/viewProps" Target="viewProps.xml"/><Relationship Id="rId25" Type="http://schemas.openxmlformats.org/officeDocument/2006/relationships/presProps" Target="presProps.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slideLayouts/_rels/slideLayout1.xml.rels><?xml version="1.0" encoding="UTF-8" standalone="yes"?>
<Relationships xmlns="http://schemas.openxmlformats.org/package/2006/relationships"><Relationship Id="rId6" Type="http://schemas.openxmlformats.org/officeDocument/2006/relationships/tags" Target="../tags/tag5.xml"/><Relationship Id="rId5" Type="http://schemas.openxmlformats.org/officeDocument/2006/relationships/tags" Target="../tags/tag4.xml"/><Relationship Id="rId4" Type="http://schemas.openxmlformats.org/officeDocument/2006/relationships/tags" Target="../tags/tag3.xml"/><Relationship Id="rId3" Type="http://schemas.openxmlformats.org/officeDocument/2006/relationships/tags" Target="../tags/tag2.xml"/><Relationship Id="rId2" Type="http://schemas.openxmlformats.org/officeDocument/2006/relationships/tags" Target="../tags/tag1.xml"/><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5" Type="http://schemas.openxmlformats.org/officeDocument/2006/relationships/tags" Target="../tags/tag51.xml"/><Relationship Id="rId4" Type="http://schemas.openxmlformats.org/officeDocument/2006/relationships/tags" Target="../tags/tag50.xml"/><Relationship Id="rId3" Type="http://schemas.openxmlformats.org/officeDocument/2006/relationships/tags" Target="../tags/tag49.xml"/><Relationship Id="rId2" Type="http://schemas.openxmlformats.org/officeDocument/2006/relationships/tags" Target="../tags/tag48.xml"/><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6" Type="http://schemas.openxmlformats.org/officeDocument/2006/relationships/tags" Target="../tags/tag56.xml"/><Relationship Id="rId5" Type="http://schemas.openxmlformats.org/officeDocument/2006/relationships/tags" Target="../tags/tag55.xml"/><Relationship Id="rId4" Type="http://schemas.openxmlformats.org/officeDocument/2006/relationships/tags" Target="../tags/tag54.xml"/><Relationship Id="rId3" Type="http://schemas.openxmlformats.org/officeDocument/2006/relationships/tags" Target="../tags/tag53.xml"/><Relationship Id="rId2" Type="http://schemas.openxmlformats.org/officeDocument/2006/relationships/tags" Target="../tags/tag52.xml"/><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6" Type="http://schemas.openxmlformats.org/officeDocument/2006/relationships/tags" Target="../tags/tag10.xml"/><Relationship Id="rId5" Type="http://schemas.openxmlformats.org/officeDocument/2006/relationships/tags" Target="../tags/tag9.xml"/><Relationship Id="rId4" Type="http://schemas.openxmlformats.org/officeDocument/2006/relationships/tags" Target="../tags/tag8.xml"/><Relationship Id="rId3" Type="http://schemas.openxmlformats.org/officeDocument/2006/relationships/tags" Target="../tags/tag7.xml"/><Relationship Id="rId2" Type="http://schemas.openxmlformats.org/officeDocument/2006/relationships/tags" Target="../tags/tag6.xml"/><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6" Type="http://schemas.openxmlformats.org/officeDocument/2006/relationships/tags" Target="../tags/tag15.xml"/><Relationship Id="rId5" Type="http://schemas.openxmlformats.org/officeDocument/2006/relationships/tags" Target="../tags/tag14.xml"/><Relationship Id="rId4" Type="http://schemas.openxmlformats.org/officeDocument/2006/relationships/tags" Target="../tags/tag13.xml"/><Relationship Id="rId3" Type="http://schemas.openxmlformats.org/officeDocument/2006/relationships/tags" Target="../tags/tag12.xml"/><Relationship Id="rId2" Type="http://schemas.openxmlformats.org/officeDocument/2006/relationships/tags" Target="../tags/tag11.xml"/><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7" Type="http://schemas.openxmlformats.org/officeDocument/2006/relationships/tags" Target="../tags/tag21.xml"/><Relationship Id="rId6" Type="http://schemas.openxmlformats.org/officeDocument/2006/relationships/tags" Target="../tags/tag20.xml"/><Relationship Id="rId5" Type="http://schemas.openxmlformats.org/officeDocument/2006/relationships/tags" Target="../tags/tag19.xml"/><Relationship Id="rId4" Type="http://schemas.openxmlformats.org/officeDocument/2006/relationships/tags" Target="../tags/tag18.xml"/><Relationship Id="rId3" Type="http://schemas.openxmlformats.org/officeDocument/2006/relationships/tags" Target="../tags/tag17.xml"/><Relationship Id="rId2" Type="http://schemas.openxmlformats.org/officeDocument/2006/relationships/tags" Target="../tags/tag16.xml"/><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9" Type="http://schemas.openxmlformats.org/officeDocument/2006/relationships/tags" Target="../tags/tag29.xml"/><Relationship Id="rId8" Type="http://schemas.openxmlformats.org/officeDocument/2006/relationships/tags" Target="../tags/tag28.xml"/><Relationship Id="rId7" Type="http://schemas.openxmlformats.org/officeDocument/2006/relationships/tags" Target="../tags/tag27.xml"/><Relationship Id="rId6" Type="http://schemas.openxmlformats.org/officeDocument/2006/relationships/tags" Target="../tags/tag26.xml"/><Relationship Id="rId5" Type="http://schemas.openxmlformats.org/officeDocument/2006/relationships/tags" Target="../tags/tag25.xml"/><Relationship Id="rId4" Type="http://schemas.openxmlformats.org/officeDocument/2006/relationships/tags" Target="../tags/tag24.xml"/><Relationship Id="rId3" Type="http://schemas.openxmlformats.org/officeDocument/2006/relationships/tags" Target="../tags/tag23.xml"/><Relationship Id="rId2" Type="http://schemas.openxmlformats.org/officeDocument/2006/relationships/tags" Target="../tags/tag22.xml"/><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5" Type="http://schemas.openxmlformats.org/officeDocument/2006/relationships/tags" Target="../tags/tag33.xml"/><Relationship Id="rId4" Type="http://schemas.openxmlformats.org/officeDocument/2006/relationships/tags" Target="../tags/tag32.xml"/><Relationship Id="rId3" Type="http://schemas.openxmlformats.org/officeDocument/2006/relationships/tags" Target="../tags/tag31.xml"/><Relationship Id="rId2" Type="http://schemas.openxmlformats.org/officeDocument/2006/relationships/tags" Target="../tags/tag30.xml"/><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4" Type="http://schemas.openxmlformats.org/officeDocument/2006/relationships/tags" Target="../tags/tag36.xml"/><Relationship Id="rId3" Type="http://schemas.openxmlformats.org/officeDocument/2006/relationships/tags" Target="../tags/tag35.xml"/><Relationship Id="rId2" Type="http://schemas.openxmlformats.org/officeDocument/2006/relationships/tags" Target="../tags/tag34.xml"/><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7" Type="http://schemas.openxmlformats.org/officeDocument/2006/relationships/tags" Target="../tags/tag42.xml"/><Relationship Id="rId6" Type="http://schemas.openxmlformats.org/officeDocument/2006/relationships/tags" Target="../tags/tag41.xml"/><Relationship Id="rId5" Type="http://schemas.openxmlformats.org/officeDocument/2006/relationships/tags" Target="../tags/tag40.xml"/><Relationship Id="rId4" Type="http://schemas.openxmlformats.org/officeDocument/2006/relationships/tags" Target="../tags/tag39.xml"/><Relationship Id="rId3" Type="http://schemas.openxmlformats.org/officeDocument/2006/relationships/tags" Target="../tags/tag38.xml"/><Relationship Id="rId2" Type="http://schemas.openxmlformats.org/officeDocument/2006/relationships/tags" Target="../tags/tag37.xml"/><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6" Type="http://schemas.openxmlformats.org/officeDocument/2006/relationships/tags" Target="../tags/tag47.xml"/><Relationship Id="rId5" Type="http://schemas.openxmlformats.org/officeDocument/2006/relationships/tags" Target="../tags/tag46.xml"/><Relationship Id="rId4" Type="http://schemas.openxmlformats.org/officeDocument/2006/relationships/tags" Target="../tags/tag45.xml"/><Relationship Id="rId3" Type="http://schemas.openxmlformats.org/officeDocument/2006/relationships/tags" Target="../tags/tag44.xml"/><Relationship Id="rId2" Type="http://schemas.openxmlformats.org/officeDocument/2006/relationships/tags" Target="../tags/tag43.xml"/><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custDataLst>
              <p:tags r:id="rId2"/>
            </p:custDataLst>
          </p:nvPr>
        </p:nvSpPr>
        <p:spPr>
          <a:xfrm>
            <a:off x="1198800" y="914400"/>
            <a:ext cx="9799200" cy="2570400"/>
          </a:xfrm>
        </p:spPr>
        <p:txBody>
          <a:bodyPr lIns="90000" tIns="46800" rIns="90000" bIns="46800" anchor="b" anchorCtr="0">
            <a:normAutofit/>
          </a:bodyPr>
          <a:lstStyle>
            <a:lvl1pPr algn="ctr">
              <a:defRPr sz="6000"/>
            </a:lvl1pPr>
          </a:lstStyle>
          <a:p>
            <a:r>
              <a:rPr lang="zh-CN" altLang="en-US" dirty="0"/>
              <a:t>单击此处编辑母版标题样式</a:t>
            </a:r>
            <a:endParaRPr lang="zh-CN" altLang="en-US" dirty="0"/>
          </a:p>
        </p:txBody>
      </p:sp>
      <p:sp>
        <p:nvSpPr>
          <p:cNvPr id="3" name="副标题 2"/>
          <p:cNvSpPr>
            <a:spLocks noGrp="1"/>
          </p:cNvSpPr>
          <p:nvPr>
            <p:ph type="subTitle" idx="1"/>
            <p:custDataLst>
              <p:tags r:id="rId3"/>
            </p:custDataLst>
          </p:nvPr>
        </p:nvSpPr>
        <p:spPr>
          <a:xfrm>
            <a:off x="1198800" y="3560400"/>
            <a:ext cx="9799200" cy="1472400"/>
          </a:xfrm>
        </p:spPr>
        <p:txBody>
          <a:bodyPr lIns="90000" tIns="46800" rIns="90000" bIns="46800">
            <a:normAutofit/>
          </a:bodyPr>
          <a:lstStyle>
            <a:lvl1pPr marL="0" indent="0" algn="ctr">
              <a:lnSpc>
                <a:spcPct val="110000"/>
              </a:lnSpc>
              <a:buNone/>
              <a:defRPr sz="2400" spc="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单击此处编辑母版副标题样式</a:t>
            </a:r>
            <a:endParaRPr lang="zh-CN" altLang="en-US" dirty="0"/>
          </a:p>
        </p:txBody>
      </p:sp>
      <p:sp>
        <p:nvSpPr>
          <p:cNvPr id="16" name="日期占位符 15"/>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17" name="页脚占位符 16"/>
          <p:cNvSpPr>
            <a:spLocks noGrp="1"/>
          </p:cNvSpPr>
          <p:nvPr>
            <p:ph type="ftr" sz="quarter" idx="11"/>
            <p:custDataLst>
              <p:tags r:id="rId5"/>
            </p:custDataLst>
          </p:nvPr>
        </p:nvSpPr>
        <p:spPr/>
        <p:txBody>
          <a:bodyPr/>
          <a:lstStyle/>
          <a:p>
            <a:endParaRPr lang="zh-CN" altLang="en-US" dirty="0"/>
          </a:p>
        </p:txBody>
      </p:sp>
      <p:sp>
        <p:nvSpPr>
          <p:cNvPr id="18" name="灯片编号占位符 17"/>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7" name="内容占位符 6"/>
          <p:cNvSpPr>
            <a:spLocks noGrp="1"/>
          </p:cNvSpPr>
          <p:nvPr>
            <p:ph sz="quarter" idx="13"/>
            <p:custDataLst>
              <p:tags r:id="rId5"/>
            </p:custDataLst>
          </p:nvPr>
        </p:nvSpPr>
        <p:spPr>
          <a:xfrm>
            <a:off x="608400" y="774000"/>
            <a:ext cx="10972800" cy="5482800"/>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末尾幻灯片">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2" name="标题 1"/>
          <p:cNvSpPr>
            <a:spLocks noGrp="1"/>
          </p:cNvSpPr>
          <p:nvPr>
            <p:ph type="title" hasCustomPrompt="1"/>
            <p:custDataLst>
              <p:tags r:id="rId5"/>
            </p:custDataLst>
          </p:nvPr>
        </p:nvSpPr>
        <p:spPr>
          <a:xfrm>
            <a:off x="1198800" y="2484000"/>
            <a:ext cx="9799200" cy="1018800"/>
          </a:xfrm>
        </p:spPr>
        <p:txBody>
          <a:bodyPr vert="horz" lIns="90000" tIns="46800" rIns="90000" bIns="46800" rtlCol="0" anchor="t" anchorCtr="0">
            <a:normAutofit/>
          </a:bodyPr>
          <a:lstStyle>
            <a:lvl1pPr algn="ctr">
              <a:defRPr sz="6000"/>
            </a:lvl1pPr>
          </a:lstStyle>
          <a:p>
            <a:pPr lvl="0"/>
            <a:r>
              <a:rPr lang="zh-CN" altLang="en-US" smtClean="0"/>
              <a:t>单击此处编辑标题</a:t>
            </a:r>
            <a:endParaRPr lang="zh-CN" altLang="en-US"/>
          </a:p>
        </p:txBody>
      </p:sp>
      <p:sp>
        <p:nvSpPr>
          <p:cNvPr id="7" name="文本占位符 6"/>
          <p:cNvSpPr>
            <a:spLocks noGrp="1"/>
          </p:cNvSpPr>
          <p:nvPr>
            <p:ph type="body" sz="quarter" idx="13"/>
            <p:custDataLst>
              <p:tags r:id="rId6"/>
            </p:custDataLst>
          </p:nvPr>
        </p:nvSpPr>
        <p:spPr>
          <a:xfrm>
            <a:off x="1198800" y="3560400"/>
            <a:ext cx="9799200" cy="471600"/>
          </a:xfrm>
        </p:spPr>
        <p:txBody>
          <a:bodyPr lIns="90000" tIns="46800" rIns="90000" bIns="46800">
            <a:normAutofit/>
          </a:bodyPr>
          <a:lstStyle>
            <a:lvl1pPr algn="ctr">
              <a:lnSpc>
                <a:spcPct val="110000"/>
              </a:lnSpc>
              <a:buNone/>
              <a:defRPr sz="2400" spc="200"/>
            </a:lvl1pPr>
          </a:lstStyle>
          <a:p>
            <a:pPr lvl="0"/>
            <a:r>
              <a:rPr lang="zh-CN" altLang="en-US" dirty="0"/>
              <a:t>单击此处编辑母版文本样式</a:t>
            </a:r>
            <a:endParaRPr lang="zh-CN" alt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空白">
    <p:spTree>
      <p:nvGrpSpPr>
        <p:cNvPr id="1" name=""/>
        <p:cNvGrpSpPr/>
        <p:nvPr/>
      </p:nvGrpSpPr>
      <p:grpSpPr>
        <a:xfrm>
          <a:off x="0" y="0"/>
          <a:ext cx="0" cy="0"/>
          <a:chOff x="0" y="0"/>
          <a:chExt cx="0" cy="0"/>
        </a:xfrm>
      </p:grpSpPr>
      <p:sp>
        <p:nvSpPr>
          <p:cNvPr id="5" name="标题 1"/>
          <p:cNvSpPr>
            <a:spLocks noGrp="1"/>
          </p:cNvSpPr>
          <p:nvPr>
            <p:ph type="title"/>
          </p:nvPr>
        </p:nvSpPr>
        <p:spPr>
          <a:xfrm>
            <a:off x="1159510" y="390525"/>
            <a:ext cx="8267065" cy="628650"/>
          </a:xfrm>
        </p:spPr>
        <p:txBody>
          <a:bodyPr>
            <a:noAutofit/>
          </a:bodyPr>
          <a:lstStyle>
            <a:lvl1pPr algn="l">
              <a:defRPr lang="zh-CN" altLang="zh-CN" b="0">
                <a:latin typeface="汉仪铁线黑-65简" panose="00020600040101010101" charset="-122"/>
                <a:ea typeface="汉仪铁线黑-65简" panose="00020600040101010101" charset="-122"/>
              </a:defRPr>
            </a:lvl1pPr>
          </a:lstStyle>
          <a:p>
            <a:pPr algn="l">
              <a:buClrTx/>
              <a:buSzTx/>
              <a:buFontTx/>
            </a:pPr>
            <a:r>
              <a:rPr lang="zh-CN" altLang="en-US" noProof="1" smtClean="0"/>
              <a:t>单击此处编辑母版标题样式</a:t>
            </a:r>
            <a:endParaRPr lang="zh-CN" altLang="en-US" noProof="1"/>
          </a:p>
        </p:txBody>
      </p:sp>
      <p:sp>
        <p:nvSpPr>
          <p:cNvPr id="6" name="内容占位符 2"/>
          <p:cNvSpPr>
            <a:spLocks noGrp="1"/>
          </p:cNvSpPr>
          <p:nvPr>
            <p:ph idx="1"/>
          </p:nvPr>
        </p:nvSpPr>
        <p:spPr>
          <a:xfrm>
            <a:off x="622301" y="1474470"/>
            <a:ext cx="10947400" cy="5016499"/>
          </a:xfrm>
        </p:spPr>
        <p:txBody>
          <a:bodyPr>
            <a:normAutofit/>
          </a:bodyPr>
          <a:lstStyle>
            <a:lvl1pPr algn="just" eaLnBrk="1" fontAlgn="auto" latinLnBrk="0" hangingPunct="1">
              <a:lnSpc>
                <a:spcPct val="125000"/>
              </a:lnSpc>
              <a:spcBef>
                <a:spcPts val="300"/>
              </a:spcBef>
              <a:spcAft>
                <a:spcPts val="300"/>
              </a:spcAft>
              <a:defRPr sz="1800"/>
            </a:lvl1pPr>
            <a:lvl2pPr algn="just" eaLnBrk="1" fontAlgn="auto" latinLnBrk="0" hangingPunct="1">
              <a:lnSpc>
                <a:spcPct val="125000"/>
              </a:lnSpc>
              <a:spcBef>
                <a:spcPts val="300"/>
              </a:spcBef>
              <a:spcAft>
                <a:spcPts val="300"/>
              </a:spcAft>
              <a:defRPr sz="1800"/>
            </a:lvl2pPr>
            <a:lvl3pPr algn="just" eaLnBrk="1" fontAlgn="auto" latinLnBrk="0" hangingPunct="1">
              <a:lnSpc>
                <a:spcPct val="125000"/>
              </a:lnSpc>
              <a:spcBef>
                <a:spcPts val="300"/>
              </a:spcBef>
              <a:spcAft>
                <a:spcPts val="300"/>
              </a:spcAft>
              <a:defRPr sz="1800"/>
            </a:lvl3pPr>
            <a:lvl4pPr algn="just" eaLnBrk="1" fontAlgn="auto" latinLnBrk="0" hangingPunct="1">
              <a:lnSpc>
                <a:spcPct val="125000"/>
              </a:lnSpc>
              <a:spcBef>
                <a:spcPts val="300"/>
              </a:spcBef>
              <a:spcAft>
                <a:spcPts val="300"/>
              </a:spcAft>
              <a:defRPr sz="1800"/>
            </a:lvl4pPr>
            <a:lvl5pPr algn="just" eaLnBrk="1" fontAlgn="auto" latinLnBrk="0" hangingPunct="1">
              <a:lnSpc>
                <a:spcPct val="125000"/>
              </a:lnSpc>
              <a:spcBef>
                <a:spcPts val="300"/>
              </a:spcBef>
              <a:spcAft>
                <a:spcPts val="300"/>
              </a:spcAft>
              <a:defRPr sz="1800"/>
            </a:lvl5p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内容占位符 2"/>
          <p:cNvSpPr>
            <a:spLocks noGrp="1"/>
          </p:cNvSpPr>
          <p:nvPr>
            <p:ph idx="1"/>
            <p:custDataLst>
              <p:tags r:id="rId3"/>
            </p:custDataLst>
          </p:nvPr>
        </p:nvSpPr>
        <p:spPr>
          <a:xfrm>
            <a:off x="608400" y="1490400"/>
            <a:ext cx="10969200" cy="4759200"/>
          </a:xfrm>
        </p:spPr>
        <p:txBody>
          <a:bodyPr vert="horz" lIns="90000" tIns="46800" rIns="90000" bIns="4680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hasCustomPrompt="1"/>
            <p:custDataLst>
              <p:tags r:id="rId2"/>
            </p:custDataLst>
          </p:nvPr>
        </p:nvSpPr>
        <p:spPr>
          <a:xfrm>
            <a:off x="1990800" y="3848400"/>
            <a:ext cx="7768800" cy="766800"/>
          </a:xfrm>
        </p:spPr>
        <p:txBody>
          <a:bodyPr lIns="90000" tIns="46800" rIns="90000" bIns="46800" anchor="b" anchorCtr="0">
            <a:normAutofit/>
          </a:bodyPr>
          <a:lstStyle>
            <a:lvl1pPr>
              <a:defRPr sz="4400"/>
            </a:lvl1pPr>
          </a:lstStyle>
          <a:p>
            <a:r>
              <a:rPr lang="zh-CN" altLang="en-US" dirty="0"/>
              <a:t>单击此处编辑标题</a:t>
            </a:r>
            <a:endParaRPr lang="zh-CN" altLang="en-US" dirty="0"/>
          </a:p>
        </p:txBody>
      </p:sp>
      <p:sp>
        <p:nvSpPr>
          <p:cNvPr id="3" name="文本占位符 2"/>
          <p:cNvSpPr>
            <a:spLocks noGrp="1"/>
          </p:cNvSpPr>
          <p:nvPr>
            <p:ph type="body" idx="1" hasCustomPrompt="1"/>
            <p:custDataLst>
              <p:tags r:id="rId3"/>
            </p:custDataLst>
          </p:nvPr>
        </p:nvSpPr>
        <p:spPr>
          <a:xfrm>
            <a:off x="1990800" y="4615200"/>
            <a:ext cx="7768800" cy="867600"/>
          </a:xfrm>
        </p:spPr>
        <p:txBody>
          <a:bodyPr lIns="90000" tIns="46800" rIns="90000" bIns="46800">
            <a:normAutofit/>
          </a:bodyPr>
          <a:lstStyle>
            <a:lvl1pPr marL="0" indent="0">
              <a:buNone/>
              <a:defRPr sz="1800">
                <a:solidFill>
                  <a:schemeClr val="tx1">
                    <a:lumMod val="65000"/>
                    <a:lumOff val="35000"/>
                  </a:schemeClr>
                </a:solidFill>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dirty="0"/>
              <a:t>单击此处编辑文本</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内容占位符 2"/>
          <p:cNvSpPr>
            <a:spLocks noGrp="1"/>
          </p:cNvSpPr>
          <p:nvPr>
            <p:ph sz="half" idx="1"/>
            <p:custDataLst>
              <p:tags r:id="rId3"/>
            </p:custDataLst>
          </p:nvPr>
        </p:nvSpPr>
        <p:spPr>
          <a:xfrm>
            <a:off x="608400" y="1501200"/>
            <a:ext cx="5176800" cy="4748400"/>
          </a:xfrm>
        </p:spPr>
        <p:txBody>
          <a:bodyPr vert="horz" lIns="90000" tIns="46800" rIns="90000" bIns="4680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custDataLst>
              <p:tags r:id="rId4"/>
            </p:custDataLst>
          </p:nvPr>
        </p:nvSpPr>
        <p:spPr>
          <a:xfrm>
            <a:off x="6411600" y="1501200"/>
            <a:ext cx="5176800" cy="4748400"/>
          </a:xfrm>
        </p:spPr>
        <p:txBody>
          <a:bodyPr lIns="90000" tIns="46800" rIns="90000" bIns="4680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日期占位符 4"/>
          <p:cNvSpPr>
            <a:spLocks noGrp="1"/>
          </p:cNvSpPr>
          <p:nvPr>
            <p:ph type="dt" sz="half" idx="10"/>
            <p:custDataLst>
              <p:tags r:id="rId5"/>
            </p:custDataLst>
          </p:nvPr>
        </p:nvSpPr>
        <p:spPr/>
        <p:txBody>
          <a:body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custDataLst>
              <p:tags r:id="rId6"/>
            </p:custDataLst>
          </p:nvPr>
        </p:nvSpPr>
        <p:spPr/>
        <p:txBody>
          <a:bodyPr/>
          <a:lstStyle/>
          <a:p>
            <a:endParaRPr lang="zh-CN" altLang="en-US"/>
          </a:p>
        </p:txBody>
      </p:sp>
      <p:sp>
        <p:nvSpPr>
          <p:cNvPr id="7" name="灯片编号占位符 6"/>
          <p:cNvSpPr>
            <a:spLocks noGrp="1"/>
          </p:cNvSpPr>
          <p:nvPr>
            <p:ph type="sldNum" sz="quarter" idx="12"/>
            <p:custDataLst>
              <p:tags r:id="rId7"/>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文本占位符 2"/>
          <p:cNvSpPr>
            <a:spLocks noGrp="1"/>
          </p:cNvSpPr>
          <p:nvPr>
            <p:ph type="body" idx="1" hasCustomPrompt="1"/>
            <p:custDataLst>
              <p:tags r:id="rId3"/>
            </p:custDataLst>
          </p:nvPr>
        </p:nvSpPr>
        <p:spPr>
          <a:xfrm>
            <a:off x="608400" y="1429200"/>
            <a:ext cx="5342400" cy="381600"/>
          </a:xfrm>
        </p:spPr>
        <p:txBody>
          <a:bodyPr lIns="101600" tIns="38100" rIns="76200" bIns="38100" anchor="t" anchorCtr="0">
            <a:normAutofit/>
          </a:bodyPr>
          <a:lstStyle>
            <a:lvl1pPr marL="0" indent="0">
              <a:lnSpc>
                <a:spcPct val="100000"/>
              </a:lnSpc>
              <a:buNone/>
              <a:defRPr sz="2000" b="1" spc="20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单击此处编辑文本</a:t>
            </a:r>
            <a:endParaRPr lang="zh-CN" altLang="en-US" dirty="0"/>
          </a:p>
        </p:txBody>
      </p:sp>
      <p:sp>
        <p:nvSpPr>
          <p:cNvPr id="4" name="内容占位符 3"/>
          <p:cNvSpPr>
            <a:spLocks noGrp="1"/>
          </p:cNvSpPr>
          <p:nvPr>
            <p:ph sz="half" idx="2"/>
            <p:custDataLst>
              <p:tags r:id="rId4"/>
            </p:custDataLst>
          </p:nvPr>
        </p:nvSpPr>
        <p:spPr>
          <a:xfrm>
            <a:off x="608400" y="1854000"/>
            <a:ext cx="5342400" cy="4395600"/>
          </a:xfrm>
        </p:spPr>
        <p:txBody>
          <a:bodyPr vert="horz" lIns="101600" tIns="0" rIns="82550" bIns="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hasCustomPrompt="1"/>
            <p:custDataLst>
              <p:tags r:id="rId5"/>
            </p:custDataLst>
          </p:nvPr>
        </p:nvSpPr>
        <p:spPr>
          <a:xfrm>
            <a:off x="6235750" y="1421729"/>
            <a:ext cx="5342400" cy="381600"/>
          </a:xfrm>
        </p:spPr>
        <p:txBody>
          <a:bodyPr vert="horz" lIns="101600" tIns="38100" rIns="76200" bIns="38100" rtlCol="0" anchor="t" anchorCtr="0">
            <a:normAutofit/>
          </a:bodyPr>
          <a:lstStyle>
            <a:lvl1pPr marL="0" indent="0">
              <a:lnSpc>
                <a:spcPct val="100000"/>
              </a:lnSpc>
              <a:buNone/>
              <a:defRPr sz="2000" b="1" spc="20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单击此处编辑文本</a:t>
            </a:r>
            <a:endParaRPr lang="zh-CN" altLang="en-US"/>
          </a:p>
        </p:txBody>
      </p:sp>
      <p:sp>
        <p:nvSpPr>
          <p:cNvPr id="6" name="内容占位符 5"/>
          <p:cNvSpPr>
            <a:spLocks noGrp="1"/>
          </p:cNvSpPr>
          <p:nvPr>
            <p:ph sz="quarter" idx="4"/>
            <p:custDataLst>
              <p:tags r:id="rId6"/>
            </p:custDataLst>
          </p:nvPr>
        </p:nvSpPr>
        <p:spPr>
          <a:xfrm>
            <a:off x="6235750" y="1854000"/>
            <a:ext cx="5342400" cy="4395600"/>
          </a:xfrm>
        </p:spPr>
        <p:txBody>
          <a:bodyPr vert="horz" lIns="101600" tIns="0" rIns="82550" bIns="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custDataLst>
              <p:tags r:id="rId7"/>
            </p:custDataLst>
          </p:nvPr>
        </p:nvSpPr>
        <p:spPr/>
        <p:txBody>
          <a:body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custDataLst>
              <p:tags r:id="rId8"/>
            </p:custDataLst>
          </p:nvPr>
        </p:nvSpPr>
        <p:spPr/>
        <p:txBody>
          <a:bodyPr/>
          <a:lstStyle/>
          <a:p>
            <a:endParaRPr lang="zh-CN" altLang="en-US"/>
          </a:p>
        </p:txBody>
      </p:sp>
      <p:sp>
        <p:nvSpPr>
          <p:cNvPr id="9" name="灯片编号占位符 8"/>
          <p:cNvSpPr>
            <a:spLocks noGrp="1"/>
          </p:cNvSpPr>
          <p:nvPr>
            <p:ph type="sldNum" sz="quarter" idx="12"/>
            <p:custDataLst>
              <p:tags r:id="rId9"/>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日期占位符 2"/>
          <p:cNvSpPr>
            <a:spLocks noGrp="1"/>
          </p:cNvSpPr>
          <p:nvPr>
            <p:ph type="dt" sz="half" idx="10"/>
            <p:custDataLst>
              <p:tags r:id="rId3"/>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4"/>
            </p:custDataLst>
          </p:nvPr>
        </p:nvSpPr>
        <p:spPr/>
        <p:txBody>
          <a:bodyPr/>
          <a:lstStyle/>
          <a:p>
            <a:endParaRPr lang="zh-CN" altLang="en-US"/>
          </a:p>
        </p:txBody>
      </p:sp>
      <p:sp>
        <p:nvSpPr>
          <p:cNvPr id="5" name="灯片编号占位符 4"/>
          <p:cNvSpPr>
            <a:spLocks noGrp="1"/>
          </p:cNvSpPr>
          <p:nvPr>
            <p:ph type="sldNum" sz="quarter" idx="12"/>
            <p:custDataLst>
              <p:tags r:id="rId5"/>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p:txBody>
          <a:bodyPr/>
          <a:lstStyle/>
          <a:p>
            <a:endParaRPr lang="zh-CN" altLang="en-US"/>
          </a:p>
        </p:txBody>
      </p:sp>
      <p:sp>
        <p:nvSpPr>
          <p:cNvPr id="4" name="灯片编号占位符 3"/>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sp>
        <p:nvSpPr>
          <p:cNvPr id="3" name="图片占位符 2"/>
          <p:cNvSpPr>
            <a:spLocks noGrp="1"/>
          </p:cNvSpPr>
          <p:nvPr>
            <p:ph type="pic" idx="1"/>
            <p:custDataLst>
              <p:tags r:id="rId2"/>
            </p:custDataLst>
          </p:nvPr>
        </p:nvSpPr>
        <p:spPr>
          <a:xfrm>
            <a:off x="608400" y="1555200"/>
            <a:ext cx="5233077" cy="4608000"/>
          </a:xfrm>
        </p:spPr>
        <p:txBody>
          <a:bodyPr vert="horz" lIns="90000" tIns="46800" rIns="90000" bIns="46800" rtlCol="0">
            <a:normAutofit/>
          </a:bodyPr>
          <a:lstStyle>
            <a:lvl1pPr>
              <a:buNone/>
              <a:defRPr sz="1600"/>
            </a:lvl1pPr>
          </a:lstStyle>
          <a:p>
            <a:pPr lvl="0"/>
            <a:endParaRPr lang="zh-CN" altLang="en-US"/>
          </a:p>
        </p:txBody>
      </p:sp>
      <p:sp>
        <p:nvSpPr>
          <p:cNvPr id="4" name="文本占位符 3"/>
          <p:cNvSpPr>
            <a:spLocks noGrp="1"/>
          </p:cNvSpPr>
          <p:nvPr>
            <p:ph type="body" sz="half" idx="2"/>
            <p:custDataLst>
              <p:tags r:id="rId3"/>
            </p:custDataLst>
          </p:nvPr>
        </p:nvSpPr>
        <p:spPr>
          <a:xfrm>
            <a:off x="6350400" y="1555200"/>
            <a:ext cx="5227200" cy="4608000"/>
          </a:xfrm>
        </p:spPr>
        <p:txBody>
          <a:bodyPr vert="horz" lIns="90000" tIns="46800" rIns="90000" bIns="46800" rtlCol="0">
            <a:normAutofit/>
          </a:bodyPr>
          <a:lstStyle>
            <a:lvl1pPr>
              <a:buNone/>
              <a:defRPr sz="1600"/>
            </a:lvl1pPr>
          </a:lstStyle>
          <a:p>
            <a:pPr lvl="0"/>
            <a:r>
              <a:rPr lang="zh-CN" altLang="en-US" smtClean="0"/>
              <a:t>单击此处编辑母版文本样式</a:t>
            </a:r>
            <a:endParaRPr lang="zh-CN" altLang="en-US"/>
          </a:p>
        </p:txBody>
      </p:sp>
      <p:sp>
        <p:nvSpPr>
          <p:cNvPr id="5" name="日期占位符 4"/>
          <p:cNvSpPr>
            <a:spLocks noGrp="1"/>
          </p:cNvSpPr>
          <p:nvPr>
            <p:ph type="dt" sz="half" idx="10"/>
            <p:custDataLst>
              <p:tags r:id="rId4"/>
            </p:custDataLst>
          </p:nvPr>
        </p:nvSpPr>
        <p:spPr/>
        <p:txBody>
          <a:body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custDataLst>
              <p:tags r:id="rId5"/>
            </p:custDataLst>
          </p:nvPr>
        </p:nvSpPr>
        <p:spPr/>
        <p:txBody>
          <a:bodyPr/>
          <a:lstStyle/>
          <a:p>
            <a:endParaRPr lang="zh-CN" altLang="en-US" dirty="0"/>
          </a:p>
        </p:txBody>
      </p:sp>
      <p:sp>
        <p:nvSpPr>
          <p:cNvPr id="7" name="灯片编号占位符 6"/>
          <p:cNvSpPr>
            <a:spLocks noGrp="1"/>
          </p:cNvSpPr>
          <p:nvPr>
            <p:ph type="sldNum" sz="quarter" idx="12"/>
            <p:custDataLst>
              <p:tags r:id="rId6"/>
            </p:custDataLst>
          </p:nvPr>
        </p:nvSpPr>
        <p:spPr/>
        <p:txBody>
          <a:bodyPr/>
          <a:lstStyle/>
          <a:p>
            <a:fld id="{FABC47A4-756D-490B-A52F-7D9E2C9FC05F}" type="slidenum">
              <a:rPr lang="zh-CN" altLang="en-US" smtClean="0"/>
            </a:fld>
            <a:endParaRPr lang="zh-CN" altLang="en-US"/>
          </a:p>
        </p:txBody>
      </p:sp>
      <p:sp>
        <p:nvSpPr>
          <p:cNvPr id="9" name="标题 8"/>
          <p:cNvSpPr>
            <a:spLocks noGrp="1"/>
          </p:cNvSpPr>
          <p:nvPr>
            <p:ph type="title"/>
            <p:custDataLst>
              <p:tags r:id="rId7"/>
            </p:custDataLst>
          </p:nvPr>
        </p:nvSpPr>
        <p:spPr/>
        <p:txBody>
          <a:bodyPr/>
          <a:p>
            <a:r>
              <a:rPr lang="zh-CN" altLang="en-US"/>
              <a:t>单击此处编辑母版标题样式</a:t>
            </a:r>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hasCustomPrompt="1"/>
            <p:custDataLst>
              <p:tags r:id="rId2"/>
            </p:custDataLst>
          </p:nvPr>
        </p:nvSpPr>
        <p:spPr>
          <a:xfrm>
            <a:off x="10234800" y="914400"/>
            <a:ext cx="1044000" cy="5029200"/>
          </a:xfrm>
        </p:spPr>
        <p:txBody>
          <a:bodyPr vert="eaVert" lIns="90000" tIns="46800" rIns="90000" bIns="46800" rtlCol="0" anchor="ctr" anchorCtr="0">
            <a:normAutofit/>
          </a:bodyPr>
          <a:lstStyle>
            <a:lvl1pPr>
              <a:buNone/>
              <a:defRPr sz="2800"/>
            </a:lvl1pPr>
          </a:lstStyle>
          <a:p>
            <a:pPr lvl="0"/>
            <a:r>
              <a:rPr lang="zh-CN" altLang="en-US" smtClean="0"/>
              <a:t>单击此处编辑标题</a:t>
            </a:r>
            <a:endParaRPr lang="zh-CN" altLang="en-US"/>
          </a:p>
        </p:txBody>
      </p:sp>
      <p:sp>
        <p:nvSpPr>
          <p:cNvPr id="3" name="竖排文字占位符 2"/>
          <p:cNvSpPr>
            <a:spLocks noGrp="1"/>
          </p:cNvSpPr>
          <p:nvPr>
            <p:ph type="body" orient="vert" idx="1"/>
            <p:custDataLst>
              <p:tags r:id="rId3"/>
            </p:custDataLst>
          </p:nvPr>
        </p:nvSpPr>
        <p:spPr>
          <a:xfrm>
            <a:off x="914400" y="914400"/>
            <a:ext cx="9169200" cy="5029200"/>
          </a:xfrm>
        </p:spPr>
        <p:txBody>
          <a:bodyPr vert="eaVert" lIns="46800" tIns="46800" rIns="46800" bIns="46800"/>
          <a:lstStyle>
            <a:lvl1pPr marL="228600" indent="-228600">
              <a:spcAft>
                <a:spcPts val="1000"/>
              </a:spcAft>
              <a:defRPr spc="300"/>
            </a:lvl1pPr>
            <a:lvl2pPr marL="685800" indent="-228600">
              <a:defRPr spc="300"/>
            </a:lvl2pPr>
            <a:lvl3pPr marL="1143000" indent="-228600">
              <a:defRPr spc="300"/>
            </a:lvl3pPr>
            <a:lvl4pPr marL="1600200" indent="-228600">
              <a:defRPr spc="300"/>
            </a:lvl4pPr>
            <a:lvl5pPr marL="2057400" indent="-228600">
              <a:defRPr spc="300"/>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8" Type="http://schemas.openxmlformats.org/officeDocument/2006/relationships/theme" Target="../theme/theme1.xml"/><Relationship Id="rId17" Type="http://schemas.openxmlformats.org/officeDocument/2006/relationships/tags" Target="../tags/tag62.xml"/><Relationship Id="rId16" Type="http://schemas.openxmlformats.org/officeDocument/2006/relationships/tags" Target="../tags/tag61.xml"/><Relationship Id="rId15" Type="http://schemas.openxmlformats.org/officeDocument/2006/relationships/tags" Target="../tags/tag60.xml"/><Relationship Id="rId14" Type="http://schemas.openxmlformats.org/officeDocument/2006/relationships/tags" Target="../tags/tag59.xml"/><Relationship Id="rId13" Type="http://schemas.openxmlformats.org/officeDocument/2006/relationships/tags" Target="../tags/tag58.xml"/><Relationship Id="rId12" Type="http://schemas.openxmlformats.org/officeDocument/2006/relationships/tags" Target="../tags/tag57.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4" Type="http://schemas.openxmlformats.org/officeDocument/2006/relationships/theme" Target="../theme/theme2.xml"/><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12"/>
            </p:custDataLst>
          </p:nvPr>
        </p:nvSpPr>
        <p:spPr>
          <a:xfrm>
            <a:off x="608400" y="608400"/>
            <a:ext cx="10969200" cy="705600"/>
          </a:xfrm>
          <a:prstGeom prst="rect">
            <a:avLst/>
          </a:prstGeom>
        </p:spPr>
        <p:txBody>
          <a:bodyPr vert="horz" lIns="90170" tIns="46990" rIns="90170" bIns="46990" rtlCol="0" anchor="ctr" anchorCtr="0">
            <a:norm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13"/>
            </p:custDataLst>
          </p:nvPr>
        </p:nvSpPr>
        <p:spPr>
          <a:xfrm>
            <a:off x="608400" y="1490400"/>
            <a:ext cx="10969200" cy="4759200"/>
          </a:xfrm>
          <a:prstGeom prst="rect">
            <a:avLst/>
          </a:prstGeom>
        </p:spPr>
        <p:txBody>
          <a:bodyPr vert="horz" lIns="90000" tIns="46800" rIns="90000" bIns="4680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custDataLst>
              <p:tags r:id="rId14"/>
            </p:custDataLst>
          </p:nvPr>
        </p:nvSpPr>
        <p:spPr>
          <a:xfrm>
            <a:off x="612000" y="6314400"/>
            <a:ext cx="2700000" cy="316800"/>
          </a:xfrm>
          <a:prstGeom prst="rect">
            <a:avLst/>
          </a:prstGeom>
        </p:spPr>
        <p:txBody>
          <a:bodyPr vert="horz" lIns="91440" tIns="45720" rIns="91440" bIns="45720" rtlCol="0" anchor="ctr">
            <a:normAutofit/>
          </a:bodyPr>
          <a:lstStyle>
            <a:lvl1pPr algn="l">
              <a:defRPr sz="1000" baseline="0">
                <a:solidFill>
                  <a:schemeClr val="tx1">
                    <a:tint val="75000"/>
                  </a:schemeClr>
                </a:solidFill>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3"/>
            <p:custDataLst>
              <p:tags r:id="rId15"/>
            </p:custDataLst>
          </p:nvPr>
        </p:nvSpPr>
        <p:spPr>
          <a:xfrm>
            <a:off x="4116000" y="6314400"/>
            <a:ext cx="3960000" cy="316800"/>
          </a:xfrm>
          <a:prstGeom prst="rect">
            <a:avLst/>
          </a:prstGeom>
        </p:spPr>
        <p:txBody>
          <a:bodyPr vert="horz" lIns="91440" tIns="45720" rIns="91440" bIns="45720" rtlCol="0" anchor="ctr">
            <a:normAutofit/>
          </a:bodyPr>
          <a:lstStyle>
            <a:lvl1pPr algn="ctr">
              <a:defRPr sz="1000" baseline="0">
                <a:solidFill>
                  <a:schemeClr val="tx1">
                    <a:tint val="75000"/>
                  </a:schemeClr>
                </a:solidFill>
              </a:defRPr>
            </a:lvl1pPr>
          </a:lstStyle>
          <a:p>
            <a:endParaRPr lang="zh-CN" altLang="en-US" dirty="0"/>
          </a:p>
        </p:txBody>
      </p:sp>
      <p:sp>
        <p:nvSpPr>
          <p:cNvPr id="6" name="灯片编号占位符 5"/>
          <p:cNvSpPr>
            <a:spLocks noGrp="1"/>
          </p:cNvSpPr>
          <p:nvPr>
            <p:ph type="sldNum" sz="quarter" idx="4"/>
            <p:custDataLst>
              <p:tags r:id="rId16"/>
            </p:custDataLst>
          </p:nvPr>
        </p:nvSpPr>
        <p:spPr>
          <a:xfrm>
            <a:off x="8877600" y="6314400"/>
            <a:ext cx="2700000" cy="316800"/>
          </a:xfrm>
          <a:prstGeom prst="rect">
            <a:avLst/>
          </a:prstGeom>
        </p:spPr>
        <p:txBody>
          <a:bodyPr vert="horz" lIns="91440" tIns="45720" rIns="91440" bIns="45720" rtlCol="0" anchor="ctr">
            <a:normAutofit/>
          </a:bodyPr>
          <a:lstStyle>
            <a:lvl1pPr algn="r">
              <a:defRPr sz="1000" baseline="0">
                <a:solidFill>
                  <a:schemeClr val="tx1">
                    <a:tint val="75000"/>
                  </a:schemeClr>
                </a:solidFill>
              </a:defRPr>
            </a:lvl1pPr>
          </a:lstStyle>
          <a:p>
            <a:fld id="{49AE70B2-8BF9-45C0-BB95-33D1B9D3A854}" type="slidenum">
              <a:rPr lang="zh-CN" altLang="en-US" smtClean="0"/>
            </a:fld>
            <a:endParaRPr lang="zh-CN" altLang="en-US" dirty="0"/>
          </a:p>
        </p:txBody>
      </p:sp>
    </p:spTree>
    <p:custDataLst>
      <p:tags r:id="rId17"/>
    </p:custData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fontAlgn="auto" latinLnBrk="0" hangingPunct="1">
        <a:lnSpc>
          <a:spcPct val="100000"/>
        </a:lnSpc>
        <a:spcBef>
          <a:spcPct val="0"/>
        </a:spcBef>
        <a:buNone/>
        <a:defRPr sz="3600" b="1" u="none" strike="noStrike" kern="1200" cap="none" spc="300" normalizeH="0" baseline="0">
          <a:solidFill>
            <a:schemeClr val="tx1">
              <a:lumMod val="85000"/>
              <a:lumOff val="15000"/>
            </a:schemeClr>
          </a:solidFill>
          <a:uFillTx/>
          <a:latin typeface="+mj-lt"/>
          <a:ea typeface="+mj-ea"/>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800" u="none" strike="noStrike" kern="1200" cap="none" spc="150" normalizeH="0" baseline="0">
          <a:solidFill>
            <a:schemeClr val="tx1">
              <a:lumMod val="65000"/>
              <a:lumOff val="35000"/>
            </a:schemeClr>
          </a:solidFill>
          <a:uFillTx/>
          <a:latin typeface="+mn-lt"/>
          <a:ea typeface="+mn-ea"/>
          <a:cs typeface="+mn-cs"/>
        </a:defRPr>
      </a:lvl1pPr>
      <a:lvl2pPr marL="685800" indent="-22860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 pos="1609725" algn="l"/>
          <a:tab pos="1609725" algn="l"/>
          <a:tab pos="1609725" algn="l"/>
        </a:tabLst>
        <a:defRPr sz="1600" u="none" strike="noStrike" kern="1200" cap="none" spc="150" normalizeH="0" baseline="0">
          <a:solidFill>
            <a:schemeClr val="tx1">
              <a:lumMod val="65000"/>
              <a:lumOff val="35000"/>
            </a:schemeClr>
          </a:solidFill>
          <a:uFillTx/>
          <a:latin typeface="+mn-lt"/>
          <a:ea typeface="+mn-ea"/>
          <a:cs typeface="+mn-cs"/>
        </a:defRPr>
      </a:lvl2pPr>
      <a:lvl3pPr marL="1143000" indent="-228600" algn="l" defTabSz="914400" rtl="0" eaLnBrk="1" fontAlgn="auto" latinLnBrk="0" hangingPunct="1">
        <a:lnSpc>
          <a:spcPct val="120000"/>
        </a:lnSpc>
        <a:spcBef>
          <a:spcPts val="0"/>
        </a:spcBef>
        <a:spcAft>
          <a:spcPts val="600"/>
        </a:spcAft>
        <a:buFont typeface="Arial" panose="020B0604020202020204" pitchFamily="34" charset="0"/>
        <a:buChar char="●"/>
        <a:defRPr sz="1600" u="none" strike="noStrike" kern="1200" cap="none" spc="150" normalizeH="0" baseline="0">
          <a:solidFill>
            <a:schemeClr val="tx1">
              <a:lumMod val="65000"/>
              <a:lumOff val="35000"/>
            </a:schemeClr>
          </a:solidFill>
          <a:uFillTx/>
          <a:latin typeface="+mn-lt"/>
          <a:ea typeface="+mn-ea"/>
          <a:cs typeface="+mn-cs"/>
        </a:defRPr>
      </a:lvl3pPr>
      <a:lvl4pPr marL="1600200" indent="-228600" algn="l" defTabSz="914400" rtl="0" eaLnBrk="1" fontAlgn="auto" latinLnBrk="0" hangingPunct="1">
        <a:lnSpc>
          <a:spcPct val="120000"/>
        </a:lnSpc>
        <a:spcBef>
          <a:spcPts val="0"/>
        </a:spcBef>
        <a:spcAft>
          <a:spcPts val="300"/>
        </a:spcAft>
        <a:buFont typeface="Wingdings" panose="05000000000000000000" charset="0"/>
        <a:buChar char=""/>
        <a:defRPr sz="1400" u="none" strike="noStrike" kern="1200" cap="none" spc="150" normalizeH="0" baseline="0">
          <a:solidFill>
            <a:schemeClr val="tx1">
              <a:lumMod val="65000"/>
              <a:lumOff val="35000"/>
            </a:schemeClr>
          </a:solidFill>
          <a:uFillTx/>
          <a:latin typeface="+mn-lt"/>
          <a:ea typeface="+mn-ea"/>
          <a:cs typeface="+mn-cs"/>
        </a:defRPr>
      </a:lvl4pPr>
      <a:lvl5pPr marL="2057400" indent="-228600" algn="l" defTabSz="914400" rtl="0" eaLnBrk="1" fontAlgn="auto" latinLnBrk="0" hangingPunct="1">
        <a:lnSpc>
          <a:spcPct val="120000"/>
        </a:lnSpc>
        <a:spcBef>
          <a:spcPts val="0"/>
        </a:spcBef>
        <a:spcAft>
          <a:spcPts val="300"/>
        </a:spcAft>
        <a:buFont typeface="Arial" panose="020B0604020202020204" pitchFamily="34" charset="0"/>
        <a:buChar char="•"/>
        <a:defRPr sz="1400" u="none" strike="noStrike" kern="1200" cap="none" spc="150" normalizeH="0" baseline="0">
          <a:solidFill>
            <a:schemeClr val="tx1">
              <a:lumMod val="65000"/>
              <a:lumOff val="35000"/>
            </a:schemeClr>
          </a:solidFill>
          <a:uFillTx/>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bwMode="auto">
      <p:bgPr>
        <a:blipFill dpi="0" rotWithShape="0">
          <a:blip r:embed="rId2"/>
          <a:srcRect/>
          <a:stretch>
            <a:fillRect/>
          </a:stretch>
        </a:blipFill>
        <a:effectLst/>
      </p:bgPr>
    </p:bg>
    <p:spTree>
      <p:nvGrpSpPr>
        <p:cNvPr id="1" name=""/>
        <p:cNvGrpSpPr/>
        <p:nvPr/>
      </p:nvGrpSpPr>
      <p:grpSpPr>
        <a:xfrm>
          <a:off x="0" y="0"/>
          <a:ext cx="0" cy="0"/>
          <a:chOff x="0" y="0"/>
          <a:chExt cx="0" cy="0"/>
        </a:xfrm>
      </p:grpSpPr>
      <p:pic>
        <p:nvPicPr>
          <p:cNvPr id="3" name="图片 2" descr="内页封面"/>
          <p:cNvPicPr>
            <a:picLocks noChangeAspect="1"/>
          </p:cNvPicPr>
          <p:nvPr userDrawn="1"/>
        </p:nvPicPr>
        <p:blipFill>
          <a:blip r:embed="rId3"/>
          <a:stretch>
            <a:fillRect/>
          </a:stretch>
        </p:blipFill>
        <p:spPr>
          <a:xfrm>
            <a:off x="0" y="4445"/>
            <a:ext cx="12192000" cy="6849110"/>
          </a:xfrm>
          <a:prstGeom prst="rect">
            <a:avLst/>
          </a:prstGeom>
        </p:spPr>
      </p:pic>
      <p:sp>
        <p:nvSpPr>
          <p:cNvPr id="1028" name="Rectangle 6"/>
          <p:cNvSpPr>
            <a:spLocks noGrp="1" noChangeArrowheads="1"/>
          </p:cNvSpPr>
          <p:nvPr>
            <p:ph type="body" idx="1"/>
          </p:nvPr>
        </p:nvSpPr>
        <p:spPr bwMode="auto">
          <a:xfrm>
            <a:off x="605155" y="1270000"/>
            <a:ext cx="10913745" cy="5114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p>
            <a:pPr lvl="0"/>
            <a:r>
              <a:rPr lang="zh-CN" altLang="zh-CN" smtClean="0"/>
              <a:t>单击此处编辑母版文本样式</a:t>
            </a:r>
            <a:endParaRPr lang="zh-CN" altLang="zh-CN" smtClean="0"/>
          </a:p>
          <a:p>
            <a:pPr lvl="1"/>
            <a:r>
              <a:rPr lang="zh-CN" altLang="zh-CN" smtClean="0"/>
              <a:t>第二级</a:t>
            </a:r>
            <a:endParaRPr lang="zh-CN" altLang="zh-CN" smtClean="0"/>
          </a:p>
          <a:p>
            <a:pPr lvl="2"/>
            <a:r>
              <a:rPr lang="zh-CN" altLang="zh-CN" smtClean="0"/>
              <a:t>第三级</a:t>
            </a:r>
            <a:endParaRPr lang="zh-CN" altLang="zh-CN" smtClean="0"/>
          </a:p>
          <a:p>
            <a:pPr lvl="3"/>
            <a:r>
              <a:rPr lang="zh-CN" altLang="zh-CN" smtClean="0"/>
              <a:t>第四级</a:t>
            </a:r>
            <a:endParaRPr lang="zh-CN" altLang="zh-CN" smtClean="0"/>
          </a:p>
          <a:p>
            <a:pPr lvl="4"/>
            <a:r>
              <a:rPr lang="zh-CN" altLang="zh-CN" smtClean="0"/>
              <a:t>第五级</a:t>
            </a:r>
            <a:endParaRPr lang="zh-CN" altLang="zh-CN" smtClean="0"/>
          </a:p>
        </p:txBody>
      </p:sp>
      <p:sp>
        <p:nvSpPr>
          <p:cNvPr id="1031" name="Rectangle 7"/>
          <p:cNvSpPr>
            <a:spLocks noGrp="1" noChangeArrowheads="1"/>
          </p:cNvSpPr>
          <p:nvPr>
            <p:ph type="dt" sz="half" idx="2"/>
          </p:nvPr>
        </p:nvSpPr>
        <p:spPr bwMode="auto">
          <a:xfrm>
            <a:off x="609600" y="6245225"/>
            <a:ext cx="28448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eaLnBrk="1" hangingPunct="1">
              <a:defRPr sz="1400"/>
            </a:lvl1pPr>
          </a:lstStyle>
          <a:p>
            <a:pPr fontAlgn="base">
              <a:spcBef>
                <a:spcPct val="0"/>
              </a:spcBef>
              <a:spcAft>
                <a:spcPct val="0"/>
              </a:spcAft>
              <a:defRPr/>
            </a:pPr>
            <a:endParaRPr lang="zh-CN" altLang="zh-CN">
              <a:solidFill>
                <a:srgbClr val="000000"/>
              </a:solidFill>
            </a:endParaRPr>
          </a:p>
        </p:txBody>
      </p:sp>
      <p:sp>
        <p:nvSpPr>
          <p:cNvPr id="1032" name="Rectangle 8"/>
          <p:cNvSpPr>
            <a:spLocks noGrp="1" noChangeArrowheads="1"/>
          </p:cNvSpPr>
          <p:nvPr>
            <p:ph type="ftr" sz="quarter" idx="3"/>
          </p:nvPr>
        </p:nvSpPr>
        <p:spPr bwMode="auto">
          <a:xfrm>
            <a:off x="4165600" y="6245225"/>
            <a:ext cx="38608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lgn="ctr" eaLnBrk="1" hangingPunct="1">
              <a:defRPr sz="1400"/>
            </a:lvl1pPr>
          </a:lstStyle>
          <a:p>
            <a:pPr fontAlgn="base">
              <a:spcBef>
                <a:spcPct val="0"/>
              </a:spcBef>
              <a:spcAft>
                <a:spcPct val="0"/>
              </a:spcAft>
              <a:defRPr/>
            </a:pPr>
            <a:endParaRPr lang="zh-CN" altLang="zh-CN">
              <a:solidFill>
                <a:srgbClr val="000000"/>
              </a:solidFill>
            </a:endParaRPr>
          </a:p>
        </p:txBody>
      </p:sp>
      <p:sp>
        <p:nvSpPr>
          <p:cNvPr id="1033" name="Rectangle 9"/>
          <p:cNvSpPr>
            <a:spLocks noGrp="1" noChangeArrowheads="1"/>
          </p:cNvSpPr>
          <p:nvPr>
            <p:ph type="sldNum" sz="quarter" idx="4"/>
          </p:nvPr>
        </p:nvSpPr>
        <p:spPr bwMode="auto">
          <a:xfrm>
            <a:off x="8737600" y="6245225"/>
            <a:ext cx="28448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lgn="r" eaLnBrk="1" hangingPunct="1">
              <a:defRPr sz="1400"/>
            </a:lvl1pPr>
          </a:lstStyle>
          <a:p>
            <a:pPr fontAlgn="base">
              <a:spcBef>
                <a:spcPct val="0"/>
              </a:spcBef>
              <a:spcAft>
                <a:spcPct val="0"/>
              </a:spcAft>
              <a:defRPr/>
            </a:pPr>
            <a:fld id="{FE87B4B1-16DD-4597-BAF4-F416D47B56D6}" type="slidenum">
              <a:rPr lang="zh-CN" altLang="zh-CN">
                <a:solidFill>
                  <a:srgbClr val="000000"/>
                </a:solidFill>
              </a:rPr>
            </a:fld>
            <a:endParaRPr lang="zh-CN" altLang="zh-CN">
              <a:solidFill>
                <a:srgbClr val="000000"/>
              </a:solidFill>
            </a:endParaRPr>
          </a:p>
        </p:txBody>
      </p:sp>
      <p:sp>
        <p:nvSpPr>
          <p:cNvPr id="1027" name="Rectangle 5"/>
          <p:cNvSpPr>
            <a:spLocks noGrp="1" noChangeArrowheads="1"/>
          </p:cNvSpPr>
          <p:nvPr>
            <p:ph type="title"/>
          </p:nvPr>
        </p:nvSpPr>
        <p:spPr bwMode="auto">
          <a:xfrm>
            <a:off x="1082675" y="343535"/>
            <a:ext cx="9516745" cy="7512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lstStyle/>
          <a:p>
            <a:pPr lvl="0"/>
            <a:r>
              <a:rPr lang="zh-CN" altLang="zh-CN" dirty="0" smtClean="0"/>
              <a:t>单击此处编辑母版标题样式</a:t>
            </a:r>
            <a:endParaRPr lang="zh-CN" altLang="zh-CN" dirty="0" smtClean="0"/>
          </a:p>
        </p:txBody>
      </p:sp>
    </p:spTree>
  </p:cSld>
  <p:clrMap bg1="lt1" tx1="dk1" bg2="lt2" tx2="dk2" accent1="accent1" accent2="accent2" accent3="accent3" accent4="accent4" accent5="accent5" accent6="accent6" hlink="hlink" folHlink="folHlink"/>
  <p:sldLayoutIdLst>
    <p:sldLayoutId id="2147483661" r:id="rId1"/>
  </p:sldLayoutIdLst>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txStyles>
    <p:titleStyle>
      <a:lvl1pPr algn="l" rtl="0" eaLnBrk="0" fontAlgn="base" hangingPunct="0">
        <a:spcBef>
          <a:spcPct val="0"/>
        </a:spcBef>
        <a:spcAft>
          <a:spcPct val="0"/>
        </a:spcAft>
        <a:defRPr sz="2400" b="1" kern="1200">
          <a:solidFill>
            <a:schemeClr val="tx2"/>
          </a:solidFill>
          <a:latin typeface="等线" panose="02010600030101010101" charset="-122"/>
          <a:ea typeface="等线" panose="02010600030101010101" charset="-122"/>
          <a:cs typeface="+mj-cs"/>
        </a:defRPr>
      </a:lvl1pPr>
      <a:lvl2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2pPr>
      <a:lvl3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3pPr>
      <a:lvl4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4pPr>
      <a:lvl5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5pPr>
      <a:lvl6pPr marL="457200" algn="l" rtl="0" fontAlgn="base">
        <a:spcBef>
          <a:spcPct val="0"/>
        </a:spcBef>
        <a:spcAft>
          <a:spcPct val="0"/>
        </a:spcAft>
        <a:defRPr sz="2400" b="1">
          <a:solidFill>
            <a:schemeClr val="tx2"/>
          </a:solidFill>
          <a:latin typeface="Arial" panose="020B0604020202020204" pitchFamily="34" charset="0"/>
          <a:ea typeface="GungsuhChe" charset="-127"/>
        </a:defRPr>
      </a:lvl6pPr>
      <a:lvl7pPr marL="914400" algn="l" rtl="0" fontAlgn="base">
        <a:spcBef>
          <a:spcPct val="0"/>
        </a:spcBef>
        <a:spcAft>
          <a:spcPct val="0"/>
        </a:spcAft>
        <a:defRPr sz="2400" b="1">
          <a:solidFill>
            <a:schemeClr val="tx2"/>
          </a:solidFill>
          <a:latin typeface="Arial" panose="020B0604020202020204" pitchFamily="34" charset="0"/>
          <a:ea typeface="GungsuhChe" charset="-127"/>
        </a:defRPr>
      </a:lvl7pPr>
      <a:lvl8pPr marL="1371600" algn="l" rtl="0" fontAlgn="base">
        <a:spcBef>
          <a:spcPct val="0"/>
        </a:spcBef>
        <a:spcAft>
          <a:spcPct val="0"/>
        </a:spcAft>
        <a:defRPr sz="2400" b="1">
          <a:solidFill>
            <a:schemeClr val="tx2"/>
          </a:solidFill>
          <a:latin typeface="Arial" panose="020B0604020202020204" pitchFamily="34" charset="0"/>
          <a:ea typeface="GungsuhChe" charset="-127"/>
        </a:defRPr>
      </a:lvl8pPr>
      <a:lvl9pPr marL="1828800" algn="l" rtl="0" fontAlgn="base">
        <a:spcBef>
          <a:spcPct val="0"/>
        </a:spcBef>
        <a:spcAft>
          <a:spcPct val="0"/>
        </a:spcAft>
        <a:defRPr sz="2400" b="1">
          <a:solidFill>
            <a:schemeClr val="tx2"/>
          </a:solidFill>
          <a:latin typeface="Arial" panose="020B0604020202020204" pitchFamily="34" charset="0"/>
          <a:ea typeface="GungsuhChe" charset="-127"/>
        </a:defRPr>
      </a:lvl9pPr>
    </p:titleStyle>
    <p:bodyStyle>
      <a:lvl1pPr marL="342900" indent="-3429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1pPr>
      <a:lvl2pPr marL="742950" indent="-285750" algn="l" rtl="0" eaLnBrk="0" fontAlgn="base" hangingPunct="0">
        <a:lnSpc>
          <a:spcPct val="125000"/>
        </a:lnSpc>
        <a:spcBef>
          <a:spcPct val="20000"/>
        </a:spcBef>
        <a:spcAft>
          <a:spcPct val="0"/>
        </a:spcAft>
        <a:buChar char="–"/>
        <a:defRPr kern="1200">
          <a:solidFill>
            <a:schemeClr val="tx1"/>
          </a:solidFill>
          <a:latin typeface="+mn-lt"/>
          <a:ea typeface="+mn-ea"/>
          <a:cs typeface="+mn-cs"/>
        </a:defRPr>
      </a:lvl2pPr>
      <a:lvl3pPr marL="1143000" indent="-2286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3pPr>
      <a:lvl4pPr marL="1600200" indent="-2286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4pPr>
      <a:lvl5pPr marL="2057400" indent="-2286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image" Target="../media/image3.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image" Target="../media/image4.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4" name="图片 3" descr="章节封面"/>
          <p:cNvPicPr>
            <a:picLocks noChangeAspect="1"/>
          </p:cNvPicPr>
          <p:nvPr/>
        </p:nvPicPr>
        <p:blipFill>
          <a:blip r:embed="rId1"/>
          <a:stretch>
            <a:fillRect/>
          </a:stretch>
        </p:blipFill>
        <p:spPr>
          <a:xfrm>
            <a:off x="0" y="5715"/>
            <a:ext cx="12192000" cy="6845935"/>
          </a:xfrm>
          <a:prstGeom prst="rect">
            <a:avLst/>
          </a:prstGeom>
        </p:spPr>
      </p:pic>
      <p:sp>
        <p:nvSpPr>
          <p:cNvPr id="8" name="文本框 7"/>
          <p:cNvSpPr txBox="1"/>
          <p:nvPr/>
        </p:nvSpPr>
        <p:spPr>
          <a:xfrm>
            <a:off x="3430905" y="2894330"/>
            <a:ext cx="8152130" cy="706755"/>
          </a:xfrm>
          <a:prstGeom prst="rect">
            <a:avLst/>
          </a:prstGeom>
          <a:noFill/>
        </p:spPr>
        <p:txBody>
          <a:bodyPr wrap="square" rtlCol="0">
            <a:spAutoFit/>
          </a:bodyPr>
          <a:p>
            <a:r>
              <a:rPr sz="4000" b="1" dirty="0">
                <a:solidFill>
                  <a:srgbClr val="000000"/>
                </a:solidFill>
                <a:latin typeface="汉仪铁线黑-65简" panose="00020600040101010101" charset="-122"/>
                <a:ea typeface="汉仪铁线黑-65简" panose="00020600040101010101" charset="-122"/>
                <a:cs typeface="汉仪铁线黑-65简" panose="00020600040101010101" charset="-122"/>
                <a:sym typeface="+mn-ea"/>
              </a:rPr>
              <a:t>第五章</a:t>
            </a:r>
            <a:r>
              <a:rPr lang="en-US" sz="4000" b="1" dirty="0">
                <a:solidFill>
                  <a:srgbClr val="000000"/>
                </a:solidFill>
                <a:latin typeface="汉仪铁线黑-65简" panose="00020600040101010101" charset="-122"/>
                <a:ea typeface="汉仪铁线黑-65简" panose="00020600040101010101" charset="-122"/>
                <a:cs typeface="汉仪铁线黑-65简" panose="00020600040101010101" charset="-122"/>
                <a:sym typeface="+mn-ea"/>
              </a:rPr>
              <a:t>   </a:t>
            </a:r>
            <a:r>
              <a:rPr sz="4000" b="1" dirty="0">
                <a:solidFill>
                  <a:srgbClr val="000000"/>
                </a:solidFill>
                <a:latin typeface="汉仪铁线黑-65简" panose="00020600040101010101" charset="-122"/>
                <a:ea typeface="汉仪铁线黑-65简" panose="00020600040101010101" charset="-122"/>
                <a:cs typeface="汉仪铁线黑-65简" panose="00020600040101010101" charset="-122"/>
                <a:sym typeface="+mn-ea"/>
              </a:rPr>
              <a:t>汇率决定理论</a:t>
            </a:r>
            <a:endParaRPr sz="4000" b="1" dirty="0">
              <a:solidFill>
                <a:srgbClr val="000000"/>
              </a:solidFill>
              <a:latin typeface="汉仪铁线黑-65简" panose="00020600040101010101" charset="-122"/>
              <a:ea typeface="汉仪铁线黑-65简" panose="00020600040101010101" charset="-122"/>
              <a:cs typeface="汉仪铁线黑-65简" panose="00020600040101010101" charset="-122"/>
              <a:sym typeface="+mn-ea"/>
            </a:endParaRPr>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en-US">
                <a:cs typeface="汉仪铁线黑-65简" panose="00020600040101010101" charset="-122"/>
                <a:sym typeface="+mn-ea"/>
              </a:rPr>
              <a:t>5.3  </a:t>
            </a:r>
            <a:r>
              <a:rPr>
                <a:cs typeface="汉仪铁线黑-65简" panose="00020600040101010101" charset="-122"/>
                <a:sym typeface="+mn-ea"/>
              </a:rPr>
              <a:t>购买力平价理论</a:t>
            </a:r>
            <a:endParaRPr lang="zh-CN" altLang="en-US"/>
          </a:p>
        </p:txBody>
      </p:sp>
      <p:sp>
        <p:nvSpPr>
          <p:cNvPr id="3" name="内容占位符 2"/>
          <p:cNvSpPr>
            <a:spLocks noGrp="1"/>
          </p:cNvSpPr>
          <p:nvPr>
            <p:ph idx="1"/>
          </p:nvPr>
        </p:nvSpPr>
        <p:spPr/>
        <p:txBody>
          <a:bodyPr/>
          <a:p>
            <a:pPr marL="0" algn="just">
              <a:buClrTx/>
              <a:buSzTx/>
              <a:buFontTx/>
              <a:buNone/>
            </a:pPr>
            <a:r>
              <a:rPr lang="zh-CN" altLang="en-US" sz="2600" b="1">
                <a:latin typeface="+mj-lt"/>
                <a:ea typeface="黑体" panose="02010609060101010101" charset="-122"/>
                <a:cs typeface="+mj-lt"/>
              </a:rPr>
              <a:t>5.3.4</a:t>
            </a:r>
            <a:r>
              <a:rPr lang="en-US" altLang="zh-CN" sz="2600" b="1">
                <a:latin typeface="+mj-lt"/>
                <a:ea typeface="黑体" panose="02010609060101010101" charset="-122"/>
                <a:cs typeface="+mj-lt"/>
              </a:rPr>
              <a:t> </a:t>
            </a:r>
            <a:r>
              <a:rPr lang="zh-CN" altLang="en-US" sz="2600" b="1">
                <a:latin typeface="+mj-lt"/>
                <a:ea typeface="黑体" panose="02010609060101010101" charset="-122"/>
                <a:cs typeface="+mj-lt"/>
              </a:rPr>
              <a:t>对购买力平价理论的评价</a:t>
            </a:r>
            <a:endParaRPr lang="zh-CN" altLang="en-US" sz="2600" b="1">
              <a:latin typeface="+mj-lt"/>
              <a:ea typeface="黑体" panose="02010609060101010101" charset="-122"/>
              <a:cs typeface="+mj-lt"/>
            </a:endParaRPr>
          </a:p>
          <a:p>
            <a:r>
              <a:rPr lang="zh-CN" altLang="en-US"/>
              <a:t>购买力平价理论揭示了汇率变动的长期原因： 一国物价上涨，纸币对内贬值，在短期内可能不会引起纸币对外贬值，但在长期内必定会引起纸币对外贬值。1970年年初，国际上又重新广泛实行浮动汇率制度，购买力平价理论再次盛行，如今已成为分析一国货币汇率是被低估还是高估的标准工具。在西方各国都实行浮动汇率制度的今天，这一汇率理论在一定程度上符合现实，尤其是在通货膨胀很严重的时期。</a:t>
            </a:r>
            <a:endParaRPr lang="zh-CN" altLang="en-US"/>
          </a:p>
          <a:p>
            <a:r>
              <a:rPr lang="zh-CN" altLang="en-US"/>
              <a:t>但该理论也存在一些不足： 首先，购买力平价理论把汇率的变动完全归结于购买力的变化，不但忽视了其他因素，其次，绝对购买力平价的成立是建立在诸多假设之上的，其中最重要的一个就是一价定律。</a:t>
            </a:r>
            <a:endParaRPr lang="zh-CN" altLang="en-US"/>
          </a:p>
          <a:p>
            <a:r>
              <a:rPr lang="zh-CN" altLang="en-US"/>
              <a:t>最后，这个理论在计算具体汇率时，存在许多困难，主要表现有三点： 一是在物价指数的选择上，是采用消费品物价指数，还是批发价格指数。二是商品的分类，运用购买力平价计算汇率，要求不同国家在商品的分类上达到一致性和可操作性，也就是之前提及的权重要一致，不然就不具有可比性。三是基期年的选择，相对购买力平价隐含了基期年汇率是均衡汇率的假设，准确选择基期年是保证一系列计算正确的大前提，而这样的基期年往往并不容易找到。</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en-US">
                <a:cs typeface="汉仪铁线黑-65简" panose="00020600040101010101" charset="-122"/>
                <a:sym typeface="+mn-ea"/>
              </a:rPr>
              <a:t>5.3  </a:t>
            </a:r>
            <a:r>
              <a:rPr>
                <a:cs typeface="汉仪铁线黑-65简" panose="00020600040101010101" charset="-122"/>
                <a:sym typeface="+mn-ea"/>
              </a:rPr>
              <a:t>购买力平价理论</a:t>
            </a:r>
            <a:endParaRPr lang="zh-CN" altLang="en-US"/>
          </a:p>
        </p:txBody>
      </p:sp>
      <p:sp>
        <p:nvSpPr>
          <p:cNvPr id="3" name="内容占位符 2"/>
          <p:cNvSpPr>
            <a:spLocks noGrp="1"/>
          </p:cNvSpPr>
          <p:nvPr>
            <p:ph idx="1"/>
          </p:nvPr>
        </p:nvSpPr>
        <p:spPr/>
        <p:txBody>
          <a:bodyPr/>
          <a:p>
            <a:pPr marL="0" algn="just">
              <a:buClrTx/>
              <a:buSzTx/>
              <a:buFontTx/>
              <a:buNone/>
            </a:pPr>
            <a:r>
              <a:rPr lang="zh-CN" altLang="en-US" sz="2600" b="1">
                <a:latin typeface="+mj-lt"/>
                <a:ea typeface="黑体" panose="02010609060101010101" charset="-122"/>
                <a:cs typeface="+mj-lt"/>
              </a:rPr>
              <a:t>5.3.5</a:t>
            </a:r>
            <a:r>
              <a:rPr lang="en-US" altLang="zh-CN" sz="2600" b="1">
                <a:latin typeface="+mj-lt"/>
                <a:ea typeface="黑体" panose="02010609060101010101" charset="-122"/>
                <a:cs typeface="+mj-lt"/>
              </a:rPr>
              <a:t> </a:t>
            </a:r>
            <a:r>
              <a:rPr lang="zh-CN" altLang="en-US" sz="2600" b="1">
                <a:latin typeface="+mj-lt"/>
                <a:ea typeface="黑体" panose="02010609060101010101" charset="-122"/>
                <a:cs typeface="+mj-lt"/>
              </a:rPr>
              <a:t>实际汇率</a:t>
            </a:r>
            <a:endParaRPr lang="zh-CN" altLang="en-US" sz="2600" b="1">
              <a:latin typeface="+mj-lt"/>
              <a:ea typeface="黑体" panose="02010609060101010101" charset="-122"/>
              <a:cs typeface="+mj-lt"/>
            </a:endParaRPr>
          </a:p>
          <a:p>
            <a:r>
              <a:rPr lang="zh-CN" altLang="en-US"/>
              <a:t>实际汇率（Real Exchange Rate）也称真实汇率，是指剔除两国名义货币因素的汇率水平，也就是名义汇率经过两国相对物价水平调整后的汇率水平。与名义汇率是外汇市场交易中真实存在的价格不同，实际汇率并不出现在任何外汇交易市场，而是纯粹虚拟的抽象经济学概念。</a:t>
            </a:r>
            <a:endParaRPr lang="zh-CN" altLang="en-US"/>
          </a:p>
          <a:p>
            <a:r>
              <a:rPr lang="zh-CN" altLang="en-US"/>
              <a:t>具体而言，实际汇率可以写成名义汇率与两国相对价格水平的乘积： e=E×PIfPId其中，e为实际汇率，E为名义汇率，PIf与PId分别表示外国价格指数和本国价格指数。</a:t>
            </a:r>
            <a:endParaRPr lang="zh-CN" altLang="en-US"/>
          </a:p>
          <a:p>
            <a:r>
              <a:rPr lang="zh-CN" altLang="en-US"/>
              <a:t>实际汇率测度的关键在于物价水平的选取，不同的选取往往有不同的含义。经济学研究中，最常用的价格指数包括四类： 消费者物价指数（CPI）、批发价格指数（WPI）、国内生产总值平减指数（GDP Deflator）和生产者物价指数（PPI）。</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en-US">
                <a:cs typeface="汉仪铁线黑-65简" panose="00020600040101010101" charset="-122"/>
                <a:sym typeface="+mn-ea"/>
              </a:rPr>
              <a:t>5.4  </a:t>
            </a:r>
            <a:r>
              <a:rPr>
                <a:cs typeface="汉仪铁线黑-65简" panose="00020600040101010101" charset="-122"/>
                <a:sym typeface="+mn-ea"/>
              </a:rPr>
              <a:t>利率平价理论</a:t>
            </a:r>
            <a:endParaRPr lang="zh-CN" altLang="en-US"/>
          </a:p>
        </p:txBody>
      </p:sp>
      <p:sp>
        <p:nvSpPr>
          <p:cNvPr id="3" name="内容占位符 2"/>
          <p:cNvSpPr>
            <a:spLocks noGrp="1"/>
          </p:cNvSpPr>
          <p:nvPr>
            <p:ph idx="1"/>
          </p:nvPr>
        </p:nvSpPr>
        <p:spPr/>
        <p:txBody>
          <a:bodyPr/>
          <a:p>
            <a:pPr marL="0" algn="just">
              <a:buClrTx/>
              <a:buSzTx/>
              <a:buFontTx/>
              <a:buNone/>
            </a:pPr>
            <a:r>
              <a:rPr lang="zh-CN" altLang="en-US" sz="2600" b="1">
                <a:latin typeface="+mj-lt"/>
                <a:ea typeface="黑体" panose="02010609060101010101" charset="-122"/>
                <a:cs typeface="+mj-lt"/>
              </a:rPr>
              <a:t>5.4.1</a:t>
            </a:r>
            <a:r>
              <a:rPr lang="en-US" altLang="zh-CN" sz="2600" b="1">
                <a:latin typeface="+mj-lt"/>
                <a:ea typeface="黑体" panose="02010609060101010101" charset="-122"/>
                <a:cs typeface="+mj-lt"/>
              </a:rPr>
              <a:t> </a:t>
            </a:r>
            <a:r>
              <a:rPr lang="zh-CN" altLang="en-US" sz="2600" b="1">
                <a:latin typeface="+mj-lt"/>
                <a:ea typeface="黑体" panose="02010609060101010101" charset="-122"/>
                <a:cs typeface="+mj-lt"/>
              </a:rPr>
              <a:t>抵补利率平价</a:t>
            </a:r>
            <a:endParaRPr lang="zh-CN" altLang="en-US" sz="2600" b="1">
              <a:latin typeface="+mj-lt"/>
              <a:ea typeface="黑体" panose="02010609060101010101" charset="-122"/>
              <a:cs typeface="+mj-lt"/>
            </a:endParaRPr>
          </a:p>
          <a:p>
            <a:r>
              <a:rPr lang="zh-CN" altLang="en-US"/>
              <a:t>抵补利率平价（Covered Interest Rate Parity）理论的经济意义为汇率的远期升水或贴水率等于两国货币利率之差。如果本国利率高于外国，那么本币在远期将贬值；反之，则在远期将升值。</a:t>
            </a:r>
            <a:endParaRPr lang="zh-CN" altLang="en-US"/>
          </a:p>
          <a:p>
            <a:r>
              <a:rPr lang="zh-CN" altLang="en-US"/>
              <a:t>现实世界中，大多数国家的市场利率不高，使得这一表达式通常符合现实，其经济含义是一国货币的远期升水（或贴水）等于该国利率低于（或高于）另一国利率的数额。换个角度说，若即期汇率上升而两国利率差没有发生变化，则远期汇率必须上升以维持远期升水不变，此时，任何使即期汇率上升（或下降）的因素也会使远期汇率上升（或下降）。实际上，在过去的几十年里，世界主要货币的短期利率差异没有发生多大变化，因此，任何两种货币之间的即期汇率和远期汇率趋于同时上升或下降。</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en-US">
                <a:cs typeface="汉仪铁线黑-65简" panose="00020600040101010101" charset="-122"/>
                <a:sym typeface="+mn-ea"/>
              </a:rPr>
              <a:t>5.4  </a:t>
            </a:r>
            <a:r>
              <a:rPr>
                <a:cs typeface="汉仪铁线黑-65简" panose="00020600040101010101" charset="-122"/>
                <a:sym typeface="+mn-ea"/>
              </a:rPr>
              <a:t>利率平价理论</a:t>
            </a:r>
            <a:endParaRPr lang="zh-CN" altLang="en-US"/>
          </a:p>
        </p:txBody>
      </p:sp>
      <p:sp>
        <p:nvSpPr>
          <p:cNvPr id="3" name="内容占位符 2"/>
          <p:cNvSpPr>
            <a:spLocks noGrp="1"/>
          </p:cNvSpPr>
          <p:nvPr>
            <p:ph idx="1"/>
          </p:nvPr>
        </p:nvSpPr>
        <p:spPr/>
        <p:txBody>
          <a:bodyPr/>
          <a:p>
            <a:pPr marL="0" algn="just">
              <a:buClrTx/>
              <a:buSzTx/>
              <a:buFontTx/>
              <a:buNone/>
            </a:pPr>
            <a:r>
              <a:rPr lang="zh-CN" altLang="en-US" sz="2600" b="1">
                <a:latin typeface="+mj-lt"/>
                <a:ea typeface="黑体" panose="02010609060101010101" charset="-122"/>
                <a:cs typeface="+mj-lt"/>
              </a:rPr>
              <a:t>5.4.2</a:t>
            </a:r>
            <a:r>
              <a:rPr lang="en-US" altLang="zh-CN" sz="2600" b="1">
                <a:latin typeface="+mj-lt"/>
                <a:ea typeface="黑体" panose="02010609060101010101" charset="-122"/>
                <a:cs typeface="+mj-lt"/>
              </a:rPr>
              <a:t> </a:t>
            </a:r>
            <a:r>
              <a:rPr lang="zh-CN" altLang="en-US" sz="2600" b="1">
                <a:latin typeface="+mj-lt"/>
                <a:ea typeface="黑体" panose="02010609060101010101" charset="-122"/>
                <a:cs typeface="+mj-lt"/>
              </a:rPr>
              <a:t>非抵补利率平价</a:t>
            </a:r>
            <a:endParaRPr lang="zh-CN" altLang="en-US" sz="2600" b="1">
              <a:latin typeface="+mj-lt"/>
              <a:ea typeface="黑体" panose="02010609060101010101" charset="-122"/>
              <a:cs typeface="+mj-lt"/>
            </a:endParaRPr>
          </a:p>
          <a:p>
            <a:r>
              <a:rPr lang="zh-CN" altLang="en-US"/>
              <a:t>非抵补利率平价（Uncovered Interest Rate Parity），顾名思义，就是在没有对冲汇率风险的情况下的利率平价。</a:t>
            </a:r>
            <a:endParaRPr lang="zh-CN" altLang="en-US"/>
          </a:p>
          <a:p>
            <a:r>
              <a:rPr lang="zh-CN" altLang="en-US"/>
              <a:t>总结来说，利率平价理论的推理是严密的，在阐述远期汇率变动以及利率对汇率产生的影响方面具有实践价值。它突破了传统的国际收支和物价水平的范畴，从资本流动的角度研究了汇率的变化，奠定了现代汇率理论的基础。但该理论也存在一些缺陷： 一是没有考虑交易成本，在实际交易中，如果交易成本过高，就会影响套利收益，从而影响汇率与利率之间的关系；二是假设资金在各国间自由流动，但实际上，资金在国际市场上流动会受到外汇管制和外汇市场不发达等因素的阻碍；三是假设套利资金是无限的，因此套利者可以不断进行抵补套利，直到利率平价成立，而在现实世界中，显然套利资金的规模是有限的。</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en-US">
                <a:cs typeface="汉仪铁线黑-65简" panose="00020600040101010101" charset="-122"/>
                <a:sym typeface="+mn-ea"/>
              </a:rPr>
              <a:t>5.5  </a:t>
            </a:r>
            <a:r>
              <a:rPr>
                <a:cs typeface="汉仪铁线黑-65简" panose="00020600040101010101" charset="-122"/>
                <a:sym typeface="+mn-ea"/>
              </a:rPr>
              <a:t>国际收支与汇率</a:t>
            </a:r>
            <a:endParaRPr lang="zh-CN" altLang="en-US"/>
          </a:p>
        </p:txBody>
      </p:sp>
      <p:sp>
        <p:nvSpPr>
          <p:cNvPr id="3" name="内容占位符 2"/>
          <p:cNvSpPr>
            <a:spLocks noGrp="1"/>
          </p:cNvSpPr>
          <p:nvPr>
            <p:ph idx="1"/>
          </p:nvPr>
        </p:nvSpPr>
        <p:spPr/>
        <p:txBody>
          <a:bodyPr/>
          <a:p>
            <a:pPr marL="0" algn="just">
              <a:buClrTx/>
              <a:buSzTx/>
              <a:buFontTx/>
              <a:buNone/>
            </a:pPr>
            <a:r>
              <a:rPr lang="zh-CN" altLang="en-US" sz="2600" b="1">
                <a:latin typeface="+mj-lt"/>
                <a:ea typeface="黑体" panose="02010609060101010101" charset="-122"/>
                <a:cs typeface="+mj-lt"/>
              </a:rPr>
              <a:t>5.5.1</a:t>
            </a:r>
            <a:r>
              <a:rPr lang="en-US" altLang="zh-CN" sz="2600" b="1">
                <a:latin typeface="+mj-lt"/>
                <a:ea typeface="黑体" panose="02010609060101010101" charset="-122"/>
                <a:cs typeface="+mj-lt"/>
              </a:rPr>
              <a:t> </a:t>
            </a:r>
            <a:r>
              <a:rPr lang="zh-CN" altLang="en-US" sz="2600" b="1">
                <a:latin typeface="+mj-lt"/>
                <a:ea typeface="黑体" panose="02010609060101010101" charset="-122"/>
                <a:cs typeface="+mj-lt"/>
              </a:rPr>
              <a:t>国际收支平衡表</a:t>
            </a:r>
            <a:endParaRPr lang="zh-CN" altLang="en-US" sz="2600" b="1">
              <a:latin typeface="+mj-lt"/>
              <a:ea typeface="黑体" panose="02010609060101010101" charset="-122"/>
              <a:cs typeface="+mj-lt"/>
            </a:endParaRPr>
          </a:p>
          <a:p>
            <a:r>
              <a:rPr lang="zh-CN" altLang="en-US"/>
              <a:t>要了解一国的国际收支，离不开一国的国际收支平衡表。国际收支平衡表是反映一个经济实体在一定时期内以货币单位表示的全部对外经济往来的统计表。它是按复式记账原理编制的，每一笔交易都须同时记录相应的借方和贷方。国际收支平衡表包括经常项目、资本和金融项目以及净误差与遗漏项目。</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en-US">
                <a:cs typeface="汉仪铁线黑-65简" panose="00020600040101010101" charset="-122"/>
                <a:sym typeface="+mn-ea"/>
              </a:rPr>
              <a:t>5.5  </a:t>
            </a:r>
            <a:r>
              <a:rPr>
                <a:cs typeface="汉仪铁线黑-65简" panose="00020600040101010101" charset="-122"/>
                <a:sym typeface="+mn-ea"/>
              </a:rPr>
              <a:t>国际收支与汇率</a:t>
            </a:r>
            <a:endParaRPr lang="zh-CN" altLang="en-US"/>
          </a:p>
        </p:txBody>
      </p:sp>
      <p:sp>
        <p:nvSpPr>
          <p:cNvPr id="3" name="内容占位符 2"/>
          <p:cNvSpPr>
            <a:spLocks noGrp="1"/>
          </p:cNvSpPr>
          <p:nvPr>
            <p:ph idx="1"/>
          </p:nvPr>
        </p:nvSpPr>
        <p:spPr/>
        <p:txBody>
          <a:bodyPr/>
          <a:p>
            <a:pPr marL="0" algn="just">
              <a:buClrTx/>
              <a:buSzTx/>
              <a:buFontTx/>
              <a:buNone/>
            </a:pPr>
            <a:r>
              <a:rPr lang="zh-CN" altLang="en-US" sz="2600" b="1">
                <a:latin typeface="+mj-lt"/>
                <a:ea typeface="黑体" panose="02010609060101010101" charset="-122"/>
                <a:cs typeface="+mj-lt"/>
              </a:rPr>
              <a:t>5.5.2</a:t>
            </a:r>
            <a:r>
              <a:rPr lang="en-US" altLang="zh-CN" sz="2600" b="1">
                <a:latin typeface="+mj-lt"/>
                <a:ea typeface="黑体" panose="02010609060101010101" charset="-122"/>
                <a:cs typeface="+mj-lt"/>
              </a:rPr>
              <a:t> </a:t>
            </a:r>
            <a:r>
              <a:rPr lang="zh-CN" altLang="en-US" sz="2600" b="1">
                <a:latin typeface="+mj-lt"/>
                <a:ea typeface="黑体" panose="02010609060101010101" charset="-122"/>
                <a:cs typeface="+mj-lt"/>
              </a:rPr>
              <a:t>国际收支理论</a:t>
            </a:r>
            <a:endParaRPr lang="zh-CN" altLang="en-US" sz="2600" b="1">
              <a:latin typeface="+mj-lt"/>
              <a:ea typeface="黑体" panose="02010609060101010101" charset="-122"/>
              <a:cs typeface="+mj-lt"/>
            </a:endParaRPr>
          </a:p>
          <a:p>
            <a:r>
              <a:rPr lang="zh-CN" altLang="en-US"/>
              <a:t>国际收支理论的理论渊源可以追溯到14世纪。1861年，英国经济学家戈逊正式提出国际借贷论，他认为外汇汇率是由外汇的供给和需求的相互作用决定的，外汇的供求由国际借贷引起，当外汇供大于求时，外汇将贬值。第二次世界大战后，随着凯恩斯主义的宏观经济分析被广泛使用，很多学者应用凯恩斯模型来说明影响国际收支的因素，进而分析这些因素如何通过国际收支作用到汇率，从而形成了国际收支说的现代形式。</a:t>
            </a:r>
            <a:endParaRPr lang="zh-CN" altLang="en-US"/>
          </a:p>
          <a:p>
            <a:r>
              <a:rPr lang="zh-CN" altLang="en-US"/>
              <a:t>国际收支理论（The Theory of Balance of Payment）认为，一国的外汇供给取决于该国国际收支的贷方项目，如商品和劳务的出口、资金的流入等；外汇需求取决于该国国际收支的借方项目，如商品和劳务的进口、资金流出等。外汇供应减少或外汇需求增加，则外汇升值；外汇供应增加或外汇需求减少，则外汇贬值；当外汇供需相等时，此时的汇率即为均衡汇率。</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en-US">
                <a:cs typeface="汉仪铁线黑-65简" panose="00020600040101010101" charset="-122"/>
                <a:sym typeface="+mn-ea"/>
              </a:rPr>
              <a:t>5.5  </a:t>
            </a:r>
            <a:r>
              <a:rPr>
                <a:cs typeface="汉仪铁线黑-65简" panose="00020600040101010101" charset="-122"/>
                <a:sym typeface="+mn-ea"/>
              </a:rPr>
              <a:t>国际收支与汇率</a:t>
            </a:r>
            <a:endParaRPr lang="zh-CN" altLang="en-US"/>
          </a:p>
        </p:txBody>
      </p:sp>
      <p:sp>
        <p:nvSpPr>
          <p:cNvPr id="3" name="内容占位符 2"/>
          <p:cNvSpPr>
            <a:spLocks noGrp="1"/>
          </p:cNvSpPr>
          <p:nvPr>
            <p:ph idx="1"/>
          </p:nvPr>
        </p:nvSpPr>
        <p:spPr/>
        <p:txBody>
          <a:bodyPr/>
          <a:p>
            <a:pPr marL="0" algn="just">
              <a:buClrTx/>
              <a:buSzTx/>
              <a:buFontTx/>
              <a:buNone/>
            </a:pPr>
            <a:r>
              <a:rPr lang="zh-CN" altLang="en-US" sz="2600" b="1">
                <a:latin typeface="+mj-lt"/>
                <a:ea typeface="黑体" panose="02010609060101010101" charset="-122"/>
                <a:cs typeface="+mj-lt"/>
              </a:rPr>
              <a:t>5.5.3</a:t>
            </a:r>
            <a:r>
              <a:rPr lang="en-US" altLang="zh-CN" sz="2600" b="1">
                <a:latin typeface="+mj-lt"/>
                <a:ea typeface="黑体" panose="02010609060101010101" charset="-122"/>
                <a:cs typeface="+mj-lt"/>
              </a:rPr>
              <a:t> </a:t>
            </a:r>
            <a:r>
              <a:rPr lang="zh-CN" altLang="en-US" sz="2600" b="1">
                <a:latin typeface="+mj-lt"/>
                <a:ea typeface="黑体" panose="02010609060101010101" charset="-122"/>
                <a:cs typeface="+mj-lt"/>
              </a:rPr>
              <a:t>我国国际收支情况</a:t>
            </a:r>
            <a:endParaRPr lang="zh-CN" altLang="en-US" sz="2600" b="1">
              <a:latin typeface="+mj-lt"/>
              <a:ea typeface="黑体" panose="02010609060101010101" charset="-122"/>
              <a:cs typeface="+mj-lt"/>
            </a:endParaRPr>
          </a:p>
          <a:p>
            <a:r>
              <a:rPr lang="zh-CN" altLang="en-US"/>
              <a:t>从国际经验可知，一国的国际收支结构与经济增长模式有着密切的联系，我国独特的国际收支变化则反映了我国独特的经济增长模式。图54展示了2007年至2018年我国经常项目以及资本和金融项目净值的变化情况。</a:t>
            </a:r>
            <a:endParaRPr lang="zh-CN" altLang="en-US"/>
          </a:p>
          <a:p>
            <a:r>
              <a:rPr lang="zh-CN" altLang="en-US"/>
              <a:t>一国的国际收支结构是国家经济运行状况、竞争能力等的综合体现，也与一国的经济发展阶段密切相关。从国际经验看，在大国经济崛起的过程中，特定的国际收支结构映射着经济增长阶段与潜力。一</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en-US">
                <a:cs typeface="汉仪铁线黑-65简" panose="00020600040101010101" charset="-122"/>
                <a:sym typeface="+mn-ea"/>
              </a:rPr>
              <a:t>5.6  </a:t>
            </a:r>
            <a:r>
              <a:rPr>
                <a:cs typeface="汉仪铁线黑-65简" panose="00020600040101010101" charset="-122"/>
                <a:sym typeface="+mn-ea"/>
              </a:rPr>
              <a:t>投资者心理与羊群效应</a:t>
            </a:r>
            <a:endParaRPr lang="zh-CN" altLang="en-US"/>
          </a:p>
        </p:txBody>
      </p:sp>
      <p:sp>
        <p:nvSpPr>
          <p:cNvPr id="3" name="内容占位符 2"/>
          <p:cNvSpPr>
            <a:spLocks noGrp="1"/>
          </p:cNvSpPr>
          <p:nvPr>
            <p:ph idx="1"/>
          </p:nvPr>
        </p:nvSpPr>
        <p:spPr/>
        <p:txBody>
          <a:bodyPr/>
          <a:p>
            <a:pPr marL="0" algn="just">
              <a:buClrTx/>
              <a:buSzTx/>
              <a:buFontTx/>
              <a:buNone/>
            </a:pPr>
            <a:r>
              <a:rPr lang="zh-CN" altLang="en-US" sz="2600" b="1">
                <a:latin typeface="+mj-lt"/>
                <a:ea typeface="黑体" panose="02010609060101010101" charset="-122"/>
                <a:cs typeface="+mj-lt"/>
                <a:sym typeface="+mn-ea"/>
              </a:rPr>
              <a:t>投资者心理</a:t>
            </a:r>
            <a:endParaRPr lang="zh-CN" altLang="en-US" sz="2600" b="1">
              <a:latin typeface="+mj-lt"/>
              <a:ea typeface="黑体" panose="02010609060101010101" charset="-122"/>
              <a:cs typeface="+mj-lt"/>
              <a:sym typeface="+mn-ea"/>
            </a:endParaRPr>
          </a:p>
          <a:p>
            <a:r>
              <a:rPr lang="zh-CN" altLang="en-US"/>
              <a:t>实证检验证明，传统的汇率决定理论并不能有效解释汇率的短期波动，于是，现代汇率决定理论突破了传统基本因素分析的框架，引入了预期、信息、心理等非基本因素的概念。一些学者开始意识到，也许投资者的心理会影响短期汇率的变化。实证检验也说明了，各种心理因素在决定市场交易商对未来汇率的预期时起着重要的作用。这也就是说，投资者的预期反过来具有一种自我实现的倾向。举例来说，1992年美国金融大鳄索罗斯以其投资基金资产作为担保，借入数十亿英镑，立即卖出换取德国马克。当他进行该操作时，市场上的外汇交易商闻风而动，也抛出英镑买入马克，从而触发了经典的跟风效应，交易商像羊群一样在同样的时间向同样的方向前进。</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en-US">
                <a:cs typeface="汉仪铁线黑-65简" panose="00020600040101010101" charset="-122"/>
                <a:sym typeface="+mn-ea"/>
              </a:rPr>
              <a:t>5.6  </a:t>
            </a:r>
            <a:r>
              <a:rPr>
                <a:cs typeface="汉仪铁线黑-65简" panose="00020600040101010101" charset="-122"/>
                <a:sym typeface="+mn-ea"/>
              </a:rPr>
              <a:t>投资者心理与羊群效应</a:t>
            </a:r>
            <a:endParaRPr lang="zh-CN" altLang="en-US"/>
          </a:p>
        </p:txBody>
      </p:sp>
      <p:sp>
        <p:nvSpPr>
          <p:cNvPr id="3" name="内容占位符 2"/>
          <p:cNvSpPr>
            <a:spLocks noGrp="1"/>
          </p:cNvSpPr>
          <p:nvPr>
            <p:ph idx="1"/>
          </p:nvPr>
        </p:nvSpPr>
        <p:spPr/>
        <p:txBody>
          <a:bodyPr/>
          <a:p>
            <a:pPr marL="0" algn="just">
              <a:buClrTx/>
              <a:buSzTx/>
              <a:buFontTx/>
              <a:buNone/>
            </a:pPr>
            <a:r>
              <a:rPr lang="zh-CN" altLang="en-US" sz="2600" b="1">
                <a:latin typeface="+mj-lt"/>
                <a:ea typeface="黑体" panose="02010609060101010101" charset="-122"/>
                <a:cs typeface="+mj-lt"/>
              </a:rPr>
              <a:t>羊群效应</a:t>
            </a:r>
            <a:endParaRPr lang="zh-CN" altLang="en-US" sz="2600" b="1">
              <a:latin typeface="+mj-lt"/>
              <a:ea typeface="黑体" panose="02010609060101010101" charset="-122"/>
              <a:cs typeface="+mj-lt"/>
            </a:endParaRPr>
          </a:p>
          <a:p>
            <a:r>
              <a:rPr lang="zh-CN" altLang="en-US"/>
              <a:t>在金融市场中，当投资者处于信息环境不确定的情况下，他们的行为开始受其他因素的影响而模仿他人的决策，或者出现过度依赖舆论的行为，这种金融市场中的跟风效应就可以被称为羊群效应（The Effect of Sheep Flock）。由于羊群效应涉及多个投资主体的相关性行为，对于市场的稳定和效率有很大影响，因此也与金融危机有着密切的关系。2008年10月，冰岛克朗相对于美元、欧元、英镑等主要货币的汇率在一个月内贬值了一半多，大量冰岛的个人与公司为了降低他们在金融危机中的损失而将手中持有的冰岛克朗兑换成外国货币，对本国货币需求的减少降低了其价值。越来越多的个人和公司选择跟风抛售本币只会进一步降低汇率并引发了一场严重的金融危机。</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en-US">
                <a:cs typeface="汉仪铁线黑-65简" panose="00020600040101010101" charset="-122"/>
                <a:sym typeface="+mn-ea"/>
              </a:rPr>
              <a:t>5.7  </a:t>
            </a:r>
            <a:r>
              <a:rPr>
                <a:cs typeface="汉仪铁线黑-65简" panose="00020600040101010101" charset="-122"/>
                <a:sym typeface="+mn-ea"/>
              </a:rPr>
              <a:t>国际货币体系与汇率制度</a:t>
            </a:r>
            <a:endParaRPr lang="zh-CN" altLang="en-US"/>
          </a:p>
        </p:txBody>
      </p:sp>
      <p:sp>
        <p:nvSpPr>
          <p:cNvPr id="3" name="内容占位符 2"/>
          <p:cNvSpPr>
            <a:spLocks noGrp="1"/>
          </p:cNvSpPr>
          <p:nvPr>
            <p:ph idx="1"/>
          </p:nvPr>
        </p:nvSpPr>
        <p:spPr/>
        <p:txBody>
          <a:bodyPr/>
          <a:p>
            <a:pPr marL="0" algn="just">
              <a:buClrTx/>
              <a:buSzTx/>
              <a:buFontTx/>
              <a:buNone/>
            </a:pPr>
            <a:r>
              <a:rPr lang="zh-CN" altLang="en-US" sz="2600" b="1">
                <a:latin typeface="+mj-lt"/>
                <a:ea typeface="黑体" panose="02010609060101010101" charset="-122"/>
                <a:cs typeface="+mj-lt"/>
              </a:rPr>
              <a:t>5.7.1</a:t>
            </a:r>
            <a:r>
              <a:rPr lang="en-US" altLang="zh-CN" sz="2600" b="1">
                <a:latin typeface="+mj-lt"/>
                <a:ea typeface="黑体" panose="02010609060101010101" charset="-122"/>
                <a:cs typeface="+mj-lt"/>
              </a:rPr>
              <a:t> </a:t>
            </a:r>
            <a:r>
              <a:rPr lang="zh-CN" altLang="en-US" sz="2600" b="1">
                <a:latin typeface="+mj-lt"/>
                <a:ea typeface="黑体" panose="02010609060101010101" charset="-122"/>
                <a:cs typeface="+mj-lt"/>
              </a:rPr>
              <a:t>国际货币体系的演化</a:t>
            </a:r>
            <a:endParaRPr lang="zh-CN" altLang="en-US" sz="2600" b="1">
              <a:latin typeface="+mj-lt"/>
              <a:ea typeface="黑体" panose="02010609060101010101" charset="-122"/>
              <a:cs typeface="+mj-lt"/>
            </a:endParaRPr>
          </a:p>
          <a:p>
            <a:pPr marL="0" algn="just">
              <a:buClrTx/>
              <a:buSzTx/>
              <a:buFontTx/>
              <a:buNone/>
            </a:pPr>
            <a:r>
              <a:rPr lang="zh-CN" altLang="en-US" sz="2000" b="1">
                <a:latin typeface="Arial" panose="020B0604020202020204" pitchFamily="34" charset="0"/>
                <a:ea typeface="华文楷体" panose="02010600040101010101" charset="-122"/>
                <a:cs typeface="Arial" panose="020B0604020202020204" pitchFamily="34" charset="0"/>
              </a:rPr>
              <a:t>（1） 金本位制（1870～1914年）</a:t>
            </a:r>
            <a:endParaRPr lang="zh-CN" altLang="en-US" sz="2000" b="1">
              <a:latin typeface="Arial" panose="020B0604020202020204" pitchFamily="34" charset="0"/>
              <a:ea typeface="华文楷体" panose="02010600040101010101" charset="-122"/>
              <a:cs typeface="Arial" panose="020B0604020202020204" pitchFamily="34" charset="0"/>
            </a:endParaRPr>
          </a:p>
          <a:p>
            <a:pPr marL="0" algn="just">
              <a:buClrTx/>
              <a:buSzTx/>
              <a:buFontTx/>
              <a:buNone/>
            </a:pPr>
            <a:r>
              <a:rPr lang="zh-CN" altLang="en-US" sz="2000" b="1">
                <a:latin typeface="Arial" panose="020B0604020202020204" pitchFamily="34" charset="0"/>
                <a:ea typeface="华文楷体" panose="02010600040101010101" charset="-122"/>
                <a:cs typeface="Arial" panose="020B0604020202020204" pitchFamily="34" charset="0"/>
              </a:rPr>
              <a:t>（2） 布雷顿森林体系（1944～1973年）</a:t>
            </a:r>
            <a:endParaRPr lang="zh-CN" altLang="en-US" sz="2000" b="1">
              <a:latin typeface="Arial" panose="020B0604020202020204" pitchFamily="34" charset="0"/>
              <a:ea typeface="华文楷体" panose="02010600040101010101" charset="-122"/>
              <a:cs typeface="Arial" panose="020B0604020202020204" pitchFamily="34" charset="0"/>
            </a:endParaRPr>
          </a:p>
          <a:p>
            <a:pPr marL="0" algn="just">
              <a:buClrTx/>
              <a:buSzTx/>
              <a:buFontTx/>
              <a:buNone/>
            </a:pPr>
            <a:r>
              <a:rPr lang="zh-CN" altLang="en-US" sz="2000" b="1">
                <a:latin typeface="Arial" panose="020B0604020202020204" pitchFamily="34" charset="0"/>
                <a:ea typeface="华文楷体" panose="02010600040101010101" charset="-122"/>
                <a:cs typeface="Arial" panose="020B0604020202020204" pitchFamily="34" charset="0"/>
              </a:rPr>
              <a:t>（3） 后布雷顿森林体系（自1973年至今）</a:t>
            </a:r>
            <a:r>
              <a:rPr lang="zh-CN" altLang="en-US"/>
              <a:t></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099" name="直接连接符 18"/>
          <p:cNvSpPr/>
          <p:nvPr/>
        </p:nvSpPr>
        <p:spPr>
          <a:xfrm>
            <a:off x="2501265" y="1123950"/>
            <a:ext cx="1588" cy="4933950"/>
          </a:xfrm>
          <a:prstGeom prst="line">
            <a:avLst/>
          </a:prstGeom>
          <a:ln w="9525" cap="flat" cmpd="sng">
            <a:solidFill>
              <a:srgbClr val="076F8B"/>
            </a:solidFill>
            <a:prstDash val="solid"/>
            <a:headEnd type="none" w="med" len="med"/>
            <a:tailEnd type="none" w="med" len="med"/>
          </a:ln>
        </p:spPr>
      </p:sp>
      <p:sp>
        <p:nvSpPr>
          <p:cNvPr id="4100" name="TextBox 19"/>
          <p:cNvSpPr/>
          <p:nvPr/>
        </p:nvSpPr>
        <p:spPr>
          <a:xfrm>
            <a:off x="1709103" y="4870450"/>
            <a:ext cx="503237" cy="953135"/>
          </a:xfrm>
          <a:prstGeom prst="rect">
            <a:avLst/>
          </a:prstGeom>
          <a:noFill/>
          <a:ln w="9525">
            <a:noFill/>
          </a:ln>
        </p:spPr>
        <p:txBody>
          <a:bodyPr>
            <a:spAutoFit/>
          </a:bodyPr>
          <a:lstStyle>
            <a:lvl1pPr marL="342900" indent="-3429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1pPr>
            <a:lvl2pPr marL="742950" indent="-285750" algn="l" rtl="0" eaLnBrk="0" fontAlgn="base" hangingPunct="0">
              <a:lnSpc>
                <a:spcPct val="125000"/>
              </a:lnSpc>
              <a:spcBef>
                <a:spcPct val="20000"/>
              </a:spcBef>
              <a:spcAft>
                <a:spcPct val="0"/>
              </a:spcAft>
              <a:buChar char="–"/>
              <a:defRPr kern="1200">
                <a:solidFill>
                  <a:schemeClr val="tx1"/>
                </a:solidFill>
                <a:latin typeface="+mn-lt"/>
                <a:ea typeface="+mn-ea"/>
                <a:cs typeface="+mn-cs"/>
              </a:defRPr>
            </a:lvl2pPr>
            <a:lvl3pPr marL="1143000" indent="-2286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3pPr>
            <a:lvl4pPr marL="1600200" indent="-2286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4pPr>
            <a:lvl5pPr marL="2057400" indent="-2286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5pPr>
          </a:lstStyle>
          <a:p>
            <a:pPr marL="0" lvl="0" indent="0" eaLnBrk="1" hangingPunct="1">
              <a:lnSpc>
                <a:spcPct val="100000"/>
              </a:lnSpc>
              <a:spcBef>
                <a:spcPct val="0"/>
              </a:spcBef>
              <a:buNone/>
            </a:pPr>
            <a:r>
              <a:rPr lang="zh-CN" altLang="en-US" sz="2800" b="1" dirty="0">
                <a:solidFill>
                  <a:schemeClr val="accent6">
                    <a:lumMod val="75000"/>
                  </a:schemeClr>
                </a:solidFill>
                <a:latin typeface="汉仪铁线黑-65简" panose="00020600040101010101" charset="-122"/>
                <a:ea typeface="汉仪铁线黑-65简" panose="00020600040101010101" charset="-122"/>
              </a:rPr>
              <a:t>目录</a:t>
            </a:r>
            <a:endParaRPr lang="zh-CN" altLang="en-US" sz="2800" b="1" dirty="0">
              <a:solidFill>
                <a:schemeClr val="accent6">
                  <a:lumMod val="75000"/>
                </a:schemeClr>
              </a:solidFill>
              <a:latin typeface="汉仪铁线黑-65简" panose="00020600040101010101" charset="-122"/>
              <a:ea typeface="汉仪铁线黑-65简" panose="00020600040101010101" charset="-122"/>
            </a:endParaRPr>
          </a:p>
        </p:txBody>
      </p:sp>
      <p:grpSp>
        <p:nvGrpSpPr>
          <p:cNvPr id="8" name="组合 7"/>
          <p:cNvGrpSpPr/>
          <p:nvPr/>
        </p:nvGrpSpPr>
        <p:grpSpPr>
          <a:xfrm>
            <a:off x="2660015" y="1127125"/>
            <a:ext cx="6075045" cy="4959985"/>
            <a:chOff x="4189" y="2178"/>
            <a:chExt cx="9567" cy="7811"/>
          </a:xfrm>
        </p:grpSpPr>
        <p:grpSp>
          <p:nvGrpSpPr>
            <p:cNvPr id="4098" name="Group 2"/>
            <p:cNvGrpSpPr/>
            <p:nvPr/>
          </p:nvGrpSpPr>
          <p:grpSpPr>
            <a:xfrm rot="0">
              <a:off x="4556" y="2178"/>
              <a:ext cx="9180" cy="1017"/>
              <a:chOff x="0" y="0"/>
              <a:chExt cx="8840" cy="1019"/>
            </a:xfrm>
          </p:grpSpPr>
          <p:sp>
            <p:nvSpPr>
              <p:cNvPr id="4111" name="矩形 1"/>
              <p:cNvSpPr/>
              <p:nvPr/>
            </p:nvSpPr>
            <p:spPr>
              <a:xfrm>
                <a:off x="0" y="0"/>
                <a:ext cx="8840" cy="1019"/>
              </a:xfrm>
              <a:prstGeom prst="rect">
                <a:avLst/>
              </a:prstGeom>
              <a:gradFill>
                <a:gsLst>
                  <a:gs pos="77000">
                    <a:srgbClr val="007BD3"/>
                  </a:gs>
                  <a:gs pos="100000">
                    <a:srgbClr val="034373"/>
                  </a:gs>
                </a:gsLst>
                <a:lin ang="5400000" scaled="0"/>
              </a:gradFill>
              <a:ln w="9525">
                <a:noFill/>
              </a:ln>
            </p:spPr>
            <p:txBody>
              <a:bodyPr anchor="ctr" anchorCtr="0"/>
              <a:lstStyle>
                <a:lvl1pPr marL="342900" indent="-3429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1pPr>
                <a:lvl2pPr marL="742950" indent="-285750" algn="l" rtl="0" eaLnBrk="0" fontAlgn="base" hangingPunct="0">
                  <a:lnSpc>
                    <a:spcPct val="125000"/>
                  </a:lnSpc>
                  <a:spcBef>
                    <a:spcPct val="20000"/>
                  </a:spcBef>
                  <a:spcAft>
                    <a:spcPct val="0"/>
                  </a:spcAft>
                  <a:buChar char="–"/>
                  <a:defRPr kern="1200">
                    <a:solidFill>
                      <a:schemeClr val="tx1"/>
                    </a:solidFill>
                    <a:latin typeface="+mn-lt"/>
                    <a:ea typeface="+mn-ea"/>
                    <a:cs typeface="+mn-cs"/>
                  </a:defRPr>
                </a:lvl2pPr>
                <a:lvl3pPr marL="1143000" indent="-2286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3pPr>
                <a:lvl4pPr marL="1600200" indent="-2286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4pPr>
                <a:lvl5pPr marL="2057400" indent="-2286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5pPr>
              </a:lstStyle>
              <a:p>
                <a:pPr marL="0" lvl="0" indent="0" algn="ctr" eaLnBrk="1" hangingPunct="1">
                  <a:lnSpc>
                    <a:spcPct val="100000"/>
                  </a:lnSpc>
                  <a:spcBef>
                    <a:spcPct val="0"/>
                  </a:spcBef>
                  <a:buNone/>
                </a:pPr>
                <a:endParaRPr lang="zh-CN" altLang="zh-CN" sz="2000" dirty="0">
                  <a:solidFill>
                    <a:schemeClr val="bg1"/>
                  </a:solidFill>
                  <a:latin typeface="汉仪铁线黑-65简" panose="00020600040101010101" charset="-122"/>
                  <a:ea typeface="汉仪铁线黑-65简" panose="00020600040101010101" charset="-122"/>
                  <a:sym typeface="宋体" panose="02010600030101010101" pitchFamily="2" charset="-122"/>
                </a:endParaRPr>
              </a:p>
            </p:txBody>
          </p:sp>
          <p:grpSp>
            <p:nvGrpSpPr>
              <p:cNvPr id="4112" name="Group 4"/>
              <p:cNvGrpSpPr/>
              <p:nvPr/>
            </p:nvGrpSpPr>
            <p:grpSpPr>
              <a:xfrm>
                <a:off x="108" y="36"/>
                <a:ext cx="8673" cy="981"/>
                <a:chOff x="0" y="0"/>
                <a:chExt cx="8673" cy="981"/>
              </a:xfrm>
            </p:grpSpPr>
            <p:pic>
              <p:nvPicPr>
                <p:cNvPr id="4113" name="Picture 3"/>
                <p:cNvPicPr>
                  <a:picLocks noChangeAspect="1"/>
                </p:cNvPicPr>
                <p:nvPr/>
              </p:nvPicPr>
              <p:blipFill>
                <a:blip r:embed="rId1"/>
                <a:srcRect l="42921" t="28023" r="18097" b="53534"/>
                <a:stretch>
                  <a:fillRect/>
                </a:stretch>
              </p:blipFill>
              <p:spPr>
                <a:xfrm rot="10800000">
                  <a:off x="6422" y="0"/>
                  <a:ext cx="2251" cy="981"/>
                </a:xfrm>
                <a:prstGeom prst="rect">
                  <a:avLst/>
                </a:prstGeom>
                <a:noFill/>
                <a:ln w="9525">
                  <a:noFill/>
                </a:ln>
              </p:spPr>
            </p:pic>
            <p:sp>
              <p:nvSpPr>
                <p:cNvPr id="4114" name="TextBox 2"/>
                <p:cNvSpPr/>
                <p:nvPr/>
              </p:nvSpPr>
              <p:spPr>
                <a:xfrm>
                  <a:off x="0" y="193"/>
                  <a:ext cx="8260" cy="726"/>
                </a:xfrm>
                <a:prstGeom prst="rect">
                  <a:avLst/>
                </a:prstGeom>
                <a:noFill/>
                <a:ln w="9525">
                  <a:noFill/>
                </a:ln>
              </p:spPr>
              <p:txBody>
                <a:bodyPr>
                  <a:spAutoFit/>
                </a:bodyPr>
                <a:lstStyle>
                  <a:lvl1pPr marL="342900" indent="-3429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1pPr>
                  <a:lvl2pPr marL="742950" indent="-285750" algn="l" rtl="0" eaLnBrk="0" fontAlgn="base" hangingPunct="0">
                    <a:lnSpc>
                      <a:spcPct val="125000"/>
                    </a:lnSpc>
                    <a:spcBef>
                      <a:spcPct val="20000"/>
                    </a:spcBef>
                    <a:spcAft>
                      <a:spcPct val="0"/>
                    </a:spcAft>
                    <a:buChar char="–"/>
                    <a:defRPr kern="1200">
                      <a:solidFill>
                        <a:schemeClr val="tx1"/>
                      </a:solidFill>
                      <a:latin typeface="+mn-lt"/>
                      <a:ea typeface="+mn-ea"/>
                      <a:cs typeface="+mn-cs"/>
                    </a:defRPr>
                  </a:lvl2pPr>
                  <a:lvl3pPr marL="1143000" indent="-2286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3pPr>
                  <a:lvl4pPr marL="1600200" indent="-2286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4pPr>
                  <a:lvl5pPr marL="2057400" indent="-2286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5pPr>
                </a:lstStyle>
                <a:p>
                  <a:pPr marL="0" lvl="0" indent="0" eaLnBrk="1" hangingPunct="1">
                    <a:lnSpc>
                      <a:spcPct val="100000"/>
                    </a:lnSpc>
                    <a:spcBef>
                      <a:spcPct val="0"/>
                    </a:spcBef>
                    <a:buNone/>
                  </a:pPr>
                  <a:r>
                    <a:rPr lang="en-US" sz="2400">
                      <a:solidFill>
                        <a:schemeClr val="bg1"/>
                      </a:solidFill>
                      <a:latin typeface="汉仪铁线黑-65简" panose="00020600040101010101" charset="-122"/>
                      <a:ea typeface="汉仪铁线黑-65简" panose="00020600040101010101" charset="-122"/>
                      <a:cs typeface="汉仪铁线黑-65简" panose="00020600040101010101" charset="-122"/>
                      <a:sym typeface="+mn-ea"/>
                    </a:rPr>
                    <a:t>5.1  </a:t>
                  </a:r>
                  <a:r>
                    <a:rPr lang="zh-CN" sz="2400">
                      <a:solidFill>
                        <a:schemeClr val="bg1"/>
                      </a:solidFill>
                      <a:latin typeface="汉仪铁线黑-65简" panose="00020600040101010101" charset="-122"/>
                      <a:ea typeface="汉仪铁线黑-65简" panose="00020600040101010101" charset="-122"/>
                      <a:cs typeface="汉仪铁线黑-65简" panose="00020600040101010101" charset="-122"/>
                      <a:sym typeface="+mn-ea"/>
                    </a:rPr>
                    <a:t>汇率</a:t>
                  </a:r>
                  <a:endParaRPr lang="zh-CN" altLang="en-US" sz="2400" b="1" dirty="0">
                    <a:solidFill>
                      <a:schemeClr val="bg1"/>
                    </a:solidFill>
                    <a:latin typeface="汉仪铁线黑-65简" panose="00020600040101010101" charset="-122"/>
                    <a:ea typeface="汉仪铁线黑-65简" panose="00020600040101010101" charset="-122"/>
                    <a:cs typeface="汉仪铁线黑-65简" panose="00020600040101010101" charset="-122"/>
                    <a:sym typeface="+mn-ea"/>
                  </a:endParaRPr>
                </a:p>
              </p:txBody>
            </p:sp>
          </p:grpSp>
        </p:grpSp>
        <p:grpSp>
          <p:nvGrpSpPr>
            <p:cNvPr id="21" name="Group 2"/>
            <p:cNvGrpSpPr/>
            <p:nvPr/>
          </p:nvGrpSpPr>
          <p:grpSpPr>
            <a:xfrm rot="0">
              <a:off x="4556" y="3331"/>
              <a:ext cx="9180" cy="1017"/>
              <a:chOff x="0" y="0"/>
              <a:chExt cx="8840" cy="1019"/>
            </a:xfrm>
          </p:grpSpPr>
          <p:sp>
            <p:nvSpPr>
              <p:cNvPr id="22" name="矩形 1"/>
              <p:cNvSpPr/>
              <p:nvPr/>
            </p:nvSpPr>
            <p:spPr>
              <a:xfrm>
                <a:off x="0" y="0"/>
                <a:ext cx="8840" cy="1019"/>
              </a:xfrm>
              <a:prstGeom prst="rect">
                <a:avLst/>
              </a:prstGeom>
              <a:gradFill>
                <a:gsLst>
                  <a:gs pos="77000">
                    <a:srgbClr val="007BD3"/>
                  </a:gs>
                  <a:gs pos="100000">
                    <a:srgbClr val="034373"/>
                  </a:gs>
                </a:gsLst>
                <a:lin ang="5400000" scaled="0"/>
              </a:gradFill>
              <a:ln w="9525">
                <a:noFill/>
              </a:ln>
            </p:spPr>
            <p:txBody>
              <a:bodyPr anchor="ctr" anchorCtr="0"/>
              <a:lstStyle>
                <a:lvl1pPr marL="342900" indent="-3429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1pPr>
                <a:lvl2pPr marL="742950" indent="-285750" algn="l" rtl="0" eaLnBrk="0" fontAlgn="base" hangingPunct="0">
                  <a:lnSpc>
                    <a:spcPct val="125000"/>
                  </a:lnSpc>
                  <a:spcBef>
                    <a:spcPct val="20000"/>
                  </a:spcBef>
                  <a:spcAft>
                    <a:spcPct val="0"/>
                  </a:spcAft>
                  <a:buChar char="–"/>
                  <a:defRPr kern="1200">
                    <a:solidFill>
                      <a:schemeClr val="tx1"/>
                    </a:solidFill>
                    <a:latin typeface="+mn-lt"/>
                    <a:ea typeface="+mn-ea"/>
                    <a:cs typeface="+mn-cs"/>
                  </a:defRPr>
                </a:lvl2pPr>
                <a:lvl3pPr marL="1143000" indent="-2286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3pPr>
                <a:lvl4pPr marL="1600200" indent="-2286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4pPr>
                <a:lvl5pPr marL="2057400" indent="-2286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5pPr>
              </a:lstStyle>
              <a:p>
                <a:pPr marL="0" lvl="0" indent="0" algn="ctr" eaLnBrk="1" hangingPunct="1">
                  <a:lnSpc>
                    <a:spcPct val="100000"/>
                  </a:lnSpc>
                  <a:spcBef>
                    <a:spcPct val="0"/>
                  </a:spcBef>
                  <a:buNone/>
                </a:pPr>
                <a:endParaRPr lang="zh-CN" altLang="zh-CN" sz="2000" dirty="0">
                  <a:solidFill>
                    <a:schemeClr val="bg1"/>
                  </a:solidFill>
                  <a:latin typeface="汉仪铁线黑-65简" panose="00020600040101010101" charset="-122"/>
                  <a:ea typeface="汉仪铁线黑-65简" panose="00020600040101010101" charset="-122"/>
                  <a:sym typeface="宋体" panose="02010600030101010101" pitchFamily="2" charset="-122"/>
                </a:endParaRPr>
              </a:p>
            </p:txBody>
          </p:sp>
          <p:grpSp>
            <p:nvGrpSpPr>
              <p:cNvPr id="23" name="Group 4"/>
              <p:cNvGrpSpPr/>
              <p:nvPr/>
            </p:nvGrpSpPr>
            <p:grpSpPr>
              <a:xfrm>
                <a:off x="108" y="36"/>
                <a:ext cx="8673" cy="981"/>
                <a:chOff x="0" y="0"/>
                <a:chExt cx="8673" cy="981"/>
              </a:xfrm>
            </p:grpSpPr>
            <p:pic>
              <p:nvPicPr>
                <p:cNvPr id="24" name="Picture 3"/>
                <p:cNvPicPr>
                  <a:picLocks noChangeAspect="1"/>
                </p:cNvPicPr>
                <p:nvPr/>
              </p:nvPicPr>
              <p:blipFill>
                <a:blip r:embed="rId1"/>
                <a:srcRect l="42921" t="28023" r="18097" b="53534"/>
                <a:stretch>
                  <a:fillRect/>
                </a:stretch>
              </p:blipFill>
              <p:spPr>
                <a:xfrm rot="10800000">
                  <a:off x="6422" y="0"/>
                  <a:ext cx="2251" cy="981"/>
                </a:xfrm>
                <a:prstGeom prst="rect">
                  <a:avLst/>
                </a:prstGeom>
                <a:noFill/>
                <a:ln w="9525">
                  <a:noFill/>
                </a:ln>
              </p:spPr>
            </p:pic>
            <p:sp>
              <p:nvSpPr>
                <p:cNvPr id="25" name="TextBox 2"/>
                <p:cNvSpPr/>
                <p:nvPr/>
              </p:nvSpPr>
              <p:spPr>
                <a:xfrm>
                  <a:off x="0" y="193"/>
                  <a:ext cx="8260" cy="726"/>
                </a:xfrm>
                <a:prstGeom prst="rect">
                  <a:avLst/>
                </a:prstGeom>
                <a:noFill/>
                <a:ln w="9525">
                  <a:noFill/>
                </a:ln>
              </p:spPr>
              <p:txBody>
                <a:bodyPr>
                  <a:spAutoFit/>
                </a:bodyPr>
                <a:lstStyle>
                  <a:lvl1pPr marL="342900" indent="-3429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1pPr>
                  <a:lvl2pPr marL="742950" indent="-285750" algn="l" rtl="0" eaLnBrk="0" fontAlgn="base" hangingPunct="0">
                    <a:lnSpc>
                      <a:spcPct val="125000"/>
                    </a:lnSpc>
                    <a:spcBef>
                      <a:spcPct val="20000"/>
                    </a:spcBef>
                    <a:spcAft>
                      <a:spcPct val="0"/>
                    </a:spcAft>
                    <a:buChar char="–"/>
                    <a:defRPr kern="1200">
                      <a:solidFill>
                        <a:schemeClr val="tx1"/>
                      </a:solidFill>
                      <a:latin typeface="+mn-lt"/>
                      <a:ea typeface="+mn-ea"/>
                      <a:cs typeface="+mn-cs"/>
                    </a:defRPr>
                  </a:lvl2pPr>
                  <a:lvl3pPr marL="1143000" indent="-2286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3pPr>
                  <a:lvl4pPr marL="1600200" indent="-2286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4pPr>
                  <a:lvl5pPr marL="2057400" indent="-2286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5pPr>
                </a:lstStyle>
                <a:p>
                  <a:pPr marL="0" lvl="0" indent="0" eaLnBrk="1" hangingPunct="1">
                    <a:lnSpc>
                      <a:spcPct val="100000"/>
                    </a:lnSpc>
                    <a:spcBef>
                      <a:spcPct val="0"/>
                    </a:spcBef>
                    <a:buNone/>
                  </a:pPr>
                  <a:r>
                    <a:rPr lang="en-US" sz="2400">
                      <a:solidFill>
                        <a:schemeClr val="bg1"/>
                      </a:solidFill>
                      <a:latin typeface="汉仪铁线黑-65简" panose="00020600040101010101" charset="-122"/>
                      <a:ea typeface="汉仪铁线黑-65简" panose="00020600040101010101" charset="-122"/>
                      <a:cs typeface="汉仪铁线黑-65简" panose="00020600040101010101" charset="-122"/>
                      <a:sym typeface="+mn-ea"/>
                    </a:rPr>
                    <a:t>5.2  </a:t>
                  </a:r>
                  <a:r>
                    <a:rPr lang="zh-CN" sz="2400">
                      <a:solidFill>
                        <a:schemeClr val="bg1"/>
                      </a:solidFill>
                      <a:latin typeface="汉仪铁线黑-65简" panose="00020600040101010101" charset="-122"/>
                      <a:ea typeface="汉仪铁线黑-65简" panose="00020600040101010101" charset="-122"/>
                      <a:cs typeface="汉仪铁线黑-65简" panose="00020600040101010101" charset="-122"/>
                      <a:sym typeface="+mn-ea"/>
                    </a:rPr>
                    <a:t>一价定律</a:t>
                  </a:r>
                  <a:endParaRPr lang="zh-CN" altLang="en-US" sz="2400" b="1" dirty="0">
                    <a:solidFill>
                      <a:schemeClr val="bg1"/>
                    </a:solidFill>
                    <a:latin typeface="汉仪铁线黑-65简" panose="00020600040101010101" charset="-122"/>
                    <a:ea typeface="汉仪铁线黑-65简" panose="00020600040101010101" charset="-122"/>
                    <a:cs typeface="汉仪铁线黑-65简" panose="00020600040101010101" charset="-122"/>
                    <a:sym typeface="+mn-ea"/>
                  </a:endParaRPr>
                </a:p>
              </p:txBody>
            </p:sp>
          </p:grpSp>
        </p:grpSp>
        <p:grpSp>
          <p:nvGrpSpPr>
            <p:cNvPr id="26" name="Group 2"/>
            <p:cNvGrpSpPr/>
            <p:nvPr/>
          </p:nvGrpSpPr>
          <p:grpSpPr>
            <a:xfrm rot="0">
              <a:off x="4558" y="4447"/>
              <a:ext cx="9180" cy="1017"/>
              <a:chOff x="0" y="0"/>
              <a:chExt cx="8840" cy="1019"/>
            </a:xfrm>
          </p:grpSpPr>
          <p:sp>
            <p:nvSpPr>
              <p:cNvPr id="27" name="矩形 1"/>
              <p:cNvSpPr/>
              <p:nvPr/>
            </p:nvSpPr>
            <p:spPr>
              <a:xfrm>
                <a:off x="0" y="0"/>
                <a:ext cx="8840" cy="1019"/>
              </a:xfrm>
              <a:prstGeom prst="rect">
                <a:avLst/>
              </a:prstGeom>
              <a:gradFill>
                <a:gsLst>
                  <a:gs pos="77000">
                    <a:srgbClr val="007BD3"/>
                  </a:gs>
                  <a:gs pos="100000">
                    <a:srgbClr val="034373"/>
                  </a:gs>
                </a:gsLst>
                <a:lin ang="5400000" scaled="0"/>
              </a:gradFill>
              <a:ln w="9525">
                <a:noFill/>
              </a:ln>
            </p:spPr>
            <p:txBody>
              <a:bodyPr anchor="ctr" anchorCtr="0"/>
              <a:lstStyle>
                <a:lvl1pPr marL="342900" indent="-3429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1pPr>
                <a:lvl2pPr marL="742950" indent="-285750" algn="l" rtl="0" eaLnBrk="0" fontAlgn="base" hangingPunct="0">
                  <a:lnSpc>
                    <a:spcPct val="125000"/>
                  </a:lnSpc>
                  <a:spcBef>
                    <a:spcPct val="20000"/>
                  </a:spcBef>
                  <a:spcAft>
                    <a:spcPct val="0"/>
                  </a:spcAft>
                  <a:buChar char="–"/>
                  <a:defRPr kern="1200">
                    <a:solidFill>
                      <a:schemeClr val="tx1"/>
                    </a:solidFill>
                    <a:latin typeface="+mn-lt"/>
                    <a:ea typeface="+mn-ea"/>
                    <a:cs typeface="+mn-cs"/>
                  </a:defRPr>
                </a:lvl2pPr>
                <a:lvl3pPr marL="1143000" indent="-2286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3pPr>
                <a:lvl4pPr marL="1600200" indent="-2286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4pPr>
                <a:lvl5pPr marL="2057400" indent="-2286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5pPr>
              </a:lstStyle>
              <a:p>
                <a:pPr marL="0" lvl="0" indent="0" algn="ctr" eaLnBrk="1" hangingPunct="1">
                  <a:lnSpc>
                    <a:spcPct val="100000"/>
                  </a:lnSpc>
                  <a:spcBef>
                    <a:spcPct val="0"/>
                  </a:spcBef>
                  <a:buNone/>
                </a:pPr>
                <a:endParaRPr lang="zh-CN" altLang="zh-CN" sz="2000" dirty="0">
                  <a:solidFill>
                    <a:schemeClr val="bg1"/>
                  </a:solidFill>
                  <a:latin typeface="汉仪铁线黑-65简" panose="00020600040101010101" charset="-122"/>
                  <a:ea typeface="汉仪铁线黑-65简" panose="00020600040101010101" charset="-122"/>
                  <a:sym typeface="宋体" panose="02010600030101010101" pitchFamily="2" charset="-122"/>
                </a:endParaRPr>
              </a:p>
            </p:txBody>
          </p:sp>
          <p:grpSp>
            <p:nvGrpSpPr>
              <p:cNvPr id="28" name="Group 4"/>
              <p:cNvGrpSpPr/>
              <p:nvPr/>
            </p:nvGrpSpPr>
            <p:grpSpPr>
              <a:xfrm>
                <a:off x="108" y="36"/>
                <a:ext cx="8673" cy="981"/>
                <a:chOff x="0" y="0"/>
                <a:chExt cx="8673" cy="981"/>
              </a:xfrm>
            </p:grpSpPr>
            <p:pic>
              <p:nvPicPr>
                <p:cNvPr id="29" name="Picture 3"/>
                <p:cNvPicPr>
                  <a:picLocks noChangeAspect="1"/>
                </p:cNvPicPr>
                <p:nvPr/>
              </p:nvPicPr>
              <p:blipFill>
                <a:blip r:embed="rId1"/>
                <a:srcRect l="42921" t="28023" r="18097" b="53534"/>
                <a:stretch>
                  <a:fillRect/>
                </a:stretch>
              </p:blipFill>
              <p:spPr>
                <a:xfrm rot="10800000">
                  <a:off x="6422" y="0"/>
                  <a:ext cx="2251" cy="981"/>
                </a:xfrm>
                <a:prstGeom prst="rect">
                  <a:avLst/>
                </a:prstGeom>
                <a:noFill/>
                <a:ln w="9525">
                  <a:noFill/>
                </a:ln>
              </p:spPr>
            </p:pic>
            <p:sp>
              <p:nvSpPr>
                <p:cNvPr id="30" name="TextBox 2"/>
                <p:cNvSpPr/>
                <p:nvPr/>
              </p:nvSpPr>
              <p:spPr>
                <a:xfrm>
                  <a:off x="0" y="193"/>
                  <a:ext cx="8260" cy="726"/>
                </a:xfrm>
                <a:prstGeom prst="rect">
                  <a:avLst/>
                </a:prstGeom>
                <a:noFill/>
                <a:ln w="9525">
                  <a:noFill/>
                </a:ln>
              </p:spPr>
              <p:txBody>
                <a:bodyPr>
                  <a:spAutoFit/>
                </a:bodyPr>
                <a:lstStyle>
                  <a:lvl1pPr marL="342900" indent="-3429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1pPr>
                  <a:lvl2pPr marL="742950" indent="-285750" algn="l" rtl="0" eaLnBrk="0" fontAlgn="base" hangingPunct="0">
                    <a:lnSpc>
                      <a:spcPct val="125000"/>
                    </a:lnSpc>
                    <a:spcBef>
                      <a:spcPct val="20000"/>
                    </a:spcBef>
                    <a:spcAft>
                      <a:spcPct val="0"/>
                    </a:spcAft>
                    <a:buChar char="–"/>
                    <a:defRPr kern="1200">
                      <a:solidFill>
                        <a:schemeClr val="tx1"/>
                      </a:solidFill>
                      <a:latin typeface="+mn-lt"/>
                      <a:ea typeface="+mn-ea"/>
                      <a:cs typeface="+mn-cs"/>
                    </a:defRPr>
                  </a:lvl2pPr>
                  <a:lvl3pPr marL="1143000" indent="-2286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3pPr>
                  <a:lvl4pPr marL="1600200" indent="-2286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4pPr>
                  <a:lvl5pPr marL="2057400" indent="-2286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5pPr>
                </a:lstStyle>
                <a:p>
                  <a:pPr marL="0" lvl="0" indent="0" eaLnBrk="1" hangingPunct="1">
                    <a:lnSpc>
                      <a:spcPct val="100000"/>
                    </a:lnSpc>
                    <a:spcBef>
                      <a:spcPct val="0"/>
                    </a:spcBef>
                    <a:buNone/>
                  </a:pPr>
                  <a:r>
                    <a:rPr lang="en-US" sz="2400">
                      <a:solidFill>
                        <a:schemeClr val="bg1"/>
                      </a:solidFill>
                      <a:latin typeface="汉仪铁线黑-65简" panose="00020600040101010101" charset="-122"/>
                      <a:ea typeface="汉仪铁线黑-65简" panose="00020600040101010101" charset="-122"/>
                      <a:cs typeface="汉仪铁线黑-65简" panose="00020600040101010101" charset="-122"/>
                      <a:sym typeface="+mn-ea"/>
                    </a:rPr>
                    <a:t>5.3  </a:t>
                  </a:r>
                  <a:r>
                    <a:rPr lang="zh-CN" sz="2400">
                      <a:solidFill>
                        <a:schemeClr val="bg1"/>
                      </a:solidFill>
                      <a:latin typeface="汉仪铁线黑-65简" panose="00020600040101010101" charset="-122"/>
                      <a:ea typeface="汉仪铁线黑-65简" panose="00020600040101010101" charset="-122"/>
                      <a:cs typeface="汉仪铁线黑-65简" panose="00020600040101010101" charset="-122"/>
                      <a:sym typeface="+mn-ea"/>
                    </a:rPr>
                    <a:t>购买力平价理论</a:t>
                  </a:r>
                  <a:endParaRPr lang="zh-CN" altLang="en-US" sz="2400" b="1" dirty="0">
                    <a:solidFill>
                      <a:schemeClr val="bg1"/>
                    </a:solidFill>
                    <a:latin typeface="汉仪铁线黑-65简" panose="00020600040101010101" charset="-122"/>
                    <a:ea typeface="汉仪铁线黑-65简" panose="00020600040101010101" charset="-122"/>
                    <a:cs typeface="汉仪铁线黑-65简" panose="00020600040101010101" charset="-122"/>
                    <a:sym typeface="+mn-ea"/>
                  </a:endParaRPr>
                </a:p>
              </p:txBody>
            </p:sp>
          </p:grpSp>
        </p:grpSp>
        <p:grpSp>
          <p:nvGrpSpPr>
            <p:cNvPr id="31" name="Group 2"/>
            <p:cNvGrpSpPr/>
            <p:nvPr/>
          </p:nvGrpSpPr>
          <p:grpSpPr>
            <a:xfrm rot="0">
              <a:off x="4566" y="5585"/>
              <a:ext cx="9180" cy="1017"/>
              <a:chOff x="0" y="0"/>
              <a:chExt cx="8840" cy="1019"/>
            </a:xfrm>
          </p:grpSpPr>
          <p:sp>
            <p:nvSpPr>
              <p:cNvPr id="32" name="矩形 1"/>
              <p:cNvSpPr/>
              <p:nvPr/>
            </p:nvSpPr>
            <p:spPr>
              <a:xfrm>
                <a:off x="0" y="0"/>
                <a:ext cx="8840" cy="1019"/>
              </a:xfrm>
              <a:prstGeom prst="rect">
                <a:avLst/>
              </a:prstGeom>
              <a:gradFill>
                <a:gsLst>
                  <a:gs pos="77000">
                    <a:srgbClr val="007BD3"/>
                  </a:gs>
                  <a:gs pos="100000">
                    <a:srgbClr val="034373"/>
                  </a:gs>
                </a:gsLst>
                <a:lin ang="5400000" scaled="0"/>
              </a:gradFill>
              <a:ln w="9525">
                <a:noFill/>
              </a:ln>
            </p:spPr>
            <p:txBody>
              <a:bodyPr anchor="ctr" anchorCtr="0"/>
              <a:lstStyle>
                <a:lvl1pPr marL="342900" indent="-3429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1pPr>
                <a:lvl2pPr marL="742950" indent="-285750" algn="l" rtl="0" eaLnBrk="0" fontAlgn="base" hangingPunct="0">
                  <a:lnSpc>
                    <a:spcPct val="125000"/>
                  </a:lnSpc>
                  <a:spcBef>
                    <a:spcPct val="20000"/>
                  </a:spcBef>
                  <a:spcAft>
                    <a:spcPct val="0"/>
                  </a:spcAft>
                  <a:buChar char="–"/>
                  <a:defRPr kern="1200">
                    <a:solidFill>
                      <a:schemeClr val="tx1"/>
                    </a:solidFill>
                    <a:latin typeface="+mn-lt"/>
                    <a:ea typeface="+mn-ea"/>
                    <a:cs typeface="+mn-cs"/>
                  </a:defRPr>
                </a:lvl2pPr>
                <a:lvl3pPr marL="1143000" indent="-2286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3pPr>
                <a:lvl4pPr marL="1600200" indent="-2286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4pPr>
                <a:lvl5pPr marL="2057400" indent="-2286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5pPr>
              </a:lstStyle>
              <a:p>
                <a:pPr marL="0" lvl="0" indent="0" algn="ctr" eaLnBrk="1" hangingPunct="1">
                  <a:lnSpc>
                    <a:spcPct val="100000"/>
                  </a:lnSpc>
                  <a:spcBef>
                    <a:spcPct val="0"/>
                  </a:spcBef>
                  <a:buNone/>
                </a:pPr>
                <a:endParaRPr lang="zh-CN" altLang="zh-CN" sz="2000" dirty="0">
                  <a:solidFill>
                    <a:schemeClr val="bg1"/>
                  </a:solidFill>
                  <a:latin typeface="汉仪铁线黑-65简" panose="00020600040101010101" charset="-122"/>
                  <a:ea typeface="汉仪铁线黑-65简" panose="00020600040101010101" charset="-122"/>
                  <a:sym typeface="宋体" panose="02010600030101010101" pitchFamily="2" charset="-122"/>
                </a:endParaRPr>
              </a:p>
            </p:txBody>
          </p:sp>
          <p:grpSp>
            <p:nvGrpSpPr>
              <p:cNvPr id="33" name="Group 4"/>
              <p:cNvGrpSpPr/>
              <p:nvPr/>
            </p:nvGrpSpPr>
            <p:grpSpPr>
              <a:xfrm>
                <a:off x="108" y="36"/>
                <a:ext cx="8673" cy="981"/>
                <a:chOff x="0" y="0"/>
                <a:chExt cx="8673" cy="981"/>
              </a:xfrm>
            </p:grpSpPr>
            <p:pic>
              <p:nvPicPr>
                <p:cNvPr id="34" name="Picture 3"/>
                <p:cNvPicPr>
                  <a:picLocks noChangeAspect="1"/>
                </p:cNvPicPr>
                <p:nvPr/>
              </p:nvPicPr>
              <p:blipFill>
                <a:blip r:embed="rId1"/>
                <a:srcRect l="42921" t="28023" r="18097" b="53534"/>
                <a:stretch>
                  <a:fillRect/>
                </a:stretch>
              </p:blipFill>
              <p:spPr>
                <a:xfrm rot="10800000">
                  <a:off x="6422" y="0"/>
                  <a:ext cx="2251" cy="981"/>
                </a:xfrm>
                <a:prstGeom prst="rect">
                  <a:avLst/>
                </a:prstGeom>
                <a:noFill/>
                <a:ln w="9525">
                  <a:noFill/>
                </a:ln>
              </p:spPr>
            </p:pic>
            <p:sp>
              <p:nvSpPr>
                <p:cNvPr id="35" name="TextBox 2"/>
                <p:cNvSpPr/>
                <p:nvPr/>
              </p:nvSpPr>
              <p:spPr>
                <a:xfrm>
                  <a:off x="0" y="193"/>
                  <a:ext cx="8260" cy="726"/>
                </a:xfrm>
                <a:prstGeom prst="rect">
                  <a:avLst/>
                </a:prstGeom>
                <a:noFill/>
                <a:ln w="9525">
                  <a:noFill/>
                </a:ln>
              </p:spPr>
              <p:txBody>
                <a:bodyPr>
                  <a:spAutoFit/>
                </a:bodyPr>
                <a:lstStyle>
                  <a:lvl1pPr marL="342900" indent="-3429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1pPr>
                  <a:lvl2pPr marL="742950" indent="-285750" algn="l" rtl="0" eaLnBrk="0" fontAlgn="base" hangingPunct="0">
                    <a:lnSpc>
                      <a:spcPct val="125000"/>
                    </a:lnSpc>
                    <a:spcBef>
                      <a:spcPct val="20000"/>
                    </a:spcBef>
                    <a:spcAft>
                      <a:spcPct val="0"/>
                    </a:spcAft>
                    <a:buChar char="–"/>
                    <a:defRPr kern="1200">
                      <a:solidFill>
                        <a:schemeClr val="tx1"/>
                      </a:solidFill>
                      <a:latin typeface="+mn-lt"/>
                      <a:ea typeface="+mn-ea"/>
                      <a:cs typeface="+mn-cs"/>
                    </a:defRPr>
                  </a:lvl2pPr>
                  <a:lvl3pPr marL="1143000" indent="-2286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3pPr>
                  <a:lvl4pPr marL="1600200" indent="-2286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4pPr>
                  <a:lvl5pPr marL="2057400" indent="-2286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5pPr>
                </a:lstStyle>
                <a:p>
                  <a:pPr marL="0" lvl="0" indent="0" eaLnBrk="1" hangingPunct="1">
                    <a:lnSpc>
                      <a:spcPct val="100000"/>
                    </a:lnSpc>
                    <a:spcBef>
                      <a:spcPct val="0"/>
                    </a:spcBef>
                    <a:buNone/>
                  </a:pPr>
                  <a:r>
                    <a:rPr lang="en-US" sz="2400">
                      <a:solidFill>
                        <a:schemeClr val="bg1"/>
                      </a:solidFill>
                      <a:latin typeface="汉仪铁线黑-65简" panose="00020600040101010101" charset="-122"/>
                      <a:ea typeface="汉仪铁线黑-65简" panose="00020600040101010101" charset="-122"/>
                      <a:cs typeface="汉仪铁线黑-65简" panose="00020600040101010101" charset="-122"/>
                      <a:sym typeface="+mn-ea"/>
                    </a:rPr>
                    <a:t>5.4  </a:t>
                  </a:r>
                  <a:r>
                    <a:rPr lang="zh-CN" sz="2400">
                      <a:solidFill>
                        <a:schemeClr val="bg1"/>
                      </a:solidFill>
                      <a:latin typeface="汉仪铁线黑-65简" panose="00020600040101010101" charset="-122"/>
                      <a:ea typeface="汉仪铁线黑-65简" panose="00020600040101010101" charset="-122"/>
                      <a:cs typeface="汉仪铁线黑-65简" panose="00020600040101010101" charset="-122"/>
                      <a:sym typeface="+mn-ea"/>
                    </a:rPr>
                    <a:t>利率平价理论</a:t>
                  </a:r>
                  <a:endParaRPr lang="zh-CN" altLang="en-US" sz="2400" b="1" dirty="0">
                    <a:solidFill>
                      <a:schemeClr val="bg1"/>
                    </a:solidFill>
                    <a:latin typeface="汉仪铁线黑-65简" panose="00020600040101010101" charset="-122"/>
                    <a:ea typeface="汉仪铁线黑-65简" panose="00020600040101010101" charset="-122"/>
                    <a:cs typeface="汉仪铁线黑-65简" panose="00020600040101010101" charset="-122"/>
                    <a:sym typeface="+mn-ea"/>
                  </a:endParaRPr>
                </a:p>
              </p:txBody>
            </p:sp>
          </p:grpSp>
        </p:grpSp>
        <p:grpSp>
          <p:nvGrpSpPr>
            <p:cNvPr id="36" name="Group 2"/>
            <p:cNvGrpSpPr/>
            <p:nvPr/>
          </p:nvGrpSpPr>
          <p:grpSpPr>
            <a:xfrm rot="0">
              <a:off x="4576" y="6716"/>
              <a:ext cx="9180" cy="1017"/>
              <a:chOff x="0" y="0"/>
              <a:chExt cx="8840" cy="1019"/>
            </a:xfrm>
          </p:grpSpPr>
          <p:sp>
            <p:nvSpPr>
              <p:cNvPr id="37" name="矩形 1"/>
              <p:cNvSpPr/>
              <p:nvPr/>
            </p:nvSpPr>
            <p:spPr>
              <a:xfrm>
                <a:off x="0" y="0"/>
                <a:ext cx="8840" cy="1019"/>
              </a:xfrm>
              <a:prstGeom prst="rect">
                <a:avLst/>
              </a:prstGeom>
              <a:gradFill>
                <a:gsLst>
                  <a:gs pos="77000">
                    <a:srgbClr val="007BD3"/>
                  </a:gs>
                  <a:gs pos="100000">
                    <a:srgbClr val="034373"/>
                  </a:gs>
                </a:gsLst>
                <a:lin ang="5400000" scaled="0"/>
              </a:gradFill>
              <a:ln w="9525">
                <a:noFill/>
              </a:ln>
            </p:spPr>
            <p:txBody>
              <a:bodyPr anchor="ctr" anchorCtr="0"/>
              <a:lstStyle>
                <a:lvl1pPr marL="342900" indent="-3429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1pPr>
                <a:lvl2pPr marL="742950" indent="-285750" algn="l" rtl="0" eaLnBrk="0" fontAlgn="base" hangingPunct="0">
                  <a:lnSpc>
                    <a:spcPct val="125000"/>
                  </a:lnSpc>
                  <a:spcBef>
                    <a:spcPct val="20000"/>
                  </a:spcBef>
                  <a:spcAft>
                    <a:spcPct val="0"/>
                  </a:spcAft>
                  <a:buChar char="–"/>
                  <a:defRPr kern="1200">
                    <a:solidFill>
                      <a:schemeClr val="tx1"/>
                    </a:solidFill>
                    <a:latin typeface="+mn-lt"/>
                    <a:ea typeface="+mn-ea"/>
                    <a:cs typeface="+mn-cs"/>
                  </a:defRPr>
                </a:lvl2pPr>
                <a:lvl3pPr marL="1143000" indent="-2286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3pPr>
                <a:lvl4pPr marL="1600200" indent="-2286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4pPr>
                <a:lvl5pPr marL="2057400" indent="-2286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5pPr>
              </a:lstStyle>
              <a:p>
                <a:pPr marL="0" lvl="0" indent="0" algn="ctr" eaLnBrk="1" hangingPunct="1">
                  <a:lnSpc>
                    <a:spcPct val="100000"/>
                  </a:lnSpc>
                  <a:spcBef>
                    <a:spcPct val="0"/>
                  </a:spcBef>
                  <a:buNone/>
                </a:pPr>
                <a:endParaRPr lang="zh-CN" altLang="zh-CN" sz="2000" dirty="0">
                  <a:solidFill>
                    <a:schemeClr val="bg1"/>
                  </a:solidFill>
                  <a:latin typeface="汉仪铁线黑-65简" panose="00020600040101010101" charset="-122"/>
                  <a:ea typeface="汉仪铁线黑-65简" panose="00020600040101010101" charset="-122"/>
                  <a:sym typeface="宋体" panose="02010600030101010101" pitchFamily="2" charset="-122"/>
                </a:endParaRPr>
              </a:p>
            </p:txBody>
          </p:sp>
          <p:grpSp>
            <p:nvGrpSpPr>
              <p:cNvPr id="38" name="Group 4"/>
              <p:cNvGrpSpPr/>
              <p:nvPr/>
            </p:nvGrpSpPr>
            <p:grpSpPr>
              <a:xfrm>
                <a:off x="108" y="36"/>
                <a:ext cx="8673" cy="981"/>
                <a:chOff x="0" y="0"/>
                <a:chExt cx="8673" cy="981"/>
              </a:xfrm>
            </p:grpSpPr>
            <p:pic>
              <p:nvPicPr>
                <p:cNvPr id="39" name="Picture 3"/>
                <p:cNvPicPr>
                  <a:picLocks noChangeAspect="1"/>
                </p:cNvPicPr>
                <p:nvPr/>
              </p:nvPicPr>
              <p:blipFill>
                <a:blip r:embed="rId1"/>
                <a:srcRect l="42921" t="28023" r="18097" b="53534"/>
                <a:stretch>
                  <a:fillRect/>
                </a:stretch>
              </p:blipFill>
              <p:spPr>
                <a:xfrm rot="10800000">
                  <a:off x="6422" y="0"/>
                  <a:ext cx="2251" cy="981"/>
                </a:xfrm>
                <a:prstGeom prst="rect">
                  <a:avLst/>
                </a:prstGeom>
                <a:noFill/>
                <a:ln w="9525">
                  <a:noFill/>
                </a:ln>
              </p:spPr>
            </p:pic>
            <p:sp>
              <p:nvSpPr>
                <p:cNvPr id="40" name="TextBox 2"/>
                <p:cNvSpPr/>
                <p:nvPr/>
              </p:nvSpPr>
              <p:spPr>
                <a:xfrm>
                  <a:off x="0" y="193"/>
                  <a:ext cx="8260" cy="726"/>
                </a:xfrm>
                <a:prstGeom prst="rect">
                  <a:avLst/>
                </a:prstGeom>
                <a:noFill/>
                <a:ln w="9525">
                  <a:noFill/>
                </a:ln>
              </p:spPr>
              <p:txBody>
                <a:bodyPr>
                  <a:spAutoFit/>
                </a:bodyPr>
                <a:lstStyle>
                  <a:lvl1pPr marL="342900" indent="-3429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1pPr>
                  <a:lvl2pPr marL="742950" indent="-285750" algn="l" rtl="0" eaLnBrk="0" fontAlgn="base" hangingPunct="0">
                    <a:lnSpc>
                      <a:spcPct val="125000"/>
                    </a:lnSpc>
                    <a:spcBef>
                      <a:spcPct val="20000"/>
                    </a:spcBef>
                    <a:spcAft>
                      <a:spcPct val="0"/>
                    </a:spcAft>
                    <a:buChar char="–"/>
                    <a:defRPr kern="1200">
                      <a:solidFill>
                        <a:schemeClr val="tx1"/>
                      </a:solidFill>
                      <a:latin typeface="+mn-lt"/>
                      <a:ea typeface="+mn-ea"/>
                      <a:cs typeface="+mn-cs"/>
                    </a:defRPr>
                  </a:lvl2pPr>
                  <a:lvl3pPr marL="1143000" indent="-2286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3pPr>
                  <a:lvl4pPr marL="1600200" indent="-2286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4pPr>
                  <a:lvl5pPr marL="2057400" indent="-2286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5pPr>
                </a:lstStyle>
                <a:p>
                  <a:pPr marL="0" lvl="0" indent="0" eaLnBrk="1" hangingPunct="1">
                    <a:lnSpc>
                      <a:spcPct val="100000"/>
                    </a:lnSpc>
                    <a:spcBef>
                      <a:spcPct val="0"/>
                    </a:spcBef>
                    <a:buNone/>
                  </a:pPr>
                  <a:r>
                    <a:rPr lang="en-US" sz="2400">
                      <a:solidFill>
                        <a:schemeClr val="bg1"/>
                      </a:solidFill>
                      <a:latin typeface="汉仪铁线黑-65简" panose="00020600040101010101" charset="-122"/>
                      <a:ea typeface="汉仪铁线黑-65简" panose="00020600040101010101" charset="-122"/>
                      <a:cs typeface="汉仪铁线黑-65简" panose="00020600040101010101" charset="-122"/>
                      <a:sym typeface="+mn-ea"/>
                    </a:rPr>
                    <a:t>5.5  </a:t>
                  </a:r>
                  <a:r>
                    <a:rPr lang="zh-CN" sz="2400">
                      <a:solidFill>
                        <a:schemeClr val="bg1"/>
                      </a:solidFill>
                      <a:latin typeface="汉仪铁线黑-65简" panose="00020600040101010101" charset="-122"/>
                      <a:ea typeface="汉仪铁线黑-65简" panose="00020600040101010101" charset="-122"/>
                      <a:cs typeface="汉仪铁线黑-65简" panose="00020600040101010101" charset="-122"/>
                      <a:sym typeface="+mn-ea"/>
                    </a:rPr>
                    <a:t>国际收支与汇率</a:t>
                  </a:r>
                  <a:endParaRPr lang="zh-CN" altLang="en-US" sz="2400" b="1" dirty="0">
                    <a:solidFill>
                      <a:schemeClr val="bg1"/>
                    </a:solidFill>
                    <a:latin typeface="汉仪铁线黑-65简" panose="00020600040101010101" charset="-122"/>
                    <a:ea typeface="汉仪铁线黑-65简" panose="00020600040101010101" charset="-122"/>
                    <a:cs typeface="汉仪铁线黑-65简" panose="00020600040101010101" charset="-122"/>
                    <a:sym typeface="+mn-ea"/>
                  </a:endParaRPr>
                </a:p>
              </p:txBody>
            </p:sp>
          </p:grpSp>
        </p:grpSp>
        <p:grpSp>
          <p:nvGrpSpPr>
            <p:cNvPr id="41" name="Group 2"/>
            <p:cNvGrpSpPr/>
            <p:nvPr/>
          </p:nvGrpSpPr>
          <p:grpSpPr>
            <a:xfrm rot="0">
              <a:off x="4189" y="7847"/>
              <a:ext cx="9567" cy="1017"/>
              <a:chOff x="-373" y="0"/>
              <a:chExt cx="9213" cy="1019"/>
            </a:xfrm>
          </p:grpSpPr>
          <p:sp>
            <p:nvSpPr>
              <p:cNvPr id="42" name="矩形 1"/>
              <p:cNvSpPr/>
              <p:nvPr/>
            </p:nvSpPr>
            <p:spPr>
              <a:xfrm>
                <a:off x="0" y="0"/>
                <a:ext cx="8840" cy="1019"/>
              </a:xfrm>
              <a:prstGeom prst="rect">
                <a:avLst/>
              </a:prstGeom>
              <a:gradFill>
                <a:gsLst>
                  <a:gs pos="77000">
                    <a:srgbClr val="007BD3"/>
                  </a:gs>
                  <a:gs pos="100000">
                    <a:srgbClr val="034373"/>
                  </a:gs>
                </a:gsLst>
                <a:lin ang="5400000" scaled="0"/>
              </a:gradFill>
              <a:ln w="9525">
                <a:noFill/>
              </a:ln>
            </p:spPr>
            <p:txBody>
              <a:bodyPr anchor="ctr" anchorCtr="0"/>
              <a:lstStyle>
                <a:lvl1pPr marL="342900" indent="-3429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1pPr>
                <a:lvl2pPr marL="742950" indent="-285750" algn="l" rtl="0" eaLnBrk="0" fontAlgn="base" hangingPunct="0">
                  <a:lnSpc>
                    <a:spcPct val="125000"/>
                  </a:lnSpc>
                  <a:spcBef>
                    <a:spcPct val="20000"/>
                  </a:spcBef>
                  <a:spcAft>
                    <a:spcPct val="0"/>
                  </a:spcAft>
                  <a:buChar char="–"/>
                  <a:defRPr kern="1200">
                    <a:solidFill>
                      <a:schemeClr val="tx1"/>
                    </a:solidFill>
                    <a:latin typeface="+mn-lt"/>
                    <a:ea typeface="+mn-ea"/>
                    <a:cs typeface="+mn-cs"/>
                  </a:defRPr>
                </a:lvl2pPr>
                <a:lvl3pPr marL="1143000" indent="-2286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3pPr>
                <a:lvl4pPr marL="1600200" indent="-2286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4pPr>
                <a:lvl5pPr marL="2057400" indent="-2286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5pPr>
              </a:lstStyle>
              <a:p>
                <a:pPr marL="0" lvl="0" indent="0" algn="ctr" eaLnBrk="1" hangingPunct="1">
                  <a:lnSpc>
                    <a:spcPct val="100000"/>
                  </a:lnSpc>
                  <a:spcBef>
                    <a:spcPct val="0"/>
                  </a:spcBef>
                  <a:buNone/>
                </a:pPr>
                <a:endParaRPr lang="zh-CN" altLang="zh-CN" sz="2000" dirty="0">
                  <a:solidFill>
                    <a:schemeClr val="bg1"/>
                  </a:solidFill>
                  <a:latin typeface="汉仪铁线黑-65简" panose="00020600040101010101" charset="-122"/>
                  <a:ea typeface="汉仪铁线黑-65简" panose="00020600040101010101" charset="-122"/>
                  <a:sym typeface="宋体" panose="02010600030101010101" pitchFamily="2" charset="-122"/>
                </a:endParaRPr>
              </a:p>
            </p:txBody>
          </p:sp>
          <p:grpSp>
            <p:nvGrpSpPr>
              <p:cNvPr id="43" name="Group 4"/>
              <p:cNvGrpSpPr/>
              <p:nvPr/>
            </p:nvGrpSpPr>
            <p:grpSpPr>
              <a:xfrm>
                <a:off x="-373" y="36"/>
                <a:ext cx="9154" cy="981"/>
                <a:chOff x="-481" y="0"/>
                <a:chExt cx="9154" cy="981"/>
              </a:xfrm>
            </p:grpSpPr>
            <p:pic>
              <p:nvPicPr>
                <p:cNvPr id="44" name="Picture 3"/>
                <p:cNvPicPr>
                  <a:picLocks noChangeAspect="1"/>
                </p:cNvPicPr>
                <p:nvPr/>
              </p:nvPicPr>
              <p:blipFill>
                <a:blip r:embed="rId1"/>
                <a:srcRect l="42921" t="28023" r="18097" b="53534"/>
                <a:stretch>
                  <a:fillRect/>
                </a:stretch>
              </p:blipFill>
              <p:spPr>
                <a:xfrm rot="10800000">
                  <a:off x="6422" y="0"/>
                  <a:ext cx="2251" cy="981"/>
                </a:xfrm>
                <a:prstGeom prst="rect">
                  <a:avLst/>
                </a:prstGeom>
                <a:noFill/>
                <a:ln w="9525">
                  <a:noFill/>
                </a:ln>
              </p:spPr>
            </p:pic>
            <p:sp>
              <p:nvSpPr>
                <p:cNvPr id="45" name="TextBox 2"/>
                <p:cNvSpPr/>
                <p:nvPr/>
              </p:nvSpPr>
              <p:spPr>
                <a:xfrm>
                  <a:off x="-481" y="102"/>
                  <a:ext cx="6989" cy="873"/>
                </a:xfrm>
                <a:prstGeom prst="rect">
                  <a:avLst/>
                </a:prstGeom>
                <a:noFill/>
                <a:ln w="9525">
                  <a:noFill/>
                </a:ln>
              </p:spPr>
              <p:txBody>
                <a:bodyPr wrap="square">
                  <a:spAutoFit/>
                </a:bodyPr>
                <a:lstStyle>
                  <a:lvl1pPr marL="342900" indent="-3429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1pPr>
                  <a:lvl2pPr marL="742950" indent="-285750" algn="l" rtl="0" eaLnBrk="0" fontAlgn="base" hangingPunct="0">
                    <a:lnSpc>
                      <a:spcPct val="125000"/>
                    </a:lnSpc>
                    <a:spcBef>
                      <a:spcPct val="20000"/>
                    </a:spcBef>
                    <a:spcAft>
                      <a:spcPct val="0"/>
                    </a:spcAft>
                    <a:buChar char="–"/>
                    <a:defRPr kern="1200">
                      <a:solidFill>
                        <a:schemeClr val="tx1"/>
                      </a:solidFill>
                      <a:latin typeface="+mn-lt"/>
                      <a:ea typeface="+mn-ea"/>
                      <a:cs typeface="+mn-cs"/>
                    </a:defRPr>
                  </a:lvl2pPr>
                  <a:lvl3pPr marL="1143000" indent="-2286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3pPr>
                  <a:lvl4pPr marL="1600200" indent="-2286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4pPr>
                  <a:lvl5pPr marL="2057400" indent="-2286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5pPr>
                </a:lstStyle>
                <a:p>
                  <a:pPr indent="0">
                    <a:buNone/>
                  </a:pPr>
                  <a:r>
                    <a:rPr lang="en-US" sz="2400">
                      <a:solidFill>
                        <a:schemeClr val="bg1"/>
                      </a:solidFill>
                      <a:latin typeface="汉仪铁线黑-65简" panose="00020600040101010101" charset="-122"/>
                      <a:ea typeface="汉仪铁线黑-65简" panose="00020600040101010101" charset="-122"/>
                      <a:cs typeface="汉仪铁线黑-65简" panose="00020600040101010101" charset="-122"/>
                      <a:sym typeface="+mn-ea"/>
                    </a:rPr>
                    <a:t>5.6  </a:t>
                  </a:r>
                  <a:r>
                    <a:rPr lang="zh-CN" sz="2400">
                      <a:solidFill>
                        <a:schemeClr val="bg1"/>
                      </a:solidFill>
                      <a:latin typeface="汉仪铁线黑-65简" panose="00020600040101010101" charset="-122"/>
                      <a:ea typeface="汉仪铁线黑-65简" panose="00020600040101010101" charset="-122"/>
                      <a:cs typeface="汉仪铁线黑-65简" panose="00020600040101010101" charset="-122"/>
                      <a:sym typeface="+mn-ea"/>
                    </a:rPr>
                    <a:t>投资者心理与羊群效应</a:t>
                  </a:r>
                  <a:endParaRPr lang="zh-CN" altLang="en-US" sz="2400" b="1" dirty="0">
                    <a:solidFill>
                      <a:schemeClr val="bg1"/>
                    </a:solidFill>
                    <a:latin typeface="汉仪铁线黑-65简" panose="00020600040101010101" charset="-122"/>
                    <a:ea typeface="汉仪铁线黑-65简" panose="00020600040101010101" charset="-122"/>
                    <a:cs typeface="汉仪铁线黑-65简" panose="00020600040101010101" charset="-122"/>
                    <a:sym typeface="+mn-ea"/>
                  </a:endParaRPr>
                </a:p>
              </p:txBody>
            </p:sp>
          </p:grpSp>
        </p:grpSp>
        <p:grpSp>
          <p:nvGrpSpPr>
            <p:cNvPr id="3" name="Group 2"/>
            <p:cNvGrpSpPr/>
            <p:nvPr/>
          </p:nvGrpSpPr>
          <p:grpSpPr>
            <a:xfrm rot="0">
              <a:off x="4189" y="8972"/>
              <a:ext cx="9567" cy="1017"/>
              <a:chOff x="-373" y="0"/>
              <a:chExt cx="9213" cy="1019"/>
            </a:xfrm>
          </p:grpSpPr>
          <p:sp>
            <p:nvSpPr>
              <p:cNvPr id="4" name="矩形 1"/>
              <p:cNvSpPr/>
              <p:nvPr/>
            </p:nvSpPr>
            <p:spPr>
              <a:xfrm>
                <a:off x="0" y="0"/>
                <a:ext cx="8840" cy="1019"/>
              </a:xfrm>
              <a:prstGeom prst="rect">
                <a:avLst/>
              </a:prstGeom>
              <a:gradFill>
                <a:gsLst>
                  <a:gs pos="77000">
                    <a:srgbClr val="007BD3"/>
                  </a:gs>
                  <a:gs pos="100000">
                    <a:srgbClr val="034373"/>
                  </a:gs>
                </a:gsLst>
                <a:lin ang="5400000" scaled="0"/>
              </a:gradFill>
              <a:ln w="9525">
                <a:noFill/>
              </a:ln>
            </p:spPr>
            <p:txBody>
              <a:bodyPr anchor="ctr" anchorCtr="0"/>
              <a:lstStyle>
                <a:lvl1pPr marL="342900" indent="-3429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1pPr>
                <a:lvl2pPr marL="742950" indent="-285750" algn="l" rtl="0" eaLnBrk="0" fontAlgn="base" hangingPunct="0">
                  <a:lnSpc>
                    <a:spcPct val="125000"/>
                  </a:lnSpc>
                  <a:spcBef>
                    <a:spcPct val="20000"/>
                  </a:spcBef>
                  <a:spcAft>
                    <a:spcPct val="0"/>
                  </a:spcAft>
                  <a:buChar char="–"/>
                  <a:defRPr kern="1200">
                    <a:solidFill>
                      <a:schemeClr val="tx1"/>
                    </a:solidFill>
                    <a:latin typeface="+mn-lt"/>
                    <a:ea typeface="+mn-ea"/>
                    <a:cs typeface="+mn-cs"/>
                  </a:defRPr>
                </a:lvl2pPr>
                <a:lvl3pPr marL="1143000" indent="-2286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3pPr>
                <a:lvl4pPr marL="1600200" indent="-2286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4pPr>
                <a:lvl5pPr marL="2057400" indent="-2286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5pPr>
              </a:lstStyle>
              <a:p>
                <a:pPr marL="0" lvl="0" indent="0" algn="ctr" eaLnBrk="1" hangingPunct="1">
                  <a:lnSpc>
                    <a:spcPct val="100000"/>
                  </a:lnSpc>
                  <a:spcBef>
                    <a:spcPct val="0"/>
                  </a:spcBef>
                  <a:buNone/>
                </a:pPr>
                <a:endParaRPr lang="zh-CN" altLang="zh-CN" sz="2000" dirty="0">
                  <a:solidFill>
                    <a:schemeClr val="bg1"/>
                  </a:solidFill>
                  <a:latin typeface="汉仪铁线黑-65简" panose="00020600040101010101" charset="-122"/>
                  <a:ea typeface="汉仪铁线黑-65简" panose="00020600040101010101" charset="-122"/>
                  <a:sym typeface="宋体" panose="02010600030101010101" pitchFamily="2" charset="-122"/>
                </a:endParaRPr>
              </a:p>
            </p:txBody>
          </p:sp>
          <p:grpSp>
            <p:nvGrpSpPr>
              <p:cNvPr id="5" name="Group 4"/>
              <p:cNvGrpSpPr/>
              <p:nvPr/>
            </p:nvGrpSpPr>
            <p:grpSpPr>
              <a:xfrm>
                <a:off x="-373" y="36"/>
                <a:ext cx="9154" cy="981"/>
                <a:chOff x="-481" y="0"/>
                <a:chExt cx="9154" cy="981"/>
              </a:xfrm>
            </p:grpSpPr>
            <p:pic>
              <p:nvPicPr>
                <p:cNvPr id="6" name="Picture 3"/>
                <p:cNvPicPr>
                  <a:picLocks noChangeAspect="1"/>
                </p:cNvPicPr>
                <p:nvPr/>
              </p:nvPicPr>
              <p:blipFill>
                <a:blip r:embed="rId1"/>
                <a:srcRect l="42921" t="28023" r="18097" b="53534"/>
                <a:stretch>
                  <a:fillRect/>
                </a:stretch>
              </p:blipFill>
              <p:spPr>
                <a:xfrm rot="10800000">
                  <a:off x="6422" y="0"/>
                  <a:ext cx="2251" cy="981"/>
                </a:xfrm>
                <a:prstGeom prst="rect">
                  <a:avLst/>
                </a:prstGeom>
                <a:noFill/>
                <a:ln w="9525">
                  <a:noFill/>
                </a:ln>
              </p:spPr>
            </p:pic>
            <p:sp>
              <p:nvSpPr>
                <p:cNvPr id="7" name="TextBox 2"/>
                <p:cNvSpPr/>
                <p:nvPr/>
              </p:nvSpPr>
              <p:spPr>
                <a:xfrm>
                  <a:off x="-481" y="102"/>
                  <a:ext cx="7401" cy="873"/>
                </a:xfrm>
                <a:prstGeom prst="rect">
                  <a:avLst/>
                </a:prstGeom>
                <a:noFill/>
                <a:ln w="9525">
                  <a:noFill/>
                </a:ln>
              </p:spPr>
              <p:txBody>
                <a:bodyPr wrap="square">
                  <a:spAutoFit/>
                </a:bodyPr>
                <a:lstStyle>
                  <a:lvl1pPr marL="342900" indent="-3429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1pPr>
                  <a:lvl2pPr marL="742950" indent="-285750" algn="l" rtl="0" eaLnBrk="0" fontAlgn="base" hangingPunct="0">
                    <a:lnSpc>
                      <a:spcPct val="125000"/>
                    </a:lnSpc>
                    <a:spcBef>
                      <a:spcPct val="20000"/>
                    </a:spcBef>
                    <a:spcAft>
                      <a:spcPct val="0"/>
                    </a:spcAft>
                    <a:buChar char="–"/>
                    <a:defRPr kern="1200">
                      <a:solidFill>
                        <a:schemeClr val="tx1"/>
                      </a:solidFill>
                      <a:latin typeface="+mn-lt"/>
                      <a:ea typeface="+mn-ea"/>
                      <a:cs typeface="+mn-cs"/>
                    </a:defRPr>
                  </a:lvl2pPr>
                  <a:lvl3pPr marL="1143000" indent="-2286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3pPr>
                  <a:lvl4pPr marL="1600200" indent="-2286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4pPr>
                  <a:lvl5pPr marL="2057400" indent="-2286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5pPr>
                </a:lstStyle>
                <a:p>
                  <a:pPr indent="0">
                    <a:buNone/>
                  </a:pPr>
                  <a:r>
                    <a:rPr lang="en-US" sz="2400">
                      <a:solidFill>
                        <a:schemeClr val="bg1"/>
                      </a:solidFill>
                      <a:latin typeface="汉仪铁线黑-65简" panose="00020600040101010101" charset="-122"/>
                      <a:ea typeface="汉仪铁线黑-65简" panose="00020600040101010101" charset="-122"/>
                      <a:cs typeface="汉仪铁线黑-65简" panose="00020600040101010101" charset="-122"/>
                      <a:sym typeface="+mn-ea"/>
                    </a:rPr>
                    <a:t>5.7  </a:t>
                  </a:r>
                  <a:r>
                    <a:rPr lang="zh-CN" sz="2400">
                      <a:solidFill>
                        <a:schemeClr val="bg1"/>
                      </a:solidFill>
                      <a:latin typeface="汉仪铁线黑-65简" panose="00020600040101010101" charset="-122"/>
                      <a:ea typeface="汉仪铁线黑-65简" panose="00020600040101010101" charset="-122"/>
                      <a:cs typeface="汉仪铁线黑-65简" panose="00020600040101010101" charset="-122"/>
                      <a:sym typeface="+mn-ea"/>
                    </a:rPr>
                    <a:t>国际货币体系与汇率制度</a:t>
                  </a:r>
                  <a:endParaRPr lang="zh-CN" altLang="en-US" sz="2400" b="1" dirty="0">
                    <a:solidFill>
                      <a:schemeClr val="bg1"/>
                    </a:solidFill>
                    <a:latin typeface="汉仪铁线黑-65简" panose="00020600040101010101" charset="-122"/>
                    <a:ea typeface="汉仪铁线黑-65简" panose="00020600040101010101" charset="-122"/>
                    <a:cs typeface="汉仪铁线黑-65简" panose="00020600040101010101" charset="-122"/>
                    <a:sym typeface="+mn-ea"/>
                  </a:endParaRPr>
                </a:p>
              </p:txBody>
            </p:sp>
          </p:grpSp>
        </p:grpSp>
      </p:gr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en-US">
                <a:cs typeface="汉仪铁线黑-65简" panose="00020600040101010101" charset="-122"/>
                <a:sym typeface="+mn-ea"/>
              </a:rPr>
              <a:t>5.7  </a:t>
            </a:r>
            <a:r>
              <a:rPr>
                <a:cs typeface="汉仪铁线黑-65简" panose="00020600040101010101" charset="-122"/>
                <a:sym typeface="+mn-ea"/>
              </a:rPr>
              <a:t>国际货币体系与汇率制度</a:t>
            </a:r>
            <a:endParaRPr lang="zh-CN" altLang="en-US"/>
          </a:p>
        </p:txBody>
      </p:sp>
      <p:sp>
        <p:nvSpPr>
          <p:cNvPr id="3" name="内容占位符 2"/>
          <p:cNvSpPr>
            <a:spLocks noGrp="1"/>
          </p:cNvSpPr>
          <p:nvPr>
            <p:ph idx="1"/>
          </p:nvPr>
        </p:nvSpPr>
        <p:spPr/>
        <p:txBody>
          <a:bodyPr/>
          <a:p>
            <a:pPr marL="0" algn="just">
              <a:buClrTx/>
              <a:buSzTx/>
              <a:buFontTx/>
              <a:buNone/>
            </a:pPr>
            <a:r>
              <a:rPr lang="zh-CN" altLang="en-US" sz="2600" b="1">
                <a:latin typeface="+mj-lt"/>
                <a:ea typeface="黑体" panose="02010609060101010101" charset="-122"/>
                <a:cs typeface="+mj-lt"/>
              </a:rPr>
              <a:t>5.7.2</a:t>
            </a:r>
            <a:r>
              <a:rPr lang="en-US" altLang="zh-CN" sz="2600" b="1">
                <a:latin typeface="+mj-lt"/>
                <a:ea typeface="黑体" panose="02010609060101010101" charset="-122"/>
                <a:cs typeface="+mj-lt"/>
              </a:rPr>
              <a:t> </a:t>
            </a:r>
            <a:r>
              <a:rPr lang="zh-CN" altLang="en-US" sz="2600" b="1">
                <a:latin typeface="+mj-lt"/>
                <a:ea typeface="黑体" panose="02010609060101010101" charset="-122"/>
                <a:cs typeface="+mj-lt"/>
              </a:rPr>
              <a:t>汇率制度</a:t>
            </a:r>
            <a:endParaRPr lang="zh-CN" altLang="en-US" sz="2600" b="1">
              <a:latin typeface="+mj-lt"/>
              <a:ea typeface="黑体" panose="02010609060101010101" charset="-122"/>
              <a:cs typeface="+mj-lt"/>
            </a:endParaRPr>
          </a:p>
          <a:p>
            <a:r>
              <a:rPr lang="zh-CN" altLang="en-US"/>
              <a:t>汇率制度是指一国货币当局对汇率变动的基本方式所做的一系列安排或规定，包括货币比价变动的界限、调整手段以及维持货币比价所采取的措施等。现有的汇率制度包括固定汇率制度、浮动汇率制度以及介于两者之间的盯住汇率制度、爬行盯住汇率制度和管理浮动汇率制度等。</a:t>
            </a:r>
            <a:endParaRPr lang="zh-CN" altLang="en-US"/>
          </a:p>
          <a:p>
            <a:r>
              <a:rPr lang="zh-CN" altLang="en-US"/>
              <a:t>当今汇率制度出现了很多新发展，总结来说，分为三种思潮： </a:t>
            </a:r>
            <a:endParaRPr lang="zh-CN" altLang="en-US"/>
          </a:p>
          <a:p>
            <a:pPr marL="0" algn="just">
              <a:buClrTx/>
              <a:buSzTx/>
              <a:buFontTx/>
              <a:buNone/>
            </a:pPr>
            <a:r>
              <a:rPr lang="zh-CN" altLang="en-US" sz="2000" b="1">
                <a:latin typeface="Arial" panose="020B0604020202020204" pitchFamily="34" charset="0"/>
                <a:ea typeface="华文楷体" panose="02010600040101010101" charset="-122"/>
                <a:cs typeface="Arial" panose="020B0604020202020204" pitchFamily="34" charset="0"/>
              </a:rPr>
              <a:t>（1） 固定汇率制度</a:t>
            </a:r>
            <a:endParaRPr lang="zh-CN" altLang="en-US" sz="2000" b="1">
              <a:latin typeface="Arial" panose="020B0604020202020204" pitchFamily="34" charset="0"/>
              <a:ea typeface="华文楷体" panose="02010600040101010101" charset="-122"/>
              <a:cs typeface="Arial" panose="020B0604020202020204" pitchFamily="34" charset="0"/>
            </a:endParaRPr>
          </a:p>
          <a:p>
            <a:pPr marL="0" algn="just">
              <a:buClrTx/>
              <a:buSzTx/>
              <a:buFontTx/>
              <a:buNone/>
            </a:pPr>
            <a:r>
              <a:rPr lang="zh-CN" altLang="en-US" sz="2000" b="1">
                <a:latin typeface="Arial" panose="020B0604020202020204" pitchFamily="34" charset="0"/>
                <a:ea typeface="华文楷体" panose="02010600040101010101" charset="-122"/>
                <a:cs typeface="Arial" panose="020B0604020202020204" pitchFamily="34" charset="0"/>
              </a:rPr>
              <a:t>（2） 浮动汇率制度</a:t>
            </a:r>
            <a:endParaRPr lang="zh-CN" altLang="en-US" sz="2000" b="1">
              <a:latin typeface="Arial" panose="020B0604020202020204" pitchFamily="34" charset="0"/>
              <a:ea typeface="华文楷体" panose="02010600040101010101" charset="-122"/>
              <a:cs typeface="Arial" panose="020B0604020202020204" pitchFamily="34" charset="0"/>
            </a:endParaRPr>
          </a:p>
          <a:p>
            <a:pPr marL="0" algn="just">
              <a:buClrTx/>
              <a:buSzTx/>
              <a:buFontTx/>
              <a:buNone/>
            </a:pPr>
            <a:r>
              <a:rPr lang="zh-CN" altLang="en-US" sz="2000" b="1">
                <a:latin typeface="Arial" panose="020B0604020202020204" pitchFamily="34" charset="0"/>
                <a:ea typeface="华文楷体" panose="02010600040101010101" charset="-122"/>
                <a:cs typeface="Arial" panose="020B0604020202020204" pitchFamily="34" charset="0"/>
              </a:rPr>
              <a:t>（3） 盯住汇率制度</a:t>
            </a:r>
            <a:r>
              <a:rPr lang="zh-CN" altLang="en-US"/>
              <a:t></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en-US">
                <a:cs typeface="汉仪铁线黑-65简" panose="00020600040101010101" charset="-122"/>
                <a:sym typeface="+mn-ea"/>
              </a:rPr>
              <a:t>5.7  </a:t>
            </a:r>
            <a:r>
              <a:rPr>
                <a:cs typeface="汉仪铁线黑-65简" panose="00020600040101010101" charset="-122"/>
                <a:sym typeface="+mn-ea"/>
              </a:rPr>
              <a:t>国际货币体系与汇率制度</a:t>
            </a:r>
            <a:endParaRPr lang="zh-CN" altLang="en-US"/>
          </a:p>
        </p:txBody>
      </p:sp>
      <p:sp>
        <p:nvSpPr>
          <p:cNvPr id="3" name="内容占位符 2"/>
          <p:cNvSpPr>
            <a:spLocks noGrp="1"/>
          </p:cNvSpPr>
          <p:nvPr>
            <p:ph idx="1"/>
          </p:nvPr>
        </p:nvSpPr>
        <p:spPr/>
        <p:txBody>
          <a:bodyPr/>
          <a:p>
            <a:pPr marL="0" algn="just">
              <a:buClrTx/>
              <a:buSzTx/>
              <a:buFontTx/>
              <a:buNone/>
            </a:pPr>
            <a:r>
              <a:rPr lang="zh-CN" altLang="en-US" sz="2600" b="1">
                <a:latin typeface="+mj-lt"/>
                <a:ea typeface="黑体" panose="02010609060101010101" charset="-122"/>
                <a:cs typeface="+mj-lt"/>
              </a:rPr>
              <a:t>5.7.3</a:t>
            </a:r>
            <a:r>
              <a:rPr lang="en-US" altLang="zh-CN" sz="2600" b="1">
                <a:latin typeface="+mj-lt"/>
                <a:ea typeface="黑体" panose="02010609060101010101" charset="-122"/>
                <a:cs typeface="+mj-lt"/>
              </a:rPr>
              <a:t> </a:t>
            </a:r>
            <a:r>
              <a:rPr lang="zh-CN" altLang="en-US" sz="2600" b="1">
                <a:latin typeface="+mj-lt"/>
                <a:ea typeface="黑体" panose="02010609060101010101" charset="-122"/>
                <a:cs typeface="+mj-lt"/>
              </a:rPr>
              <a:t>中国汇率制度发展历史</a:t>
            </a:r>
            <a:endParaRPr lang="zh-CN" altLang="en-US" sz="2600" b="1">
              <a:latin typeface="+mj-lt"/>
              <a:ea typeface="黑体" panose="02010609060101010101" charset="-122"/>
              <a:cs typeface="+mj-lt"/>
            </a:endParaRPr>
          </a:p>
          <a:p>
            <a:r>
              <a:rPr lang="zh-CN" altLang="en-US"/>
              <a:t>1953年到1978年，中国实行的是高度集中的固定汇率制度。1979年到1993年是中国经济的转型时期。从1981年到1984年，中国实行的是双重汇率制度</a:t>
            </a:r>
            <a:endParaRPr lang="zh-CN" altLang="en-US"/>
          </a:p>
          <a:p>
            <a:r>
              <a:rPr lang="zh-CN" altLang="en-US"/>
              <a:t>中国政府于2005年7月21日正式公布了全新的人民币汇率制度改革措施，主要包括两个方面的内容： 一是人民币汇率制度开始采用以市场供求为基础的、参考一篮子货币进行调节的、有管理的浮动汇率制度。二是人民币汇率一次性升值2.1%，由原来1美元兑8.27元人民币升值为1美元兑8.11元人民币。</a:t>
            </a:r>
            <a:endParaRPr lang="zh-CN" altLang="en-US"/>
          </a:p>
          <a:p>
            <a:r>
              <a:rPr lang="zh-CN" altLang="en-US"/>
              <a:t>从2009年开始，中国经常项目顺差与国内生产总值之比显著下降，国际收支向均衡状态趋近，人民币汇率不存在大幅波动和变化的基础。</a:t>
            </a:r>
            <a:endParaRPr lang="zh-CN" altLang="en-US"/>
          </a:p>
          <a:p>
            <a:r>
              <a:rPr lang="zh-CN" altLang="en-US"/>
              <a:t>2016年10月1日，人民币被正式纳入特别提款权货币篮子。根据国际货币基金组织发布的声明，人民币与美元、欧元、日元、英镑一起构成特别提款权货币篮子，人民币将在其中占10.92%的权重，超过日元和英镑排在第三位。</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en-US">
                <a:cs typeface="汉仪铁线黑-65简" panose="00020600040101010101" charset="-122"/>
                <a:sym typeface="+mn-ea"/>
              </a:rPr>
              <a:t>5.1  </a:t>
            </a:r>
            <a:r>
              <a:rPr>
                <a:cs typeface="汉仪铁线黑-65简" panose="00020600040101010101" charset="-122"/>
                <a:sym typeface="+mn-ea"/>
              </a:rPr>
              <a:t>汇率</a:t>
            </a:r>
            <a:endParaRPr lang="zh-CN" altLang="en-US"/>
          </a:p>
        </p:txBody>
      </p:sp>
      <p:sp>
        <p:nvSpPr>
          <p:cNvPr id="3" name="内容占位符 2"/>
          <p:cNvSpPr>
            <a:spLocks noGrp="1"/>
          </p:cNvSpPr>
          <p:nvPr>
            <p:ph idx="1"/>
          </p:nvPr>
        </p:nvSpPr>
        <p:spPr/>
        <p:txBody>
          <a:bodyPr/>
          <a:p>
            <a:r>
              <a:rPr lang="zh-CN" altLang="en-US"/>
              <a:t>汇率是影响内外部经济均衡的关键变量，因此，汇率的决定一直是国际金融领域探讨的一个重要命题。特别是在20世纪70年代浮动汇率制合法化后，人们更是试图通过对汇率决定机制的探知来有效预测汇率。其间，汇率决定理论不断得到丰富和发展。汇率决定理论是国际金融理论的核心内容之一，主要分析汇率受什么因素决定和影响。汇率决定理论随经济形势和西方经济学理论的发展而发展，为一国货币当局制定汇率政策提供理论依据，还可以认识和分析汇率的形成与变化过程，有利于结合现实有效地预测汇率。</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en-US">
                <a:cs typeface="汉仪铁线黑-65简" panose="00020600040101010101" charset="-122"/>
                <a:sym typeface="+mn-ea"/>
              </a:rPr>
              <a:t>5.1  </a:t>
            </a:r>
            <a:r>
              <a:rPr>
                <a:cs typeface="汉仪铁线黑-65简" panose="00020600040101010101" charset="-122"/>
                <a:sym typeface="+mn-ea"/>
              </a:rPr>
              <a:t>汇率</a:t>
            </a:r>
            <a:endParaRPr lang="zh-CN" altLang="en-US"/>
          </a:p>
        </p:txBody>
      </p:sp>
      <p:sp>
        <p:nvSpPr>
          <p:cNvPr id="3" name="内容占位符 2"/>
          <p:cNvSpPr>
            <a:spLocks noGrp="1"/>
          </p:cNvSpPr>
          <p:nvPr>
            <p:ph idx="1"/>
          </p:nvPr>
        </p:nvSpPr>
        <p:spPr/>
        <p:txBody>
          <a:bodyPr/>
          <a:p>
            <a:r>
              <a:rPr lang="zh-CN" altLang="en-US"/>
              <a:t>外汇汇率（Foreign Exchange Rate）是指一种货币相对于另一种货币的价格，通常有两种不同的标价方法，即直接标价法（Direct Quotation）和间接标价法（Indirect Quotation）。直接标价法是以本币表示的单位外币的价格，间接标价法则是以外币表示的单位本币的价格。目前，除美国美元、英国英镑及欧元区欧元使用间接标价法外，世界上其他经济体都使用直接标价法，如2019年6月6日中国外汇市场上人民币标价为1美元=6.9146元人民币。</a:t>
            </a:r>
            <a:endParaRPr lang="zh-CN" altLang="en-US"/>
          </a:p>
          <a:p>
            <a:r>
              <a:rPr lang="zh-CN" altLang="en-US"/>
              <a:t>在外汇市场上，汇率的价格由五位数字表示，汇率价格的最后一位数的变动可以用基本点表示，如美元兑日元由117.51上升到117.52中的0.01、欧元兑美元由1.3235下降到1.3234中的0.0001，都称作一个点，这是汇率变动的最小基本单位。当汇率变化时，点数波动的差值就是“点差”。例如，美元/日元由120.00变为121.00时，两者的差值为1.00日元，点差就为100点。</a:t>
            </a:r>
            <a:endParaRPr lang="zh-CN" altLang="en-US"/>
          </a:p>
          <a:p>
            <a:r>
              <a:rPr lang="zh-CN" altLang="en-US"/>
              <a:t>在金本位制度和布雷顿森林体系下，各国通行的是固定汇率，汇率是人为决定的，而这章所讨论的汇率决定因素，主要是指在目前浮动汇率制下汇率是如何决定的。</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en-US">
                <a:cs typeface="汉仪铁线黑-65简" panose="00020600040101010101" charset="-122"/>
                <a:sym typeface="+mn-ea"/>
              </a:rPr>
              <a:t>5.2  </a:t>
            </a:r>
            <a:r>
              <a:rPr>
                <a:cs typeface="汉仪铁线黑-65简" panose="00020600040101010101" charset="-122"/>
                <a:sym typeface="+mn-ea"/>
              </a:rPr>
              <a:t>一价定律</a:t>
            </a:r>
            <a:endParaRPr lang="zh-CN" altLang="en-US"/>
          </a:p>
        </p:txBody>
      </p:sp>
      <p:sp>
        <p:nvSpPr>
          <p:cNvPr id="3" name="内容占位符 2"/>
          <p:cNvSpPr>
            <a:spLocks noGrp="1"/>
          </p:cNvSpPr>
          <p:nvPr>
            <p:ph idx="1"/>
          </p:nvPr>
        </p:nvSpPr>
        <p:spPr/>
        <p:txBody>
          <a:bodyPr/>
          <a:p>
            <a:pPr marL="0" algn="just">
              <a:buClrTx/>
              <a:buSzTx/>
              <a:buFontTx/>
              <a:buNone/>
            </a:pPr>
            <a:r>
              <a:rPr lang="zh-CN" altLang="en-US" sz="2600" b="1">
                <a:latin typeface="+mj-lt"/>
                <a:ea typeface="黑体" panose="02010609060101010101" charset="-122"/>
                <a:cs typeface="+mj-lt"/>
              </a:rPr>
              <a:t>5.2.1</a:t>
            </a:r>
            <a:r>
              <a:rPr lang="en-US" altLang="zh-CN" sz="2600" b="1">
                <a:latin typeface="+mj-lt"/>
                <a:ea typeface="黑体" panose="02010609060101010101" charset="-122"/>
                <a:cs typeface="+mj-lt"/>
              </a:rPr>
              <a:t> </a:t>
            </a:r>
            <a:r>
              <a:rPr lang="zh-CN" altLang="en-US" sz="2600" b="1">
                <a:latin typeface="+mj-lt"/>
                <a:ea typeface="黑体" panose="02010609060101010101" charset="-122"/>
                <a:cs typeface="+mj-lt"/>
              </a:rPr>
              <a:t>基本内容</a:t>
            </a:r>
            <a:endParaRPr lang="zh-CN" altLang="en-US" sz="2600" b="1">
              <a:latin typeface="+mj-lt"/>
              <a:ea typeface="黑体" panose="02010609060101010101" charset="-122"/>
              <a:cs typeface="+mj-lt"/>
            </a:endParaRPr>
          </a:p>
          <a:p>
            <a:r>
              <a:rPr lang="zh-CN" altLang="en-US"/>
              <a:t>一价定律（The Law of One Price）是指在完全竞争市场中，没有运输成本和贸易壁垒的前提下，相同的产品在不同的国家必须以相同价值的货币出售，也就是说，当产品以相同国家的货币表示时，必须以相同的价格出售。</a:t>
            </a:r>
            <a:endParaRPr lang="zh-CN" altLang="en-US"/>
          </a:p>
          <a:p>
            <a:r>
              <a:rPr lang="zh-CN" altLang="en-US"/>
              <a:t>按照这个理论，任何一种商品在各国间的价值是一致的，因为它们通过汇率折算之后的标价是一致的。如果各国间商品存在价格差异，就会发生商品国际贸易，直到价差被消除，贸易停止，这时达到商品市场的均衡状态。</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en-US">
                <a:cs typeface="汉仪铁线黑-65简" panose="00020600040101010101" charset="-122"/>
                <a:sym typeface="+mn-ea"/>
              </a:rPr>
              <a:t>5.2  </a:t>
            </a:r>
            <a:r>
              <a:rPr>
                <a:cs typeface="汉仪铁线黑-65简" panose="00020600040101010101" charset="-122"/>
                <a:sym typeface="+mn-ea"/>
              </a:rPr>
              <a:t>一价定律</a:t>
            </a:r>
            <a:endParaRPr lang="zh-CN" altLang="en-US"/>
          </a:p>
        </p:txBody>
      </p:sp>
      <p:sp>
        <p:nvSpPr>
          <p:cNvPr id="3" name="内容占位符 2"/>
          <p:cNvSpPr>
            <a:spLocks noGrp="1"/>
          </p:cNvSpPr>
          <p:nvPr>
            <p:ph idx="1"/>
          </p:nvPr>
        </p:nvSpPr>
        <p:spPr/>
        <p:txBody>
          <a:bodyPr/>
          <a:p>
            <a:pPr marL="0" algn="just">
              <a:buClrTx/>
              <a:buSzTx/>
              <a:buFontTx/>
              <a:buNone/>
            </a:pPr>
            <a:r>
              <a:rPr lang="zh-CN" altLang="en-US" sz="2600" b="1">
                <a:latin typeface="+mj-lt"/>
                <a:ea typeface="黑体" panose="02010609060101010101" charset="-122"/>
                <a:cs typeface="+mj-lt"/>
              </a:rPr>
              <a:t>5.2.2</a:t>
            </a:r>
            <a:r>
              <a:rPr lang="en-US" altLang="zh-CN" sz="2600" b="1">
                <a:latin typeface="+mj-lt"/>
                <a:ea typeface="黑体" panose="02010609060101010101" charset="-122"/>
                <a:cs typeface="+mj-lt"/>
              </a:rPr>
              <a:t> </a:t>
            </a:r>
            <a:r>
              <a:rPr lang="zh-CN" altLang="en-US" sz="2600" b="1">
                <a:latin typeface="+mj-lt"/>
                <a:ea typeface="黑体" panose="02010609060101010101" charset="-122"/>
                <a:cs typeface="+mj-lt"/>
              </a:rPr>
              <a:t>一价定律的局限</a:t>
            </a:r>
            <a:endParaRPr lang="zh-CN" altLang="en-US" sz="2600" b="1">
              <a:latin typeface="+mj-lt"/>
              <a:ea typeface="黑体" panose="02010609060101010101" charset="-122"/>
              <a:cs typeface="+mj-lt"/>
            </a:endParaRPr>
          </a:p>
          <a:p>
            <a:r>
              <a:rPr lang="zh-CN" altLang="en-US"/>
              <a:t>首先，现实中存在套购成本，如贸易壁垒、运输成本等。</a:t>
            </a:r>
            <a:endParaRPr lang="zh-CN" altLang="en-US"/>
          </a:p>
          <a:p>
            <a:r>
              <a:rPr lang="zh-CN" altLang="en-US"/>
              <a:t>再次，心理因素同样会对一价定律产生影响。</a:t>
            </a:r>
            <a:endParaRPr lang="zh-CN" altLang="en-US"/>
          </a:p>
          <a:p>
            <a:r>
              <a:rPr lang="zh-CN" altLang="en-US"/>
              <a:t>最后，巴拉萨萨缪尔森效应（BalassaSamuelson Hypothesis， 1964）认为，一价定律并不一定通用于世界上所有的物品，因为某些物品是不能对外交易的，属于不可贸易品。巴拉萨萨缪尔森效应是研究经济增长与实际汇率关系中最有影响力的理论假说。</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en-US">
                <a:cs typeface="汉仪铁线黑-65简" panose="00020600040101010101" charset="-122"/>
                <a:sym typeface="+mn-ea"/>
              </a:rPr>
              <a:t>5.3  </a:t>
            </a:r>
            <a:r>
              <a:rPr>
                <a:cs typeface="汉仪铁线黑-65简" panose="00020600040101010101" charset="-122"/>
                <a:sym typeface="+mn-ea"/>
              </a:rPr>
              <a:t>购买力平价理论</a:t>
            </a:r>
            <a:endParaRPr lang="zh-CN" altLang="en-US"/>
          </a:p>
        </p:txBody>
      </p:sp>
      <p:sp>
        <p:nvSpPr>
          <p:cNvPr id="3" name="内容占位符 2"/>
          <p:cNvSpPr>
            <a:spLocks noGrp="1"/>
          </p:cNvSpPr>
          <p:nvPr>
            <p:ph idx="1"/>
          </p:nvPr>
        </p:nvSpPr>
        <p:spPr/>
        <p:txBody>
          <a:bodyPr/>
          <a:p>
            <a:pPr marL="0" algn="just">
              <a:buClrTx/>
              <a:buSzTx/>
              <a:buFontTx/>
              <a:buNone/>
            </a:pPr>
            <a:r>
              <a:rPr lang="zh-CN" altLang="en-US" sz="2600" b="1">
                <a:latin typeface="+mj-lt"/>
                <a:ea typeface="黑体" panose="02010609060101010101" charset="-122"/>
                <a:cs typeface="+mj-lt"/>
              </a:rPr>
              <a:t>5.3.1</a:t>
            </a:r>
            <a:r>
              <a:rPr lang="en-US" altLang="zh-CN" sz="2600" b="1">
                <a:latin typeface="+mj-lt"/>
                <a:ea typeface="黑体" panose="02010609060101010101" charset="-122"/>
                <a:cs typeface="+mj-lt"/>
              </a:rPr>
              <a:t> </a:t>
            </a:r>
            <a:r>
              <a:rPr lang="zh-CN" altLang="en-US" sz="2600" b="1">
                <a:latin typeface="+mj-lt"/>
                <a:ea typeface="黑体" panose="02010609060101010101" charset="-122"/>
                <a:cs typeface="+mj-lt"/>
              </a:rPr>
              <a:t>绝对购买力平价</a:t>
            </a:r>
            <a:endParaRPr lang="zh-CN" altLang="en-US" sz="2600" b="1">
              <a:latin typeface="+mj-lt"/>
              <a:ea typeface="黑体" panose="02010609060101010101" charset="-122"/>
              <a:cs typeface="+mj-lt"/>
            </a:endParaRPr>
          </a:p>
          <a:p>
            <a:r>
              <a:rPr lang="zh-CN" altLang="en-US"/>
              <a:t>绝对购买力平价（Absolute Purchasing Power Parity），是指一组或一篮子可贸易产品在不同国家以同种货币表示的价格是相同的。如果用e代表直接标价法下的汇率，用PI和PI*代表国内和国外一篮子特定商品的价格，分别用本国货币和外币表示。依据绝对购买力平价理论，如果这个市场是有效率的，两国的汇率应该为： e=PIPI*公式表示两国的一般物价水平之比决定了两国之间的汇率水平。</a:t>
            </a:r>
            <a:endParaRPr lang="zh-CN" altLang="en-US"/>
          </a:p>
          <a:p>
            <a:r>
              <a:rPr lang="zh-CN" altLang="en-US"/>
              <a:t>佩恩世界表（Penn World Tables， PWT）是联合国国际比较计划委托宾州大学的国际比较中心建立的数据库，他们将PI/PI*定义为以本国货币为计量单位的名义GDP和以外币为计量单位的真实GDP之比。</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en-US">
                <a:cs typeface="汉仪铁线黑-65简" panose="00020600040101010101" charset="-122"/>
                <a:sym typeface="+mn-ea"/>
              </a:rPr>
              <a:t>5.3  </a:t>
            </a:r>
            <a:r>
              <a:rPr>
                <a:cs typeface="汉仪铁线黑-65简" panose="00020600040101010101" charset="-122"/>
                <a:sym typeface="+mn-ea"/>
              </a:rPr>
              <a:t>购买力平价理论</a:t>
            </a:r>
            <a:endParaRPr lang="zh-CN" altLang="en-US"/>
          </a:p>
        </p:txBody>
      </p:sp>
      <p:sp>
        <p:nvSpPr>
          <p:cNvPr id="3" name="内容占位符 2"/>
          <p:cNvSpPr>
            <a:spLocks noGrp="1"/>
          </p:cNvSpPr>
          <p:nvPr>
            <p:ph idx="1"/>
          </p:nvPr>
        </p:nvSpPr>
        <p:spPr/>
        <p:txBody>
          <a:bodyPr/>
          <a:p>
            <a:pPr marL="0" algn="just">
              <a:buClrTx/>
              <a:buSzTx/>
              <a:buFontTx/>
              <a:buNone/>
            </a:pPr>
            <a:r>
              <a:rPr lang="zh-CN" altLang="en-US" sz="2600" b="1">
                <a:latin typeface="+mj-lt"/>
                <a:ea typeface="黑体" panose="02010609060101010101" charset="-122"/>
                <a:cs typeface="+mj-lt"/>
              </a:rPr>
              <a:t>5.3.2</a:t>
            </a:r>
            <a:r>
              <a:rPr lang="en-US" altLang="zh-CN" sz="2600" b="1">
                <a:latin typeface="+mj-lt"/>
                <a:ea typeface="黑体" panose="02010609060101010101" charset="-122"/>
                <a:cs typeface="+mj-lt"/>
              </a:rPr>
              <a:t> </a:t>
            </a:r>
            <a:r>
              <a:rPr lang="zh-CN" altLang="en-US" sz="2600" b="1">
                <a:latin typeface="+mj-lt"/>
                <a:ea typeface="黑体" panose="02010609060101010101" charset="-122"/>
                <a:cs typeface="+mj-lt"/>
              </a:rPr>
              <a:t>相对购买力平价</a:t>
            </a:r>
            <a:endParaRPr lang="zh-CN" altLang="en-US" sz="2600" b="1">
              <a:latin typeface="+mj-lt"/>
              <a:ea typeface="黑体" panose="02010609060101010101" charset="-122"/>
              <a:cs typeface="+mj-lt"/>
            </a:endParaRPr>
          </a:p>
          <a:p>
            <a:r>
              <a:rPr lang="zh-CN" altLang="en-US"/>
              <a:t>无论是一价定律还是绝对购买力平价，都是对应某个时点成立的，而相对购买力平价理论具体研究了汇率在一段时间内的变化趋势。相对购买力平价理论（Relative Purchasing Power Parity）是指一段时间内，两国间产品价格水平的差异会被同期汇率的变化抵消。</a:t>
            </a:r>
            <a:endParaRPr lang="zh-CN" altLang="en-US"/>
          </a:p>
          <a:p>
            <a:r>
              <a:rPr lang="zh-CN" altLang="en-US"/>
              <a:t>它所衡量的是一种相对变化，认为汇率变动主要是物价造成的，当两国的物价发生变化时，两国之间的汇率必须做出相应调整，具体公式如下： e1=P1/P0P*1/P*0·e0其中，e1表示变化期均衡汇率，e0表示基期汇率，P与P*表示本国与外国的物价水平，下标“0”与“1”分别表示基期与变化期。那么，公式就可以表示成新的均衡汇率e1等于基期汇率e0乘上本国和外国变化期物价与基期物价之比。</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en-US">
                <a:cs typeface="汉仪铁线黑-65简" panose="00020600040101010101" charset="-122"/>
                <a:sym typeface="+mn-ea"/>
              </a:rPr>
              <a:t>5.3  </a:t>
            </a:r>
            <a:r>
              <a:rPr>
                <a:cs typeface="汉仪铁线黑-65简" panose="00020600040101010101" charset="-122"/>
                <a:sym typeface="+mn-ea"/>
              </a:rPr>
              <a:t>购买力平价理论</a:t>
            </a:r>
            <a:endParaRPr lang="zh-CN" altLang="en-US"/>
          </a:p>
        </p:txBody>
      </p:sp>
      <p:sp>
        <p:nvSpPr>
          <p:cNvPr id="3" name="内容占位符 2"/>
          <p:cNvSpPr>
            <a:spLocks noGrp="1"/>
          </p:cNvSpPr>
          <p:nvPr>
            <p:ph idx="1"/>
          </p:nvPr>
        </p:nvSpPr>
        <p:spPr/>
        <p:txBody>
          <a:bodyPr/>
          <a:p>
            <a:pPr marL="0" algn="just">
              <a:buClrTx/>
              <a:buSzTx/>
              <a:buFontTx/>
              <a:buNone/>
            </a:pPr>
            <a:r>
              <a:rPr lang="zh-CN" altLang="en-US" sz="2600" b="1">
                <a:latin typeface="+mj-lt"/>
                <a:ea typeface="黑体" panose="02010609060101010101" charset="-122"/>
                <a:cs typeface="+mj-lt"/>
              </a:rPr>
              <a:t>5.3.3</a:t>
            </a:r>
            <a:r>
              <a:rPr lang="en-US" altLang="zh-CN" sz="2600" b="1">
                <a:latin typeface="+mj-lt"/>
                <a:ea typeface="黑体" panose="02010609060101010101" charset="-122"/>
                <a:cs typeface="+mj-lt"/>
              </a:rPr>
              <a:t> </a:t>
            </a:r>
            <a:r>
              <a:rPr lang="zh-CN" altLang="en-US" sz="2600" b="1">
                <a:latin typeface="+mj-lt"/>
                <a:ea typeface="黑体" panose="02010609060101010101" charset="-122"/>
                <a:cs typeface="+mj-lt"/>
              </a:rPr>
              <a:t>实证检验</a:t>
            </a:r>
            <a:endParaRPr lang="zh-CN" altLang="en-US" sz="2600" b="1">
              <a:latin typeface="+mj-lt"/>
              <a:ea typeface="黑体" panose="02010609060101010101" charset="-122"/>
              <a:cs typeface="+mj-lt"/>
            </a:endParaRPr>
          </a:p>
          <a:p>
            <a:r>
              <a:rPr lang="zh-CN" altLang="en-US"/>
              <a:t>购买力平价理论认为，汇率取决于相对价格，相对价格的变化会导致汇率的变化。实际上，关于一个国家通货膨胀与汇率状况的关联在玻利维亚可以很好地吻合。然而，对购买力平价理论更广泛的实证检验已经产生了不同的结果。虽然从长期而言，购买力平价理论可能看起来能产生较为精确的结果，然而在5年或者不到5年的时间跨度内，它并不能得到较为精确的汇率波动预测结果。另外，该理论最适合预测那些高通货膨胀以及资本市场不发达的国家。就通货膨胀差异相对较小的先进工业国家货币之间汇率的短期波动而言，该理论的预测结果不太有效。</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tags/tag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2.xml><?xml version="1.0" encoding="utf-8"?>
<p:tagLst xmlns:p="http://schemas.openxmlformats.org/presentationml/2006/main">
  <p:tag name="KSO_WM_TEMPLATE_THUMBS_INDEX" val="1、4、7、12、13、14、15、16、17、18、20、24、25、28、33、36、40、43、44"/>
  <p:tag name="KSO_WM_TEMPLATE_SUBCATEGORY" val="19"/>
  <p:tag name="KSO_WM_TAG_VERSION" val="1.0"/>
  <p:tag name="KSO_WM_BEAUTIFY_FLAG" val="#wm#"/>
  <p:tag name="KSO_WM_TEMPLATE_CATEGORY" val="custom"/>
  <p:tag name="KSO_WM_TEMPLATE_INDEX" val="20205081"/>
  <p:tag name="KSO_WM_TEMPLATE_MASTER_TYPE" val="0"/>
  <p:tag name="KSO_WM_TEMPLATE_COLOR_TYPE" val="1"/>
  <p:tag name="KSO_WM_UNIT_SHOW_EDIT_AREA_INDICATION" val="1"/>
</p:tagLst>
</file>

<file path=ppt/tags/tag63.xml><?xml version="1.0" encoding="utf-8"?>
<p:tagLst xmlns:p="http://schemas.openxmlformats.org/presentationml/2006/main">
  <p:tag name="COMMONDATA" val="eyJoZGlkIjoiNTBlODZkODVmOTIxMWE2ZDY3MjViNmY2OTBlOTlkYTMifQ=="/>
</p:tagLst>
</file>

<file path=ppt/tags/tag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heme/theme1.xml><?xml version="1.0" encoding="utf-8"?>
<a:theme xmlns:a="http://schemas.openxmlformats.org/drawingml/2006/main" name="Office 主题​​">
  <a:themeElements>
    <a:clrScheme name="新版空白演示配色">
      <a:dk1>
        <a:sysClr val="windowText" lastClr="000000"/>
      </a:dk1>
      <a:lt1>
        <a:sysClr val="window" lastClr="FFFFFF"/>
      </a:lt1>
      <a:dk2>
        <a:srgbClr val="0F1423"/>
      </a:dk2>
      <a:lt2>
        <a:srgbClr val="FFFFFF"/>
      </a:lt2>
      <a:accent1>
        <a:srgbClr val="6096E6"/>
      </a:accent1>
      <a:accent2>
        <a:srgbClr val="58B6E5"/>
      </a:accent2>
      <a:accent3>
        <a:srgbClr val="56CA95"/>
      </a:accent3>
      <a:accent4>
        <a:srgbClr val="FFBA55"/>
      </a:accent4>
      <a:accent5>
        <a:srgbClr val="F18870"/>
      </a:accent5>
      <a:accent6>
        <a:srgbClr val="EC5F74"/>
      </a:accent6>
      <a:hlink>
        <a:srgbClr val="0563C1"/>
      </a:hlink>
      <a:folHlink>
        <a:srgbClr val="954D72"/>
      </a:folHlink>
    </a:clrScheme>
    <a:fontScheme name="自定义 9">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默认设计模板">
  <a:themeElements>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默认设计模板">
      <a:majorFont>
        <a:latin typeface="Arial"/>
        <a:ea typeface="GungsuhChe"/>
        <a:cs typeface=""/>
      </a:majorFont>
      <a:minorFont>
        <a:latin typeface="Arial"/>
        <a:ea typeface="宋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raClrSchemeLst>
    <a:extraClrScheme>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默认设计模板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默认设计模板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默认设计模板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默认设计模板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默认设计模板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默认设计模板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默认设计模板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默认设计模板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默认设计模板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默认设计模板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默认设计模板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5914</Words>
  <Application>WPS 演示</Application>
  <PresentationFormat>宽屏</PresentationFormat>
  <Paragraphs>135</Paragraphs>
  <Slides>21</Slides>
  <Notes>4</Notes>
  <HiddenSlides>0</HiddenSlides>
  <MMClips>0</MMClips>
  <ScaleCrop>false</ScaleCrop>
  <HeadingPairs>
    <vt:vector size="6" baseType="variant">
      <vt:variant>
        <vt:lpstr>已用的字体</vt:lpstr>
      </vt:variant>
      <vt:variant>
        <vt:i4>13</vt:i4>
      </vt:variant>
      <vt:variant>
        <vt:lpstr>主题</vt:lpstr>
      </vt:variant>
      <vt:variant>
        <vt:i4>2</vt:i4>
      </vt:variant>
      <vt:variant>
        <vt:lpstr>幻灯片标题</vt:lpstr>
      </vt:variant>
      <vt:variant>
        <vt:i4>21</vt:i4>
      </vt:variant>
    </vt:vector>
  </HeadingPairs>
  <TitlesOfParts>
    <vt:vector size="36" baseType="lpstr">
      <vt:lpstr>Arial</vt:lpstr>
      <vt:lpstr>宋体</vt:lpstr>
      <vt:lpstr>Wingdings</vt:lpstr>
      <vt:lpstr>Wingdings</vt:lpstr>
      <vt:lpstr>微软雅黑</vt:lpstr>
      <vt:lpstr>Calibri</vt:lpstr>
      <vt:lpstr>Arial Unicode MS</vt:lpstr>
      <vt:lpstr>等线</vt:lpstr>
      <vt:lpstr>GungsuhChe</vt:lpstr>
      <vt:lpstr>Malgun Gothic</vt:lpstr>
      <vt:lpstr>汉仪铁线黑-65简</vt:lpstr>
      <vt:lpstr>黑体</vt:lpstr>
      <vt:lpstr>华文楷体</vt:lpstr>
      <vt:lpstr>Office 主题​​</vt:lpstr>
      <vt:lpstr>默认设计模板</vt:lpstr>
      <vt:lpstr>PowerPoint 演示文稿</vt:lpstr>
      <vt:lpstr>PowerPoint 演示文稿</vt:lpstr>
      <vt:lpstr>5.1  汇率</vt:lpstr>
      <vt:lpstr>5.1  汇率</vt:lpstr>
      <vt:lpstr>5.2  一价定律</vt:lpstr>
      <vt:lpstr>5.2  一价定律</vt:lpstr>
      <vt:lpstr>5.3  购买力平价理论</vt:lpstr>
      <vt:lpstr>5.3  购买力平价理论</vt:lpstr>
      <vt:lpstr>5.3  购买力平价理论</vt:lpstr>
      <vt:lpstr>5.3  购买力平价理论</vt:lpstr>
      <vt:lpstr>5.3  购买力平价理论</vt:lpstr>
      <vt:lpstr>5.4  利率平价理论</vt:lpstr>
      <vt:lpstr>5.4  利率平价理论</vt:lpstr>
      <vt:lpstr>5.5  国际收支与汇率</vt:lpstr>
      <vt:lpstr>5.5  国际收支与汇率</vt:lpstr>
      <vt:lpstr>5.5  国际收支与汇率</vt:lpstr>
      <vt:lpstr>5.6  投资者心理与羊群效应</vt:lpstr>
      <vt:lpstr>5.6  投资者心理与羊群效应</vt:lpstr>
      <vt:lpstr>5.7  国际货币体系与汇率制度</vt:lpstr>
      <vt:lpstr>5.7  国际货币体系与汇率制度</vt:lpstr>
      <vt:lpstr>5.7  国际货币体系与汇率制度</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空白演示</dc:title>
  <dc:creator/>
  <cp:lastModifiedBy>sunny</cp:lastModifiedBy>
  <cp:revision>155</cp:revision>
  <dcterms:created xsi:type="dcterms:W3CDTF">2019-06-19T02:08:00Z</dcterms:created>
  <dcterms:modified xsi:type="dcterms:W3CDTF">2023-03-05T03:24:47Z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2052-11.1.0.13012</vt:lpwstr>
  </property>
  <property fmtid="{D5CDD505-2E9C-101B-9397-08002B2CF9AE}" pid="3" name="ICV">
    <vt:lpwstr>87F3DE7C69874C99B4C09AE91294FD6B</vt:lpwstr>
  </property>
</Properties>
</file>