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1" r:id="rId2"/>
  </p:sldMasterIdLst>
  <p:notesMasterIdLst>
    <p:notesMasterId r:id="rId13"/>
  </p:notesMasterIdLst>
  <p:sldIdLst>
    <p:sldId id="256" r:id="rId3"/>
    <p:sldId id="257" r:id="rId4"/>
    <p:sldId id="258" r:id="rId5"/>
    <p:sldId id="259" r:id="rId6"/>
    <p:sldId id="260" r:id="rId7"/>
    <p:sldId id="261" r:id="rId8"/>
    <p:sldId id="262" r:id="rId9"/>
    <p:sldId id="263" r:id="rId10"/>
    <p:sldId id="264" r:id="rId11"/>
    <p:sldId id="265" r:id="rId1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0FFE44B-A2F4-4E71-A38F-4262CC154603}" type="datetimeFigureOut">
              <a:rPr lang="en-US" smtClean="0"/>
              <a:t>3/5/2017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DC275E-AB88-42CA-829A-2AA663F865A0}" type="slidenum">
              <a:rPr lang="en-US" smtClean="0"/>
              <a:t>‹#›</a:t>
            </a:fld>
            <a:endParaRPr lang="en-US"/>
          </a:p>
        </p:txBody>
      </p:sp>
    </p:spTree>
    <p:extLst>
      <p:ext uri="{BB962C8B-B14F-4D97-AF65-F5344CB8AC3E}">
        <p14:creationId xmlns:p14="http://schemas.microsoft.com/office/powerpoint/2010/main" val="42440820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3008" y="299120"/>
            <a:ext cx="7791400" cy="609600"/>
          </a:xfr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457200" y="1340768"/>
            <a:ext cx="7427168" cy="5369024"/>
          </a:xfrm>
        </p:spPr>
        <p:txBody>
          <a:bodyPr/>
          <a:lstStyle>
            <a:lvl1pPr algn="just">
              <a:defRPr/>
            </a:lvl1pPr>
            <a:lvl2pPr algn="just">
              <a:defRPr/>
            </a:lvl2pPr>
            <a:lvl3pPr algn="just">
              <a:defRPr/>
            </a:lvl3pPr>
            <a:lvl4pPr algn="just">
              <a:defRPr/>
            </a:lvl4pPr>
            <a:lvl5pPr algn="just">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7FC7F68F-61CA-4B08-8406-24BBE3FCC86A}" type="slidenum">
              <a:rPr lang="en-US" altLang="zh-CN">
                <a:solidFill>
                  <a:srgbClr val="000000"/>
                </a:solidFill>
              </a:rPr>
              <a:t>‹#›</a:t>
            </a:fld>
            <a:endParaRPr lang="en-US" altLang="zh-CN">
              <a:solidFill>
                <a:srgbClr val="000000"/>
              </a:solidFill>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5F76A655-8C75-45A6-A30A-4F2E1E307B34}" type="slidenum">
              <a:rPr lang="en-US" altLang="zh-CN">
                <a:solidFill>
                  <a:srgbClr val="000000"/>
                </a:solidFill>
              </a:rPr>
              <a:t>‹#›</a:t>
            </a:fld>
            <a:endParaRPr lang="en-US" altLang="zh-CN">
              <a:solidFill>
                <a:srgbClr val="000000"/>
              </a:solidFill>
            </a:endParaRPr>
          </a:p>
        </p:txBody>
      </p:sp>
      <p:sp>
        <p:nvSpPr>
          <p:cNvPr id="7" name="标题 1"/>
          <p:cNvSpPr>
            <a:spLocks noGrp="1"/>
          </p:cNvSpPr>
          <p:nvPr>
            <p:ph type="title"/>
          </p:nvPr>
        </p:nvSpPr>
        <p:spPr>
          <a:xfrm>
            <a:off x="1115616" y="332656"/>
            <a:ext cx="7320136" cy="609600"/>
          </a:xfrm>
        </p:spPr>
        <p:txBody>
          <a:bodyPr/>
          <a:lstStyle/>
          <a:p>
            <a:r>
              <a:rPr lang="zh-CN" altLang="en-US" dirty="0" smtClean="0"/>
              <a:t>单击此处编辑母版标题样式</a:t>
            </a:r>
            <a:endParaRPr lang="zh-CN" altLang="en-US" dirty="0"/>
          </a:p>
        </p:txBody>
      </p:sp>
      <p:sp>
        <p:nvSpPr>
          <p:cNvPr id="8" name="内容占位符 2"/>
          <p:cNvSpPr>
            <a:spLocks noGrp="1"/>
          </p:cNvSpPr>
          <p:nvPr>
            <p:ph idx="1"/>
          </p:nvPr>
        </p:nvSpPr>
        <p:spPr>
          <a:xfrm>
            <a:off x="830660" y="1137568"/>
            <a:ext cx="7643192" cy="5441032"/>
          </a:xfrm>
        </p:spPr>
        <p:txBody>
          <a:bodyPr/>
          <a:lstStyle>
            <a:lvl1pPr algn="just">
              <a:defRPr/>
            </a:lvl1pPr>
            <a:lvl2pPr algn="just">
              <a:defRPr/>
            </a:lvl2pPr>
            <a:lvl3pPr algn="just">
              <a:defRPr/>
            </a:lvl3pPr>
            <a:lvl4pPr algn="just">
              <a:defRPr/>
            </a:lvl4pPr>
            <a:lvl5pPr algn="just">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bg1"/>
                </a:solidFill>
                <a:effectLst>
                  <a:outerShdw blurRad="38100" dist="38100" dir="2700000" algn="tl">
                    <a:srgbClr val="000000">
                      <a:alpha val="43137"/>
                    </a:srgbClr>
                  </a:outerShdw>
                </a:effectLst>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323528" y="1340768"/>
            <a:ext cx="8496944" cy="5040560"/>
          </a:xfrm>
        </p:spPr>
        <p:txBody>
          <a:bodyPr/>
          <a:lstStyle>
            <a:lvl1pPr algn="just">
              <a:lnSpc>
                <a:spcPct val="135000"/>
              </a:lnSpc>
              <a:defRPr/>
            </a:lvl1pPr>
            <a:lvl2pPr algn="just">
              <a:lnSpc>
                <a:spcPct val="135000"/>
              </a:lnSpc>
              <a:defRPr/>
            </a:lvl2pPr>
            <a:lvl3pPr algn="just">
              <a:lnSpc>
                <a:spcPct val="135000"/>
              </a:lnSpc>
              <a:defRPr/>
            </a:lvl3pPr>
            <a:lvl4pPr algn="just">
              <a:lnSpc>
                <a:spcPct val="135000"/>
              </a:lnSpc>
              <a:defRPr/>
            </a:lvl4pPr>
            <a:lvl5pPr algn="just">
              <a:lnSpc>
                <a:spcPct val="135000"/>
              </a:lnSpc>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Rectangle 7"/>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8"/>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9"/>
          <p:cNvSpPr>
            <a:spLocks noGrp="1" noChangeArrowheads="1"/>
          </p:cNvSpPr>
          <p:nvPr>
            <p:ph type="sldNum" sz="quarter" idx="12"/>
          </p:nvPr>
        </p:nvSpPr>
        <p:spPr>
          <a:xfrm>
            <a:off x="6443663" y="6237288"/>
            <a:ext cx="2133600" cy="476250"/>
          </a:xfrm>
        </p:spPr>
        <p:txBody>
          <a:bodyPr/>
          <a:lstStyle>
            <a:lvl1pPr>
              <a:defRPr/>
            </a:lvl1pPr>
          </a:lstStyle>
          <a:p>
            <a:pPr>
              <a:defRPr/>
            </a:pPr>
            <a:fld id="{91E0FD2B-0A3D-4522-86A1-8AAC35647061}"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9465035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2.xml"/><Relationship Id="rId1" Type="http://schemas.openxmlformats.org/officeDocument/2006/relationships/slideLayout" Target="../slideLayouts/slideLayout3.xml"/><Relationship Id="rId5" Type="http://schemas.openxmlformats.org/officeDocument/2006/relationships/image" Target="../media/image2.jpeg"/><Relationship Id="rId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图片 8"/>
          <p:cNvPicPr>
            <a:picLocks noChangeAspect="1"/>
          </p:cNvPicPr>
          <p:nvPr userDrawn="1"/>
        </p:nvPicPr>
        <p:blipFill>
          <a:blip r:embed="rId4"/>
          <a:stretch>
            <a:fillRect/>
          </a:stretch>
        </p:blipFill>
        <p:spPr>
          <a:xfrm>
            <a:off x="0" y="-53546"/>
            <a:ext cx="2190476" cy="1780952"/>
          </a:xfrm>
          <a:prstGeom prst="rect">
            <a:avLst/>
          </a:prstGeom>
        </p:spPr>
      </p:pic>
      <p:sp>
        <p:nvSpPr>
          <p:cNvPr id="1028" name="Rectangle 3"/>
          <p:cNvSpPr>
            <a:spLocks noGrp="1" noChangeArrowheads="1"/>
          </p:cNvSpPr>
          <p:nvPr>
            <p:ph type="body" idx="1"/>
          </p:nvPr>
        </p:nvSpPr>
        <p:spPr bwMode="auto">
          <a:xfrm>
            <a:off x="400000" y="1371600"/>
            <a:ext cx="7556376"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fontAlgn="base">
              <a:spcBef>
                <a:spcPct val="0"/>
              </a:spcBef>
              <a:spcAft>
                <a:spcPct val="0"/>
              </a:spcAft>
              <a:defRPr/>
            </a:pPr>
            <a:endParaRPr lang="en-US" altLang="zh-CN">
              <a:solidFill>
                <a:srgbClr val="000000"/>
              </a:solidFill>
            </a:endParaRPr>
          </a:p>
        </p:txBody>
      </p:sp>
      <p:sp>
        <p:nvSpPr>
          <p:cNvPr id="1029" name="Rectangle 5"/>
          <p:cNvSpPr>
            <a:spLocks noGrp="1" noChangeArrowheads="1"/>
          </p:cNvSpPr>
          <p:nvPr>
            <p:ph type="ftr" sz="quarter" idx="3"/>
          </p:nvPr>
        </p:nvSpPr>
        <p:spPr bwMode="auto">
          <a:xfrm>
            <a:off x="3124200" y="6381750"/>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fontAlgn="base">
              <a:spcBef>
                <a:spcPct val="0"/>
              </a:spcBef>
              <a:spcAft>
                <a:spcPct val="0"/>
              </a:spcAft>
              <a:defRPr/>
            </a:pPr>
            <a:endParaRPr lang="en-US" altLang="zh-CN">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fontAlgn="base">
              <a:spcBef>
                <a:spcPct val="0"/>
              </a:spcBef>
              <a:spcAft>
                <a:spcPct val="0"/>
              </a:spcAft>
              <a:defRPr/>
            </a:pPr>
            <a:fld id="{95749DF7-FDCA-4461-AAF9-88DC216206D5}" type="slidenum">
              <a:rPr lang="en-US" altLang="zh-CN">
                <a:solidFill>
                  <a:srgbClr val="000000"/>
                </a:solidFill>
              </a:rPr>
              <a:t>‹#›</a:t>
            </a:fld>
            <a:endParaRPr lang="en-US" altLang="zh-CN">
              <a:solidFill>
                <a:srgbClr val="000000"/>
              </a:solidFill>
            </a:endParaRPr>
          </a:p>
        </p:txBody>
      </p:sp>
      <p:sp>
        <p:nvSpPr>
          <p:cNvPr id="1034" name="Rectangle 2"/>
          <p:cNvSpPr>
            <a:spLocks noGrp="1" noChangeArrowheads="1"/>
          </p:cNvSpPr>
          <p:nvPr>
            <p:ph type="title"/>
          </p:nvPr>
        </p:nvSpPr>
        <p:spPr bwMode="auto">
          <a:xfrm>
            <a:off x="1295400" y="354227"/>
            <a:ext cx="7215336"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dirty="0" smtClean="0"/>
              <a:t>单击此处编辑母版标题样式</a:t>
            </a:r>
          </a:p>
        </p:txBody>
      </p:sp>
      <p:pic>
        <p:nvPicPr>
          <p:cNvPr id="1049" name="Picture 25" descr="LOGO"/>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6333864" y="6442075"/>
            <a:ext cx="2590800" cy="3556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l" rtl="0" eaLnBrk="0" fontAlgn="base" hangingPunct="0">
        <a:spcBef>
          <a:spcPct val="0"/>
        </a:spcBef>
        <a:spcAft>
          <a:spcPct val="0"/>
        </a:spcAft>
        <a:defRPr sz="2400" b="1">
          <a:solidFill>
            <a:schemeClr val="tx1"/>
          </a:solidFill>
          <a:latin typeface="+mj-lt"/>
          <a:ea typeface="+mj-ea"/>
          <a:cs typeface="+mj-cs"/>
        </a:defRPr>
      </a:lvl1pPr>
      <a:lvl2pPr algn="l" rtl="0" eaLnBrk="0" fontAlgn="base" hangingPunct="0">
        <a:spcBef>
          <a:spcPct val="0"/>
        </a:spcBef>
        <a:spcAft>
          <a:spcPct val="0"/>
        </a:spcAft>
        <a:defRPr sz="2600" b="1">
          <a:solidFill>
            <a:srgbClr val="3366FF"/>
          </a:solidFill>
          <a:latin typeface="Arial" charset="0"/>
          <a:ea typeface="华文中宋" pitchFamily="2" charset="-122"/>
        </a:defRPr>
      </a:lvl2pPr>
      <a:lvl3pPr algn="l" rtl="0" eaLnBrk="0" fontAlgn="base" hangingPunct="0">
        <a:spcBef>
          <a:spcPct val="0"/>
        </a:spcBef>
        <a:spcAft>
          <a:spcPct val="0"/>
        </a:spcAft>
        <a:defRPr sz="2600" b="1">
          <a:solidFill>
            <a:srgbClr val="3366FF"/>
          </a:solidFill>
          <a:latin typeface="Arial" charset="0"/>
          <a:ea typeface="华文中宋" pitchFamily="2" charset="-122"/>
        </a:defRPr>
      </a:lvl3pPr>
      <a:lvl4pPr algn="l" rtl="0" eaLnBrk="0" fontAlgn="base" hangingPunct="0">
        <a:spcBef>
          <a:spcPct val="0"/>
        </a:spcBef>
        <a:spcAft>
          <a:spcPct val="0"/>
        </a:spcAft>
        <a:defRPr sz="2600" b="1">
          <a:solidFill>
            <a:srgbClr val="3366FF"/>
          </a:solidFill>
          <a:latin typeface="Arial" charset="0"/>
          <a:ea typeface="华文中宋" pitchFamily="2" charset="-122"/>
        </a:defRPr>
      </a:lvl4pPr>
      <a:lvl5pPr algn="l" rtl="0" eaLnBrk="0" fontAlgn="base" hangingPunct="0">
        <a:spcBef>
          <a:spcPct val="0"/>
        </a:spcBef>
        <a:spcAft>
          <a:spcPct val="0"/>
        </a:spcAft>
        <a:defRPr sz="2600" b="1">
          <a:solidFill>
            <a:srgbClr val="3366FF"/>
          </a:solidFill>
          <a:latin typeface="Arial" charset="0"/>
          <a:ea typeface="华文中宋" pitchFamily="2" charset="-122"/>
        </a:defRPr>
      </a:lvl5pPr>
      <a:lvl6pPr marL="457200" algn="l" rtl="0" fontAlgn="base">
        <a:spcBef>
          <a:spcPct val="0"/>
        </a:spcBef>
        <a:spcAft>
          <a:spcPct val="0"/>
        </a:spcAft>
        <a:defRPr sz="3200" b="1">
          <a:solidFill>
            <a:schemeClr val="tx2"/>
          </a:solidFill>
          <a:latin typeface="Arial" charset="0"/>
          <a:ea typeface="华文中宋" pitchFamily="2" charset="-122"/>
        </a:defRPr>
      </a:lvl6pPr>
      <a:lvl7pPr marL="914400" algn="l" rtl="0" fontAlgn="base">
        <a:spcBef>
          <a:spcPct val="0"/>
        </a:spcBef>
        <a:spcAft>
          <a:spcPct val="0"/>
        </a:spcAft>
        <a:defRPr sz="3200" b="1">
          <a:solidFill>
            <a:schemeClr val="tx2"/>
          </a:solidFill>
          <a:latin typeface="Arial" charset="0"/>
          <a:ea typeface="华文中宋" pitchFamily="2" charset="-122"/>
        </a:defRPr>
      </a:lvl7pPr>
      <a:lvl8pPr marL="1371600" algn="l" rtl="0" fontAlgn="base">
        <a:spcBef>
          <a:spcPct val="0"/>
        </a:spcBef>
        <a:spcAft>
          <a:spcPct val="0"/>
        </a:spcAft>
        <a:defRPr sz="3200" b="1">
          <a:solidFill>
            <a:schemeClr val="tx2"/>
          </a:solidFill>
          <a:latin typeface="Arial" charset="0"/>
          <a:ea typeface="华文中宋" pitchFamily="2" charset="-122"/>
        </a:defRPr>
      </a:lvl8pPr>
      <a:lvl9pPr marL="1828800" algn="l" rtl="0" fontAlgn="base">
        <a:spcBef>
          <a:spcPct val="0"/>
        </a:spcBef>
        <a:spcAft>
          <a:spcPct val="0"/>
        </a:spcAft>
        <a:defRPr sz="3200" b="1">
          <a:solidFill>
            <a:schemeClr val="tx2"/>
          </a:solidFill>
          <a:latin typeface="Arial" charset="0"/>
          <a:ea typeface="华文中宋" pitchFamily="2" charset="-122"/>
        </a:defRPr>
      </a:lvl9pPr>
    </p:titleStyle>
    <p:bodyStyle>
      <a:lvl1pPr marL="342900" indent="-342900" algn="l" rtl="0" eaLnBrk="0" fontAlgn="base" hangingPunct="0">
        <a:lnSpc>
          <a:spcPct val="135000"/>
        </a:lnSpc>
        <a:spcBef>
          <a:spcPct val="25000"/>
        </a:spcBef>
        <a:spcAft>
          <a:spcPct val="20000"/>
        </a:spcAft>
        <a:buFont typeface="Wingdings" pitchFamily="2" charset="2"/>
        <a:buChar char="Ø"/>
        <a:defRPr>
          <a:solidFill>
            <a:schemeClr val="tx1"/>
          </a:solidFill>
          <a:latin typeface="+mn-lt"/>
          <a:ea typeface="+mn-ea"/>
          <a:cs typeface="+mn-cs"/>
        </a:defRPr>
      </a:lvl1pPr>
      <a:lvl2pPr marL="742950" indent="-285750" algn="l" rtl="0" eaLnBrk="0" fontAlgn="base" hangingPunct="0">
        <a:lnSpc>
          <a:spcPct val="135000"/>
        </a:lnSpc>
        <a:spcBef>
          <a:spcPct val="25000"/>
        </a:spcBef>
        <a:spcAft>
          <a:spcPct val="20000"/>
        </a:spcAft>
        <a:buChar char="–"/>
        <a:defRPr>
          <a:solidFill>
            <a:schemeClr val="tx1"/>
          </a:solidFill>
          <a:latin typeface="+mn-lt"/>
          <a:ea typeface="+mn-ea"/>
        </a:defRPr>
      </a:lvl2pPr>
      <a:lvl3pPr marL="1143000" indent="-228600" algn="l" rtl="0" eaLnBrk="0" fontAlgn="base" hangingPunct="0">
        <a:lnSpc>
          <a:spcPct val="135000"/>
        </a:lnSpc>
        <a:spcBef>
          <a:spcPct val="25000"/>
        </a:spcBef>
        <a:spcAft>
          <a:spcPct val="20000"/>
        </a:spcAft>
        <a:buChar char="•"/>
        <a:defRPr>
          <a:solidFill>
            <a:schemeClr val="tx1"/>
          </a:solidFill>
          <a:latin typeface="+mn-lt"/>
          <a:ea typeface="+mn-ea"/>
        </a:defRPr>
      </a:lvl3pPr>
      <a:lvl4pPr marL="1600200" indent="-228600" algn="l" rtl="0" eaLnBrk="0" fontAlgn="base" hangingPunct="0">
        <a:lnSpc>
          <a:spcPct val="135000"/>
        </a:lnSpc>
        <a:spcBef>
          <a:spcPct val="25000"/>
        </a:spcBef>
        <a:spcAft>
          <a:spcPct val="20000"/>
        </a:spcAft>
        <a:buChar char="–"/>
        <a:defRPr>
          <a:solidFill>
            <a:schemeClr val="tx1"/>
          </a:solidFill>
          <a:latin typeface="+mn-lt"/>
          <a:ea typeface="+mn-ea"/>
        </a:defRPr>
      </a:lvl4pPr>
      <a:lvl5pPr marL="2057400" indent="-228600" algn="l" rtl="0" eaLnBrk="0" fontAlgn="base" hangingPunct="0">
        <a:lnSpc>
          <a:spcPct val="135000"/>
        </a:lnSpc>
        <a:spcBef>
          <a:spcPct val="25000"/>
        </a:spcBef>
        <a:spcAft>
          <a:spcPct val="20000"/>
        </a:spcAft>
        <a:buChar char="»"/>
        <a:defRPr>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grpSp>
        <p:nvGrpSpPr>
          <p:cNvPr id="6" name="组合 5"/>
          <p:cNvGrpSpPr/>
          <p:nvPr userDrawn="1"/>
        </p:nvGrpSpPr>
        <p:grpSpPr>
          <a:xfrm>
            <a:off x="0" y="1"/>
            <a:ext cx="9144000" cy="1068464"/>
            <a:chOff x="0" y="1"/>
            <a:chExt cx="9144000" cy="1068464"/>
          </a:xfrm>
        </p:grpSpPr>
        <p:pic>
          <p:nvPicPr>
            <p:cNvPr id="5" name="图片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1639" y="15730"/>
              <a:ext cx="7812361" cy="1052735"/>
            </a:xfrm>
            <a:prstGeom prst="rect">
              <a:avLst/>
            </a:prstGeom>
          </p:spPr>
        </p:pic>
        <p:pic>
          <p:nvPicPr>
            <p:cNvPr id="11" name="Picture 2"/>
            <p:cNvPicPr>
              <a:picLocks noChangeAspect="1" noChangeArrowheads="1"/>
            </p:cNvPicPr>
            <p:nvPr/>
          </p:nvPicPr>
          <p:blipFill>
            <a:blip r:embed="rId4" cstate="print"/>
            <a:srcRect/>
            <a:stretch>
              <a:fillRect/>
            </a:stretch>
          </p:blipFill>
          <p:spPr bwMode="auto">
            <a:xfrm>
              <a:off x="0" y="1"/>
              <a:ext cx="1331640" cy="1052736"/>
            </a:xfrm>
            <a:prstGeom prst="rect">
              <a:avLst/>
            </a:prstGeom>
            <a:noFill/>
            <a:ln w="9525">
              <a:noFill/>
              <a:miter lim="800000"/>
              <a:headEnd/>
              <a:tailEnd/>
            </a:ln>
          </p:spPr>
        </p:pic>
      </p:grpSp>
      <p:sp>
        <p:nvSpPr>
          <p:cNvPr id="1026" name="Rectangle 5"/>
          <p:cNvSpPr>
            <a:spLocks noGrp="1" noChangeArrowheads="1"/>
          </p:cNvSpPr>
          <p:nvPr>
            <p:ph type="title"/>
          </p:nvPr>
        </p:nvSpPr>
        <p:spPr bwMode="auto">
          <a:xfrm>
            <a:off x="1331640" y="346300"/>
            <a:ext cx="7497762"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1027" name="Rectangle 6"/>
          <p:cNvSpPr>
            <a:spLocks noGrp="1" noChangeArrowheads="1"/>
          </p:cNvSpPr>
          <p:nvPr>
            <p:ph type="body" idx="1"/>
          </p:nvPr>
        </p:nvSpPr>
        <p:spPr bwMode="auto">
          <a:xfrm>
            <a:off x="323850" y="1270000"/>
            <a:ext cx="8280400"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31" name="Rectangle 7"/>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fontAlgn="base">
              <a:spcBef>
                <a:spcPct val="0"/>
              </a:spcBef>
              <a:spcAft>
                <a:spcPct val="0"/>
              </a:spcAft>
              <a:defRPr/>
            </a:pPr>
            <a:endParaRPr lang="en-US" altLang="zh-CN">
              <a:solidFill>
                <a:srgbClr val="000000"/>
              </a:solidFill>
            </a:endParaRPr>
          </a:p>
        </p:txBody>
      </p:sp>
      <p:sp>
        <p:nvSpPr>
          <p:cNvPr id="1032" name="Rectangle 8"/>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fontAlgn="base">
              <a:spcBef>
                <a:spcPct val="0"/>
              </a:spcBef>
              <a:spcAft>
                <a:spcPct val="0"/>
              </a:spcAft>
              <a:defRPr/>
            </a:pPr>
            <a:endParaRPr lang="en-US" altLang="zh-CN">
              <a:solidFill>
                <a:srgbClr val="000000"/>
              </a:solidFill>
            </a:endParaRPr>
          </a:p>
        </p:txBody>
      </p:sp>
      <p:sp>
        <p:nvSpPr>
          <p:cNvPr id="1033" name="Rectangle 9"/>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fontAlgn="base">
              <a:spcBef>
                <a:spcPct val="0"/>
              </a:spcBef>
              <a:spcAft>
                <a:spcPct val="0"/>
              </a:spcAft>
              <a:defRPr/>
            </a:pPr>
            <a:fld id="{A7F89BE6-BB91-4137-ACFE-16E9194B9FFD}" type="slidenum">
              <a:rPr lang="zh-CN" altLang="en-US">
                <a:solidFill>
                  <a:srgbClr val="000000"/>
                </a:solidFill>
              </a:rPr>
              <a:pPr fontAlgn="base">
                <a:spcBef>
                  <a:spcPct val="0"/>
                </a:spcBef>
                <a:spcAft>
                  <a:spcPct val="0"/>
                </a:spcAft>
                <a:defRPr/>
              </a:pPr>
              <a:t>‹#›</a:t>
            </a:fld>
            <a:endParaRPr lang="en-US" altLang="zh-CN">
              <a:solidFill>
                <a:srgbClr val="000000"/>
              </a:solidFill>
            </a:endParaRPr>
          </a:p>
        </p:txBody>
      </p:sp>
      <p:pic>
        <p:nvPicPr>
          <p:cNvPr id="2" name="Picture 10" descr="LOGO"/>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948264" y="6525344"/>
            <a:ext cx="2160811" cy="2880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16257241"/>
      </p:ext>
    </p:extLst>
  </p:cSld>
  <p:clrMap bg1="lt1" tx1="dk1" bg2="lt2" tx2="dk2" accent1="accent1" accent2="accent2" accent3="accent3" accent4="accent4" accent5="accent5" accent6="accent6" hlink="hlink" folHlink="folHlink"/>
  <p:sldLayoutIdLst>
    <p:sldLayoutId id="2147483652" r:id="rId1"/>
  </p:sldLayoutIdLst>
  <p:txStyles>
    <p:titleStyle>
      <a:lvl1pPr algn="l" rtl="0" eaLnBrk="0" fontAlgn="base" hangingPunct="0">
        <a:spcBef>
          <a:spcPct val="0"/>
        </a:spcBef>
        <a:spcAft>
          <a:spcPct val="0"/>
        </a:spcAft>
        <a:defRPr sz="2300" b="1">
          <a:solidFill>
            <a:schemeClr val="bg1"/>
          </a:solidFill>
          <a:effectLst>
            <a:outerShdw blurRad="38100" dist="38100" dir="2700000" algn="tl">
              <a:srgbClr val="000000">
                <a:alpha val="43137"/>
              </a:srgbClr>
            </a:outerShdw>
          </a:effectLst>
          <a:latin typeface="华文细黑" pitchFamily="2" charset="-122"/>
          <a:ea typeface="华文细黑" pitchFamily="2" charset="-122"/>
          <a:cs typeface="+mj-cs"/>
        </a:defRPr>
      </a:lvl1pPr>
      <a:lvl2pPr algn="l" rtl="0" eaLnBrk="0" fontAlgn="base" hangingPunct="0">
        <a:spcBef>
          <a:spcPct val="0"/>
        </a:spcBef>
        <a:spcAft>
          <a:spcPct val="0"/>
        </a:spcAft>
        <a:defRPr sz="2400" b="1">
          <a:solidFill>
            <a:srgbClr val="FFFF00"/>
          </a:solidFill>
          <a:latin typeface="Arial" pitchFamily="34" charset="0"/>
          <a:ea typeface="GungsuhChe" pitchFamily="49" charset="-127"/>
        </a:defRPr>
      </a:lvl2pPr>
      <a:lvl3pPr algn="l" rtl="0" eaLnBrk="0" fontAlgn="base" hangingPunct="0">
        <a:spcBef>
          <a:spcPct val="0"/>
        </a:spcBef>
        <a:spcAft>
          <a:spcPct val="0"/>
        </a:spcAft>
        <a:defRPr sz="2400" b="1">
          <a:solidFill>
            <a:srgbClr val="FFFF00"/>
          </a:solidFill>
          <a:latin typeface="Arial" pitchFamily="34" charset="0"/>
          <a:ea typeface="GungsuhChe" pitchFamily="49" charset="-127"/>
        </a:defRPr>
      </a:lvl3pPr>
      <a:lvl4pPr algn="l" rtl="0" eaLnBrk="0" fontAlgn="base" hangingPunct="0">
        <a:spcBef>
          <a:spcPct val="0"/>
        </a:spcBef>
        <a:spcAft>
          <a:spcPct val="0"/>
        </a:spcAft>
        <a:defRPr sz="2400" b="1">
          <a:solidFill>
            <a:srgbClr val="FFFF00"/>
          </a:solidFill>
          <a:latin typeface="Arial" pitchFamily="34" charset="0"/>
          <a:ea typeface="GungsuhChe" pitchFamily="49" charset="-127"/>
        </a:defRPr>
      </a:lvl4pPr>
      <a:lvl5pPr algn="l" rtl="0" eaLnBrk="0" fontAlgn="base" hangingPunct="0">
        <a:spcBef>
          <a:spcPct val="0"/>
        </a:spcBef>
        <a:spcAft>
          <a:spcPct val="0"/>
        </a:spcAft>
        <a:defRPr sz="2400" b="1">
          <a:solidFill>
            <a:srgbClr val="FFFF00"/>
          </a:solidFill>
          <a:latin typeface="Arial" pitchFamily="34" charset="0"/>
          <a:ea typeface="GungsuhChe" pitchFamily="49" charset="-127"/>
        </a:defRPr>
      </a:lvl5pPr>
      <a:lvl6pPr marL="457200" algn="l" rtl="0" fontAlgn="base">
        <a:spcBef>
          <a:spcPct val="0"/>
        </a:spcBef>
        <a:spcAft>
          <a:spcPct val="0"/>
        </a:spcAft>
        <a:defRPr sz="2400" b="1">
          <a:solidFill>
            <a:srgbClr val="FFFF00"/>
          </a:solidFill>
          <a:latin typeface="Arial" pitchFamily="34" charset="0"/>
          <a:ea typeface="GungsuhChe" pitchFamily="49" charset="-127"/>
        </a:defRPr>
      </a:lvl6pPr>
      <a:lvl7pPr marL="914400" algn="l" rtl="0" fontAlgn="base">
        <a:spcBef>
          <a:spcPct val="0"/>
        </a:spcBef>
        <a:spcAft>
          <a:spcPct val="0"/>
        </a:spcAft>
        <a:defRPr sz="2400" b="1">
          <a:solidFill>
            <a:srgbClr val="FFFF00"/>
          </a:solidFill>
          <a:latin typeface="Arial" pitchFamily="34" charset="0"/>
          <a:ea typeface="GungsuhChe" pitchFamily="49" charset="-127"/>
        </a:defRPr>
      </a:lvl7pPr>
      <a:lvl8pPr marL="1371600" algn="l" rtl="0" fontAlgn="base">
        <a:spcBef>
          <a:spcPct val="0"/>
        </a:spcBef>
        <a:spcAft>
          <a:spcPct val="0"/>
        </a:spcAft>
        <a:defRPr sz="2400" b="1">
          <a:solidFill>
            <a:srgbClr val="FFFF00"/>
          </a:solidFill>
          <a:latin typeface="Arial" pitchFamily="34" charset="0"/>
          <a:ea typeface="GungsuhChe" pitchFamily="49" charset="-127"/>
        </a:defRPr>
      </a:lvl8pPr>
      <a:lvl9pPr marL="1828800" algn="l" rtl="0" fontAlgn="base">
        <a:spcBef>
          <a:spcPct val="0"/>
        </a:spcBef>
        <a:spcAft>
          <a:spcPct val="0"/>
        </a:spcAft>
        <a:defRPr sz="2400" b="1">
          <a:solidFill>
            <a:srgbClr val="FFFF00"/>
          </a:solidFill>
          <a:latin typeface="Arial" pitchFamily="34" charset="0"/>
          <a:ea typeface="GungsuhChe" pitchFamily="49" charset="-127"/>
        </a:defRPr>
      </a:lvl9pPr>
    </p:titleStyle>
    <p:bodyStyle>
      <a:lvl1pPr marL="342900" indent="-342900" algn="l" rtl="0" eaLnBrk="0" fontAlgn="base" hangingPunct="0">
        <a:lnSpc>
          <a:spcPct val="125000"/>
        </a:lnSpc>
        <a:spcBef>
          <a:spcPct val="20000"/>
        </a:spcBef>
        <a:spcAft>
          <a:spcPct val="0"/>
        </a:spcAft>
        <a:buChar char="•"/>
        <a:defRPr>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a:solidFill>
            <a:schemeClr val="tx1"/>
          </a:solidFill>
          <a:latin typeface="+mn-lt"/>
          <a:ea typeface="+mn-ea"/>
        </a:defRPr>
      </a:lvl2pPr>
      <a:lvl3pPr marL="1143000" indent="-228600" algn="l" rtl="0" eaLnBrk="0" fontAlgn="base" hangingPunct="0">
        <a:lnSpc>
          <a:spcPct val="125000"/>
        </a:lnSpc>
        <a:spcBef>
          <a:spcPct val="20000"/>
        </a:spcBef>
        <a:spcAft>
          <a:spcPct val="0"/>
        </a:spcAft>
        <a:buChar char="•"/>
        <a:defRPr>
          <a:solidFill>
            <a:schemeClr val="tx1"/>
          </a:solidFill>
          <a:latin typeface="+mn-lt"/>
          <a:ea typeface="+mn-ea"/>
        </a:defRPr>
      </a:lvl3pPr>
      <a:lvl4pPr marL="1600200" indent="-228600" algn="l" rtl="0" eaLnBrk="0" fontAlgn="base" hangingPunct="0">
        <a:lnSpc>
          <a:spcPct val="125000"/>
        </a:lnSpc>
        <a:spcBef>
          <a:spcPct val="20000"/>
        </a:spcBef>
        <a:spcAft>
          <a:spcPct val="0"/>
        </a:spcAft>
        <a:buChar char="–"/>
        <a:defRPr>
          <a:solidFill>
            <a:schemeClr val="tx1"/>
          </a:solidFill>
          <a:latin typeface="+mn-lt"/>
          <a:ea typeface="+mn-ea"/>
        </a:defRPr>
      </a:lvl4pPr>
      <a:lvl5pPr marL="2057400" indent="-228600" algn="l" rtl="0" eaLnBrk="0" fontAlgn="base" hangingPunct="0">
        <a:lnSpc>
          <a:spcPct val="125000"/>
        </a:lnSpc>
        <a:spcBef>
          <a:spcPct val="20000"/>
        </a:spcBef>
        <a:spcAft>
          <a:spcPct val="0"/>
        </a:spcAft>
        <a:buChar char="»"/>
        <a:defRPr>
          <a:solidFill>
            <a:schemeClr val="tx1"/>
          </a:solidFill>
          <a:latin typeface="+mn-lt"/>
          <a:ea typeface="+mn-ea"/>
        </a:defRPr>
      </a:lvl5pPr>
      <a:lvl6pPr marL="2514600" indent="-228600" algn="l" rtl="0" fontAlgn="base">
        <a:lnSpc>
          <a:spcPct val="125000"/>
        </a:lnSpc>
        <a:spcBef>
          <a:spcPct val="20000"/>
        </a:spcBef>
        <a:spcAft>
          <a:spcPct val="0"/>
        </a:spcAft>
        <a:buChar char="»"/>
        <a:defRPr>
          <a:solidFill>
            <a:schemeClr val="tx1"/>
          </a:solidFill>
          <a:latin typeface="+mn-lt"/>
          <a:ea typeface="+mn-ea"/>
        </a:defRPr>
      </a:lvl6pPr>
      <a:lvl7pPr marL="2971800" indent="-228600" algn="l" rtl="0" fontAlgn="base">
        <a:lnSpc>
          <a:spcPct val="125000"/>
        </a:lnSpc>
        <a:spcBef>
          <a:spcPct val="20000"/>
        </a:spcBef>
        <a:spcAft>
          <a:spcPct val="0"/>
        </a:spcAft>
        <a:buChar char="»"/>
        <a:defRPr>
          <a:solidFill>
            <a:schemeClr val="tx1"/>
          </a:solidFill>
          <a:latin typeface="+mn-lt"/>
          <a:ea typeface="+mn-ea"/>
        </a:defRPr>
      </a:lvl7pPr>
      <a:lvl8pPr marL="3429000" indent="-228600" algn="l" rtl="0" fontAlgn="base">
        <a:lnSpc>
          <a:spcPct val="125000"/>
        </a:lnSpc>
        <a:spcBef>
          <a:spcPct val="20000"/>
        </a:spcBef>
        <a:spcAft>
          <a:spcPct val="0"/>
        </a:spcAft>
        <a:buChar char="»"/>
        <a:defRPr>
          <a:solidFill>
            <a:schemeClr val="tx1"/>
          </a:solidFill>
          <a:latin typeface="+mn-lt"/>
          <a:ea typeface="+mn-ea"/>
        </a:defRPr>
      </a:lvl8pPr>
      <a:lvl9pPr marL="3886200" indent="-228600" algn="l" rtl="0" fontAlgn="base">
        <a:lnSpc>
          <a:spcPct val="125000"/>
        </a:lnSpc>
        <a:spcBef>
          <a:spcPct val="20000"/>
        </a:spcBef>
        <a:spcAft>
          <a:spcPct val="0"/>
        </a:spcAft>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4779" y="3759"/>
            <a:ext cx="9186544" cy="6854242"/>
            <a:chOff x="-14779" y="3759"/>
            <a:chExt cx="9186544" cy="6854242"/>
          </a:xfrm>
        </p:grpSpPr>
        <p:grpSp>
          <p:nvGrpSpPr>
            <p:cNvPr id="7" name="组合 6"/>
            <p:cNvGrpSpPr/>
            <p:nvPr/>
          </p:nvGrpSpPr>
          <p:grpSpPr>
            <a:xfrm>
              <a:off x="-14779" y="3759"/>
              <a:ext cx="9186544" cy="4793393"/>
              <a:chOff x="0" y="-1"/>
              <a:chExt cx="9144000" cy="6832687"/>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6832687"/>
              </a:xfrm>
              <a:prstGeom prst="rect">
                <a:avLst/>
              </a:prstGeom>
            </p:spPr>
          </p:pic>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9992" y="4581129"/>
                <a:ext cx="4176464" cy="1656184"/>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44208" y="6254934"/>
                <a:ext cx="2088232" cy="504825"/>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57017" y="4725144"/>
                <a:ext cx="942975" cy="936104"/>
              </a:xfrm>
              <a:prstGeom prst="rect">
                <a:avLst/>
              </a:prstGeom>
            </p:spPr>
          </p:pic>
        </p:grpSp>
        <p:pic>
          <p:nvPicPr>
            <p:cNvPr id="13" name="图片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779" y="3217599"/>
              <a:ext cx="9171765" cy="3640402"/>
            </a:xfrm>
            <a:prstGeom prst="rect">
              <a:avLst/>
            </a:prstGeom>
          </p:spPr>
        </p:pic>
      </p:grpSp>
      <p:sp>
        <p:nvSpPr>
          <p:cNvPr id="8" name="Text Box 10"/>
          <p:cNvSpPr txBox="1">
            <a:spLocks noChangeArrowheads="1"/>
          </p:cNvSpPr>
          <p:nvPr/>
        </p:nvSpPr>
        <p:spPr bwMode="auto">
          <a:xfrm>
            <a:off x="222393" y="3573016"/>
            <a:ext cx="87122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base" hangingPunct="1">
              <a:spcBef>
                <a:spcPct val="50000"/>
              </a:spcBef>
              <a:spcAft>
                <a:spcPct val="0"/>
              </a:spcAft>
            </a:pPr>
            <a:r>
              <a:rPr lang="zh-CN" altLang="en-US" sz="36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第三章　海上保险的保障范围</a:t>
            </a:r>
            <a:endParaRPr lang="zh-CN" altLang="zh-CN" sz="36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0097692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海上保险保障的费用损失</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四、额外费用</a:t>
            </a:r>
          </a:p>
          <a:p>
            <a:r>
              <a:rPr lang="zh-CN" altLang="zh-CN" dirty="0"/>
              <a:t>额外费用</a:t>
            </a:r>
            <a:r>
              <a:rPr lang="en-US" altLang="zh-CN" dirty="0"/>
              <a:t>(Extra Fee)</a:t>
            </a:r>
            <a:r>
              <a:rPr lang="zh-CN" altLang="zh-CN" dirty="0"/>
              <a:t>是指为了证明损失索赔的成立而支付的费用</a:t>
            </a:r>
            <a:r>
              <a:rPr lang="en-US" altLang="zh-CN" dirty="0"/>
              <a:t>,</a:t>
            </a:r>
            <a:r>
              <a:rPr lang="zh-CN" altLang="zh-CN" dirty="0"/>
              <a:t>如检验费用、拍卖受损货物的销售费用、公证费用、查勘费用和海损理算师费用等。额外费用一般只有在索赔成立时</a:t>
            </a:r>
            <a:r>
              <a:rPr lang="en-US" altLang="zh-CN" dirty="0"/>
              <a:t>,</a:t>
            </a:r>
            <a:r>
              <a:rPr lang="zh-CN" altLang="zh-CN" dirty="0"/>
              <a:t>保险人才对这些与索赔有关的费用负赔偿责任。</a:t>
            </a:r>
          </a:p>
          <a:p>
            <a:r>
              <a:rPr lang="zh-CN" altLang="zh-CN" dirty="0"/>
              <a:t>额外费用不能加在保险标的的损失金额内</a:t>
            </a:r>
            <a:r>
              <a:rPr lang="en-US" altLang="zh-CN" dirty="0"/>
              <a:t>,</a:t>
            </a:r>
            <a:r>
              <a:rPr lang="zh-CN" altLang="zh-CN" dirty="0"/>
              <a:t>以达到或超过规定的免赔额而要求索赔</a:t>
            </a:r>
            <a:r>
              <a:rPr lang="en-US" altLang="zh-CN" dirty="0"/>
              <a:t>,</a:t>
            </a:r>
            <a:r>
              <a:rPr lang="zh-CN" altLang="zh-CN" dirty="0"/>
              <a:t>但只要索赔成立</a:t>
            </a:r>
            <a:r>
              <a:rPr lang="en-US" altLang="zh-CN" dirty="0"/>
              <a:t>,</a:t>
            </a:r>
            <a:r>
              <a:rPr lang="zh-CN" altLang="zh-CN" dirty="0"/>
              <a:t>额外费用就应该获得赔偿。</a:t>
            </a:r>
          </a:p>
          <a:p>
            <a:endParaRPr lang="zh-CN" altLang="en-US" dirty="0"/>
          </a:p>
        </p:txBody>
      </p:sp>
    </p:spTree>
    <p:extLst>
      <p:ext uri="{BB962C8B-B14F-4D97-AF65-F5344CB8AC3E}">
        <p14:creationId xmlns:p14="http://schemas.microsoft.com/office/powerpoint/2010/main" val="24739547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1394718" y="346299"/>
            <a:ext cx="7497762" cy="706437"/>
          </a:xfrm>
        </p:spPr>
        <p:txBody>
          <a:bodyPr/>
          <a:lstStyle/>
          <a:p>
            <a:r>
              <a:rPr lang="zh-CN" altLang="en-US" dirty="0" smtClean="0"/>
              <a:t>                                目     录</a:t>
            </a:r>
            <a:endParaRPr lang="zh-CN" altLang="en-US" dirty="0"/>
          </a:p>
        </p:txBody>
      </p:sp>
      <p:grpSp>
        <p:nvGrpSpPr>
          <p:cNvPr id="19" name="组合 18"/>
          <p:cNvGrpSpPr/>
          <p:nvPr/>
        </p:nvGrpSpPr>
        <p:grpSpPr>
          <a:xfrm>
            <a:off x="2057400" y="2781151"/>
            <a:ext cx="5178425" cy="2232025"/>
            <a:chOff x="2057400" y="2349500"/>
            <a:chExt cx="5178425" cy="2232025"/>
          </a:xfrm>
        </p:grpSpPr>
        <p:sp>
          <p:nvSpPr>
            <p:cNvPr id="5" name="Line 6"/>
            <p:cNvSpPr>
              <a:spLocks noChangeShapeType="1"/>
            </p:cNvSpPr>
            <p:nvPr/>
          </p:nvSpPr>
          <p:spPr bwMode="gray">
            <a:xfrm>
              <a:off x="2362200" y="2905125"/>
              <a:ext cx="4800600" cy="0"/>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b="1">
                <a:solidFill>
                  <a:srgbClr val="000000"/>
                </a:solidFill>
              </a:endParaRPr>
            </a:p>
          </p:txBody>
        </p:sp>
        <p:sp>
          <p:nvSpPr>
            <p:cNvPr id="6" name="Rectangle 7"/>
            <p:cNvSpPr>
              <a:spLocks noChangeArrowheads="1"/>
            </p:cNvSpPr>
            <p:nvPr/>
          </p:nvSpPr>
          <p:spPr bwMode="gray">
            <a:xfrm rot="3419336">
              <a:off x="2078037" y="2328863"/>
              <a:ext cx="479425" cy="520700"/>
            </a:xfrm>
            <a:prstGeom prst="rect">
              <a:avLst/>
            </a:prstGeom>
            <a:gradFill rotWithShape="1">
              <a:gsLst>
                <a:gs pos="0">
                  <a:schemeClr val="accent1"/>
                </a:gs>
                <a:gs pos="100000">
                  <a:srgbClr val="2C5353"/>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1"/>
              </a:extrusionClr>
            </a:sp3d>
          </p:spPr>
          <p:txBody>
            <a:bodyPr rot="10800000" vert="eaVert" wrap="none" anchor="ctr">
              <a:flatTx/>
            </a:bodyPr>
            <a:lstStyle/>
            <a:p>
              <a:pPr>
                <a:defRPr/>
              </a:pPr>
              <a:endParaRPr lang="zh-CN" altLang="en-US" b="1">
                <a:solidFill>
                  <a:srgbClr val="000000"/>
                </a:solidFill>
              </a:endParaRPr>
            </a:p>
          </p:txBody>
        </p:sp>
        <p:sp>
          <p:nvSpPr>
            <p:cNvPr id="7" name="Text Box 8"/>
            <p:cNvSpPr txBox="1">
              <a:spLocks noChangeArrowheads="1"/>
            </p:cNvSpPr>
            <p:nvPr/>
          </p:nvSpPr>
          <p:spPr bwMode="gray">
            <a:xfrm>
              <a:off x="2987675" y="2416175"/>
              <a:ext cx="4248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400" b="1" dirty="0">
                  <a:solidFill>
                    <a:srgbClr val="000000"/>
                  </a:solidFill>
                  <a:latin typeface="NEU-BZ-S92"/>
                  <a:ea typeface="方正书宋_GBK"/>
                  <a:cs typeface="Times New Roman" panose="02020603050405020304" pitchFamily="18" charset="0"/>
                </a:rPr>
                <a:t>海上保险保障的风险</a:t>
              </a:r>
              <a:endParaRPr lang="en-US" altLang="zh-CN" sz="2400" b="1" dirty="0">
                <a:solidFill>
                  <a:srgbClr val="000000"/>
                </a:solidFill>
                <a:cs typeface="Arial" pitchFamily="34" charset="0"/>
              </a:endParaRPr>
            </a:p>
          </p:txBody>
        </p:sp>
        <p:sp>
          <p:nvSpPr>
            <p:cNvPr id="8" name="Text Box 9"/>
            <p:cNvSpPr txBox="1">
              <a:spLocks noChangeArrowheads="1"/>
            </p:cNvSpPr>
            <p:nvPr/>
          </p:nvSpPr>
          <p:spPr bwMode="gray">
            <a:xfrm>
              <a:off x="2133600" y="2371725"/>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400" b="1">
                  <a:solidFill>
                    <a:srgbClr val="FFFFFF"/>
                  </a:solidFill>
                  <a:cs typeface="Arial" pitchFamily="34" charset="0"/>
                </a:rPr>
                <a:t>1</a:t>
              </a:r>
            </a:p>
          </p:txBody>
        </p:sp>
        <p:sp>
          <p:nvSpPr>
            <p:cNvPr id="9" name="Line 10"/>
            <p:cNvSpPr>
              <a:spLocks noChangeShapeType="1"/>
            </p:cNvSpPr>
            <p:nvPr/>
          </p:nvSpPr>
          <p:spPr bwMode="gray">
            <a:xfrm>
              <a:off x="2362200" y="3743325"/>
              <a:ext cx="4800600" cy="0"/>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b="1">
                <a:solidFill>
                  <a:srgbClr val="000000"/>
                </a:solidFill>
              </a:endParaRPr>
            </a:p>
          </p:txBody>
        </p:sp>
        <p:sp>
          <p:nvSpPr>
            <p:cNvPr id="10" name="Rectangle 11"/>
            <p:cNvSpPr>
              <a:spLocks noChangeArrowheads="1"/>
            </p:cNvSpPr>
            <p:nvPr/>
          </p:nvSpPr>
          <p:spPr bwMode="gray">
            <a:xfrm rot="3419336">
              <a:off x="2078037" y="3167063"/>
              <a:ext cx="479425" cy="520700"/>
            </a:xfrm>
            <a:prstGeom prst="rect">
              <a:avLst/>
            </a:prstGeom>
            <a:gradFill rotWithShape="1">
              <a:gsLst>
                <a:gs pos="0">
                  <a:schemeClr val="accent2"/>
                </a:gs>
                <a:gs pos="100000">
                  <a:srgbClr val="6A4509"/>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2"/>
              </a:extrusionClr>
            </a:sp3d>
          </p:spPr>
          <p:txBody>
            <a:bodyPr rot="10800000" vert="eaVert" wrap="none" anchor="ctr">
              <a:flatTx/>
            </a:bodyPr>
            <a:lstStyle/>
            <a:p>
              <a:pPr>
                <a:defRPr/>
              </a:pPr>
              <a:endParaRPr lang="zh-CN" altLang="en-US" b="1">
                <a:solidFill>
                  <a:srgbClr val="000000"/>
                </a:solidFill>
              </a:endParaRPr>
            </a:p>
          </p:txBody>
        </p:sp>
        <p:sp>
          <p:nvSpPr>
            <p:cNvPr id="11" name="Text Box 12"/>
            <p:cNvSpPr txBox="1">
              <a:spLocks noChangeArrowheads="1"/>
            </p:cNvSpPr>
            <p:nvPr/>
          </p:nvSpPr>
          <p:spPr bwMode="gray">
            <a:xfrm>
              <a:off x="2133600" y="3209925"/>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400" b="1">
                  <a:solidFill>
                    <a:srgbClr val="FFFFFF"/>
                  </a:solidFill>
                  <a:cs typeface="Arial" pitchFamily="34" charset="0"/>
                </a:rPr>
                <a:t>2</a:t>
              </a:r>
            </a:p>
          </p:txBody>
        </p:sp>
        <p:sp>
          <p:nvSpPr>
            <p:cNvPr id="12" name="Line 13"/>
            <p:cNvSpPr>
              <a:spLocks noChangeShapeType="1"/>
            </p:cNvSpPr>
            <p:nvPr/>
          </p:nvSpPr>
          <p:spPr bwMode="gray">
            <a:xfrm>
              <a:off x="2363788" y="4579938"/>
              <a:ext cx="4799012" cy="1587"/>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b="1">
                <a:solidFill>
                  <a:srgbClr val="000000"/>
                </a:solidFill>
              </a:endParaRPr>
            </a:p>
          </p:txBody>
        </p:sp>
        <p:sp>
          <p:nvSpPr>
            <p:cNvPr id="13" name="Rectangle 14"/>
            <p:cNvSpPr>
              <a:spLocks noChangeArrowheads="1"/>
            </p:cNvSpPr>
            <p:nvPr/>
          </p:nvSpPr>
          <p:spPr bwMode="gray">
            <a:xfrm rot="3419336">
              <a:off x="2078037" y="4005263"/>
              <a:ext cx="479425" cy="520700"/>
            </a:xfrm>
            <a:prstGeom prst="rect">
              <a:avLst/>
            </a:prstGeom>
            <a:gradFill rotWithShape="1">
              <a:gsLst>
                <a:gs pos="0">
                  <a:schemeClr val="hlink"/>
                </a:gs>
                <a:gs pos="100000">
                  <a:srgbClr val="334422"/>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hlink"/>
              </a:extrusionClr>
            </a:sp3d>
          </p:spPr>
          <p:txBody>
            <a:bodyPr rot="10800000" vert="eaVert" wrap="none" anchor="ctr">
              <a:flatTx/>
            </a:bodyPr>
            <a:lstStyle/>
            <a:p>
              <a:pPr>
                <a:defRPr/>
              </a:pPr>
              <a:endParaRPr lang="zh-CN" altLang="en-US" b="1">
                <a:solidFill>
                  <a:srgbClr val="000000"/>
                </a:solidFill>
              </a:endParaRPr>
            </a:p>
          </p:txBody>
        </p:sp>
        <p:sp>
          <p:nvSpPr>
            <p:cNvPr id="14" name="Text Box 15"/>
            <p:cNvSpPr txBox="1">
              <a:spLocks noChangeArrowheads="1"/>
            </p:cNvSpPr>
            <p:nvPr/>
          </p:nvSpPr>
          <p:spPr bwMode="gray">
            <a:xfrm>
              <a:off x="2133600" y="4048125"/>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400" b="1">
                  <a:solidFill>
                    <a:srgbClr val="FFFFFF"/>
                  </a:solidFill>
                  <a:cs typeface="Arial" pitchFamily="34" charset="0"/>
                </a:rPr>
                <a:t>3</a:t>
              </a:r>
            </a:p>
          </p:txBody>
        </p:sp>
        <p:sp>
          <p:nvSpPr>
            <p:cNvPr id="15" name="Text Box 19"/>
            <p:cNvSpPr txBox="1">
              <a:spLocks noChangeArrowheads="1"/>
            </p:cNvSpPr>
            <p:nvPr/>
          </p:nvSpPr>
          <p:spPr bwMode="gray">
            <a:xfrm>
              <a:off x="2987675" y="3278188"/>
              <a:ext cx="41767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400" b="1" dirty="0">
                  <a:solidFill>
                    <a:srgbClr val="000000"/>
                  </a:solidFill>
                  <a:latin typeface="NEU-BZ-S92"/>
                  <a:ea typeface="方正书宋_GBK"/>
                  <a:cs typeface="Times New Roman" panose="02020603050405020304" pitchFamily="18" charset="0"/>
                </a:rPr>
                <a:t>海上保险保障的海上损失</a:t>
              </a:r>
              <a:endParaRPr lang="zh-CN" altLang="zh-CN" sz="2400" b="1" dirty="0">
                <a:solidFill>
                  <a:srgbClr val="000000"/>
                </a:solidFill>
              </a:endParaRPr>
            </a:p>
          </p:txBody>
        </p:sp>
        <p:sp>
          <p:nvSpPr>
            <p:cNvPr id="16" name="Text Box 20"/>
            <p:cNvSpPr txBox="1">
              <a:spLocks noChangeArrowheads="1"/>
            </p:cNvSpPr>
            <p:nvPr/>
          </p:nvSpPr>
          <p:spPr bwMode="gray">
            <a:xfrm>
              <a:off x="2987675" y="4117975"/>
              <a:ext cx="4105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400" b="1" dirty="0">
                  <a:solidFill>
                    <a:srgbClr val="000000"/>
                  </a:solidFill>
                  <a:latin typeface="NEU-BZ-S92"/>
                  <a:ea typeface="方正书宋_GBK"/>
                  <a:cs typeface="Times New Roman" panose="02020603050405020304" pitchFamily="18" charset="0"/>
                </a:rPr>
                <a:t>海上保险保障的费用损失</a:t>
              </a:r>
              <a:endParaRPr lang="zh-CN" altLang="en-US" sz="2400" b="1" dirty="0">
                <a:solidFill>
                  <a:srgbClr val="000000"/>
                </a:solidFill>
              </a:endParaRPr>
            </a:p>
          </p:txBody>
        </p:sp>
      </p:grpSp>
    </p:spTree>
    <p:extLst>
      <p:ext uri="{BB962C8B-B14F-4D97-AF65-F5344CB8AC3E}">
        <p14:creationId xmlns:p14="http://schemas.microsoft.com/office/powerpoint/2010/main" val="880118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海上保险保障的风险</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一、海上风险的含义及其确定</a:t>
            </a:r>
          </a:p>
          <a:p>
            <a:r>
              <a:rPr lang="zh-CN" altLang="zh-CN" dirty="0"/>
              <a:t>根据英国《</a:t>
            </a:r>
            <a:r>
              <a:rPr lang="en-US" altLang="zh-CN" dirty="0"/>
              <a:t>1906</a:t>
            </a:r>
            <a:r>
              <a:rPr lang="zh-CN" altLang="zh-CN" dirty="0"/>
              <a:t>年海上保险法》的定义</a:t>
            </a:r>
            <a:r>
              <a:rPr lang="en-US" altLang="zh-CN" dirty="0"/>
              <a:t>:</a:t>
            </a:r>
            <a:r>
              <a:rPr lang="zh-CN" altLang="zh-CN" dirty="0"/>
              <a:t>海上危险是指因海上航行而发生的或与海上航行有关的危险。我国《海商法》规定</a:t>
            </a:r>
            <a:r>
              <a:rPr lang="en-US" altLang="zh-CN" dirty="0"/>
              <a:t>,</a:t>
            </a:r>
            <a:r>
              <a:rPr lang="zh-CN" altLang="zh-CN" dirty="0"/>
              <a:t>海上保险人所承保的“保险事故”是指保险人与被保险人约定的任何海上事故</a:t>
            </a:r>
            <a:r>
              <a:rPr lang="en-US" altLang="zh-CN" dirty="0"/>
              <a:t>,</a:t>
            </a:r>
            <a:r>
              <a:rPr lang="zh-CN" altLang="zh-CN" dirty="0"/>
              <a:t>包括与海上航行有关的发生在内河或者陆上的事故。</a:t>
            </a:r>
          </a:p>
          <a:p>
            <a:r>
              <a:rPr lang="zh-CN" altLang="zh-CN" dirty="0"/>
              <a:t>目前海上保险合同规定承保风险的方式有两种</a:t>
            </a:r>
            <a:r>
              <a:rPr lang="en-US" altLang="zh-CN" dirty="0"/>
              <a:t>:</a:t>
            </a:r>
            <a:r>
              <a:rPr lang="zh-CN" altLang="zh-CN" dirty="0"/>
              <a:t>一种是列明风险方式</a:t>
            </a:r>
            <a:r>
              <a:rPr lang="en-US" altLang="zh-CN" dirty="0"/>
              <a:t>(Named Perils),</a:t>
            </a:r>
            <a:r>
              <a:rPr lang="zh-CN" altLang="zh-CN" dirty="0"/>
              <a:t>另一种是“一切风险</a:t>
            </a:r>
            <a:r>
              <a:rPr lang="en-US" altLang="zh-CN" dirty="0"/>
              <a:t>+</a:t>
            </a:r>
            <a:r>
              <a:rPr lang="zh-CN" altLang="zh-CN" dirty="0"/>
              <a:t>除外责任”方式</a:t>
            </a:r>
            <a:r>
              <a:rPr lang="en-US" altLang="zh-CN" dirty="0"/>
              <a:t>(All </a:t>
            </a:r>
            <a:r>
              <a:rPr lang="en-US" altLang="zh-CN" dirty="0" err="1"/>
              <a:t>Risks+Exclusions</a:t>
            </a:r>
            <a:r>
              <a:rPr lang="en-US" altLang="zh-CN" dirty="0"/>
              <a:t>)</a:t>
            </a:r>
            <a:r>
              <a:rPr lang="zh-CN" altLang="zh-CN" dirty="0"/>
              <a:t>。</a:t>
            </a:r>
          </a:p>
          <a:p>
            <a:endParaRPr lang="zh-CN" altLang="en-US" dirty="0"/>
          </a:p>
        </p:txBody>
      </p:sp>
    </p:spTree>
    <p:extLst>
      <p:ext uri="{BB962C8B-B14F-4D97-AF65-F5344CB8AC3E}">
        <p14:creationId xmlns:p14="http://schemas.microsoft.com/office/powerpoint/2010/main" val="20976172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海上保险保障的风险</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二、海上风险的分类</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自然灾害</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意外事故</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外来风险</a:t>
            </a:r>
          </a:p>
          <a:p>
            <a:endParaRPr lang="zh-CN" altLang="en-US" dirty="0"/>
          </a:p>
        </p:txBody>
      </p:sp>
    </p:spTree>
    <p:extLst>
      <p:ext uri="{BB962C8B-B14F-4D97-AF65-F5344CB8AC3E}">
        <p14:creationId xmlns:p14="http://schemas.microsoft.com/office/powerpoint/2010/main" val="27318878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海上保险保障的海上损失</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一、全部损失</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实际全损</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推定全损</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协议全损</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部分全损</a:t>
            </a:r>
          </a:p>
          <a:p>
            <a:endParaRPr lang="zh-CN" altLang="en-US" dirty="0"/>
          </a:p>
        </p:txBody>
      </p:sp>
    </p:spTree>
    <p:extLst>
      <p:ext uri="{BB962C8B-B14F-4D97-AF65-F5344CB8AC3E}">
        <p14:creationId xmlns:p14="http://schemas.microsoft.com/office/powerpoint/2010/main" val="19191923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海上保险保障的海上损失</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二、部分损失</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单独海损</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共同海损</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单独海损与共同海损的区别</a:t>
            </a:r>
          </a:p>
          <a:p>
            <a:endParaRPr lang="zh-CN" altLang="en-US" dirty="0"/>
          </a:p>
        </p:txBody>
      </p:sp>
    </p:spTree>
    <p:extLst>
      <p:ext uri="{BB962C8B-B14F-4D97-AF65-F5344CB8AC3E}">
        <p14:creationId xmlns:p14="http://schemas.microsoft.com/office/powerpoint/2010/main" val="3167617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海上保险保障的费用损失</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一、施救费用</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施救费用的赔偿条件</a:t>
            </a:r>
          </a:p>
          <a:p>
            <a:r>
              <a:rPr lang="en-US" altLang="zh-CN" dirty="0"/>
              <a:t>1.</a:t>
            </a:r>
            <a:r>
              <a:rPr lang="zh-CN" altLang="zh-CN" dirty="0"/>
              <a:t>施救费用必须是合理的和必要的</a:t>
            </a:r>
          </a:p>
          <a:p>
            <a:r>
              <a:rPr lang="en-US" altLang="zh-CN" dirty="0"/>
              <a:t>2.</a:t>
            </a:r>
            <a:r>
              <a:rPr lang="zh-CN" altLang="zh-CN" dirty="0"/>
              <a:t>施救费用必须是为防止或减少承保风险造成的损失而采取的措施支出的费用</a:t>
            </a:r>
          </a:p>
          <a:p>
            <a:r>
              <a:rPr lang="en-US" altLang="zh-CN" dirty="0"/>
              <a:t>3.</a:t>
            </a:r>
            <a:r>
              <a:rPr lang="zh-CN" altLang="zh-CN" dirty="0"/>
              <a:t>施救费用是由被保险人及其代理人、雇用人采取措施而支出的费用</a:t>
            </a:r>
          </a:p>
          <a:p>
            <a:r>
              <a:rPr lang="en-US" altLang="zh-CN" dirty="0"/>
              <a:t>4.</a:t>
            </a:r>
            <a:r>
              <a:rPr lang="zh-CN" altLang="zh-CN" dirty="0"/>
              <a:t>施救费用的赔偿并不考虑措施是否</a:t>
            </a:r>
            <a:r>
              <a:rPr lang="zh-CN" altLang="zh-CN" dirty="0" smtClean="0"/>
              <a:t>成功</a:t>
            </a:r>
            <a:endParaRPr lang="en-US" altLang="zh-CN" dirty="0" smtClean="0"/>
          </a:p>
          <a:p>
            <a:endParaRPr lang="zh-CN" altLang="zh-CN" sz="600" dirty="0"/>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施救费用的赔偿限度</a:t>
            </a:r>
          </a:p>
          <a:p>
            <a:r>
              <a:rPr lang="en-US" altLang="zh-CN" dirty="0"/>
              <a:t>1.</a:t>
            </a:r>
            <a:r>
              <a:rPr lang="zh-CN" altLang="zh-CN" dirty="0"/>
              <a:t>施救费用条款是保险合同的补充性契约</a:t>
            </a:r>
          </a:p>
          <a:p>
            <a:r>
              <a:rPr lang="en-US" altLang="zh-CN" dirty="0"/>
              <a:t>2.</a:t>
            </a:r>
            <a:r>
              <a:rPr lang="zh-CN" altLang="zh-CN" dirty="0"/>
              <a:t>施救费用赔偿中免赔额的适用</a:t>
            </a:r>
          </a:p>
          <a:p>
            <a:r>
              <a:rPr lang="en-US" altLang="zh-CN" dirty="0"/>
              <a:t>3.</a:t>
            </a:r>
            <a:r>
              <a:rPr lang="zh-CN" altLang="zh-CN" dirty="0"/>
              <a:t>不足额保险下施救费用的赔偿</a:t>
            </a:r>
          </a:p>
          <a:p>
            <a:endParaRPr lang="zh-CN" altLang="en-US" dirty="0"/>
          </a:p>
        </p:txBody>
      </p:sp>
    </p:spTree>
    <p:extLst>
      <p:ext uri="{BB962C8B-B14F-4D97-AF65-F5344CB8AC3E}">
        <p14:creationId xmlns:p14="http://schemas.microsoft.com/office/powerpoint/2010/main" val="29394833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海上保险保障的费用损失</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二、救助费用</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海上救助行为成立的必要条件</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救助合同</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救助报酬的确定</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保险人对救助费用的赔偿条件和限度</a:t>
            </a:r>
          </a:p>
          <a:p>
            <a:endParaRPr lang="zh-CN" altLang="en-US" dirty="0"/>
          </a:p>
        </p:txBody>
      </p:sp>
    </p:spTree>
    <p:extLst>
      <p:ext uri="{BB962C8B-B14F-4D97-AF65-F5344CB8AC3E}">
        <p14:creationId xmlns:p14="http://schemas.microsoft.com/office/powerpoint/2010/main" val="31936197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海上保险保障的费用损失</a:t>
            </a:r>
            <a:endParaRPr lang="zh-CN" altLang="en-US" dirty="0"/>
          </a:p>
        </p:txBody>
      </p:sp>
      <p:sp>
        <p:nvSpPr>
          <p:cNvPr id="3" name="内容占位符 2"/>
          <p:cNvSpPr>
            <a:spLocks noGrp="1"/>
          </p:cNvSpPr>
          <p:nvPr>
            <p:ph idx="1"/>
          </p:nvPr>
        </p:nvSpPr>
        <p:spPr>
          <a:xfrm>
            <a:off x="323528" y="1340768"/>
            <a:ext cx="8280920" cy="5040560"/>
          </a:xfrm>
        </p:spPr>
        <p:txBody>
          <a:bodyPr/>
          <a:lstStyle/>
          <a:p>
            <a:pPr marL="0" indent="0">
              <a:buNone/>
            </a:pPr>
            <a:r>
              <a:rPr lang="zh-CN" altLang="zh-CN" sz="2600" b="1" dirty="0">
                <a:latin typeface="黑体" panose="02010609060101010101" pitchFamily="49" charset="-122"/>
                <a:ea typeface="黑体" panose="02010609060101010101" pitchFamily="49" charset="-122"/>
              </a:rPr>
              <a:t>三、特别费用</a:t>
            </a:r>
          </a:p>
          <a:p>
            <a:r>
              <a:rPr lang="zh-CN" altLang="zh-CN" dirty="0"/>
              <a:t>特别费用</a:t>
            </a:r>
            <a:r>
              <a:rPr lang="en-US" altLang="zh-CN" dirty="0"/>
              <a:t>(Particular Charges)</a:t>
            </a:r>
            <a:r>
              <a:rPr lang="zh-CN" altLang="zh-CN" dirty="0"/>
              <a:t>是指运输工具在海上遭遇海难后</a:t>
            </a:r>
            <a:r>
              <a:rPr lang="en-US" altLang="zh-CN" dirty="0"/>
              <a:t>,</a:t>
            </a:r>
            <a:r>
              <a:rPr lang="zh-CN" altLang="zh-CN" dirty="0"/>
              <a:t>在中途港或避难港卸货、存包、重装及续运货物所产生的费用</a:t>
            </a:r>
            <a:r>
              <a:rPr lang="en-US" altLang="zh-CN" dirty="0"/>
              <a:t>,</a:t>
            </a:r>
            <a:r>
              <a:rPr lang="zh-CN" altLang="zh-CN" dirty="0"/>
              <a:t>其目的是防止或减轻货物的损害。按照国际惯例</a:t>
            </a:r>
            <a:r>
              <a:rPr lang="en-US" altLang="zh-CN" dirty="0"/>
              <a:t>,</a:t>
            </a:r>
            <a:r>
              <a:rPr lang="zh-CN" altLang="zh-CN" dirty="0"/>
              <a:t>这种费用也都列入海上保险承保责任范围。保险人对特别费用补偿可以单独负责</a:t>
            </a:r>
            <a:r>
              <a:rPr lang="en-US" altLang="zh-CN" dirty="0"/>
              <a:t>,</a:t>
            </a:r>
            <a:r>
              <a:rPr lang="zh-CN" altLang="zh-CN" dirty="0"/>
              <a:t>与单独海损的赔偿总和以一个保额为限。</a:t>
            </a:r>
          </a:p>
          <a:p>
            <a:endParaRPr lang="zh-CN" altLang="en-US" dirty="0"/>
          </a:p>
        </p:txBody>
      </p:sp>
    </p:spTree>
    <p:extLst>
      <p:ext uri="{BB962C8B-B14F-4D97-AF65-F5344CB8AC3E}">
        <p14:creationId xmlns:p14="http://schemas.microsoft.com/office/powerpoint/2010/main" val="3478981417"/>
      </p:ext>
    </p:extLst>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华文中宋"/>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545</TotalTime>
  <Words>555</Words>
  <Application>Microsoft Office PowerPoint</Application>
  <PresentationFormat>全屏显示(4:3)</PresentationFormat>
  <Paragraphs>53</Paragraphs>
  <Slides>10</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10</vt:i4>
      </vt:variant>
    </vt:vector>
  </HeadingPairs>
  <TitlesOfParts>
    <vt:vector size="25" baseType="lpstr">
      <vt:lpstr>GungsuhChe</vt:lpstr>
      <vt:lpstr>NEU-BZ-S92</vt:lpstr>
      <vt:lpstr>方正书宋_GBK</vt:lpstr>
      <vt:lpstr>黑体</vt:lpstr>
      <vt:lpstr>华文细黑</vt:lpstr>
      <vt:lpstr>华文中宋</vt:lpstr>
      <vt:lpstr>楷体</vt:lpstr>
      <vt:lpstr>宋体</vt:lpstr>
      <vt:lpstr>微软雅黑</vt:lpstr>
      <vt:lpstr>Arial</vt:lpstr>
      <vt:lpstr>Calibri</vt:lpstr>
      <vt:lpstr>Times New Roman</vt:lpstr>
      <vt:lpstr>Wingdings</vt:lpstr>
      <vt:lpstr>默认设计模板</vt:lpstr>
      <vt:lpstr>1_默认设计模板</vt:lpstr>
      <vt:lpstr>PowerPoint 演示文稿</vt:lpstr>
      <vt:lpstr>                                目     录</vt:lpstr>
      <vt:lpstr>第一节　海上保险保障的风险</vt:lpstr>
      <vt:lpstr>第一节　海上保险保障的风险</vt:lpstr>
      <vt:lpstr>第二节　海上保险保障的海上损失</vt:lpstr>
      <vt:lpstr>第二节　海上保险保障的海上损失</vt:lpstr>
      <vt:lpstr>第三节　海上保险保障的费用损失</vt:lpstr>
      <vt:lpstr>第三节　海上保险保障的费用损失</vt:lpstr>
      <vt:lpstr>第三节　海上保险保障的费用损失</vt:lpstr>
      <vt:lpstr>第三节　海上保险保障的费用损失</vt:lpstr>
    </vt:vector>
  </TitlesOfParts>
  <Company>ZETA GROUP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Bu Jianguo</dc:creator>
  <cp:lastModifiedBy>Admin</cp:lastModifiedBy>
  <cp:revision>69</cp:revision>
  <dcterms:created xsi:type="dcterms:W3CDTF">2013-12-29T13:29:00Z</dcterms:created>
  <dcterms:modified xsi:type="dcterms:W3CDTF">2017-03-05T03:26:32Z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2052-10.1.0.5554</vt:lpwstr>
  </property>
</Properties>
</file>