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2" r:id="rId2"/>
    <p:sldId id="297" r:id="rId3"/>
    <p:sldId id="315" r:id="rId4"/>
    <p:sldId id="303" r:id="rId5"/>
    <p:sldId id="304" r:id="rId6"/>
    <p:sldId id="305" r:id="rId7"/>
    <p:sldId id="306" r:id="rId8"/>
    <p:sldId id="310" r:id="rId9"/>
    <p:sldId id="311" r:id="rId10"/>
    <p:sldId id="316" r:id="rId11"/>
    <p:sldId id="317" r:id="rId12"/>
    <p:sldId id="318" r:id="rId13"/>
    <p:sldId id="319" r:id="rId14"/>
    <p:sldId id="321" r:id="rId15"/>
    <p:sldId id="320" r:id="rId16"/>
    <p:sldId id="322" r:id="rId17"/>
    <p:sldId id="323" r:id="rId1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eg">
            <a:extLst>
              <a:ext uri="{FF2B5EF4-FFF2-40B4-BE49-F238E27FC236}">
                <a16:creationId xmlns:a16="http://schemas.microsoft.com/office/drawing/2014/main" id="{EFACC027-42FD-BA42-670F-72AF0B6F0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6D3C6B8-D39B-C508-96F2-17958E8281F6}"/>
              </a:ext>
            </a:extLst>
          </p:cNvPr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任务实施：用微信进行营销活动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1A9644F-AC03-B27F-D1D8-C949DC3EBA38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微信营销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B1B4A393-CC11-1E9B-1837-A0AC888D2688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短视频营销</a:t>
            </a:r>
          </a:p>
        </p:txBody>
      </p:sp>
      <p:pic>
        <p:nvPicPr>
          <p:cNvPr id="6" name="image6.jpeg">
            <a:extLst>
              <a:ext uri="{FF2B5EF4-FFF2-40B4-BE49-F238E27FC236}">
                <a16:creationId xmlns:a16="http://schemas.microsoft.com/office/drawing/2014/main" id="{4E6D4BA3-06C7-8654-106F-66F2D2EC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693278-82B4-BAF6-23C1-E9E33277B486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76A0C63-C42A-5783-2FAE-42C0117F9B03}"/>
              </a:ext>
            </a:extLst>
          </p:cNvPr>
          <p:cNvSpPr txBox="1"/>
          <p:nvPr/>
        </p:nvSpPr>
        <p:spPr>
          <a:xfrm>
            <a:off x="900589" y="2146857"/>
            <a:ext cx="9577705" cy="4437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短视频是指在各种新媒体平台上播放的、适合在移动状态和短时休闲状态下观看的、高频推送的视频内容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几秒到几分钟不等。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　短视频营销特点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具有较强的视觉冲击力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时间短效果好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社交分享便捷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可接触性强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1922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4F468B2B-7B8F-3020-4C0C-A21E572A1A63}"/>
              </a:ext>
            </a:extLst>
          </p:cNvPr>
          <p:cNvSpPr txBox="1"/>
          <p:nvPr/>
        </p:nvSpPr>
        <p:spPr>
          <a:xfrm>
            <a:off x="880745" y="2264738"/>
            <a:ext cx="6097904" cy="277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　短视频营销模式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病毒式短视频营销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植入式广告营销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贴片式广告营销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信息流广告营销</a:t>
            </a:r>
          </a:p>
        </p:txBody>
      </p:sp>
      <p:pic>
        <p:nvPicPr>
          <p:cNvPr id="6" name="image6.jpeg">
            <a:extLst>
              <a:ext uri="{FF2B5EF4-FFF2-40B4-BE49-F238E27FC236}">
                <a16:creationId xmlns:a16="http://schemas.microsoft.com/office/drawing/2014/main" id="{A8838A44-43E3-3B65-0EBB-28DB42B2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23A0149-03A2-0F8A-11BC-D08CCE400417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BE68D7F1-47AD-C10F-FDA0-152490BD91E1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短视频营销</a:t>
            </a:r>
          </a:p>
        </p:txBody>
      </p:sp>
    </p:spTree>
    <p:extLst>
      <p:ext uri="{BB962C8B-B14F-4D97-AF65-F5344CB8AC3E}">
        <p14:creationId xmlns:p14="http://schemas.microsoft.com/office/powerpoint/2010/main" val="2830267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jpeg">
            <a:extLst>
              <a:ext uri="{FF2B5EF4-FFF2-40B4-BE49-F238E27FC236}">
                <a16:creationId xmlns:a16="http://schemas.microsoft.com/office/drawing/2014/main" id="{0A3B7EFC-EAA5-9AC1-CA0B-9385B5222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EB0E6A7-FC8B-2DE4-3091-1BF00D8418BE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任务实施：学会注册并使用某一短视频营账号，按照小组进行某一产品营销活动的策划和实施。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1ECA72AC-1620-42AB-06C2-9408A7698204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短视频营销</a:t>
            </a:r>
          </a:p>
        </p:txBody>
      </p:sp>
    </p:spTree>
    <p:extLst>
      <p:ext uri="{BB962C8B-B14F-4D97-AF65-F5344CB8AC3E}">
        <p14:creationId xmlns:p14="http://schemas.microsoft.com/office/powerpoint/2010/main" val="309541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B9C8276-7EF0-4BBC-27D2-CA9B1B0D2785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四  直播营销</a:t>
            </a:r>
          </a:p>
        </p:txBody>
      </p:sp>
      <p:pic>
        <p:nvPicPr>
          <p:cNvPr id="5" name="image6.jpeg">
            <a:extLst>
              <a:ext uri="{FF2B5EF4-FFF2-40B4-BE49-F238E27FC236}">
                <a16:creationId xmlns:a16="http://schemas.microsoft.com/office/drawing/2014/main" id="{C358BCC7-58C9-6EC6-D37F-C69650722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10945"/>
            <a:ext cx="312420" cy="4165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68FB982-69BD-8DB6-535E-3819018AABC5}"/>
              </a:ext>
            </a:extLst>
          </p:cNvPr>
          <p:cNvSpPr txBox="1"/>
          <p:nvPr/>
        </p:nvSpPr>
        <p:spPr>
          <a:xfrm>
            <a:off x="880745" y="121793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48030EB-FC3E-96E6-3C74-2D85F55133BA}"/>
              </a:ext>
            </a:extLst>
          </p:cNvPr>
          <p:cNvSpPr txBox="1"/>
          <p:nvPr/>
        </p:nvSpPr>
        <p:spPr>
          <a:xfrm>
            <a:off x="880745" y="1787064"/>
            <a:ext cx="10313562" cy="5098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一、 直播营销的特点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即时互动强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参与门槛低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内容多样化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直播营销的分类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“直播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电商”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“直播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发布会”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“直播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明星”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“直播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活动”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 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“直播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广告营销植入”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667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B9C8276-7EF0-4BBC-27D2-CA9B1B0D2785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四  直播营销</a:t>
            </a:r>
          </a:p>
        </p:txBody>
      </p:sp>
      <p:pic>
        <p:nvPicPr>
          <p:cNvPr id="9" name="image9.jpeg">
            <a:extLst>
              <a:ext uri="{FF2B5EF4-FFF2-40B4-BE49-F238E27FC236}">
                <a16:creationId xmlns:a16="http://schemas.microsoft.com/office/drawing/2014/main" id="{2FC6CC2C-C105-93C1-444E-FDE581C90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48CAB48-4019-2FB7-8B60-0B944B3D3F8D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任务实施：学会注册并使用某一直播平台账号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按照小组通过该直播平台进行一次直播活动的策划和实施。</a:t>
            </a:r>
          </a:p>
        </p:txBody>
      </p:sp>
    </p:spTree>
    <p:extLst>
      <p:ext uri="{BB962C8B-B14F-4D97-AF65-F5344CB8AC3E}">
        <p14:creationId xmlns:p14="http://schemas.microsoft.com/office/powerpoint/2010/main" val="2062407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B9C8276-7EF0-4BBC-27D2-CA9B1B0D2785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五  社群营销</a:t>
            </a:r>
          </a:p>
        </p:txBody>
      </p:sp>
      <p:pic>
        <p:nvPicPr>
          <p:cNvPr id="5" name="image6.jpeg">
            <a:extLst>
              <a:ext uri="{FF2B5EF4-FFF2-40B4-BE49-F238E27FC236}">
                <a16:creationId xmlns:a16="http://schemas.microsoft.com/office/drawing/2014/main" id="{C358BCC7-58C9-6EC6-D37F-C69650722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10945"/>
            <a:ext cx="312420" cy="4165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68FB982-69BD-8DB6-535E-3819018AABC5}"/>
              </a:ext>
            </a:extLst>
          </p:cNvPr>
          <p:cNvSpPr txBox="1"/>
          <p:nvPr/>
        </p:nvSpPr>
        <p:spPr>
          <a:xfrm>
            <a:off x="880745" y="121793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CD924CB-1C51-11B5-97C3-4559EB9B8EE6}"/>
              </a:ext>
            </a:extLst>
          </p:cNvPr>
          <p:cNvSpPr txBox="1"/>
          <p:nvPr/>
        </p:nvSpPr>
        <p:spPr>
          <a:xfrm>
            <a:off x="690934" y="1741344"/>
            <a:ext cx="7135177" cy="6021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、 社群营销的特点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弱中心化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多向互动性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具有情感优势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自行运转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呈现碎片化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社群运营平台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微博平台——明星粉丝、兴趣爱好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微信平台——圈子类、产品类、内容类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QQ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平台——地域类、垂直类、强兴趣类、综合类</a:t>
            </a:r>
          </a:p>
          <a:p>
            <a:pPr indent="279400"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百度平台——营销类、兴趣类、问答类</a:t>
            </a:r>
          </a:p>
          <a:p>
            <a:pPr indent="279400"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530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9.jpeg">
            <a:extLst>
              <a:ext uri="{FF2B5EF4-FFF2-40B4-BE49-F238E27FC236}">
                <a16:creationId xmlns:a16="http://schemas.microsoft.com/office/drawing/2014/main" id="{2FC6CC2C-C105-93C1-444E-FDE581C90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48CAB48-4019-2FB7-8B60-0B944B3D3F8D}"/>
              </a:ext>
            </a:extLst>
          </p:cNvPr>
          <p:cNvSpPr txBox="1"/>
          <p:nvPr/>
        </p:nvSpPr>
        <p:spPr>
          <a:xfrm>
            <a:off x="1171574" y="1432560"/>
            <a:ext cx="999701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任务实施：小米社群营销成功之路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0B35ACE-F316-212F-2A8B-1EF8EF6274AC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五  社群营销</a:t>
            </a:r>
          </a:p>
        </p:txBody>
      </p:sp>
    </p:spTree>
    <p:extLst>
      <p:ext uri="{BB962C8B-B14F-4D97-AF65-F5344CB8AC3E}">
        <p14:creationId xmlns:p14="http://schemas.microsoft.com/office/powerpoint/2010/main" val="407755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第六章　新媒体营销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203065" y="1976120"/>
            <a:ext cx="5942330" cy="4150995"/>
            <a:chOff x="3795" y="2966"/>
            <a:chExt cx="9358" cy="6537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3795" y="5808"/>
              <a:ext cx="8000" cy="36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认识新媒体与新媒体营销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微信营销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en-US" altLang="zh-CN" sz="2000" dirty="0">
                <a:effectLst/>
                <a:latin typeface="+mj-ea"/>
                <a:ea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短视频营销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en-US" altLang="zh-CN" sz="2000" dirty="0">
                <a:latin typeface="+mj-ea"/>
                <a:ea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任务四　直播营销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en-US" altLang="zh-CN" sz="2000" dirty="0">
                <a:effectLst/>
                <a:latin typeface="+mj-ea"/>
                <a:ea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任务五　社群营销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理解并掌握新媒体营销的概念以及新媒体营销的未来发展趋势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掌握不同类型的新媒体营销的特点。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能熟练掌握当代新媒体营销的时代背景和理论基础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在此基础上能熟练使用各种新媒体营销的方法提高营销效率。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培养学生树立科学的世界观、人生观和价值观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具有爱国主义和集体主义精神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能够熟练运用不同的营销方式进行营销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同时能够培养学生的职业认同感、树立职业自信。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3" name="image258.jpeg">
            <a:extLst>
              <a:ext uri="{FF2B5EF4-FFF2-40B4-BE49-F238E27FC236}">
                <a16:creationId xmlns:a16="http://schemas.microsoft.com/office/drawing/2014/main" id="{4579AD0C-751B-220F-4344-0AFC17835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291" y="1172601"/>
            <a:ext cx="7749540" cy="56034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94510" y="1935480"/>
            <a:ext cx="821499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2024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年新媒体行业发展现状、竞争格局及未来发展趋势与前景分析</a:t>
            </a:r>
            <a:endParaRPr lang="en-US" altLang="zh-CN" sz="2400" b="1" dirty="0" err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认识新媒体与新媒体营销电子商务物流概述</a:t>
            </a:r>
            <a:r>
              <a:rPr lang="zh-CN" altLang="en-US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  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7410A3B-169F-C65B-9324-5682ED3CB7C9}"/>
              </a:ext>
            </a:extLst>
          </p:cNvPr>
          <p:cNvSpPr txBox="1"/>
          <p:nvPr/>
        </p:nvSpPr>
        <p:spPr>
          <a:xfrm>
            <a:off x="880745" y="1796589"/>
            <a:ext cx="6097904" cy="388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新媒体和新媒体营销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新媒体营销的特点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交互性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成本低廉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应用广泛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模式健全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前景广阔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任务实施：了解不同新媒体营销平台的营销特点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D460D572-2B2E-D02B-66AF-CF06808DF8DD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认识新媒体与新媒体营销电子商务物流概述</a:t>
            </a:r>
            <a:r>
              <a:rPr lang="zh-CN" altLang="en-US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+mn-ea"/>
              </a:rPr>
              <a:t>  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微信营销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63BA2E7-B941-0814-E64B-64F51C4080C2}"/>
              </a:ext>
            </a:extLst>
          </p:cNvPr>
          <p:cNvSpPr txBox="1"/>
          <p:nvPr/>
        </p:nvSpPr>
        <p:spPr>
          <a:xfrm>
            <a:off x="690934" y="2238109"/>
            <a:ext cx="7470086" cy="388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　微信营销特点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庞大的用户基础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高度精准的定位能力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多样化的营销手段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强大的社交影响力</a:t>
            </a: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　微信营销方式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微信公众号、微商城、朋友圈、微信群等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739</Words>
  <Application>Microsoft Macintosh PowerPoint</Application>
  <PresentationFormat>宽屏</PresentationFormat>
  <Paragraphs>89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楷体</vt:lpstr>
      <vt:lpstr>楷体</vt:lpstr>
      <vt:lpstr>微软雅黑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10</cp:revision>
  <dcterms:created xsi:type="dcterms:W3CDTF">2023-07-11T07:43:00Z</dcterms:created>
  <dcterms:modified xsi:type="dcterms:W3CDTF">2025-07-12T06:30:49Z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