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93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698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55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0119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99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0" y="1358900"/>
            <a:ext cx="10579735" cy="501650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694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045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852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822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703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45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35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991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660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BE2B8D-FBE5-4D4F-BBEA-BCDBABB81A7A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F3A17-8E37-4244-BD5D-CAA91F283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20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0"/>
            <a:ext cx="1079563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4680" y="858484"/>
            <a:ext cx="8890689" cy="1211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987" y="205090"/>
            <a:ext cx="1066667" cy="5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5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内容占位符 3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0" name="文本框 39"/>
          <p:cNvSpPr txBox="1"/>
          <p:nvPr/>
        </p:nvSpPr>
        <p:spPr>
          <a:xfrm>
            <a:off x="0" y="34207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第九章  使用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中的图表分析企业成本</a:t>
            </a:r>
          </a:p>
        </p:txBody>
      </p:sp>
    </p:spTree>
    <p:extLst>
      <p:ext uri="{BB962C8B-B14F-4D97-AF65-F5344CB8AC3E}">
        <p14:creationId xmlns:p14="http://schemas.microsoft.com/office/powerpoint/2010/main" val="35851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第三节　手动设置图表格式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一、快速准确选择图表元素</a:t>
            </a:r>
          </a:p>
          <a:p>
            <a:r>
              <a:rPr lang="zh-CN" altLang="en-US"/>
              <a:t>在设置图表组成部分之前,首先需要选择需要设置格式的图表组成部分,这里称为图表元素。用户可以直接使用鼠标单击选择,但对于紧密挨着的图表元素,有时总是会出现选择的不是想要的这种情况,使用“图表工具-布局”选项卡中“当前所选内容”组可以快速、准确地选择需要的图表元素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110" y="3135630"/>
            <a:ext cx="7340600" cy="312483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76680" y="6260465"/>
            <a:ext cx="4731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9-33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在“图表元素”下拉列表中选择</a:t>
            </a:r>
            <a:endParaRPr lang="en-US" altLang="en-US">
              <a:solidFill>
                <a:srgbClr val="000000"/>
              </a:solidFill>
              <a:latin typeface="宋体" panose="02010600030101010101" pitchFamily="2" charset="-122"/>
              <a:cs typeface="方正书宋_GBK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7475" y="6260465"/>
            <a:ext cx="3040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  <a:sym typeface="+mn-ea"/>
              </a:rPr>
              <a:t>9-34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　选择系列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  <a:sym typeface="+mn-ea"/>
              </a:rPr>
              <a:t>“A</a:t>
            </a:r>
            <a:r>
              <a:rPr lang="zh-CN" altLang="en-US">
                <a:solidFill>
                  <a:srgbClr val="000000"/>
                </a:solidFill>
                <a:cs typeface="方正书宋_GBK" charset="0"/>
                <a:sym typeface="+mn-ea"/>
              </a:rPr>
              <a:t>产品</a:t>
            </a:r>
            <a:r>
              <a:rPr lang="en-US">
                <a:solidFill>
                  <a:srgbClr val="000000"/>
                </a:solidFill>
                <a:latin typeface="宋体" panose="02010600030101010101" pitchFamily="2" charset="-122"/>
                <a:cs typeface="方正书宋_GBK" charset="0"/>
                <a:sym typeface="+mn-ea"/>
              </a:rPr>
              <a:t>”</a:t>
            </a:r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80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第三节　手动设置图表格式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二、设置图表标签格式</a:t>
            </a:r>
          </a:p>
          <a:p>
            <a:r>
              <a:rPr lang="zh-CN" altLang="en-US"/>
              <a:t>1.设置图表标题</a:t>
            </a:r>
          </a:p>
          <a:p>
            <a:r>
              <a:rPr lang="zh-CN" altLang="en-US"/>
              <a:t>2.设置坐标轴标题</a:t>
            </a:r>
          </a:p>
          <a:p>
            <a:r>
              <a:rPr lang="zh-CN" altLang="en-US"/>
              <a:t>3.设置图例</a:t>
            </a:r>
          </a:p>
          <a:p>
            <a:r>
              <a:rPr lang="zh-CN" altLang="en-US"/>
              <a:t>4.设置数据标签</a:t>
            </a:r>
          </a:p>
          <a:p>
            <a:r>
              <a:rPr lang="zh-CN" altLang="en-US"/>
              <a:t>5.图例项标示</a:t>
            </a:r>
          </a:p>
        </p:txBody>
      </p:sp>
    </p:spTree>
    <p:extLst>
      <p:ext uri="{BB962C8B-B14F-4D97-AF65-F5344CB8AC3E}">
        <p14:creationId xmlns:p14="http://schemas.microsoft.com/office/powerpoint/2010/main" val="30693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第三节　手动设置图表格式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三、手动设置图表元素的格式</a:t>
            </a:r>
          </a:p>
          <a:p>
            <a:r>
              <a:rPr lang="zh-CN" altLang="en-US"/>
              <a:t>1.设置绘图区格式</a:t>
            </a:r>
          </a:p>
          <a:p>
            <a:r>
              <a:rPr lang="zh-CN" altLang="en-US"/>
              <a:t>2.设置图表区格式</a:t>
            </a:r>
          </a:p>
          <a:p>
            <a:r>
              <a:rPr lang="zh-CN" altLang="en-US"/>
              <a:t>3.设置坐标轴格式</a:t>
            </a:r>
          </a:p>
          <a:p>
            <a:r>
              <a:rPr lang="zh-CN" altLang="en-US"/>
              <a:t>4.设置背景墙格式</a:t>
            </a:r>
          </a:p>
          <a:p>
            <a:r>
              <a:rPr lang="zh-CN" altLang="en-US"/>
              <a:t>5.设置数据系列格式</a:t>
            </a:r>
          </a:p>
        </p:txBody>
      </p:sp>
    </p:spTree>
    <p:extLst>
      <p:ext uri="{BB962C8B-B14F-4D97-AF65-F5344CB8AC3E}">
        <p14:creationId xmlns:p14="http://schemas.microsoft.com/office/powerpoint/2010/main" val="99232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预测和分析图表数据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一、为图表添加趋势线</a:t>
            </a:r>
          </a:p>
          <a:p>
            <a:r>
              <a:rPr lang="zh-CN" altLang="en-US"/>
              <a:t>(1)选择图表。</a:t>
            </a:r>
          </a:p>
          <a:p>
            <a:r>
              <a:rPr lang="zh-CN" altLang="en-US"/>
              <a:t>(2)单击“趋势线线性预测”选项。</a:t>
            </a:r>
          </a:p>
          <a:p>
            <a:r>
              <a:rPr lang="zh-CN" altLang="en-US"/>
              <a:t>(3)选择添加趋势线的数据系列。</a:t>
            </a:r>
          </a:p>
          <a:p>
            <a:r>
              <a:rPr lang="zh-CN" altLang="en-US"/>
              <a:t>(4)添加趋势线后的图表效果。</a:t>
            </a:r>
          </a:p>
          <a:p>
            <a:r>
              <a:rPr lang="zh-CN" altLang="en-US"/>
              <a:t>(5)单击“其他趋势线选项”。</a:t>
            </a:r>
          </a:p>
          <a:p>
            <a:r>
              <a:rPr lang="zh-CN" altLang="en-US"/>
              <a:t>(6)设置趋势线选项。</a:t>
            </a:r>
          </a:p>
          <a:p>
            <a:r>
              <a:rPr lang="zh-CN" altLang="en-US"/>
              <a:t>(7)设置线条颜色。</a:t>
            </a:r>
          </a:p>
          <a:p>
            <a:r>
              <a:rPr lang="zh-CN" altLang="en-US"/>
              <a:t>(8)设置线型。</a:t>
            </a:r>
          </a:p>
          <a:p>
            <a:r>
              <a:rPr lang="zh-CN" altLang="en-US"/>
              <a:t>(9)曲线最终效果。</a:t>
            </a:r>
          </a:p>
          <a:p>
            <a:r>
              <a:rPr lang="zh-CN" altLang="en-US"/>
              <a:t>(10)为C产品添加趋势线。</a:t>
            </a:r>
          </a:p>
        </p:txBody>
      </p:sp>
    </p:spTree>
    <p:extLst>
      <p:ext uri="{BB962C8B-B14F-4D97-AF65-F5344CB8AC3E}">
        <p14:creationId xmlns:p14="http://schemas.microsoft.com/office/powerpoint/2010/main" val="376896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预测和分析图表数据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二、为图表添加误差线</a:t>
            </a:r>
          </a:p>
          <a:p>
            <a:r>
              <a:rPr lang="zh-CN" altLang="en-US"/>
              <a:t>(1)单击“标准偏误差线”选项。</a:t>
            </a:r>
          </a:p>
          <a:p>
            <a:r>
              <a:rPr lang="zh-CN" altLang="en-US"/>
              <a:t>(2)添加标准偏差误差线后的图表。</a:t>
            </a:r>
          </a:p>
          <a:p>
            <a:r>
              <a:rPr lang="zh-CN" altLang="en-US"/>
              <a:t>(3)单击“其他误差线选项”。</a:t>
            </a:r>
          </a:p>
          <a:p>
            <a:r>
              <a:rPr lang="zh-CN" altLang="en-US"/>
              <a:t>(4)选择系列。</a:t>
            </a:r>
          </a:p>
          <a:p>
            <a:r>
              <a:rPr lang="zh-CN" altLang="en-US"/>
              <a:t>(5)设置误差线格式。</a:t>
            </a:r>
          </a:p>
          <a:p>
            <a:r>
              <a:rPr lang="zh-CN" altLang="en-US"/>
              <a:t>(6)设置格式、添加误差线后的最终效果。</a:t>
            </a:r>
          </a:p>
        </p:txBody>
      </p:sp>
    </p:spTree>
    <p:extLst>
      <p:ext uri="{BB962C8B-B14F-4D97-AF65-F5344CB8AC3E}">
        <p14:creationId xmlns:p14="http://schemas.microsoft.com/office/powerpoint/2010/main" val="3638779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70430" y="2032754"/>
            <a:ext cx="6390109" cy="3075029"/>
            <a:chOff x="3009756" y="1946691"/>
            <a:chExt cx="6390109" cy="3075029"/>
          </a:xfrm>
        </p:grpSpPr>
        <p:grpSp>
          <p:nvGrpSpPr>
            <p:cNvPr id="19" name="组合 18"/>
            <p:cNvGrpSpPr/>
            <p:nvPr/>
          </p:nvGrpSpPr>
          <p:grpSpPr>
            <a:xfrm>
              <a:off x="3009756" y="1946691"/>
              <a:ext cx="6390109" cy="2279494"/>
              <a:chOff x="2488640" y="2139114"/>
              <a:chExt cx="6390109" cy="2279494"/>
            </a:xfrm>
          </p:grpSpPr>
          <p:grpSp>
            <p:nvGrpSpPr>
              <p:cNvPr id="24" name="Group 4"/>
              <p:cNvGrpSpPr/>
              <p:nvPr/>
            </p:nvGrpSpPr>
            <p:grpSpPr bwMode="auto">
              <a:xfrm>
                <a:off x="2488640" y="2139114"/>
                <a:ext cx="6390109" cy="639332"/>
                <a:chOff x="0" y="0"/>
                <a:chExt cx="2982" cy="288"/>
              </a:xfrm>
            </p:grpSpPr>
            <p:sp>
              <p:nvSpPr>
                <p:cNvPr id="33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4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第一节　创建图表</a:t>
                  </a:r>
                </a:p>
              </p:txBody>
            </p:sp>
            <p:sp>
              <p:nvSpPr>
                <p:cNvPr id="35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5" name="Group 8"/>
              <p:cNvGrpSpPr/>
              <p:nvPr/>
            </p:nvGrpSpPr>
            <p:grpSpPr bwMode="auto">
              <a:xfrm>
                <a:off x="2488640" y="2975707"/>
                <a:ext cx="6390109" cy="639332"/>
                <a:chOff x="0" y="0"/>
                <a:chExt cx="2982" cy="288"/>
              </a:xfrm>
            </p:grpSpPr>
            <p:sp>
              <p:nvSpPr>
                <p:cNvPr id="30" name="AutoShape 9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31" name="Rectangle 10"/>
                <p:cNvSpPr>
                  <a:spLocks noChangeArrowheads="1"/>
                </p:cNvSpPr>
                <p:nvPr/>
              </p:nvSpPr>
              <p:spPr bwMode="auto">
                <a:xfrm>
                  <a:off x="299" y="60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第二节　编辑图表数据</a:t>
                  </a:r>
                </a:p>
              </p:txBody>
            </p:sp>
            <p:sp>
              <p:nvSpPr>
                <p:cNvPr id="32" name="Oval 11"/>
                <p:cNvSpPr>
                  <a:spLocks noChangeArrowheads="1"/>
                </p:cNvSpPr>
                <p:nvPr/>
              </p:nvSpPr>
              <p:spPr bwMode="auto">
                <a:xfrm>
                  <a:off x="0" y="60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CDC48"/>
                    </a:gs>
                    <a:gs pos="100000">
                      <a:srgbClr val="939330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  <p:grpSp>
            <p:nvGrpSpPr>
              <p:cNvPr id="26" name="Group 12"/>
              <p:cNvGrpSpPr/>
              <p:nvPr/>
            </p:nvGrpSpPr>
            <p:grpSpPr bwMode="auto">
              <a:xfrm>
                <a:off x="2488640" y="3779276"/>
                <a:ext cx="6390109" cy="639332"/>
                <a:chOff x="0" y="0"/>
                <a:chExt cx="2982" cy="288"/>
              </a:xfrm>
            </p:grpSpPr>
            <p:sp>
              <p:nvSpPr>
                <p:cNvPr id="27" name="AutoShape 13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8" name="Rectangle 14"/>
                <p:cNvSpPr>
                  <a:spLocks noChangeArrowheads="1"/>
                </p:cNvSpPr>
                <p:nvPr/>
              </p:nvSpPr>
              <p:spPr bwMode="auto">
                <a:xfrm>
                  <a:off x="299" y="55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第三节　手动设置图表格式</a:t>
                  </a:r>
                </a:p>
              </p:txBody>
            </p:sp>
            <p:sp>
              <p:nvSpPr>
                <p:cNvPr id="29" name="Oval 15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rgbClr val="98630D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</p:grpSp>
        <p:grpSp>
          <p:nvGrpSpPr>
            <p:cNvPr id="20" name="Group 4"/>
            <p:cNvGrpSpPr/>
            <p:nvPr/>
          </p:nvGrpSpPr>
          <p:grpSpPr bwMode="auto">
            <a:xfrm>
              <a:off x="3009756" y="4382388"/>
              <a:ext cx="6390109" cy="639332"/>
              <a:chOff x="0" y="0"/>
              <a:chExt cx="2982" cy="288"/>
            </a:xfrm>
          </p:grpSpPr>
          <p:sp>
            <p:nvSpPr>
              <p:cNvPr id="21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</a:rPr>
                  <a:t>第四节　预测和分析图表数据</a:t>
                </a:r>
              </a:p>
            </p:txBody>
          </p:sp>
          <p:sp>
            <p:nvSpPr>
              <p:cNvPr id="23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164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创建图表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一、基于已有数据创建图表</a:t>
            </a:r>
          </a:p>
          <a:p>
            <a:r>
              <a:rPr lang="zh-CN" altLang="en-US"/>
              <a:t>1.选择用来创建图表的数据区域</a:t>
            </a:r>
          </a:p>
          <a:p>
            <a:r>
              <a:rPr lang="zh-CN" altLang="en-US"/>
              <a:t>2.选择图表类型</a:t>
            </a:r>
          </a:p>
          <a:p>
            <a:r>
              <a:rPr lang="zh-CN" altLang="en-US"/>
              <a:t>3.创建数据透视表</a:t>
            </a:r>
          </a:p>
        </p:txBody>
      </p:sp>
    </p:spTree>
    <p:extLst>
      <p:ext uri="{BB962C8B-B14F-4D97-AF65-F5344CB8AC3E}">
        <p14:creationId xmlns:p14="http://schemas.microsoft.com/office/powerpoint/2010/main" val="151287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第一节　创建图表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二、图表保存为模板</a:t>
            </a:r>
          </a:p>
          <a:p>
            <a:r>
              <a:rPr lang="zh-CN" altLang="en-US"/>
              <a:t>1.已设置好格式的图表效果</a:t>
            </a:r>
          </a:p>
          <a:p>
            <a:r>
              <a:rPr lang="zh-CN" altLang="en-US"/>
              <a:t>2.单击“另存为模板”按钮</a:t>
            </a:r>
          </a:p>
          <a:p>
            <a:r>
              <a:rPr lang="zh-CN" altLang="en-US"/>
              <a:t>3.输入文件名</a:t>
            </a:r>
          </a:p>
          <a:p>
            <a:r>
              <a:rPr lang="zh-CN" altLang="en-US"/>
              <a:t>4.单击对话框启动器</a:t>
            </a:r>
          </a:p>
          <a:p>
            <a:r>
              <a:rPr lang="zh-CN" altLang="en-US"/>
              <a:t>5.单击“管理模板”按钮</a:t>
            </a:r>
          </a:p>
          <a:p>
            <a:r>
              <a:rPr lang="zh-CN" altLang="en-US"/>
              <a:t>6.显示自定义模板</a:t>
            </a:r>
          </a:p>
        </p:txBody>
      </p:sp>
    </p:spTree>
    <p:extLst>
      <p:ext uri="{BB962C8B-B14F-4D97-AF65-F5344CB8AC3E}">
        <p14:creationId xmlns:p14="http://schemas.microsoft.com/office/powerpoint/2010/main" val="97963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第一节　创建图表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三、根据自定义模板创建图表</a:t>
            </a:r>
          </a:p>
          <a:p>
            <a:r>
              <a:rPr lang="zh-CN" altLang="en-US"/>
              <a:t>1.选择图表数据区域</a:t>
            </a:r>
          </a:p>
          <a:p>
            <a:r>
              <a:rPr lang="zh-CN" altLang="en-US"/>
              <a:t>2.选择模板</a:t>
            </a:r>
          </a:p>
          <a:p>
            <a:r>
              <a:rPr lang="zh-CN" altLang="en-US"/>
              <a:t>3.根据模板创建的图表效果</a:t>
            </a:r>
          </a:p>
        </p:txBody>
      </p:sp>
    </p:spTree>
    <p:extLst>
      <p:ext uri="{BB962C8B-B14F-4D97-AF65-F5344CB8AC3E}">
        <p14:creationId xmlns:p14="http://schemas.microsoft.com/office/powerpoint/2010/main" val="96918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编辑图表数据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一、更改图表类型</a:t>
            </a:r>
          </a:p>
          <a:p>
            <a:r>
              <a:rPr lang="zh-CN" altLang="en-US"/>
              <a:t>1.选择图表</a:t>
            </a:r>
          </a:p>
          <a:p>
            <a:r>
              <a:rPr lang="zh-CN" altLang="en-US"/>
              <a:t>2.单击“更改图表类型”按钮</a:t>
            </a:r>
          </a:p>
          <a:p>
            <a:r>
              <a:rPr lang="zh-CN" altLang="en-US"/>
              <a:t>3.选择图表类型</a:t>
            </a:r>
          </a:p>
          <a:p>
            <a:r>
              <a:rPr lang="zh-CN" altLang="en-US"/>
              <a:t>4.更改后的图表效果</a:t>
            </a:r>
          </a:p>
        </p:txBody>
      </p:sp>
    </p:spTree>
    <p:extLst>
      <p:ext uri="{BB962C8B-B14F-4D97-AF65-F5344CB8AC3E}">
        <p14:creationId xmlns:p14="http://schemas.microsoft.com/office/powerpoint/2010/main" val="350052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编辑图表数据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二、更改图表的布局和样式</a:t>
            </a:r>
          </a:p>
          <a:p>
            <a:r>
              <a:rPr lang="zh-CN" altLang="en-US"/>
              <a:t>1.选择图表布局样式</a:t>
            </a:r>
          </a:p>
          <a:p>
            <a:r>
              <a:rPr lang="zh-CN" altLang="en-US"/>
              <a:t>2.更改图表布局后的效果</a:t>
            </a:r>
          </a:p>
          <a:p>
            <a:r>
              <a:rPr lang="zh-CN" altLang="en-US"/>
              <a:t>3.选择图表样式</a:t>
            </a:r>
          </a:p>
          <a:p>
            <a:r>
              <a:rPr lang="zh-CN" altLang="en-US"/>
              <a:t>4.更改图表样式后的效果</a:t>
            </a:r>
          </a:p>
        </p:txBody>
      </p:sp>
    </p:spTree>
    <p:extLst>
      <p:ext uri="{BB962C8B-B14F-4D97-AF65-F5344CB8AC3E}">
        <p14:creationId xmlns:p14="http://schemas.microsoft.com/office/powerpoint/2010/main" val="141887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编辑图表数据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三、更改图表的数据区域</a:t>
            </a:r>
          </a:p>
          <a:p>
            <a:r>
              <a:rPr lang="zh-CN" altLang="en-US"/>
              <a:t>1.单击“选择数据”按钮</a:t>
            </a:r>
          </a:p>
          <a:p>
            <a:r>
              <a:rPr lang="zh-CN" altLang="en-US"/>
              <a:t>2.“选择数据源”对话框</a:t>
            </a:r>
          </a:p>
          <a:p>
            <a:r>
              <a:rPr lang="zh-CN" altLang="en-US"/>
              <a:t>3.选择数据区域</a:t>
            </a:r>
          </a:p>
          <a:p>
            <a:r>
              <a:rPr lang="zh-CN" altLang="en-US"/>
              <a:t>4.单击“确定”按钮</a:t>
            </a:r>
          </a:p>
          <a:p>
            <a:r>
              <a:rPr lang="zh-CN" altLang="en-US"/>
              <a:t>5.更改的图表</a:t>
            </a:r>
          </a:p>
        </p:txBody>
      </p:sp>
    </p:spTree>
    <p:extLst>
      <p:ext uri="{BB962C8B-B14F-4D97-AF65-F5344CB8AC3E}">
        <p14:creationId xmlns:p14="http://schemas.microsoft.com/office/powerpoint/2010/main" val="53567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编辑图表数据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四、更改图表大小和位置</a:t>
            </a:r>
          </a:p>
          <a:p>
            <a:r>
              <a:rPr lang="zh-CN" altLang="en-US"/>
              <a:t>1.鼠标拖动调整图表大小的位置</a:t>
            </a:r>
          </a:p>
          <a:p>
            <a:r>
              <a:rPr lang="zh-CN" altLang="en-US"/>
              <a:t>2.使用“大小”功能组更改图表大小</a:t>
            </a:r>
          </a:p>
          <a:p>
            <a:r>
              <a:rPr lang="zh-CN" altLang="en-US"/>
              <a:t>3.使用“移动图表”按钮移动图表</a:t>
            </a:r>
          </a:p>
        </p:txBody>
      </p:sp>
    </p:spTree>
    <p:extLst>
      <p:ext uri="{BB962C8B-B14F-4D97-AF65-F5344CB8AC3E}">
        <p14:creationId xmlns:p14="http://schemas.microsoft.com/office/powerpoint/2010/main" val="1029584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565</Words>
  <Application>Microsoft Office PowerPoint</Application>
  <PresentationFormat>宽屏</PresentationFormat>
  <Paragraphs>87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GungsuhChe</vt:lpstr>
      <vt:lpstr>等线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创建图表</vt:lpstr>
      <vt:lpstr>第一节　创建图表</vt:lpstr>
      <vt:lpstr>第一节　创建图表</vt:lpstr>
      <vt:lpstr>第二节　编辑图表数据</vt:lpstr>
      <vt:lpstr>第二节　编辑图表数据</vt:lpstr>
      <vt:lpstr>第二节　编辑图表数据</vt:lpstr>
      <vt:lpstr>第二节　编辑图表数据</vt:lpstr>
      <vt:lpstr>第三节　手动设置图表格式</vt:lpstr>
      <vt:lpstr>第三节　手动设置图表格式</vt:lpstr>
      <vt:lpstr>第三节　手动设置图表格式</vt:lpstr>
      <vt:lpstr>第四节　预测和分析图表数据</vt:lpstr>
      <vt:lpstr>第四节　预测和分析图表数据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2021-08-29T00:26:04Z</dcterms:created>
  <dcterms:modified xsi:type="dcterms:W3CDTF">2021-08-29T00:31:09Z</dcterms:modified>
</cp:coreProperties>
</file>