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64.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第九章　工作分析方法比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第二编　工作分析的方法</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工作分析方法的效度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四、结论</a:t>
            </a:r>
            <a:endParaRPr lang="zh-CN" altLang="zh-CN" sz="2600" b="1" dirty="0">
              <a:latin typeface="黑体" panose="02010609060101010101" pitchFamily="49" charset="-122"/>
              <a:ea typeface="黑体" panose="02010609060101010101" pitchFamily="49" charset="-122"/>
            </a:endParaRPr>
          </a:p>
          <a:p>
            <a:r>
              <a:rPr lang="zh-CN" altLang="en-US"/>
              <a:t>对工作分析效度的研究,西方学者通常采用这样的方法:先选择或设计反映工作分析要素的试题对任职人员进行测试,再与特定的效标(通常采用绩效评价结果)相对照,然后测算它们之间的相关性,从而达到考察工作分析结果准确性的目的。</a:t>
            </a:r>
            <a:endParaRPr lang="zh-CN" altLang="en-US"/>
          </a:p>
          <a:p>
            <a:r>
              <a:rPr lang="zh-CN" altLang="en-US"/>
              <a:t>对于PAQ、JEM、TTA工作分析系统而言,都有过检验它们的效度方面的研究,而且研究结果都从正面证实了它们的有效性,即这些工作分析系统都能准确地对工作进行分析,能准确地预测具备什么条件的人员能够胜任工作,具备什么条件的人员能够在该岗位上取得出色的成绩。当然有效性的前提是工作分析人员能正确地使用所应用的工作分析系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工作分析方法的应用性</a:t>
            </a:r>
            <a:endParaRPr lang="zh-CN" altLang="en-US"/>
          </a:p>
        </p:txBody>
      </p:sp>
      <p:sp>
        <p:nvSpPr>
          <p:cNvPr id="3" name="内容占位符 2"/>
          <p:cNvSpPr>
            <a:spLocks noGrp="1"/>
          </p:cNvSpPr>
          <p:nvPr>
            <p:ph idx="1"/>
          </p:nvPr>
        </p:nvSpPr>
        <p:spPr/>
        <p:txBody>
          <a:bodyPr/>
          <a:p>
            <a:r>
              <a:rPr lang="zh-CN" altLang="en-US"/>
              <a:t>W.C.Borman,1979;Rouleau,E.J.and B.F.Krain,1975;Wilson,M.,1974),艾斯和利维(Ash &amp; Levine,1980)整理分析了所有这方面的文献,他们力求在确保简洁的同时,涵盖了所有以前研究的结果,最后得出了11个应用范围(其中最后一个范围与法律相关,本书将不予考虑),包括:</a:t>
            </a:r>
            <a:endParaRPr lang="zh-CN" altLang="en-US"/>
          </a:p>
          <a:p>
            <a:r>
              <a:rPr lang="zh-CN" altLang="en-US"/>
              <a:t>(1)工作描述(Job Description):对工作职责、权责、范围等的描述;</a:t>
            </a:r>
            <a:endParaRPr lang="zh-CN" altLang="en-US"/>
          </a:p>
          <a:p>
            <a:r>
              <a:rPr lang="zh-CN" altLang="en-US"/>
              <a:t>(2)工作分类(Job Classification):按照一定的标准将类似的工作进行分类,以便于对不同类型的工作采取不同的管理策略;</a:t>
            </a:r>
            <a:endParaRPr lang="zh-CN" altLang="en-US"/>
          </a:p>
          <a:p>
            <a:r>
              <a:rPr lang="zh-CN" altLang="en-US"/>
              <a:t>(3)工作评价(Job Evaluation):薪酬确定的基础,确定组织中各个工作的相对价值;</a:t>
            </a:r>
            <a:endParaRPr lang="zh-CN" altLang="en-US"/>
          </a:p>
          <a:p>
            <a:r>
              <a:rPr lang="zh-CN" altLang="en-US"/>
              <a:t>(4)工作设计/重组(Job Design/Restructuring):将原有工作所包含的工作任务聚集在一起,根据工作任务的难易程度或内容进行重新组合;</a:t>
            </a:r>
            <a:endParaRPr lang="zh-CN" altLang="en-US"/>
          </a:p>
          <a:p>
            <a:r>
              <a:rPr lang="zh-CN" altLang="en-US"/>
              <a:t>(5)人员录用(Personnel Requirement/Specifications):包括人员招聘、甄选、配置等;</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工作分析方法的应用性</a:t>
            </a:r>
            <a:endParaRPr lang="zh-CN" altLang="en-US"/>
          </a:p>
        </p:txBody>
      </p:sp>
      <p:sp>
        <p:nvSpPr>
          <p:cNvPr id="3" name="内容占位符 2"/>
          <p:cNvSpPr>
            <a:spLocks noGrp="1"/>
          </p:cNvSpPr>
          <p:nvPr>
            <p:ph idx="1"/>
          </p:nvPr>
        </p:nvSpPr>
        <p:spPr/>
        <p:txBody>
          <a:bodyPr/>
          <a:p>
            <a:r>
              <a:rPr lang="zh-CN" altLang="en-US">
                <a:sym typeface="+mn-ea"/>
              </a:rPr>
              <a:t>(6)绩效评估(Performance Appraisal):对员工取得的绩效进行评价;</a:t>
            </a:r>
            <a:endParaRPr lang="zh-CN" altLang="en-US"/>
          </a:p>
          <a:p>
            <a:r>
              <a:rPr lang="zh-CN" altLang="en-US"/>
              <a:t>(7)人员培训(Worker Training):主要表现在确定人员培训需求方面;</a:t>
            </a:r>
            <a:endParaRPr lang="zh-CN" altLang="en-US"/>
          </a:p>
          <a:p>
            <a:r>
              <a:rPr lang="zh-CN" altLang="en-US"/>
              <a:t>(8)人员流动(Worker Mobility):对组织而言,主要是为员工设计职业生涯,并为员工职业生涯发展提供通道,便于他们向适合的岗位流动;</a:t>
            </a:r>
            <a:endParaRPr lang="zh-CN" altLang="en-US"/>
          </a:p>
          <a:p>
            <a:r>
              <a:rPr lang="zh-CN" altLang="en-US"/>
              <a:t>(9)工作效率/工作安全(Efficiency/Safety):工作职责范围明确、人事匹配,无疑能提高工作效率;</a:t>
            </a:r>
            <a:endParaRPr lang="zh-CN" altLang="en-US"/>
          </a:p>
          <a:p>
            <a:r>
              <a:rPr lang="zh-CN" altLang="en-US"/>
              <a:t>(10)人员规划(Workforce Planning):确保合适的人在合适的时间、地点做合适的事情。</a:t>
            </a:r>
            <a:endParaRPr lang="zh-CN" altLang="en-US"/>
          </a:p>
          <a:p>
            <a:r>
              <a:rPr lang="zh-CN" altLang="en-US"/>
              <a:t>但是,任何一种工作分析系统的结果都不可能在所有的应用范围中都表现出良好的效果,不同的工作分析系统在不同的应用领域表现出不同的价值。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工作分析方法的应用性</a:t>
            </a:r>
            <a:endParaRPr lang="zh-CN" altLang="en-US"/>
          </a:p>
        </p:txBody>
      </p:sp>
      <p:sp>
        <p:nvSpPr>
          <p:cNvPr id="3" name="内容占位符 2"/>
          <p:cNvSpPr>
            <a:spLocks noGrp="1"/>
          </p:cNvSpPr>
          <p:nvPr>
            <p:ph idx="1"/>
          </p:nvPr>
        </p:nvSpPr>
        <p:spPr/>
        <p:txBody>
          <a:bodyPr/>
          <a:p>
            <a:r>
              <a:rPr lang="zh-CN" altLang="en-US"/>
              <a:t>利维等人(1983)对93位资深工作分析专家进行了访谈,利用五分量表对7种工作分析系统(包括本书所研究的3种系统)在这些应用范围上的有效性进行了评估。这些工作分析专家至少有两种不同工作分析系统的使用经验,并且在过去的工作中分析过至少两类工作。</a:t>
            </a:r>
            <a:endParaRPr lang="zh-CN" altLang="en-US"/>
          </a:p>
          <a:p>
            <a:r>
              <a:rPr lang="zh-CN" altLang="en-US"/>
              <a:t>他们对各种工作分析结果的评估得出,在工作描述方面,工作倾向性的工作分析系统要优于人员倾向性的工作分析系统,其中TIA和FJA在工作描述方面的有效性要显著高于其他系统。</a:t>
            </a:r>
            <a:endParaRPr lang="zh-CN" altLang="en-US"/>
          </a:p>
          <a:p>
            <a:r>
              <a:rPr lang="zh-CN" altLang="en-US">
                <a:sym typeface="+mn-ea"/>
              </a:rPr>
              <a:t>(1)在工作分类方面,仍然是TIA和FJA高于其他分析系统,而CIT被认为在工作分类上的有效性显著低于其他工作分析系统。</a:t>
            </a:r>
            <a:endParaRPr lang="zh-CN" altLang="en-US"/>
          </a:p>
          <a:p>
            <a:r>
              <a:rPr lang="zh-CN" altLang="en-US">
                <a:sym typeface="+mn-ea"/>
              </a:rPr>
              <a:t>(2)在工作评价方面,PAQ、FJA和CIT显著优于其他分析系统。</a:t>
            </a:r>
            <a:endParaRPr lang="zh-CN" altLang="en-US"/>
          </a:p>
          <a:p>
            <a:r>
              <a:rPr lang="zh-CN" altLang="en-US">
                <a:sym typeface="+mn-ea"/>
              </a:rPr>
              <a:t>(3)在工作设计方面,CIT和FJA要优于其他分析系统,PAQ的得分显著高于JEM、CIT,但并不显著高于TTA。</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工作分析方法的应用性</a:t>
            </a:r>
            <a:endParaRPr lang="zh-CN" altLang="en-US"/>
          </a:p>
        </p:txBody>
      </p:sp>
      <p:sp>
        <p:nvSpPr>
          <p:cNvPr id="3" name="内容占位符 2"/>
          <p:cNvSpPr>
            <a:spLocks noGrp="1"/>
          </p:cNvSpPr>
          <p:nvPr>
            <p:ph idx="1"/>
          </p:nvPr>
        </p:nvSpPr>
        <p:spPr/>
        <p:txBody>
          <a:bodyPr/>
          <a:p>
            <a:r>
              <a:rPr lang="zh-CN" altLang="en-US">
                <a:sym typeface="+mn-ea"/>
              </a:rPr>
              <a:t>(4)在人员录用方面,JEM和TTA有明显的优势。</a:t>
            </a:r>
            <a:endParaRPr lang="zh-CN" altLang="en-US"/>
          </a:p>
          <a:p>
            <a:r>
              <a:rPr lang="zh-CN" altLang="en-US"/>
              <a:t>(5)在绩效评估方面,CIT的得分显著高于其他所有工作分析系统,因为它对于确定工作的关键业绩领域有很大的帮助。</a:t>
            </a:r>
            <a:endParaRPr lang="zh-CN" altLang="en-US"/>
          </a:p>
          <a:p>
            <a:r>
              <a:rPr lang="zh-CN" altLang="en-US"/>
              <a:t>(6)在人员培训方面,TIA和PAQ不如其他4种工作分析系统。</a:t>
            </a:r>
            <a:endParaRPr lang="zh-CN" altLang="en-US"/>
          </a:p>
          <a:p>
            <a:r>
              <a:rPr lang="zh-CN" altLang="en-US"/>
              <a:t>(7)在人员流动方面,TIA和FJA应用得比较有效,而CIT的作用相对于其他3种工作分析系统较低。 </a:t>
            </a:r>
            <a:endParaRPr lang="zh-CN" altLang="en-US"/>
          </a:p>
          <a:p>
            <a:r>
              <a:rPr lang="zh-CN" altLang="en-US"/>
              <a:t>(8)在工作效率方面,工作倾向的工作分析系统优于人员倾向的工作分析系统。</a:t>
            </a:r>
            <a:endParaRPr lang="zh-CN" altLang="en-US"/>
          </a:p>
          <a:p>
            <a:r>
              <a:rPr lang="zh-CN" altLang="en-US"/>
              <a:t>(9)在人员规划方面,TIA和FJA的作用较大。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工作分析方法的实用性</a:t>
            </a:r>
            <a:endParaRPr lang="zh-CN" altLang="en-US"/>
          </a:p>
        </p:txBody>
      </p:sp>
      <p:sp>
        <p:nvSpPr>
          <p:cNvPr id="3" name="内容占位符 2"/>
          <p:cNvSpPr>
            <a:spLocks noGrp="1"/>
          </p:cNvSpPr>
          <p:nvPr>
            <p:ph idx="1"/>
          </p:nvPr>
        </p:nvSpPr>
        <p:spPr/>
        <p:txBody>
          <a:bodyPr/>
          <a:p>
            <a:r>
              <a:rPr lang="zh-CN" altLang="en-US"/>
              <a:t>工作分析系统的实用性是指运用某种工作分析系统进行工作分析的可行性与难易程度。以往的研究者们通常从如下几个方面对工作分析系统的实用性进行考察:</a:t>
            </a:r>
            <a:endParaRPr lang="zh-CN" altLang="en-US"/>
          </a:p>
          <a:p>
            <a:r>
              <a:rPr lang="zh-CN" altLang="en-US"/>
              <a:t>(1)职业适用的广泛性(Occupational Suitability):工作分析系统所适用职业范围的大小。</a:t>
            </a:r>
            <a:endParaRPr lang="zh-CN" altLang="en-US"/>
          </a:p>
          <a:p>
            <a:r>
              <a:rPr lang="zh-CN" altLang="en-US"/>
              <a:t>(2)被调查者接受的难易程度(Respondent/User Acceptability):工作分析系统,包括信息收集的要求和分析结果的形式,是否容易被被调查者或者系统的使用者所接受?</a:t>
            </a:r>
            <a:endParaRPr lang="zh-CN" altLang="en-US"/>
          </a:p>
          <a:p>
            <a:r>
              <a:rPr lang="zh-CN" altLang="en-US"/>
              <a:t>(3)工作分析人员学习使用该方法所需要的培训(Amount of Job Analysis Training Required):工作分析人员需要多长的培训时间才能独立操作该工作分析系统?</a:t>
            </a:r>
            <a:endParaRPr lang="zh-CN" altLang="en-US"/>
          </a:p>
          <a:p>
            <a:r>
              <a:rPr lang="zh-CN" altLang="en-US"/>
              <a:t>(4)可操作性(Operational):工作分析系统是否经过了足够的提炼和检验,使它在当前的条件下就能操作?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工作分析方法的实用性</a:t>
            </a:r>
            <a:endParaRPr lang="zh-CN" altLang="en-US"/>
          </a:p>
        </p:txBody>
      </p:sp>
      <p:sp>
        <p:nvSpPr>
          <p:cNvPr id="3" name="内容占位符 2"/>
          <p:cNvSpPr>
            <a:spLocks noGrp="1"/>
          </p:cNvSpPr>
          <p:nvPr>
            <p:ph idx="1"/>
          </p:nvPr>
        </p:nvSpPr>
        <p:spPr/>
        <p:txBody>
          <a:bodyPr/>
          <a:p>
            <a:r>
              <a:rPr lang="zh-CN" altLang="en-US"/>
              <a:t>(5)所需样本的规模(Sample Size):该工作分析系统需要多大规模的被调查者或者信息提供者才能获取足够的信息进行准确的分析?</a:t>
            </a:r>
            <a:endParaRPr lang="zh-CN" altLang="en-US"/>
          </a:p>
          <a:p>
            <a:r>
              <a:rPr lang="zh-CN" altLang="en-US"/>
              <a:t>(6)可即时使用性(Off􀆼the􀆼shelf):该工作分析系统是可即时使用,还是要经过个性化修改才能用来分析特定的工作?</a:t>
            </a:r>
            <a:endParaRPr lang="zh-CN" altLang="en-US"/>
          </a:p>
          <a:p>
            <a:r>
              <a:rPr lang="zh-CN" altLang="en-US"/>
              <a:t>(7)成本花费(Cost):运用该工作分析系统大约需要多少成本?这里所指的成本包括材料费用、培训费用、咨询费用、人工成本等。</a:t>
            </a:r>
            <a:endParaRPr lang="zh-CN" altLang="en-US"/>
          </a:p>
          <a:p>
            <a:r>
              <a:rPr lang="zh-CN" altLang="en-US"/>
              <a:t>(8)时间花费(Time to Completion):运用该工作分析系统从收集信息到得到最后的结果需要多长时间?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工作分析方法的实用性</a:t>
            </a:r>
            <a:endParaRPr lang="zh-CN" altLang="en-US"/>
          </a:p>
        </p:txBody>
      </p:sp>
      <p:sp>
        <p:nvSpPr>
          <p:cNvPr id="3" name="内容占位符 2"/>
          <p:cNvSpPr>
            <a:spLocks noGrp="1"/>
          </p:cNvSpPr>
          <p:nvPr>
            <p:ph idx="1"/>
          </p:nvPr>
        </p:nvSpPr>
        <p:spPr/>
        <p:txBody>
          <a:bodyPr/>
          <a:p>
            <a:r>
              <a:rPr lang="zh-CN" altLang="en-US"/>
              <a:t>专家们对工作分析系统实用性的评估结果如下:</a:t>
            </a:r>
            <a:endParaRPr lang="zh-CN" altLang="en-US"/>
          </a:p>
          <a:p>
            <a:r>
              <a:rPr lang="zh-CN" altLang="en-US"/>
              <a:t>一是对于职业范围和被调查者接受的难易程度,TIA和FJA适用的范围稍广于其他4种工作分析系统。</a:t>
            </a:r>
            <a:endParaRPr lang="zh-CN" altLang="en-US"/>
          </a:p>
          <a:p>
            <a:r>
              <a:rPr lang="zh-CN" altLang="en-US"/>
              <a:t>二是对于分析人员所需的培训,各工作分析系统之间没有明显的差异。</a:t>
            </a:r>
            <a:endParaRPr lang="zh-CN" altLang="en-US"/>
          </a:p>
          <a:p>
            <a:r>
              <a:rPr lang="zh-CN" altLang="en-US"/>
              <a:t>三是对于可操作性,PAQ、TIA和FJA相对而言比较易于操作。</a:t>
            </a:r>
            <a:endParaRPr lang="zh-CN" altLang="en-US"/>
          </a:p>
          <a:p>
            <a:r>
              <a:rPr lang="zh-CN" altLang="en-US"/>
              <a:t>四是对于样本规模,PAQ、JEM和FJA所需要的样本量相对较少。</a:t>
            </a:r>
            <a:endParaRPr lang="zh-CN" altLang="en-US"/>
          </a:p>
          <a:p>
            <a:r>
              <a:rPr lang="zh-CN" altLang="en-US"/>
              <a:t>五是对于可即时使用性,PAQ的得分最高,说明相对其他工作分析系统,PAQ的即时使用性最高,CIT被认为最不具有即时使用性,其他4种系统之间没有显著的差异。</a:t>
            </a:r>
            <a:endParaRPr lang="zh-CN" altLang="en-US"/>
          </a:p>
          <a:p>
            <a:r>
              <a:rPr lang="zh-CN" altLang="en-US"/>
              <a:t>六是对于成本花费,专家们认为PAQ耗费的成本相对最低,TIA要耗费较高的成本,其他4种系统的成本花费没有显著差异。</a:t>
            </a:r>
            <a:endParaRPr lang="zh-CN" altLang="en-US"/>
          </a:p>
          <a:p>
            <a:r>
              <a:rPr lang="zh-CN" altLang="en-US"/>
              <a:t>七是对于时间花费,PAQ、TTA花费的时间相对其他系统较少,TIA和CIT需要花费较长的时间才能完成。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15055" y="754380"/>
            <a:ext cx="5080000" cy="922020"/>
          </a:xfrm>
          <a:prstGeom prst="rect">
            <a:avLst/>
          </a:prstGeom>
          <a:noFill/>
          <a:ln w="9525">
            <a:noFill/>
          </a:ln>
        </p:spPr>
        <p:txBody>
          <a:bodyPr>
            <a:spAutoFit/>
          </a:bodyPr>
          <a:p>
            <a:pPr indent="0"/>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endParaRPr lang="en-US" altLang="en-US" b="0">
              <a:solidFill>
                <a:srgbClr val="000000"/>
              </a:solidFill>
              <a:latin typeface="汉仪中黑S" panose="00020600040101010101" charset="-122"/>
              <a:ea typeface="汉仪中黑S" panose="00020600040101010101" charset="-122"/>
              <a:cs typeface="汉仪中黑S" panose="00020600040101010101" charset="-122"/>
            </a:endParaRPr>
          </a:p>
        </p:txBody>
      </p:sp>
      <p:grpSp>
        <p:nvGrpSpPr>
          <p:cNvPr id="7" name="组合 6"/>
          <p:cNvGrpSpPr/>
          <p:nvPr/>
        </p:nvGrpSpPr>
        <p:grpSpPr>
          <a:xfrm>
            <a:off x="2887345" y="2379980"/>
            <a:ext cx="6361430" cy="2926080"/>
            <a:chOff x="5597" y="2503"/>
            <a:chExt cx="10018" cy="4608"/>
          </a:xfrm>
        </p:grpSpPr>
        <p:grpSp>
          <p:nvGrpSpPr>
            <p:cNvPr id="23556" name="组合 23555"/>
            <p:cNvGrpSpPr/>
            <p:nvPr/>
          </p:nvGrpSpPr>
          <p:grpSpPr>
            <a:xfrm>
              <a:off x="5597" y="250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工作分析方法的信度</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97" y="371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第二节　工作分析方法的效度</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97" y="491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第三节　工作分析方法的应用性</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97" y="611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indent="0" algn="l"/>
                <a:r>
                  <a:rPr lang="en-US" altLang="zh-CN" sz="2400" dirty="0">
                    <a:latin typeface="汉仪文黑-85W" panose="00020600040101010101" charset="-122"/>
                    <a:ea typeface="汉仪文黑-85W" panose="00020600040101010101" charset="-122"/>
                    <a:sym typeface="+mn-ea"/>
                  </a:rPr>
                  <a:t>第四节　工作分析方法的实用性</a:t>
                </a:r>
                <a:endParaRPr lang="en-US" altLang="zh-CN" sz="2400" dirty="0">
                  <a:latin typeface="汉仪文黑-85W" panose="00020600040101010101" charset="-122"/>
                  <a:ea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5" name="标题 4"/>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工作分析方法的信度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一、PAQ信度分析</a:t>
            </a:r>
            <a:endParaRPr lang="zh-CN" altLang="zh-CN" sz="2600" b="1" dirty="0">
              <a:latin typeface="黑体" panose="02010609060101010101" pitchFamily="49" charset="-122"/>
              <a:ea typeface="黑体" panose="02010609060101010101" pitchFamily="49" charset="-122"/>
            </a:endParaRPr>
          </a:p>
          <a:p>
            <a:r>
              <a:rPr lang="zh-CN" altLang="en-US"/>
              <a:t>E.J.麦考密克(1972)指出了对PAQ评分者一致性信度的测量方法,即由一对工作分析人员运用PAQ分别独立分析同一份工作,且独立完成对PAQ的评定,然后利用统计手段计算他们关于PAQ中189(194)个要素评定结果的相关系数,再将多对工作分析人员分析后得到的相关系数综合,即可得到PAQ的此类信度系数。</a:t>
            </a:r>
            <a:endParaRPr lang="zh-CN" altLang="en-US"/>
          </a:p>
          <a:p>
            <a:r>
              <a:rPr lang="zh-CN" altLang="en-US"/>
              <a:t>P.R.珍妮特(P.R.Jeanneret,1980)根据此方法利用PAQ分析了303份工作,得到的信度系数都处于0.80以上,有的甚至达到了0.90。</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工作分析方法的信度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二、JEM信度分析</a:t>
            </a:r>
            <a:endParaRPr lang="zh-CN" altLang="zh-CN" sz="2600" b="1" dirty="0">
              <a:latin typeface="黑体" panose="02010609060101010101" pitchFamily="49" charset="-122"/>
              <a:ea typeface="黑体" panose="02010609060101010101" pitchFamily="49" charset="-122"/>
            </a:endParaRPr>
          </a:p>
          <a:p>
            <a:r>
              <a:rPr lang="zh-CN" altLang="en-US"/>
              <a:t>利用JEM对工作进行评价是完全建立在SMEs对工作进行观察的基础之上的,因此,增加观察的次数将有利于提高JEM的信度。</a:t>
            </a:r>
            <a:endParaRPr lang="zh-CN" altLang="en-US"/>
          </a:p>
          <a:p>
            <a:r>
              <a:rPr lang="zh-CN" altLang="en-US"/>
              <a:t>在将近50项研究中(Tordy,1976),研究者从不同的角度对单个人之间的评价结果进行分析,结果是如果单个评定者分别评定,他们之间的一致性很低,相关性的平均值仅为0.47,如果引入斯皮尔曼—布朗(Spearman􀆼Brown)公式,两个评价者之间的信度仍然为0.47。</a:t>
            </a:r>
            <a:endParaRPr lang="zh-CN" altLang="en-US"/>
          </a:p>
          <a:p>
            <a:r>
              <a:rPr lang="zh-CN" altLang="en-US"/>
              <a:t>也就是说,单个人利用JEM进行工作分析时信度很低;而当由6个人或更多组成主题专家小组进行分析时,信度便能达到可接受的范围。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工作分析方法的信度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三、TTA信度分析</a:t>
            </a:r>
            <a:endParaRPr lang="zh-CN" altLang="zh-CN" sz="2600" b="1" dirty="0">
              <a:latin typeface="黑体" panose="02010609060101010101" pitchFamily="49" charset="-122"/>
              <a:ea typeface="黑体" panose="02010609060101010101" pitchFamily="49" charset="-122"/>
            </a:endParaRPr>
          </a:p>
          <a:p>
            <a:r>
              <a:rPr lang="zh-CN" altLang="en-US"/>
              <a:t>对TTA信度的研究并不多。典型的是罗派兹(Lopez,F.E.,1977)分析了TTA的评分者一致性信度。他组织若干工作分析专家对100个工作进行分析,每分析一个工作,都把工作分析专家分为两组,然后比较他们对每一个特质的评定。</a:t>
            </a:r>
            <a:endParaRPr lang="zh-CN" altLang="en-US"/>
          </a:p>
          <a:p>
            <a:r>
              <a:rPr lang="zh-CN" altLang="en-US"/>
              <a:t>在分析了100个工作后,经过斯皮尔曼—布朗公式修正到两个评价者的水平,得出平均的评分者一致性信度系数为0.86(最低为0.74,最高为0.93)。</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工作分析方法的信度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四、结论</a:t>
            </a:r>
            <a:endParaRPr lang="zh-CN" altLang="zh-CN" sz="2600" b="1" dirty="0">
              <a:latin typeface="黑体" panose="02010609060101010101" pitchFamily="49" charset="-122"/>
              <a:ea typeface="黑体" panose="02010609060101010101" pitchFamily="49" charset="-122"/>
            </a:endParaRPr>
          </a:p>
          <a:p>
            <a:r>
              <a:rPr lang="zh-CN" altLang="en-US"/>
              <a:t>通过以上分析我们可以看出,在同等情况下比较两个单独评分者的一致性,PAQ和TTA明显优于JEM,前者都达到0.80以上,而JEM只达到0.47。</a:t>
            </a:r>
            <a:endParaRPr lang="zh-CN" altLang="en-US"/>
          </a:p>
          <a:p>
            <a:r>
              <a:rPr lang="zh-CN" altLang="en-US"/>
              <a:t>如果要提高JEM的信度,必须增加评价人的数量,这样在实践中必然会增加工作分析的各项成本,再者,对国内企业而言,找到多名熟悉同一工作同时熟悉JEM工作分析系统的人并不是一件容易的事,而且通过多位专家进行头脑风暴式的讨论需要投入大量的时间,否则很难取得满意的效果。</a:t>
            </a:r>
            <a:endParaRPr lang="zh-CN" altLang="en-US"/>
          </a:p>
          <a:p>
            <a:r>
              <a:rPr lang="zh-CN" altLang="en-US"/>
              <a:t>利用PAQ和TTA进行分析就不存在这样的问题,单个的工作分析人员进行分析就能得到较高的信度。另一方面,PAQ的再测信度也达到了莱瑟姆和韦克斯利(Latham &amp; Wexley,1981)通过研究确定的最低可接受范围。因此总的来说,PAQ的信度较高,TTA次之,JEM再次。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工作分析方法的效度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一、PAQ效度分析</a:t>
            </a:r>
            <a:endParaRPr lang="zh-CN" altLang="zh-CN" sz="2600" b="1" dirty="0">
              <a:latin typeface="黑体" panose="02010609060101010101" pitchFamily="49" charset="-122"/>
              <a:ea typeface="黑体" panose="02010609060101010101" pitchFamily="49" charset="-122"/>
            </a:endParaRPr>
          </a:p>
          <a:p>
            <a:r>
              <a:rPr lang="zh-CN" altLang="en-US"/>
              <a:t>PAQ工作分析系统通过收集关于任职者工作行为的信息分析任职人员需要具备的各项能力。</a:t>
            </a:r>
            <a:endParaRPr lang="zh-CN" altLang="en-US"/>
          </a:p>
          <a:p>
            <a:r>
              <a:rPr lang="zh-CN" altLang="en-US"/>
              <a:t>那么,在不考虑工作所包含的技术特征的差异程度的情况下,PAQ能否应用它的维度和要素准确分析出任何一种工作对任职者的要求,是效度分析要解决的问题。研究者们侧重于应用效标关联效度对PAQ的有效性进行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工作分析方法的效度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二、JEM效度分析</a:t>
            </a:r>
            <a:endParaRPr lang="zh-CN" altLang="zh-CN" sz="2600" b="1" dirty="0">
              <a:latin typeface="黑体" panose="02010609060101010101" pitchFamily="49" charset="-122"/>
              <a:ea typeface="黑体" panose="02010609060101010101" pitchFamily="49" charset="-122"/>
            </a:endParaRPr>
          </a:p>
          <a:p>
            <a:r>
              <a:rPr lang="zh-CN" altLang="en-US"/>
              <a:t>《国际人事管理协会手册》在阐述工作分析系统的内容效度时指出:JEM工作分析系统是少数几个被公认为能获得较高内容效度的工作分析系统之一(Mussi.S.J.&amp; MiK.Smith,1973)。</a:t>
            </a:r>
            <a:endParaRPr lang="zh-CN" altLang="en-US"/>
          </a:p>
          <a:p>
            <a:r>
              <a:rPr lang="zh-CN" altLang="en-US"/>
              <a:t>哈恩等人(Hahn,Brumbach,Romashko,&amp;Fleishman,1974)用问卷的形式,从13个方面对CIT、JEM和PAQ等工作分析系统进行了评估,其中内容效度(Suitability for Content Validity)方面,JEM的得分最高。利维等(Levine,Bennett &amp; Ash,1979)在对人员甄选专家进行调查,以对比分析工作分析系统时,也得出同样结论:为获得高内容效度,JEM是最有效的方法。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工作分析方法的效度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三、TTA效度分析</a:t>
            </a:r>
            <a:endParaRPr lang="zh-CN" altLang="zh-CN" sz="2600" b="1" dirty="0">
              <a:latin typeface="黑体" panose="02010609060101010101" pitchFamily="49" charset="-122"/>
              <a:ea typeface="黑体" panose="02010609060101010101" pitchFamily="49" charset="-122"/>
            </a:endParaRPr>
          </a:p>
          <a:p>
            <a:r>
              <a:rPr lang="zh-CN" altLang="en-US"/>
              <a:t>TTA工作分析系统通过分析任职人员的33个特质了解工作以及工作对人员提出的任职要求。对TTA有效性的分析,首先面临的问题便是对每个特质构念效度的分析,即特质的称谓是否能够准确代表需要它代表的含义。</a:t>
            </a:r>
            <a:endParaRPr lang="zh-CN" altLang="en-US"/>
          </a:p>
          <a:p>
            <a:r>
              <a:rPr lang="zh-CN" altLang="en-US"/>
              <a:t>研究者对这方面的研究都得到了正面的结论,即对这些特质的评估确实能够准确地预测特质所代表的要求(Theologus G.C.,1976;Kesselman G.A.,&amp; Lopez,1981)。</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4597</Words>
  <Application>WPS 演示</Application>
  <PresentationFormat>宽屏</PresentationFormat>
  <Paragraphs>131</Paragraphs>
  <Slides>17</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17</vt:i4>
      </vt:variant>
    </vt:vector>
  </HeadingPairs>
  <TitlesOfParts>
    <vt:vector size="34"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Office 主题​​</vt:lpstr>
      <vt:lpstr>默认设计模板</vt:lpstr>
      <vt:lpstr>PowerPoint 演示文稿</vt:lpstr>
      <vt:lpstr>目 录</vt:lpstr>
      <vt:lpstr>第一节　工作分析方法的信度</vt:lpstr>
      <vt:lpstr>第一节　工作分析方法的信度</vt:lpstr>
      <vt:lpstr>第一节　工作分析方法的信度</vt:lpstr>
      <vt:lpstr>第一节　工作分析方法的信度</vt:lpstr>
      <vt:lpstr>第二节　工作分析方法的效度</vt:lpstr>
      <vt:lpstr>第二节　工作分析方法的效度</vt:lpstr>
      <vt:lpstr>第二节　工作分析方法的效度</vt:lpstr>
      <vt:lpstr>第二节　工作分析方法的效度</vt:lpstr>
      <vt:lpstr>第三节　工作分析方法的应用性</vt:lpstr>
      <vt:lpstr>第三节　工作分析方法的应用性</vt:lpstr>
      <vt:lpstr>第三节　工作分析方法的应用性</vt:lpstr>
      <vt:lpstr>第三节　工作分析方法的应用性</vt:lpstr>
      <vt:lpstr>第四节　工作分析方法的实用性</vt:lpstr>
      <vt:lpstr>第四节　工作分析方法的实用性</vt:lpstr>
      <vt:lpstr>第四节　工作分析方法的实用性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500E55EA415E4128A8BE2BFDA60688D3</vt:lpwstr>
  </property>
</Properties>
</file>