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63.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第二章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国际贸易</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要素禀赋理论</a:t>
            </a:r>
            <a:endParaRPr lang="zh-CN" altLang="en-US" sz="2600" b="1">
              <a:latin typeface="+mj-lt"/>
              <a:ea typeface="黑体" panose="02010609060101010101" charset="-122"/>
              <a:cs typeface="+mj-lt"/>
            </a:endParaRPr>
          </a:p>
          <a:p>
            <a:r>
              <a:rPr lang="zh-CN" altLang="en-US"/>
              <a:t>1919年瑞典经济学家埃里·赫克歇尔发表了题为《国际贸易对收入分配的影响》的论文，对要素禀赋理论的核心思想——要素禀赋差异是国际贸易比较优势形成的基本原因做出了初步分析。1933年，博蒂尔·俄林出版了著名的《区域贸易与国际贸易》一书，对埃里·赫克歇尔的思想进行阐释和发展，形成了要素禀赋理论（Factor Endowment Theory），又称赫克歇尔俄林理论。该理论认为，两国的比较优势来源于它们在资源禀赋上的差异，一个国家总是出口在资源禀赋方面具有比较优势的产品，即在生产过程中密集使用该国生产要素充裕的产品，如巴西的土地和水资源丰富，气候适宜，适合发展农业，这使得其成为农产品出口大国。</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2.2.5</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产品生命周期理论</a:t>
            </a:r>
            <a:endParaRPr lang="zh-CN" altLang="en-US" sz="2600" b="1">
              <a:latin typeface="+mj-lt"/>
              <a:ea typeface="黑体" panose="02010609060101010101" charset="-122"/>
              <a:cs typeface="+mj-lt"/>
            </a:endParaRPr>
          </a:p>
          <a:p>
            <a:r>
              <a:rPr lang="zh-CN" altLang="en-US"/>
              <a:t>第一个解释贸易模式随时间变化的动态理论是产品生命周期理论（Product Life Cycle Theory）。该理论由美国经济学家雷蒙德·弗农于1966年在其《产品周期中的国际投资与国际贸易》一文中首次提出。雷蒙德·弗农将世界上的国家分为三类——创新领先国（如美国）、模仿国（其他发达国家）和发展中国家。每种产品的生命周期可以分为四个阶段——新产品投入期、产品成长期、产品成熟期和产品标准化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2.2.6</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新贸易理论</a:t>
            </a:r>
            <a:endParaRPr lang="zh-CN" altLang="en-US" sz="2600" b="1">
              <a:latin typeface="+mj-lt"/>
              <a:ea typeface="黑体" panose="02010609060101010101" charset="-122"/>
              <a:cs typeface="+mj-lt"/>
            </a:endParaRPr>
          </a:p>
          <a:p>
            <a:r>
              <a:rPr lang="zh-CN" altLang="en-US"/>
              <a:t>古典贸易理论的另一个局限性在于无法解释产业内贸易的存在。产业内贸易（Intraindustry Trade）是指一个国家出口一个行业的产品，同时进口这个行业的产品，如中国既大量出口电子产品，又大量进口电子产品。不仅是电子产品，也不仅是中国，其他国家在其他许多产品的生产过程中也存在产业内贸易，如美国的高尔夫球杆产业。</a:t>
            </a:r>
            <a:endParaRPr lang="zh-CN" altLang="en-US"/>
          </a:p>
          <a:p>
            <a:r>
              <a:rPr lang="zh-CN" altLang="en-US"/>
              <a:t>能够较好解释产业内贸易的是以克鲁格曼为代表的经济学家提出的新贸易理论（New Trade Theory），也称克鲁格曼模型。该理论的创立背景是第二次世界大战后，特别是20世纪80年代以来产业内贸易的迅速发展。传统的大卫·李嘉图模型和要素禀赋模型只能解释产业间的贸易，即一个国家出口一个行业的产品，进口另外一个行业的产品；同时，这些模型建立在规模收益不变（生产率不随生产规模而改变）和市场完全竞争的前提下。</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2.2.7</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国家产业竞争优势理论</a:t>
            </a:r>
            <a:endParaRPr lang="zh-CN" altLang="en-US" sz="2600" b="1">
              <a:latin typeface="+mj-lt"/>
              <a:ea typeface="黑体" panose="02010609060101010101" charset="-122"/>
              <a:cs typeface="+mj-lt"/>
            </a:endParaRPr>
          </a:p>
          <a:p>
            <a:r>
              <a:rPr lang="zh-CN" altLang="en-US"/>
              <a:t>最新的国际贸易理论是国家产业竞争优势理论（Theory of National Competitive Advantage of Industries），因为这个理论的模型的形状像一颗钻石（如图28所示），所以又称钻石理论。该理论由哈佛大学战略学教授迈克尔·波特在其代表作《国家竞争优势》中提出。钻石理论关注的是为什么一个国家在某些特定产业具有国际竞争力，如日本的电子和汽车产业、美国的电影产业、中国的制造业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2.3  </a:t>
            </a:r>
            <a:r>
              <a:rPr>
                <a:cs typeface="汉仪铁线黑-65简" panose="00020600040101010101" charset="-122"/>
                <a:sym typeface="+mn-ea"/>
              </a:rPr>
              <a:t>国际贸易政策</a:t>
            </a:r>
            <a:endParaRPr lang="zh-CN" altLang="en-US"/>
          </a:p>
        </p:txBody>
      </p:sp>
      <p:sp>
        <p:nvSpPr>
          <p:cNvPr id="3" name="内容占位符 2"/>
          <p:cNvSpPr>
            <a:spLocks noGrp="1"/>
          </p:cNvSpPr>
          <p:nvPr>
            <p:ph idx="1"/>
          </p:nvPr>
        </p:nvSpPr>
        <p:spPr/>
        <p:txBody>
          <a:bodyPr>
            <a:normAutofit lnSpcReduction="10000"/>
          </a:bodyPr>
          <a:p>
            <a:pPr marL="0" algn="just">
              <a:buClrTx/>
              <a:buSzTx/>
              <a:buFontTx/>
              <a:buNone/>
            </a:pPr>
            <a:r>
              <a:rPr lang="zh-CN" altLang="en-US" sz="2600" b="1">
                <a:latin typeface="+mj-lt"/>
                <a:ea typeface="黑体" panose="02010609060101010101" charset="-122"/>
                <a:cs typeface="+mj-lt"/>
              </a:rPr>
              <a:t>2.3.1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自由贸易对比重商主义</a:t>
            </a:r>
            <a:endParaRPr lang="zh-CN" altLang="en-US" sz="2600" b="1">
              <a:latin typeface="+mj-lt"/>
              <a:ea typeface="黑体" panose="02010609060101010101" charset="-122"/>
              <a:cs typeface="+mj-lt"/>
            </a:endParaRPr>
          </a:p>
          <a:p>
            <a:r>
              <a:rPr lang="zh-CN" altLang="en-US"/>
              <a:t>关于国际贸易一直都存在诸多争辩，重商主义者和自由贸易者之间的争论已经持续两百多年，现在仍然是世界上最热烈的贸易争论之一。</a:t>
            </a:r>
            <a:endParaRPr lang="zh-CN" altLang="en-US"/>
          </a:p>
          <a:p>
            <a:r>
              <a:rPr lang="zh-CN" altLang="en-US"/>
              <a:t>自由贸易者，如2008年诺贝尔经济学奖得主克鲁格曼曾说过： “国际贸易无关竞争，而是相互受益的交易……进口才是贸易的目的，而不是出口。也就是说，一个国家从贸易中所得到的收益是它进口所需物品的能力。出口本身并不是目的： 出口需求是一个国家所必须承受的负担，因为它的进口商强烈地要求回报。”</a:t>
            </a:r>
            <a:endParaRPr lang="zh-CN" altLang="en-US"/>
          </a:p>
          <a:p>
            <a:r>
              <a:rPr lang="zh-CN" altLang="en-US"/>
              <a:t>反对者也即重商主义者则对此强烈地反对。他们认为国际贸易与竞争有关——市场、工作岗位和收入的竞争。他们认为，无论从经济上还是政治上来看，反对自由贸易都有充分的理由。从经济上来看，反对自由贸易既是保护国内产业的需要，也是扶持幼稚产业的必要；从政治上来看，反对自由贸易的理由则包括国家安全、消费者保护、对外政策、环境和社会责任。</a:t>
            </a:r>
            <a:endParaRPr lang="zh-CN" altLang="en-US"/>
          </a:p>
          <a:p>
            <a:r>
              <a:rPr lang="zh-CN" altLang="en-US"/>
              <a:t>一国是持贸易开放的态度还是采取贸易保护的措施，往往取决于该国的决策者是更多地受自由贸易的影响还是更多地受重商主义的影响。当一国的决策者更多地受重商主义的影响时，该国往往会设置一些贸易壁垒来限制进口。</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2.3  </a:t>
            </a:r>
            <a:r>
              <a:rPr>
                <a:cs typeface="汉仪铁线黑-65简" panose="00020600040101010101" charset="-122"/>
                <a:sym typeface="+mn-ea"/>
              </a:rPr>
              <a:t>国际贸易政策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常见的贸易政策</a:t>
            </a:r>
            <a:endParaRPr lang="zh-CN" altLang="en-US" sz="2600" b="1">
              <a:latin typeface="+mj-lt"/>
              <a:ea typeface="黑体" panose="02010609060101010101" charset="-122"/>
              <a:cs typeface="+mj-lt"/>
            </a:endParaRPr>
          </a:p>
          <a:p>
            <a:r>
              <a:rPr lang="zh-CN" altLang="en-US"/>
              <a:t>国际贸易既包含进口又包含出口，因此，国际贸易政策就有正向和反向之分，理论上组合起来有限制性进口政策（一般也称贸易壁垒）、鼓励性进口政策、限制性出口政策和鼓励性出口政策。在国际贸易的实践中，限制性进口政策是使用最广泛的。限制进口的贸易壁垒一般可以分为关税壁垒和非关税壁垒。</a:t>
            </a:r>
            <a:endParaRPr lang="zh-CN" altLang="en-US"/>
          </a:p>
          <a:p>
            <a:r>
              <a:rPr lang="zh-CN" altLang="en-US"/>
              <a:t>这些贸易壁垒虽然可以在一定程度上保护国内的一些产业，但是对于消费者来说，无疑会增加购买价格，减少消费者可选择的种类，使消费者的利益受损。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2.4  </a:t>
            </a:r>
            <a:r>
              <a:rPr>
                <a:cs typeface="汉仪铁线黑-65简" panose="00020600040101010101" charset="-122"/>
                <a:sym typeface="+mn-ea"/>
              </a:rPr>
              <a:t>一个有关国际贸易的简单数理模型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模型设定</a:t>
            </a:r>
            <a:endParaRPr lang="zh-CN" altLang="en-US" sz="2600" b="1">
              <a:latin typeface="+mj-lt"/>
              <a:ea typeface="黑体" panose="02010609060101010101" charset="-122"/>
              <a:cs typeface="+mj-lt"/>
            </a:endParaRPr>
          </a:p>
          <a:p>
            <a:r>
              <a:rPr lang="zh-CN" altLang="en-US"/>
              <a:t>既然是探讨国际贸易的问题，那么必然会涉及国家。这里假设只有两个国家——A国和B国，且我们着眼于关注A国的企业。然后我们假设存在两种类型的企业： 一种是国内企业，这类企业只在国内（A国）生产并且只在国内（A国）市场销售；另一种是出口企业，这类企业在国内（A国）生产，同时在国内（A国）和国外（B国）市场销售。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2.4  </a:t>
            </a:r>
            <a:r>
              <a:rPr>
                <a:cs typeface="汉仪铁线黑-65简" panose="00020600040101010101" charset="-122"/>
                <a:sym typeface="+mn-ea"/>
              </a:rPr>
              <a:t>一个有关国际贸易的简单数理模型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国内企业</a:t>
            </a:r>
            <a:endParaRPr lang="zh-CN" altLang="en-US" sz="2600" b="1">
              <a:latin typeface="+mj-lt"/>
              <a:ea typeface="黑体" panose="02010609060101010101" charset="-122"/>
              <a:cs typeface="+mj-lt"/>
            </a:endParaRPr>
          </a:p>
          <a:p>
            <a:r>
              <a:rPr lang="zh-CN" altLang="en-US"/>
              <a:t>为了研究生产率如何影响企业的出口决策，我们分国内企业和出口企业看一下企业的利润最大化问题。如上文所假设的，这里着眼于A国，即研究仅在A国生产和销售的国内企业。</a:t>
            </a:r>
            <a:endParaRPr lang="zh-CN" altLang="en-US"/>
          </a:p>
          <a:p>
            <a:r>
              <a:rPr lang="zh-CN" altLang="en-US"/>
              <a:t>需要注意的是，企业的边际收益小于价格p是因为在垄断竞争市场中，企业如果想要提升产品的销量，就必须降低产品的价格。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2.4  </a:t>
            </a:r>
            <a:r>
              <a:rPr>
                <a:cs typeface="汉仪铁线黑-65简" panose="00020600040101010101" charset="-122"/>
                <a:sym typeface="+mn-ea"/>
              </a:rPr>
              <a:t>一个有关国际贸易的简单数理模型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2.4.3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出口企业</a:t>
            </a:r>
            <a:endParaRPr lang="zh-CN" altLang="en-US" sz="2600" b="1">
              <a:latin typeface="+mj-lt"/>
              <a:ea typeface="黑体" panose="02010609060101010101" charset="-122"/>
              <a:cs typeface="+mj-lt"/>
            </a:endParaRPr>
          </a:p>
          <a:p>
            <a:r>
              <a:rPr lang="zh-CN" altLang="en-US"/>
              <a:t>出口相对于在国内销售会有额外成本，如对国外市场获利能力的调研、销售渠道的构建、运费、因出口高风险而需要购买的保险、关税等。我们用fe表示出口所需的额外固定成本，用τ表示出口所需的额外可变成本（由于存在运输损耗，因此如果想让1单位产品到达目的地，出口商需要在集装箱里装上1+τ单位产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14539" y="2191703"/>
            <a:ext cx="6114171" cy="2809557"/>
            <a:chOff x="4117" y="3452"/>
            <a:chExt cx="9629" cy="4424"/>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2.1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国际贸易的现状</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2.2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国际贸易理论</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5721"/>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2.3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国际贸易政策</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117" y="6859"/>
              <a:ext cx="9629" cy="1017"/>
              <a:chOff x="-432" y="0"/>
              <a:chExt cx="9272"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432" y="36"/>
                <a:ext cx="9213" cy="981"/>
                <a:chOff x="-540" y="0"/>
                <a:chExt cx="921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540" y="76"/>
                  <a:ext cx="9111" cy="872"/>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2.4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一个有关国际贸易的简单数理模型</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2.1  </a:t>
            </a:r>
            <a:r>
              <a:rPr>
                <a:cs typeface="汉仪铁线黑-65简" panose="00020600040101010101" charset="-122"/>
                <a:sym typeface="+mn-ea"/>
              </a:rPr>
              <a:t>国际贸易的现状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2.1.1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全球贸易概况</a:t>
            </a:r>
            <a:endParaRPr lang="zh-CN" altLang="en-US" sz="2600" b="1">
              <a:latin typeface="+mj-lt"/>
              <a:ea typeface="黑体" panose="02010609060101010101" charset="-122"/>
              <a:cs typeface="+mj-lt"/>
            </a:endParaRPr>
          </a:p>
          <a:p>
            <a:r>
              <a:rPr lang="zh-CN" altLang="en-US"/>
              <a:t>国际贸易（International Trade）指的是出口（Export，将商品销往海外）和进口（Import，从国外购买商品）。进出口的商品可以分为货物（Merchandise，有形商品）和服务（Services，无形商品）。服务贸易是指以服务作为商品进行交易，从而满足消费者需求的经济行为。</a:t>
            </a:r>
            <a:endParaRPr lang="zh-CN" altLang="en-US"/>
          </a:p>
          <a:p>
            <a:r>
              <a:rPr lang="zh-CN" altLang="en-US"/>
              <a:t>世界贸易组织区分了4种不同模式的服务贸易，分别是跨境提供（Crossborder Provision）、境外消费（Overseas Consumption）、商业存在（Business Presence）和自然人流动（Natural Person Flow）。</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2.1  </a:t>
            </a:r>
            <a:r>
              <a:rPr>
                <a:cs typeface="汉仪铁线黑-65简" panose="00020600040101010101" charset="-122"/>
                <a:sym typeface="+mn-ea"/>
              </a:rPr>
              <a:t>国际贸易的现状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中国的贸易伙伴</a:t>
            </a:r>
            <a:endParaRPr lang="zh-CN" altLang="en-US" sz="2600" b="1">
              <a:latin typeface="+mj-lt"/>
              <a:ea typeface="黑体" panose="02010609060101010101" charset="-122"/>
              <a:cs typeface="+mj-lt"/>
            </a:endParaRPr>
          </a:p>
          <a:p>
            <a:r>
              <a:rPr lang="zh-CN" altLang="en-US"/>
              <a:t>表25是2018年排名前十位的中国货物出口目的地。从表中可以看到，2018年前三位的中国出口目的地为美国、中国香港和日本，分别占中国出口总值比重的19.22%、12.14%和5.90%。从增长率来看，2018年，中国向越南和印度的出口增长非常迅速，出口的主要是劳动密集型的工业制成品和半成品，如机械设备，电脑、电子产品及其零件。</a:t>
            </a:r>
            <a:endParaRPr lang="zh-CN" altLang="en-US"/>
          </a:p>
          <a:p>
            <a:r>
              <a:rPr lang="zh-CN" altLang="en-US"/>
              <a:t>表26是2018年前十位的中国货物进口来源地。从表中可以看出，与出口不同，前三位的中国进口来源地分别为韩国、日本和中国台湾，分别占中国进口总值的9.51%、8.46%和8.30%。根据中国商务部2017年的《中国韩国经贸合作简况》，中国是韩国的第一大贸易伙伴国、进口来源国和出口对象国，韩国是中国第三大贸易伙伴国、第一大进口来源国和第三大出口对象国，中国从韩国进口的产品主要有平板显示器、半导体、石油制品、汽车零部件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2.1  </a:t>
            </a:r>
            <a:r>
              <a:rPr>
                <a:cs typeface="汉仪铁线黑-65简" panose="00020600040101010101" charset="-122"/>
                <a:sym typeface="+mn-ea"/>
              </a:rPr>
              <a:t>国际贸易的现状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中国贸易的商品</a:t>
            </a:r>
            <a:endParaRPr lang="zh-CN" altLang="en-US" sz="2600" b="1">
              <a:latin typeface="+mj-lt"/>
              <a:ea typeface="黑体" panose="02010609060101010101" charset="-122"/>
              <a:cs typeface="+mj-lt"/>
            </a:endParaRPr>
          </a:p>
          <a:p>
            <a:r>
              <a:rPr lang="zh-CN" altLang="en-US"/>
              <a:t>在正式介绍中国贸易的商品之前，先引入一个数据库——世界综合贸易解决方案（World Integrated Trade Solution, WITS）。该数据库由世界银行与联合国贸易和发展会议合作，并与国际贸易中心、联合国统计司和世界贸易组织等组织协商制定。</a:t>
            </a:r>
            <a:endParaRPr lang="zh-CN" altLang="en-US"/>
          </a:p>
          <a:p>
            <a:r>
              <a:rPr lang="zh-CN" altLang="en-US"/>
              <a:t>表27是中国按加工阶段区分的产品在2017年的进出口情况。其中，原材料是指生产某种产品的基本原料，是用于生产过程起点的产品。原材料分为两大类： 一类是在自然形态下的森林产品、矿产品与海洋产品，如铁矿石、原油等；另一类是农产品，如粮、棉、油、烟草等。中间品是指用于生产其他商品和服务的产品，是经过一些制造或加工过程，但还没有达到最终产品阶段的产品，如棉纱、钢铁等。消费品是指那些由最终消费者购买并用于个人消费的产品，如电脑、手机等。资本品一般是指一切协助生产其他商品或服务的物品，如企业用于生产的机器设备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2.1  </a:t>
            </a:r>
            <a:r>
              <a:rPr>
                <a:cs typeface="汉仪铁线黑-65简" panose="00020600040101010101" charset="-122"/>
                <a:sym typeface="+mn-ea"/>
              </a:rPr>
              <a:t>国际贸易的现状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2.1.4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一些深层次的规律</a:t>
            </a:r>
            <a:endParaRPr lang="zh-CN" altLang="en-US" sz="2600" b="1">
              <a:latin typeface="+mj-lt"/>
              <a:ea typeface="黑体" panose="02010609060101010101" charset="-122"/>
              <a:cs typeface="+mj-lt"/>
            </a:endParaRPr>
          </a:p>
          <a:p>
            <a:r>
              <a:rPr lang="zh-CN" altLang="en-US"/>
              <a:t>前面介绍的是一些最基本的国际贸易数据，一些学者在对这些数据进行总结时，发现了一些有意思的规律。</a:t>
            </a:r>
            <a:endParaRPr lang="zh-CN" altLang="en-US"/>
          </a:p>
          <a:p>
            <a:r>
              <a:rPr lang="zh-CN" altLang="en-US"/>
              <a:t>例如，在探讨国与国之间的贸易时，学者们发现两国之间的贸易量满足“引力模型”。“引力模型”，顾名思义就是两国的贸易量与它们的经济体量成正比，经济体量一般用GDP衡量；与它们之间的距离成反比。</a:t>
            </a:r>
            <a:endParaRPr lang="zh-CN" altLang="en-US"/>
          </a:p>
          <a:p>
            <a:r>
              <a:rPr lang="zh-CN" altLang="en-US"/>
              <a:t>对于出口企业而言，学者们也发现了一些普遍的规律。例如，一个国家只有很少的企业可以参与国际贸易。表29是2002年美国部分制造业行业中出口企业的占比情况。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重商主义</a:t>
            </a:r>
            <a:endParaRPr lang="zh-CN" altLang="en-US" sz="2600" b="1">
              <a:latin typeface="+mj-lt"/>
              <a:ea typeface="黑体" panose="02010609060101010101" charset="-122"/>
              <a:cs typeface="+mj-lt"/>
            </a:endParaRPr>
          </a:p>
          <a:p>
            <a:r>
              <a:rPr lang="zh-CN" altLang="en-US"/>
              <a:t>重商主义理论（Theory of Mercantilism）在17世纪到18世纪十分流行，以法国政治学家让巴普蒂斯特·科尔贝尔为首的一批理论家认为，世界的财富以金银来衡量，是恒定不变的，因此国际贸易可以视为一个零和博弈零和博弈（Zerosum Game）又称零和游戏，与非零和博弈相对，是博弈论的一个概念，属非合作博弈，是指参与博弈的各方在严格竞争下，一方的收益必然意味着另一方的损失，博弈各方的收益和损失相加，总和永远为零，双方不存在合作的可能。</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绝对优势理论</a:t>
            </a:r>
            <a:endParaRPr lang="zh-CN" altLang="en-US" sz="2600" b="1">
              <a:latin typeface="+mj-lt"/>
              <a:ea typeface="黑体" panose="02010609060101010101" charset="-122"/>
              <a:cs typeface="+mj-lt"/>
            </a:endParaRPr>
          </a:p>
          <a:p>
            <a:r>
              <a:rPr lang="zh-CN" altLang="en-US"/>
              <a:t>亚当·斯密提出了绝对优势理论（Theory of Absolute Advantage）： 在自由贸易条件下，每个国家通过从事具有绝对优势的经济活动受益。绝对优势是指一国所具有的绝对超越其他国家的经济优势，即一国在某种产品上有更高的生产率。生产率就是一单位投入能够带来的产出。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2.2  </a:t>
            </a:r>
            <a:r>
              <a:rPr>
                <a:cs typeface="汉仪铁线黑-65简" panose="00020600040101010101" charset="-122"/>
                <a:sym typeface="+mn-ea"/>
              </a:rPr>
              <a:t>国际贸易理论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2.2.3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比较优势理论</a:t>
            </a:r>
            <a:endParaRPr lang="zh-CN" altLang="en-US" sz="2600" b="1">
              <a:latin typeface="+mj-lt"/>
              <a:ea typeface="黑体" panose="02010609060101010101" charset="-122"/>
              <a:cs typeface="+mj-lt"/>
            </a:endParaRPr>
          </a:p>
          <a:p>
            <a:r>
              <a:rPr lang="zh-CN" altLang="en-US"/>
              <a:t>大卫·李嘉图于1817年提出了比较优势理论（Theory of Comparative Advantage）。比较优势理论认为： 国际贸易产生的基础并不限于生产率的绝对差别，只要各国之间存在生产率的相对差别，就可以在不同的产品上具有比较优势，使国际分工和国际贸易成为可能。</a:t>
            </a:r>
            <a:endParaRPr lang="zh-CN" altLang="en-US"/>
          </a:p>
          <a:p>
            <a:r>
              <a:rPr lang="zh-CN" altLang="en-US"/>
              <a:t>比较优势理论在现实生活中很有用，在专业化分工上，它提供了很好的指导意见。世界上共有两百多个国家，如果要用绝对优势来确定专业化分工的话，实在太具有挑战性。而比较优势理论大大降低了绝对优势的门槛，因为绝对优势不再是必需的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4490</Words>
  <Application>WPS 演示</Application>
  <PresentationFormat>宽屏</PresentationFormat>
  <Paragraphs>104</Paragraphs>
  <Slides>18</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Office 主题​​</vt:lpstr>
      <vt:lpstr>默认设计模板</vt:lpstr>
      <vt:lpstr>PowerPoint 演示文稿</vt:lpstr>
      <vt:lpstr>PowerPoint 演示文稿</vt:lpstr>
      <vt:lpstr>2.1  国际贸易的现状</vt:lpstr>
      <vt:lpstr>2.1  国际贸易的现状</vt:lpstr>
      <vt:lpstr>2.1  国际贸易的现状</vt:lpstr>
      <vt:lpstr>2.1  国际贸易的现状</vt:lpstr>
      <vt:lpstr>2.2  国际贸易理论</vt:lpstr>
      <vt:lpstr>2.2  国际贸易理论</vt:lpstr>
      <vt:lpstr>2.2  国际贸易理论</vt:lpstr>
      <vt:lpstr>2.2  国际贸易理论</vt:lpstr>
      <vt:lpstr>2.2  国际贸易理论</vt:lpstr>
      <vt:lpstr>2.2  国际贸易理论</vt:lpstr>
      <vt:lpstr>2.2  国际贸易理论</vt:lpstr>
      <vt:lpstr>2.3  国际贸易政策</vt:lpstr>
      <vt:lpstr>2.3  国际贸易政策</vt:lpstr>
      <vt:lpstr>2.4  一个有关国际贸易的简单数理模型</vt:lpstr>
      <vt:lpstr>2.4  一个有关国际贸易的简单数理模型</vt:lpstr>
      <vt:lpstr>2.4  一个有关国际贸易的简单数理模型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7654A298E86949E3844C1E04727BCD25</vt:lpwstr>
  </property>
</Properties>
</file>