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830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662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9189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789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99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0" y="1358900"/>
            <a:ext cx="10579735" cy="501650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16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11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737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230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076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337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181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952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53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69970-8BCC-42EB-9EB2-F2AB30FE93B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4A3EB-5F16-43B6-B0A6-BDA4233B36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547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0"/>
            <a:ext cx="1079563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4680" y="858484"/>
            <a:ext cx="8890689" cy="1211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987" y="205090"/>
            <a:ext cx="1066667" cy="55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05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内容占位符 3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0" name="文本框 39"/>
          <p:cNvSpPr txBox="1"/>
          <p:nvPr/>
        </p:nvSpPr>
        <p:spPr>
          <a:xfrm>
            <a:off x="0" y="342074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第八章  使用数据透视表统计销售数据</a:t>
            </a:r>
          </a:p>
        </p:txBody>
      </p:sp>
    </p:spTree>
    <p:extLst>
      <p:ext uri="{BB962C8B-B14F-4D97-AF65-F5344CB8AC3E}">
        <p14:creationId xmlns:p14="http://schemas.microsoft.com/office/powerpoint/2010/main" val="350851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设置数据透视表的字段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六、字段设置</a:t>
            </a:r>
          </a:p>
          <a:p>
            <a:r>
              <a:rPr lang="zh-CN" altLang="en-US"/>
              <a:t>用户还可以设置数据透视表中的字段,比如更改字段的名称、设置分类汇总和筛选以及数据透视表的布局和打印选项等。对于数值字段,还可以设置字段的汇总方式以及值的显示方式等。</a:t>
            </a:r>
          </a:p>
          <a:p>
            <a:r>
              <a:rPr lang="zh-CN" altLang="en-US"/>
              <a:t>1.通过字段中的下拉列表设置字段</a:t>
            </a:r>
          </a:p>
          <a:p>
            <a:r>
              <a:rPr lang="zh-CN" altLang="en-US"/>
              <a:t>2.通过功能区中的命令设置字段</a:t>
            </a:r>
          </a:p>
        </p:txBody>
      </p:sp>
    </p:spTree>
    <p:extLst>
      <p:ext uri="{BB962C8B-B14F-4D97-AF65-F5344CB8AC3E}">
        <p14:creationId xmlns:p14="http://schemas.microsoft.com/office/powerpoint/2010/main" val="67961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编辑数据透视表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一、选择数据透视表</a:t>
            </a:r>
          </a:p>
          <a:p>
            <a:r>
              <a:rPr lang="zh-CN" altLang="en-US"/>
              <a:t>与选择单元格、工作表类似,用户也可以选择数据透视表。</a:t>
            </a:r>
          </a:p>
          <a:p>
            <a:r>
              <a:rPr lang="zh-CN" altLang="en-US"/>
              <a:t>数据透视表的选择操作包括选择整个数据透视表、选择数据透视表的值区域以及选择数据透视表的标签区域,现分别介绍如下:</a:t>
            </a:r>
          </a:p>
          <a:p>
            <a:r>
              <a:rPr lang="zh-CN" altLang="en-US"/>
              <a:t>1.选择整个数据透视表</a:t>
            </a:r>
          </a:p>
          <a:p>
            <a:r>
              <a:rPr lang="zh-CN" altLang="en-US"/>
              <a:t>2.选择数据透视表的值区域</a:t>
            </a:r>
          </a:p>
          <a:p>
            <a:r>
              <a:rPr lang="zh-CN" altLang="en-US"/>
              <a:t>3.选择数据透视表的标签区域</a:t>
            </a:r>
          </a:p>
        </p:txBody>
      </p:sp>
    </p:spTree>
    <p:extLst>
      <p:ext uri="{BB962C8B-B14F-4D97-AF65-F5344CB8AC3E}">
        <p14:creationId xmlns:p14="http://schemas.microsoft.com/office/powerpoint/2010/main" val="270392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编辑数据透视表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二、移动数据透视表</a:t>
            </a: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530" y="1932940"/>
            <a:ext cx="4051300" cy="2187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220" y="4384675"/>
            <a:ext cx="3864610" cy="19196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9450" y="1852295"/>
            <a:ext cx="3672840" cy="44234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221865" y="402590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8-47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单击“移动数据透视表”按钮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292985" y="6275705"/>
            <a:ext cx="4069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8-48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“移动数据透视表”对话框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9450" y="6180455"/>
            <a:ext cx="40360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8-49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将数据透视表移至新工作表</a:t>
            </a:r>
          </a:p>
        </p:txBody>
      </p:sp>
    </p:spTree>
    <p:extLst>
      <p:ext uri="{BB962C8B-B14F-4D97-AF65-F5344CB8AC3E}">
        <p14:creationId xmlns:p14="http://schemas.microsoft.com/office/powerpoint/2010/main" val="192699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编辑数据透视表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三、重命名数据透视表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189605"/>
            <a:ext cx="3350895" cy="2303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915" y="2089150"/>
            <a:ext cx="3117215" cy="3305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1785" y="2696845"/>
            <a:ext cx="3270250" cy="27965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80845" y="5493385"/>
            <a:ext cx="25317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8-50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直接输入名称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4100" y="5493385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8-51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单击“选项”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49005" y="5493385"/>
            <a:ext cx="2240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8-52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输入名称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91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编辑数据透视表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四、更改数据透视表的数据源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3105" y="2717165"/>
            <a:ext cx="4305935" cy="28467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3560" y="2769235"/>
            <a:ext cx="4195445" cy="27425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60295" y="5563870"/>
            <a:ext cx="39287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8-53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单击“更改数据源”选项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14160" y="5563870"/>
            <a:ext cx="4754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8-54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“更改数据透视表数据源”对话框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52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　设置数据透视表的外观和格式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一、设置数据透视表的布局</a:t>
            </a:r>
          </a:p>
          <a:p>
            <a:r>
              <a:rPr lang="zh-CN" altLang="en-US"/>
              <a:t>1.选择分类汇总方式</a:t>
            </a:r>
          </a:p>
          <a:p>
            <a:r>
              <a:rPr lang="zh-CN" altLang="en-US"/>
              <a:t>2.显示效果</a:t>
            </a:r>
          </a:p>
          <a:p>
            <a:r>
              <a:rPr lang="zh-CN" altLang="en-US"/>
              <a:t>3.设计总计选项</a:t>
            </a:r>
          </a:p>
          <a:p>
            <a:r>
              <a:rPr lang="zh-CN" altLang="en-US"/>
              <a:t>4.显示总计行</a:t>
            </a:r>
          </a:p>
          <a:p>
            <a:r>
              <a:rPr lang="zh-CN" altLang="en-US"/>
              <a:t>5.选择报表格式</a:t>
            </a:r>
          </a:p>
          <a:p>
            <a:r>
              <a:rPr lang="zh-CN" altLang="en-US"/>
              <a:t>6.以表格形式显示数据透视表效果</a:t>
            </a:r>
          </a:p>
          <a:p>
            <a:r>
              <a:rPr lang="zh-CN" altLang="en-US"/>
              <a:t>7.设置空行</a:t>
            </a:r>
          </a:p>
          <a:p>
            <a:r>
              <a:rPr lang="zh-CN" altLang="en-US"/>
              <a:t>8.得到插入空行后的效果</a:t>
            </a:r>
          </a:p>
        </p:txBody>
      </p:sp>
    </p:spTree>
    <p:extLst>
      <p:ext uri="{BB962C8B-B14F-4D97-AF65-F5344CB8AC3E}">
        <p14:creationId xmlns:p14="http://schemas.microsoft.com/office/powerpoint/2010/main" val="415639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　设置数据透视表的外观和格式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二、为数据透视表应用样式</a:t>
            </a:r>
          </a:p>
          <a:p>
            <a:r>
              <a:rPr lang="zh-CN" altLang="en-US"/>
              <a:t>1.选择样式</a:t>
            </a:r>
          </a:p>
          <a:p>
            <a:r>
              <a:rPr lang="zh-CN" altLang="en-US"/>
              <a:t>2.得到应用样式后的效果</a:t>
            </a:r>
          </a:p>
          <a:p>
            <a:r>
              <a:rPr lang="zh-CN" altLang="en-US"/>
              <a:t>3.样式选项设置</a:t>
            </a:r>
          </a:p>
          <a:p>
            <a:r>
              <a:rPr lang="zh-CN" altLang="en-US"/>
              <a:t>4.得到数据透视表最终效果</a:t>
            </a:r>
          </a:p>
        </p:txBody>
      </p:sp>
    </p:spTree>
    <p:extLst>
      <p:ext uri="{BB962C8B-B14F-4D97-AF65-F5344CB8AC3E}">
        <p14:creationId xmlns:p14="http://schemas.microsoft.com/office/powerpoint/2010/main" val="210873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第五节　在数据透视表中分析与处理数据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一、对数据透视表进行排序操作</a:t>
            </a:r>
          </a:p>
          <a:p>
            <a:r>
              <a:rPr lang="zh-CN" altLang="en-US"/>
              <a:t>1.对标签进行排序</a:t>
            </a:r>
          </a:p>
          <a:p>
            <a:r>
              <a:rPr lang="zh-CN" altLang="en-US"/>
              <a:t>单击数据透视表中的“2016年1月”和“2016年2月”前面的减号按钮,使之变成加号按钮,隐藏1月和2月的明细数据,如图8-67所示。单击“行标签”下拉三角按钮,从展开的下拉列表中单击“降序”选项,如图8-68所示。</a:t>
            </a:r>
          </a:p>
          <a:p>
            <a:r>
              <a:rPr lang="zh-CN" altLang="en-US"/>
              <a:t>2.对值进行排序</a:t>
            </a:r>
          </a:p>
          <a:p>
            <a:r>
              <a:rPr lang="zh-CN" altLang="en-US"/>
              <a:t>(1)选中值所在的任意单元格。</a:t>
            </a:r>
          </a:p>
          <a:p>
            <a:r>
              <a:rPr lang="zh-CN" altLang="en-US"/>
              <a:t>(2)在“数据”选项卡中的“排序与筛选”组单击“排序”按钮,如图8-70所示。随后弹出“按值排序”对话框。</a:t>
            </a:r>
          </a:p>
          <a:p>
            <a:r>
              <a:rPr lang="zh-CN" altLang="en-US"/>
              <a:t>(3)在“排序选项”区域单击选中“升序”单选按钮。</a:t>
            </a:r>
          </a:p>
          <a:p>
            <a:r>
              <a:rPr lang="zh-CN" altLang="en-US"/>
              <a:t>(4)单击“确定”按钮,如图8-71所示。</a:t>
            </a:r>
          </a:p>
        </p:txBody>
      </p:sp>
    </p:spTree>
    <p:extLst>
      <p:ext uri="{BB962C8B-B14F-4D97-AF65-F5344CB8AC3E}">
        <p14:creationId xmlns:p14="http://schemas.microsoft.com/office/powerpoint/2010/main" val="242882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第五节　在数据透视表中分析与处理数据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二、为数据透视表应用筛选</a:t>
            </a:r>
          </a:p>
          <a:p>
            <a:r>
              <a:rPr lang="zh-CN" altLang="en-US"/>
              <a:t>1.选择字段</a:t>
            </a:r>
          </a:p>
          <a:p>
            <a:r>
              <a:rPr lang="zh-CN" altLang="en-US"/>
              <a:t>2.选择要筛选出来的值</a:t>
            </a:r>
          </a:p>
          <a:p>
            <a:r>
              <a:rPr lang="zh-CN" altLang="en-US"/>
              <a:t>3.得到筛选结果</a:t>
            </a:r>
          </a:p>
          <a:p>
            <a:r>
              <a:rPr lang="zh-CN" altLang="en-US"/>
              <a:t>4.选择“销售员”字段</a:t>
            </a:r>
          </a:p>
          <a:p>
            <a:r>
              <a:rPr lang="zh-CN" altLang="en-US"/>
              <a:t>5.选择值</a:t>
            </a:r>
          </a:p>
        </p:txBody>
      </p:sp>
    </p:spTree>
    <p:extLst>
      <p:ext uri="{BB962C8B-B14F-4D97-AF65-F5344CB8AC3E}">
        <p14:creationId xmlns:p14="http://schemas.microsoft.com/office/powerpoint/2010/main" val="261555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第五节　在数据透视表中分析与处理数据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三、在数据透视表中插入切片器</a:t>
            </a:r>
          </a:p>
          <a:p>
            <a:r>
              <a:rPr lang="zh-CN" altLang="en-US"/>
              <a:t>1.单击“分析”选项</a:t>
            </a:r>
          </a:p>
          <a:p>
            <a:r>
              <a:rPr lang="zh-CN" altLang="en-US"/>
              <a:t>2.选择切片器中显示的字段</a:t>
            </a:r>
          </a:p>
          <a:p>
            <a:r>
              <a:rPr lang="zh-CN" altLang="en-US"/>
              <a:t>3.显示切片器功能区</a:t>
            </a:r>
          </a:p>
          <a:p>
            <a:r>
              <a:rPr lang="zh-CN" altLang="en-US"/>
              <a:t>4.设置切片器的列数</a:t>
            </a:r>
          </a:p>
          <a:p>
            <a:r>
              <a:rPr lang="zh-CN" altLang="en-US"/>
              <a:t>5.调整切片器尺寸</a:t>
            </a:r>
          </a:p>
        </p:txBody>
      </p:sp>
    </p:spTree>
    <p:extLst>
      <p:ext uri="{BB962C8B-B14F-4D97-AF65-F5344CB8AC3E}">
        <p14:creationId xmlns:p14="http://schemas.microsoft.com/office/powerpoint/2010/main" val="220026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138045" y="1653540"/>
            <a:ext cx="6638290" cy="4666615"/>
            <a:chOff x="3291" y="2588"/>
            <a:chExt cx="10063" cy="7349"/>
          </a:xfrm>
        </p:grpSpPr>
        <p:grpSp>
          <p:nvGrpSpPr>
            <p:cNvPr id="24" name="Group 4"/>
            <p:cNvGrpSpPr/>
            <p:nvPr/>
          </p:nvGrpSpPr>
          <p:grpSpPr bwMode="auto">
            <a:xfrm>
              <a:off x="3291" y="2588"/>
              <a:ext cx="10063" cy="1007"/>
              <a:chOff x="0" y="0"/>
              <a:chExt cx="2982" cy="288"/>
            </a:xfrm>
          </p:grpSpPr>
          <p:sp>
            <p:nvSpPr>
              <p:cNvPr id="33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第一节　创建数据透视表</a:t>
                </a:r>
              </a:p>
            </p:txBody>
          </p:sp>
          <p:sp>
            <p:nvSpPr>
              <p:cNvPr id="35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 bwMode="auto">
            <a:xfrm>
              <a:off x="3291" y="3906"/>
              <a:ext cx="10063" cy="1007"/>
              <a:chOff x="0" y="0"/>
              <a:chExt cx="2982" cy="288"/>
            </a:xfrm>
          </p:grpSpPr>
          <p:sp>
            <p:nvSpPr>
              <p:cNvPr id="30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第二节　设置数据透视表的字段</a:t>
                </a:r>
              </a:p>
            </p:txBody>
          </p:sp>
          <p:sp>
            <p:nvSpPr>
              <p:cNvPr id="32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26" name="Group 12"/>
            <p:cNvGrpSpPr/>
            <p:nvPr/>
          </p:nvGrpSpPr>
          <p:grpSpPr bwMode="auto">
            <a:xfrm>
              <a:off x="3291" y="5171"/>
              <a:ext cx="10063" cy="1007"/>
              <a:chOff x="0" y="0"/>
              <a:chExt cx="2982" cy="288"/>
            </a:xfrm>
          </p:grpSpPr>
          <p:sp>
            <p:nvSpPr>
              <p:cNvPr id="27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第三节　编辑数据透视表</a:t>
                </a:r>
              </a:p>
            </p:txBody>
          </p:sp>
          <p:sp>
            <p:nvSpPr>
              <p:cNvPr id="29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20" name="Group 4"/>
            <p:cNvGrpSpPr/>
            <p:nvPr/>
          </p:nvGrpSpPr>
          <p:grpSpPr bwMode="auto">
            <a:xfrm>
              <a:off x="3291" y="6424"/>
              <a:ext cx="10063" cy="1007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第四节　设置数据透视表的外观和格式</a:t>
                </a: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4" name="Group 8"/>
            <p:cNvGrpSpPr/>
            <p:nvPr/>
          </p:nvGrpSpPr>
          <p:grpSpPr bwMode="auto">
            <a:xfrm>
              <a:off x="3291" y="7665"/>
              <a:ext cx="10063" cy="1007"/>
              <a:chOff x="0" y="0"/>
              <a:chExt cx="2982" cy="288"/>
            </a:xfrm>
          </p:grpSpPr>
          <p:sp>
            <p:nvSpPr>
              <p:cNvPr id="5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第五节　在数据透视表中分析与处理数据</a:t>
                </a:r>
              </a:p>
            </p:txBody>
          </p:sp>
          <p:sp>
            <p:nvSpPr>
              <p:cNvPr id="7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8" name="Group 12"/>
            <p:cNvGrpSpPr/>
            <p:nvPr/>
          </p:nvGrpSpPr>
          <p:grpSpPr bwMode="auto">
            <a:xfrm>
              <a:off x="3291" y="8930"/>
              <a:ext cx="10063" cy="1007"/>
              <a:chOff x="0" y="0"/>
              <a:chExt cx="2982" cy="288"/>
            </a:xfrm>
          </p:grpSpPr>
          <p:sp>
            <p:nvSpPr>
              <p:cNvPr id="9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68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第六节　创建数据透视图</a:t>
                </a:r>
              </a:p>
            </p:txBody>
          </p:sp>
          <p:sp>
            <p:nvSpPr>
              <p:cNvPr id="12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18" name="标题 1"/>
          <p:cNvSpPr txBox="1"/>
          <p:nvPr/>
        </p:nvSpPr>
        <p:spPr bwMode="auto">
          <a:xfrm>
            <a:off x="0" y="135098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4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第五节　在数据透视表中分析与处理数据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四、为切片器应用样式</a:t>
            </a:r>
          </a:p>
        </p:txBody>
      </p:sp>
      <p:pic>
        <p:nvPicPr>
          <p:cNvPr id="397" name="896.jpg" descr="id:2147494260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207260"/>
            <a:ext cx="9916160" cy="33204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106805" y="5593080"/>
            <a:ext cx="30105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8-84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激活切片器功能区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26000" y="559308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8-85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选择样式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30235" y="5593080"/>
            <a:ext cx="31464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8-86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应用样式后的效果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45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第五节　在数据透视表中分析与处理数据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五、使用切片器筛选数据透视表中的数据</a:t>
            </a:r>
          </a:p>
          <a:p>
            <a:r>
              <a:rPr lang="zh-CN" altLang="en-US"/>
              <a:t>(1)在切片器中单击“2016年3月”按钮。</a:t>
            </a:r>
          </a:p>
          <a:p>
            <a:r>
              <a:rPr lang="zh-CN" altLang="en-US"/>
              <a:t>(2)此时数据透视表只显示2016年3月的数据,如图8-87所示。如果要显示其他月份的数据,只需单击切片器中相应的按钮即可;如果要显示所有数据,则清除筛选。</a:t>
            </a:r>
          </a:p>
          <a:p>
            <a:r>
              <a:rPr lang="zh-CN" altLang="en-US"/>
              <a:t>(3)单击切片器右上角的“清除筛选器”按钮,如图8-88所示,单击该按钮以后,将显示所有数据。</a:t>
            </a:r>
          </a:p>
        </p:txBody>
      </p:sp>
      <p:pic>
        <p:nvPicPr>
          <p:cNvPr id="398" name="898.jpg" descr="id:214749427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75" y="3512185"/>
            <a:ext cx="8528050" cy="27425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01875" y="6212840"/>
            <a:ext cx="36366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8-87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“按值排序”对话框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051040" y="6254750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8-88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排序结果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05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第五节　在数据透视表中分析与处理数据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六、使用切片器连接同步控制多个数据透视表</a:t>
            </a:r>
          </a:p>
          <a:p>
            <a:r>
              <a:rPr lang="zh-CN" altLang="en-US"/>
              <a:t>在实际工作中,对于同样的数据区域,用户根据所要反映的问题不同,可以创建多个数据透视表。当为数据透视表添加了切片器后,可以同时将切片器链接到多个数据透视表,实现同步筛选等操作。</a:t>
            </a:r>
          </a:p>
          <a:p>
            <a:r>
              <a:rPr lang="zh-CN" altLang="en-US"/>
              <a:t>在“切片器工具-选项”选项卡的“切片器”组中单击“报表连接”按钮,如图8-89所示。随后打开“数据透视表连接(年月)”对话框,勾选“数据透视表2”复选框,单击“确定”按钮,如图8-90所示。</a:t>
            </a:r>
          </a:p>
          <a:p>
            <a:r>
              <a:rPr lang="zh-CN" altLang="en-US"/>
              <a:t>设置好连接后,当单击切片器中的筛选按钮时,数据透视表1和数据透视表2中的数据会同步应用筛选,如图8-91所示。此时,两个数据透视表中都显示2016年2月的数据。</a:t>
            </a:r>
          </a:p>
        </p:txBody>
      </p:sp>
    </p:spTree>
    <p:extLst>
      <p:ext uri="{BB962C8B-B14F-4D97-AF65-F5344CB8AC3E}">
        <p14:creationId xmlns:p14="http://schemas.microsoft.com/office/powerpoint/2010/main" val="79931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第六节　创建数据透视图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如果在创建数据透视图时,事先没有创建数据透视表,则在“插入”选项卡的“表格”组中单击“数据透视表”下拉三角按钮,从展开的下拉列表中单击“数据透视图”选项,系统会在创建数据透视表模板的同时创建一个数据透视图模板。然后,用户只需要在报表区域添加字段,即可在生成数据透视表的同时创建数据透视图。</a:t>
            </a:r>
          </a:p>
          <a:p>
            <a:r>
              <a:rPr lang="zh-CN" altLang="en-US">
                <a:sym typeface="+mn-ea"/>
              </a:rPr>
              <a:t>如果要根据已有的数据透视表来创建数据透视图,方法也很简单。单击选中数据透视表区域内任意单元格,在“插入”选项卡的“图表”组中单击“柱形图”下拉三角按钮,从展开的下拉列表的“圆柱图”中单击“三位簇状圆柱图”,如图8-92所示。随后,系统会按默认的样式创建数据透视图,如图8-93所示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52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第六节　创建数据透视图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1135" y="1235710"/>
            <a:ext cx="6729095" cy="50241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09850" y="6190615"/>
            <a:ext cx="35871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8-92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选择数据透视图类型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18605" y="6190615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8-93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数据透视图效果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55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第七节　编辑数据透视图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一、隐藏数据透视图中的字段按钮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370" y="2249805"/>
            <a:ext cx="8557895" cy="37306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03425" y="6007100"/>
            <a:ext cx="39554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8-94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单击“全部隐藏”选项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06185" y="6007100"/>
            <a:ext cx="4069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8-95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隐藏字段按钮后的数据透视图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05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第七节　编辑数据透视图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二、使用字段按钮在数据透视图中筛选数据</a:t>
            </a:r>
          </a:p>
          <a:p>
            <a:r>
              <a:rPr lang="zh-CN" altLang="en-US"/>
              <a:t>1.设置筛选条件</a:t>
            </a:r>
          </a:p>
          <a:p>
            <a:r>
              <a:rPr lang="zh-CN" altLang="en-US"/>
              <a:t>2.得到筛选结果</a:t>
            </a:r>
          </a:p>
          <a:p>
            <a:r>
              <a:rPr lang="zh-CN" altLang="en-US"/>
              <a:t>3.清除筛选</a:t>
            </a:r>
          </a:p>
          <a:p>
            <a:r>
              <a:rPr lang="zh-CN" altLang="en-US"/>
              <a:t>4.显示所有数据</a:t>
            </a:r>
          </a:p>
        </p:txBody>
      </p:sp>
    </p:spTree>
    <p:extLst>
      <p:ext uri="{BB962C8B-B14F-4D97-AF65-F5344CB8AC3E}">
        <p14:creationId xmlns:p14="http://schemas.microsoft.com/office/powerpoint/2010/main" val="186422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创建数据透视表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一、基于工作簿中的数据创建数据透视表</a:t>
            </a:r>
          </a:p>
          <a:p>
            <a:r>
              <a:rPr lang="zh-CN" altLang="en-US"/>
              <a:t>(1)单击“数据透视表”选项。</a:t>
            </a:r>
          </a:p>
          <a:p>
            <a:r>
              <a:rPr lang="zh-CN" altLang="en-US"/>
              <a:t>(2)在“创建数据透视表”对话框中进行设置。</a:t>
            </a:r>
          </a:p>
          <a:p>
            <a:r>
              <a:rPr lang="zh-CN" altLang="en-US"/>
              <a:t>(3)选择数据区域。</a:t>
            </a:r>
          </a:p>
          <a:p>
            <a:r>
              <a:rPr lang="zh-CN" altLang="en-US"/>
              <a:t>(4)选择放置数据透视表的位置。</a:t>
            </a:r>
          </a:p>
          <a:p>
            <a:r>
              <a:rPr lang="zh-CN" altLang="en-US"/>
              <a:t>(5)创建数据透视表模板。</a:t>
            </a:r>
          </a:p>
          <a:p>
            <a:r>
              <a:rPr lang="zh-CN" altLang="en-US"/>
              <a:t>(6)添加字段。</a:t>
            </a:r>
          </a:p>
        </p:txBody>
      </p:sp>
    </p:spTree>
    <p:extLst>
      <p:ext uri="{BB962C8B-B14F-4D97-AF65-F5344CB8AC3E}">
        <p14:creationId xmlns:p14="http://schemas.microsoft.com/office/powerpoint/2010/main" val="225773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创建数据透视表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二、使用外部数据创建数据透视表</a:t>
            </a:r>
          </a:p>
          <a:p>
            <a:r>
              <a:rPr lang="zh-CN" altLang="en-US"/>
              <a:t>(1)添加数据源。</a:t>
            </a:r>
          </a:p>
          <a:p>
            <a:r>
              <a:rPr lang="zh-CN" altLang="en-US"/>
              <a:t>(2)选择要分析的数据。</a:t>
            </a:r>
          </a:p>
          <a:p>
            <a:r>
              <a:rPr lang="zh-CN" altLang="en-US"/>
              <a:t>(3)选择连接数据。</a:t>
            </a:r>
          </a:p>
          <a:p>
            <a:r>
              <a:rPr lang="zh-CN" altLang="en-US"/>
              <a:t>(4)单击“确定”按钮。</a:t>
            </a:r>
          </a:p>
          <a:p>
            <a:r>
              <a:rPr lang="zh-CN" altLang="en-US"/>
              <a:t>(5)创建数据透视表模板。</a:t>
            </a:r>
          </a:p>
          <a:p>
            <a:r>
              <a:rPr lang="zh-CN" altLang="en-US"/>
              <a:t>(6)添加字段。</a:t>
            </a:r>
          </a:p>
          <a:p>
            <a:r>
              <a:rPr lang="zh-CN" altLang="en-US"/>
              <a:t>(7)得到数据透视表效果。</a:t>
            </a:r>
          </a:p>
        </p:txBody>
      </p:sp>
    </p:spTree>
    <p:extLst>
      <p:ext uri="{BB962C8B-B14F-4D97-AF65-F5344CB8AC3E}">
        <p14:creationId xmlns:p14="http://schemas.microsoft.com/office/powerpoint/2010/main" val="53108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设置数据透视表的字段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一、更改数据透视表字段列表视图</a:t>
            </a:r>
          </a:p>
          <a:p>
            <a:r>
              <a:rPr lang="zh-CN" altLang="en-US"/>
              <a:t>在默认方式下,Excel中的“数据透视表字段列表”都会以“字段节和区域节层叠”的视图方式来显示数据透视表字段列表。用户也可以根据自己的习惯更改数据透视表字段列表的视图方式。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256665" y="6173470"/>
            <a:ext cx="28911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8-14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选择视图方式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47820" y="6173470"/>
            <a:ext cx="361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8-15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字段节和区域节并排显示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2275" y="6171565"/>
            <a:ext cx="269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8-16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只显示字段节</a:t>
            </a: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620" y="2856865"/>
            <a:ext cx="2216150" cy="331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100" y="2871470"/>
            <a:ext cx="1701800" cy="330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7390" y="2856865"/>
            <a:ext cx="2286000" cy="326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9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设置数据透视表的字段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二、向数据透视表添加字段</a:t>
            </a:r>
          </a:p>
          <a:p>
            <a:r>
              <a:rPr lang="zh-CN" altLang="en-US"/>
              <a:t>1.勾选复选框添加字段</a:t>
            </a:r>
          </a:p>
          <a:p>
            <a:r>
              <a:rPr lang="zh-CN" altLang="en-US"/>
              <a:t>在“数据透视表字段列表”窗格中的“选择要添加到报表的字段”区域勾选要添加的字段前面的复选框,随后,Excel会根据该字段的特点自动将它添加到最适当的区域,这里将“数量”字段添加到“数值”区域,并自动按“求和”。</a:t>
            </a:r>
          </a:p>
          <a:p>
            <a:r>
              <a:rPr lang="zh-CN" altLang="en-US"/>
              <a:t>2.使用右键快捷菜单添加字段</a:t>
            </a:r>
          </a:p>
          <a:p>
            <a:r>
              <a:rPr lang="zh-CN" altLang="en-US"/>
              <a:t>在“数据透视表字段列表”窗格中的“选择要添加到报表的字段”区域右击要添加的字段,如“产品类别”,从弹出的快捷菜单中单击“添加到行标签”命令,如图8-17所示。随后,该字段添加到“行标签”区域中,如图8-18所示。此时的数据透视表如图8-19所示,行标签中有两个字段,按“销售部门”和“产品类别”分别对销售金额和数量进行求和。</a:t>
            </a:r>
          </a:p>
        </p:txBody>
      </p:sp>
    </p:spTree>
    <p:extLst>
      <p:ext uri="{BB962C8B-B14F-4D97-AF65-F5344CB8AC3E}">
        <p14:creationId xmlns:p14="http://schemas.microsoft.com/office/powerpoint/2010/main" val="259599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设置数据透视表的字段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三、在报表区域间移动字段</a:t>
            </a:r>
          </a:p>
          <a:p>
            <a:r>
              <a:rPr lang="zh-CN" altLang="en-US"/>
              <a:t>用户还可以直接在“数据透视表字段列表”中的报表区域间移动字段。</a:t>
            </a:r>
          </a:p>
          <a:p>
            <a:r>
              <a:rPr lang="zh-CN" altLang="en-US"/>
              <a:t>例如,可以将“年月”字段从“报表筛选”区域移动到“列标签”区域,可以直接将“年月”字段从“报表筛选”区域拖动到“行标签”区域,也可以使用菜单来移动。使用菜单移动的方法如下:</a:t>
            </a:r>
          </a:p>
          <a:p>
            <a:r>
              <a:rPr lang="zh-CN" altLang="en-US"/>
              <a:t>在“报表筛选”区域单击“年月”字段中的下拉三角按钮,从展开的下拉列表中单击“移动到行标签”选项,如图8-20所示。随后,“年月”字段被移动到“行标签”区域的最下方,如图8-21所示,此时数据透视表的效果如图8-22所示。</a:t>
            </a:r>
          </a:p>
        </p:txBody>
      </p:sp>
    </p:spTree>
    <p:extLst>
      <p:ext uri="{BB962C8B-B14F-4D97-AF65-F5344CB8AC3E}">
        <p14:creationId xmlns:p14="http://schemas.microsoft.com/office/powerpoint/2010/main" val="242670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设置数据透视表的字段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四、调整字段顺序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165" y="2275205"/>
            <a:ext cx="2830195" cy="3552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2280920"/>
            <a:ext cx="2851785" cy="3554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345" y="2274570"/>
            <a:ext cx="2926715" cy="354774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556385" y="5835650"/>
            <a:ext cx="28308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8-26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拖动法删除字段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97755" y="5843905"/>
            <a:ext cx="3383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8-27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单击“删除字段”选项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2645" y="5824220"/>
            <a:ext cx="2926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8-28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数据透视表效果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98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设置数据透视表的字段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五、删除字段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95" y="2327910"/>
            <a:ext cx="2955290" cy="3455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6930" y="2298065"/>
            <a:ext cx="2998470" cy="3514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7340" y="2358390"/>
            <a:ext cx="2990850" cy="34544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24305" y="5852795"/>
            <a:ext cx="30295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8-26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拖动法删除字段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39285" y="5852795"/>
            <a:ext cx="3383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8-27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单击“删除字段”选项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22565" y="5852795"/>
            <a:ext cx="2926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8-28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数据透视表效果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6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1645</Words>
  <Application>Microsoft Office PowerPoint</Application>
  <PresentationFormat>宽屏</PresentationFormat>
  <Paragraphs>150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GungsuhChe</vt:lpstr>
      <vt:lpstr>等线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第一节　创建数据透视表</vt:lpstr>
      <vt:lpstr>第一节　创建数据透视表</vt:lpstr>
      <vt:lpstr>第二节　设置数据透视表的字段</vt:lpstr>
      <vt:lpstr>第二节　设置数据透视表的字段</vt:lpstr>
      <vt:lpstr>第二节　设置数据透视表的字段</vt:lpstr>
      <vt:lpstr>第二节　设置数据透视表的字段</vt:lpstr>
      <vt:lpstr>第二节　设置数据透视表的字段</vt:lpstr>
      <vt:lpstr>第二节　设置数据透视表的字段</vt:lpstr>
      <vt:lpstr>第三节　编辑数据透视表</vt:lpstr>
      <vt:lpstr>第三节　编辑数据透视表</vt:lpstr>
      <vt:lpstr>第三节　编辑数据透视表</vt:lpstr>
      <vt:lpstr>第三节　编辑数据透视表</vt:lpstr>
      <vt:lpstr>第四节　设置数据透视表的外观和格式</vt:lpstr>
      <vt:lpstr>第四节　设置数据透视表的外观和格式</vt:lpstr>
      <vt:lpstr>第五节　在数据透视表中分析与处理数据</vt:lpstr>
      <vt:lpstr>第五节　在数据透视表中分析与处理数据</vt:lpstr>
      <vt:lpstr>第五节　在数据透视表中分析与处理数据</vt:lpstr>
      <vt:lpstr>第五节　在数据透视表中分析与处理数据</vt:lpstr>
      <vt:lpstr>第五节　在数据透视表中分析与处理数据</vt:lpstr>
      <vt:lpstr>第五节　在数据透视表中分析与处理数据</vt:lpstr>
      <vt:lpstr>第六节　创建数据透视图</vt:lpstr>
      <vt:lpstr>第六节　创建数据透视图</vt:lpstr>
      <vt:lpstr>第七节　编辑数据透视图</vt:lpstr>
      <vt:lpstr>第七节　编辑数据透视图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2021-08-29T00:26:02Z</dcterms:created>
  <dcterms:modified xsi:type="dcterms:W3CDTF">2021-08-29T00:30:52Z</dcterms:modified>
</cp:coreProperties>
</file>