
<file path=[Content_Types].xml><?xml version="1.0" encoding="utf-8"?>
<Types xmlns="http://schemas.openxmlformats.org/package/2006/content-types">
  <Default Extension="jpeg" ContentType="image/jpeg"/>
  <Default Extension="vml" ContentType="application/vnd.openxmlformats-officedocument.vmlDrawing"/>
  <Default Extension="docx" ContentType="application/vnd.openxmlformats-officedocument.wordprocessingml.document"/>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10.xml" ContentType="application/vnd.openxmlformats-officedocument.drawingml.diagramColors+xml"/>
  <Override PartName="/ppt/diagrams/colors11.xml" ContentType="application/vnd.openxmlformats-officedocument.drawingml.diagramColors+xml"/>
  <Override PartName="/ppt/diagrams/colors12.xml" ContentType="application/vnd.openxmlformats-officedocument.drawingml.diagramColors+xml"/>
  <Override PartName="/ppt/diagrams/colors13.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colors6.xml" ContentType="application/vnd.openxmlformats-officedocument.drawingml.diagramColors+xml"/>
  <Override PartName="/ppt/diagrams/colors7.xml" ContentType="application/vnd.openxmlformats-officedocument.drawingml.diagramColors+xml"/>
  <Override PartName="/ppt/diagrams/colors8.xml" ContentType="application/vnd.openxmlformats-officedocument.drawingml.diagramColors+xml"/>
  <Override PartName="/ppt/diagrams/colors9.xml" ContentType="application/vnd.openxmlformats-officedocument.drawingml.diagramColors+xml"/>
  <Override PartName="/ppt/diagrams/data1.xml" ContentType="application/vnd.openxmlformats-officedocument.drawingml.diagramData+xml"/>
  <Override PartName="/ppt/diagrams/data10.xml" ContentType="application/vnd.openxmlformats-officedocument.drawingml.diagramData+xml"/>
  <Override PartName="/ppt/diagrams/data11.xml" ContentType="application/vnd.openxmlformats-officedocument.drawingml.diagramData+xml"/>
  <Override PartName="/ppt/diagrams/data12.xml" ContentType="application/vnd.openxmlformats-officedocument.drawingml.diagramData+xml"/>
  <Override PartName="/ppt/diagrams/data13.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ata8.xml" ContentType="application/vnd.openxmlformats-officedocument.drawingml.diagramData+xml"/>
  <Override PartName="/ppt/diagrams/data9.xml" ContentType="application/vnd.openxmlformats-officedocument.drawingml.diagramData+xml"/>
  <Override PartName="/ppt/diagrams/drawing1.xml" ContentType="application/vnd.ms-office.drawingml.diagramDrawing+xml"/>
  <Override PartName="/ppt/diagrams/drawing10.xml" ContentType="application/vnd.ms-office.drawingml.diagramDrawing+xml"/>
  <Override PartName="/ppt/diagrams/drawing11.xml" ContentType="application/vnd.ms-office.drawingml.diagramDrawing+xml"/>
  <Override PartName="/ppt/diagrams/drawing12.xml" ContentType="application/vnd.ms-office.drawingml.diagramDrawing+xml"/>
  <Override PartName="/ppt/diagrams/drawing13.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drawing6.xml" ContentType="application/vnd.ms-office.drawingml.diagramDrawing+xml"/>
  <Override PartName="/ppt/diagrams/drawing7.xml" ContentType="application/vnd.ms-office.drawingml.diagramDrawing+xml"/>
  <Override PartName="/ppt/diagrams/drawing8.xml" ContentType="application/vnd.ms-office.drawingml.diagramDrawing+xml"/>
  <Override PartName="/ppt/diagrams/drawing9.xml" ContentType="application/vnd.ms-office.drawingml.diagramDrawing+xml"/>
  <Override PartName="/ppt/diagrams/layout1.xml" ContentType="application/vnd.openxmlformats-officedocument.drawingml.diagramLayout+xml"/>
  <Override PartName="/ppt/diagrams/layout10.xml" ContentType="application/vnd.openxmlformats-officedocument.drawingml.diagramLayout+xml"/>
  <Override PartName="/ppt/diagrams/layout11.xml" ContentType="application/vnd.openxmlformats-officedocument.drawingml.diagramLayout+xml"/>
  <Override PartName="/ppt/diagrams/layout12.xml" ContentType="application/vnd.openxmlformats-officedocument.drawingml.diagramLayout+xml"/>
  <Override PartName="/ppt/diagrams/layout13.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layout6.xml" ContentType="application/vnd.openxmlformats-officedocument.drawingml.diagramLayout+xml"/>
  <Override PartName="/ppt/diagrams/layout7.xml" ContentType="application/vnd.openxmlformats-officedocument.drawingml.diagramLayout+xml"/>
  <Override PartName="/ppt/diagrams/layout8.xml" ContentType="application/vnd.openxmlformats-officedocument.drawingml.diagramLayout+xml"/>
  <Override PartName="/ppt/diagrams/layout9.xml" ContentType="application/vnd.openxmlformats-officedocument.drawingml.diagramLayout+xml"/>
  <Override PartName="/ppt/diagrams/quickStyle1.xml" ContentType="application/vnd.openxmlformats-officedocument.drawingml.diagramStyle+xml"/>
  <Override PartName="/ppt/diagrams/quickStyle10.xml" ContentType="application/vnd.openxmlformats-officedocument.drawingml.diagramStyle+xml"/>
  <Override PartName="/ppt/diagrams/quickStyle11.xml" ContentType="application/vnd.openxmlformats-officedocument.drawingml.diagramStyle+xml"/>
  <Override PartName="/ppt/diagrams/quickStyle12.xml" ContentType="application/vnd.openxmlformats-officedocument.drawingml.diagramStyle+xml"/>
  <Override PartName="/ppt/diagrams/quickStyle13.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diagrams/quickStyle6.xml" ContentType="application/vnd.openxmlformats-officedocument.drawingml.diagramStyle+xml"/>
  <Override PartName="/ppt/diagrams/quickStyle7.xml" ContentType="application/vnd.openxmlformats-officedocument.drawingml.diagramStyle+xml"/>
  <Override PartName="/ppt/diagrams/quickStyle8.xml" ContentType="application/vnd.openxmlformats-officedocument.drawingml.diagramStyle+xml"/>
  <Override PartName="/ppt/diagrams/quickStyle9.xml" ContentType="application/vnd.openxmlformats-officedocument.drawingml.diagram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85" r:id="rId19"/>
    <p:sldId id="263" r:id="rId20"/>
    <p:sldId id="274" r:id="rId21"/>
    <p:sldId id="275" r:id="rId22"/>
    <p:sldId id="286" r:id="rId2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1" d="100"/>
          <a:sy n="71" d="100"/>
        </p:scale>
        <p:origin x="-1134" y="-96"/>
      </p:cViewPr>
      <p:guideLst>
        <p:guide orient="horz" pos="2160"/>
        <p:guide pos="292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07697C0-94B4-4DD6-82DD-29CA60130904}"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zh-CN" altLang="en-US"/>
        </a:p>
      </dgm:t>
    </dgm:pt>
    <dgm:pt modelId="{38A43489-3835-4F79-B15C-56138E9A85AA}">
      <dgm:prSet phldrT="[文本]" phldr="0" custT="0"/>
      <dgm:spPr/>
      <dgm:t>
        <a:bodyPr vert="horz" wrap="square"/>
        <a:p>
          <a:pPr>
            <a:lnSpc>
              <a:spcPct val="100000"/>
            </a:lnSpc>
            <a:spcBef>
              <a:spcPct val="0"/>
            </a:spcBef>
            <a:spcAft>
              <a:spcPct val="35000"/>
            </a:spcAft>
          </a:pPr>
          <a:r>
            <a:rPr lang="zh-CN" dirty="0" smtClean="0">
              <a:solidFill>
                <a:schemeClr val="tx1"/>
              </a:solidFill>
            </a:rPr>
            <a:t>宏观环境</a:t>
          </a:r>
          <a:r>
            <a:rPr lang="zh-CN" altLang="en-US" dirty="0" smtClean="0">
              <a:solidFill>
                <a:schemeClr val="tx1"/>
              </a:solidFill>
            </a:rPr>
            <a:t/>
          </a:r>
          <a:endParaRPr lang="zh-CN" altLang="en-US" dirty="0" smtClean="0">
            <a:solidFill>
              <a:schemeClr val="tx1"/>
            </a:solidFill>
          </a:endParaRPr>
        </a:p>
      </dgm:t>
    </dgm:pt>
    <dgm:pt modelId="{C5EA3E6D-E760-467F-B4A5-97A2D4176C45}" cxnId="{BF021DE5-F77C-41F2-94B8-48D7EDC795DD}" type="parTrans">
      <dgm:prSet/>
      <dgm:spPr/>
      <dgm:t>
        <a:bodyPr/>
        <a:lstStyle/>
        <a:p>
          <a:endParaRPr lang="zh-CN" altLang="en-US"/>
        </a:p>
      </dgm:t>
    </dgm:pt>
    <dgm:pt modelId="{6FD8A5EF-5A5D-4CDB-8A67-DDE3C69098EE}" cxnId="{BF021DE5-F77C-41F2-94B8-48D7EDC795DD}" type="sibTrans">
      <dgm:prSet/>
      <dgm:spPr/>
      <dgm:t>
        <a:bodyPr/>
        <a:lstStyle/>
        <a:p>
          <a:endParaRPr lang="zh-CN" altLang="en-US"/>
        </a:p>
      </dgm:t>
    </dgm:pt>
    <dgm:pt modelId="{7BA84A01-C080-4419-8B3E-899649F1AC27}">
      <dgm:prSet phldrT="[文本]" phldr="0" custT="0"/>
      <dgm:spPr/>
      <dgm:t>
        <a:bodyPr vert="horz" wrap="square"/>
        <a:p>
          <a:pPr>
            <a:lnSpc>
              <a:spcPct val="100000"/>
            </a:lnSpc>
            <a:spcBef>
              <a:spcPct val="0"/>
            </a:spcBef>
            <a:spcAft>
              <a:spcPct val="35000"/>
            </a:spcAft>
          </a:pPr>
          <a:r>
            <a:rPr lang="zh-CN" dirty="0" smtClean="0">
              <a:solidFill>
                <a:schemeClr val="tx1"/>
              </a:solidFill>
            </a:rPr>
            <a:t>行业环境</a:t>
          </a:r>
          <a:r>
            <a:rPr lang="zh-CN" altLang="en-US" dirty="0" smtClean="0">
              <a:solidFill>
                <a:schemeClr val="tx1"/>
              </a:solidFill>
            </a:rPr>
            <a:t/>
          </a:r>
          <a:endParaRPr lang="zh-CN" altLang="en-US" dirty="0" smtClean="0">
            <a:solidFill>
              <a:schemeClr val="tx1"/>
            </a:solidFill>
          </a:endParaRPr>
        </a:p>
      </dgm:t>
    </dgm:pt>
    <dgm:pt modelId="{1EDBC550-699F-47D2-98BB-9640F6B17665}" cxnId="{B68D475B-122A-4D5C-B8A6-BE7B4159E5AD}" type="parTrans">
      <dgm:prSet/>
      <dgm:spPr/>
      <dgm:t>
        <a:bodyPr/>
        <a:lstStyle/>
        <a:p>
          <a:endParaRPr lang="zh-CN" altLang="en-US"/>
        </a:p>
      </dgm:t>
    </dgm:pt>
    <dgm:pt modelId="{5466BD9C-281B-4137-860E-850C6C54055C}" cxnId="{B68D475B-122A-4D5C-B8A6-BE7B4159E5AD}" type="sibTrans">
      <dgm:prSet/>
      <dgm:spPr/>
      <dgm:t>
        <a:bodyPr/>
        <a:lstStyle/>
        <a:p>
          <a:endParaRPr lang="zh-CN" altLang="en-US"/>
        </a:p>
      </dgm:t>
    </dgm:pt>
    <dgm:pt modelId="{8D9088E7-E049-4B0A-9315-21D021F21825}" type="pres">
      <dgm:prSet presAssocID="{B07697C0-94B4-4DD6-82DD-29CA60130904}" presName="compositeShape" presStyleCnt="0">
        <dgm:presLayoutVars>
          <dgm:chMax val="2"/>
          <dgm:dir/>
          <dgm:resizeHandles val="exact"/>
        </dgm:presLayoutVars>
      </dgm:prSet>
      <dgm:spPr/>
      <dgm:t>
        <a:bodyPr/>
        <a:lstStyle/>
        <a:p>
          <a:endParaRPr lang="zh-CN" altLang="en-US"/>
        </a:p>
      </dgm:t>
    </dgm:pt>
    <dgm:pt modelId="{D276144C-0440-4942-A171-55DC99BBA207}" type="pres">
      <dgm:prSet presAssocID="{B07697C0-94B4-4DD6-82DD-29CA60130904}" presName="ribbon" presStyleLbl="node1" presStyleIdx="0" presStyleCnt="1" custLinFactNeighborY="1823"/>
      <dgm:spPr/>
    </dgm:pt>
    <dgm:pt modelId="{FFF0461F-B811-4235-B500-77E14F8C9B14}" type="pres">
      <dgm:prSet presAssocID="{B07697C0-94B4-4DD6-82DD-29CA60130904}" presName="leftArrowText" presStyleCnt="0" custLinFactNeighborX="1514" custLinFactNeighborY="18495">
        <dgm:presLayoutVars>
          <dgm:chMax val="0"/>
          <dgm:bulletEnabled val="1"/>
        </dgm:presLayoutVars>
      </dgm:prSet>
      <dgm:spPr/>
      <dgm:t>
        <a:bodyPr/>
        <a:lstStyle/>
        <a:p>
          <a:endParaRPr lang="zh-CN" altLang="en-US"/>
        </a:p>
      </dgm:t>
    </dgm:pt>
    <dgm:pt modelId="{A40B1736-8C5C-4506-A1D6-C063DE0A1998}" type="pres">
      <dgm:prSet presAssocID="{B07697C0-94B4-4DD6-82DD-29CA60130904}" presName="rightArrowText" presStyleCnt="0" custLinFactNeighborY="21716">
        <dgm:presLayoutVars>
          <dgm:chMax val="0"/>
          <dgm:bulletEnabled val="1"/>
        </dgm:presLayoutVars>
      </dgm:prSet>
      <dgm:spPr/>
      <dgm:t>
        <a:bodyPr/>
        <a:lstStyle/>
        <a:p>
          <a:endParaRPr lang="zh-CN" altLang="en-US"/>
        </a:p>
      </dgm:t>
    </dgm:pt>
  </dgm:ptLst>
  <dgm:cxnLst>
    <dgm:cxn modelId="{BF021DE5-F77C-41F2-94B8-48D7EDC795DD}" srcId="{B07697C0-94B4-4DD6-82DD-29CA60130904}" destId="{38A43489-3835-4F79-B15C-56138E9A85AA}" srcOrd="0" destOrd="0" parTransId="{C5EA3E6D-E760-467F-B4A5-97A2D4176C45}" sibTransId="{6FD8A5EF-5A5D-4CDB-8A67-DDE3C69098EE}"/>
    <dgm:cxn modelId="{B68D475B-122A-4D5C-B8A6-BE7B4159E5AD}" srcId="{B07697C0-94B4-4DD6-82DD-29CA60130904}" destId="{7BA84A01-C080-4419-8B3E-899649F1AC27}" srcOrd="1" destOrd="0" parTransId="{1EDBC550-699F-47D2-98BB-9640F6B17665}" sibTransId="{5466BD9C-281B-4137-860E-850C6C54055C}"/>
    <dgm:cxn modelId="{8F7DC81F-7A29-42D3-9480-3BA8A1D26515}" type="presOf" srcId="{B07697C0-94B4-4DD6-82DD-29CA60130904}" destId="{8D9088E7-E049-4B0A-9315-21D021F21825}" srcOrd="0" destOrd="0" presId="urn:microsoft.com/office/officeart/2005/8/layout/arrow6"/>
    <dgm:cxn modelId="{6A4B0D71-4A22-4EA7-8495-056F3E21AC71}" type="presParOf" srcId="{8D9088E7-E049-4B0A-9315-21D021F21825}" destId="{D276144C-0440-4942-A171-55DC99BBA207}" srcOrd="0" destOrd="0" presId="urn:microsoft.com/office/officeart/2005/8/layout/arrow6"/>
    <dgm:cxn modelId="{0FAE4140-27F6-4A15-B112-E5D736A319EE}" type="presParOf" srcId="{8D9088E7-E049-4B0A-9315-21D021F21825}" destId="{FFF0461F-B811-4235-B500-77E14F8C9B14}" srcOrd="1" destOrd="0" presId="urn:microsoft.com/office/officeart/2005/8/layout/arrow6"/>
    <dgm:cxn modelId="{A9AEAE36-A921-46A6-B4E5-7852546E2A16}" type="presOf" srcId="{38A43489-3835-4F79-B15C-56138E9A85AA}" destId="{FFF0461F-B811-4235-B500-77E14F8C9B14}" srcOrd="1" destOrd="0" presId="urn:microsoft.com/office/officeart/2005/8/layout/arrow6"/>
    <dgm:cxn modelId="{B278C317-3A06-4AE3-B655-DEADE3588150}" type="presParOf" srcId="{8D9088E7-E049-4B0A-9315-21D021F21825}" destId="{A40B1736-8C5C-4506-A1D6-C063DE0A1998}" srcOrd="2" destOrd="0" presId="urn:microsoft.com/office/officeart/2005/8/layout/arrow6"/>
    <dgm:cxn modelId="{D2A46920-ECC5-4BE2-88EF-49F8817147C0}" type="presOf" srcId="{7BA84A01-C080-4419-8B3E-899649F1AC27}" destId="{A40B1736-8C5C-4506-A1D6-C063DE0A1998}" srcOrd="1" destOrd="0" presId="urn:microsoft.com/office/officeart/2005/8/layout/arrow6"/>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483158A-CC1B-4AE3-AA60-8E8C8D645DEC}"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zh-CN" altLang="en-US"/>
        </a:p>
      </dgm:t>
    </dgm:pt>
    <dgm:pt modelId="{2C91E94D-2E00-4568-8C41-A57B9E86DA81}">
      <dgm:prSet phldrT="[文本]"/>
      <dgm:spPr/>
      <dgm:t>
        <a:bodyPr/>
        <a:lstStyle/>
        <a:p>
          <a:r>
            <a:rPr lang="zh-CN" altLang="en-US" dirty="0" smtClean="0"/>
            <a:t>业务层战略</a:t>
          </a:r>
          <a:endParaRPr lang="zh-CN" altLang="en-US" dirty="0"/>
        </a:p>
      </dgm:t>
    </dgm:pt>
    <dgm:pt modelId="{82BBB29B-113E-4ABD-97B1-8968367AC93C}" cxnId="{904D5582-31F2-4826-ACE9-ADE4DD2274E9}" type="parTrans">
      <dgm:prSet/>
      <dgm:spPr/>
      <dgm:t>
        <a:bodyPr/>
        <a:lstStyle/>
        <a:p>
          <a:endParaRPr lang="zh-CN" altLang="en-US"/>
        </a:p>
      </dgm:t>
    </dgm:pt>
    <dgm:pt modelId="{8543D313-5659-46EE-9FDF-1B9C16B512CF}" cxnId="{904D5582-31F2-4826-ACE9-ADE4DD2274E9}" type="sibTrans">
      <dgm:prSet/>
      <dgm:spPr/>
      <dgm:t>
        <a:bodyPr/>
        <a:lstStyle/>
        <a:p>
          <a:endParaRPr lang="zh-CN" altLang="en-US"/>
        </a:p>
      </dgm:t>
    </dgm:pt>
    <dgm:pt modelId="{2DBF1830-84BA-4A91-9517-0C0165CD15E7}">
      <dgm:prSet phldrT="[文本]" custT="1"/>
      <dgm:spPr/>
      <dgm:t>
        <a:bodyPr/>
        <a:lstStyle/>
        <a:p>
          <a:r>
            <a:rPr lang="zh-CN" altLang="en-US" sz="2800" dirty="0" smtClean="0"/>
            <a:t>成本领先战略</a:t>
          </a:r>
          <a:endParaRPr lang="zh-CN" altLang="en-US" sz="2800" dirty="0"/>
        </a:p>
      </dgm:t>
    </dgm:pt>
    <dgm:pt modelId="{35C086F4-99EF-4036-842F-F36E1EA0F27C}" cxnId="{DA2F2E93-A5A5-48F6-B87E-3BA327BD90AD}" type="parTrans">
      <dgm:prSet/>
      <dgm:spPr/>
      <dgm:t>
        <a:bodyPr/>
        <a:lstStyle/>
        <a:p>
          <a:endParaRPr lang="zh-CN" altLang="en-US"/>
        </a:p>
      </dgm:t>
    </dgm:pt>
    <dgm:pt modelId="{66CFE99A-5AED-49C6-8F68-23FD757CCAFC}" cxnId="{DA2F2E93-A5A5-48F6-B87E-3BA327BD90AD}" type="sibTrans">
      <dgm:prSet/>
      <dgm:spPr/>
      <dgm:t>
        <a:bodyPr/>
        <a:lstStyle/>
        <a:p>
          <a:endParaRPr lang="zh-CN" altLang="en-US"/>
        </a:p>
      </dgm:t>
    </dgm:pt>
    <dgm:pt modelId="{9DA6C785-C7DE-4029-81E0-9D2C51ECDB24}">
      <dgm:prSet phldrT="[文本]" custT="1"/>
      <dgm:spPr/>
      <dgm:t>
        <a:bodyPr/>
        <a:lstStyle/>
        <a:p>
          <a:r>
            <a:rPr lang="zh-CN" altLang="en-US" sz="2800" dirty="0" smtClean="0"/>
            <a:t>差异化</a:t>
          </a:r>
          <a:endParaRPr lang="en-US" altLang="zh-CN" sz="2800" dirty="0" smtClean="0"/>
        </a:p>
        <a:p>
          <a:r>
            <a:rPr lang="zh-CN" altLang="en-US" sz="2800" dirty="0" smtClean="0"/>
            <a:t>战略</a:t>
          </a:r>
          <a:endParaRPr lang="zh-CN" altLang="en-US" sz="2800" dirty="0"/>
        </a:p>
      </dgm:t>
    </dgm:pt>
    <dgm:pt modelId="{231914BD-47EF-4638-B54B-45A40CFDFD0D}" cxnId="{2D268B50-C653-4FA8-9453-1405E8DE370F}" type="parTrans">
      <dgm:prSet/>
      <dgm:spPr/>
      <dgm:t>
        <a:bodyPr/>
        <a:lstStyle/>
        <a:p>
          <a:endParaRPr lang="zh-CN" altLang="en-US"/>
        </a:p>
      </dgm:t>
    </dgm:pt>
    <dgm:pt modelId="{2439C2FB-5F5D-4E02-8493-751EDCC4E729}" cxnId="{2D268B50-C653-4FA8-9453-1405E8DE370F}" type="sibTrans">
      <dgm:prSet/>
      <dgm:spPr/>
      <dgm:t>
        <a:bodyPr/>
        <a:lstStyle/>
        <a:p>
          <a:endParaRPr lang="zh-CN" altLang="en-US"/>
        </a:p>
      </dgm:t>
    </dgm:pt>
    <dgm:pt modelId="{D607DF2E-0E07-4CED-AB7E-0AAAB2B2EEC5}">
      <dgm:prSet phldrT="[文本]" custT="1"/>
      <dgm:spPr/>
      <dgm:t>
        <a:bodyPr/>
        <a:lstStyle/>
        <a:p>
          <a:r>
            <a:rPr lang="zh-CN" altLang="en-US" sz="2800" dirty="0" smtClean="0"/>
            <a:t>集中化</a:t>
          </a:r>
          <a:endParaRPr lang="en-US" altLang="zh-CN" sz="2800" dirty="0" smtClean="0"/>
        </a:p>
        <a:p>
          <a:r>
            <a:rPr lang="zh-CN" altLang="en-US" sz="2800" dirty="0" smtClean="0"/>
            <a:t>战略</a:t>
          </a:r>
          <a:endParaRPr lang="zh-CN" altLang="en-US" sz="2800" dirty="0"/>
        </a:p>
      </dgm:t>
    </dgm:pt>
    <dgm:pt modelId="{33C1EE19-31B3-43FB-A38A-135F85F4A8D7}" cxnId="{B4F86898-E39D-469D-8AB0-3D187CCAE1F5}" type="parTrans">
      <dgm:prSet/>
      <dgm:spPr/>
      <dgm:t>
        <a:bodyPr/>
        <a:lstStyle/>
        <a:p>
          <a:endParaRPr lang="zh-CN" altLang="en-US"/>
        </a:p>
      </dgm:t>
    </dgm:pt>
    <dgm:pt modelId="{6780A71F-19BE-48B1-8618-95C58842A3C4}" cxnId="{B4F86898-E39D-469D-8AB0-3D187CCAE1F5}" type="sibTrans">
      <dgm:prSet/>
      <dgm:spPr/>
      <dgm:t>
        <a:bodyPr/>
        <a:lstStyle/>
        <a:p>
          <a:endParaRPr lang="zh-CN" altLang="en-US"/>
        </a:p>
      </dgm:t>
    </dgm:pt>
    <dgm:pt modelId="{7D259F0B-5065-45A2-9A7A-CB5B15F98A68}" type="pres">
      <dgm:prSet presAssocID="{7483158A-CC1B-4AE3-AA60-8E8C8D645DEC}" presName="cycle" presStyleCnt="0">
        <dgm:presLayoutVars>
          <dgm:chMax val="1"/>
          <dgm:dir/>
          <dgm:animLvl val="ctr"/>
          <dgm:resizeHandles val="exact"/>
        </dgm:presLayoutVars>
      </dgm:prSet>
      <dgm:spPr/>
      <dgm:t>
        <a:bodyPr/>
        <a:lstStyle/>
        <a:p>
          <a:endParaRPr lang="zh-CN" altLang="en-US"/>
        </a:p>
      </dgm:t>
    </dgm:pt>
    <dgm:pt modelId="{BE5FC5E0-6982-4127-9525-76E68A09B66A}" type="pres">
      <dgm:prSet presAssocID="{2C91E94D-2E00-4568-8C41-A57B9E86DA81}" presName="centerShape" presStyleLbl="node0" presStyleIdx="0" presStyleCnt="1"/>
      <dgm:spPr/>
      <dgm:t>
        <a:bodyPr/>
        <a:lstStyle/>
        <a:p>
          <a:endParaRPr lang="zh-CN" altLang="en-US"/>
        </a:p>
      </dgm:t>
    </dgm:pt>
    <dgm:pt modelId="{8FCF1F9B-6C58-452B-A9BC-AD38AF15803C}" type="pres">
      <dgm:prSet presAssocID="{35C086F4-99EF-4036-842F-F36E1EA0F27C}" presName="parTrans" presStyleLbl="bgSibTrans2D1" presStyleIdx="0" presStyleCnt="3" custAng="10730732" custScaleX="38808" custLinFactNeighborX="30640" custLinFactNeighborY="57360"/>
      <dgm:spPr/>
      <dgm:t>
        <a:bodyPr/>
        <a:lstStyle/>
        <a:p>
          <a:endParaRPr lang="zh-CN" altLang="en-US"/>
        </a:p>
      </dgm:t>
    </dgm:pt>
    <dgm:pt modelId="{DAF72830-EF1F-4563-AFDE-31BD4B610124}" type="pres">
      <dgm:prSet presAssocID="{2DBF1830-84BA-4A91-9517-0C0165CD15E7}" presName="node" presStyleLbl="node1" presStyleIdx="0" presStyleCnt="3" custRadScaleRad="100381" custRadScaleInc="-634">
        <dgm:presLayoutVars>
          <dgm:bulletEnabled val="1"/>
        </dgm:presLayoutVars>
      </dgm:prSet>
      <dgm:spPr/>
      <dgm:t>
        <a:bodyPr/>
        <a:lstStyle/>
        <a:p>
          <a:endParaRPr lang="zh-CN" altLang="en-US"/>
        </a:p>
      </dgm:t>
    </dgm:pt>
    <dgm:pt modelId="{3CAE2C66-49FB-4F76-B05B-860467BE8A63}" type="pres">
      <dgm:prSet presAssocID="{231914BD-47EF-4638-B54B-45A40CFDFD0D}" presName="parTrans" presStyleLbl="bgSibTrans2D1" presStyleIdx="1" presStyleCnt="3" custAng="10800000" custScaleX="46521" custLinFactNeighborX="-501" custLinFactNeighborY="81916"/>
      <dgm:spPr/>
      <dgm:t>
        <a:bodyPr/>
        <a:lstStyle/>
        <a:p>
          <a:endParaRPr lang="zh-CN" altLang="en-US"/>
        </a:p>
      </dgm:t>
    </dgm:pt>
    <dgm:pt modelId="{3A9B9D09-17BC-4B59-BBFE-3D8FD13537EC}" type="pres">
      <dgm:prSet presAssocID="{9DA6C785-C7DE-4029-81E0-9D2C51ECDB24}" presName="node" presStyleLbl="node1" presStyleIdx="1" presStyleCnt="3">
        <dgm:presLayoutVars>
          <dgm:bulletEnabled val="1"/>
        </dgm:presLayoutVars>
      </dgm:prSet>
      <dgm:spPr/>
      <dgm:t>
        <a:bodyPr/>
        <a:lstStyle/>
        <a:p>
          <a:endParaRPr lang="zh-CN" altLang="en-US"/>
        </a:p>
      </dgm:t>
    </dgm:pt>
    <dgm:pt modelId="{18ECA865-7860-41DD-99AF-49CBD661AC66}" type="pres">
      <dgm:prSet presAssocID="{33C1EE19-31B3-43FB-A38A-135F85F4A8D7}" presName="parTrans" presStyleLbl="bgSibTrans2D1" presStyleIdx="2" presStyleCnt="3" custAng="10491495" custScaleX="38637" custScaleY="89070" custLinFactNeighborX="-30274" custLinFactNeighborY="50762"/>
      <dgm:spPr/>
      <dgm:t>
        <a:bodyPr/>
        <a:lstStyle/>
        <a:p>
          <a:endParaRPr lang="zh-CN" altLang="en-US"/>
        </a:p>
      </dgm:t>
    </dgm:pt>
    <dgm:pt modelId="{48E6E322-0799-45BC-8639-31AED3B784B0}" type="pres">
      <dgm:prSet presAssocID="{D607DF2E-0E07-4CED-AB7E-0AAAB2B2EEC5}" presName="node" presStyleLbl="node1" presStyleIdx="2" presStyleCnt="3">
        <dgm:presLayoutVars>
          <dgm:bulletEnabled val="1"/>
        </dgm:presLayoutVars>
      </dgm:prSet>
      <dgm:spPr/>
      <dgm:t>
        <a:bodyPr/>
        <a:lstStyle/>
        <a:p>
          <a:endParaRPr lang="zh-CN" altLang="en-US"/>
        </a:p>
      </dgm:t>
    </dgm:pt>
  </dgm:ptLst>
  <dgm:cxnLst>
    <dgm:cxn modelId="{6579FDEA-0F0F-4FC4-AE28-7502182F6C32}" type="presOf" srcId="{2C91E94D-2E00-4568-8C41-A57B9E86DA81}" destId="{BE5FC5E0-6982-4127-9525-76E68A09B66A}" srcOrd="0" destOrd="0" presId="urn:microsoft.com/office/officeart/2005/8/layout/radial4"/>
    <dgm:cxn modelId="{FC6A5FC5-621F-4D98-A5E1-2F524188413B}" type="presOf" srcId="{231914BD-47EF-4638-B54B-45A40CFDFD0D}" destId="{3CAE2C66-49FB-4F76-B05B-860467BE8A63}" srcOrd="0" destOrd="0" presId="urn:microsoft.com/office/officeart/2005/8/layout/radial4"/>
    <dgm:cxn modelId="{2D268B50-C653-4FA8-9453-1405E8DE370F}" srcId="{2C91E94D-2E00-4568-8C41-A57B9E86DA81}" destId="{9DA6C785-C7DE-4029-81E0-9D2C51ECDB24}" srcOrd="1" destOrd="0" parTransId="{231914BD-47EF-4638-B54B-45A40CFDFD0D}" sibTransId="{2439C2FB-5F5D-4E02-8493-751EDCC4E729}"/>
    <dgm:cxn modelId="{BD36D484-B4F7-42F3-994A-5AC986F94C49}" type="presOf" srcId="{7483158A-CC1B-4AE3-AA60-8E8C8D645DEC}" destId="{7D259F0B-5065-45A2-9A7A-CB5B15F98A68}" srcOrd="0" destOrd="0" presId="urn:microsoft.com/office/officeart/2005/8/layout/radial4"/>
    <dgm:cxn modelId="{B4F86898-E39D-469D-8AB0-3D187CCAE1F5}" srcId="{2C91E94D-2E00-4568-8C41-A57B9E86DA81}" destId="{D607DF2E-0E07-4CED-AB7E-0AAAB2B2EEC5}" srcOrd="2" destOrd="0" parTransId="{33C1EE19-31B3-43FB-A38A-135F85F4A8D7}" sibTransId="{6780A71F-19BE-48B1-8618-95C58842A3C4}"/>
    <dgm:cxn modelId="{28F7EF6F-D325-46DF-90D8-425CA32D1439}" type="presOf" srcId="{2DBF1830-84BA-4A91-9517-0C0165CD15E7}" destId="{DAF72830-EF1F-4563-AFDE-31BD4B610124}" srcOrd="0" destOrd="0" presId="urn:microsoft.com/office/officeart/2005/8/layout/radial4"/>
    <dgm:cxn modelId="{849C428A-1812-442D-B867-8C8B8FC72DE0}" type="presOf" srcId="{35C086F4-99EF-4036-842F-F36E1EA0F27C}" destId="{8FCF1F9B-6C58-452B-A9BC-AD38AF15803C}" srcOrd="0" destOrd="0" presId="urn:microsoft.com/office/officeart/2005/8/layout/radial4"/>
    <dgm:cxn modelId="{DA2F2E93-A5A5-48F6-B87E-3BA327BD90AD}" srcId="{2C91E94D-2E00-4568-8C41-A57B9E86DA81}" destId="{2DBF1830-84BA-4A91-9517-0C0165CD15E7}" srcOrd="0" destOrd="0" parTransId="{35C086F4-99EF-4036-842F-F36E1EA0F27C}" sibTransId="{66CFE99A-5AED-49C6-8F68-23FD757CCAFC}"/>
    <dgm:cxn modelId="{E3724C27-A530-46C9-A85E-E77B5CE9404E}" type="presOf" srcId="{33C1EE19-31B3-43FB-A38A-135F85F4A8D7}" destId="{18ECA865-7860-41DD-99AF-49CBD661AC66}" srcOrd="0" destOrd="0" presId="urn:microsoft.com/office/officeart/2005/8/layout/radial4"/>
    <dgm:cxn modelId="{5810064D-1B95-4FD4-BDA5-742F107B9E71}" type="presOf" srcId="{9DA6C785-C7DE-4029-81E0-9D2C51ECDB24}" destId="{3A9B9D09-17BC-4B59-BBFE-3D8FD13537EC}" srcOrd="0" destOrd="0" presId="urn:microsoft.com/office/officeart/2005/8/layout/radial4"/>
    <dgm:cxn modelId="{FDFA7BE5-0D89-47FE-BC68-FEEF9F637803}" type="presOf" srcId="{D607DF2E-0E07-4CED-AB7E-0AAAB2B2EEC5}" destId="{48E6E322-0799-45BC-8639-31AED3B784B0}" srcOrd="0" destOrd="0" presId="urn:microsoft.com/office/officeart/2005/8/layout/radial4"/>
    <dgm:cxn modelId="{904D5582-31F2-4826-ACE9-ADE4DD2274E9}" srcId="{7483158A-CC1B-4AE3-AA60-8E8C8D645DEC}" destId="{2C91E94D-2E00-4568-8C41-A57B9E86DA81}" srcOrd="0" destOrd="0" parTransId="{82BBB29B-113E-4ABD-97B1-8968367AC93C}" sibTransId="{8543D313-5659-46EE-9FDF-1B9C16B512CF}"/>
    <dgm:cxn modelId="{EE0E979C-45AC-4D59-9CBB-62309A00BA28}" type="presParOf" srcId="{7D259F0B-5065-45A2-9A7A-CB5B15F98A68}" destId="{BE5FC5E0-6982-4127-9525-76E68A09B66A}" srcOrd="0" destOrd="0" presId="urn:microsoft.com/office/officeart/2005/8/layout/radial4"/>
    <dgm:cxn modelId="{D6DA1DE9-B548-4A72-8F84-A0641975147A}" type="presParOf" srcId="{7D259F0B-5065-45A2-9A7A-CB5B15F98A68}" destId="{8FCF1F9B-6C58-452B-A9BC-AD38AF15803C}" srcOrd="1" destOrd="0" presId="urn:microsoft.com/office/officeart/2005/8/layout/radial4"/>
    <dgm:cxn modelId="{CBE9D5B8-27A8-4C39-BDD6-45CCA1EB80BF}" type="presParOf" srcId="{7D259F0B-5065-45A2-9A7A-CB5B15F98A68}" destId="{DAF72830-EF1F-4563-AFDE-31BD4B610124}" srcOrd="2" destOrd="0" presId="urn:microsoft.com/office/officeart/2005/8/layout/radial4"/>
    <dgm:cxn modelId="{A8DAC7EA-1468-49B7-AF06-ED7CE8EA2446}" type="presParOf" srcId="{7D259F0B-5065-45A2-9A7A-CB5B15F98A68}" destId="{3CAE2C66-49FB-4F76-B05B-860467BE8A63}" srcOrd="3" destOrd="0" presId="urn:microsoft.com/office/officeart/2005/8/layout/radial4"/>
    <dgm:cxn modelId="{CEDFC67A-C36E-4D29-991C-53CA7711A9DF}" type="presParOf" srcId="{7D259F0B-5065-45A2-9A7A-CB5B15F98A68}" destId="{3A9B9D09-17BC-4B59-BBFE-3D8FD13537EC}" srcOrd="4" destOrd="0" presId="urn:microsoft.com/office/officeart/2005/8/layout/radial4"/>
    <dgm:cxn modelId="{B0657032-5C8B-4EE1-9C6A-2AFB60E8F622}" type="presParOf" srcId="{7D259F0B-5065-45A2-9A7A-CB5B15F98A68}" destId="{18ECA865-7860-41DD-99AF-49CBD661AC66}" srcOrd="5" destOrd="0" presId="urn:microsoft.com/office/officeart/2005/8/layout/radial4"/>
    <dgm:cxn modelId="{834D18AC-E2BF-45FA-AEDB-BE7CDCC4530D}" type="presParOf" srcId="{7D259F0B-5065-45A2-9A7A-CB5B15F98A68}" destId="{48E6E322-0799-45BC-8639-31AED3B784B0}" srcOrd="6" destOrd="0" presId="urn:microsoft.com/office/officeart/2005/8/layout/radial4"/>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4D12495-8EF0-4367-9423-167F1B318339}" type="doc">
      <dgm:prSet loTypeId="urn:microsoft.com/office/officeart/2005/8/layout/pyramid2" loCatId="pyramid" qsTypeId="urn:microsoft.com/office/officeart/2005/8/quickstyle/simple1" qsCatId="simple" csTypeId="urn:microsoft.com/office/officeart/2005/8/colors/accent1_2" csCatId="accent1" phldr="1"/>
      <dgm:spPr/>
    </dgm:pt>
    <dgm:pt modelId="{44DDAB42-4282-40EB-8972-FA3BFC06FAD5}">
      <dgm:prSet phldrT="[文本]" custT="1"/>
      <dgm:spPr/>
      <dgm:t>
        <a:bodyPr/>
        <a:lstStyle/>
        <a:p>
          <a:r>
            <a:rPr lang="zh-CN" altLang="en-US" sz="2200" dirty="0" smtClean="0"/>
            <a:t>生产运营型战略</a:t>
          </a:r>
          <a:endParaRPr lang="zh-CN" altLang="en-US" sz="2200" dirty="0"/>
        </a:p>
      </dgm:t>
    </dgm:pt>
    <dgm:pt modelId="{9EF5184D-5843-4EFC-A1F2-F23BECAD3691}" cxnId="{B96F25A6-34D2-4176-8BCC-C6240CAD5932}" type="parTrans">
      <dgm:prSet/>
      <dgm:spPr/>
      <dgm:t>
        <a:bodyPr/>
        <a:lstStyle/>
        <a:p>
          <a:endParaRPr lang="zh-CN" altLang="en-US"/>
        </a:p>
      </dgm:t>
    </dgm:pt>
    <dgm:pt modelId="{DD317569-F0AC-4D78-A34B-9923EB84C3A1}" cxnId="{B96F25A6-34D2-4176-8BCC-C6240CAD5932}" type="sibTrans">
      <dgm:prSet/>
      <dgm:spPr/>
      <dgm:t>
        <a:bodyPr/>
        <a:lstStyle/>
        <a:p>
          <a:endParaRPr lang="zh-CN" altLang="en-US"/>
        </a:p>
      </dgm:t>
    </dgm:pt>
    <dgm:pt modelId="{4841C507-A81E-479E-98AB-6ADB09516239}">
      <dgm:prSet phldrT="[文本]" custT="1"/>
      <dgm:spPr/>
      <dgm:t>
        <a:bodyPr/>
        <a:lstStyle/>
        <a:p>
          <a:r>
            <a:rPr lang="zh-CN" altLang="en-US" sz="2200" dirty="0" smtClean="0"/>
            <a:t>资源保障型职能战略</a:t>
          </a:r>
          <a:endParaRPr lang="zh-CN" altLang="en-US" sz="2200" dirty="0"/>
        </a:p>
      </dgm:t>
    </dgm:pt>
    <dgm:pt modelId="{9C262218-367E-48E7-9A82-DFC7F0115A04}" cxnId="{8E2F7907-1EF1-4646-8B92-B47751EF6AB8}" type="parTrans">
      <dgm:prSet/>
      <dgm:spPr/>
      <dgm:t>
        <a:bodyPr/>
        <a:lstStyle/>
        <a:p>
          <a:endParaRPr lang="zh-CN" altLang="en-US"/>
        </a:p>
      </dgm:t>
    </dgm:pt>
    <dgm:pt modelId="{779C4E44-E924-4311-8BB8-B5ED9C3079DE}" cxnId="{8E2F7907-1EF1-4646-8B92-B47751EF6AB8}" type="sibTrans">
      <dgm:prSet/>
      <dgm:spPr/>
      <dgm:t>
        <a:bodyPr/>
        <a:lstStyle/>
        <a:p>
          <a:endParaRPr lang="zh-CN" altLang="en-US"/>
        </a:p>
      </dgm:t>
    </dgm:pt>
    <dgm:pt modelId="{66E3B90E-F8B0-4596-BBFE-789F1C1A398F}">
      <dgm:prSet phldrT="[文本]" custT="1"/>
      <dgm:spPr/>
      <dgm:t>
        <a:bodyPr/>
        <a:lstStyle/>
        <a:p>
          <a:r>
            <a:rPr lang="zh-CN" altLang="en-US" sz="2200" dirty="0" smtClean="0"/>
            <a:t>战略支持型职能战略</a:t>
          </a:r>
          <a:endParaRPr lang="zh-CN" altLang="en-US" sz="2200" dirty="0"/>
        </a:p>
      </dgm:t>
    </dgm:pt>
    <dgm:pt modelId="{0CE30A28-43E3-4D9C-B992-B4FF5BFB517D}" cxnId="{0DE3FA46-050E-4D55-846F-A190CA17CF9B}" type="parTrans">
      <dgm:prSet/>
      <dgm:spPr/>
      <dgm:t>
        <a:bodyPr/>
        <a:lstStyle/>
        <a:p>
          <a:endParaRPr lang="zh-CN" altLang="en-US"/>
        </a:p>
      </dgm:t>
    </dgm:pt>
    <dgm:pt modelId="{944B4CDD-B7B2-4462-B59E-C4080085C6C4}" cxnId="{0DE3FA46-050E-4D55-846F-A190CA17CF9B}" type="sibTrans">
      <dgm:prSet/>
      <dgm:spPr/>
      <dgm:t>
        <a:bodyPr/>
        <a:lstStyle/>
        <a:p>
          <a:endParaRPr lang="zh-CN" altLang="en-US"/>
        </a:p>
      </dgm:t>
    </dgm:pt>
    <dgm:pt modelId="{4400BBBD-5B77-45C2-854C-EE36167B170C}" type="pres">
      <dgm:prSet presAssocID="{84D12495-8EF0-4367-9423-167F1B318339}" presName="compositeShape" presStyleCnt="0">
        <dgm:presLayoutVars>
          <dgm:dir/>
          <dgm:resizeHandles/>
        </dgm:presLayoutVars>
      </dgm:prSet>
      <dgm:spPr/>
    </dgm:pt>
    <dgm:pt modelId="{045D3ADC-9696-4490-96BD-15D727743202}" type="pres">
      <dgm:prSet presAssocID="{84D12495-8EF0-4367-9423-167F1B318339}" presName="pyramid" presStyleLbl="node1" presStyleIdx="0" presStyleCnt="1"/>
      <dgm:spPr/>
    </dgm:pt>
    <dgm:pt modelId="{665B4204-21DA-4342-AF98-74C6B2438AFF}" type="pres">
      <dgm:prSet presAssocID="{84D12495-8EF0-4367-9423-167F1B318339}" presName="theList" presStyleCnt="0"/>
      <dgm:spPr/>
    </dgm:pt>
    <dgm:pt modelId="{57706333-0CE3-4AE2-93F3-DDA1ADE5CC8B}" type="pres">
      <dgm:prSet presAssocID="{44DDAB42-4282-40EB-8972-FA3BFC06FAD5}" presName="aNode" presStyleLbl="fgAcc1" presStyleIdx="0" presStyleCnt="3" custScaleX="109230">
        <dgm:presLayoutVars>
          <dgm:bulletEnabled val="1"/>
        </dgm:presLayoutVars>
      </dgm:prSet>
      <dgm:spPr/>
      <dgm:t>
        <a:bodyPr/>
        <a:lstStyle/>
        <a:p>
          <a:endParaRPr lang="zh-CN" altLang="en-US"/>
        </a:p>
      </dgm:t>
    </dgm:pt>
    <dgm:pt modelId="{4A199479-EE8C-451D-987D-540437322E25}" type="pres">
      <dgm:prSet presAssocID="{44DDAB42-4282-40EB-8972-FA3BFC06FAD5}" presName="aSpace" presStyleCnt="0"/>
      <dgm:spPr/>
    </dgm:pt>
    <dgm:pt modelId="{E4A00ACC-88FE-46BA-B86C-E99526484ABE}" type="pres">
      <dgm:prSet presAssocID="{4841C507-A81E-479E-98AB-6ADB09516239}" presName="aNode" presStyleLbl="fgAcc1" presStyleIdx="1" presStyleCnt="3" custScaleX="111724">
        <dgm:presLayoutVars>
          <dgm:bulletEnabled val="1"/>
        </dgm:presLayoutVars>
      </dgm:prSet>
      <dgm:spPr/>
      <dgm:t>
        <a:bodyPr/>
        <a:lstStyle/>
        <a:p>
          <a:endParaRPr lang="zh-CN" altLang="en-US"/>
        </a:p>
      </dgm:t>
    </dgm:pt>
    <dgm:pt modelId="{74B02500-479A-48B7-9655-37BCDA04CCD6}" type="pres">
      <dgm:prSet presAssocID="{4841C507-A81E-479E-98AB-6ADB09516239}" presName="aSpace" presStyleCnt="0"/>
      <dgm:spPr/>
    </dgm:pt>
    <dgm:pt modelId="{3D64CF3C-41F4-4918-818E-8E8B20AE5534}" type="pres">
      <dgm:prSet presAssocID="{66E3B90E-F8B0-4596-BBFE-789F1C1A398F}" presName="aNode" presStyleLbl="fgAcc1" presStyleIdx="2" presStyleCnt="3" custScaleX="109230">
        <dgm:presLayoutVars>
          <dgm:bulletEnabled val="1"/>
        </dgm:presLayoutVars>
      </dgm:prSet>
      <dgm:spPr/>
      <dgm:t>
        <a:bodyPr/>
        <a:lstStyle/>
        <a:p>
          <a:endParaRPr lang="zh-CN" altLang="en-US"/>
        </a:p>
      </dgm:t>
    </dgm:pt>
    <dgm:pt modelId="{029257DE-51CE-48A7-9764-C4ECFDE92935}" type="pres">
      <dgm:prSet presAssocID="{66E3B90E-F8B0-4596-BBFE-789F1C1A398F}" presName="aSpace" presStyleCnt="0"/>
      <dgm:spPr/>
    </dgm:pt>
  </dgm:ptLst>
  <dgm:cxnLst>
    <dgm:cxn modelId="{8E2F7907-1EF1-4646-8B92-B47751EF6AB8}" srcId="{84D12495-8EF0-4367-9423-167F1B318339}" destId="{4841C507-A81E-479E-98AB-6ADB09516239}" srcOrd="1" destOrd="0" parTransId="{9C262218-367E-48E7-9A82-DFC7F0115A04}" sibTransId="{779C4E44-E924-4311-8BB8-B5ED9C3079DE}"/>
    <dgm:cxn modelId="{5237FBB2-7361-4526-8A8B-74481BD3E43C}" type="presOf" srcId="{66E3B90E-F8B0-4596-BBFE-789F1C1A398F}" destId="{3D64CF3C-41F4-4918-818E-8E8B20AE5534}" srcOrd="0" destOrd="0" presId="urn:microsoft.com/office/officeart/2005/8/layout/pyramid2"/>
    <dgm:cxn modelId="{8AA591B6-D420-4EE4-A206-393C9232B9DD}" type="presOf" srcId="{4841C507-A81E-479E-98AB-6ADB09516239}" destId="{E4A00ACC-88FE-46BA-B86C-E99526484ABE}" srcOrd="0" destOrd="0" presId="urn:microsoft.com/office/officeart/2005/8/layout/pyramid2"/>
    <dgm:cxn modelId="{B96F25A6-34D2-4176-8BCC-C6240CAD5932}" srcId="{84D12495-8EF0-4367-9423-167F1B318339}" destId="{44DDAB42-4282-40EB-8972-FA3BFC06FAD5}" srcOrd="0" destOrd="0" parTransId="{9EF5184D-5843-4EFC-A1F2-F23BECAD3691}" sibTransId="{DD317569-F0AC-4D78-A34B-9923EB84C3A1}"/>
    <dgm:cxn modelId="{1E364702-A79E-40FB-8B88-AA18F6BFD29F}" type="presOf" srcId="{84D12495-8EF0-4367-9423-167F1B318339}" destId="{4400BBBD-5B77-45C2-854C-EE36167B170C}" srcOrd="0" destOrd="0" presId="urn:microsoft.com/office/officeart/2005/8/layout/pyramid2"/>
    <dgm:cxn modelId="{0DE3FA46-050E-4D55-846F-A190CA17CF9B}" srcId="{84D12495-8EF0-4367-9423-167F1B318339}" destId="{66E3B90E-F8B0-4596-BBFE-789F1C1A398F}" srcOrd="2" destOrd="0" parTransId="{0CE30A28-43E3-4D9C-B992-B4FF5BFB517D}" sibTransId="{944B4CDD-B7B2-4462-B59E-C4080085C6C4}"/>
    <dgm:cxn modelId="{3B95B04E-C745-4782-89C3-6062C39B41D8}" type="presOf" srcId="{44DDAB42-4282-40EB-8972-FA3BFC06FAD5}" destId="{57706333-0CE3-4AE2-93F3-DDA1ADE5CC8B}" srcOrd="0" destOrd="0" presId="urn:microsoft.com/office/officeart/2005/8/layout/pyramid2"/>
    <dgm:cxn modelId="{F05061F2-9F2C-455A-A73E-4BE51A3DDE9C}" type="presParOf" srcId="{4400BBBD-5B77-45C2-854C-EE36167B170C}" destId="{045D3ADC-9696-4490-96BD-15D727743202}" srcOrd="0" destOrd="0" presId="urn:microsoft.com/office/officeart/2005/8/layout/pyramid2"/>
    <dgm:cxn modelId="{38F8A7CC-EDD6-4708-A8C5-C914E975E348}" type="presParOf" srcId="{4400BBBD-5B77-45C2-854C-EE36167B170C}" destId="{665B4204-21DA-4342-AF98-74C6B2438AFF}" srcOrd="1" destOrd="0" presId="urn:microsoft.com/office/officeart/2005/8/layout/pyramid2"/>
    <dgm:cxn modelId="{ACF4AF12-9435-47C4-9AB6-6B689F3E0400}" type="presParOf" srcId="{665B4204-21DA-4342-AF98-74C6B2438AFF}" destId="{57706333-0CE3-4AE2-93F3-DDA1ADE5CC8B}" srcOrd="0" destOrd="0" presId="urn:microsoft.com/office/officeart/2005/8/layout/pyramid2"/>
    <dgm:cxn modelId="{A1712873-A4DA-4C21-8D91-F556EC73FF76}" type="presParOf" srcId="{665B4204-21DA-4342-AF98-74C6B2438AFF}" destId="{4A199479-EE8C-451D-987D-540437322E25}" srcOrd="1" destOrd="0" presId="urn:microsoft.com/office/officeart/2005/8/layout/pyramid2"/>
    <dgm:cxn modelId="{2163B45B-5D4A-411A-9A14-36713DF3E4E5}" type="presParOf" srcId="{665B4204-21DA-4342-AF98-74C6B2438AFF}" destId="{E4A00ACC-88FE-46BA-B86C-E99526484ABE}" srcOrd="2" destOrd="0" presId="urn:microsoft.com/office/officeart/2005/8/layout/pyramid2"/>
    <dgm:cxn modelId="{449F32CF-4909-4716-BCC2-98E140AB1D98}" type="presParOf" srcId="{665B4204-21DA-4342-AF98-74C6B2438AFF}" destId="{74B02500-479A-48B7-9655-37BCDA04CCD6}" srcOrd="3" destOrd="0" presId="urn:microsoft.com/office/officeart/2005/8/layout/pyramid2"/>
    <dgm:cxn modelId="{A0C73CE4-6E69-4268-AFCD-7F3DE423C2F1}" type="presParOf" srcId="{665B4204-21DA-4342-AF98-74C6B2438AFF}" destId="{3D64CF3C-41F4-4918-818E-8E8B20AE5534}" srcOrd="4" destOrd="0" presId="urn:microsoft.com/office/officeart/2005/8/layout/pyramid2"/>
    <dgm:cxn modelId="{F1E82FF1-ED76-4EF4-A860-5EFE35693F94}" type="presParOf" srcId="{665B4204-21DA-4342-AF98-74C6B2438AFF}" destId="{029257DE-51CE-48A7-9764-C4ECFDE92935}" srcOrd="5" destOrd="0" presId="urn:microsoft.com/office/officeart/2005/8/layout/pyramid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243FDC8-9014-4575-A280-CAE47F58611C}"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zh-CN" altLang="en-US"/>
        </a:p>
      </dgm:t>
    </dgm:pt>
    <dgm:pt modelId="{429E3675-E630-4C34-AAF4-92282F9BE0DB}">
      <dgm:prSet phldrT="[文本]"/>
      <dgm:spPr/>
      <dgm:t>
        <a:bodyPr/>
        <a:lstStyle/>
        <a:p>
          <a:r>
            <a:rPr lang="zh-CN" dirty="0" smtClean="0"/>
            <a:t>空间</a:t>
          </a:r>
          <a:endParaRPr lang="en-US" altLang="zh-CN" dirty="0" smtClean="0"/>
        </a:p>
        <a:p>
          <a:r>
            <a:rPr lang="zh-CN" dirty="0" smtClean="0"/>
            <a:t>分解</a:t>
          </a:r>
          <a:endParaRPr lang="zh-CN" altLang="en-US" dirty="0"/>
        </a:p>
      </dgm:t>
    </dgm:pt>
    <dgm:pt modelId="{C3A46674-E297-4CBA-966C-9FB87020B20C}" cxnId="{84531BAA-CDFA-4B30-B82B-B9A968E97EDD}" type="parTrans">
      <dgm:prSet/>
      <dgm:spPr/>
      <dgm:t>
        <a:bodyPr/>
        <a:lstStyle/>
        <a:p>
          <a:endParaRPr lang="zh-CN" altLang="en-US"/>
        </a:p>
      </dgm:t>
    </dgm:pt>
    <dgm:pt modelId="{447EB23C-F8A7-471B-9FCD-00AE499E7E73}" cxnId="{84531BAA-CDFA-4B30-B82B-B9A968E97EDD}" type="sibTrans">
      <dgm:prSet/>
      <dgm:spPr/>
      <dgm:t>
        <a:bodyPr/>
        <a:lstStyle/>
        <a:p>
          <a:endParaRPr lang="zh-CN" altLang="en-US"/>
        </a:p>
      </dgm:t>
    </dgm:pt>
    <dgm:pt modelId="{B6060F73-4053-4C81-81D3-51F4C0A14078}">
      <dgm:prSet phldrT="[文本]"/>
      <dgm:spPr/>
      <dgm:t>
        <a:bodyPr/>
        <a:lstStyle/>
        <a:p>
          <a:r>
            <a:rPr lang="zh-CN" altLang="en-US" dirty="0" smtClean="0"/>
            <a:t>时间</a:t>
          </a:r>
          <a:endParaRPr lang="en-US" altLang="zh-CN" dirty="0" smtClean="0"/>
        </a:p>
        <a:p>
          <a:r>
            <a:rPr lang="zh-CN" altLang="en-US" dirty="0" smtClean="0"/>
            <a:t>分解</a:t>
          </a:r>
          <a:endParaRPr lang="zh-CN" altLang="en-US" dirty="0"/>
        </a:p>
      </dgm:t>
    </dgm:pt>
    <dgm:pt modelId="{A1AD3175-05EB-4C27-AA79-61C33E3E3784}" cxnId="{E9D513A7-DAC0-44EC-85CA-40400F67B248}" type="parTrans">
      <dgm:prSet/>
      <dgm:spPr/>
      <dgm:t>
        <a:bodyPr/>
        <a:lstStyle/>
        <a:p>
          <a:endParaRPr lang="zh-CN" altLang="en-US"/>
        </a:p>
      </dgm:t>
    </dgm:pt>
    <dgm:pt modelId="{F384EB3F-EC09-43C9-B930-4A60FD1A5792}" cxnId="{E9D513A7-DAC0-44EC-85CA-40400F67B248}" type="sibTrans">
      <dgm:prSet/>
      <dgm:spPr/>
      <dgm:t>
        <a:bodyPr/>
        <a:lstStyle/>
        <a:p>
          <a:endParaRPr lang="zh-CN" altLang="en-US"/>
        </a:p>
      </dgm:t>
    </dgm:pt>
    <dgm:pt modelId="{3AA139A8-5D77-4DB1-8024-5D51BA54B61B}" type="pres">
      <dgm:prSet presAssocID="{9243FDC8-9014-4575-A280-CAE47F58611C}" presName="compositeShape" presStyleCnt="0">
        <dgm:presLayoutVars>
          <dgm:chMax val="2"/>
          <dgm:dir/>
          <dgm:resizeHandles val="exact"/>
        </dgm:presLayoutVars>
      </dgm:prSet>
      <dgm:spPr/>
      <dgm:t>
        <a:bodyPr/>
        <a:lstStyle/>
        <a:p>
          <a:endParaRPr lang="zh-CN" altLang="en-US"/>
        </a:p>
      </dgm:t>
    </dgm:pt>
    <dgm:pt modelId="{FC8CCC62-9A07-4EA3-BF7B-4033C6D71AE3}" type="pres">
      <dgm:prSet presAssocID="{9243FDC8-9014-4575-A280-CAE47F58611C}" presName="divider" presStyleLbl="fgShp" presStyleIdx="0" presStyleCnt="1"/>
      <dgm:spPr/>
    </dgm:pt>
    <dgm:pt modelId="{93018BA2-2AE5-43A0-8EEA-9A8A692C574B}" type="pres">
      <dgm:prSet presAssocID="{429E3675-E630-4C34-AAF4-92282F9BE0DB}" presName="downArrow" presStyleLbl="node1" presStyleIdx="0" presStyleCnt="2"/>
      <dgm:spPr/>
    </dgm:pt>
    <dgm:pt modelId="{3CD07852-0954-4B1E-9774-397E28B5D762}" type="pres">
      <dgm:prSet presAssocID="{429E3675-E630-4C34-AAF4-92282F9BE0DB}" presName="downArrowText" presStyleLbl="revTx" presStyleIdx="0" presStyleCnt="2">
        <dgm:presLayoutVars>
          <dgm:bulletEnabled val="1"/>
        </dgm:presLayoutVars>
      </dgm:prSet>
      <dgm:spPr/>
      <dgm:t>
        <a:bodyPr/>
        <a:lstStyle/>
        <a:p>
          <a:endParaRPr lang="zh-CN" altLang="en-US"/>
        </a:p>
      </dgm:t>
    </dgm:pt>
    <dgm:pt modelId="{6EB507CD-BF3C-4A76-94F7-1D3638AFE33A}" type="pres">
      <dgm:prSet presAssocID="{B6060F73-4053-4C81-81D3-51F4C0A14078}" presName="upArrow" presStyleLbl="node1" presStyleIdx="1" presStyleCnt="2"/>
      <dgm:spPr/>
    </dgm:pt>
    <dgm:pt modelId="{6D18F99C-2CCA-44F1-AA0C-E1017A3EA46A}" type="pres">
      <dgm:prSet presAssocID="{B6060F73-4053-4C81-81D3-51F4C0A14078}" presName="upArrowText" presStyleLbl="revTx" presStyleIdx="1" presStyleCnt="2">
        <dgm:presLayoutVars>
          <dgm:bulletEnabled val="1"/>
        </dgm:presLayoutVars>
      </dgm:prSet>
      <dgm:spPr/>
      <dgm:t>
        <a:bodyPr/>
        <a:lstStyle/>
        <a:p>
          <a:endParaRPr lang="zh-CN" altLang="en-US"/>
        </a:p>
      </dgm:t>
    </dgm:pt>
  </dgm:ptLst>
  <dgm:cxnLst>
    <dgm:cxn modelId="{777D7CA7-E0F3-4E92-BF1E-FDE3576B956D}" type="presOf" srcId="{B6060F73-4053-4C81-81D3-51F4C0A14078}" destId="{6D18F99C-2CCA-44F1-AA0C-E1017A3EA46A}" srcOrd="0" destOrd="0" presId="urn:microsoft.com/office/officeart/2005/8/layout/arrow3"/>
    <dgm:cxn modelId="{86E061DD-8877-44E2-8357-4EBA422CBC39}" type="presOf" srcId="{9243FDC8-9014-4575-A280-CAE47F58611C}" destId="{3AA139A8-5D77-4DB1-8024-5D51BA54B61B}" srcOrd="0" destOrd="0" presId="urn:microsoft.com/office/officeart/2005/8/layout/arrow3"/>
    <dgm:cxn modelId="{84531BAA-CDFA-4B30-B82B-B9A968E97EDD}" srcId="{9243FDC8-9014-4575-A280-CAE47F58611C}" destId="{429E3675-E630-4C34-AAF4-92282F9BE0DB}" srcOrd="0" destOrd="0" parTransId="{C3A46674-E297-4CBA-966C-9FB87020B20C}" sibTransId="{447EB23C-F8A7-471B-9FCD-00AE499E7E73}"/>
    <dgm:cxn modelId="{5F40C9DF-D363-4E1C-9825-ED0D3F823196}" type="presOf" srcId="{429E3675-E630-4C34-AAF4-92282F9BE0DB}" destId="{3CD07852-0954-4B1E-9774-397E28B5D762}" srcOrd="0" destOrd="0" presId="urn:microsoft.com/office/officeart/2005/8/layout/arrow3"/>
    <dgm:cxn modelId="{E9D513A7-DAC0-44EC-85CA-40400F67B248}" srcId="{9243FDC8-9014-4575-A280-CAE47F58611C}" destId="{B6060F73-4053-4C81-81D3-51F4C0A14078}" srcOrd="1" destOrd="0" parTransId="{A1AD3175-05EB-4C27-AA79-61C33E3E3784}" sibTransId="{F384EB3F-EC09-43C9-B930-4A60FD1A5792}"/>
    <dgm:cxn modelId="{6EEB347E-C0ED-4293-B8CB-4BAD9362A77A}" type="presParOf" srcId="{3AA139A8-5D77-4DB1-8024-5D51BA54B61B}" destId="{FC8CCC62-9A07-4EA3-BF7B-4033C6D71AE3}" srcOrd="0" destOrd="0" presId="urn:microsoft.com/office/officeart/2005/8/layout/arrow3"/>
    <dgm:cxn modelId="{28597AEC-D838-44B6-88A6-A514A1A4D067}" type="presParOf" srcId="{3AA139A8-5D77-4DB1-8024-5D51BA54B61B}" destId="{93018BA2-2AE5-43A0-8EEA-9A8A692C574B}" srcOrd="1" destOrd="0" presId="urn:microsoft.com/office/officeart/2005/8/layout/arrow3"/>
    <dgm:cxn modelId="{462DEDD9-0A55-400F-86C4-74C6B4A92E75}" type="presParOf" srcId="{3AA139A8-5D77-4DB1-8024-5D51BA54B61B}" destId="{3CD07852-0954-4B1E-9774-397E28B5D762}" srcOrd="2" destOrd="0" presId="urn:microsoft.com/office/officeart/2005/8/layout/arrow3"/>
    <dgm:cxn modelId="{16417B81-EF46-4A84-8FEC-BCB5CACD83FF}" type="presParOf" srcId="{3AA139A8-5D77-4DB1-8024-5D51BA54B61B}" destId="{6EB507CD-BF3C-4A76-94F7-1D3638AFE33A}" srcOrd="3" destOrd="0" presId="urn:microsoft.com/office/officeart/2005/8/layout/arrow3"/>
    <dgm:cxn modelId="{9C54EF69-494B-434D-B18B-8E39CD27AADF}" type="presParOf" srcId="{3AA139A8-5D77-4DB1-8024-5D51BA54B61B}" destId="{6D18F99C-2CCA-44F1-AA0C-E1017A3EA46A}" srcOrd="4" destOrd="0" presId="urn:microsoft.com/office/officeart/2005/8/layout/arrow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B1ECB28-0D6D-427A-B1BF-CAE9F7C2ABE7}" type="doc">
      <dgm:prSet loTypeId="urn:microsoft.com/office/officeart/2005/8/layout/vProcess5" loCatId="process" qsTypeId="urn:microsoft.com/office/officeart/2005/8/quickstyle/simple3" qsCatId="3D" csTypeId="urn:microsoft.com/office/officeart/2005/8/colors/accent5_3" csCatId="accent5" phldr="1"/>
      <dgm:spPr/>
      <dgm:t>
        <a:bodyPr/>
        <a:lstStyle/>
        <a:p>
          <a:endParaRPr lang="zh-CN" altLang="en-US"/>
        </a:p>
      </dgm:t>
    </dgm:pt>
    <dgm:pt modelId="{0FA4B976-3146-4533-B02A-2148EF9A8F3C}">
      <dgm:prSet custT="1"/>
      <dgm:spPr/>
      <dgm:t>
        <a:bodyPr/>
        <a:lstStyle/>
        <a:p>
          <a:r>
            <a:rPr lang="zh-CN" sz="2000" dirty="0" smtClean="0"/>
            <a:t>分析战略资源的需求</a:t>
          </a:r>
          <a:endParaRPr lang="zh-CN" altLang="en-US" sz="2000" dirty="0">
            <a:latin typeface="+mj-ea"/>
            <a:ea typeface="+mj-ea"/>
          </a:endParaRPr>
        </a:p>
      </dgm:t>
    </dgm:pt>
    <dgm:pt modelId="{4D8EC0F8-5A40-4ACD-BBF1-51DB8CE6F168}" cxnId="{98CD08C3-B310-44AC-8AD9-EAD87B18342D}" type="parTrans">
      <dgm:prSet/>
      <dgm:spPr/>
      <dgm:t>
        <a:bodyPr/>
        <a:lstStyle/>
        <a:p>
          <a:endParaRPr lang="zh-CN" altLang="en-US"/>
        </a:p>
      </dgm:t>
    </dgm:pt>
    <dgm:pt modelId="{D1CBB557-63C5-441E-918A-FD461337DAC5}" cxnId="{98CD08C3-B310-44AC-8AD9-EAD87B18342D}" type="sibTrans">
      <dgm:prSet/>
      <dgm:spPr/>
      <dgm:t>
        <a:bodyPr/>
        <a:lstStyle/>
        <a:p>
          <a:endParaRPr lang="zh-CN" altLang="en-US"/>
        </a:p>
      </dgm:t>
    </dgm:pt>
    <dgm:pt modelId="{82404EE8-AC2A-4B74-ADA2-760B0BB16939}">
      <dgm:prSet phldrT="[文本]" custT="1"/>
      <dgm:spPr/>
      <dgm:t>
        <a:bodyPr/>
        <a:lstStyle/>
        <a:p>
          <a:r>
            <a:rPr lang="zh-CN" sz="2000" dirty="0" smtClean="0"/>
            <a:t>分析已有资源与战略需求的一致性</a:t>
          </a:r>
          <a:endParaRPr lang="zh-CN" altLang="en-US" sz="2000" dirty="0">
            <a:latin typeface="+mj-ea"/>
            <a:ea typeface="+mj-ea"/>
          </a:endParaRPr>
        </a:p>
      </dgm:t>
    </dgm:pt>
    <dgm:pt modelId="{307B743B-FBC0-4BB5-9208-E9ECC28D2415}" cxnId="{2A610E3F-3AE9-4A8F-9A66-28E1F7BD84B4}" type="parTrans">
      <dgm:prSet/>
      <dgm:spPr/>
      <dgm:t>
        <a:bodyPr/>
        <a:lstStyle/>
        <a:p>
          <a:endParaRPr lang="zh-CN" altLang="en-US"/>
        </a:p>
      </dgm:t>
    </dgm:pt>
    <dgm:pt modelId="{78947DB9-A3D6-4220-8702-CC2509CEBE56}" cxnId="{2A610E3F-3AE9-4A8F-9A66-28E1F7BD84B4}" type="sibTrans">
      <dgm:prSet/>
      <dgm:spPr/>
      <dgm:t>
        <a:bodyPr/>
        <a:lstStyle/>
        <a:p>
          <a:endParaRPr lang="zh-CN" altLang="en-US"/>
        </a:p>
      </dgm:t>
    </dgm:pt>
    <dgm:pt modelId="{91164BDB-0F1A-400F-BFB3-12ADB8D22AE6}">
      <dgm:prSet phldrT="[文本]" custT="1"/>
      <dgm:spPr/>
      <dgm:t>
        <a:bodyPr/>
        <a:lstStyle/>
        <a:p>
          <a:r>
            <a:rPr lang="zh-CN" sz="2000" dirty="0" smtClean="0"/>
            <a:t>明确战略资源规划的对象</a:t>
          </a:r>
          <a:endParaRPr lang="zh-CN" altLang="en-US" sz="2000" dirty="0">
            <a:latin typeface="+mj-ea"/>
            <a:ea typeface="+mj-ea"/>
          </a:endParaRPr>
        </a:p>
      </dgm:t>
    </dgm:pt>
    <dgm:pt modelId="{4B960829-FA42-48F6-957A-F46E37787AAD}" cxnId="{8E54AF58-C1E7-4A12-8BBA-C8E36E397572}" type="parTrans">
      <dgm:prSet/>
      <dgm:spPr/>
      <dgm:t>
        <a:bodyPr/>
        <a:lstStyle/>
        <a:p>
          <a:endParaRPr lang="zh-CN" altLang="en-US"/>
        </a:p>
      </dgm:t>
    </dgm:pt>
    <dgm:pt modelId="{68C5EC4C-1C1A-43DD-9CDF-607A34592FD3}" cxnId="{8E54AF58-C1E7-4A12-8BBA-C8E36E397572}" type="sibTrans">
      <dgm:prSet/>
      <dgm:spPr/>
      <dgm:t>
        <a:bodyPr/>
        <a:lstStyle/>
        <a:p>
          <a:endParaRPr lang="zh-CN" altLang="en-US"/>
        </a:p>
      </dgm:t>
    </dgm:pt>
    <dgm:pt modelId="{0D78EDD2-8797-4783-90F6-2A8FA2A8D4EE}" type="pres">
      <dgm:prSet presAssocID="{3B1ECB28-0D6D-427A-B1BF-CAE9F7C2ABE7}" presName="outerComposite" presStyleCnt="0">
        <dgm:presLayoutVars>
          <dgm:chMax val="5"/>
          <dgm:dir/>
          <dgm:resizeHandles val="exact"/>
        </dgm:presLayoutVars>
      </dgm:prSet>
      <dgm:spPr/>
      <dgm:t>
        <a:bodyPr/>
        <a:lstStyle/>
        <a:p>
          <a:endParaRPr lang="zh-CN" altLang="en-US"/>
        </a:p>
      </dgm:t>
    </dgm:pt>
    <dgm:pt modelId="{8767744D-8D46-4B1E-BDF0-ED8EDBEACCB0}" type="pres">
      <dgm:prSet presAssocID="{3B1ECB28-0D6D-427A-B1BF-CAE9F7C2ABE7}" presName="dummyMaxCanvas" presStyleCnt="0">
        <dgm:presLayoutVars/>
      </dgm:prSet>
      <dgm:spPr/>
    </dgm:pt>
    <dgm:pt modelId="{9F0CD02D-EC6E-4542-AA23-5F6A31084A7E}" type="pres">
      <dgm:prSet presAssocID="{3B1ECB28-0D6D-427A-B1BF-CAE9F7C2ABE7}" presName="ThreeNodes_1" presStyleLbl="node1" presStyleIdx="0" presStyleCnt="3">
        <dgm:presLayoutVars>
          <dgm:bulletEnabled val="1"/>
        </dgm:presLayoutVars>
      </dgm:prSet>
      <dgm:spPr/>
      <dgm:t>
        <a:bodyPr/>
        <a:lstStyle/>
        <a:p>
          <a:endParaRPr lang="zh-CN" altLang="en-US"/>
        </a:p>
      </dgm:t>
    </dgm:pt>
    <dgm:pt modelId="{64A0F2D5-E163-439F-849D-C2BF2F2C79F6}" type="pres">
      <dgm:prSet presAssocID="{3B1ECB28-0D6D-427A-B1BF-CAE9F7C2ABE7}" presName="ThreeNodes_2" presStyleLbl="node1" presStyleIdx="1" presStyleCnt="3">
        <dgm:presLayoutVars>
          <dgm:bulletEnabled val="1"/>
        </dgm:presLayoutVars>
      </dgm:prSet>
      <dgm:spPr/>
      <dgm:t>
        <a:bodyPr/>
        <a:lstStyle/>
        <a:p>
          <a:endParaRPr lang="zh-CN" altLang="en-US"/>
        </a:p>
      </dgm:t>
    </dgm:pt>
    <dgm:pt modelId="{B2CB6535-45CA-44BC-B573-65575EAB7A96}" type="pres">
      <dgm:prSet presAssocID="{3B1ECB28-0D6D-427A-B1BF-CAE9F7C2ABE7}" presName="ThreeNodes_3" presStyleLbl="node1" presStyleIdx="2" presStyleCnt="3">
        <dgm:presLayoutVars>
          <dgm:bulletEnabled val="1"/>
        </dgm:presLayoutVars>
      </dgm:prSet>
      <dgm:spPr/>
      <dgm:t>
        <a:bodyPr/>
        <a:lstStyle/>
        <a:p>
          <a:endParaRPr lang="zh-CN" altLang="en-US"/>
        </a:p>
      </dgm:t>
    </dgm:pt>
    <dgm:pt modelId="{CA6FDC80-20CC-4C01-92C2-852BB7B4FA74}" type="pres">
      <dgm:prSet presAssocID="{3B1ECB28-0D6D-427A-B1BF-CAE9F7C2ABE7}" presName="ThreeConn_1-2" presStyleLbl="fgAccFollowNode1" presStyleIdx="0" presStyleCnt="2">
        <dgm:presLayoutVars>
          <dgm:bulletEnabled val="1"/>
        </dgm:presLayoutVars>
      </dgm:prSet>
      <dgm:spPr/>
      <dgm:t>
        <a:bodyPr/>
        <a:lstStyle/>
        <a:p>
          <a:endParaRPr lang="zh-CN" altLang="en-US"/>
        </a:p>
      </dgm:t>
    </dgm:pt>
    <dgm:pt modelId="{B15EDD21-AAB6-4101-B29B-B1BD2B6A8DD4}" type="pres">
      <dgm:prSet presAssocID="{3B1ECB28-0D6D-427A-B1BF-CAE9F7C2ABE7}" presName="ThreeConn_2-3" presStyleLbl="fgAccFollowNode1" presStyleIdx="1" presStyleCnt="2">
        <dgm:presLayoutVars>
          <dgm:bulletEnabled val="1"/>
        </dgm:presLayoutVars>
      </dgm:prSet>
      <dgm:spPr/>
      <dgm:t>
        <a:bodyPr/>
        <a:lstStyle/>
        <a:p>
          <a:endParaRPr lang="zh-CN" altLang="en-US"/>
        </a:p>
      </dgm:t>
    </dgm:pt>
    <dgm:pt modelId="{7941AE90-F95A-464C-971A-3538D9804F62}" type="pres">
      <dgm:prSet presAssocID="{3B1ECB28-0D6D-427A-B1BF-CAE9F7C2ABE7}" presName="ThreeNodes_1_text" presStyleLbl="node1" presStyleIdx="2" presStyleCnt="3">
        <dgm:presLayoutVars>
          <dgm:bulletEnabled val="1"/>
        </dgm:presLayoutVars>
      </dgm:prSet>
      <dgm:spPr/>
      <dgm:t>
        <a:bodyPr/>
        <a:lstStyle/>
        <a:p>
          <a:endParaRPr lang="zh-CN" altLang="en-US"/>
        </a:p>
      </dgm:t>
    </dgm:pt>
    <dgm:pt modelId="{0E9EFF08-DFFF-4A00-AFF1-ABE04B9B9A6C}" type="pres">
      <dgm:prSet presAssocID="{3B1ECB28-0D6D-427A-B1BF-CAE9F7C2ABE7}" presName="ThreeNodes_2_text" presStyleLbl="node1" presStyleIdx="2" presStyleCnt="3">
        <dgm:presLayoutVars>
          <dgm:bulletEnabled val="1"/>
        </dgm:presLayoutVars>
      </dgm:prSet>
      <dgm:spPr/>
      <dgm:t>
        <a:bodyPr/>
        <a:lstStyle/>
        <a:p>
          <a:endParaRPr lang="zh-CN" altLang="en-US"/>
        </a:p>
      </dgm:t>
    </dgm:pt>
    <dgm:pt modelId="{3413FD74-F139-4CCD-8384-F35F73556C1B}" type="pres">
      <dgm:prSet presAssocID="{3B1ECB28-0D6D-427A-B1BF-CAE9F7C2ABE7}" presName="ThreeNodes_3_text" presStyleLbl="node1" presStyleIdx="2" presStyleCnt="3">
        <dgm:presLayoutVars>
          <dgm:bulletEnabled val="1"/>
        </dgm:presLayoutVars>
      </dgm:prSet>
      <dgm:spPr/>
      <dgm:t>
        <a:bodyPr/>
        <a:lstStyle/>
        <a:p>
          <a:endParaRPr lang="zh-CN" altLang="en-US"/>
        </a:p>
      </dgm:t>
    </dgm:pt>
  </dgm:ptLst>
  <dgm:cxnLst>
    <dgm:cxn modelId="{DCC591B2-4EE6-4983-AA74-FC892E4623EB}" type="presOf" srcId="{D1CBB557-63C5-441E-918A-FD461337DAC5}" destId="{CA6FDC80-20CC-4C01-92C2-852BB7B4FA74}" srcOrd="0" destOrd="0" presId="urn:microsoft.com/office/officeart/2005/8/layout/vProcess5"/>
    <dgm:cxn modelId="{ADCD0883-C0B8-4EA5-8411-8AEC0ED63D15}" type="presOf" srcId="{3B1ECB28-0D6D-427A-B1BF-CAE9F7C2ABE7}" destId="{0D78EDD2-8797-4783-90F6-2A8FA2A8D4EE}" srcOrd="0" destOrd="0" presId="urn:microsoft.com/office/officeart/2005/8/layout/vProcess5"/>
    <dgm:cxn modelId="{98CD08C3-B310-44AC-8AD9-EAD87B18342D}" srcId="{3B1ECB28-0D6D-427A-B1BF-CAE9F7C2ABE7}" destId="{0FA4B976-3146-4533-B02A-2148EF9A8F3C}" srcOrd="0" destOrd="0" parTransId="{4D8EC0F8-5A40-4ACD-BBF1-51DB8CE6F168}" sibTransId="{D1CBB557-63C5-441E-918A-FD461337DAC5}"/>
    <dgm:cxn modelId="{8E54AF58-C1E7-4A12-8BBA-C8E36E397572}" srcId="{3B1ECB28-0D6D-427A-B1BF-CAE9F7C2ABE7}" destId="{91164BDB-0F1A-400F-BFB3-12ADB8D22AE6}" srcOrd="2" destOrd="0" parTransId="{4B960829-FA42-48F6-957A-F46E37787AAD}" sibTransId="{68C5EC4C-1C1A-43DD-9CDF-607A34592FD3}"/>
    <dgm:cxn modelId="{6C226363-80C2-472B-809A-75DC29CAAE6C}" type="presOf" srcId="{78947DB9-A3D6-4220-8702-CC2509CEBE56}" destId="{B15EDD21-AAB6-4101-B29B-B1BD2B6A8DD4}" srcOrd="0" destOrd="0" presId="urn:microsoft.com/office/officeart/2005/8/layout/vProcess5"/>
    <dgm:cxn modelId="{001E3372-A9FE-43F4-8336-70857FE04ED8}" type="presOf" srcId="{82404EE8-AC2A-4B74-ADA2-760B0BB16939}" destId="{0E9EFF08-DFFF-4A00-AFF1-ABE04B9B9A6C}" srcOrd="1" destOrd="0" presId="urn:microsoft.com/office/officeart/2005/8/layout/vProcess5"/>
    <dgm:cxn modelId="{A2827EA5-E49C-41B8-81EE-157F0C9DE8E1}" type="presOf" srcId="{0FA4B976-3146-4533-B02A-2148EF9A8F3C}" destId="{7941AE90-F95A-464C-971A-3538D9804F62}" srcOrd="1" destOrd="0" presId="urn:microsoft.com/office/officeart/2005/8/layout/vProcess5"/>
    <dgm:cxn modelId="{5ABA8D13-C366-4BFE-B4C3-7FC27BAF8568}" type="presOf" srcId="{0FA4B976-3146-4533-B02A-2148EF9A8F3C}" destId="{9F0CD02D-EC6E-4542-AA23-5F6A31084A7E}" srcOrd="0" destOrd="0" presId="urn:microsoft.com/office/officeart/2005/8/layout/vProcess5"/>
    <dgm:cxn modelId="{D7620B97-B2D7-40AC-BFE0-B9916702BE0E}" type="presOf" srcId="{91164BDB-0F1A-400F-BFB3-12ADB8D22AE6}" destId="{3413FD74-F139-4CCD-8384-F35F73556C1B}" srcOrd="1" destOrd="0" presId="urn:microsoft.com/office/officeart/2005/8/layout/vProcess5"/>
    <dgm:cxn modelId="{C3A28B63-803B-4362-8166-E37368FD9250}" type="presOf" srcId="{91164BDB-0F1A-400F-BFB3-12ADB8D22AE6}" destId="{B2CB6535-45CA-44BC-B573-65575EAB7A96}" srcOrd="0" destOrd="0" presId="urn:microsoft.com/office/officeart/2005/8/layout/vProcess5"/>
    <dgm:cxn modelId="{2A610E3F-3AE9-4A8F-9A66-28E1F7BD84B4}" srcId="{3B1ECB28-0D6D-427A-B1BF-CAE9F7C2ABE7}" destId="{82404EE8-AC2A-4B74-ADA2-760B0BB16939}" srcOrd="1" destOrd="0" parTransId="{307B743B-FBC0-4BB5-9208-E9ECC28D2415}" sibTransId="{78947DB9-A3D6-4220-8702-CC2509CEBE56}"/>
    <dgm:cxn modelId="{A344C9F5-85FC-411D-828A-6710C6EEB1D4}" type="presOf" srcId="{82404EE8-AC2A-4B74-ADA2-760B0BB16939}" destId="{64A0F2D5-E163-439F-849D-C2BF2F2C79F6}" srcOrd="0" destOrd="0" presId="urn:microsoft.com/office/officeart/2005/8/layout/vProcess5"/>
    <dgm:cxn modelId="{9EE4FCAA-C76F-487F-9201-FC4ABBB8B2ED}" type="presParOf" srcId="{0D78EDD2-8797-4783-90F6-2A8FA2A8D4EE}" destId="{8767744D-8D46-4B1E-BDF0-ED8EDBEACCB0}" srcOrd="0" destOrd="0" presId="urn:microsoft.com/office/officeart/2005/8/layout/vProcess5"/>
    <dgm:cxn modelId="{099A5A41-3A5C-408A-B70B-115DD061EECE}" type="presParOf" srcId="{0D78EDD2-8797-4783-90F6-2A8FA2A8D4EE}" destId="{9F0CD02D-EC6E-4542-AA23-5F6A31084A7E}" srcOrd="1" destOrd="0" presId="urn:microsoft.com/office/officeart/2005/8/layout/vProcess5"/>
    <dgm:cxn modelId="{470DD4C7-353E-4B79-B26F-E968ED3497C5}" type="presParOf" srcId="{0D78EDD2-8797-4783-90F6-2A8FA2A8D4EE}" destId="{64A0F2D5-E163-439F-849D-C2BF2F2C79F6}" srcOrd="2" destOrd="0" presId="urn:microsoft.com/office/officeart/2005/8/layout/vProcess5"/>
    <dgm:cxn modelId="{E733CD8D-39D3-4E49-A6DC-FD93625B1B8D}" type="presParOf" srcId="{0D78EDD2-8797-4783-90F6-2A8FA2A8D4EE}" destId="{B2CB6535-45CA-44BC-B573-65575EAB7A96}" srcOrd="3" destOrd="0" presId="urn:microsoft.com/office/officeart/2005/8/layout/vProcess5"/>
    <dgm:cxn modelId="{39579761-D768-4E02-9872-EFC37EA1E609}" type="presParOf" srcId="{0D78EDD2-8797-4783-90F6-2A8FA2A8D4EE}" destId="{CA6FDC80-20CC-4C01-92C2-852BB7B4FA74}" srcOrd="4" destOrd="0" presId="urn:microsoft.com/office/officeart/2005/8/layout/vProcess5"/>
    <dgm:cxn modelId="{54468883-B681-46EE-B3C0-09CCAFC37AE3}" type="presParOf" srcId="{0D78EDD2-8797-4783-90F6-2A8FA2A8D4EE}" destId="{B15EDD21-AAB6-4101-B29B-B1BD2B6A8DD4}" srcOrd="5" destOrd="0" presId="urn:microsoft.com/office/officeart/2005/8/layout/vProcess5"/>
    <dgm:cxn modelId="{9D9EC877-5818-4E21-9C15-A4EEB190B739}" type="presParOf" srcId="{0D78EDD2-8797-4783-90F6-2A8FA2A8D4EE}" destId="{7941AE90-F95A-464C-971A-3538D9804F62}" srcOrd="6" destOrd="0" presId="urn:microsoft.com/office/officeart/2005/8/layout/vProcess5"/>
    <dgm:cxn modelId="{A4DAAF88-397D-4EC9-8B38-AD0564267761}" type="presParOf" srcId="{0D78EDD2-8797-4783-90F6-2A8FA2A8D4EE}" destId="{0E9EFF08-DFFF-4A00-AFF1-ABE04B9B9A6C}" srcOrd="7" destOrd="0" presId="urn:microsoft.com/office/officeart/2005/8/layout/vProcess5"/>
    <dgm:cxn modelId="{DF3F5E97-8EC0-43E0-830C-8330094BAD92}" type="presParOf" srcId="{0D78EDD2-8797-4783-90F6-2A8FA2A8D4EE}" destId="{3413FD74-F139-4CCD-8384-F35F73556C1B}" srcOrd="8" destOrd="0" presId="urn:microsoft.com/office/officeart/2005/8/layout/vProcess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22E5F0-45D0-438C-B6AE-11BE810EF674}" type="doc">
      <dgm:prSet loTypeId="urn:microsoft.com/office/officeart/2005/8/layout/hList3" loCatId="list" qsTypeId="urn:microsoft.com/office/officeart/2005/8/quickstyle/3d1" qsCatId="3D" csTypeId="urn:microsoft.com/office/officeart/2005/8/colors/colorful4" csCatId="colorful" phldr="1"/>
      <dgm:spPr/>
      <dgm:t>
        <a:bodyPr/>
        <a:lstStyle/>
        <a:p>
          <a:endParaRPr lang="zh-CN" altLang="en-US"/>
        </a:p>
      </dgm:t>
    </dgm:pt>
    <dgm:pt modelId="{56ED4670-5839-4054-90BF-9521E19F3616}">
      <dgm:prSet phldrT="[文本]" phldr="0" custT="1"/>
      <dgm:spPr/>
      <dgm:t>
        <a:bodyPr vert="horz" wrap="square"/>
        <a:p>
          <a:pPr>
            <a:lnSpc>
              <a:spcPct val="100000"/>
            </a:lnSpc>
            <a:spcBef>
              <a:spcPct val="0"/>
            </a:spcBef>
            <a:spcAft>
              <a:spcPct val="35000"/>
            </a:spcAft>
          </a:pPr>
          <a:r>
            <a:rPr lang="zh-CN" altLang="en-US" sz="4000" dirty="0" smtClean="0">
              <a:solidFill>
                <a:schemeClr val="tx1"/>
              </a:solidFill>
            </a:rPr>
            <a:t>宏观环境</a:t>
          </a:r>
          <a:r>
            <a:rPr lang="zh-CN" altLang="en-US" sz="4000" dirty="0" smtClean="0">
              <a:solidFill>
                <a:schemeClr val="tx1"/>
              </a:solidFill>
            </a:rPr>
            <a:t/>
          </a:r>
          <a:endParaRPr lang="zh-CN" altLang="en-US" sz="4000" dirty="0" smtClean="0">
            <a:solidFill>
              <a:schemeClr val="tx1"/>
            </a:solidFill>
          </a:endParaRPr>
        </a:p>
      </dgm:t>
    </dgm:pt>
    <dgm:pt modelId="{D6ACE9FE-A4FA-4050-983F-9CA8B3FBC64A}" cxnId="{2E9E2C7E-0A74-4BCD-976F-DEE94E9D5BA2}" type="parTrans">
      <dgm:prSet/>
      <dgm:spPr/>
      <dgm:t>
        <a:bodyPr/>
        <a:lstStyle/>
        <a:p>
          <a:endParaRPr lang="zh-CN" altLang="en-US"/>
        </a:p>
      </dgm:t>
    </dgm:pt>
    <dgm:pt modelId="{2AE694CA-1FA7-4E51-BBF3-0698E3D2704C}" cxnId="{2E9E2C7E-0A74-4BCD-976F-DEE94E9D5BA2}" type="sibTrans">
      <dgm:prSet/>
      <dgm:spPr/>
      <dgm:t>
        <a:bodyPr/>
        <a:lstStyle/>
        <a:p>
          <a:endParaRPr lang="zh-CN" altLang="en-US"/>
        </a:p>
      </dgm:t>
    </dgm:pt>
    <dgm:pt modelId="{C1FBDD61-6CBC-4BE1-81A8-76F261977290}">
      <dgm:prSet phldrT="[文本]" phldr="0" custT="1"/>
      <dgm:spPr/>
      <dgm:t>
        <a:bodyPr vert="horz" wrap="square"/>
        <a:p>
          <a:pPr>
            <a:lnSpc>
              <a:spcPct val="100000"/>
            </a:lnSpc>
            <a:spcBef>
              <a:spcPct val="0"/>
            </a:spcBef>
            <a:spcAft>
              <a:spcPct val="35000"/>
            </a:spcAft>
          </a:pPr>
          <a:r>
            <a:rPr lang="zh-CN" altLang="en-US" sz="3200" dirty="0" smtClean="0">
              <a:solidFill>
                <a:schemeClr val="tx1"/>
              </a:solidFill>
            </a:rPr>
            <a:t>政治</a:t>
          </a:r>
          <a:r>
            <a:rPr lang="en-US" altLang="zh-CN" sz="3200" dirty="0" smtClean="0">
              <a:solidFill>
                <a:schemeClr val="tx1"/>
              </a:solidFill>
            </a:rPr>
            <a:t/>
          </a:r>
          <a:endParaRPr lang="en-US" altLang="zh-CN" sz="3200" dirty="0" smtClean="0">
            <a:solidFill>
              <a:schemeClr val="tx1"/>
            </a:solidFill>
          </a:endParaRPr>
        </a:p>
        <a:p>
          <a:pPr>
            <a:lnSpc>
              <a:spcPct val="100000"/>
            </a:lnSpc>
            <a:spcBef>
              <a:spcPct val="0"/>
            </a:spcBef>
            <a:spcAft>
              <a:spcPct val="35000"/>
            </a:spcAft>
          </a:pPr>
          <a:r>
            <a:rPr lang="zh-CN" altLang="en-US" sz="3200" dirty="0" smtClean="0">
              <a:solidFill>
                <a:schemeClr val="tx1"/>
              </a:solidFill>
            </a:rPr>
            <a:t>法律</a:t>
          </a:r>
          <a:r>
            <a:rPr lang="en-US" altLang="zh-CN" sz="3200" dirty="0" smtClean="0">
              <a:solidFill>
                <a:schemeClr val="tx1"/>
              </a:solidFill>
            </a:rPr>
            <a:t/>
          </a:r>
          <a:endParaRPr lang="en-US" altLang="zh-CN" sz="3200" dirty="0" smtClean="0">
            <a:solidFill>
              <a:schemeClr val="tx1"/>
            </a:solidFill>
          </a:endParaRPr>
        </a:p>
        <a:p>
          <a:pPr>
            <a:lnSpc>
              <a:spcPct val="100000"/>
            </a:lnSpc>
            <a:spcBef>
              <a:spcPct val="0"/>
            </a:spcBef>
            <a:spcAft>
              <a:spcPct val="35000"/>
            </a:spcAft>
          </a:pPr>
          <a:r>
            <a:rPr lang="zh-CN" altLang="en-US" sz="3200" dirty="0" smtClean="0">
              <a:solidFill>
                <a:schemeClr val="tx1"/>
              </a:solidFill>
            </a:rPr>
            <a:t>环境</a:t>
          </a:r>
          <a:r>
            <a:rPr lang="zh-CN" altLang="en-US" sz="3200" dirty="0" smtClean="0">
              <a:solidFill>
                <a:schemeClr val="tx1"/>
              </a:solidFill>
            </a:rPr>
            <a:t/>
          </a:r>
          <a:endParaRPr lang="zh-CN" altLang="en-US" sz="3200" dirty="0" smtClean="0">
            <a:solidFill>
              <a:schemeClr val="tx1"/>
            </a:solidFill>
          </a:endParaRPr>
        </a:p>
      </dgm:t>
    </dgm:pt>
    <dgm:pt modelId="{5691FD00-D9B5-4FD1-9F0F-8877845B283B}" cxnId="{3A44A95D-52E4-43E6-84DA-8AD0A239AD3A}" type="parTrans">
      <dgm:prSet/>
      <dgm:spPr/>
      <dgm:t>
        <a:bodyPr/>
        <a:lstStyle/>
        <a:p>
          <a:endParaRPr lang="zh-CN" altLang="en-US"/>
        </a:p>
      </dgm:t>
    </dgm:pt>
    <dgm:pt modelId="{43D62A16-03BB-4DF0-B16C-47167E490DD8}" cxnId="{3A44A95D-52E4-43E6-84DA-8AD0A239AD3A}" type="sibTrans">
      <dgm:prSet/>
      <dgm:spPr/>
      <dgm:t>
        <a:bodyPr/>
        <a:lstStyle/>
        <a:p>
          <a:endParaRPr lang="zh-CN" altLang="en-US"/>
        </a:p>
      </dgm:t>
    </dgm:pt>
    <dgm:pt modelId="{0040EAEA-95EE-484D-A22A-4F59BF376F0E}">
      <dgm:prSet phldrT="[文本]" phldr="0" custT="1"/>
      <dgm:spPr/>
      <dgm:t>
        <a:bodyPr vert="horz" wrap="square"/>
        <a:p>
          <a:pPr>
            <a:lnSpc>
              <a:spcPct val="100000"/>
            </a:lnSpc>
            <a:spcBef>
              <a:spcPct val="0"/>
            </a:spcBef>
            <a:spcAft>
              <a:spcPct val="35000"/>
            </a:spcAft>
          </a:pPr>
          <a:r>
            <a:rPr lang="zh-CN" altLang="en-US" sz="3200" dirty="0" smtClean="0">
              <a:solidFill>
                <a:schemeClr val="tx1"/>
              </a:solidFill>
            </a:rPr>
            <a:t>经济</a:t>
          </a:r>
          <a:r>
            <a:rPr lang="en-US" altLang="zh-CN" sz="3200" dirty="0" smtClean="0">
              <a:solidFill>
                <a:schemeClr val="tx1"/>
              </a:solidFill>
            </a:rPr>
            <a:t/>
          </a:r>
          <a:endParaRPr lang="en-US" altLang="zh-CN" sz="3200" dirty="0" smtClean="0">
            <a:solidFill>
              <a:schemeClr val="tx1"/>
            </a:solidFill>
          </a:endParaRPr>
        </a:p>
        <a:p>
          <a:pPr>
            <a:lnSpc>
              <a:spcPct val="100000"/>
            </a:lnSpc>
            <a:spcBef>
              <a:spcPct val="0"/>
            </a:spcBef>
            <a:spcAft>
              <a:spcPct val="35000"/>
            </a:spcAft>
          </a:pPr>
          <a:r>
            <a:rPr lang="zh-CN" altLang="en-US" sz="3200" dirty="0" smtClean="0">
              <a:solidFill>
                <a:schemeClr val="tx1"/>
              </a:solidFill>
            </a:rPr>
            <a:t>环境</a:t>
          </a:r>
          <a:r>
            <a:rPr lang="zh-CN" altLang="en-US" sz="3200" dirty="0" smtClean="0">
              <a:solidFill>
                <a:schemeClr val="tx1"/>
              </a:solidFill>
            </a:rPr>
            <a:t/>
          </a:r>
          <a:endParaRPr lang="zh-CN" altLang="en-US" sz="3200" dirty="0" smtClean="0">
            <a:solidFill>
              <a:schemeClr val="tx1"/>
            </a:solidFill>
          </a:endParaRPr>
        </a:p>
      </dgm:t>
    </dgm:pt>
    <dgm:pt modelId="{111AB410-C491-4A31-A4D0-3BAC54F9EEA6}" cxnId="{00457D0E-46D9-4932-A7E8-9CF92AEAD816}" type="parTrans">
      <dgm:prSet/>
      <dgm:spPr/>
      <dgm:t>
        <a:bodyPr/>
        <a:lstStyle/>
        <a:p>
          <a:endParaRPr lang="zh-CN" altLang="en-US"/>
        </a:p>
      </dgm:t>
    </dgm:pt>
    <dgm:pt modelId="{18A98E45-E500-47C0-AE3B-FF14AAFFF198}" cxnId="{00457D0E-46D9-4932-A7E8-9CF92AEAD816}" type="sibTrans">
      <dgm:prSet/>
      <dgm:spPr/>
      <dgm:t>
        <a:bodyPr/>
        <a:lstStyle/>
        <a:p>
          <a:endParaRPr lang="zh-CN" altLang="en-US"/>
        </a:p>
      </dgm:t>
    </dgm:pt>
    <dgm:pt modelId="{29DF86ED-0A0B-4973-AEE6-35E2F5A9EDEA}">
      <dgm:prSet phldrT="[文本]" phldr="0" custT="1"/>
      <dgm:spPr/>
      <dgm:t>
        <a:bodyPr vert="horz" wrap="square"/>
        <a:p>
          <a:pPr>
            <a:lnSpc>
              <a:spcPct val="100000"/>
            </a:lnSpc>
            <a:spcBef>
              <a:spcPct val="0"/>
            </a:spcBef>
            <a:spcAft>
              <a:spcPct val="35000"/>
            </a:spcAft>
          </a:pPr>
          <a:r>
            <a:rPr lang="zh-CN" altLang="en-US" sz="3200" dirty="0" smtClean="0">
              <a:solidFill>
                <a:schemeClr val="tx1"/>
              </a:solidFill>
            </a:rPr>
            <a:t>社会</a:t>
          </a:r>
          <a:r>
            <a:rPr lang="en-US" altLang="zh-CN" sz="3200" dirty="0" smtClean="0">
              <a:solidFill>
                <a:schemeClr val="tx1"/>
              </a:solidFill>
            </a:rPr>
            <a:t/>
          </a:r>
          <a:endParaRPr lang="en-US" altLang="zh-CN" sz="3200" dirty="0" smtClean="0">
            <a:solidFill>
              <a:schemeClr val="tx1"/>
            </a:solidFill>
          </a:endParaRPr>
        </a:p>
        <a:p>
          <a:pPr>
            <a:lnSpc>
              <a:spcPct val="100000"/>
            </a:lnSpc>
            <a:spcBef>
              <a:spcPct val="0"/>
            </a:spcBef>
            <a:spcAft>
              <a:spcPct val="35000"/>
            </a:spcAft>
          </a:pPr>
          <a:r>
            <a:rPr lang="zh-CN" altLang="en-US" sz="3200" dirty="0" smtClean="0">
              <a:solidFill>
                <a:schemeClr val="tx1"/>
              </a:solidFill>
            </a:rPr>
            <a:t>文化</a:t>
          </a:r>
          <a:r>
            <a:rPr lang="en-US" altLang="zh-CN" sz="3200" dirty="0" smtClean="0">
              <a:solidFill>
                <a:schemeClr val="tx1"/>
              </a:solidFill>
            </a:rPr>
            <a:t/>
          </a:r>
          <a:endParaRPr lang="en-US" altLang="zh-CN" sz="3200" dirty="0" smtClean="0">
            <a:solidFill>
              <a:schemeClr val="tx1"/>
            </a:solidFill>
          </a:endParaRPr>
        </a:p>
        <a:p>
          <a:pPr>
            <a:lnSpc>
              <a:spcPct val="100000"/>
            </a:lnSpc>
            <a:spcBef>
              <a:spcPct val="0"/>
            </a:spcBef>
            <a:spcAft>
              <a:spcPct val="35000"/>
            </a:spcAft>
          </a:pPr>
          <a:r>
            <a:rPr lang="zh-CN" altLang="en-US" sz="3200" dirty="0" smtClean="0">
              <a:solidFill>
                <a:schemeClr val="tx1"/>
              </a:solidFill>
            </a:rPr>
            <a:t>环境</a:t>
          </a:r>
          <a:r>
            <a:rPr lang="zh-CN" altLang="en-US" sz="3200" dirty="0" smtClean="0">
              <a:solidFill>
                <a:schemeClr val="tx1"/>
              </a:solidFill>
            </a:rPr>
            <a:t/>
          </a:r>
          <a:endParaRPr lang="zh-CN" altLang="en-US" sz="3200" dirty="0" smtClean="0">
            <a:solidFill>
              <a:schemeClr val="tx1"/>
            </a:solidFill>
          </a:endParaRPr>
        </a:p>
      </dgm:t>
    </dgm:pt>
    <dgm:pt modelId="{D44BF885-10C0-4291-9657-FC7389219E8C}" cxnId="{12F95D1B-6AF8-4455-BED3-2441D24F9DC9}" type="parTrans">
      <dgm:prSet/>
      <dgm:spPr/>
      <dgm:t>
        <a:bodyPr/>
        <a:lstStyle/>
        <a:p>
          <a:endParaRPr lang="zh-CN" altLang="en-US"/>
        </a:p>
      </dgm:t>
    </dgm:pt>
    <dgm:pt modelId="{7D9ACFCF-7F5D-40C7-AB93-17254447F3F4}" cxnId="{12F95D1B-6AF8-4455-BED3-2441D24F9DC9}" type="sibTrans">
      <dgm:prSet/>
      <dgm:spPr/>
      <dgm:t>
        <a:bodyPr/>
        <a:lstStyle/>
        <a:p>
          <a:endParaRPr lang="zh-CN" altLang="en-US"/>
        </a:p>
      </dgm:t>
    </dgm:pt>
    <dgm:pt modelId="{B32E0246-5529-4274-A0A9-58B64B17B8ED}">
      <dgm:prSet phldrT="[文本]" phldr="0" custT="1"/>
      <dgm:spPr/>
      <dgm:t>
        <a:bodyPr vert="horz" wrap="square"/>
        <a:p>
          <a:pPr>
            <a:lnSpc>
              <a:spcPct val="100000"/>
            </a:lnSpc>
            <a:spcBef>
              <a:spcPct val="0"/>
            </a:spcBef>
            <a:spcAft>
              <a:spcPct val="35000"/>
            </a:spcAft>
          </a:pPr>
          <a:r>
            <a:rPr lang="zh-CN" altLang="en-US" sz="3200" dirty="0" smtClean="0">
              <a:solidFill>
                <a:schemeClr val="tx1"/>
              </a:solidFill>
            </a:rPr>
            <a:t>技术</a:t>
          </a:r>
          <a:r>
            <a:rPr lang="en-US" altLang="zh-CN" sz="3200" dirty="0" smtClean="0">
              <a:solidFill>
                <a:schemeClr val="tx1"/>
              </a:solidFill>
            </a:rPr>
            <a:t/>
          </a:r>
          <a:endParaRPr lang="en-US" altLang="zh-CN" sz="3200" dirty="0" smtClean="0">
            <a:solidFill>
              <a:schemeClr val="tx1"/>
            </a:solidFill>
          </a:endParaRPr>
        </a:p>
        <a:p>
          <a:pPr>
            <a:lnSpc>
              <a:spcPct val="100000"/>
            </a:lnSpc>
            <a:spcBef>
              <a:spcPct val="0"/>
            </a:spcBef>
            <a:spcAft>
              <a:spcPct val="35000"/>
            </a:spcAft>
          </a:pPr>
          <a:r>
            <a:rPr lang="zh-CN" altLang="en-US" sz="3200" dirty="0" smtClean="0">
              <a:solidFill>
                <a:schemeClr val="tx1"/>
              </a:solidFill>
            </a:rPr>
            <a:t>环境</a:t>
          </a:r>
          <a:r>
            <a:rPr lang="zh-CN" altLang="en-US" sz="3200" dirty="0" smtClean="0">
              <a:solidFill>
                <a:schemeClr val="tx1"/>
              </a:solidFill>
            </a:rPr>
            <a:t/>
          </a:r>
          <a:endParaRPr lang="zh-CN" altLang="en-US" sz="3200" dirty="0" smtClean="0">
            <a:solidFill>
              <a:schemeClr val="tx1"/>
            </a:solidFill>
          </a:endParaRPr>
        </a:p>
      </dgm:t>
    </dgm:pt>
    <dgm:pt modelId="{BBA55747-CD0E-4A3D-A5DD-ECB551F16C0B}" cxnId="{DB683769-0912-4A66-B718-E9907503FFDC}" type="parTrans">
      <dgm:prSet/>
      <dgm:spPr/>
      <dgm:t>
        <a:bodyPr/>
        <a:lstStyle/>
        <a:p>
          <a:endParaRPr lang="zh-CN" altLang="en-US"/>
        </a:p>
      </dgm:t>
    </dgm:pt>
    <dgm:pt modelId="{829D1F66-51A2-4637-8164-6E26AB971A90}" cxnId="{DB683769-0912-4A66-B718-E9907503FFDC}" type="sibTrans">
      <dgm:prSet/>
      <dgm:spPr/>
      <dgm:t>
        <a:bodyPr/>
        <a:lstStyle/>
        <a:p>
          <a:endParaRPr lang="zh-CN" altLang="en-US"/>
        </a:p>
      </dgm:t>
    </dgm:pt>
    <dgm:pt modelId="{43EE19CF-3353-4C40-B253-A58B24A28BBB}" type="pres">
      <dgm:prSet presAssocID="{5022E5F0-45D0-438C-B6AE-11BE810EF674}" presName="composite" presStyleCnt="0">
        <dgm:presLayoutVars>
          <dgm:chMax val="1"/>
          <dgm:dir/>
          <dgm:resizeHandles val="exact"/>
        </dgm:presLayoutVars>
      </dgm:prSet>
      <dgm:spPr/>
      <dgm:t>
        <a:bodyPr/>
        <a:lstStyle/>
        <a:p>
          <a:endParaRPr lang="zh-CN" altLang="en-US"/>
        </a:p>
      </dgm:t>
    </dgm:pt>
    <dgm:pt modelId="{0A07D9AD-DB43-4F74-8FA9-9FDAB871BC45}" type="pres">
      <dgm:prSet presAssocID="{56ED4670-5839-4054-90BF-9521E19F3616}" presName="roof" presStyleLbl="dkBgShp" presStyleIdx="0" presStyleCnt="2" custLinFactNeighborX="-391" custLinFactNeighborY="2603"/>
      <dgm:spPr/>
      <dgm:t>
        <a:bodyPr/>
        <a:lstStyle/>
        <a:p>
          <a:endParaRPr lang="zh-CN" altLang="en-US"/>
        </a:p>
      </dgm:t>
    </dgm:pt>
    <dgm:pt modelId="{F9569DB7-D65F-465D-B122-87C2BA9DA841}" type="pres">
      <dgm:prSet presAssocID="{56ED4670-5839-4054-90BF-9521E19F3616}" presName="pillars" presStyleCnt="0"/>
      <dgm:spPr/>
      <dgm:t>
        <a:bodyPr/>
        <a:lstStyle/>
        <a:p>
          <a:endParaRPr lang="zh-CN" altLang="en-US"/>
        </a:p>
      </dgm:t>
    </dgm:pt>
    <dgm:pt modelId="{DC8752A5-F17A-4C52-925B-BCEDDDC719C7}" type="pres">
      <dgm:prSet presAssocID="{56ED4670-5839-4054-90BF-9521E19F3616}" presName="pillar1" presStyleLbl="node1" presStyleIdx="0" presStyleCnt="4">
        <dgm:presLayoutVars>
          <dgm:bulletEnabled val="1"/>
        </dgm:presLayoutVars>
      </dgm:prSet>
      <dgm:spPr/>
      <dgm:t>
        <a:bodyPr/>
        <a:lstStyle/>
        <a:p>
          <a:endParaRPr lang="zh-CN" altLang="en-US"/>
        </a:p>
      </dgm:t>
    </dgm:pt>
    <dgm:pt modelId="{366497E4-4B18-43DA-ADE7-BA309514B450}" type="pres">
      <dgm:prSet presAssocID="{0040EAEA-95EE-484D-A22A-4F59BF376F0E}" presName="pillarX" presStyleLbl="node1" presStyleIdx="1" presStyleCnt="4">
        <dgm:presLayoutVars>
          <dgm:bulletEnabled val="1"/>
        </dgm:presLayoutVars>
      </dgm:prSet>
      <dgm:spPr/>
      <dgm:t>
        <a:bodyPr/>
        <a:lstStyle/>
        <a:p>
          <a:endParaRPr lang="zh-CN" altLang="en-US"/>
        </a:p>
      </dgm:t>
    </dgm:pt>
    <dgm:pt modelId="{AB2EA801-84E3-4270-9C21-D50ED9CFA2BD}" type="pres">
      <dgm:prSet presAssocID="{29DF86ED-0A0B-4973-AEE6-35E2F5A9EDEA}" presName="pillarX" presStyleLbl="node1" presStyleIdx="2" presStyleCnt="4">
        <dgm:presLayoutVars>
          <dgm:bulletEnabled val="1"/>
        </dgm:presLayoutVars>
      </dgm:prSet>
      <dgm:spPr/>
      <dgm:t>
        <a:bodyPr/>
        <a:lstStyle/>
        <a:p>
          <a:endParaRPr lang="zh-CN" altLang="en-US"/>
        </a:p>
      </dgm:t>
    </dgm:pt>
    <dgm:pt modelId="{775B68BB-B0B9-4575-853C-8E9177100BC5}" type="pres">
      <dgm:prSet presAssocID="{B32E0246-5529-4274-A0A9-58B64B17B8ED}" presName="pillarX" presStyleLbl="node1" presStyleIdx="3" presStyleCnt="4">
        <dgm:presLayoutVars>
          <dgm:bulletEnabled val="1"/>
        </dgm:presLayoutVars>
      </dgm:prSet>
      <dgm:spPr/>
      <dgm:t>
        <a:bodyPr/>
        <a:lstStyle/>
        <a:p>
          <a:endParaRPr lang="zh-CN" altLang="en-US"/>
        </a:p>
      </dgm:t>
    </dgm:pt>
    <dgm:pt modelId="{150FACBA-C937-4A99-8584-E77A11314358}" type="pres">
      <dgm:prSet presAssocID="{56ED4670-5839-4054-90BF-9521E19F3616}" presName="base" presStyleLbl="dkBgShp" presStyleIdx="1" presStyleCnt="2"/>
      <dgm:spPr/>
      <dgm:t>
        <a:bodyPr/>
        <a:lstStyle/>
        <a:p>
          <a:endParaRPr lang="zh-CN" altLang="en-US"/>
        </a:p>
      </dgm:t>
    </dgm:pt>
  </dgm:ptLst>
  <dgm:cxnLst>
    <dgm:cxn modelId="{2E9E2C7E-0A74-4BCD-976F-DEE94E9D5BA2}" srcId="{5022E5F0-45D0-438C-B6AE-11BE810EF674}" destId="{56ED4670-5839-4054-90BF-9521E19F3616}" srcOrd="0" destOrd="0" parTransId="{D6ACE9FE-A4FA-4050-983F-9CA8B3FBC64A}" sibTransId="{2AE694CA-1FA7-4E51-BBF3-0698E3D2704C}"/>
    <dgm:cxn modelId="{3A44A95D-52E4-43E6-84DA-8AD0A239AD3A}" srcId="{56ED4670-5839-4054-90BF-9521E19F3616}" destId="{C1FBDD61-6CBC-4BE1-81A8-76F261977290}" srcOrd="0" destOrd="0" parTransId="{5691FD00-D9B5-4FD1-9F0F-8877845B283B}" sibTransId="{43D62A16-03BB-4DF0-B16C-47167E490DD8}"/>
    <dgm:cxn modelId="{00457D0E-46D9-4932-A7E8-9CF92AEAD816}" srcId="{56ED4670-5839-4054-90BF-9521E19F3616}" destId="{0040EAEA-95EE-484D-A22A-4F59BF376F0E}" srcOrd="1" destOrd="0" parTransId="{111AB410-C491-4A31-A4D0-3BAC54F9EEA6}" sibTransId="{18A98E45-E500-47C0-AE3B-FF14AAFFF198}"/>
    <dgm:cxn modelId="{12F95D1B-6AF8-4455-BED3-2441D24F9DC9}" srcId="{56ED4670-5839-4054-90BF-9521E19F3616}" destId="{29DF86ED-0A0B-4973-AEE6-35E2F5A9EDEA}" srcOrd="2" destOrd="0" parTransId="{D44BF885-10C0-4291-9657-FC7389219E8C}" sibTransId="{7D9ACFCF-7F5D-40C7-AB93-17254447F3F4}"/>
    <dgm:cxn modelId="{DB683769-0912-4A66-B718-E9907503FFDC}" srcId="{56ED4670-5839-4054-90BF-9521E19F3616}" destId="{B32E0246-5529-4274-A0A9-58B64B17B8ED}" srcOrd="3" destOrd="0" parTransId="{BBA55747-CD0E-4A3D-A5DD-ECB551F16C0B}" sibTransId="{829D1F66-51A2-4637-8164-6E26AB971A90}"/>
    <dgm:cxn modelId="{522B03A7-FB57-42AB-A97F-533F637A392B}" type="presOf" srcId="{5022E5F0-45D0-438C-B6AE-11BE810EF674}" destId="{43EE19CF-3353-4C40-B253-A58B24A28BBB}" srcOrd="0" destOrd="0" presId="urn:microsoft.com/office/officeart/2005/8/layout/hList3"/>
    <dgm:cxn modelId="{84316DE3-166C-4CF5-8530-89465B4D469E}" type="presParOf" srcId="{43EE19CF-3353-4C40-B253-A58B24A28BBB}" destId="{0A07D9AD-DB43-4F74-8FA9-9FDAB871BC45}" srcOrd="0" destOrd="0" presId="urn:microsoft.com/office/officeart/2005/8/layout/hList3"/>
    <dgm:cxn modelId="{ACC85659-8C05-4CC1-8182-4B0E253BF082}" type="presOf" srcId="{56ED4670-5839-4054-90BF-9521E19F3616}" destId="{0A07D9AD-DB43-4F74-8FA9-9FDAB871BC45}" srcOrd="0" destOrd="0" presId="urn:microsoft.com/office/officeart/2005/8/layout/hList3"/>
    <dgm:cxn modelId="{A4FE0DE6-EA11-4F34-8247-E54EC4587476}" type="presParOf" srcId="{43EE19CF-3353-4C40-B253-A58B24A28BBB}" destId="{F9569DB7-D65F-465D-B122-87C2BA9DA841}" srcOrd="1" destOrd="0" presId="urn:microsoft.com/office/officeart/2005/8/layout/hList3"/>
    <dgm:cxn modelId="{5CAC0674-9FAA-4074-8580-F65A5C6D166F}" type="presParOf" srcId="{F9569DB7-D65F-465D-B122-87C2BA9DA841}" destId="{DC8752A5-F17A-4C52-925B-BCEDDDC719C7}" srcOrd="0" destOrd="1" presId="urn:microsoft.com/office/officeart/2005/8/layout/hList3"/>
    <dgm:cxn modelId="{2442047C-7B37-4028-BF59-85911C8B2417}" type="presOf" srcId="{C1FBDD61-6CBC-4BE1-81A8-76F261977290}" destId="{DC8752A5-F17A-4C52-925B-BCEDDDC719C7}" srcOrd="0" destOrd="0" presId="urn:microsoft.com/office/officeart/2005/8/layout/hList3"/>
    <dgm:cxn modelId="{AB54DB98-B543-4FD9-AD3B-D35A1A0936F0}" type="presParOf" srcId="{F9569DB7-D65F-465D-B122-87C2BA9DA841}" destId="{366497E4-4B18-43DA-ADE7-BA309514B450}" srcOrd="1" destOrd="1" presId="urn:microsoft.com/office/officeart/2005/8/layout/hList3"/>
    <dgm:cxn modelId="{9DC770C1-0971-4766-B861-CCAF4786D111}" type="presOf" srcId="{0040EAEA-95EE-484D-A22A-4F59BF376F0E}" destId="{366497E4-4B18-43DA-ADE7-BA309514B450}" srcOrd="0" destOrd="0" presId="urn:microsoft.com/office/officeart/2005/8/layout/hList3"/>
    <dgm:cxn modelId="{5B289AF4-86B7-4026-9F28-D3C4829E4748}" type="presParOf" srcId="{F9569DB7-D65F-465D-B122-87C2BA9DA841}" destId="{AB2EA801-84E3-4270-9C21-D50ED9CFA2BD}" srcOrd="2" destOrd="1" presId="urn:microsoft.com/office/officeart/2005/8/layout/hList3"/>
    <dgm:cxn modelId="{92169162-B9F4-4584-BCB4-5C6677965E07}" type="presOf" srcId="{29DF86ED-0A0B-4973-AEE6-35E2F5A9EDEA}" destId="{AB2EA801-84E3-4270-9C21-D50ED9CFA2BD}" srcOrd="0" destOrd="0" presId="urn:microsoft.com/office/officeart/2005/8/layout/hList3"/>
    <dgm:cxn modelId="{E0BD709C-9B1D-4F4F-A902-C96E5B27B8FC}" type="presParOf" srcId="{F9569DB7-D65F-465D-B122-87C2BA9DA841}" destId="{775B68BB-B0B9-4575-853C-8E9177100BC5}" srcOrd="3" destOrd="1" presId="urn:microsoft.com/office/officeart/2005/8/layout/hList3"/>
    <dgm:cxn modelId="{E1EF917C-1780-471D-86E4-B05F1CDC0779}" type="presOf" srcId="{B32E0246-5529-4274-A0A9-58B64B17B8ED}" destId="{775B68BB-B0B9-4575-853C-8E9177100BC5}" srcOrd="0" destOrd="0" presId="urn:microsoft.com/office/officeart/2005/8/layout/hList3"/>
    <dgm:cxn modelId="{0B00644D-1CF2-4626-A8A7-96A6E0DC43D7}" type="presParOf" srcId="{43EE19CF-3353-4C40-B253-A58B24A28BBB}" destId="{150FACBA-C937-4A99-8584-E77A11314358}" srcOrd="2" destOrd="0" presId="urn:microsoft.com/office/officeart/2005/8/layout/hList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1C6AA2-0D89-4E94-9CBE-6A47D346F40C}" type="doc">
      <dgm:prSet loTypeId="relationship" loCatId="relationship" qsTypeId="urn:microsoft.com/office/officeart/2005/8/quickstyle/simple4" qsCatId="simple" csTypeId="urn:microsoft.com/office/officeart/2005/8/colors/accent3_2" csCatId="accent1" phldr="1"/>
      <dgm:spPr/>
      <dgm:t>
        <a:bodyPr/>
        <a:lstStyle/>
        <a:p>
          <a:endParaRPr lang="zh-CN" altLang="en-US"/>
        </a:p>
      </dgm:t>
    </dgm:pt>
    <dgm:pt modelId="{82E4836A-FD0F-46A0-B376-5405245E503D}">
      <dgm:prSet phldrT="[文本]" phldr="0" custT="0"/>
      <dgm:spPr/>
      <dgm:t>
        <a:bodyPr vert="horz" wrap="square"/>
        <a:p>
          <a:pPr>
            <a:lnSpc>
              <a:spcPct val="100000"/>
            </a:lnSpc>
            <a:spcBef>
              <a:spcPct val="0"/>
            </a:spcBef>
            <a:spcAft>
              <a:spcPct val="35000"/>
            </a:spcAft>
          </a:pPr>
          <a:r>
            <a:rPr lang="zh-CN" altLang="en-US" b="1" dirty="0" smtClean="0">
              <a:solidFill>
                <a:schemeClr val="tx1"/>
              </a:solidFill>
            </a:rPr>
            <a:t>现代企业间的竞争</a:t>
          </a:r>
          <a:r>
            <a:rPr lang="zh-CN" altLang="en-US" b="1" dirty="0" smtClean="0">
              <a:solidFill>
                <a:schemeClr val="tx1"/>
              </a:solidFill>
            </a:rPr>
            <a:t/>
          </a:r>
          <a:endParaRPr lang="zh-CN" altLang="en-US" b="1" dirty="0" smtClean="0">
            <a:solidFill>
              <a:schemeClr val="tx1"/>
            </a:solidFill>
          </a:endParaRPr>
        </a:p>
      </dgm:t>
    </dgm:pt>
    <dgm:pt modelId="{7E763643-1C2F-454C-B230-DE1158439A37}" cxnId="{43565417-791A-43A3-A97D-1F1A93B9AAE8}" type="parTrans">
      <dgm:prSet/>
      <dgm:spPr/>
      <dgm:t>
        <a:bodyPr/>
        <a:lstStyle/>
        <a:p>
          <a:endParaRPr lang="zh-CN" altLang="en-US"/>
        </a:p>
      </dgm:t>
    </dgm:pt>
    <dgm:pt modelId="{6AF6D5AB-B0A5-4510-93D6-893B239FD75D}" cxnId="{43565417-791A-43A3-A97D-1F1A93B9AAE8}" type="sibTrans">
      <dgm:prSet/>
      <dgm:spPr/>
      <dgm:t>
        <a:bodyPr/>
        <a:lstStyle/>
        <a:p>
          <a:endParaRPr lang="zh-CN" altLang="en-US"/>
        </a:p>
      </dgm:t>
    </dgm:pt>
    <dgm:pt modelId="{4CECC830-7B5D-4A39-9663-1DE1DE965A48}">
      <dgm:prSet phldrT="[文本]" phldr="0" custT="0"/>
      <dgm:spPr/>
      <dgm:t>
        <a:bodyPr vert="horz" wrap="square"/>
        <a:p>
          <a:pPr>
            <a:lnSpc>
              <a:spcPct val="100000"/>
            </a:lnSpc>
            <a:spcBef>
              <a:spcPct val="0"/>
            </a:spcBef>
            <a:spcAft>
              <a:spcPct val="35000"/>
            </a:spcAft>
          </a:pPr>
          <a:r>
            <a:rPr lang="zh-CN" b="1" dirty="0" smtClean="0">
              <a:solidFill>
                <a:schemeClr val="tx1"/>
              </a:solidFill>
            </a:rPr>
            <a:t>潜在进入者的威胁</a:t>
          </a:r>
          <a:r>
            <a:rPr lang="zh-CN" altLang="en-US" b="1" dirty="0" smtClean="0">
              <a:solidFill>
                <a:schemeClr val="tx1"/>
              </a:solidFill>
            </a:rPr>
            <a:t/>
          </a:r>
          <a:endParaRPr lang="zh-CN" altLang="en-US" b="1" dirty="0" smtClean="0">
            <a:solidFill>
              <a:schemeClr val="tx1"/>
            </a:solidFill>
          </a:endParaRPr>
        </a:p>
      </dgm:t>
    </dgm:pt>
    <dgm:pt modelId="{D8303A20-F2F1-4368-A12D-F2578F365E2B}" cxnId="{53F2B9E0-2AFA-495E-BA41-B8C20AFBEC18}" type="parTrans">
      <dgm:prSet/>
      <dgm:spPr/>
      <dgm:t>
        <a:bodyPr/>
        <a:lstStyle/>
        <a:p>
          <a:endParaRPr lang="zh-CN" altLang="en-US"/>
        </a:p>
      </dgm:t>
    </dgm:pt>
    <dgm:pt modelId="{492B9F08-BCDD-4F83-8418-C8FF210AA379}" cxnId="{53F2B9E0-2AFA-495E-BA41-B8C20AFBEC18}" type="sibTrans">
      <dgm:prSet/>
      <dgm:spPr/>
      <dgm:t>
        <a:bodyPr/>
        <a:lstStyle/>
        <a:p>
          <a:endParaRPr lang="zh-CN" altLang="en-US"/>
        </a:p>
      </dgm:t>
    </dgm:pt>
    <dgm:pt modelId="{DEDFC483-CCF3-48C6-BAFF-0FA19F378E63}">
      <dgm:prSet phldrT="[文本]" phldr="0" custT="0"/>
      <dgm:spPr/>
      <dgm:t>
        <a:bodyPr vert="horz" wrap="square"/>
        <a:p>
          <a:pPr>
            <a:lnSpc>
              <a:spcPct val="100000"/>
            </a:lnSpc>
            <a:spcBef>
              <a:spcPct val="0"/>
            </a:spcBef>
            <a:spcAft>
              <a:spcPct val="35000"/>
            </a:spcAft>
          </a:pPr>
          <a:r>
            <a:rPr lang="zh-CN" b="1" dirty="0" smtClean="0">
              <a:solidFill>
                <a:schemeClr val="tx1"/>
              </a:solidFill>
            </a:rPr>
            <a:t>现有企业间的竞争</a:t>
          </a:r>
          <a:r>
            <a:rPr lang="zh-CN" altLang="en-US" b="1" dirty="0" smtClean="0">
              <a:solidFill>
                <a:schemeClr val="tx1"/>
              </a:solidFill>
            </a:rPr>
            <a:t/>
          </a:r>
          <a:endParaRPr lang="zh-CN" altLang="en-US" b="1" dirty="0" smtClean="0">
            <a:solidFill>
              <a:schemeClr val="tx1"/>
            </a:solidFill>
          </a:endParaRPr>
        </a:p>
      </dgm:t>
    </dgm:pt>
    <dgm:pt modelId="{9CC24167-A399-4B97-94D1-8AFAFCD7770C}" cxnId="{152A8B81-7EEE-4EEF-92BB-2E969F5CC174}" type="parTrans">
      <dgm:prSet/>
      <dgm:spPr/>
      <dgm:t>
        <a:bodyPr/>
        <a:lstStyle/>
        <a:p>
          <a:endParaRPr lang="zh-CN" altLang="en-US"/>
        </a:p>
      </dgm:t>
    </dgm:pt>
    <dgm:pt modelId="{7652F1F6-FE83-4CE0-AA43-7650846DD9BA}" cxnId="{152A8B81-7EEE-4EEF-92BB-2E969F5CC174}" type="sibTrans">
      <dgm:prSet/>
      <dgm:spPr/>
      <dgm:t>
        <a:bodyPr/>
        <a:lstStyle/>
        <a:p>
          <a:endParaRPr lang="zh-CN" altLang="en-US"/>
        </a:p>
      </dgm:t>
    </dgm:pt>
    <dgm:pt modelId="{CFBD0328-F905-46C0-B170-F8AD8E193386}">
      <dgm:prSet phldrT="[文本]" phldr="0" custT="0"/>
      <dgm:spPr/>
      <dgm:t>
        <a:bodyPr vert="horz" wrap="square"/>
        <a:p>
          <a:pPr>
            <a:lnSpc>
              <a:spcPct val="100000"/>
            </a:lnSpc>
            <a:spcBef>
              <a:spcPct val="0"/>
            </a:spcBef>
            <a:spcAft>
              <a:spcPct val="35000"/>
            </a:spcAft>
          </a:pPr>
          <a:r>
            <a:rPr lang="zh-CN" b="1" dirty="0" smtClean="0">
              <a:solidFill>
                <a:schemeClr val="tx1"/>
              </a:solidFill>
            </a:rPr>
            <a:t>替代产品的威胁</a:t>
          </a:r>
          <a:r>
            <a:rPr lang="zh-CN" altLang="en-US" b="1" dirty="0" smtClean="0">
              <a:solidFill>
                <a:schemeClr val="tx1"/>
              </a:solidFill>
            </a:rPr>
            <a:t/>
          </a:r>
          <a:endParaRPr lang="zh-CN" altLang="en-US" b="1" dirty="0" smtClean="0">
            <a:solidFill>
              <a:schemeClr val="tx1"/>
            </a:solidFill>
          </a:endParaRPr>
        </a:p>
      </dgm:t>
    </dgm:pt>
    <dgm:pt modelId="{5B3E36AB-54FF-450D-A235-19F24416CD9A}" cxnId="{C7C5340A-B3DC-4261-AC7B-D3C037706A9F}" type="parTrans">
      <dgm:prSet/>
      <dgm:spPr/>
      <dgm:t>
        <a:bodyPr/>
        <a:lstStyle/>
        <a:p>
          <a:endParaRPr lang="zh-CN" altLang="en-US"/>
        </a:p>
      </dgm:t>
    </dgm:pt>
    <dgm:pt modelId="{F132C6A1-0863-4D91-985E-73C8CC73E5A5}" cxnId="{C7C5340A-B3DC-4261-AC7B-D3C037706A9F}" type="sibTrans">
      <dgm:prSet/>
      <dgm:spPr/>
      <dgm:t>
        <a:bodyPr/>
        <a:lstStyle/>
        <a:p>
          <a:endParaRPr lang="zh-CN" altLang="en-US"/>
        </a:p>
      </dgm:t>
    </dgm:pt>
    <dgm:pt modelId="{CFD19EC5-5C8C-48D5-BE0D-EEC6B8562DFC}">
      <dgm:prSet phldrT="[文本]" phldr="0" custT="0"/>
      <dgm:spPr/>
      <dgm:t>
        <a:bodyPr vert="horz" wrap="square"/>
        <a:p>
          <a:pPr>
            <a:lnSpc>
              <a:spcPct val="100000"/>
            </a:lnSpc>
            <a:spcBef>
              <a:spcPct val="0"/>
            </a:spcBef>
            <a:spcAft>
              <a:spcPct val="35000"/>
            </a:spcAft>
          </a:pPr>
          <a:r>
            <a:rPr lang="zh-CN" b="1" dirty="0" smtClean="0">
              <a:solidFill>
                <a:schemeClr val="tx1"/>
              </a:solidFill>
            </a:rPr>
            <a:t>购买者的议价能力</a:t>
          </a:r>
          <a:r>
            <a:rPr lang="zh-CN" altLang="en-US" b="1" dirty="0" smtClean="0">
              <a:solidFill>
                <a:schemeClr val="tx1"/>
              </a:solidFill>
            </a:rPr>
            <a:t/>
          </a:r>
          <a:endParaRPr lang="zh-CN" altLang="en-US" b="1" dirty="0" smtClean="0">
            <a:solidFill>
              <a:schemeClr val="tx1"/>
            </a:solidFill>
          </a:endParaRPr>
        </a:p>
      </dgm:t>
    </dgm:pt>
    <dgm:pt modelId="{3AEE2869-3CAC-4924-8380-9A3EE789C4B6}" cxnId="{6EDFA615-F235-4E54-8122-9784C0445218}" type="parTrans">
      <dgm:prSet/>
      <dgm:spPr/>
      <dgm:t>
        <a:bodyPr/>
        <a:lstStyle/>
        <a:p>
          <a:endParaRPr lang="zh-CN" altLang="en-US"/>
        </a:p>
      </dgm:t>
    </dgm:pt>
    <dgm:pt modelId="{19DE7301-C818-4F41-88CB-ED95D4C29352}" cxnId="{6EDFA615-F235-4E54-8122-9784C0445218}" type="sibTrans">
      <dgm:prSet/>
      <dgm:spPr/>
      <dgm:t>
        <a:bodyPr/>
        <a:lstStyle/>
        <a:p>
          <a:endParaRPr lang="zh-CN" altLang="en-US"/>
        </a:p>
      </dgm:t>
    </dgm:pt>
    <dgm:pt modelId="{A0475DE3-47A1-495C-A2DF-D189A898CB28}" type="pres">
      <dgm:prSet presAssocID="{081C6AA2-0D89-4E94-9CBE-6A47D346F40C}" presName="Name0" presStyleCnt="0">
        <dgm:presLayoutVars>
          <dgm:chMax val="1"/>
          <dgm:dir/>
          <dgm:animLvl val="ctr"/>
          <dgm:resizeHandles val="exact"/>
        </dgm:presLayoutVars>
      </dgm:prSet>
      <dgm:spPr/>
      <dgm:t>
        <a:bodyPr/>
        <a:lstStyle/>
        <a:p>
          <a:endParaRPr lang="zh-CN" altLang="en-US"/>
        </a:p>
      </dgm:t>
    </dgm:pt>
    <dgm:pt modelId="{3163ABE7-C60E-4223-BC2F-A7C75FE69661}" type="pres">
      <dgm:prSet presAssocID="{82E4836A-FD0F-46A0-B376-5405245E503D}" presName="centerShape" presStyleLbl="node0" presStyleIdx="0" presStyleCnt="1"/>
      <dgm:spPr/>
      <dgm:t>
        <a:bodyPr/>
        <a:lstStyle/>
        <a:p>
          <a:endParaRPr lang="zh-CN" altLang="en-US"/>
        </a:p>
      </dgm:t>
    </dgm:pt>
    <dgm:pt modelId="{E8CD6B58-00F1-406B-B59F-0D8BA017505C}" type="pres">
      <dgm:prSet presAssocID="{D8303A20-F2F1-4368-A12D-F2578F365E2B}" presName="parTrans" presStyleLbl="sibTrans2D1" presStyleIdx="0" presStyleCnt="4" custLinFactY="200000" custLinFactNeighborX="-3898" custLinFactNeighborY="203408"/>
      <dgm:spPr/>
      <dgm:t>
        <a:bodyPr/>
        <a:lstStyle/>
        <a:p>
          <a:endParaRPr lang="zh-CN" altLang="en-US"/>
        </a:p>
      </dgm:t>
    </dgm:pt>
    <dgm:pt modelId="{65DF0CBF-68F8-45A2-9C51-17997DB173C4}" type="pres">
      <dgm:prSet presAssocID="{D8303A20-F2F1-4368-A12D-F2578F365E2B}" presName="connectorText" presStyleCnt="0"/>
      <dgm:spPr/>
      <dgm:t>
        <a:bodyPr/>
        <a:lstStyle/>
        <a:p>
          <a:endParaRPr lang="zh-CN" altLang="en-US"/>
        </a:p>
      </dgm:t>
    </dgm:pt>
    <dgm:pt modelId="{57F94E10-F7FB-4FD5-A78A-5372DDD358A2}" type="pres">
      <dgm:prSet presAssocID="{4CECC830-7B5D-4A39-9663-1DE1DE965A48}" presName="node" presStyleLbl="node1" presStyleIdx="0" presStyleCnt="4">
        <dgm:presLayoutVars>
          <dgm:bulletEnabled val="1"/>
        </dgm:presLayoutVars>
      </dgm:prSet>
      <dgm:spPr/>
      <dgm:t>
        <a:bodyPr/>
        <a:lstStyle/>
        <a:p>
          <a:endParaRPr lang="zh-CN" altLang="en-US"/>
        </a:p>
      </dgm:t>
    </dgm:pt>
    <dgm:pt modelId="{967E6EAA-DFDB-4D75-AC51-E501803A33EB}" type="pres">
      <dgm:prSet presAssocID="{9CC24167-A399-4B97-94D1-8AFAFCD7770C}" presName="parTrans" presStyleLbl="sibTrans2D1" presStyleIdx="1" presStyleCnt="4" custLinFactX="-300000" custLinFactNeighborX="-346037" custLinFactNeighborY="1940"/>
      <dgm:spPr/>
      <dgm:t>
        <a:bodyPr/>
        <a:lstStyle/>
        <a:p>
          <a:endParaRPr lang="zh-CN" altLang="en-US"/>
        </a:p>
      </dgm:t>
    </dgm:pt>
    <dgm:pt modelId="{93ECA64C-8C3E-4C1A-A4E5-D8A3ADEC4517}" type="pres">
      <dgm:prSet presAssocID="{9CC24167-A399-4B97-94D1-8AFAFCD7770C}" presName="connectorText" presStyleCnt="0"/>
      <dgm:spPr/>
      <dgm:t>
        <a:bodyPr/>
        <a:lstStyle/>
        <a:p>
          <a:endParaRPr lang="zh-CN" altLang="en-US"/>
        </a:p>
      </dgm:t>
    </dgm:pt>
    <dgm:pt modelId="{93687646-B05D-4EC5-AE01-5ED4C593F6C0}" type="pres">
      <dgm:prSet presAssocID="{DEDFC483-CCF3-48C6-BAFF-0FA19F378E63}" presName="node" presStyleLbl="node1" presStyleIdx="1" presStyleCnt="4">
        <dgm:presLayoutVars>
          <dgm:bulletEnabled val="1"/>
        </dgm:presLayoutVars>
      </dgm:prSet>
      <dgm:spPr/>
      <dgm:t>
        <a:bodyPr/>
        <a:lstStyle/>
        <a:p>
          <a:endParaRPr lang="zh-CN" altLang="en-US"/>
        </a:p>
      </dgm:t>
    </dgm:pt>
    <dgm:pt modelId="{D24F346B-F172-4A7A-90F0-25D2637D1654}" type="pres">
      <dgm:prSet presAssocID="{5B3E36AB-54FF-450D-A235-19F24416CD9A}" presName="parTrans" presStyleLbl="sibTrans2D1" presStyleIdx="2" presStyleCnt="4" custLinFactY="-200000" custLinFactNeighborX="-3898" custLinFactNeighborY="-217593"/>
      <dgm:spPr/>
      <dgm:t>
        <a:bodyPr/>
        <a:lstStyle/>
        <a:p>
          <a:endParaRPr lang="zh-CN" altLang="en-US"/>
        </a:p>
      </dgm:t>
    </dgm:pt>
    <dgm:pt modelId="{5FE5BAA3-70B6-4E4E-AF6A-1925AAA12CAF}" type="pres">
      <dgm:prSet presAssocID="{5B3E36AB-54FF-450D-A235-19F24416CD9A}" presName="connectorText" presStyleCnt="0"/>
      <dgm:spPr/>
      <dgm:t>
        <a:bodyPr/>
        <a:lstStyle/>
        <a:p>
          <a:endParaRPr lang="zh-CN" altLang="en-US"/>
        </a:p>
      </dgm:t>
    </dgm:pt>
    <dgm:pt modelId="{1C466B22-BC17-45E5-BB2C-43185FB6CC8B}" type="pres">
      <dgm:prSet presAssocID="{CFBD0328-F905-46C0-B170-F8AD8E193386}" presName="node" presStyleLbl="node1" presStyleIdx="2" presStyleCnt="4">
        <dgm:presLayoutVars>
          <dgm:bulletEnabled val="1"/>
        </dgm:presLayoutVars>
      </dgm:prSet>
      <dgm:spPr/>
      <dgm:t>
        <a:bodyPr/>
        <a:lstStyle/>
        <a:p>
          <a:endParaRPr lang="zh-CN" altLang="en-US"/>
        </a:p>
      </dgm:t>
    </dgm:pt>
    <dgm:pt modelId="{FBFA5033-12C4-4314-9036-54857CB56B4E}" type="pres">
      <dgm:prSet presAssocID="{3AEE2869-3CAC-4924-8380-9A3EE789C4B6}" presName="parTrans" presStyleLbl="sibTrans2D1" presStyleIdx="3" presStyleCnt="4" custLinFactX="300000" custLinFactNeighborX="340804" custLinFactNeighborY="1940"/>
      <dgm:spPr/>
      <dgm:t>
        <a:bodyPr/>
        <a:lstStyle/>
        <a:p>
          <a:endParaRPr lang="zh-CN" altLang="en-US"/>
        </a:p>
      </dgm:t>
    </dgm:pt>
    <dgm:pt modelId="{EDE363B2-59B1-4B2C-8AF7-E483B011AB88}" type="pres">
      <dgm:prSet presAssocID="{3AEE2869-3CAC-4924-8380-9A3EE789C4B6}" presName="connectorText" presStyleCnt="0"/>
      <dgm:spPr/>
      <dgm:t>
        <a:bodyPr/>
        <a:lstStyle/>
        <a:p>
          <a:endParaRPr lang="zh-CN" altLang="en-US"/>
        </a:p>
      </dgm:t>
    </dgm:pt>
    <dgm:pt modelId="{3E32D865-6895-4700-9D75-664388839349}" type="pres">
      <dgm:prSet presAssocID="{CFD19EC5-5C8C-48D5-BE0D-EEC6B8562DFC}" presName="node" presStyleLbl="node1" presStyleIdx="3" presStyleCnt="4">
        <dgm:presLayoutVars>
          <dgm:bulletEnabled val="1"/>
        </dgm:presLayoutVars>
      </dgm:prSet>
      <dgm:spPr/>
      <dgm:t>
        <a:bodyPr/>
        <a:lstStyle/>
        <a:p>
          <a:endParaRPr lang="zh-CN" altLang="en-US"/>
        </a:p>
      </dgm:t>
    </dgm:pt>
  </dgm:ptLst>
  <dgm:cxnLst>
    <dgm:cxn modelId="{43565417-791A-43A3-A97D-1F1A93B9AAE8}" srcId="{081C6AA2-0D89-4E94-9CBE-6A47D346F40C}" destId="{82E4836A-FD0F-46A0-B376-5405245E503D}" srcOrd="0" destOrd="0" parTransId="{7E763643-1C2F-454C-B230-DE1158439A37}" sibTransId="{6AF6D5AB-B0A5-4510-93D6-893B239FD75D}"/>
    <dgm:cxn modelId="{53F2B9E0-2AFA-495E-BA41-B8C20AFBEC18}" srcId="{82E4836A-FD0F-46A0-B376-5405245E503D}" destId="{4CECC830-7B5D-4A39-9663-1DE1DE965A48}" srcOrd="0" destOrd="0" parTransId="{D8303A20-F2F1-4368-A12D-F2578F365E2B}" sibTransId="{492B9F08-BCDD-4F83-8418-C8FF210AA379}"/>
    <dgm:cxn modelId="{152A8B81-7EEE-4EEF-92BB-2E969F5CC174}" srcId="{82E4836A-FD0F-46A0-B376-5405245E503D}" destId="{DEDFC483-CCF3-48C6-BAFF-0FA19F378E63}" srcOrd="1" destOrd="0" parTransId="{9CC24167-A399-4B97-94D1-8AFAFCD7770C}" sibTransId="{7652F1F6-FE83-4CE0-AA43-7650846DD9BA}"/>
    <dgm:cxn modelId="{C7C5340A-B3DC-4261-AC7B-D3C037706A9F}" srcId="{82E4836A-FD0F-46A0-B376-5405245E503D}" destId="{CFBD0328-F905-46C0-B170-F8AD8E193386}" srcOrd="2" destOrd="0" parTransId="{5B3E36AB-54FF-450D-A235-19F24416CD9A}" sibTransId="{F132C6A1-0863-4D91-985E-73C8CC73E5A5}"/>
    <dgm:cxn modelId="{6EDFA615-F235-4E54-8122-9784C0445218}" srcId="{82E4836A-FD0F-46A0-B376-5405245E503D}" destId="{CFD19EC5-5C8C-48D5-BE0D-EEC6B8562DFC}" srcOrd="3" destOrd="0" parTransId="{3AEE2869-3CAC-4924-8380-9A3EE789C4B6}" sibTransId="{19DE7301-C818-4F41-88CB-ED95D4C29352}"/>
    <dgm:cxn modelId="{574F2CB5-454D-46CB-8A45-084F73A3CE75}" type="presOf" srcId="{081C6AA2-0D89-4E94-9CBE-6A47D346F40C}" destId="{A0475DE3-47A1-495C-A2DF-D189A898CB28}" srcOrd="0" destOrd="0" presId="urn:microsoft.com/office/officeart/2005/8/layout/radial5"/>
    <dgm:cxn modelId="{39AF7FEA-B0EC-4471-BD25-45D561BBE9D2}" type="presParOf" srcId="{A0475DE3-47A1-495C-A2DF-D189A898CB28}" destId="{3163ABE7-C60E-4223-BC2F-A7C75FE69661}" srcOrd="0" destOrd="0" presId="urn:microsoft.com/office/officeart/2005/8/layout/radial5"/>
    <dgm:cxn modelId="{7884159B-276E-4799-BE94-900FB82402FE}" type="presOf" srcId="{82E4836A-FD0F-46A0-B376-5405245E503D}" destId="{3163ABE7-C60E-4223-BC2F-A7C75FE69661}" srcOrd="0" destOrd="0" presId="urn:microsoft.com/office/officeart/2005/8/layout/radial5"/>
    <dgm:cxn modelId="{03E9180C-8A2A-421E-A256-B51F73AB2E59}" type="presParOf" srcId="{A0475DE3-47A1-495C-A2DF-D189A898CB28}" destId="{E8CD6B58-00F1-406B-B59F-0D8BA017505C}" srcOrd="1" destOrd="0" presId="urn:microsoft.com/office/officeart/2005/8/layout/radial5"/>
    <dgm:cxn modelId="{958A786D-5249-4EA4-84D4-2DA1A1A7EDC7}" type="presOf" srcId="{D8303A20-F2F1-4368-A12D-F2578F365E2B}" destId="{E8CD6B58-00F1-406B-B59F-0D8BA017505C}" srcOrd="0" destOrd="0" presId="urn:microsoft.com/office/officeart/2005/8/layout/radial5"/>
    <dgm:cxn modelId="{FE635E70-4561-4B60-99D2-416041B378D1}" type="presParOf" srcId="{E8CD6B58-00F1-406B-B59F-0D8BA017505C}" destId="{65DF0CBF-68F8-45A2-9C51-17997DB173C4}" srcOrd="0" destOrd="1" presId="urn:microsoft.com/office/officeart/2005/8/layout/radial5"/>
    <dgm:cxn modelId="{412F1485-D932-4B60-BF80-4A4418C68FB9}" type="presOf" srcId="{D8303A20-F2F1-4368-A12D-F2578F365E2B}" destId="{65DF0CBF-68F8-45A2-9C51-17997DB173C4}" srcOrd="1" destOrd="0" presId="urn:microsoft.com/office/officeart/2005/8/layout/radial5"/>
    <dgm:cxn modelId="{A4D18291-EBC4-4AF6-801E-B57636FD7FEE}" type="presParOf" srcId="{A0475DE3-47A1-495C-A2DF-D189A898CB28}" destId="{57F94E10-F7FB-4FD5-A78A-5372DDD358A2}" srcOrd="2" destOrd="0" presId="urn:microsoft.com/office/officeart/2005/8/layout/radial5"/>
    <dgm:cxn modelId="{A45E1544-4C09-4741-B2F4-1020D575CE5F}" type="presOf" srcId="{4CECC830-7B5D-4A39-9663-1DE1DE965A48}" destId="{57F94E10-F7FB-4FD5-A78A-5372DDD358A2}" srcOrd="0" destOrd="0" presId="urn:microsoft.com/office/officeart/2005/8/layout/radial5"/>
    <dgm:cxn modelId="{DB344225-BEC9-4653-8AE7-0E5936DB527D}" type="presParOf" srcId="{A0475DE3-47A1-495C-A2DF-D189A898CB28}" destId="{967E6EAA-DFDB-4D75-AC51-E501803A33EB}" srcOrd="3" destOrd="0" presId="urn:microsoft.com/office/officeart/2005/8/layout/radial5"/>
    <dgm:cxn modelId="{7C0B4CB1-4F24-41AC-BAE5-AD4420C790CC}" type="presOf" srcId="{9CC24167-A399-4B97-94D1-8AFAFCD7770C}" destId="{967E6EAA-DFDB-4D75-AC51-E501803A33EB}" srcOrd="0" destOrd="0" presId="urn:microsoft.com/office/officeart/2005/8/layout/radial5"/>
    <dgm:cxn modelId="{060BA3A0-90DE-4B7E-B206-17CE5E817ED8}" type="presParOf" srcId="{967E6EAA-DFDB-4D75-AC51-E501803A33EB}" destId="{93ECA64C-8C3E-4C1A-A4E5-D8A3ADEC4517}" srcOrd="0" destOrd="3" presId="urn:microsoft.com/office/officeart/2005/8/layout/radial5"/>
    <dgm:cxn modelId="{C17DB42B-83F5-4636-ABA3-0D2B9CD01DC2}" type="presOf" srcId="{9CC24167-A399-4B97-94D1-8AFAFCD7770C}" destId="{93ECA64C-8C3E-4C1A-A4E5-D8A3ADEC4517}" srcOrd="1" destOrd="0" presId="urn:microsoft.com/office/officeart/2005/8/layout/radial5"/>
    <dgm:cxn modelId="{EAAB8F30-24CC-481F-88FB-D58B06C9957F}" type="presParOf" srcId="{A0475DE3-47A1-495C-A2DF-D189A898CB28}" destId="{93687646-B05D-4EC5-AE01-5ED4C593F6C0}" srcOrd="4" destOrd="0" presId="urn:microsoft.com/office/officeart/2005/8/layout/radial5"/>
    <dgm:cxn modelId="{5DA6A0CD-69DD-4251-A740-DB8CE592EF56}" type="presOf" srcId="{DEDFC483-CCF3-48C6-BAFF-0FA19F378E63}" destId="{93687646-B05D-4EC5-AE01-5ED4C593F6C0}" srcOrd="0" destOrd="0" presId="urn:microsoft.com/office/officeart/2005/8/layout/radial5"/>
    <dgm:cxn modelId="{7C5F12DA-85FB-468C-BADF-C95A37A813A4}" type="presParOf" srcId="{A0475DE3-47A1-495C-A2DF-D189A898CB28}" destId="{D24F346B-F172-4A7A-90F0-25D2637D1654}" srcOrd="5" destOrd="0" presId="urn:microsoft.com/office/officeart/2005/8/layout/radial5"/>
    <dgm:cxn modelId="{68C2CBB8-2D75-4C0B-93A4-CB784B125C34}" type="presOf" srcId="{5B3E36AB-54FF-450D-A235-19F24416CD9A}" destId="{D24F346B-F172-4A7A-90F0-25D2637D1654}" srcOrd="0" destOrd="0" presId="urn:microsoft.com/office/officeart/2005/8/layout/radial5"/>
    <dgm:cxn modelId="{EF148441-AF4D-4EAA-9754-E7DDE5483A94}" type="presParOf" srcId="{D24F346B-F172-4A7A-90F0-25D2637D1654}" destId="{5FE5BAA3-70B6-4E4E-AF6A-1925AAA12CAF}" srcOrd="0" destOrd="5" presId="urn:microsoft.com/office/officeart/2005/8/layout/radial5"/>
    <dgm:cxn modelId="{84AF5EFF-4509-4FA3-8DDD-8D106DCDA8EB}" type="presOf" srcId="{5B3E36AB-54FF-450D-A235-19F24416CD9A}" destId="{5FE5BAA3-70B6-4E4E-AF6A-1925AAA12CAF}" srcOrd="1" destOrd="0" presId="urn:microsoft.com/office/officeart/2005/8/layout/radial5"/>
    <dgm:cxn modelId="{64234134-B67F-45FD-BA28-175652DF1B1B}" type="presParOf" srcId="{A0475DE3-47A1-495C-A2DF-D189A898CB28}" destId="{1C466B22-BC17-45E5-BB2C-43185FB6CC8B}" srcOrd="6" destOrd="0" presId="urn:microsoft.com/office/officeart/2005/8/layout/radial5"/>
    <dgm:cxn modelId="{2F9F2EB5-BC26-4B73-A63E-72A1AEFDB877}" type="presOf" srcId="{CFBD0328-F905-46C0-B170-F8AD8E193386}" destId="{1C466B22-BC17-45E5-BB2C-43185FB6CC8B}" srcOrd="0" destOrd="0" presId="urn:microsoft.com/office/officeart/2005/8/layout/radial5"/>
    <dgm:cxn modelId="{2AC6431D-F665-48EC-83A9-4DFE5E4C256F}" type="presParOf" srcId="{A0475DE3-47A1-495C-A2DF-D189A898CB28}" destId="{FBFA5033-12C4-4314-9036-54857CB56B4E}" srcOrd="7" destOrd="0" presId="urn:microsoft.com/office/officeart/2005/8/layout/radial5"/>
    <dgm:cxn modelId="{DD0E2A73-9830-4D56-9D52-AD14DDD73C1D}" type="presOf" srcId="{3AEE2869-3CAC-4924-8380-9A3EE789C4B6}" destId="{FBFA5033-12C4-4314-9036-54857CB56B4E}" srcOrd="0" destOrd="0" presId="urn:microsoft.com/office/officeart/2005/8/layout/radial5"/>
    <dgm:cxn modelId="{68C37981-BBC6-49B4-A648-EC3624F07066}" type="presParOf" srcId="{FBFA5033-12C4-4314-9036-54857CB56B4E}" destId="{EDE363B2-59B1-4B2C-8AF7-E483B011AB88}" srcOrd="0" destOrd="7" presId="urn:microsoft.com/office/officeart/2005/8/layout/radial5"/>
    <dgm:cxn modelId="{A45B3002-F9CC-48DE-93B0-EEC93010C48B}" type="presOf" srcId="{3AEE2869-3CAC-4924-8380-9A3EE789C4B6}" destId="{EDE363B2-59B1-4B2C-8AF7-E483B011AB88}" srcOrd="1" destOrd="0" presId="urn:microsoft.com/office/officeart/2005/8/layout/radial5"/>
    <dgm:cxn modelId="{E6BABA2C-2B37-453E-B454-1A4C38A398E8}" type="presParOf" srcId="{A0475DE3-47A1-495C-A2DF-D189A898CB28}" destId="{3E32D865-6895-4700-9D75-664388839349}" srcOrd="8" destOrd="0" presId="urn:microsoft.com/office/officeart/2005/8/layout/radial5"/>
    <dgm:cxn modelId="{D68CA709-9F73-4B2A-965E-E820320ED63D}" type="presOf" srcId="{CFD19EC5-5C8C-48D5-BE0D-EEC6B8562DFC}" destId="{3E32D865-6895-4700-9D75-664388839349}" srcOrd="0" destOrd="0" presId="urn:microsoft.com/office/officeart/2005/8/layout/radial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3FAEAFE-DAE5-4D91-BA11-9A141FBD1B34}"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zh-CN" altLang="en-US"/>
        </a:p>
      </dgm:t>
    </dgm:pt>
    <dgm:pt modelId="{52C74D7F-F2E2-4720-ACD6-9162DC29CE88}">
      <dgm:prSet phldrT="[文本]" phldr="0" custT="0"/>
      <dgm:spPr/>
      <dgm:t>
        <a:bodyPr vert="horz" wrap="square"/>
        <a:p>
          <a:pPr>
            <a:lnSpc>
              <a:spcPct val="100000"/>
            </a:lnSpc>
            <a:spcBef>
              <a:spcPct val="0"/>
            </a:spcBef>
            <a:spcAft>
              <a:spcPct val="35000"/>
            </a:spcAft>
          </a:pPr>
          <a:r>
            <a:rPr lang="zh-CN" altLang="en-US" dirty="0" smtClean="0">
              <a:solidFill>
                <a:schemeClr val="tx1"/>
              </a:solidFill>
            </a:rPr>
            <a:t>内部环境分析</a:t>
          </a:r>
          <a:r>
            <a:rPr lang="zh-CN" altLang="en-US" dirty="0" smtClean="0">
              <a:solidFill>
                <a:schemeClr val="tx1"/>
              </a:solidFill>
            </a:rPr>
            <a:t/>
          </a:r>
          <a:endParaRPr lang="zh-CN" altLang="en-US" dirty="0" smtClean="0">
            <a:solidFill>
              <a:schemeClr val="tx1"/>
            </a:solidFill>
          </a:endParaRPr>
        </a:p>
      </dgm:t>
    </dgm:pt>
    <dgm:pt modelId="{99DEE8E3-6235-4560-B8FF-D8977E645BD1}" cxnId="{34043BA4-A041-42FB-A231-86C35611C7EB}" type="parTrans">
      <dgm:prSet/>
      <dgm:spPr/>
      <dgm:t>
        <a:bodyPr/>
        <a:lstStyle/>
        <a:p>
          <a:endParaRPr lang="zh-CN" altLang="en-US"/>
        </a:p>
      </dgm:t>
    </dgm:pt>
    <dgm:pt modelId="{5949E927-1AE7-48D4-B57E-1512D97DA590}" cxnId="{34043BA4-A041-42FB-A231-86C35611C7EB}" type="sibTrans">
      <dgm:prSet/>
      <dgm:spPr/>
      <dgm:t>
        <a:bodyPr/>
        <a:lstStyle/>
        <a:p>
          <a:endParaRPr lang="zh-CN" altLang="en-US"/>
        </a:p>
      </dgm:t>
    </dgm:pt>
    <dgm:pt modelId="{5E7C73E3-C765-423E-813F-A9F6F8DFC459}">
      <dgm:prSet phldrT="[文本]" phldr="0" custT="0"/>
      <dgm:spPr/>
      <dgm:t>
        <a:bodyPr vert="horz" wrap="square"/>
        <a:p>
          <a:pPr>
            <a:lnSpc>
              <a:spcPct val="100000"/>
            </a:lnSpc>
            <a:spcBef>
              <a:spcPct val="0"/>
            </a:spcBef>
            <a:spcAft>
              <a:spcPct val="35000"/>
            </a:spcAft>
          </a:pPr>
          <a:r>
            <a:rPr lang="zh-CN" dirty="0" smtClean="0">
              <a:solidFill>
                <a:schemeClr val="tx1"/>
              </a:solidFill>
            </a:rPr>
            <a:t>企业的资源分析</a:t>
          </a:r>
          <a:r>
            <a:rPr lang="zh-CN" altLang="en-US" dirty="0" smtClean="0">
              <a:solidFill>
                <a:schemeClr val="tx1"/>
              </a:solidFill>
            </a:rPr>
            <a:t/>
          </a:r>
          <a:endParaRPr lang="zh-CN" altLang="en-US" dirty="0" smtClean="0">
            <a:solidFill>
              <a:schemeClr val="tx1"/>
            </a:solidFill>
          </a:endParaRPr>
        </a:p>
      </dgm:t>
    </dgm:pt>
    <dgm:pt modelId="{2C0B755E-1906-4C55-A53A-59E7CA523994}" cxnId="{1CDFF51E-020C-4695-A85B-75542F03FA2E}" type="parTrans">
      <dgm:prSet/>
      <dgm:spPr/>
      <dgm:t>
        <a:bodyPr/>
        <a:lstStyle/>
        <a:p>
          <a:endParaRPr lang="zh-CN" altLang="en-US"/>
        </a:p>
      </dgm:t>
    </dgm:pt>
    <dgm:pt modelId="{532B237B-423F-41FE-AA71-88EF63EE471B}" cxnId="{1CDFF51E-020C-4695-A85B-75542F03FA2E}" type="sibTrans">
      <dgm:prSet/>
      <dgm:spPr/>
      <dgm:t>
        <a:bodyPr/>
        <a:lstStyle/>
        <a:p>
          <a:endParaRPr lang="zh-CN" altLang="en-US"/>
        </a:p>
      </dgm:t>
    </dgm:pt>
    <dgm:pt modelId="{DBE2DEE0-EADB-48C6-9E30-E02EAD33BDC8}">
      <dgm:prSet phldrT="[文本]" phldr="0" custT="0"/>
      <dgm:spPr/>
      <dgm:t>
        <a:bodyPr vert="horz" wrap="square"/>
        <a:p>
          <a:pPr>
            <a:lnSpc>
              <a:spcPct val="100000"/>
            </a:lnSpc>
            <a:spcBef>
              <a:spcPct val="0"/>
            </a:spcBef>
            <a:spcAft>
              <a:spcPct val="35000"/>
            </a:spcAft>
          </a:pPr>
          <a:r>
            <a:rPr lang="zh-CN">
              <a:solidFill>
                <a:schemeClr val="tx1"/>
              </a:solidFill>
            </a:rPr>
            <a:t>企业的</a:t>
          </a:r>
          <a:endParaRPr lang="zh-CN">
            <a:solidFill>
              <a:schemeClr val="tx1"/>
            </a:solidFill>
          </a:endParaRPr>
        </a:p>
        <a:p>
          <a:pPr>
            <a:lnSpc>
              <a:spcPct val="100000"/>
            </a:lnSpc>
            <a:spcBef>
              <a:spcPct val="0"/>
            </a:spcBef>
            <a:spcAft>
              <a:spcPct val="35000"/>
            </a:spcAft>
          </a:pPr>
          <a:r>
            <a:rPr lang="zh-CN">
              <a:solidFill>
                <a:schemeClr val="tx1"/>
              </a:solidFill>
            </a:rPr>
            <a:t>能力</a:t>
          </a:r>
          <a:r>
            <a:rPr lang="zh-CN" altLang="en-US">
              <a:solidFill>
                <a:schemeClr val="tx1"/>
              </a:solidFill>
            </a:rPr>
            <a:t/>
          </a:r>
          <a:endParaRPr lang="zh-CN" altLang="en-US">
            <a:solidFill>
              <a:schemeClr val="tx1"/>
            </a:solidFill>
          </a:endParaRPr>
        </a:p>
      </dgm:t>
    </dgm:pt>
    <dgm:pt modelId="{F8CABD48-BA58-44F7-BC51-84CEE05A01DC}" cxnId="{724921D4-A345-4C10-83CD-A0B29F415D6B}" type="parTrans">
      <dgm:prSet/>
      <dgm:spPr/>
      <dgm:t>
        <a:bodyPr/>
        <a:lstStyle/>
        <a:p>
          <a:endParaRPr lang="zh-CN" altLang="en-US"/>
        </a:p>
      </dgm:t>
    </dgm:pt>
    <dgm:pt modelId="{BFD61B08-9E79-4956-991C-2D7345440C1E}" cxnId="{724921D4-A345-4C10-83CD-A0B29F415D6B}" type="sibTrans">
      <dgm:prSet/>
      <dgm:spPr/>
      <dgm:t>
        <a:bodyPr/>
        <a:lstStyle/>
        <a:p>
          <a:endParaRPr lang="zh-CN" altLang="en-US"/>
        </a:p>
      </dgm:t>
    </dgm:pt>
    <dgm:pt modelId="{2B2C0CC6-3722-4B5E-9B94-64392A6585DC}">
      <dgm:prSet phldrT="[文本]" phldr="0" custT="0"/>
      <dgm:spPr/>
      <dgm:t>
        <a:bodyPr vert="horz" wrap="square"/>
        <a:p>
          <a:pPr>
            <a:lnSpc>
              <a:spcPct val="100000"/>
            </a:lnSpc>
            <a:spcBef>
              <a:spcPct val="0"/>
            </a:spcBef>
            <a:spcAft>
              <a:spcPct val="35000"/>
            </a:spcAft>
          </a:pPr>
          <a:r>
            <a:rPr lang="zh-CN" dirty="0" smtClean="0">
              <a:solidFill>
                <a:schemeClr val="tx1"/>
              </a:solidFill>
            </a:rPr>
            <a:t>企业的核心竞争力分析</a:t>
          </a:r>
          <a:r>
            <a:rPr lang="zh-CN" altLang="en-US" dirty="0" smtClean="0">
              <a:solidFill>
                <a:schemeClr val="tx1"/>
              </a:solidFill>
            </a:rPr>
            <a:t/>
          </a:r>
          <a:endParaRPr lang="zh-CN" altLang="en-US" dirty="0" smtClean="0">
            <a:solidFill>
              <a:schemeClr val="tx1"/>
            </a:solidFill>
          </a:endParaRPr>
        </a:p>
      </dgm:t>
    </dgm:pt>
    <dgm:pt modelId="{074D6CA3-AB2D-45E4-9526-066EC0DF2535}" cxnId="{9827AB4A-EE71-4532-A522-EA42CE772348}" type="parTrans">
      <dgm:prSet/>
      <dgm:spPr/>
      <dgm:t>
        <a:bodyPr/>
        <a:lstStyle/>
        <a:p>
          <a:endParaRPr lang="zh-CN" altLang="en-US"/>
        </a:p>
      </dgm:t>
    </dgm:pt>
    <dgm:pt modelId="{F4EC708C-6242-45D5-9EC8-5926E84F71F0}" cxnId="{9827AB4A-EE71-4532-A522-EA42CE772348}" type="sibTrans">
      <dgm:prSet/>
      <dgm:spPr/>
      <dgm:t>
        <a:bodyPr/>
        <a:lstStyle/>
        <a:p>
          <a:endParaRPr lang="zh-CN" altLang="en-US"/>
        </a:p>
      </dgm:t>
    </dgm:pt>
    <dgm:pt modelId="{75719D90-F7C8-4ED3-A39B-17868B1EA3C5}" type="pres">
      <dgm:prSet presAssocID="{63FAEAFE-DAE5-4D91-BA11-9A141FBD1B34}" presName="cycle" presStyleCnt="0">
        <dgm:presLayoutVars>
          <dgm:chMax val="1"/>
          <dgm:dir/>
          <dgm:animLvl val="ctr"/>
          <dgm:resizeHandles val="exact"/>
        </dgm:presLayoutVars>
      </dgm:prSet>
      <dgm:spPr/>
      <dgm:t>
        <a:bodyPr/>
        <a:lstStyle/>
        <a:p>
          <a:endParaRPr lang="zh-CN" altLang="en-US"/>
        </a:p>
      </dgm:t>
    </dgm:pt>
    <dgm:pt modelId="{FB540E0C-B7B9-4958-BD18-B803D3AA2CF1}" type="pres">
      <dgm:prSet presAssocID="{52C74D7F-F2E2-4720-ACD6-9162DC29CE88}" presName="centerShape" presStyleLbl="node0" presStyleIdx="0" presStyleCnt="1"/>
      <dgm:spPr/>
      <dgm:t>
        <a:bodyPr/>
        <a:lstStyle/>
        <a:p>
          <a:endParaRPr lang="zh-CN" altLang="en-US"/>
        </a:p>
      </dgm:t>
    </dgm:pt>
    <dgm:pt modelId="{CBC7B575-263E-418A-8CF2-0F505D93EFB6}" type="pres">
      <dgm:prSet presAssocID="{2C0B755E-1906-4C55-A53A-59E7CA523994}" presName="parTrans" presStyleLbl="bgSibTrans2D1" presStyleIdx="0" presStyleCnt="3"/>
      <dgm:spPr/>
      <dgm:t>
        <a:bodyPr/>
        <a:lstStyle/>
        <a:p>
          <a:endParaRPr lang="zh-CN" altLang="en-US"/>
        </a:p>
      </dgm:t>
    </dgm:pt>
    <dgm:pt modelId="{210A5750-BA31-472E-ADD2-02E5560EFE65}" type="pres">
      <dgm:prSet presAssocID="{5E7C73E3-C765-423E-813F-A9F6F8DFC459}" presName="node" presStyleLbl="node1" presStyleIdx="0" presStyleCnt="3">
        <dgm:presLayoutVars>
          <dgm:bulletEnabled val="1"/>
        </dgm:presLayoutVars>
      </dgm:prSet>
      <dgm:spPr/>
      <dgm:t>
        <a:bodyPr/>
        <a:lstStyle/>
        <a:p>
          <a:endParaRPr lang="zh-CN" altLang="en-US"/>
        </a:p>
      </dgm:t>
    </dgm:pt>
    <dgm:pt modelId="{AB8989D0-A6FD-4D4D-AC5A-CB40B8D350EA}" type="pres">
      <dgm:prSet presAssocID="{F8CABD48-BA58-44F7-BC51-84CEE05A01DC}" presName="parTrans" presStyleLbl="bgSibTrans2D1" presStyleIdx="1" presStyleCnt="3"/>
      <dgm:spPr/>
      <dgm:t>
        <a:bodyPr/>
        <a:lstStyle/>
        <a:p>
          <a:endParaRPr lang="zh-CN" altLang="en-US"/>
        </a:p>
      </dgm:t>
    </dgm:pt>
    <dgm:pt modelId="{08668F78-1F84-40F7-893D-7E0D4936575F}" type="pres">
      <dgm:prSet presAssocID="{DBE2DEE0-EADB-48C6-9E30-E02EAD33BDC8}" presName="node" presStyleLbl="node1" presStyleIdx="1" presStyleCnt="3">
        <dgm:presLayoutVars>
          <dgm:bulletEnabled val="1"/>
        </dgm:presLayoutVars>
      </dgm:prSet>
      <dgm:spPr/>
      <dgm:t>
        <a:bodyPr/>
        <a:lstStyle/>
        <a:p>
          <a:endParaRPr lang="zh-CN" altLang="en-US"/>
        </a:p>
      </dgm:t>
    </dgm:pt>
    <dgm:pt modelId="{D5C46757-080A-438C-8759-8BEDDEF84FF4}" type="pres">
      <dgm:prSet presAssocID="{074D6CA3-AB2D-45E4-9526-066EC0DF2535}" presName="parTrans" presStyleLbl="bgSibTrans2D1" presStyleIdx="2" presStyleCnt="3"/>
      <dgm:spPr/>
      <dgm:t>
        <a:bodyPr/>
        <a:lstStyle/>
        <a:p>
          <a:endParaRPr lang="zh-CN" altLang="en-US"/>
        </a:p>
      </dgm:t>
    </dgm:pt>
    <dgm:pt modelId="{AE945B77-339D-4727-910D-BF70DDEC34ED}" type="pres">
      <dgm:prSet presAssocID="{2B2C0CC6-3722-4B5E-9B94-64392A6585DC}" presName="node" presStyleLbl="node1" presStyleIdx="2" presStyleCnt="3">
        <dgm:presLayoutVars>
          <dgm:bulletEnabled val="1"/>
        </dgm:presLayoutVars>
      </dgm:prSet>
      <dgm:spPr/>
      <dgm:t>
        <a:bodyPr/>
        <a:lstStyle/>
        <a:p>
          <a:endParaRPr lang="zh-CN" altLang="en-US"/>
        </a:p>
      </dgm:t>
    </dgm:pt>
  </dgm:ptLst>
  <dgm:cxnLst>
    <dgm:cxn modelId="{34043BA4-A041-42FB-A231-86C35611C7EB}" srcId="{63FAEAFE-DAE5-4D91-BA11-9A141FBD1B34}" destId="{52C74D7F-F2E2-4720-ACD6-9162DC29CE88}" srcOrd="0" destOrd="0" parTransId="{99DEE8E3-6235-4560-B8FF-D8977E645BD1}" sibTransId="{5949E927-1AE7-48D4-B57E-1512D97DA590}"/>
    <dgm:cxn modelId="{1CDFF51E-020C-4695-A85B-75542F03FA2E}" srcId="{52C74D7F-F2E2-4720-ACD6-9162DC29CE88}" destId="{5E7C73E3-C765-423E-813F-A9F6F8DFC459}" srcOrd="0" destOrd="0" parTransId="{2C0B755E-1906-4C55-A53A-59E7CA523994}" sibTransId="{532B237B-423F-41FE-AA71-88EF63EE471B}"/>
    <dgm:cxn modelId="{724921D4-A345-4C10-83CD-A0B29F415D6B}" srcId="{52C74D7F-F2E2-4720-ACD6-9162DC29CE88}" destId="{DBE2DEE0-EADB-48C6-9E30-E02EAD33BDC8}" srcOrd="1" destOrd="0" parTransId="{F8CABD48-BA58-44F7-BC51-84CEE05A01DC}" sibTransId="{BFD61B08-9E79-4956-991C-2D7345440C1E}"/>
    <dgm:cxn modelId="{9827AB4A-EE71-4532-A522-EA42CE772348}" srcId="{52C74D7F-F2E2-4720-ACD6-9162DC29CE88}" destId="{2B2C0CC6-3722-4B5E-9B94-64392A6585DC}" srcOrd="2" destOrd="0" parTransId="{074D6CA3-AB2D-45E4-9526-066EC0DF2535}" sibTransId="{F4EC708C-6242-45D5-9EC8-5926E84F71F0}"/>
    <dgm:cxn modelId="{4CB91B6E-8A90-4817-92EB-ED83DA92D084}" type="presOf" srcId="{63FAEAFE-DAE5-4D91-BA11-9A141FBD1B34}" destId="{75719D90-F7C8-4ED3-A39B-17868B1EA3C5}" srcOrd="0" destOrd="0" presId="urn:microsoft.com/office/officeart/2005/8/layout/radial4"/>
    <dgm:cxn modelId="{A5189F36-029D-4EE8-AFA6-BDBCD9D65D65}" type="presParOf" srcId="{75719D90-F7C8-4ED3-A39B-17868B1EA3C5}" destId="{FB540E0C-B7B9-4958-BD18-B803D3AA2CF1}" srcOrd="0" destOrd="0" presId="urn:microsoft.com/office/officeart/2005/8/layout/radial4"/>
    <dgm:cxn modelId="{7802893C-34AA-49C0-A769-AE106143BB26}" type="presOf" srcId="{52C74D7F-F2E2-4720-ACD6-9162DC29CE88}" destId="{FB540E0C-B7B9-4958-BD18-B803D3AA2CF1}" srcOrd="0" destOrd="0" presId="urn:microsoft.com/office/officeart/2005/8/layout/radial4"/>
    <dgm:cxn modelId="{F092B65F-D3DA-4F54-A132-5717E1D4D2A7}" type="presParOf" srcId="{75719D90-F7C8-4ED3-A39B-17868B1EA3C5}" destId="{CBC7B575-263E-418A-8CF2-0F505D93EFB6}" srcOrd="1" destOrd="0" presId="urn:microsoft.com/office/officeart/2005/8/layout/radial4"/>
    <dgm:cxn modelId="{CB254DC8-2300-4530-9FAB-789A67856CEF}" type="presOf" srcId="{2C0B755E-1906-4C55-A53A-59E7CA523994}" destId="{CBC7B575-263E-418A-8CF2-0F505D93EFB6}" srcOrd="0" destOrd="0" presId="urn:microsoft.com/office/officeart/2005/8/layout/radial4"/>
    <dgm:cxn modelId="{773270FF-D2B1-49A6-BCAD-0C2EF256EA45}" type="presParOf" srcId="{75719D90-F7C8-4ED3-A39B-17868B1EA3C5}" destId="{210A5750-BA31-472E-ADD2-02E5560EFE65}" srcOrd="2" destOrd="0" presId="urn:microsoft.com/office/officeart/2005/8/layout/radial4"/>
    <dgm:cxn modelId="{03315CF9-C246-425A-98C4-1F983301CED5}" type="presOf" srcId="{5E7C73E3-C765-423E-813F-A9F6F8DFC459}" destId="{210A5750-BA31-472E-ADD2-02E5560EFE65}" srcOrd="0" destOrd="0" presId="urn:microsoft.com/office/officeart/2005/8/layout/radial4"/>
    <dgm:cxn modelId="{5C5257EB-5B66-48C9-A2B3-42600E16A0B3}" type="presParOf" srcId="{75719D90-F7C8-4ED3-A39B-17868B1EA3C5}" destId="{AB8989D0-A6FD-4D4D-AC5A-CB40B8D350EA}" srcOrd="3" destOrd="0" presId="urn:microsoft.com/office/officeart/2005/8/layout/radial4"/>
    <dgm:cxn modelId="{60863451-280B-45E6-AD64-DFC01EE1EEC2}" type="presOf" srcId="{F8CABD48-BA58-44F7-BC51-84CEE05A01DC}" destId="{AB8989D0-A6FD-4D4D-AC5A-CB40B8D350EA}" srcOrd="0" destOrd="0" presId="urn:microsoft.com/office/officeart/2005/8/layout/radial4"/>
    <dgm:cxn modelId="{872B71A0-D00B-4C3B-AE11-9D138C0206D7}" type="presParOf" srcId="{75719D90-F7C8-4ED3-A39B-17868B1EA3C5}" destId="{08668F78-1F84-40F7-893D-7E0D4936575F}" srcOrd="4" destOrd="0" presId="urn:microsoft.com/office/officeart/2005/8/layout/radial4"/>
    <dgm:cxn modelId="{CF19F4DC-0895-48F6-9233-C363BE3AA39B}" type="presOf" srcId="{DBE2DEE0-EADB-48C6-9E30-E02EAD33BDC8}" destId="{08668F78-1F84-40F7-893D-7E0D4936575F}" srcOrd="0" destOrd="0" presId="urn:microsoft.com/office/officeart/2005/8/layout/radial4"/>
    <dgm:cxn modelId="{959BD6EC-CE16-4C8D-982F-149272AA57C8}" type="presParOf" srcId="{75719D90-F7C8-4ED3-A39B-17868B1EA3C5}" destId="{D5C46757-080A-438C-8759-8BEDDEF84FF4}" srcOrd="5" destOrd="0" presId="urn:microsoft.com/office/officeart/2005/8/layout/radial4"/>
    <dgm:cxn modelId="{01600399-14D0-4931-9D21-89182190849B}" type="presOf" srcId="{074D6CA3-AB2D-45E4-9526-066EC0DF2535}" destId="{D5C46757-080A-438C-8759-8BEDDEF84FF4}" srcOrd="0" destOrd="0" presId="urn:microsoft.com/office/officeart/2005/8/layout/radial4"/>
    <dgm:cxn modelId="{8D04B71B-AD2F-49C4-9AA8-A67575EB51B2}" type="presParOf" srcId="{75719D90-F7C8-4ED3-A39B-17868B1EA3C5}" destId="{AE945B77-339D-4727-910D-BF70DDEC34ED}" srcOrd="6" destOrd="0" presId="urn:microsoft.com/office/officeart/2005/8/layout/radial4"/>
    <dgm:cxn modelId="{6B25DEE7-E6D6-4030-B156-6AD67870A37B}" type="presOf" srcId="{2B2C0CC6-3722-4B5E-9B94-64392A6585DC}" destId="{AE945B77-339D-4727-910D-BF70DDEC34ED}" srcOrd="0" destOrd="0" presId="urn:microsoft.com/office/officeart/2005/8/layout/radial4"/>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CBD1AB-5B84-4C2B-976B-4C57B7546552}"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zh-CN" altLang="en-US"/>
        </a:p>
      </dgm:t>
    </dgm:pt>
    <dgm:pt modelId="{857F57AD-2F7E-455C-BA95-DFA82AFCAEA0}">
      <dgm:prSet phldrT="[文本]" custT="1"/>
      <dgm:spPr/>
      <dgm:t>
        <a:bodyPr/>
        <a:lstStyle/>
        <a:p>
          <a:r>
            <a:rPr lang="en-US" altLang="zh-CN" sz="4000" dirty="0" smtClean="0"/>
            <a:t>SWOT</a:t>
          </a:r>
          <a:endParaRPr lang="zh-CN" altLang="en-US" sz="4000" dirty="0"/>
        </a:p>
      </dgm:t>
    </dgm:pt>
    <dgm:pt modelId="{66E25144-F3B1-4470-A826-C98F871DA32E}" cxnId="{748F1919-A10F-4EF2-8095-AFA7F63F88FD}" type="parTrans">
      <dgm:prSet/>
      <dgm:spPr/>
      <dgm:t>
        <a:bodyPr/>
        <a:lstStyle/>
        <a:p>
          <a:endParaRPr lang="zh-CN" altLang="en-US"/>
        </a:p>
      </dgm:t>
    </dgm:pt>
    <dgm:pt modelId="{3DB0FF21-71AE-42DF-A700-2682CB07271F}" cxnId="{748F1919-A10F-4EF2-8095-AFA7F63F88FD}" type="sibTrans">
      <dgm:prSet/>
      <dgm:spPr/>
      <dgm:t>
        <a:bodyPr/>
        <a:lstStyle/>
        <a:p>
          <a:endParaRPr lang="zh-CN" altLang="en-US"/>
        </a:p>
      </dgm:t>
    </dgm:pt>
    <dgm:pt modelId="{783DEE9C-A2C1-44E3-AA97-623012797174}">
      <dgm:prSet phldrT="[文本]"/>
      <dgm:spPr/>
      <dgm:t>
        <a:bodyPr/>
        <a:lstStyle/>
        <a:p>
          <a:r>
            <a:rPr lang="en-US" dirty="0" smtClean="0"/>
            <a:t>S</a:t>
          </a:r>
          <a:r>
            <a:rPr lang="zh-CN" dirty="0" smtClean="0"/>
            <a:t>（</a:t>
          </a:r>
          <a:r>
            <a:rPr lang="en-US" dirty="0" smtClean="0"/>
            <a:t>Strength</a:t>
          </a:r>
          <a:r>
            <a:rPr lang="zh-CN" dirty="0" smtClean="0"/>
            <a:t>优势）组织机构的内部因素</a:t>
          </a:r>
          <a:endParaRPr lang="zh-CN" altLang="en-US" dirty="0"/>
        </a:p>
      </dgm:t>
    </dgm:pt>
    <dgm:pt modelId="{420DB71F-D89A-4859-8D16-802A5E65793F}" cxnId="{1A248E98-F8FF-4EBD-AAC9-29201AC587A3}" type="parTrans">
      <dgm:prSet/>
      <dgm:spPr/>
      <dgm:t>
        <a:bodyPr/>
        <a:lstStyle/>
        <a:p>
          <a:endParaRPr lang="zh-CN" altLang="en-US"/>
        </a:p>
      </dgm:t>
    </dgm:pt>
    <dgm:pt modelId="{9EFC9A00-4E42-457A-A8A3-0EDB348AB99C}" cxnId="{1A248E98-F8FF-4EBD-AAC9-29201AC587A3}" type="sibTrans">
      <dgm:prSet/>
      <dgm:spPr/>
      <dgm:t>
        <a:bodyPr/>
        <a:lstStyle/>
        <a:p>
          <a:endParaRPr lang="zh-CN" altLang="en-US"/>
        </a:p>
      </dgm:t>
    </dgm:pt>
    <dgm:pt modelId="{DEA2EA64-71F1-46C9-A55E-50E395D69579}">
      <dgm:prSet phldrT="[文本]"/>
      <dgm:spPr/>
      <dgm:t>
        <a:bodyPr/>
        <a:lstStyle/>
        <a:p>
          <a:r>
            <a:rPr lang="en-US" dirty="0" smtClean="0"/>
            <a:t>W</a:t>
          </a:r>
          <a:r>
            <a:rPr lang="zh-CN" dirty="0" smtClean="0"/>
            <a:t>（</a:t>
          </a:r>
          <a:r>
            <a:rPr lang="en-US" dirty="0" smtClean="0"/>
            <a:t>Weakness</a:t>
          </a:r>
          <a:r>
            <a:rPr lang="zh-CN" dirty="0" smtClean="0"/>
            <a:t>劣势）在竞争中相对弱势的方面</a:t>
          </a:r>
          <a:endParaRPr lang="zh-CN" altLang="en-US" dirty="0"/>
        </a:p>
      </dgm:t>
    </dgm:pt>
    <dgm:pt modelId="{D56AA25F-9C9A-476E-99E8-5E6DB1028DEB}" cxnId="{4275F8C2-FCEF-43CA-9F85-1E00EBD2A1D4}" type="parTrans">
      <dgm:prSet/>
      <dgm:spPr/>
      <dgm:t>
        <a:bodyPr/>
        <a:lstStyle/>
        <a:p>
          <a:endParaRPr lang="zh-CN" altLang="en-US"/>
        </a:p>
      </dgm:t>
    </dgm:pt>
    <dgm:pt modelId="{46580A58-57F4-498F-A369-4E8B7BF2836E}" cxnId="{4275F8C2-FCEF-43CA-9F85-1E00EBD2A1D4}" type="sibTrans">
      <dgm:prSet/>
      <dgm:spPr/>
      <dgm:t>
        <a:bodyPr/>
        <a:lstStyle/>
        <a:p>
          <a:endParaRPr lang="zh-CN" altLang="en-US"/>
        </a:p>
      </dgm:t>
    </dgm:pt>
    <dgm:pt modelId="{92E498BD-4506-4585-8003-849E4BBC28BA}">
      <dgm:prSet phldrT="[文本]"/>
      <dgm:spPr/>
      <dgm:t>
        <a:bodyPr/>
        <a:lstStyle/>
        <a:p>
          <a:r>
            <a:rPr lang="en-US" dirty="0" smtClean="0"/>
            <a:t>O</a:t>
          </a:r>
          <a:r>
            <a:rPr lang="zh-CN" dirty="0" smtClean="0"/>
            <a:t>（</a:t>
          </a:r>
          <a:r>
            <a:rPr lang="en-US" dirty="0" smtClean="0"/>
            <a:t>Opportunity</a:t>
          </a:r>
          <a:r>
            <a:rPr lang="zh-CN" dirty="0" smtClean="0"/>
            <a:t>机会）组织机构的外部因素</a:t>
          </a:r>
          <a:endParaRPr lang="zh-CN" altLang="en-US" dirty="0"/>
        </a:p>
      </dgm:t>
    </dgm:pt>
    <dgm:pt modelId="{2521E61F-6E55-4611-87CE-95E6A1300B85}" cxnId="{3AC66DC2-047A-4A3A-9395-441223969F11}" type="parTrans">
      <dgm:prSet/>
      <dgm:spPr/>
      <dgm:t>
        <a:bodyPr/>
        <a:lstStyle/>
        <a:p>
          <a:endParaRPr lang="zh-CN" altLang="en-US"/>
        </a:p>
      </dgm:t>
    </dgm:pt>
    <dgm:pt modelId="{12C30D70-A843-4AC2-B448-56674D6D634B}" cxnId="{3AC66DC2-047A-4A3A-9395-441223969F11}" type="sibTrans">
      <dgm:prSet/>
      <dgm:spPr/>
      <dgm:t>
        <a:bodyPr/>
        <a:lstStyle/>
        <a:p>
          <a:endParaRPr lang="zh-CN" altLang="en-US"/>
        </a:p>
      </dgm:t>
    </dgm:pt>
    <dgm:pt modelId="{CCE7C8D2-BA51-4AB0-AA36-300645804E4C}">
      <dgm:prSet phldrT="[文本]"/>
      <dgm:spPr/>
      <dgm:t>
        <a:bodyPr/>
        <a:lstStyle/>
        <a:p>
          <a:r>
            <a:rPr lang="en-US" dirty="0" smtClean="0"/>
            <a:t>T</a:t>
          </a:r>
          <a:r>
            <a:rPr lang="zh-CN" dirty="0" smtClean="0"/>
            <a:t>（</a:t>
          </a:r>
          <a:r>
            <a:rPr lang="en-US" dirty="0" smtClean="0"/>
            <a:t>Threat</a:t>
          </a:r>
          <a:r>
            <a:rPr lang="zh-CN" dirty="0" smtClean="0"/>
            <a:t>威胁）</a:t>
          </a:r>
          <a:endParaRPr lang="en-US" altLang="zh-CN" dirty="0" smtClean="0"/>
        </a:p>
        <a:p>
          <a:r>
            <a:rPr lang="zh-CN" dirty="0" smtClean="0"/>
            <a:t>组织机构的外部因素</a:t>
          </a:r>
          <a:endParaRPr lang="zh-CN" altLang="en-US" dirty="0"/>
        </a:p>
      </dgm:t>
    </dgm:pt>
    <dgm:pt modelId="{550C578A-56F2-4ED1-AB8D-82B93DACA1A5}" cxnId="{0F412EC4-5354-449A-AB64-78F1A9C28C00}" type="parTrans">
      <dgm:prSet/>
      <dgm:spPr/>
      <dgm:t>
        <a:bodyPr/>
        <a:lstStyle/>
        <a:p>
          <a:endParaRPr lang="zh-CN" altLang="en-US"/>
        </a:p>
      </dgm:t>
    </dgm:pt>
    <dgm:pt modelId="{BD2918BB-772C-495B-B34C-9222C9704D17}" cxnId="{0F412EC4-5354-449A-AB64-78F1A9C28C00}" type="sibTrans">
      <dgm:prSet/>
      <dgm:spPr/>
      <dgm:t>
        <a:bodyPr/>
        <a:lstStyle/>
        <a:p>
          <a:endParaRPr lang="zh-CN" altLang="en-US"/>
        </a:p>
      </dgm:t>
    </dgm:pt>
    <dgm:pt modelId="{D8D4CCCB-3675-43EA-91BA-01F561084598}" type="pres">
      <dgm:prSet presAssocID="{48CBD1AB-5B84-4C2B-976B-4C57B7546552}" presName="diagram" presStyleCnt="0">
        <dgm:presLayoutVars>
          <dgm:chMax val="1"/>
          <dgm:dir/>
          <dgm:animLvl val="ctr"/>
          <dgm:resizeHandles val="exact"/>
        </dgm:presLayoutVars>
      </dgm:prSet>
      <dgm:spPr/>
      <dgm:t>
        <a:bodyPr/>
        <a:lstStyle/>
        <a:p>
          <a:endParaRPr lang="zh-CN" altLang="en-US"/>
        </a:p>
      </dgm:t>
    </dgm:pt>
    <dgm:pt modelId="{72ECB806-1F8E-4728-8735-F6C6492534A6}" type="pres">
      <dgm:prSet presAssocID="{48CBD1AB-5B84-4C2B-976B-4C57B7546552}" presName="matrix" presStyleCnt="0"/>
      <dgm:spPr/>
    </dgm:pt>
    <dgm:pt modelId="{B7298DFA-B713-4198-B131-9F9B84494EAD}" type="pres">
      <dgm:prSet presAssocID="{48CBD1AB-5B84-4C2B-976B-4C57B7546552}" presName="tile1" presStyleLbl="node1" presStyleIdx="0" presStyleCnt="4"/>
      <dgm:spPr/>
      <dgm:t>
        <a:bodyPr/>
        <a:lstStyle/>
        <a:p>
          <a:endParaRPr lang="zh-CN" altLang="en-US"/>
        </a:p>
      </dgm:t>
    </dgm:pt>
    <dgm:pt modelId="{3D4FFB69-8EB3-4E11-85B4-D21129FF8CF0}" type="pres">
      <dgm:prSet presAssocID="{48CBD1AB-5B84-4C2B-976B-4C57B7546552}" presName="tile1text" presStyleLbl="node1" presStyleIdx="0" presStyleCnt="4">
        <dgm:presLayoutVars>
          <dgm:chMax val="0"/>
          <dgm:chPref val="0"/>
          <dgm:bulletEnabled val="1"/>
        </dgm:presLayoutVars>
      </dgm:prSet>
      <dgm:spPr/>
      <dgm:t>
        <a:bodyPr/>
        <a:lstStyle/>
        <a:p>
          <a:endParaRPr lang="zh-CN" altLang="en-US"/>
        </a:p>
      </dgm:t>
    </dgm:pt>
    <dgm:pt modelId="{9B0BE840-E042-4F26-B20F-EC00ECB6951B}" type="pres">
      <dgm:prSet presAssocID="{48CBD1AB-5B84-4C2B-976B-4C57B7546552}" presName="tile2" presStyleLbl="node1" presStyleIdx="1" presStyleCnt="4"/>
      <dgm:spPr/>
      <dgm:t>
        <a:bodyPr/>
        <a:lstStyle/>
        <a:p>
          <a:endParaRPr lang="zh-CN" altLang="en-US"/>
        </a:p>
      </dgm:t>
    </dgm:pt>
    <dgm:pt modelId="{B3ECF606-0B67-42C9-BB99-94E463DB033D}" type="pres">
      <dgm:prSet presAssocID="{48CBD1AB-5B84-4C2B-976B-4C57B7546552}" presName="tile2text" presStyleLbl="node1" presStyleIdx="1" presStyleCnt="4">
        <dgm:presLayoutVars>
          <dgm:chMax val="0"/>
          <dgm:chPref val="0"/>
          <dgm:bulletEnabled val="1"/>
        </dgm:presLayoutVars>
      </dgm:prSet>
      <dgm:spPr/>
      <dgm:t>
        <a:bodyPr/>
        <a:lstStyle/>
        <a:p>
          <a:endParaRPr lang="zh-CN" altLang="en-US"/>
        </a:p>
      </dgm:t>
    </dgm:pt>
    <dgm:pt modelId="{8D1F96F8-5A42-4A86-AB8F-B1C5AF8BFA8A}" type="pres">
      <dgm:prSet presAssocID="{48CBD1AB-5B84-4C2B-976B-4C57B7546552}" presName="tile3" presStyleLbl="node1" presStyleIdx="2" presStyleCnt="4"/>
      <dgm:spPr/>
      <dgm:t>
        <a:bodyPr/>
        <a:lstStyle/>
        <a:p>
          <a:endParaRPr lang="zh-CN" altLang="en-US"/>
        </a:p>
      </dgm:t>
    </dgm:pt>
    <dgm:pt modelId="{7A8E6D14-CDFB-4C83-B849-3E80F9D0B248}" type="pres">
      <dgm:prSet presAssocID="{48CBD1AB-5B84-4C2B-976B-4C57B7546552}" presName="tile3text" presStyleLbl="node1" presStyleIdx="2" presStyleCnt="4">
        <dgm:presLayoutVars>
          <dgm:chMax val="0"/>
          <dgm:chPref val="0"/>
          <dgm:bulletEnabled val="1"/>
        </dgm:presLayoutVars>
      </dgm:prSet>
      <dgm:spPr/>
      <dgm:t>
        <a:bodyPr/>
        <a:lstStyle/>
        <a:p>
          <a:endParaRPr lang="zh-CN" altLang="en-US"/>
        </a:p>
      </dgm:t>
    </dgm:pt>
    <dgm:pt modelId="{A2793AB5-A5B4-41E5-9AE5-5A066C8B596B}" type="pres">
      <dgm:prSet presAssocID="{48CBD1AB-5B84-4C2B-976B-4C57B7546552}" presName="tile4" presStyleLbl="node1" presStyleIdx="3" presStyleCnt="4"/>
      <dgm:spPr/>
      <dgm:t>
        <a:bodyPr/>
        <a:lstStyle/>
        <a:p>
          <a:endParaRPr lang="zh-CN" altLang="en-US"/>
        </a:p>
      </dgm:t>
    </dgm:pt>
    <dgm:pt modelId="{ED14E032-F716-4E85-9141-2840B6D1FED9}" type="pres">
      <dgm:prSet presAssocID="{48CBD1AB-5B84-4C2B-976B-4C57B7546552}" presName="tile4text" presStyleLbl="node1" presStyleIdx="3" presStyleCnt="4">
        <dgm:presLayoutVars>
          <dgm:chMax val="0"/>
          <dgm:chPref val="0"/>
          <dgm:bulletEnabled val="1"/>
        </dgm:presLayoutVars>
      </dgm:prSet>
      <dgm:spPr/>
      <dgm:t>
        <a:bodyPr/>
        <a:lstStyle/>
        <a:p>
          <a:endParaRPr lang="zh-CN" altLang="en-US"/>
        </a:p>
      </dgm:t>
    </dgm:pt>
    <dgm:pt modelId="{10C9CA5B-8352-439F-9B99-3B1BD633AE4A}" type="pres">
      <dgm:prSet presAssocID="{48CBD1AB-5B84-4C2B-976B-4C57B7546552}" presName="centerTile" presStyleLbl="fgShp" presStyleIdx="0" presStyleCnt="1" custScaleX="117052" custScaleY="120316">
        <dgm:presLayoutVars>
          <dgm:chMax val="0"/>
          <dgm:chPref val="0"/>
        </dgm:presLayoutVars>
      </dgm:prSet>
      <dgm:spPr/>
      <dgm:t>
        <a:bodyPr/>
        <a:lstStyle/>
        <a:p>
          <a:endParaRPr lang="zh-CN" altLang="en-US"/>
        </a:p>
      </dgm:t>
    </dgm:pt>
  </dgm:ptLst>
  <dgm:cxnLst>
    <dgm:cxn modelId="{4275F8C2-FCEF-43CA-9F85-1E00EBD2A1D4}" srcId="{857F57AD-2F7E-455C-BA95-DFA82AFCAEA0}" destId="{DEA2EA64-71F1-46C9-A55E-50E395D69579}" srcOrd="1" destOrd="0" parTransId="{D56AA25F-9C9A-476E-99E8-5E6DB1028DEB}" sibTransId="{46580A58-57F4-498F-A369-4E8B7BF2836E}"/>
    <dgm:cxn modelId="{B69356B2-78D5-45F0-9302-D1F86C0DD651}" type="presOf" srcId="{92E498BD-4506-4585-8003-849E4BBC28BA}" destId="{7A8E6D14-CDFB-4C83-B849-3E80F9D0B248}" srcOrd="1" destOrd="0" presId="urn:microsoft.com/office/officeart/2005/8/layout/matrix1"/>
    <dgm:cxn modelId="{4397602B-F33C-4754-B4D9-D3284316ED30}" type="presOf" srcId="{48CBD1AB-5B84-4C2B-976B-4C57B7546552}" destId="{D8D4CCCB-3675-43EA-91BA-01F561084598}" srcOrd="0" destOrd="0" presId="urn:microsoft.com/office/officeart/2005/8/layout/matrix1"/>
    <dgm:cxn modelId="{3AC66DC2-047A-4A3A-9395-441223969F11}" srcId="{857F57AD-2F7E-455C-BA95-DFA82AFCAEA0}" destId="{92E498BD-4506-4585-8003-849E4BBC28BA}" srcOrd="2" destOrd="0" parTransId="{2521E61F-6E55-4611-87CE-95E6A1300B85}" sibTransId="{12C30D70-A843-4AC2-B448-56674D6D634B}"/>
    <dgm:cxn modelId="{55DC13FB-295F-4E14-B322-76BEB5B94CFA}" type="presOf" srcId="{783DEE9C-A2C1-44E3-AA97-623012797174}" destId="{B7298DFA-B713-4198-B131-9F9B84494EAD}" srcOrd="0" destOrd="0" presId="urn:microsoft.com/office/officeart/2005/8/layout/matrix1"/>
    <dgm:cxn modelId="{F3C9FCC4-9FEB-47D2-864D-EBCF9B9DFCD2}" type="presOf" srcId="{CCE7C8D2-BA51-4AB0-AA36-300645804E4C}" destId="{A2793AB5-A5B4-41E5-9AE5-5A066C8B596B}" srcOrd="0" destOrd="0" presId="urn:microsoft.com/office/officeart/2005/8/layout/matrix1"/>
    <dgm:cxn modelId="{748F1919-A10F-4EF2-8095-AFA7F63F88FD}" srcId="{48CBD1AB-5B84-4C2B-976B-4C57B7546552}" destId="{857F57AD-2F7E-455C-BA95-DFA82AFCAEA0}" srcOrd="0" destOrd="0" parTransId="{66E25144-F3B1-4470-A826-C98F871DA32E}" sibTransId="{3DB0FF21-71AE-42DF-A700-2682CB07271F}"/>
    <dgm:cxn modelId="{22154873-9AF7-48B7-8A3D-09642F284CF1}" type="presOf" srcId="{92E498BD-4506-4585-8003-849E4BBC28BA}" destId="{8D1F96F8-5A42-4A86-AB8F-B1C5AF8BFA8A}" srcOrd="0" destOrd="0" presId="urn:microsoft.com/office/officeart/2005/8/layout/matrix1"/>
    <dgm:cxn modelId="{0F412EC4-5354-449A-AB64-78F1A9C28C00}" srcId="{857F57AD-2F7E-455C-BA95-DFA82AFCAEA0}" destId="{CCE7C8D2-BA51-4AB0-AA36-300645804E4C}" srcOrd="3" destOrd="0" parTransId="{550C578A-56F2-4ED1-AB8D-82B93DACA1A5}" sibTransId="{BD2918BB-772C-495B-B34C-9222C9704D17}"/>
    <dgm:cxn modelId="{4EC9350B-8A27-4DEA-AD02-404B93ABFEE6}" type="presOf" srcId="{783DEE9C-A2C1-44E3-AA97-623012797174}" destId="{3D4FFB69-8EB3-4E11-85B4-D21129FF8CF0}" srcOrd="1" destOrd="0" presId="urn:microsoft.com/office/officeart/2005/8/layout/matrix1"/>
    <dgm:cxn modelId="{E90C87B4-8484-4C1C-ABE3-DEECBF5326D9}" type="presOf" srcId="{DEA2EA64-71F1-46C9-A55E-50E395D69579}" destId="{9B0BE840-E042-4F26-B20F-EC00ECB6951B}" srcOrd="0" destOrd="0" presId="urn:microsoft.com/office/officeart/2005/8/layout/matrix1"/>
    <dgm:cxn modelId="{0466BE1E-CCE7-4327-B0C2-0619D8F47A00}" type="presOf" srcId="{DEA2EA64-71F1-46C9-A55E-50E395D69579}" destId="{B3ECF606-0B67-42C9-BB99-94E463DB033D}" srcOrd="1" destOrd="0" presId="urn:microsoft.com/office/officeart/2005/8/layout/matrix1"/>
    <dgm:cxn modelId="{1A248E98-F8FF-4EBD-AAC9-29201AC587A3}" srcId="{857F57AD-2F7E-455C-BA95-DFA82AFCAEA0}" destId="{783DEE9C-A2C1-44E3-AA97-623012797174}" srcOrd="0" destOrd="0" parTransId="{420DB71F-D89A-4859-8D16-802A5E65793F}" sibTransId="{9EFC9A00-4E42-457A-A8A3-0EDB348AB99C}"/>
    <dgm:cxn modelId="{DD018D0C-7E5C-4D7D-9246-277720365D1D}" type="presOf" srcId="{857F57AD-2F7E-455C-BA95-DFA82AFCAEA0}" destId="{10C9CA5B-8352-439F-9B99-3B1BD633AE4A}" srcOrd="0" destOrd="0" presId="urn:microsoft.com/office/officeart/2005/8/layout/matrix1"/>
    <dgm:cxn modelId="{79A494ED-EABD-490D-9CA9-C7A24B5BFAAF}" type="presOf" srcId="{CCE7C8D2-BA51-4AB0-AA36-300645804E4C}" destId="{ED14E032-F716-4E85-9141-2840B6D1FED9}" srcOrd="1" destOrd="0" presId="urn:microsoft.com/office/officeart/2005/8/layout/matrix1"/>
    <dgm:cxn modelId="{B016557E-A26B-48CF-B493-C83DDD8764B8}" type="presParOf" srcId="{D8D4CCCB-3675-43EA-91BA-01F561084598}" destId="{72ECB806-1F8E-4728-8735-F6C6492534A6}" srcOrd="0" destOrd="0" presId="urn:microsoft.com/office/officeart/2005/8/layout/matrix1"/>
    <dgm:cxn modelId="{EA73EB8F-EF34-4B5C-90E1-F15EF86C425A}" type="presParOf" srcId="{72ECB806-1F8E-4728-8735-F6C6492534A6}" destId="{B7298DFA-B713-4198-B131-9F9B84494EAD}" srcOrd="0" destOrd="0" presId="urn:microsoft.com/office/officeart/2005/8/layout/matrix1"/>
    <dgm:cxn modelId="{A18AF7F0-CA1B-41DA-A404-D81D6DFABD42}" type="presParOf" srcId="{72ECB806-1F8E-4728-8735-F6C6492534A6}" destId="{3D4FFB69-8EB3-4E11-85B4-D21129FF8CF0}" srcOrd="1" destOrd="0" presId="urn:microsoft.com/office/officeart/2005/8/layout/matrix1"/>
    <dgm:cxn modelId="{49A1053C-D3CE-45CA-81DB-881CFBD25BDF}" type="presParOf" srcId="{72ECB806-1F8E-4728-8735-F6C6492534A6}" destId="{9B0BE840-E042-4F26-B20F-EC00ECB6951B}" srcOrd="2" destOrd="0" presId="urn:microsoft.com/office/officeart/2005/8/layout/matrix1"/>
    <dgm:cxn modelId="{E1435A21-6030-4DD4-941C-D7F81C8FE5F6}" type="presParOf" srcId="{72ECB806-1F8E-4728-8735-F6C6492534A6}" destId="{B3ECF606-0B67-42C9-BB99-94E463DB033D}" srcOrd="3" destOrd="0" presId="urn:microsoft.com/office/officeart/2005/8/layout/matrix1"/>
    <dgm:cxn modelId="{4FE3CEB1-F5A2-49DE-834E-9DA803768AC0}" type="presParOf" srcId="{72ECB806-1F8E-4728-8735-F6C6492534A6}" destId="{8D1F96F8-5A42-4A86-AB8F-B1C5AF8BFA8A}" srcOrd="4" destOrd="0" presId="urn:microsoft.com/office/officeart/2005/8/layout/matrix1"/>
    <dgm:cxn modelId="{BA41E073-CE13-4FB8-BD32-FE785E2B19A4}" type="presParOf" srcId="{72ECB806-1F8E-4728-8735-F6C6492534A6}" destId="{7A8E6D14-CDFB-4C83-B849-3E80F9D0B248}" srcOrd="5" destOrd="0" presId="urn:microsoft.com/office/officeart/2005/8/layout/matrix1"/>
    <dgm:cxn modelId="{D364F3A8-48E6-4A37-9E1C-86540DF99E29}" type="presParOf" srcId="{72ECB806-1F8E-4728-8735-F6C6492534A6}" destId="{A2793AB5-A5B4-41E5-9AE5-5A066C8B596B}" srcOrd="6" destOrd="0" presId="urn:microsoft.com/office/officeart/2005/8/layout/matrix1"/>
    <dgm:cxn modelId="{02DD80F7-AE9A-4DB0-9045-9886D8626C3D}" type="presParOf" srcId="{72ECB806-1F8E-4728-8735-F6C6492534A6}" destId="{ED14E032-F716-4E85-9141-2840B6D1FED9}" srcOrd="7" destOrd="0" presId="urn:microsoft.com/office/officeart/2005/8/layout/matrix1"/>
    <dgm:cxn modelId="{9F11BC53-8A56-4AC6-B572-66F81560C8ED}" type="presParOf" srcId="{D8D4CCCB-3675-43EA-91BA-01F561084598}" destId="{10C9CA5B-8352-439F-9B99-3B1BD633AE4A}" srcOrd="1" destOrd="0" presId="urn:microsoft.com/office/officeart/2005/8/layout/matrix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C9180BD-432B-44EB-8290-DD13F2E43933}" type="doc">
      <dgm:prSet loTypeId="urn:microsoft.com/office/officeart/2005/8/layout/hChevron3" loCatId="process" qsTypeId="urn:microsoft.com/office/officeart/2005/8/quickstyle/simple2" qsCatId="3D" csTypeId="urn:microsoft.com/office/officeart/2005/8/colors/accent1_2" csCatId="accent1" phldr="1"/>
      <dgm:spPr/>
    </dgm:pt>
    <dgm:pt modelId="{03D5D01C-8301-4B42-879D-64F61F9C63C9}">
      <dgm:prSet phldrT="[文本]" phldr="0" custT="0"/>
      <dgm:spPr/>
      <dgm:t>
        <a:bodyPr vert="horz" wrap="square"/>
        <a:p>
          <a:pPr>
            <a:lnSpc>
              <a:spcPct val="100000"/>
            </a:lnSpc>
            <a:spcBef>
              <a:spcPct val="0"/>
            </a:spcBef>
            <a:spcAft>
              <a:spcPct val="35000"/>
            </a:spcAft>
          </a:pPr>
          <a:r>
            <a:rPr lang="zh-CN" b="1" dirty="0" smtClean="0">
              <a:solidFill>
                <a:schemeClr val="tx1"/>
              </a:solidFill>
            </a:rPr>
            <a:t>分析</a:t>
          </a:r>
          <a:r>
            <a:rPr lang="en-US" altLang="zh-CN" b="1" dirty="0" smtClean="0">
              <a:solidFill>
                <a:schemeClr val="tx1"/>
              </a:solidFill>
            </a:rPr>
            <a:t/>
          </a:r>
          <a:endParaRPr lang="en-US" altLang="zh-CN" b="1" dirty="0" smtClean="0">
            <a:solidFill>
              <a:schemeClr val="tx1"/>
            </a:solidFill>
          </a:endParaRPr>
        </a:p>
        <a:p>
          <a:pPr>
            <a:lnSpc>
              <a:spcPct val="100000"/>
            </a:lnSpc>
            <a:spcBef>
              <a:spcPct val="0"/>
            </a:spcBef>
            <a:spcAft>
              <a:spcPct val="35000"/>
            </a:spcAft>
          </a:pPr>
          <a:r>
            <a:rPr lang="zh-CN" b="1" dirty="0" smtClean="0">
              <a:solidFill>
                <a:schemeClr val="tx1"/>
              </a:solidFill>
            </a:rPr>
            <a:t>因素</a:t>
          </a:r>
          <a:r>
            <a:rPr lang="zh-CN" altLang="en-US" b="1" dirty="0" smtClean="0">
              <a:solidFill>
                <a:schemeClr val="tx1"/>
              </a:solidFill>
            </a:rPr>
            <a:t/>
          </a:r>
          <a:endParaRPr lang="zh-CN" altLang="en-US" b="1" dirty="0" smtClean="0">
            <a:solidFill>
              <a:schemeClr val="tx1"/>
            </a:solidFill>
          </a:endParaRPr>
        </a:p>
      </dgm:t>
    </dgm:pt>
    <dgm:pt modelId="{C6DC36D1-35B7-4FC0-9967-BDFBFC1E47F1}" cxnId="{1ABB3842-8AA9-4222-917C-AEA316F946FE}" type="parTrans">
      <dgm:prSet/>
      <dgm:spPr/>
      <dgm:t>
        <a:bodyPr/>
        <a:lstStyle/>
        <a:p>
          <a:endParaRPr lang="zh-CN" altLang="en-US"/>
        </a:p>
      </dgm:t>
    </dgm:pt>
    <dgm:pt modelId="{C3B24E01-226A-4457-98FF-B1490B15A091}" cxnId="{1ABB3842-8AA9-4222-917C-AEA316F946FE}" type="sibTrans">
      <dgm:prSet/>
      <dgm:spPr/>
      <dgm:t>
        <a:bodyPr/>
        <a:lstStyle/>
        <a:p>
          <a:endParaRPr lang="zh-CN" altLang="en-US"/>
        </a:p>
      </dgm:t>
    </dgm:pt>
    <dgm:pt modelId="{4424127A-ABC6-4E94-9C29-BF46EF03F0F4}">
      <dgm:prSet phldrT="[文本]" phldr="0" custT="0"/>
      <dgm:spPr/>
      <dgm:t>
        <a:bodyPr vert="horz" wrap="square"/>
        <a:p>
          <a:pPr>
            <a:lnSpc>
              <a:spcPct val="100000"/>
            </a:lnSpc>
            <a:spcBef>
              <a:spcPct val="0"/>
            </a:spcBef>
            <a:spcAft>
              <a:spcPct val="35000"/>
            </a:spcAft>
          </a:pPr>
          <a:r>
            <a:rPr lang="zh-CN" b="1" dirty="0" smtClean="0">
              <a:solidFill>
                <a:schemeClr val="tx1"/>
              </a:solidFill>
            </a:rPr>
            <a:t>构造</a:t>
          </a:r>
          <a:r>
            <a:rPr lang="en-US" altLang="zh-CN" b="1" dirty="0" smtClean="0">
              <a:solidFill>
                <a:schemeClr val="tx1"/>
              </a:solidFill>
            </a:rPr>
            <a:t/>
          </a:r>
          <a:endParaRPr lang="en-US" altLang="zh-CN" b="1" dirty="0" smtClean="0">
            <a:solidFill>
              <a:schemeClr val="tx1"/>
            </a:solidFill>
          </a:endParaRPr>
        </a:p>
        <a:p>
          <a:pPr>
            <a:lnSpc>
              <a:spcPct val="100000"/>
            </a:lnSpc>
            <a:spcBef>
              <a:spcPct val="0"/>
            </a:spcBef>
            <a:spcAft>
              <a:spcPct val="35000"/>
            </a:spcAft>
          </a:pPr>
          <a:r>
            <a:rPr lang="zh-CN" b="1" dirty="0" smtClean="0">
              <a:solidFill>
                <a:schemeClr val="tx1"/>
              </a:solidFill>
            </a:rPr>
            <a:t>矩阵</a:t>
          </a:r>
          <a:r>
            <a:rPr lang="zh-CN" altLang="en-US" b="1" dirty="0" smtClean="0">
              <a:solidFill>
                <a:schemeClr val="tx1"/>
              </a:solidFill>
            </a:rPr>
            <a:t/>
          </a:r>
          <a:endParaRPr lang="zh-CN" altLang="en-US" b="1" dirty="0" smtClean="0">
            <a:solidFill>
              <a:schemeClr val="tx1"/>
            </a:solidFill>
          </a:endParaRPr>
        </a:p>
      </dgm:t>
    </dgm:pt>
    <dgm:pt modelId="{BB33CAC5-7ECC-4F37-9F8E-1260D2627F1B}" cxnId="{A4AC2445-9783-43B3-BA27-5EDBD5B27FF7}" type="parTrans">
      <dgm:prSet/>
      <dgm:spPr/>
      <dgm:t>
        <a:bodyPr/>
        <a:lstStyle/>
        <a:p>
          <a:endParaRPr lang="zh-CN" altLang="en-US"/>
        </a:p>
      </dgm:t>
    </dgm:pt>
    <dgm:pt modelId="{6EDCDA17-9947-4BDB-88D5-7BC7B1EA3D08}" cxnId="{A4AC2445-9783-43B3-BA27-5EDBD5B27FF7}" type="sibTrans">
      <dgm:prSet/>
      <dgm:spPr/>
      <dgm:t>
        <a:bodyPr/>
        <a:lstStyle/>
        <a:p>
          <a:endParaRPr lang="zh-CN" altLang="en-US"/>
        </a:p>
      </dgm:t>
    </dgm:pt>
    <dgm:pt modelId="{583B7ACC-869E-43FB-B517-46F8D5748129}">
      <dgm:prSet phldrT="[文本]" phldr="0" custT="0"/>
      <dgm:spPr/>
      <dgm:t>
        <a:bodyPr vert="horz" wrap="square"/>
        <a:p>
          <a:pPr>
            <a:lnSpc>
              <a:spcPct val="100000"/>
            </a:lnSpc>
            <a:spcBef>
              <a:spcPct val="0"/>
            </a:spcBef>
            <a:spcAft>
              <a:spcPct val="35000"/>
            </a:spcAft>
          </a:pPr>
          <a:r>
            <a:rPr lang="zh-CN" b="1" dirty="0" smtClean="0">
              <a:solidFill>
                <a:schemeClr val="tx1"/>
              </a:solidFill>
            </a:rPr>
            <a:t>制定</a:t>
          </a:r>
          <a:r>
            <a:rPr lang="en-US" altLang="zh-CN" b="1" dirty="0" smtClean="0">
              <a:solidFill>
                <a:schemeClr val="tx1"/>
              </a:solidFill>
            </a:rPr>
            <a:t/>
          </a:r>
          <a:endParaRPr lang="en-US" altLang="zh-CN" b="1" dirty="0" smtClean="0">
            <a:solidFill>
              <a:schemeClr val="tx1"/>
            </a:solidFill>
          </a:endParaRPr>
        </a:p>
        <a:p>
          <a:pPr>
            <a:lnSpc>
              <a:spcPct val="100000"/>
            </a:lnSpc>
            <a:spcBef>
              <a:spcPct val="0"/>
            </a:spcBef>
            <a:spcAft>
              <a:spcPct val="35000"/>
            </a:spcAft>
          </a:pPr>
          <a:r>
            <a:rPr lang="zh-CN" b="1" dirty="0" smtClean="0">
              <a:solidFill>
                <a:schemeClr val="tx1"/>
              </a:solidFill>
            </a:rPr>
            <a:t>计划</a:t>
          </a:r>
          <a:r>
            <a:rPr lang="zh-CN" altLang="en-US" b="1" dirty="0" smtClean="0">
              <a:solidFill>
                <a:schemeClr val="tx1"/>
              </a:solidFill>
            </a:rPr>
            <a:t/>
          </a:r>
          <a:endParaRPr lang="zh-CN" altLang="en-US" b="1" dirty="0" smtClean="0">
            <a:solidFill>
              <a:schemeClr val="tx1"/>
            </a:solidFill>
          </a:endParaRPr>
        </a:p>
      </dgm:t>
    </dgm:pt>
    <dgm:pt modelId="{11F2F132-9EAF-4E9B-8981-DA64D06A6C85}" cxnId="{7285123D-8AE6-4138-A0BB-A12A3458BCDE}" type="parTrans">
      <dgm:prSet/>
      <dgm:spPr/>
      <dgm:t>
        <a:bodyPr/>
        <a:lstStyle/>
        <a:p>
          <a:endParaRPr lang="zh-CN" altLang="en-US"/>
        </a:p>
      </dgm:t>
    </dgm:pt>
    <dgm:pt modelId="{80F52B6E-7C23-4513-81B4-0B62329EDDE3}" cxnId="{7285123D-8AE6-4138-A0BB-A12A3458BCDE}" type="sibTrans">
      <dgm:prSet/>
      <dgm:spPr/>
      <dgm:t>
        <a:bodyPr/>
        <a:lstStyle/>
        <a:p>
          <a:endParaRPr lang="zh-CN" altLang="en-US"/>
        </a:p>
      </dgm:t>
    </dgm:pt>
    <dgm:pt modelId="{E099D556-D64D-4562-AD1F-136532852DD4}" type="pres">
      <dgm:prSet presAssocID="{BC9180BD-432B-44EB-8290-DD13F2E43933}" presName="Name0" presStyleCnt="0">
        <dgm:presLayoutVars>
          <dgm:dir/>
          <dgm:resizeHandles val="exact"/>
        </dgm:presLayoutVars>
      </dgm:prSet>
      <dgm:spPr/>
    </dgm:pt>
    <dgm:pt modelId="{C0972A33-E085-47CC-A920-3F5C237810F9}" type="pres">
      <dgm:prSet presAssocID="{03D5D01C-8301-4B42-879D-64F61F9C63C9}" presName="parTxOnly" presStyleLbl="node1" presStyleIdx="0" presStyleCnt="3">
        <dgm:presLayoutVars>
          <dgm:bulletEnabled val="1"/>
        </dgm:presLayoutVars>
      </dgm:prSet>
      <dgm:spPr/>
      <dgm:t>
        <a:bodyPr/>
        <a:lstStyle/>
        <a:p>
          <a:endParaRPr lang="zh-CN" altLang="en-US"/>
        </a:p>
      </dgm:t>
    </dgm:pt>
    <dgm:pt modelId="{A1AD3851-60B8-4EA3-B00D-0ACAE2D8622E}" type="pres">
      <dgm:prSet presAssocID="{C3B24E01-226A-4457-98FF-B1490B15A091}" presName="parSpace" presStyleCnt="0"/>
      <dgm:spPr/>
    </dgm:pt>
    <dgm:pt modelId="{914E6504-A637-4913-B845-57503FF6E29D}" type="pres">
      <dgm:prSet presAssocID="{4424127A-ABC6-4E94-9C29-BF46EF03F0F4}" presName="parTxOnly" presStyleLbl="node1" presStyleIdx="1" presStyleCnt="3">
        <dgm:presLayoutVars>
          <dgm:bulletEnabled val="1"/>
        </dgm:presLayoutVars>
      </dgm:prSet>
      <dgm:spPr/>
      <dgm:t>
        <a:bodyPr/>
        <a:lstStyle/>
        <a:p>
          <a:endParaRPr lang="zh-CN" altLang="en-US"/>
        </a:p>
      </dgm:t>
    </dgm:pt>
    <dgm:pt modelId="{BEDE14FA-9DD6-49CC-BDFF-758486534BA8}" type="pres">
      <dgm:prSet presAssocID="{6EDCDA17-9947-4BDB-88D5-7BC7B1EA3D08}" presName="parSpace" presStyleCnt="0"/>
      <dgm:spPr/>
    </dgm:pt>
    <dgm:pt modelId="{A226B65E-22DD-434D-A15F-D8CC7D025259}" type="pres">
      <dgm:prSet presAssocID="{583B7ACC-869E-43FB-B517-46F8D5748129}" presName="parTxOnly" presStyleLbl="node1" presStyleIdx="2" presStyleCnt="3">
        <dgm:presLayoutVars>
          <dgm:bulletEnabled val="1"/>
        </dgm:presLayoutVars>
      </dgm:prSet>
      <dgm:spPr/>
      <dgm:t>
        <a:bodyPr/>
        <a:lstStyle/>
        <a:p>
          <a:endParaRPr lang="zh-CN" altLang="en-US"/>
        </a:p>
      </dgm:t>
    </dgm:pt>
  </dgm:ptLst>
  <dgm:cxnLst>
    <dgm:cxn modelId="{1ABB3842-8AA9-4222-917C-AEA316F946FE}" srcId="{BC9180BD-432B-44EB-8290-DD13F2E43933}" destId="{03D5D01C-8301-4B42-879D-64F61F9C63C9}" srcOrd="0" destOrd="0" parTransId="{C6DC36D1-35B7-4FC0-9967-BDFBFC1E47F1}" sibTransId="{C3B24E01-226A-4457-98FF-B1490B15A091}"/>
    <dgm:cxn modelId="{A4AC2445-9783-43B3-BA27-5EDBD5B27FF7}" srcId="{BC9180BD-432B-44EB-8290-DD13F2E43933}" destId="{4424127A-ABC6-4E94-9C29-BF46EF03F0F4}" srcOrd="1" destOrd="0" parTransId="{BB33CAC5-7ECC-4F37-9F8E-1260D2627F1B}" sibTransId="{6EDCDA17-9947-4BDB-88D5-7BC7B1EA3D08}"/>
    <dgm:cxn modelId="{7285123D-8AE6-4138-A0BB-A12A3458BCDE}" srcId="{BC9180BD-432B-44EB-8290-DD13F2E43933}" destId="{583B7ACC-869E-43FB-B517-46F8D5748129}" srcOrd="2" destOrd="0" parTransId="{11F2F132-9EAF-4E9B-8981-DA64D06A6C85}" sibTransId="{80F52B6E-7C23-4513-81B4-0B62329EDDE3}"/>
    <dgm:cxn modelId="{5A16DBB8-A147-4868-9F70-4CEACE298A33}" type="presOf" srcId="{BC9180BD-432B-44EB-8290-DD13F2E43933}" destId="{E099D556-D64D-4562-AD1F-136532852DD4}" srcOrd="0" destOrd="0" presId="urn:microsoft.com/office/officeart/2005/8/layout/hChevron3"/>
    <dgm:cxn modelId="{F77E7F14-261F-4AAF-9FA8-C7168CF585FA}" type="presParOf" srcId="{E099D556-D64D-4562-AD1F-136532852DD4}" destId="{C0972A33-E085-47CC-A920-3F5C237810F9}" srcOrd="0" destOrd="0" presId="urn:microsoft.com/office/officeart/2005/8/layout/hChevron3"/>
    <dgm:cxn modelId="{ADA2DCC1-C776-4C45-A8A6-5F98A21E65C2}" type="presOf" srcId="{03D5D01C-8301-4B42-879D-64F61F9C63C9}" destId="{C0972A33-E085-47CC-A920-3F5C237810F9}" srcOrd="0" destOrd="0" presId="urn:microsoft.com/office/officeart/2005/8/layout/hChevron3"/>
    <dgm:cxn modelId="{DF91FD87-9D6D-47F0-BAD6-6F0DA04B0266}" type="presParOf" srcId="{E099D556-D64D-4562-AD1F-136532852DD4}" destId="{A1AD3851-60B8-4EA3-B00D-0ACAE2D8622E}" srcOrd="1" destOrd="0" presId="urn:microsoft.com/office/officeart/2005/8/layout/hChevron3"/>
    <dgm:cxn modelId="{821D99A2-5747-4BCC-B790-C8666970508A}" type="presParOf" srcId="{E099D556-D64D-4562-AD1F-136532852DD4}" destId="{914E6504-A637-4913-B845-57503FF6E29D}" srcOrd="2" destOrd="0" presId="urn:microsoft.com/office/officeart/2005/8/layout/hChevron3"/>
    <dgm:cxn modelId="{013945E8-5497-45BD-A425-7E043727F2C4}" type="presOf" srcId="{4424127A-ABC6-4E94-9C29-BF46EF03F0F4}" destId="{914E6504-A637-4913-B845-57503FF6E29D}" srcOrd="0" destOrd="0" presId="urn:microsoft.com/office/officeart/2005/8/layout/hChevron3"/>
    <dgm:cxn modelId="{6A67CC04-A7EB-4704-B462-EEA909D001FD}" type="presParOf" srcId="{E099D556-D64D-4562-AD1F-136532852DD4}" destId="{BEDE14FA-9DD6-49CC-BDFF-758486534BA8}" srcOrd="3" destOrd="0" presId="urn:microsoft.com/office/officeart/2005/8/layout/hChevron3"/>
    <dgm:cxn modelId="{C6A687EC-23E4-4F44-BE78-39F4D4969FD8}" type="presParOf" srcId="{E099D556-D64D-4562-AD1F-136532852DD4}" destId="{A226B65E-22DD-434D-A15F-D8CC7D025259}" srcOrd="4" destOrd="0" presId="urn:microsoft.com/office/officeart/2005/8/layout/hChevron3"/>
    <dgm:cxn modelId="{A510A5DE-5269-43AA-86FE-EDD4539C512C}" type="presOf" srcId="{583B7ACC-869E-43FB-B517-46F8D5748129}" destId="{A226B65E-22DD-434D-A15F-D8CC7D025259}" srcOrd="0" destOrd="0" presId="urn:microsoft.com/office/officeart/2005/8/layout/hChevron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EE6CA15-6661-4C1A-9599-AB29EC2F5C13}" type="doc">
      <dgm:prSet loTypeId="pyramid" loCatId="pyramid" qsTypeId="urn:microsoft.com/office/officeart/2005/8/quickstyle/simple1" qsCatId="simple" csTypeId="urn:microsoft.com/office/officeart/2005/8/colors/accent1_2" csCatId="accent1" phldr="1"/>
      <dgm:spPr/>
    </dgm:pt>
    <dgm:pt modelId="{631BA182-C42D-4CE5-AC17-0D7AE46D12F6}">
      <dgm:prSet phldrT="[文本]" phldr="0" custT="1"/>
      <dgm:spPr/>
      <dgm:t>
        <a:bodyPr vert="horz" wrap="square"/>
        <a:p>
          <a:pPr>
            <a:lnSpc>
              <a:spcPct val="70000"/>
            </a:lnSpc>
            <a:spcBef>
              <a:spcPct val="0"/>
            </a:spcBef>
            <a:spcAft>
              <a:spcPct val="35000"/>
            </a:spcAft>
          </a:pPr>
          <a:r>
            <a:rPr lang="zh-CN" altLang="en-US" sz="2800" dirty="0" smtClean="0"/>
            <a:t/>
          </a:r>
          <a:endParaRPr lang="zh-CN" altLang="en-US" sz="2800" dirty="0" smtClean="0"/>
        </a:p>
        <a:p>
          <a:pPr>
            <a:lnSpc>
              <a:spcPct val="70000"/>
            </a:lnSpc>
            <a:spcBef>
              <a:spcPct val="0"/>
            </a:spcBef>
            <a:spcAft>
              <a:spcPct val="35000"/>
            </a:spcAft>
          </a:pPr>
          <a:r>
            <a:rPr lang="zh-CN" altLang="en-US" sz="2800" dirty="0" smtClean="0"/>
            <a:t>公司</a:t>
          </a:r>
          <a:r>
            <a:rPr lang="zh-CN" altLang="en-US" sz="2800" dirty="0" smtClean="0"/>
            <a:t/>
          </a:r>
          <a:endParaRPr lang="zh-CN" altLang="en-US" sz="2800" dirty="0" smtClean="0"/>
        </a:p>
        <a:p>
          <a:pPr>
            <a:lnSpc>
              <a:spcPct val="70000"/>
            </a:lnSpc>
            <a:spcBef>
              <a:spcPct val="0"/>
            </a:spcBef>
            <a:spcAft>
              <a:spcPct val="35000"/>
            </a:spcAft>
          </a:pPr>
          <a:r>
            <a:rPr lang="zh-CN" altLang="en-US" sz="2800" dirty="0" smtClean="0"/>
            <a:t>层战略</a:t>
          </a:r>
          <a:r>
            <a:rPr lang="zh-CN" altLang="en-US" sz="2800" dirty="0"/>
            <a:t/>
          </a:r>
          <a:endParaRPr lang="zh-CN" altLang="en-US" sz="2800" dirty="0"/>
        </a:p>
      </dgm:t>
    </dgm:pt>
    <dgm:pt modelId="{42B5CE5B-5113-4BF6-A4C3-66915C7C737F}" cxnId="{04399953-1373-4BFB-BC5A-4BF15725A39F}" type="parTrans">
      <dgm:prSet/>
      <dgm:spPr/>
      <dgm:t>
        <a:bodyPr/>
        <a:lstStyle/>
        <a:p>
          <a:endParaRPr lang="zh-CN" altLang="en-US"/>
        </a:p>
      </dgm:t>
    </dgm:pt>
    <dgm:pt modelId="{2D060CEB-B314-4894-881C-ECE0733BE5F8}" cxnId="{04399953-1373-4BFB-BC5A-4BF15725A39F}" type="sibTrans">
      <dgm:prSet/>
      <dgm:spPr/>
      <dgm:t>
        <a:bodyPr/>
        <a:lstStyle/>
        <a:p>
          <a:endParaRPr lang="zh-CN" altLang="en-US"/>
        </a:p>
      </dgm:t>
    </dgm:pt>
    <dgm:pt modelId="{60C45798-F331-4509-8C85-056F9112C033}">
      <dgm:prSet phldrT="[文本]" custT="1"/>
      <dgm:spPr/>
      <dgm:t>
        <a:bodyPr/>
        <a:lstStyle/>
        <a:p>
          <a:r>
            <a:rPr lang="zh-CN" altLang="en-US" sz="2800" dirty="0" smtClean="0"/>
            <a:t>业务层战略</a:t>
          </a:r>
          <a:endParaRPr lang="zh-CN" altLang="en-US" sz="2800" dirty="0"/>
        </a:p>
      </dgm:t>
    </dgm:pt>
    <dgm:pt modelId="{E8B0C7C2-DA74-40BE-99B2-C3B432329127}" cxnId="{6EB046E7-AA9B-4899-B368-60DB322140B2}" type="parTrans">
      <dgm:prSet/>
      <dgm:spPr/>
      <dgm:t>
        <a:bodyPr/>
        <a:lstStyle/>
        <a:p>
          <a:endParaRPr lang="zh-CN" altLang="en-US"/>
        </a:p>
      </dgm:t>
    </dgm:pt>
    <dgm:pt modelId="{C6AFE253-245D-491B-B234-582047FE001A}" cxnId="{6EB046E7-AA9B-4899-B368-60DB322140B2}" type="sibTrans">
      <dgm:prSet/>
      <dgm:spPr/>
      <dgm:t>
        <a:bodyPr/>
        <a:lstStyle/>
        <a:p>
          <a:endParaRPr lang="zh-CN" altLang="en-US"/>
        </a:p>
      </dgm:t>
    </dgm:pt>
    <dgm:pt modelId="{8EE4EC46-596E-456D-8F47-4CF4539CE3E0}">
      <dgm:prSet phldrT="[文本]" custT="1"/>
      <dgm:spPr/>
      <dgm:t>
        <a:bodyPr/>
        <a:lstStyle/>
        <a:p>
          <a:r>
            <a:rPr lang="zh-CN" altLang="en-US" sz="2800" dirty="0" smtClean="0"/>
            <a:t>职能层战略</a:t>
          </a:r>
          <a:endParaRPr lang="zh-CN" altLang="en-US" sz="2800" dirty="0"/>
        </a:p>
      </dgm:t>
    </dgm:pt>
    <dgm:pt modelId="{D9768C9A-A25B-48F6-BCF8-FFB061549B7A}" cxnId="{CAE11D28-6ACA-4F45-A04E-193449B725A3}" type="parTrans">
      <dgm:prSet/>
      <dgm:spPr/>
      <dgm:t>
        <a:bodyPr/>
        <a:lstStyle/>
        <a:p>
          <a:endParaRPr lang="zh-CN" altLang="en-US"/>
        </a:p>
      </dgm:t>
    </dgm:pt>
    <dgm:pt modelId="{4573939A-DF6D-4275-9C81-26D0F1E77114}" cxnId="{CAE11D28-6ACA-4F45-A04E-193449B725A3}" type="sibTrans">
      <dgm:prSet/>
      <dgm:spPr/>
      <dgm:t>
        <a:bodyPr/>
        <a:lstStyle/>
        <a:p>
          <a:endParaRPr lang="zh-CN" altLang="en-US"/>
        </a:p>
      </dgm:t>
    </dgm:pt>
    <dgm:pt modelId="{34F58E35-A6C8-40E2-AC1C-599B625581DD}" type="pres">
      <dgm:prSet presAssocID="{AEE6CA15-6661-4C1A-9599-AB29EC2F5C13}" presName="Name0" presStyleCnt="0">
        <dgm:presLayoutVars>
          <dgm:dir/>
          <dgm:animLvl val="lvl"/>
          <dgm:resizeHandles val="exact"/>
        </dgm:presLayoutVars>
      </dgm:prSet>
      <dgm:spPr/>
    </dgm:pt>
    <dgm:pt modelId="{B0D164FE-5D91-4192-A829-C461BD8E7008}" type="pres">
      <dgm:prSet presAssocID="{631BA182-C42D-4CE5-AC17-0D7AE46D12F6}" presName="Name8" presStyleCnt="0"/>
      <dgm:spPr/>
    </dgm:pt>
    <dgm:pt modelId="{BBB46459-14D5-4E4E-B239-57A13AD6DA7F}" type="pres">
      <dgm:prSet presAssocID="{631BA182-C42D-4CE5-AC17-0D7AE46D12F6}" presName="level" presStyleLbl="node1" presStyleIdx="0" presStyleCnt="3">
        <dgm:presLayoutVars>
          <dgm:chMax val="1"/>
          <dgm:bulletEnabled val="1"/>
        </dgm:presLayoutVars>
      </dgm:prSet>
      <dgm:spPr/>
      <dgm:t>
        <a:bodyPr/>
        <a:lstStyle/>
        <a:p>
          <a:endParaRPr lang="zh-CN" altLang="en-US"/>
        </a:p>
      </dgm:t>
    </dgm:pt>
    <dgm:pt modelId="{0CACDA24-053A-4785-A12C-39EDAE026BD0}" type="pres">
      <dgm:prSet presAssocID="{631BA182-C42D-4CE5-AC17-0D7AE46D12F6}" presName="levelTx" presStyleCnt="0">
        <dgm:presLayoutVars>
          <dgm:chMax val="1"/>
          <dgm:bulletEnabled val="1"/>
        </dgm:presLayoutVars>
      </dgm:prSet>
      <dgm:spPr/>
      <dgm:t>
        <a:bodyPr/>
        <a:lstStyle/>
        <a:p>
          <a:endParaRPr lang="zh-CN" altLang="en-US"/>
        </a:p>
      </dgm:t>
    </dgm:pt>
    <dgm:pt modelId="{3FC299C4-8C40-49FD-B18B-3CC57A4566DC}" type="pres">
      <dgm:prSet presAssocID="{60C45798-F331-4509-8C85-056F9112C033}" presName="Name8" presStyleCnt="0"/>
      <dgm:spPr/>
    </dgm:pt>
    <dgm:pt modelId="{071DDEF5-77CE-41E8-A52F-F2618742FC9A}" type="pres">
      <dgm:prSet presAssocID="{60C45798-F331-4509-8C85-056F9112C033}" presName="level" presStyleLbl="node1" presStyleIdx="1" presStyleCnt="3">
        <dgm:presLayoutVars>
          <dgm:chMax val="1"/>
          <dgm:bulletEnabled val="1"/>
        </dgm:presLayoutVars>
      </dgm:prSet>
      <dgm:spPr/>
      <dgm:t>
        <a:bodyPr/>
        <a:lstStyle/>
        <a:p>
          <a:endParaRPr lang="zh-CN" altLang="en-US"/>
        </a:p>
      </dgm:t>
    </dgm:pt>
    <dgm:pt modelId="{D58BD783-4BFD-4B78-B462-03747D3AFB5F}" type="pres">
      <dgm:prSet presAssocID="{60C45798-F331-4509-8C85-056F9112C033}" presName="levelTx" presStyleCnt="0">
        <dgm:presLayoutVars>
          <dgm:chMax val="1"/>
          <dgm:bulletEnabled val="1"/>
        </dgm:presLayoutVars>
      </dgm:prSet>
      <dgm:spPr/>
      <dgm:t>
        <a:bodyPr/>
        <a:lstStyle/>
        <a:p>
          <a:endParaRPr lang="zh-CN" altLang="en-US"/>
        </a:p>
      </dgm:t>
    </dgm:pt>
    <dgm:pt modelId="{45451AEE-64B0-43F1-ACA2-26C6E23419C9}" type="pres">
      <dgm:prSet presAssocID="{8EE4EC46-596E-456D-8F47-4CF4539CE3E0}" presName="Name8" presStyleCnt="0"/>
      <dgm:spPr/>
    </dgm:pt>
    <dgm:pt modelId="{BF9B5376-A175-4B0E-8A85-D75941B30FB0}" type="pres">
      <dgm:prSet presAssocID="{8EE4EC46-596E-456D-8F47-4CF4539CE3E0}" presName="level" presStyleLbl="node1" presStyleIdx="2" presStyleCnt="3" custLinFactNeighborX="-391" custLinFactNeighborY="2735">
        <dgm:presLayoutVars>
          <dgm:chMax val="1"/>
          <dgm:bulletEnabled val="1"/>
        </dgm:presLayoutVars>
      </dgm:prSet>
      <dgm:spPr/>
      <dgm:t>
        <a:bodyPr/>
        <a:lstStyle/>
        <a:p>
          <a:endParaRPr lang="zh-CN" altLang="en-US"/>
        </a:p>
      </dgm:t>
    </dgm:pt>
    <dgm:pt modelId="{988A4081-AE8E-4A19-9623-3C1DB7F61F91}" type="pres">
      <dgm:prSet presAssocID="{8EE4EC46-596E-456D-8F47-4CF4539CE3E0}" presName="levelTx" presStyleCnt="0">
        <dgm:presLayoutVars>
          <dgm:chMax val="1"/>
          <dgm:bulletEnabled val="1"/>
        </dgm:presLayoutVars>
      </dgm:prSet>
      <dgm:spPr/>
      <dgm:t>
        <a:bodyPr/>
        <a:lstStyle/>
        <a:p>
          <a:endParaRPr lang="zh-CN" altLang="en-US"/>
        </a:p>
      </dgm:t>
    </dgm:pt>
  </dgm:ptLst>
  <dgm:cxnLst>
    <dgm:cxn modelId="{04399953-1373-4BFB-BC5A-4BF15725A39F}" srcId="{AEE6CA15-6661-4C1A-9599-AB29EC2F5C13}" destId="{631BA182-C42D-4CE5-AC17-0D7AE46D12F6}" srcOrd="0" destOrd="0" parTransId="{42B5CE5B-5113-4BF6-A4C3-66915C7C737F}" sibTransId="{2D060CEB-B314-4894-881C-ECE0733BE5F8}"/>
    <dgm:cxn modelId="{6EB046E7-AA9B-4899-B368-60DB322140B2}" srcId="{AEE6CA15-6661-4C1A-9599-AB29EC2F5C13}" destId="{60C45798-F331-4509-8C85-056F9112C033}" srcOrd="1" destOrd="0" parTransId="{E8B0C7C2-DA74-40BE-99B2-C3B432329127}" sibTransId="{C6AFE253-245D-491B-B234-582047FE001A}"/>
    <dgm:cxn modelId="{CAE11D28-6ACA-4F45-A04E-193449B725A3}" srcId="{AEE6CA15-6661-4C1A-9599-AB29EC2F5C13}" destId="{8EE4EC46-596E-456D-8F47-4CF4539CE3E0}" srcOrd="2" destOrd="0" parTransId="{D9768C9A-A25B-48F6-BCF8-FFB061549B7A}" sibTransId="{4573939A-DF6D-4275-9C81-26D0F1E77114}"/>
    <dgm:cxn modelId="{756F3F6B-CDF4-4EC2-BCC0-34A3B3D447FD}" type="presOf" srcId="{AEE6CA15-6661-4C1A-9599-AB29EC2F5C13}" destId="{34F58E35-A6C8-40E2-AC1C-599B625581DD}" srcOrd="0" destOrd="0" presId="urn:microsoft.com/office/officeart/2005/8/layout/pyramid1"/>
    <dgm:cxn modelId="{813D1676-2E79-45DD-BAF0-8A62055A782E}" type="presParOf" srcId="{34F58E35-A6C8-40E2-AC1C-599B625581DD}" destId="{B0D164FE-5D91-4192-A829-C461BD8E7008}" srcOrd="0" destOrd="0" presId="urn:microsoft.com/office/officeart/2005/8/layout/pyramid1"/>
    <dgm:cxn modelId="{FDD385EC-A7FF-46EE-88D5-0F587FC34AE2}" type="presParOf" srcId="{B0D164FE-5D91-4192-A829-C461BD8E7008}" destId="{BBB46459-14D5-4E4E-B239-57A13AD6DA7F}" srcOrd="0" destOrd="0" presId="urn:microsoft.com/office/officeart/2005/8/layout/pyramid1"/>
    <dgm:cxn modelId="{94AC3B9C-461D-489A-B6EF-D8EA128BF74B}" type="presOf" srcId="{631BA182-C42D-4CE5-AC17-0D7AE46D12F6}" destId="{BBB46459-14D5-4E4E-B239-57A13AD6DA7F}" srcOrd="0" destOrd="0" presId="urn:microsoft.com/office/officeart/2005/8/layout/pyramid1"/>
    <dgm:cxn modelId="{F0C997AE-003D-4372-85B5-4B35058AC73F}" type="presParOf" srcId="{B0D164FE-5D91-4192-A829-C461BD8E7008}" destId="{0CACDA24-053A-4785-A12C-39EDAE026BD0}" srcOrd="1" destOrd="0" presId="urn:microsoft.com/office/officeart/2005/8/layout/pyramid1"/>
    <dgm:cxn modelId="{8F8EF0A9-D9BC-48FE-8033-AED5CC714700}" type="presOf" srcId="{631BA182-C42D-4CE5-AC17-0D7AE46D12F6}" destId="{0CACDA24-053A-4785-A12C-39EDAE026BD0}" srcOrd="1" destOrd="0" presId="urn:microsoft.com/office/officeart/2005/8/layout/pyramid1"/>
    <dgm:cxn modelId="{292DC1DA-5E47-42DE-8DAD-42B4B2F37C8C}" type="presParOf" srcId="{34F58E35-A6C8-40E2-AC1C-599B625581DD}" destId="{3FC299C4-8C40-49FD-B18B-3CC57A4566DC}" srcOrd="1" destOrd="0" presId="urn:microsoft.com/office/officeart/2005/8/layout/pyramid1"/>
    <dgm:cxn modelId="{C8743369-FCC9-4247-9929-57775FD6E71E}" type="presParOf" srcId="{3FC299C4-8C40-49FD-B18B-3CC57A4566DC}" destId="{071DDEF5-77CE-41E8-A52F-F2618742FC9A}" srcOrd="0" destOrd="1" presId="urn:microsoft.com/office/officeart/2005/8/layout/pyramid1"/>
    <dgm:cxn modelId="{86717DD8-E0E9-4B27-9EDA-A8B9B7791B18}" type="presOf" srcId="{60C45798-F331-4509-8C85-056F9112C033}" destId="{071DDEF5-77CE-41E8-A52F-F2618742FC9A}" srcOrd="0" destOrd="0" presId="urn:microsoft.com/office/officeart/2005/8/layout/pyramid1"/>
    <dgm:cxn modelId="{A665AAD1-DEF6-4AB2-87C4-0B19E517FD0B}" type="presParOf" srcId="{3FC299C4-8C40-49FD-B18B-3CC57A4566DC}" destId="{D58BD783-4BFD-4B78-B462-03747D3AFB5F}" srcOrd="1" destOrd="1" presId="urn:microsoft.com/office/officeart/2005/8/layout/pyramid1"/>
    <dgm:cxn modelId="{52862060-2810-4F4C-9985-C0756EB70C09}" type="presOf" srcId="{60C45798-F331-4509-8C85-056F9112C033}" destId="{D58BD783-4BFD-4B78-B462-03747D3AFB5F}" srcOrd="1" destOrd="0" presId="urn:microsoft.com/office/officeart/2005/8/layout/pyramid1"/>
    <dgm:cxn modelId="{0C474204-9987-4761-9DB3-21FDAB8ACDB2}" type="presParOf" srcId="{34F58E35-A6C8-40E2-AC1C-599B625581DD}" destId="{45451AEE-64B0-43F1-ACA2-26C6E23419C9}" srcOrd="2" destOrd="0" presId="urn:microsoft.com/office/officeart/2005/8/layout/pyramid1"/>
    <dgm:cxn modelId="{B5C2BE54-C99C-4274-B0BE-7A1F7521547C}" type="presParOf" srcId="{45451AEE-64B0-43F1-ACA2-26C6E23419C9}" destId="{BF9B5376-A175-4B0E-8A85-D75941B30FB0}" srcOrd="0" destOrd="2" presId="urn:microsoft.com/office/officeart/2005/8/layout/pyramid1"/>
    <dgm:cxn modelId="{25966D36-CE0D-469B-89E8-7509A20D0C62}" type="presOf" srcId="{8EE4EC46-596E-456D-8F47-4CF4539CE3E0}" destId="{BF9B5376-A175-4B0E-8A85-D75941B30FB0}" srcOrd="0" destOrd="0" presId="urn:microsoft.com/office/officeart/2005/8/layout/pyramid1"/>
    <dgm:cxn modelId="{E5714F3C-F7C1-4550-9E03-E928AB521D71}" type="presParOf" srcId="{45451AEE-64B0-43F1-ACA2-26C6E23419C9}" destId="{988A4081-AE8E-4A19-9623-3C1DB7F61F91}" srcOrd="1" destOrd="2" presId="urn:microsoft.com/office/officeart/2005/8/layout/pyramid1"/>
    <dgm:cxn modelId="{0478D302-A9C3-4002-83B5-F438CB0B6B47}" type="presOf" srcId="{8EE4EC46-596E-456D-8F47-4CF4539CE3E0}" destId="{988A4081-AE8E-4A19-9623-3C1DB7F61F91}" srcOrd="1" destOrd="0" presId="urn:microsoft.com/office/officeart/2005/8/layout/pyramid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218CCA8-A655-4107-A88F-A2648A0503A0}"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zh-CN" altLang="en-US"/>
        </a:p>
      </dgm:t>
    </dgm:pt>
    <dgm:pt modelId="{3EE31741-D775-44D3-851A-32B4B9EFB802}">
      <dgm:prSet phldrT="[文本]" custT="1"/>
      <dgm:spPr/>
      <dgm:t>
        <a:bodyPr/>
        <a:lstStyle/>
        <a:p>
          <a:r>
            <a:rPr lang="zh-CN" altLang="en-US" sz="1800" dirty="0" smtClean="0"/>
            <a:t>公司层战略</a:t>
          </a:r>
          <a:endParaRPr lang="zh-CN" altLang="en-US" sz="1800" dirty="0"/>
        </a:p>
      </dgm:t>
    </dgm:pt>
    <dgm:pt modelId="{07ACA4C7-0E4A-41C2-850F-B48792EA5F8C}" cxnId="{1815B4C8-89EB-4A88-A516-AB69F0EE5E96}" type="parTrans">
      <dgm:prSet/>
      <dgm:spPr/>
      <dgm:t>
        <a:bodyPr/>
        <a:lstStyle/>
        <a:p>
          <a:endParaRPr lang="zh-CN" altLang="en-US"/>
        </a:p>
      </dgm:t>
    </dgm:pt>
    <dgm:pt modelId="{F1D9EDFD-30C0-4D97-A4E6-FB198B8F0CD7}" cxnId="{1815B4C8-89EB-4A88-A516-AB69F0EE5E96}" type="sibTrans">
      <dgm:prSet/>
      <dgm:spPr/>
      <dgm:t>
        <a:bodyPr/>
        <a:lstStyle/>
        <a:p>
          <a:endParaRPr lang="zh-CN" altLang="en-US"/>
        </a:p>
      </dgm:t>
    </dgm:pt>
    <dgm:pt modelId="{47200757-CD5D-4D8F-8AF6-E65853D1D9EC}">
      <dgm:prSet phldrT="[文本]"/>
      <dgm:spPr/>
      <dgm:t>
        <a:bodyPr/>
        <a:lstStyle/>
        <a:p>
          <a:r>
            <a:rPr lang="zh-CN" altLang="en-US" dirty="0" smtClean="0"/>
            <a:t>总战略框架</a:t>
          </a:r>
          <a:endParaRPr lang="zh-CN" altLang="en-US" dirty="0"/>
        </a:p>
      </dgm:t>
    </dgm:pt>
    <dgm:pt modelId="{B0EE8139-2409-4EF0-9FD2-74C7DF038FA7}" cxnId="{389D4899-1CA3-4C77-9228-18C4F3340AF7}" type="parTrans">
      <dgm:prSet/>
      <dgm:spPr/>
      <dgm:t>
        <a:bodyPr/>
        <a:lstStyle/>
        <a:p>
          <a:endParaRPr lang="zh-CN" altLang="en-US"/>
        </a:p>
      </dgm:t>
    </dgm:pt>
    <dgm:pt modelId="{85DC9A59-2512-4ACA-82FA-3CFA473EA071}" cxnId="{389D4899-1CA3-4C77-9228-18C4F3340AF7}" type="sibTrans">
      <dgm:prSet/>
      <dgm:spPr/>
      <dgm:t>
        <a:bodyPr/>
        <a:lstStyle/>
        <a:p>
          <a:endParaRPr lang="zh-CN" altLang="en-US"/>
        </a:p>
      </dgm:t>
    </dgm:pt>
    <dgm:pt modelId="{284BA2F3-D5CE-4BD0-97ED-7482F7DDABD6}">
      <dgm:prSet phldrT="[文本]"/>
      <dgm:spPr/>
      <dgm:t>
        <a:bodyPr/>
        <a:lstStyle/>
        <a:p>
          <a:r>
            <a:rPr lang="zh-CN" altLang="en-US" dirty="0" smtClean="0"/>
            <a:t>稳定型战略</a:t>
          </a:r>
          <a:endParaRPr lang="zh-CN" altLang="en-US" dirty="0"/>
        </a:p>
      </dgm:t>
    </dgm:pt>
    <dgm:pt modelId="{BA95DF93-A200-4468-AED5-566DB80373DE}" cxnId="{6855F234-403B-4E97-BC93-7FC33F1CE5F1}" type="parTrans">
      <dgm:prSet/>
      <dgm:spPr/>
      <dgm:t>
        <a:bodyPr/>
        <a:lstStyle/>
        <a:p>
          <a:endParaRPr lang="zh-CN" altLang="en-US"/>
        </a:p>
      </dgm:t>
    </dgm:pt>
    <dgm:pt modelId="{F30DD9CC-FCE3-4844-9188-B8AB76063D1E}" cxnId="{6855F234-403B-4E97-BC93-7FC33F1CE5F1}" type="sibTrans">
      <dgm:prSet/>
      <dgm:spPr/>
      <dgm:t>
        <a:bodyPr/>
        <a:lstStyle/>
        <a:p>
          <a:endParaRPr lang="zh-CN" altLang="en-US"/>
        </a:p>
      </dgm:t>
    </dgm:pt>
    <dgm:pt modelId="{0CD64C34-0BAB-49DA-9091-BCFCDF4A6100}">
      <dgm:prSet phldrT="[文本]"/>
      <dgm:spPr/>
      <dgm:t>
        <a:bodyPr/>
        <a:lstStyle/>
        <a:p>
          <a:r>
            <a:rPr lang="zh-CN" altLang="en-US" dirty="0" smtClean="0"/>
            <a:t>放弃型</a:t>
          </a:r>
          <a:endParaRPr lang="zh-CN" altLang="en-US" dirty="0"/>
        </a:p>
      </dgm:t>
    </dgm:pt>
    <dgm:pt modelId="{128ACEDE-F6CB-465C-800E-2A7FAB7A3CE7}" cxnId="{7172B259-FE3D-4893-867B-39E6070A55CE}" type="parTrans">
      <dgm:prSet/>
      <dgm:spPr/>
      <dgm:t>
        <a:bodyPr/>
        <a:lstStyle/>
        <a:p>
          <a:endParaRPr lang="zh-CN" altLang="en-US"/>
        </a:p>
      </dgm:t>
    </dgm:pt>
    <dgm:pt modelId="{D44E412B-542E-4226-97BF-B1F949F24BBF}" cxnId="{7172B259-FE3D-4893-867B-39E6070A55CE}" type="sibTrans">
      <dgm:prSet/>
      <dgm:spPr/>
      <dgm:t>
        <a:bodyPr/>
        <a:lstStyle/>
        <a:p>
          <a:endParaRPr lang="zh-CN" altLang="en-US"/>
        </a:p>
      </dgm:t>
    </dgm:pt>
    <dgm:pt modelId="{E65EAA7B-FD31-4A0B-9D6F-5E09C8A722CE}">
      <dgm:prSet phldrT="[文本]"/>
      <dgm:spPr/>
      <dgm:t>
        <a:bodyPr/>
        <a:lstStyle/>
        <a:p>
          <a:r>
            <a:rPr lang="zh-CN" altLang="en-US" dirty="0" smtClean="0"/>
            <a:t>收获型</a:t>
          </a:r>
          <a:endParaRPr lang="zh-CN" altLang="en-US" dirty="0"/>
        </a:p>
      </dgm:t>
    </dgm:pt>
    <dgm:pt modelId="{DF8E3926-F2B9-400C-9FAC-B0D12ECBB1DE}" cxnId="{48330D46-F5A4-479C-8306-303690806606}" type="parTrans">
      <dgm:prSet/>
      <dgm:spPr/>
      <dgm:t>
        <a:bodyPr/>
        <a:lstStyle/>
        <a:p>
          <a:endParaRPr lang="zh-CN" altLang="en-US"/>
        </a:p>
      </dgm:t>
    </dgm:pt>
    <dgm:pt modelId="{5229ADDF-E7CD-4F3A-91F0-DE3D85345C0B}" cxnId="{48330D46-F5A4-479C-8306-303690806606}" type="sibTrans">
      <dgm:prSet/>
      <dgm:spPr/>
      <dgm:t>
        <a:bodyPr/>
        <a:lstStyle/>
        <a:p>
          <a:endParaRPr lang="zh-CN" altLang="en-US"/>
        </a:p>
      </dgm:t>
    </dgm:pt>
    <dgm:pt modelId="{F2B94964-CF00-4B48-B861-23C0D901A4BC}">
      <dgm:prSet phldrT="[文本]"/>
      <dgm:spPr/>
      <dgm:t>
        <a:bodyPr/>
        <a:lstStyle/>
        <a:p>
          <a:r>
            <a:rPr lang="zh-CN" altLang="en-US" dirty="0" smtClean="0"/>
            <a:t>紧缩型战略</a:t>
          </a:r>
          <a:endParaRPr lang="zh-CN" altLang="en-US" dirty="0"/>
        </a:p>
      </dgm:t>
    </dgm:pt>
    <dgm:pt modelId="{7645A4CE-B4F2-4A55-AB94-EE23A37D5A71}" cxnId="{F4A9366C-A392-4D51-90E9-7B6D1B2FFE8F}" type="sibTrans">
      <dgm:prSet/>
      <dgm:spPr/>
      <dgm:t>
        <a:bodyPr/>
        <a:lstStyle/>
        <a:p>
          <a:endParaRPr lang="zh-CN" altLang="en-US"/>
        </a:p>
      </dgm:t>
    </dgm:pt>
    <dgm:pt modelId="{7BCE2CFD-6C60-4FA5-932D-3513E64D757B}" cxnId="{F4A9366C-A392-4D51-90E9-7B6D1B2FFE8F}" type="parTrans">
      <dgm:prSet/>
      <dgm:spPr/>
      <dgm:t>
        <a:bodyPr/>
        <a:lstStyle/>
        <a:p>
          <a:endParaRPr lang="zh-CN" altLang="en-US"/>
        </a:p>
      </dgm:t>
    </dgm:pt>
    <dgm:pt modelId="{42E80488-DEC7-4E4E-B4D6-CED7E3B7F5D1}">
      <dgm:prSet phldrT="[文本]"/>
      <dgm:spPr/>
      <dgm:t>
        <a:bodyPr/>
        <a:lstStyle/>
        <a:p>
          <a:r>
            <a:rPr lang="zh-CN" altLang="en-US" dirty="0" smtClean="0"/>
            <a:t>多元化</a:t>
          </a:r>
          <a:endParaRPr lang="zh-CN" altLang="en-US" dirty="0"/>
        </a:p>
      </dgm:t>
    </dgm:pt>
    <dgm:pt modelId="{49D1F004-F6A0-4781-AD19-6EB1CAC34F0E}" cxnId="{85656C01-E99D-42AA-B8AA-173CA8AFFAE5}" type="sibTrans">
      <dgm:prSet/>
      <dgm:spPr/>
      <dgm:t>
        <a:bodyPr/>
        <a:lstStyle/>
        <a:p>
          <a:endParaRPr lang="zh-CN" altLang="en-US"/>
        </a:p>
      </dgm:t>
    </dgm:pt>
    <dgm:pt modelId="{86D3854A-51A3-443F-9C41-2D7F9095EF8D}" cxnId="{85656C01-E99D-42AA-B8AA-173CA8AFFAE5}" type="parTrans">
      <dgm:prSet/>
      <dgm:spPr/>
      <dgm:t>
        <a:bodyPr/>
        <a:lstStyle/>
        <a:p>
          <a:endParaRPr lang="zh-CN" altLang="en-US"/>
        </a:p>
      </dgm:t>
    </dgm:pt>
    <dgm:pt modelId="{979482A8-8F48-4270-AA4E-87115CAE91CF}">
      <dgm:prSet phldrT="[文本]"/>
      <dgm:spPr/>
      <dgm:t>
        <a:bodyPr/>
        <a:lstStyle/>
        <a:p>
          <a:r>
            <a:rPr lang="zh-CN" altLang="en-US" dirty="0" smtClean="0"/>
            <a:t>一体化</a:t>
          </a:r>
          <a:endParaRPr lang="zh-CN" altLang="en-US" dirty="0"/>
        </a:p>
      </dgm:t>
    </dgm:pt>
    <dgm:pt modelId="{6ECA4948-3F7E-410D-8522-17BB584F6184}" cxnId="{7D488554-D5B1-48B9-A9E5-D7DCE5857A5D}" type="sibTrans">
      <dgm:prSet/>
      <dgm:spPr/>
      <dgm:t>
        <a:bodyPr/>
        <a:lstStyle/>
        <a:p>
          <a:endParaRPr lang="zh-CN" altLang="en-US"/>
        </a:p>
      </dgm:t>
    </dgm:pt>
    <dgm:pt modelId="{C6BC04C1-4BBF-4F8E-9771-ED061D0D343C}" cxnId="{7D488554-D5B1-48B9-A9E5-D7DCE5857A5D}" type="parTrans">
      <dgm:prSet/>
      <dgm:spPr/>
      <dgm:t>
        <a:bodyPr/>
        <a:lstStyle/>
        <a:p>
          <a:endParaRPr lang="zh-CN" altLang="en-US"/>
        </a:p>
      </dgm:t>
    </dgm:pt>
    <dgm:pt modelId="{50AFCF9A-CE21-4F40-BBAA-4766A5A848ED}">
      <dgm:prSet phldrT="[文本]"/>
      <dgm:spPr/>
      <dgm:t>
        <a:bodyPr/>
        <a:lstStyle/>
        <a:p>
          <a:r>
            <a:rPr lang="zh-CN" altLang="en-US" dirty="0" smtClean="0"/>
            <a:t>增长型</a:t>
          </a:r>
          <a:endParaRPr lang="zh-CN" altLang="en-US" dirty="0"/>
        </a:p>
      </dgm:t>
    </dgm:pt>
    <dgm:pt modelId="{3B5FE042-E1B1-4CB4-AE54-D48D823CFE10}" cxnId="{653A0113-9052-424B-A99F-F95D103929F3}" type="sibTrans">
      <dgm:prSet/>
      <dgm:spPr/>
      <dgm:t>
        <a:bodyPr/>
        <a:lstStyle/>
        <a:p>
          <a:endParaRPr lang="zh-CN" altLang="en-US"/>
        </a:p>
      </dgm:t>
    </dgm:pt>
    <dgm:pt modelId="{3BC00DFD-D153-48B4-AD70-66DFBDD7CEF9}" cxnId="{653A0113-9052-424B-A99F-F95D103929F3}" type="parTrans">
      <dgm:prSet/>
      <dgm:spPr/>
      <dgm:t>
        <a:bodyPr/>
        <a:lstStyle/>
        <a:p>
          <a:endParaRPr lang="zh-CN" altLang="en-US"/>
        </a:p>
      </dgm:t>
    </dgm:pt>
    <dgm:pt modelId="{05DB0213-3DD9-465B-AD47-A172F6961DC1}" type="pres">
      <dgm:prSet presAssocID="{D218CCA8-A655-4107-A88F-A2648A0503A0}" presName="mainComposite" presStyleCnt="0">
        <dgm:presLayoutVars>
          <dgm:chPref val="1"/>
          <dgm:dir/>
          <dgm:animOne val="branch"/>
          <dgm:animLvl val="lvl"/>
          <dgm:resizeHandles val="exact"/>
        </dgm:presLayoutVars>
      </dgm:prSet>
      <dgm:spPr/>
      <dgm:t>
        <a:bodyPr/>
        <a:lstStyle/>
        <a:p>
          <a:endParaRPr lang="zh-CN" altLang="en-US"/>
        </a:p>
      </dgm:t>
    </dgm:pt>
    <dgm:pt modelId="{2E27678D-88EE-464A-8D01-A32B3B10F471}" type="pres">
      <dgm:prSet presAssocID="{D218CCA8-A655-4107-A88F-A2648A0503A0}" presName="hierFlow" presStyleCnt="0"/>
      <dgm:spPr/>
    </dgm:pt>
    <dgm:pt modelId="{9951B390-3C46-41D2-B4BF-018B4000E6D0}" type="pres">
      <dgm:prSet presAssocID="{D218CCA8-A655-4107-A88F-A2648A0503A0}" presName="hierChild1" presStyleCnt="0">
        <dgm:presLayoutVars>
          <dgm:chPref val="1"/>
          <dgm:animOne val="branch"/>
          <dgm:animLvl val="lvl"/>
        </dgm:presLayoutVars>
      </dgm:prSet>
      <dgm:spPr/>
    </dgm:pt>
    <dgm:pt modelId="{F40D540D-62E8-4164-8C66-BEF64A25227B}" type="pres">
      <dgm:prSet presAssocID="{3EE31741-D775-44D3-851A-32B4B9EFB802}" presName="Name14" presStyleCnt="0"/>
      <dgm:spPr/>
    </dgm:pt>
    <dgm:pt modelId="{167A2AAA-AD75-4114-8832-FB6E38B287E8}" type="pres">
      <dgm:prSet presAssocID="{3EE31741-D775-44D3-851A-32B4B9EFB802}" presName="level1Shape" presStyleLbl="node0" presStyleIdx="0" presStyleCnt="1" custScaleX="264794">
        <dgm:presLayoutVars>
          <dgm:chPref val="3"/>
        </dgm:presLayoutVars>
      </dgm:prSet>
      <dgm:spPr/>
      <dgm:t>
        <a:bodyPr/>
        <a:lstStyle/>
        <a:p>
          <a:endParaRPr lang="zh-CN" altLang="en-US"/>
        </a:p>
      </dgm:t>
    </dgm:pt>
    <dgm:pt modelId="{685C8A10-FF85-4CFA-B80E-4CE3BDE86AE1}" type="pres">
      <dgm:prSet presAssocID="{3EE31741-D775-44D3-851A-32B4B9EFB802}" presName="hierChild2" presStyleCnt="0"/>
      <dgm:spPr/>
    </dgm:pt>
    <dgm:pt modelId="{CF550936-2B6E-4506-AAD2-A1F4C0EDBAAF}" type="pres">
      <dgm:prSet presAssocID="{B0EE8139-2409-4EF0-9FD2-74C7DF038FA7}" presName="Name19" presStyleLbl="parChTrans1D2" presStyleIdx="0" presStyleCnt="3"/>
      <dgm:spPr/>
      <dgm:t>
        <a:bodyPr/>
        <a:lstStyle/>
        <a:p>
          <a:endParaRPr lang="zh-CN" altLang="en-US"/>
        </a:p>
      </dgm:t>
    </dgm:pt>
    <dgm:pt modelId="{09E187B8-FC40-4702-98CF-387AA14032E6}" type="pres">
      <dgm:prSet presAssocID="{47200757-CD5D-4D8F-8AF6-E65853D1D9EC}" presName="Name21" presStyleCnt="0"/>
      <dgm:spPr/>
    </dgm:pt>
    <dgm:pt modelId="{6D111A52-F17A-4D07-84A7-A6A0C8F10CBB}" type="pres">
      <dgm:prSet presAssocID="{47200757-CD5D-4D8F-8AF6-E65853D1D9EC}" presName="level2Shape" presStyleLbl="node2" presStyleIdx="0" presStyleCnt="3" custScaleX="174009"/>
      <dgm:spPr/>
      <dgm:t>
        <a:bodyPr/>
        <a:lstStyle/>
        <a:p>
          <a:endParaRPr lang="zh-CN" altLang="en-US"/>
        </a:p>
      </dgm:t>
    </dgm:pt>
    <dgm:pt modelId="{7FF5D0CB-D40A-41FC-80C8-301E38E67335}" type="pres">
      <dgm:prSet presAssocID="{47200757-CD5D-4D8F-8AF6-E65853D1D9EC}" presName="hierChild3" presStyleCnt="0"/>
      <dgm:spPr/>
    </dgm:pt>
    <dgm:pt modelId="{C39D3551-D4AE-48CB-BF26-019311B5090C}" type="pres">
      <dgm:prSet presAssocID="{3BC00DFD-D153-48B4-AD70-66DFBDD7CEF9}" presName="Name19" presStyleLbl="parChTrans1D3" presStyleIdx="0" presStyleCnt="5"/>
      <dgm:spPr/>
      <dgm:t>
        <a:bodyPr/>
        <a:lstStyle/>
        <a:p>
          <a:endParaRPr lang="zh-CN" altLang="en-US"/>
        </a:p>
      </dgm:t>
    </dgm:pt>
    <dgm:pt modelId="{972901D9-E1FC-45E4-B36E-C13EE1324AE0}" type="pres">
      <dgm:prSet presAssocID="{50AFCF9A-CE21-4F40-BBAA-4766A5A848ED}" presName="Name21" presStyleCnt="0"/>
      <dgm:spPr/>
    </dgm:pt>
    <dgm:pt modelId="{078E4440-D47C-47C3-90FD-A4516CCBA845}" type="pres">
      <dgm:prSet presAssocID="{50AFCF9A-CE21-4F40-BBAA-4766A5A848ED}" presName="level2Shape" presStyleLbl="node3" presStyleIdx="0" presStyleCnt="5"/>
      <dgm:spPr/>
      <dgm:t>
        <a:bodyPr/>
        <a:lstStyle/>
        <a:p>
          <a:endParaRPr lang="zh-CN" altLang="en-US"/>
        </a:p>
      </dgm:t>
    </dgm:pt>
    <dgm:pt modelId="{536ECE93-6201-4C6C-B940-DF5E23ED7C57}" type="pres">
      <dgm:prSet presAssocID="{50AFCF9A-CE21-4F40-BBAA-4766A5A848ED}" presName="hierChild3" presStyleCnt="0"/>
      <dgm:spPr/>
    </dgm:pt>
    <dgm:pt modelId="{E00C0272-D706-4097-908C-D934DCEFD7E6}" type="pres">
      <dgm:prSet presAssocID="{C6BC04C1-4BBF-4F8E-9771-ED061D0D343C}" presName="Name19" presStyleLbl="parChTrans1D3" presStyleIdx="1" presStyleCnt="5"/>
      <dgm:spPr/>
      <dgm:t>
        <a:bodyPr/>
        <a:lstStyle/>
        <a:p>
          <a:endParaRPr lang="zh-CN" altLang="en-US"/>
        </a:p>
      </dgm:t>
    </dgm:pt>
    <dgm:pt modelId="{0F1E7DD1-1778-4A29-B3A1-77F2E5CE0B2C}" type="pres">
      <dgm:prSet presAssocID="{979482A8-8F48-4270-AA4E-87115CAE91CF}" presName="Name21" presStyleCnt="0"/>
      <dgm:spPr/>
    </dgm:pt>
    <dgm:pt modelId="{EF6C6255-E31C-4450-9EB9-6888FF6D32D8}" type="pres">
      <dgm:prSet presAssocID="{979482A8-8F48-4270-AA4E-87115CAE91CF}" presName="level2Shape" presStyleLbl="node3" presStyleIdx="1" presStyleCnt="5"/>
      <dgm:spPr/>
      <dgm:t>
        <a:bodyPr/>
        <a:lstStyle/>
        <a:p>
          <a:endParaRPr lang="zh-CN" altLang="en-US"/>
        </a:p>
      </dgm:t>
    </dgm:pt>
    <dgm:pt modelId="{83B6084B-10E5-4E01-9A8D-B36FDAD4F886}" type="pres">
      <dgm:prSet presAssocID="{979482A8-8F48-4270-AA4E-87115CAE91CF}" presName="hierChild3" presStyleCnt="0"/>
      <dgm:spPr/>
    </dgm:pt>
    <dgm:pt modelId="{8E79044D-5359-46BA-A9AA-2EA9CE862354}" type="pres">
      <dgm:prSet presAssocID="{86D3854A-51A3-443F-9C41-2D7F9095EF8D}" presName="Name19" presStyleLbl="parChTrans1D3" presStyleIdx="2" presStyleCnt="5"/>
      <dgm:spPr/>
      <dgm:t>
        <a:bodyPr/>
        <a:lstStyle/>
        <a:p>
          <a:endParaRPr lang="zh-CN" altLang="en-US"/>
        </a:p>
      </dgm:t>
    </dgm:pt>
    <dgm:pt modelId="{FEC2665C-8438-4603-A424-0231D5DD7865}" type="pres">
      <dgm:prSet presAssocID="{42E80488-DEC7-4E4E-B4D6-CED7E3B7F5D1}" presName="Name21" presStyleCnt="0"/>
      <dgm:spPr/>
    </dgm:pt>
    <dgm:pt modelId="{689A7074-7636-4074-9276-449EABA3532D}" type="pres">
      <dgm:prSet presAssocID="{42E80488-DEC7-4E4E-B4D6-CED7E3B7F5D1}" presName="level2Shape" presStyleLbl="node3" presStyleIdx="2" presStyleCnt="5"/>
      <dgm:spPr/>
      <dgm:t>
        <a:bodyPr/>
        <a:lstStyle/>
        <a:p>
          <a:endParaRPr lang="zh-CN" altLang="en-US"/>
        </a:p>
      </dgm:t>
    </dgm:pt>
    <dgm:pt modelId="{7D4A7789-5E99-4817-95E3-B08E5C616B74}" type="pres">
      <dgm:prSet presAssocID="{42E80488-DEC7-4E4E-B4D6-CED7E3B7F5D1}" presName="hierChild3" presStyleCnt="0"/>
      <dgm:spPr/>
    </dgm:pt>
    <dgm:pt modelId="{0BFE8D50-AC41-4F92-8A10-0BC91BCE63E0}" type="pres">
      <dgm:prSet presAssocID="{7BCE2CFD-6C60-4FA5-932D-3513E64D757B}" presName="Name19" presStyleLbl="parChTrans1D2" presStyleIdx="1" presStyleCnt="3"/>
      <dgm:spPr/>
      <dgm:t>
        <a:bodyPr/>
        <a:lstStyle/>
        <a:p>
          <a:endParaRPr lang="zh-CN" altLang="en-US"/>
        </a:p>
      </dgm:t>
    </dgm:pt>
    <dgm:pt modelId="{531FE744-5F0A-4A7B-82BF-D07F14E94E27}" type="pres">
      <dgm:prSet presAssocID="{F2B94964-CF00-4B48-B861-23C0D901A4BC}" presName="Name21" presStyleCnt="0"/>
      <dgm:spPr/>
    </dgm:pt>
    <dgm:pt modelId="{9F5DE708-A49C-4CAD-84BA-8AC113BD5281}" type="pres">
      <dgm:prSet presAssocID="{F2B94964-CF00-4B48-B861-23C0D901A4BC}" presName="level2Shape" presStyleLbl="node2" presStyleIdx="1" presStyleCnt="3" custScaleX="161017"/>
      <dgm:spPr/>
      <dgm:t>
        <a:bodyPr/>
        <a:lstStyle/>
        <a:p>
          <a:endParaRPr lang="zh-CN" altLang="en-US"/>
        </a:p>
      </dgm:t>
    </dgm:pt>
    <dgm:pt modelId="{56EBFC76-B05C-4238-A81F-3AB4171F578F}" type="pres">
      <dgm:prSet presAssocID="{F2B94964-CF00-4B48-B861-23C0D901A4BC}" presName="hierChild3" presStyleCnt="0"/>
      <dgm:spPr/>
    </dgm:pt>
    <dgm:pt modelId="{2CE4AA7D-6C1B-4BBC-AB48-C29FE5437F55}" type="pres">
      <dgm:prSet presAssocID="{DF8E3926-F2B9-400C-9FAC-B0D12ECBB1DE}" presName="Name19" presStyleLbl="parChTrans1D3" presStyleIdx="3" presStyleCnt="5"/>
      <dgm:spPr/>
      <dgm:t>
        <a:bodyPr/>
        <a:lstStyle/>
        <a:p>
          <a:endParaRPr lang="zh-CN" altLang="en-US"/>
        </a:p>
      </dgm:t>
    </dgm:pt>
    <dgm:pt modelId="{0D1E2FE3-14DA-4B1E-9547-2D72E66146EC}" type="pres">
      <dgm:prSet presAssocID="{E65EAA7B-FD31-4A0B-9D6F-5E09C8A722CE}" presName="Name21" presStyleCnt="0"/>
      <dgm:spPr/>
    </dgm:pt>
    <dgm:pt modelId="{B476CAF9-291C-4010-8441-74272B518E82}" type="pres">
      <dgm:prSet presAssocID="{E65EAA7B-FD31-4A0B-9D6F-5E09C8A722CE}" presName="level2Shape" presStyleLbl="node3" presStyleIdx="3" presStyleCnt="5"/>
      <dgm:spPr/>
      <dgm:t>
        <a:bodyPr/>
        <a:lstStyle/>
        <a:p>
          <a:endParaRPr lang="zh-CN" altLang="en-US"/>
        </a:p>
      </dgm:t>
    </dgm:pt>
    <dgm:pt modelId="{0A37B3CA-4337-473A-A798-F4BF2AE0C310}" type="pres">
      <dgm:prSet presAssocID="{E65EAA7B-FD31-4A0B-9D6F-5E09C8A722CE}" presName="hierChild3" presStyleCnt="0"/>
      <dgm:spPr/>
    </dgm:pt>
    <dgm:pt modelId="{1EDFA112-674B-4CF3-AE29-83F7F5A0A3D9}" type="pres">
      <dgm:prSet presAssocID="{128ACEDE-F6CB-465C-800E-2A7FAB7A3CE7}" presName="Name19" presStyleLbl="parChTrans1D3" presStyleIdx="4" presStyleCnt="5"/>
      <dgm:spPr/>
      <dgm:t>
        <a:bodyPr/>
        <a:lstStyle/>
        <a:p>
          <a:endParaRPr lang="zh-CN" altLang="en-US"/>
        </a:p>
      </dgm:t>
    </dgm:pt>
    <dgm:pt modelId="{65709C04-71CC-49D5-A567-1CFC5EFD5FC2}" type="pres">
      <dgm:prSet presAssocID="{0CD64C34-0BAB-49DA-9091-BCFCDF4A6100}" presName="Name21" presStyleCnt="0"/>
      <dgm:spPr/>
    </dgm:pt>
    <dgm:pt modelId="{EDEDB501-C37B-45C3-91FD-B32C0C7E2717}" type="pres">
      <dgm:prSet presAssocID="{0CD64C34-0BAB-49DA-9091-BCFCDF4A6100}" presName="level2Shape" presStyleLbl="node3" presStyleIdx="4" presStyleCnt="5"/>
      <dgm:spPr/>
      <dgm:t>
        <a:bodyPr/>
        <a:lstStyle/>
        <a:p>
          <a:endParaRPr lang="zh-CN" altLang="en-US"/>
        </a:p>
      </dgm:t>
    </dgm:pt>
    <dgm:pt modelId="{F3718723-B87E-41D6-97E4-D005D51AD329}" type="pres">
      <dgm:prSet presAssocID="{0CD64C34-0BAB-49DA-9091-BCFCDF4A6100}" presName="hierChild3" presStyleCnt="0"/>
      <dgm:spPr/>
    </dgm:pt>
    <dgm:pt modelId="{28E5C47A-BC55-4309-A81A-68944D846776}" type="pres">
      <dgm:prSet presAssocID="{BA95DF93-A200-4468-AED5-566DB80373DE}" presName="Name19" presStyleLbl="parChTrans1D2" presStyleIdx="2" presStyleCnt="3"/>
      <dgm:spPr/>
      <dgm:t>
        <a:bodyPr/>
        <a:lstStyle/>
        <a:p>
          <a:endParaRPr lang="zh-CN" altLang="en-US"/>
        </a:p>
      </dgm:t>
    </dgm:pt>
    <dgm:pt modelId="{A2493826-ED47-46DD-8373-757CB41A3E16}" type="pres">
      <dgm:prSet presAssocID="{284BA2F3-D5CE-4BD0-97ED-7482F7DDABD6}" presName="Name21" presStyleCnt="0"/>
      <dgm:spPr/>
    </dgm:pt>
    <dgm:pt modelId="{ED10356A-1574-412F-98C0-6196E2C581B2}" type="pres">
      <dgm:prSet presAssocID="{284BA2F3-D5CE-4BD0-97ED-7482F7DDABD6}" presName="level2Shape" presStyleLbl="node2" presStyleIdx="2" presStyleCnt="3"/>
      <dgm:spPr/>
      <dgm:t>
        <a:bodyPr/>
        <a:lstStyle/>
        <a:p>
          <a:endParaRPr lang="zh-CN" altLang="en-US"/>
        </a:p>
      </dgm:t>
    </dgm:pt>
    <dgm:pt modelId="{0AC791D0-854F-4F1B-8172-DB0EF4CB4F6F}" type="pres">
      <dgm:prSet presAssocID="{284BA2F3-D5CE-4BD0-97ED-7482F7DDABD6}" presName="hierChild3" presStyleCnt="0"/>
      <dgm:spPr/>
    </dgm:pt>
    <dgm:pt modelId="{E6D59682-A4AE-4791-AE1F-E96A11441EFD}" type="pres">
      <dgm:prSet presAssocID="{D218CCA8-A655-4107-A88F-A2648A0503A0}" presName="bgShapesFlow" presStyleCnt="0"/>
      <dgm:spPr/>
    </dgm:pt>
  </dgm:ptLst>
  <dgm:cxnLst>
    <dgm:cxn modelId="{19C0AA5D-1DD1-4DE5-B374-7545795938C9}" type="presOf" srcId="{BA95DF93-A200-4468-AED5-566DB80373DE}" destId="{28E5C47A-BC55-4309-A81A-68944D846776}" srcOrd="0" destOrd="0" presId="urn:microsoft.com/office/officeart/2005/8/layout/hierarchy6"/>
    <dgm:cxn modelId="{F013692C-43DF-4158-8978-A98C8D9EB1EA}" type="presOf" srcId="{7BCE2CFD-6C60-4FA5-932D-3513E64D757B}" destId="{0BFE8D50-AC41-4F92-8A10-0BC91BCE63E0}" srcOrd="0" destOrd="0" presId="urn:microsoft.com/office/officeart/2005/8/layout/hierarchy6"/>
    <dgm:cxn modelId="{3F04613F-9C0E-4140-8841-D40191E2C431}" type="presOf" srcId="{284BA2F3-D5CE-4BD0-97ED-7482F7DDABD6}" destId="{ED10356A-1574-412F-98C0-6196E2C581B2}" srcOrd="0" destOrd="0" presId="urn:microsoft.com/office/officeart/2005/8/layout/hierarchy6"/>
    <dgm:cxn modelId="{2AC7AE77-20FB-4AD2-9289-0CEAEED449F8}" type="presOf" srcId="{B0EE8139-2409-4EF0-9FD2-74C7DF038FA7}" destId="{CF550936-2B6E-4506-AAD2-A1F4C0EDBAAF}" srcOrd="0" destOrd="0" presId="urn:microsoft.com/office/officeart/2005/8/layout/hierarchy6"/>
    <dgm:cxn modelId="{48330D46-F5A4-479C-8306-303690806606}" srcId="{F2B94964-CF00-4B48-B861-23C0D901A4BC}" destId="{E65EAA7B-FD31-4A0B-9D6F-5E09C8A722CE}" srcOrd="0" destOrd="0" parTransId="{DF8E3926-F2B9-400C-9FAC-B0D12ECBB1DE}" sibTransId="{5229ADDF-E7CD-4F3A-91F0-DE3D85345C0B}"/>
    <dgm:cxn modelId="{E1550DD0-11B3-450A-9EF1-DF5B7665AE71}" type="presOf" srcId="{DF8E3926-F2B9-400C-9FAC-B0D12ECBB1DE}" destId="{2CE4AA7D-6C1B-4BBC-AB48-C29FE5437F55}" srcOrd="0" destOrd="0" presId="urn:microsoft.com/office/officeart/2005/8/layout/hierarchy6"/>
    <dgm:cxn modelId="{D87B91D5-9364-4B1C-B4F5-755B880D39CE}" type="presOf" srcId="{47200757-CD5D-4D8F-8AF6-E65853D1D9EC}" destId="{6D111A52-F17A-4D07-84A7-A6A0C8F10CBB}" srcOrd="0" destOrd="0" presId="urn:microsoft.com/office/officeart/2005/8/layout/hierarchy6"/>
    <dgm:cxn modelId="{164F8026-43E3-4031-9A5E-BAEC9137AF61}" type="presOf" srcId="{F2B94964-CF00-4B48-B861-23C0D901A4BC}" destId="{9F5DE708-A49C-4CAD-84BA-8AC113BD5281}" srcOrd="0" destOrd="0" presId="urn:microsoft.com/office/officeart/2005/8/layout/hierarchy6"/>
    <dgm:cxn modelId="{F4A9366C-A392-4D51-90E9-7B6D1B2FFE8F}" srcId="{3EE31741-D775-44D3-851A-32B4B9EFB802}" destId="{F2B94964-CF00-4B48-B861-23C0D901A4BC}" srcOrd="1" destOrd="0" parTransId="{7BCE2CFD-6C60-4FA5-932D-3513E64D757B}" sibTransId="{7645A4CE-B4F2-4A55-AB94-EE23A37D5A71}"/>
    <dgm:cxn modelId="{DB616938-DD69-48F2-AC6A-103C2703EA0E}" type="presOf" srcId="{D218CCA8-A655-4107-A88F-A2648A0503A0}" destId="{05DB0213-3DD9-465B-AD47-A172F6961DC1}" srcOrd="0" destOrd="0" presId="urn:microsoft.com/office/officeart/2005/8/layout/hierarchy6"/>
    <dgm:cxn modelId="{2C07B220-88CC-4B4D-BCCB-02B07BC6ACDC}" type="presOf" srcId="{C6BC04C1-4BBF-4F8E-9771-ED061D0D343C}" destId="{E00C0272-D706-4097-908C-D934DCEFD7E6}" srcOrd="0" destOrd="0" presId="urn:microsoft.com/office/officeart/2005/8/layout/hierarchy6"/>
    <dgm:cxn modelId="{4E8F905D-136D-4180-9488-95B728D4D0A6}" type="presOf" srcId="{50AFCF9A-CE21-4F40-BBAA-4766A5A848ED}" destId="{078E4440-D47C-47C3-90FD-A4516CCBA845}" srcOrd="0" destOrd="0" presId="urn:microsoft.com/office/officeart/2005/8/layout/hierarchy6"/>
    <dgm:cxn modelId="{F4D149A5-2CA5-4761-8B60-A071CC5AF0FD}" type="presOf" srcId="{E65EAA7B-FD31-4A0B-9D6F-5E09C8A722CE}" destId="{B476CAF9-291C-4010-8441-74272B518E82}" srcOrd="0" destOrd="0" presId="urn:microsoft.com/office/officeart/2005/8/layout/hierarchy6"/>
    <dgm:cxn modelId="{1815B4C8-89EB-4A88-A516-AB69F0EE5E96}" srcId="{D218CCA8-A655-4107-A88F-A2648A0503A0}" destId="{3EE31741-D775-44D3-851A-32B4B9EFB802}" srcOrd="0" destOrd="0" parTransId="{07ACA4C7-0E4A-41C2-850F-B48792EA5F8C}" sibTransId="{F1D9EDFD-30C0-4D97-A4E6-FB198B8F0CD7}"/>
    <dgm:cxn modelId="{E001AAE0-B67B-43D7-BE14-4D034AB9429A}" type="presOf" srcId="{0CD64C34-0BAB-49DA-9091-BCFCDF4A6100}" destId="{EDEDB501-C37B-45C3-91FD-B32C0C7E2717}" srcOrd="0" destOrd="0" presId="urn:microsoft.com/office/officeart/2005/8/layout/hierarchy6"/>
    <dgm:cxn modelId="{7A4F9BEA-4B3C-42A8-9F48-BEABA9B246C1}" type="presOf" srcId="{128ACEDE-F6CB-465C-800E-2A7FAB7A3CE7}" destId="{1EDFA112-674B-4CF3-AE29-83F7F5A0A3D9}" srcOrd="0" destOrd="0" presId="urn:microsoft.com/office/officeart/2005/8/layout/hierarchy6"/>
    <dgm:cxn modelId="{653A0113-9052-424B-A99F-F95D103929F3}" srcId="{47200757-CD5D-4D8F-8AF6-E65853D1D9EC}" destId="{50AFCF9A-CE21-4F40-BBAA-4766A5A848ED}" srcOrd="0" destOrd="0" parTransId="{3BC00DFD-D153-48B4-AD70-66DFBDD7CEF9}" sibTransId="{3B5FE042-E1B1-4CB4-AE54-D48D823CFE10}"/>
    <dgm:cxn modelId="{19E06AA1-801F-4A09-B21E-AC82E337EF2B}" type="presOf" srcId="{3EE31741-D775-44D3-851A-32B4B9EFB802}" destId="{167A2AAA-AD75-4114-8832-FB6E38B287E8}" srcOrd="0" destOrd="0" presId="urn:microsoft.com/office/officeart/2005/8/layout/hierarchy6"/>
    <dgm:cxn modelId="{389D4899-1CA3-4C77-9228-18C4F3340AF7}" srcId="{3EE31741-D775-44D3-851A-32B4B9EFB802}" destId="{47200757-CD5D-4D8F-8AF6-E65853D1D9EC}" srcOrd="0" destOrd="0" parTransId="{B0EE8139-2409-4EF0-9FD2-74C7DF038FA7}" sibTransId="{85DC9A59-2512-4ACA-82FA-3CFA473EA071}"/>
    <dgm:cxn modelId="{6C67D289-475F-43E2-BF2B-75D4F6950E1D}" type="presOf" srcId="{3BC00DFD-D153-48B4-AD70-66DFBDD7CEF9}" destId="{C39D3551-D4AE-48CB-BF26-019311B5090C}" srcOrd="0" destOrd="0" presId="urn:microsoft.com/office/officeart/2005/8/layout/hierarchy6"/>
    <dgm:cxn modelId="{0B9BACA8-B589-4C6E-86DF-ECEBB4FF6F03}" type="presOf" srcId="{42E80488-DEC7-4E4E-B4D6-CED7E3B7F5D1}" destId="{689A7074-7636-4074-9276-449EABA3532D}" srcOrd="0" destOrd="0" presId="urn:microsoft.com/office/officeart/2005/8/layout/hierarchy6"/>
    <dgm:cxn modelId="{7172B259-FE3D-4893-867B-39E6070A55CE}" srcId="{F2B94964-CF00-4B48-B861-23C0D901A4BC}" destId="{0CD64C34-0BAB-49DA-9091-BCFCDF4A6100}" srcOrd="1" destOrd="0" parTransId="{128ACEDE-F6CB-465C-800E-2A7FAB7A3CE7}" sibTransId="{D44E412B-542E-4226-97BF-B1F949F24BBF}"/>
    <dgm:cxn modelId="{6855F234-403B-4E97-BC93-7FC33F1CE5F1}" srcId="{3EE31741-D775-44D3-851A-32B4B9EFB802}" destId="{284BA2F3-D5CE-4BD0-97ED-7482F7DDABD6}" srcOrd="2" destOrd="0" parTransId="{BA95DF93-A200-4468-AED5-566DB80373DE}" sibTransId="{F30DD9CC-FCE3-4844-9188-B8AB76063D1E}"/>
    <dgm:cxn modelId="{5089F6E0-738B-454A-8BAB-B035B8736C49}" type="presOf" srcId="{86D3854A-51A3-443F-9C41-2D7F9095EF8D}" destId="{8E79044D-5359-46BA-A9AA-2EA9CE862354}" srcOrd="0" destOrd="0" presId="urn:microsoft.com/office/officeart/2005/8/layout/hierarchy6"/>
    <dgm:cxn modelId="{7D488554-D5B1-48B9-A9E5-D7DCE5857A5D}" srcId="{47200757-CD5D-4D8F-8AF6-E65853D1D9EC}" destId="{979482A8-8F48-4270-AA4E-87115CAE91CF}" srcOrd="1" destOrd="0" parTransId="{C6BC04C1-4BBF-4F8E-9771-ED061D0D343C}" sibTransId="{6ECA4948-3F7E-410D-8522-17BB584F6184}"/>
    <dgm:cxn modelId="{85656C01-E99D-42AA-B8AA-173CA8AFFAE5}" srcId="{47200757-CD5D-4D8F-8AF6-E65853D1D9EC}" destId="{42E80488-DEC7-4E4E-B4D6-CED7E3B7F5D1}" srcOrd="2" destOrd="0" parTransId="{86D3854A-51A3-443F-9C41-2D7F9095EF8D}" sibTransId="{49D1F004-F6A0-4781-AD19-6EB1CAC34F0E}"/>
    <dgm:cxn modelId="{3188AD2D-F9DF-42FF-BA96-FAF36131A380}" type="presOf" srcId="{979482A8-8F48-4270-AA4E-87115CAE91CF}" destId="{EF6C6255-E31C-4450-9EB9-6888FF6D32D8}" srcOrd="0" destOrd="0" presId="urn:microsoft.com/office/officeart/2005/8/layout/hierarchy6"/>
    <dgm:cxn modelId="{6A3C03D5-D3FE-48E2-9C81-38008AD30431}" type="presParOf" srcId="{05DB0213-3DD9-465B-AD47-A172F6961DC1}" destId="{2E27678D-88EE-464A-8D01-A32B3B10F471}" srcOrd="0" destOrd="0" presId="urn:microsoft.com/office/officeart/2005/8/layout/hierarchy6"/>
    <dgm:cxn modelId="{E5C7C21E-637E-496E-929F-D1C046F40139}" type="presParOf" srcId="{2E27678D-88EE-464A-8D01-A32B3B10F471}" destId="{9951B390-3C46-41D2-B4BF-018B4000E6D0}" srcOrd="0" destOrd="0" presId="urn:microsoft.com/office/officeart/2005/8/layout/hierarchy6"/>
    <dgm:cxn modelId="{E7470890-4CFB-4176-A410-3942A801A363}" type="presParOf" srcId="{9951B390-3C46-41D2-B4BF-018B4000E6D0}" destId="{F40D540D-62E8-4164-8C66-BEF64A25227B}" srcOrd="0" destOrd="0" presId="urn:microsoft.com/office/officeart/2005/8/layout/hierarchy6"/>
    <dgm:cxn modelId="{C6431638-648D-4D4C-8F13-B759DF4DCBEE}" type="presParOf" srcId="{F40D540D-62E8-4164-8C66-BEF64A25227B}" destId="{167A2AAA-AD75-4114-8832-FB6E38B287E8}" srcOrd="0" destOrd="0" presId="urn:microsoft.com/office/officeart/2005/8/layout/hierarchy6"/>
    <dgm:cxn modelId="{EA3ED752-7F08-462C-83AE-A226C8FBCC96}" type="presParOf" srcId="{F40D540D-62E8-4164-8C66-BEF64A25227B}" destId="{685C8A10-FF85-4CFA-B80E-4CE3BDE86AE1}" srcOrd="1" destOrd="0" presId="urn:microsoft.com/office/officeart/2005/8/layout/hierarchy6"/>
    <dgm:cxn modelId="{87A1F747-FDB3-497B-9D6A-D43D87C96B2B}" type="presParOf" srcId="{685C8A10-FF85-4CFA-B80E-4CE3BDE86AE1}" destId="{CF550936-2B6E-4506-AAD2-A1F4C0EDBAAF}" srcOrd="0" destOrd="0" presId="urn:microsoft.com/office/officeart/2005/8/layout/hierarchy6"/>
    <dgm:cxn modelId="{821ECBE9-93C1-4EB9-A42C-68C8EA664AD9}" type="presParOf" srcId="{685C8A10-FF85-4CFA-B80E-4CE3BDE86AE1}" destId="{09E187B8-FC40-4702-98CF-387AA14032E6}" srcOrd="1" destOrd="0" presId="urn:microsoft.com/office/officeart/2005/8/layout/hierarchy6"/>
    <dgm:cxn modelId="{03FD34A8-7A33-46EC-9538-B2FB3BAC77FE}" type="presParOf" srcId="{09E187B8-FC40-4702-98CF-387AA14032E6}" destId="{6D111A52-F17A-4D07-84A7-A6A0C8F10CBB}" srcOrd="0" destOrd="0" presId="urn:microsoft.com/office/officeart/2005/8/layout/hierarchy6"/>
    <dgm:cxn modelId="{4822A8BF-068E-4144-979A-48777C13E3A2}" type="presParOf" srcId="{09E187B8-FC40-4702-98CF-387AA14032E6}" destId="{7FF5D0CB-D40A-41FC-80C8-301E38E67335}" srcOrd="1" destOrd="0" presId="urn:microsoft.com/office/officeart/2005/8/layout/hierarchy6"/>
    <dgm:cxn modelId="{55569E45-A821-4669-8BBC-0540C7171061}" type="presParOf" srcId="{7FF5D0CB-D40A-41FC-80C8-301E38E67335}" destId="{C39D3551-D4AE-48CB-BF26-019311B5090C}" srcOrd="0" destOrd="0" presId="urn:microsoft.com/office/officeart/2005/8/layout/hierarchy6"/>
    <dgm:cxn modelId="{C026D0CD-D677-4F09-8D4F-DB58424EE326}" type="presParOf" srcId="{7FF5D0CB-D40A-41FC-80C8-301E38E67335}" destId="{972901D9-E1FC-45E4-B36E-C13EE1324AE0}" srcOrd="1" destOrd="0" presId="urn:microsoft.com/office/officeart/2005/8/layout/hierarchy6"/>
    <dgm:cxn modelId="{3AAD5096-7AE0-4ED3-A17B-04C3177FB9CB}" type="presParOf" srcId="{972901D9-E1FC-45E4-B36E-C13EE1324AE0}" destId="{078E4440-D47C-47C3-90FD-A4516CCBA845}" srcOrd="0" destOrd="0" presId="urn:microsoft.com/office/officeart/2005/8/layout/hierarchy6"/>
    <dgm:cxn modelId="{6F85E769-2CF8-4E75-856D-2A40D67A4D03}" type="presParOf" srcId="{972901D9-E1FC-45E4-B36E-C13EE1324AE0}" destId="{536ECE93-6201-4C6C-B940-DF5E23ED7C57}" srcOrd="1" destOrd="0" presId="urn:microsoft.com/office/officeart/2005/8/layout/hierarchy6"/>
    <dgm:cxn modelId="{356D5AA7-4F06-4957-A096-4CE9A4E8B11D}" type="presParOf" srcId="{7FF5D0CB-D40A-41FC-80C8-301E38E67335}" destId="{E00C0272-D706-4097-908C-D934DCEFD7E6}" srcOrd="2" destOrd="0" presId="urn:microsoft.com/office/officeart/2005/8/layout/hierarchy6"/>
    <dgm:cxn modelId="{94270F0E-BAE2-4A47-B0DB-846B75404528}" type="presParOf" srcId="{7FF5D0CB-D40A-41FC-80C8-301E38E67335}" destId="{0F1E7DD1-1778-4A29-B3A1-77F2E5CE0B2C}" srcOrd="3" destOrd="0" presId="urn:microsoft.com/office/officeart/2005/8/layout/hierarchy6"/>
    <dgm:cxn modelId="{8A4DBC9F-EF64-459D-9C15-8BA6CFB02891}" type="presParOf" srcId="{0F1E7DD1-1778-4A29-B3A1-77F2E5CE0B2C}" destId="{EF6C6255-E31C-4450-9EB9-6888FF6D32D8}" srcOrd="0" destOrd="0" presId="urn:microsoft.com/office/officeart/2005/8/layout/hierarchy6"/>
    <dgm:cxn modelId="{7A97FE6B-215C-4F7E-9FEF-DD82AEBE8AB8}" type="presParOf" srcId="{0F1E7DD1-1778-4A29-B3A1-77F2E5CE0B2C}" destId="{83B6084B-10E5-4E01-9A8D-B36FDAD4F886}" srcOrd="1" destOrd="0" presId="urn:microsoft.com/office/officeart/2005/8/layout/hierarchy6"/>
    <dgm:cxn modelId="{4DD1E923-44F0-42C2-8FF6-407DB822980F}" type="presParOf" srcId="{7FF5D0CB-D40A-41FC-80C8-301E38E67335}" destId="{8E79044D-5359-46BA-A9AA-2EA9CE862354}" srcOrd="4" destOrd="0" presId="urn:microsoft.com/office/officeart/2005/8/layout/hierarchy6"/>
    <dgm:cxn modelId="{DD38ECD6-36D6-4EB7-B8B2-5E52D0546836}" type="presParOf" srcId="{7FF5D0CB-D40A-41FC-80C8-301E38E67335}" destId="{FEC2665C-8438-4603-A424-0231D5DD7865}" srcOrd="5" destOrd="0" presId="urn:microsoft.com/office/officeart/2005/8/layout/hierarchy6"/>
    <dgm:cxn modelId="{00D7654B-C823-4D44-8946-97D811854390}" type="presParOf" srcId="{FEC2665C-8438-4603-A424-0231D5DD7865}" destId="{689A7074-7636-4074-9276-449EABA3532D}" srcOrd="0" destOrd="0" presId="urn:microsoft.com/office/officeart/2005/8/layout/hierarchy6"/>
    <dgm:cxn modelId="{09643DD8-B07C-401D-B409-3A009816D77A}" type="presParOf" srcId="{FEC2665C-8438-4603-A424-0231D5DD7865}" destId="{7D4A7789-5E99-4817-95E3-B08E5C616B74}" srcOrd="1" destOrd="0" presId="urn:microsoft.com/office/officeart/2005/8/layout/hierarchy6"/>
    <dgm:cxn modelId="{EFF6757A-FFE7-4002-B91D-F7D3BEC25554}" type="presParOf" srcId="{685C8A10-FF85-4CFA-B80E-4CE3BDE86AE1}" destId="{0BFE8D50-AC41-4F92-8A10-0BC91BCE63E0}" srcOrd="2" destOrd="0" presId="urn:microsoft.com/office/officeart/2005/8/layout/hierarchy6"/>
    <dgm:cxn modelId="{32301565-E281-4495-9143-94875A053DD5}" type="presParOf" srcId="{685C8A10-FF85-4CFA-B80E-4CE3BDE86AE1}" destId="{531FE744-5F0A-4A7B-82BF-D07F14E94E27}" srcOrd="3" destOrd="0" presId="urn:microsoft.com/office/officeart/2005/8/layout/hierarchy6"/>
    <dgm:cxn modelId="{9EF3EB0F-CF13-47C7-8C31-3D68C3FDC4A2}" type="presParOf" srcId="{531FE744-5F0A-4A7B-82BF-D07F14E94E27}" destId="{9F5DE708-A49C-4CAD-84BA-8AC113BD5281}" srcOrd="0" destOrd="0" presId="urn:microsoft.com/office/officeart/2005/8/layout/hierarchy6"/>
    <dgm:cxn modelId="{E052095B-FD59-44CC-AE59-1B4998D174E2}" type="presParOf" srcId="{531FE744-5F0A-4A7B-82BF-D07F14E94E27}" destId="{56EBFC76-B05C-4238-A81F-3AB4171F578F}" srcOrd="1" destOrd="0" presId="urn:microsoft.com/office/officeart/2005/8/layout/hierarchy6"/>
    <dgm:cxn modelId="{1C5EC0EA-1920-420F-B54A-3F27A99CDD2D}" type="presParOf" srcId="{56EBFC76-B05C-4238-A81F-3AB4171F578F}" destId="{2CE4AA7D-6C1B-4BBC-AB48-C29FE5437F55}" srcOrd="0" destOrd="0" presId="urn:microsoft.com/office/officeart/2005/8/layout/hierarchy6"/>
    <dgm:cxn modelId="{2C91C4CC-91F9-4861-9861-3454EEF3B01B}" type="presParOf" srcId="{56EBFC76-B05C-4238-A81F-3AB4171F578F}" destId="{0D1E2FE3-14DA-4B1E-9547-2D72E66146EC}" srcOrd="1" destOrd="0" presId="urn:microsoft.com/office/officeart/2005/8/layout/hierarchy6"/>
    <dgm:cxn modelId="{145207E0-90EA-49CD-8DE3-ED20167118AA}" type="presParOf" srcId="{0D1E2FE3-14DA-4B1E-9547-2D72E66146EC}" destId="{B476CAF9-291C-4010-8441-74272B518E82}" srcOrd="0" destOrd="0" presId="urn:microsoft.com/office/officeart/2005/8/layout/hierarchy6"/>
    <dgm:cxn modelId="{E810C568-16D7-41A4-ABDA-F741D0635F6D}" type="presParOf" srcId="{0D1E2FE3-14DA-4B1E-9547-2D72E66146EC}" destId="{0A37B3CA-4337-473A-A798-F4BF2AE0C310}" srcOrd="1" destOrd="0" presId="urn:microsoft.com/office/officeart/2005/8/layout/hierarchy6"/>
    <dgm:cxn modelId="{51CF2993-4843-4778-B28D-D8ED03E4B3B4}" type="presParOf" srcId="{56EBFC76-B05C-4238-A81F-3AB4171F578F}" destId="{1EDFA112-674B-4CF3-AE29-83F7F5A0A3D9}" srcOrd="2" destOrd="0" presId="urn:microsoft.com/office/officeart/2005/8/layout/hierarchy6"/>
    <dgm:cxn modelId="{AFD85656-A4EA-4127-A0D9-73AB1702226C}" type="presParOf" srcId="{56EBFC76-B05C-4238-A81F-3AB4171F578F}" destId="{65709C04-71CC-49D5-A567-1CFC5EFD5FC2}" srcOrd="3" destOrd="0" presId="urn:microsoft.com/office/officeart/2005/8/layout/hierarchy6"/>
    <dgm:cxn modelId="{3BCD4DE5-E73D-4A15-A740-885512E5AB81}" type="presParOf" srcId="{65709C04-71CC-49D5-A567-1CFC5EFD5FC2}" destId="{EDEDB501-C37B-45C3-91FD-B32C0C7E2717}" srcOrd="0" destOrd="0" presId="urn:microsoft.com/office/officeart/2005/8/layout/hierarchy6"/>
    <dgm:cxn modelId="{C3B86D17-50A2-4E78-A93F-1129AC5ABDAB}" type="presParOf" srcId="{65709C04-71CC-49D5-A567-1CFC5EFD5FC2}" destId="{F3718723-B87E-41D6-97E4-D005D51AD329}" srcOrd="1" destOrd="0" presId="urn:microsoft.com/office/officeart/2005/8/layout/hierarchy6"/>
    <dgm:cxn modelId="{A9E82B1F-1E4C-4DEB-BE08-E8D2A86B3139}" type="presParOf" srcId="{685C8A10-FF85-4CFA-B80E-4CE3BDE86AE1}" destId="{28E5C47A-BC55-4309-A81A-68944D846776}" srcOrd="4" destOrd="0" presId="urn:microsoft.com/office/officeart/2005/8/layout/hierarchy6"/>
    <dgm:cxn modelId="{B6B87F63-1792-4276-9300-B81DFC95024D}" type="presParOf" srcId="{685C8A10-FF85-4CFA-B80E-4CE3BDE86AE1}" destId="{A2493826-ED47-46DD-8373-757CB41A3E16}" srcOrd="5" destOrd="0" presId="urn:microsoft.com/office/officeart/2005/8/layout/hierarchy6"/>
    <dgm:cxn modelId="{84D505B1-7B48-4A94-A71A-BB2383310045}" type="presParOf" srcId="{A2493826-ED47-46DD-8373-757CB41A3E16}" destId="{ED10356A-1574-412F-98C0-6196E2C581B2}" srcOrd="0" destOrd="0" presId="urn:microsoft.com/office/officeart/2005/8/layout/hierarchy6"/>
    <dgm:cxn modelId="{C52C8FB6-3E00-41B2-BEA1-9E8A42C0FF0D}" type="presParOf" srcId="{A2493826-ED47-46DD-8373-757CB41A3E16}" destId="{0AC791D0-854F-4F1B-8172-DB0EF4CB4F6F}" srcOrd="1" destOrd="0" presId="urn:microsoft.com/office/officeart/2005/8/layout/hierarchy6"/>
    <dgm:cxn modelId="{EA26DBFD-6848-47AA-8875-EEE2E0D715ED}" type="presParOf" srcId="{05DB0213-3DD9-465B-AD47-A172F6961DC1}" destId="{E6D59682-A4AE-4791-AE1F-E96A11441EFD}" srcOrd="1" destOrd="0" presId="urn:microsoft.com/office/officeart/2005/8/layout/hierarchy6"/>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93A2F25-B98B-41A0-8DFC-A07EA97FD19E}" type="doc">
      <dgm:prSet loTypeId="urn:microsoft.com/office/officeart/2005/8/layout/arrow4" loCatId="relationship" qsTypeId="urn:microsoft.com/office/officeart/2005/8/quickstyle/simple1" qsCatId="simple" csTypeId="urn:microsoft.com/office/officeart/2005/8/colors/accent1_2" csCatId="accent1" phldr="1"/>
      <dgm:spPr/>
      <dgm:t>
        <a:bodyPr/>
        <a:lstStyle/>
        <a:p>
          <a:endParaRPr lang="zh-CN" altLang="en-US"/>
        </a:p>
      </dgm:t>
    </dgm:pt>
    <dgm:pt modelId="{F8DA920F-B3E4-4549-866B-1E295084855B}">
      <dgm:prSet phldrT="[文本]" custT="1"/>
      <dgm:spPr/>
      <dgm:t>
        <a:bodyPr/>
        <a:lstStyle/>
        <a:p>
          <a:r>
            <a:rPr lang="zh-CN" altLang="en-US" sz="3200" dirty="0" smtClean="0"/>
            <a:t>波士顿矩阵</a:t>
          </a:r>
          <a:endParaRPr lang="zh-CN" altLang="en-US" sz="3200" dirty="0"/>
        </a:p>
      </dgm:t>
    </dgm:pt>
    <dgm:pt modelId="{C8199EB1-4413-4E71-889F-1E2D4381C601}" cxnId="{E265F52D-3A45-4741-8CC3-CB8118DE6210}" type="parTrans">
      <dgm:prSet/>
      <dgm:spPr/>
      <dgm:t>
        <a:bodyPr/>
        <a:lstStyle/>
        <a:p>
          <a:endParaRPr lang="zh-CN" altLang="en-US"/>
        </a:p>
      </dgm:t>
    </dgm:pt>
    <dgm:pt modelId="{B1D54BED-0AC2-47F7-8AED-EF5D52454E9E}" cxnId="{E265F52D-3A45-4741-8CC3-CB8118DE6210}" type="sibTrans">
      <dgm:prSet/>
      <dgm:spPr/>
      <dgm:t>
        <a:bodyPr/>
        <a:lstStyle/>
        <a:p>
          <a:endParaRPr lang="zh-CN" altLang="en-US"/>
        </a:p>
      </dgm:t>
    </dgm:pt>
    <dgm:pt modelId="{DFF62EF6-61C5-4DC0-BD50-A2527F31255C}">
      <dgm:prSet phldrT="[文本]" custT="1"/>
      <dgm:spPr/>
      <dgm:t>
        <a:bodyPr/>
        <a:lstStyle/>
        <a:p>
          <a:r>
            <a:rPr lang="zh-CN" altLang="en-US" sz="3200" dirty="0" smtClean="0"/>
            <a:t>    通用电气</a:t>
          </a:r>
          <a:endParaRPr lang="en-US" altLang="zh-CN" sz="3200" dirty="0" smtClean="0"/>
        </a:p>
        <a:p>
          <a:r>
            <a:rPr lang="zh-CN" altLang="en-US" sz="3200" dirty="0" smtClean="0"/>
            <a:t>业务组合矩阵</a:t>
          </a:r>
          <a:endParaRPr lang="zh-CN" altLang="en-US" sz="3200" dirty="0"/>
        </a:p>
      </dgm:t>
    </dgm:pt>
    <dgm:pt modelId="{CA5F4C67-1C1F-4FC6-A712-491C402C5EE1}" cxnId="{BBFEC6D6-AAE2-4391-BF01-771922587AE2}" type="parTrans">
      <dgm:prSet/>
      <dgm:spPr/>
      <dgm:t>
        <a:bodyPr/>
        <a:lstStyle/>
        <a:p>
          <a:endParaRPr lang="zh-CN" altLang="en-US"/>
        </a:p>
      </dgm:t>
    </dgm:pt>
    <dgm:pt modelId="{206648D1-82AD-430B-8734-6A5981B6E661}" cxnId="{BBFEC6D6-AAE2-4391-BF01-771922587AE2}" type="sibTrans">
      <dgm:prSet/>
      <dgm:spPr/>
      <dgm:t>
        <a:bodyPr/>
        <a:lstStyle/>
        <a:p>
          <a:endParaRPr lang="zh-CN" altLang="en-US"/>
        </a:p>
      </dgm:t>
    </dgm:pt>
    <dgm:pt modelId="{F6C4CF5C-DBD6-4E18-AB33-63BBA69D6D34}" type="pres">
      <dgm:prSet presAssocID="{193A2F25-B98B-41A0-8DFC-A07EA97FD19E}" presName="compositeShape" presStyleCnt="0">
        <dgm:presLayoutVars>
          <dgm:chMax val="2"/>
          <dgm:dir/>
          <dgm:resizeHandles val="exact"/>
        </dgm:presLayoutVars>
      </dgm:prSet>
      <dgm:spPr/>
      <dgm:t>
        <a:bodyPr/>
        <a:lstStyle/>
        <a:p>
          <a:endParaRPr lang="zh-CN" altLang="en-US"/>
        </a:p>
      </dgm:t>
    </dgm:pt>
    <dgm:pt modelId="{9F06CF44-5F54-4AE0-A08E-E146957BFB95}" type="pres">
      <dgm:prSet presAssocID="{F8DA920F-B3E4-4549-866B-1E295084855B}" presName="upArrow" presStyleLbl="node1" presStyleIdx="0" presStyleCnt="2"/>
      <dgm:spPr/>
    </dgm:pt>
    <dgm:pt modelId="{2552BEE4-BF3E-445E-A6BD-3A73C962F8BA}" type="pres">
      <dgm:prSet presAssocID="{F8DA920F-B3E4-4549-866B-1E295084855B}" presName="upArrowText" presStyleLbl="revTx" presStyleIdx="0" presStyleCnt="2">
        <dgm:presLayoutVars>
          <dgm:chMax val="0"/>
          <dgm:bulletEnabled val="1"/>
        </dgm:presLayoutVars>
      </dgm:prSet>
      <dgm:spPr/>
      <dgm:t>
        <a:bodyPr/>
        <a:lstStyle/>
        <a:p>
          <a:endParaRPr lang="zh-CN" altLang="en-US"/>
        </a:p>
      </dgm:t>
    </dgm:pt>
    <dgm:pt modelId="{1A613904-79D7-493D-91B7-B9D500338194}" type="pres">
      <dgm:prSet presAssocID="{DFF62EF6-61C5-4DC0-BD50-A2527F31255C}" presName="downArrow" presStyleLbl="node1" presStyleIdx="1" presStyleCnt="2"/>
      <dgm:spPr/>
    </dgm:pt>
    <dgm:pt modelId="{C924C688-0085-4C10-916B-16A5346E313C}" type="pres">
      <dgm:prSet presAssocID="{DFF62EF6-61C5-4DC0-BD50-A2527F31255C}" presName="downArrowText" presStyleLbl="revTx" presStyleIdx="1" presStyleCnt="2">
        <dgm:presLayoutVars>
          <dgm:chMax val="0"/>
          <dgm:bulletEnabled val="1"/>
        </dgm:presLayoutVars>
      </dgm:prSet>
      <dgm:spPr/>
      <dgm:t>
        <a:bodyPr/>
        <a:lstStyle/>
        <a:p>
          <a:endParaRPr lang="zh-CN" altLang="en-US"/>
        </a:p>
      </dgm:t>
    </dgm:pt>
  </dgm:ptLst>
  <dgm:cxnLst>
    <dgm:cxn modelId="{BBFEC6D6-AAE2-4391-BF01-771922587AE2}" srcId="{193A2F25-B98B-41A0-8DFC-A07EA97FD19E}" destId="{DFF62EF6-61C5-4DC0-BD50-A2527F31255C}" srcOrd="1" destOrd="0" parTransId="{CA5F4C67-1C1F-4FC6-A712-491C402C5EE1}" sibTransId="{206648D1-82AD-430B-8734-6A5981B6E661}"/>
    <dgm:cxn modelId="{B692B1EC-76A7-4373-A8F2-0878043A2DE8}" type="presOf" srcId="{F8DA920F-B3E4-4549-866B-1E295084855B}" destId="{2552BEE4-BF3E-445E-A6BD-3A73C962F8BA}" srcOrd="0" destOrd="0" presId="urn:microsoft.com/office/officeart/2005/8/layout/arrow4"/>
    <dgm:cxn modelId="{9F6CDFB0-0C25-4438-AACA-1FBC8ED8B6A6}" type="presOf" srcId="{DFF62EF6-61C5-4DC0-BD50-A2527F31255C}" destId="{C924C688-0085-4C10-916B-16A5346E313C}" srcOrd="0" destOrd="0" presId="urn:microsoft.com/office/officeart/2005/8/layout/arrow4"/>
    <dgm:cxn modelId="{E265F52D-3A45-4741-8CC3-CB8118DE6210}" srcId="{193A2F25-B98B-41A0-8DFC-A07EA97FD19E}" destId="{F8DA920F-B3E4-4549-866B-1E295084855B}" srcOrd="0" destOrd="0" parTransId="{C8199EB1-4413-4E71-889F-1E2D4381C601}" sibTransId="{B1D54BED-0AC2-47F7-8AED-EF5D52454E9E}"/>
    <dgm:cxn modelId="{9437FB89-6994-474D-B9C4-BDDD6B18115A}" type="presOf" srcId="{193A2F25-B98B-41A0-8DFC-A07EA97FD19E}" destId="{F6C4CF5C-DBD6-4E18-AB33-63BBA69D6D34}" srcOrd="0" destOrd="0" presId="urn:microsoft.com/office/officeart/2005/8/layout/arrow4"/>
    <dgm:cxn modelId="{D50B268D-08C2-4A1F-A585-869921E8F7CA}" type="presParOf" srcId="{F6C4CF5C-DBD6-4E18-AB33-63BBA69D6D34}" destId="{9F06CF44-5F54-4AE0-A08E-E146957BFB95}" srcOrd="0" destOrd="0" presId="urn:microsoft.com/office/officeart/2005/8/layout/arrow4"/>
    <dgm:cxn modelId="{025732E5-BE7E-42BB-A37B-F8CA411D6710}" type="presParOf" srcId="{F6C4CF5C-DBD6-4E18-AB33-63BBA69D6D34}" destId="{2552BEE4-BF3E-445E-A6BD-3A73C962F8BA}" srcOrd="1" destOrd="0" presId="urn:microsoft.com/office/officeart/2005/8/layout/arrow4"/>
    <dgm:cxn modelId="{72D7FE48-9EBE-4CCF-9164-F1A2E4BF0EA8}" type="presParOf" srcId="{F6C4CF5C-DBD6-4E18-AB33-63BBA69D6D34}" destId="{1A613904-79D7-493D-91B7-B9D500338194}" srcOrd="2" destOrd="0" presId="urn:microsoft.com/office/officeart/2005/8/layout/arrow4"/>
    <dgm:cxn modelId="{17541B1B-99E5-4F23-9765-4489F32445B8}" type="presParOf" srcId="{F6C4CF5C-DBD6-4E18-AB33-63BBA69D6D34}" destId="{C924C688-0085-4C10-916B-16A5346E313C}" srcOrd="3" destOrd="0" presId="urn:microsoft.com/office/officeart/2005/8/layout/arrow4"/>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2438400"/>
        <a:chOff x="0" y="0"/>
        <a:chExt cx="6096000" cy="2438400"/>
      </a:xfrm>
    </dsp:grpSpPr>
    <dsp:sp modelId="{D276144C-0440-4942-A171-55DC99BBA207}">
      <dsp:nvSpPr>
        <dsp:cNvPr id="3" name="形状 2"/>
        <dsp:cNvSpPr/>
      </dsp:nvSpPr>
      <dsp:spPr bwMode="white">
        <a:xfrm>
          <a:off x="0" y="857252"/>
          <a:ext cx="6096000" cy="2438400"/>
        </a:xfrm>
        <a:prstGeom prst="leftRightRibbon">
          <a:avLst/>
        </a:prstGeom>
      </dsp:spPr>
      <dsp:style>
        <a:lnRef idx="2">
          <a:schemeClr val="lt1"/>
        </a:lnRef>
        <a:fillRef idx="1">
          <a:schemeClr val="accent1"/>
        </a:fillRef>
        <a:effectRef idx="0">
          <a:scrgbClr r="0" g="0" b="0"/>
        </a:effectRef>
        <a:fontRef idx="minor">
          <a:schemeClr val="lt1"/>
        </a:fontRef>
      </dsp:style>
      <dsp:txXfrm>
        <a:off x="0" y="857252"/>
        <a:ext cx="6096000" cy="2438400"/>
      </dsp:txXfrm>
    </dsp:sp>
    <dsp:sp modelId="{FFF0461F-B811-4235-B500-77E14F8C9B14}">
      <dsp:nvSpPr>
        <dsp:cNvPr id="4" name="矩形 3"/>
        <dsp:cNvSpPr/>
      </dsp:nvSpPr>
      <dsp:spPr bwMode="white">
        <a:xfrm>
          <a:off x="761977" y="1460501"/>
          <a:ext cx="2011680" cy="1194816"/>
        </a:xfrm>
        <a:prstGeom prst="rect">
          <a:avLst/>
        </a:prstGeom>
        <a:noFill/>
        <a:ln>
          <a:noFill/>
        </a:ln>
      </dsp:spPr>
      <dsp:style>
        <a:lnRef idx="2">
          <a:scrgbClr r="0" g="0" b="0"/>
        </a:lnRef>
        <a:fillRef idx="1">
          <a:scrgbClr r="0" g="0" b="0"/>
        </a:fillRef>
        <a:effectRef idx="0">
          <a:scrgbClr r="0" g="0" b="0"/>
        </a:effectRef>
        <a:fontRef idx="minor">
          <a:schemeClr val="lt1"/>
        </a:fontRef>
      </dsp:style>
      <dsp:txBody>
        <a:bodyPr vert="horz" wrap="square" lIns="0" tIns="138684" rIns="0" bIns="148590" anchor="ctr"/>
        <a:lstStyle>
          <a:lvl1pPr algn="ctr">
            <a:defRPr sz="3900"/>
          </a:lvl1pPr>
          <a:lvl2pPr marL="285750" indent="-285750" algn="ctr">
            <a:defRPr sz="3000"/>
          </a:lvl2pPr>
          <a:lvl3pPr marL="571500" indent="-285750" algn="ctr">
            <a:defRPr sz="3000"/>
          </a:lvl3pPr>
          <a:lvl4pPr marL="857250" indent="-285750" algn="ctr">
            <a:defRPr sz="3000"/>
          </a:lvl4pPr>
          <a:lvl5pPr marL="1143000" indent="-285750" algn="ctr">
            <a:defRPr sz="3000"/>
          </a:lvl5pPr>
          <a:lvl6pPr marL="1428750" indent="-285750" algn="ctr">
            <a:defRPr sz="3000"/>
          </a:lvl6pPr>
          <a:lvl7pPr marL="1714500" indent="-285750" algn="ctr">
            <a:defRPr sz="3000"/>
          </a:lvl7pPr>
          <a:lvl8pPr marL="2000250" indent="-285750" algn="ctr">
            <a:defRPr sz="3000"/>
          </a:lvl8pPr>
          <a:lvl9pPr marL="2286000" indent="-285750" algn="ctr">
            <a:defRPr sz="3000"/>
          </a:lvl9pPr>
        </a:lstStyle>
        <a:p>
          <a:pPr lvl="0">
            <a:lnSpc>
              <a:spcPct val="100000"/>
            </a:lnSpc>
            <a:spcBef>
              <a:spcPct val="0"/>
            </a:spcBef>
            <a:spcAft>
              <a:spcPct val="35000"/>
            </a:spcAft>
          </a:pPr>
          <a:r>
            <a:rPr lang="zh-CN" dirty="0" smtClean="0">
              <a:solidFill>
                <a:schemeClr val="tx1"/>
              </a:solidFill>
            </a:rPr>
            <a:t>宏观环境</a:t>
          </a:r>
          <a:endParaRPr lang="zh-CN" altLang="en-US" dirty="0" smtClean="0">
            <a:solidFill>
              <a:schemeClr val="tx1"/>
            </a:solidFill>
          </a:endParaRPr>
        </a:p>
      </dsp:txBody>
      <dsp:txXfrm>
        <a:off x="761977" y="1460501"/>
        <a:ext cx="2011680" cy="1194816"/>
      </dsp:txXfrm>
    </dsp:sp>
    <dsp:sp modelId="{A40B1736-8C5C-4506-A1D6-C063DE0A1998}">
      <dsp:nvSpPr>
        <dsp:cNvPr id="5" name="矩形 4"/>
        <dsp:cNvSpPr/>
      </dsp:nvSpPr>
      <dsp:spPr bwMode="white">
        <a:xfrm>
          <a:off x="3048000" y="1889130"/>
          <a:ext cx="2377440" cy="1194816"/>
        </a:xfrm>
        <a:prstGeom prst="rect">
          <a:avLst/>
        </a:prstGeom>
        <a:noFill/>
        <a:ln>
          <a:noFill/>
        </a:ln>
      </dsp:spPr>
      <dsp:style>
        <a:lnRef idx="2">
          <a:scrgbClr r="0" g="0" b="0"/>
        </a:lnRef>
        <a:fillRef idx="1">
          <a:scrgbClr r="0" g="0" b="0"/>
        </a:fillRef>
        <a:effectRef idx="0">
          <a:scrgbClr r="0" g="0" b="0"/>
        </a:effectRef>
        <a:fontRef idx="minor">
          <a:schemeClr val="lt1"/>
        </a:fontRef>
      </dsp:style>
      <dsp:txBody>
        <a:bodyPr vert="horz" wrap="square" lIns="0" tIns="138684" rIns="0" bIns="148590" anchor="ctr"/>
        <a:lstStyle>
          <a:lvl1pPr algn="ctr">
            <a:defRPr sz="3900"/>
          </a:lvl1pPr>
          <a:lvl2pPr marL="285750" indent="-285750" algn="ctr">
            <a:defRPr sz="3000"/>
          </a:lvl2pPr>
          <a:lvl3pPr marL="571500" indent="-285750" algn="ctr">
            <a:defRPr sz="3000"/>
          </a:lvl3pPr>
          <a:lvl4pPr marL="857250" indent="-285750" algn="ctr">
            <a:defRPr sz="3000"/>
          </a:lvl4pPr>
          <a:lvl5pPr marL="1143000" indent="-285750" algn="ctr">
            <a:defRPr sz="3000"/>
          </a:lvl5pPr>
          <a:lvl6pPr marL="1428750" indent="-285750" algn="ctr">
            <a:defRPr sz="3000"/>
          </a:lvl6pPr>
          <a:lvl7pPr marL="1714500" indent="-285750" algn="ctr">
            <a:defRPr sz="3000"/>
          </a:lvl7pPr>
          <a:lvl8pPr marL="2000250" indent="-285750" algn="ctr">
            <a:defRPr sz="3000"/>
          </a:lvl8pPr>
          <a:lvl9pPr marL="2286000" indent="-285750" algn="ctr">
            <a:defRPr sz="3000"/>
          </a:lvl9pPr>
        </a:lstStyle>
        <a:p>
          <a:pPr lvl="0">
            <a:lnSpc>
              <a:spcPct val="100000"/>
            </a:lnSpc>
            <a:spcBef>
              <a:spcPct val="0"/>
            </a:spcBef>
            <a:spcAft>
              <a:spcPct val="35000"/>
            </a:spcAft>
          </a:pPr>
          <a:r>
            <a:rPr lang="zh-CN" dirty="0" smtClean="0">
              <a:solidFill>
                <a:schemeClr val="tx1"/>
              </a:solidFill>
            </a:rPr>
            <a:t>行业环境</a:t>
          </a:r>
          <a:endParaRPr lang="zh-CN" altLang="en-US" dirty="0" smtClean="0">
            <a:solidFill>
              <a:schemeClr val="tx1"/>
            </a:solidFill>
          </a:endParaRPr>
        </a:p>
      </dsp:txBody>
      <dsp:txXfrm>
        <a:off x="3048000" y="1889130"/>
        <a:ext cx="2377440" cy="1194816"/>
      </dsp:txXfrm>
    </dsp:sp>
  </dsp:spTree>
</dsp:drawing>
</file>

<file path=ppt/diagrams/drawing10.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4064000"/>
        <a:chOff x="0" y="0"/>
        <a:chExt cx="6096000" cy="4064000"/>
      </a:xfrm>
    </dsp:grpSpPr>
    <dsp:sp modelId="{BE5FC5E0-6982-4127-9525-76E68A09B66A}">
      <dsp:nvSpPr>
        <dsp:cNvPr id="3" name="椭圆 2"/>
        <dsp:cNvSpPr/>
      </dsp:nvSpPr>
      <dsp:spPr bwMode="white">
        <a:xfrm>
          <a:off x="2120090" y="2208180"/>
          <a:ext cx="1855820" cy="1855820"/>
        </a:xfrm>
        <a:prstGeom prst="ellipse">
          <a:avLst/>
        </a:prstGeom>
      </dsp:spPr>
      <dsp:style>
        <a:lnRef idx="2">
          <a:schemeClr val="lt1"/>
        </a:lnRef>
        <a:fillRef idx="1">
          <a:schemeClr val="accent1"/>
        </a:fillRef>
        <a:effectRef idx="0">
          <a:scrgbClr r="0" g="0" b="0"/>
        </a:effectRef>
        <a:fontRef idx="minor">
          <a:schemeClr val="lt1"/>
        </a:fontRef>
      </dsp:style>
      <dsp:txBody>
        <a:bodyPr lIns="20955" tIns="20955" rIns="20955" bIns="20955" anchor="ctr"/>
        <a:lstStyle>
          <a:lvl1pPr algn="ctr">
            <a:defRPr sz="3300"/>
          </a:lvl1pPr>
          <a:lvl2pPr marL="228600" indent="-228600" algn="ctr">
            <a:defRPr sz="2500"/>
          </a:lvl2pPr>
          <a:lvl3pPr marL="457200" indent="-228600" algn="ctr">
            <a:defRPr sz="2500"/>
          </a:lvl3pPr>
          <a:lvl4pPr marL="685800" indent="-228600" algn="ctr">
            <a:defRPr sz="2500"/>
          </a:lvl4pPr>
          <a:lvl5pPr marL="914400" indent="-228600" algn="ctr">
            <a:defRPr sz="2500"/>
          </a:lvl5pPr>
          <a:lvl6pPr marL="1143000" indent="-228600" algn="ctr">
            <a:defRPr sz="2500"/>
          </a:lvl6pPr>
          <a:lvl7pPr marL="1371600" indent="-228600" algn="ctr">
            <a:defRPr sz="2500"/>
          </a:lvl7pPr>
          <a:lvl8pPr marL="1600200" indent="-228600" algn="ctr">
            <a:defRPr sz="2500"/>
          </a:lvl8pPr>
          <a:lvl9pPr marL="1828800" indent="-228600" algn="ctr">
            <a:defRPr sz="2500"/>
          </a:lvl9pPr>
        </a:lstStyle>
        <a:p>
          <a:pPr lvl="0">
            <a:lnSpc>
              <a:spcPct val="100000"/>
            </a:lnSpc>
            <a:spcBef>
              <a:spcPct val="0"/>
            </a:spcBef>
            <a:spcAft>
              <a:spcPct val="35000"/>
            </a:spcAft>
          </a:pPr>
          <a:r>
            <a:rPr lang="zh-CN" altLang="en-US" dirty="0" smtClean="0"/>
            <a:t>业务层战略</a:t>
          </a:r>
          <a:endParaRPr lang="zh-CN" altLang="en-US" dirty="0"/>
        </a:p>
      </dsp:txBody>
      <dsp:txXfrm>
        <a:off x="2120090" y="2208180"/>
        <a:ext cx="1855820" cy="1855820"/>
      </dsp:txXfrm>
    </dsp:sp>
    <dsp:sp modelId="{8FCF1F9B-6C58-452B-A9BC-AD38AF15803C}">
      <dsp:nvSpPr>
        <dsp:cNvPr id="4" name="左箭头 3"/>
        <dsp:cNvSpPr/>
      </dsp:nvSpPr>
      <dsp:spPr bwMode="white">
        <a:xfrm rot="23607908">
          <a:off x="2075897" y="2218281"/>
          <a:ext cx="1429058" cy="528909"/>
        </a:xfrm>
        <a:prstGeom prst="lef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rot="23607908">
        <a:off x="2075897" y="2218281"/>
        <a:ext cx="1429058" cy="528909"/>
      </dsp:txXfrm>
    </dsp:sp>
    <dsp:sp modelId="{DAF72830-EF1F-4563-AFDE-31BD4B610124}">
      <dsp:nvSpPr>
        <dsp:cNvPr id="5" name="圆角矩形 4"/>
        <dsp:cNvSpPr/>
      </dsp:nvSpPr>
      <dsp:spPr bwMode="white">
        <a:xfrm>
          <a:off x="158392" y="1044573"/>
          <a:ext cx="1763029" cy="1410423"/>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53340" tIns="53340" rIns="53340" bIns="533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800" dirty="0" smtClean="0"/>
            <a:t>成本领先战略</a:t>
          </a:r>
          <a:endParaRPr lang="zh-CN" altLang="en-US" sz="2800" dirty="0"/>
        </a:p>
      </dsp:txBody>
      <dsp:txXfrm>
        <a:off x="158392" y="1044573"/>
        <a:ext cx="1763029" cy="1410423"/>
      </dsp:txXfrm>
    </dsp:sp>
    <dsp:sp modelId="{3CAE2C66-49FB-4F76-B05B-860467BE8A63}">
      <dsp:nvSpPr>
        <dsp:cNvPr id="6" name="左箭头 5"/>
        <dsp:cNvSpPr/>
      </dsp:nvSpPr>
      <dsp:spPr bwMode="white">
        <a:xfrm rot="26999999">
          <a:off x="2322551" y="1625502"/>
          <a:ext cx="1420306" cy="528909"/>
        </a:xfrm>
        <a:prstGeom prst="lef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rot="26999999">
        <a:off x="2322551" y="1625502"/>
        <a:ext cx="1420306" cy="528909"/>
      </dsp:txXfrm>
    </dsp:sp>
    <dsp:sp modelId="{3A9B9D09-17BC-4B59-BBFE-3D8FD13537EC}">
      <dsp:nvSpPr>
        <dsp:cNvPr id="7" name="圆角矩形 6"/>
        <dsp:cNvSpPr/>
      </dsp:nvSpPr>
      <dsp:spPr bwMode="white">
        <a:xfrm>
          <a:off x="2166486" y="0"/>
          <a:ext cx="1763029" cy="1410423"/>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53340" tIns="53340" rIns="53340" bIns="533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800" dirty="0" smtClean="0"/>
            <a:t>差异化</a:t>
          </a:r>
          <a:endParaRPr lang="en-US" altLang="zh-CN" sz="2800" dirty="0" smtClean="0"/>
        </a:p>
        <a:p>
          <a:pPr lvl="0">
            <a:lnSpc>
              <a:spcPct val="100000"/>
            </a:lnSpc>
            <a:spcBef>
              <a:spcPct val="0"/>
            </a:spcBef>
            <a:spcAft>
              <a:spcPct val="35000"/>
            </a:spcAft>
          </a:pPr>
          <a:r>
            <a:rPr lang="zh-CN" altLang="en-US" sz="2800" dirty="0" smtClean="0"/>
            <a:t>战略</a:t>
          </a:r>
          <a:endParaRPr lang="zh-CN" altLang="en-US" sz="2800" dirty="0"/>
        </a:p>
      </dsp:txBody>
      <dsp:txXfrm>
        <a:off x="2166486" y="0"/>
        <a:ext cx="1763029" cy="1410423"/>
      </dsp:txXfrm>
    </dsp:sp>
    <dsp:sp modelId="{18ECA865-7860-41DD-99AF-49CBD661AC66}">
      <dsp:nvSpPr>
        <dsp:cNvPr id="8" name="左箭头 7"/>
        <dsp:cNvSpPr/>
      </dsp:nvSpPr>
      <dsp:spPr bwMode="white">
        <a:xfrm rot="8391495">
          <a:off x="2600647" y="2209806"/>
          <a:ext cx="1420306" cy="528909"/>
        </a:xfrm>
        <a:prstGeom prst="lef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rot="8391495">
        <a:off x="2600647" y="2209806"/>
        <a:ext cx="1420306" cy="528909"/>
      </dsp:txXfrm>
    </dsp:sp>
    <dsp:sp modelId="{48E6E322-0799-45BC-8639-31AED3B784B0}">
      <dsp:nvSpPr>
        <dsp:cNvPr id="9" name="圆角矩形 8"/>
        <dsp:cNvSpPr/>
      </dsp:nvSpPr>
      <dsp:spPr bwMode="white">
        <a:xfrm>
          <a:off x="4157745" y="1036584"/>
          <a:ext cx="1763029" cy="1410423"/>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53340" tIns="53340" rIns="53340" bIns="533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800" dirty="0" smtClean="0"/>
            <a:t>集中化</a:t>
          </a:r>
          <a:endParaRPr lang="en-US" altLang="zh-CN" sz="2800" dirty="0" smtClean="0"/>
        </a:p>
        <a:p>
          <a:pPr lvl="0">
            <a:lnSpc>
              <a:spcPct val="100000"/>
            </a:lnSpc>
            <a:spcBef>
              <a:spcPct val="0"/>
            </a:spcBef>
            <a:spcAft>
              <a:spcPct val="35000"/>
            </a:spcAft>
          </a:pPr>
          <a:r>
            <a:rPr lang="zh-CN" altLang="en-US" sz="2800" dirty="0" smtClean="0"/>
            <a:t>战略</a:t>
          </a:r>
          <a:endParaRPr lang="zh-CN" altLang="en-US" sz="2800" dirty="0"/>
        </a:p>
      </dsp:txBody>
      <dsp:txXfrm>
        <a:off x="4157745" y="1036584"/>
        <a:ext cx="1763029" cy="1410423"/>
      </dsp:txXfrm>
    </dsp:sp>
  </dsp:spTree>
</dsp:drawing>
</file>

<file path=ppt/diagrams/drawing1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4064000"/>
        <a:chOff x="0" y="0"/>
        <a:chExt cx="6096000" cy="4064000"/>
      </a:xfrm>
    </dsp:grpSpPr>
    <dsp:sp modelId="{045D3ADC-9696-4490-96BD-15D727743202}">
      <dsp:nvSpPr>
        <dsp:cNvPr id="3" name="等腰三角形 2"/>
        <dsp:cNvSpPr/>
      </dsp:nvSpPr>
      <dsp:spPr bwMode="white">
        <a:xfrm>
          <a:off x="-304800" y="0"/>
          <a:ext cx="4064000" cy="4064000"/>
        </a:xfrm>
        <a:prstGeom prst="triangle">
          <a:avLst/>
        </a:prstGeom>
      </dsp:spPr>
      <dsp:style>
        <a:lnRef idx="2">
          <a:schemeClr val="lt1"/>
        </a:lnRef>
        <a:fillRef idx="1">
          <a:schemeClr val="accent1"/>
        </a:fillRef>
        <a:effectRef idx="0">
          <a:scrgbClr r="0" g="0" b="0"/>
        </a:effectRef>
        <a:fontRef idx="minor">
          <a:schemeClr val="lt1"/>
        </a:fontRef>
      </dsp:style>
      <dsp:txXfrm>
        <a:off x="-304800" y="0"/>
        <a:ext cx="4064000" cy="4064000"/>
      </dsp:txXfrm>
    </dsp:sp>
    <dsp:sp modelId="{57706333-0CE3-4AE2-93F3-DDA1ADE5CC8B}">
      <dsp:nvSpPr>
        <dsp:cNvPr id="4" name="圆角矩形 3"/>
        <dsp:cNvSpPr/>
      </dsp:nvSpPr>
      <dsp:spPr bwMode="white">
        <a:xfrm>
          <a:off x="1605290" y="406400"/>
          <a:ext cx="2885420" cy="963319"/>
        </a:xfrm>
        <a:prstGeom prst="roundRect">
          <a:avLst/>
        </a:prstGeom>
      </dsp:spPr>
      <dsp:style>
        <a:lnRef idx="2">
          <a:schemeClr val="accent1"/>
        </a:lnRef>
        <a:fillRef idx="1">
          <a:schemeClr val="lt1">
            <a:alpha val="90000"/>
          </a:schemeClr>
        </a:fillRef>
        <a:effectRef idx="0">
          <a:scrgbClr r="0" g="0" b="0"/>
        </a:effectRef>
        <a:fontRef idx="minor"/>
      </dsp:style>
      <dsp:txBody>
        <a:bodyPr lIns="83820" tIns="83820" rIns="83820" bIns="838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200" dirty="0" smtClean="0">
              <a:solidFill>
                <a:schemeClr val="dk1"/>
              </a:solidFill>
            </a:rPr>
            <a:t>生产运营型战略</a:t>
          </a:r>
          <a:endParaRPr lang="zh-CN" altLang="en-US" sz="2200" dirty="0">
            <a:solidFill>
              <a:schemeClr val="dk1"/>
            </a:solidFill>
          </a:endParaRPr>
        </a:p>
      </dsp:txBody>
      <dsp:txXfrm>
        <a:off x="1605290" y="406400"/>
        <a:ext cx="2885420" cy="963319"/>
      </dsp:txXfrm>
    </dsp:sp>
    <dsp:sp modelId="{E4A00ACC-88FE-46BA-B86C-E99526484ABE}">
      <dsp:nvSpPr>
        <dsp:cNvPr id="5" name="圆角矩形 4"/>
        <dsp:cNvSpPr/>
      </dsp:nvSpPr>
      <dsp:spPr bwMode="white">
        <a:xfrm>
          <a:off x="1572349" y="1490133"/>
          <a:ext cx="2951301" cy="963319"/>
        </a:xfrm>
        <a:prstGeom prst="roundRect">
          <a:avLst/>
        </a:prstGeom>
      </dsp:spPr>
      <dsp:style>
        <a:lnRef idx="2">
          <a:schemeClr val="accent1"/>
        </a:lnRef>
        <a:fillRef idx="1">
          <a:schemeClr val="lt1">
            <a:alpha val="90000"/>
          </a:schemeClr>
        </a:fillRef>
        <a:effectRef idx="0">
          <a:scrgbClr r="0" g="0" b="0"/>
        </a:effectRef>
        <a:fontRef idx="minor"/>
      </dsp:style>
      <dsp:txBody>
        <a:bodyPr lIns="83820" tIns="83820" rIns="83820" bIns="838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200" dirty="0" smtClean="0">
              <a:solidFill>
                <a:schemeClr val="dk1"/>
              </a:solidFill>
            </a:rPr>
            <a:t>资源保障型职能战略</a:t>
          </a:r>
          <a:endParaRPr lang="zh-CN" altLang="en-US" sz="2200" dirty="0">
            <a:solidFill>
              <a:schemeClr val="dk1"/>
            </a:solidFill>
          </a:endParaRPr>
        </a:p>
      </dsp:txBody>
      <dsp:txXfrm>
        <a:off x="1572349" y="1490133"/>
        <a:ext cx="2951301" cy="963319"/>
      </dsp:txXfrm>
    </dsp:sp>
    <dsp:sp modelId="{3D64CF3C-41F4-4918-818E-8E8B20AE5534}">
      <dsp:nvSpPr>
        <dsp:cNvPr id="6" name="圆角矩形 5"/>
        <dsp:cNvSpPr/>
      </dsp:nvSpPr>
      <dsp:spPr bwMode="white">
        <a:xfrm>
          <a:off x="1605290" y="2573867"/>
          <a:ext cx="2885420" cy="963319"/>
        </a:xfrm>
        <a:prstGeom prst="roundRect">
          <a:avLst/>
        </a:prstGeom>
      </dsp:spPr>
      <dsp:style>
        <a:lnRef idx="2">
          <a:schemeClr val="accent1"/>
        </a:lnRef>
        <a:fillRef idx="1">
          <a:schemeClr val="lt1">
            <a:alpha val="90000"/>
          </a:schemeClr>
        </a:fillRef>
        <a:effectRef idx="0">
          <a:scrgbClr r="0" g="0" b="0"/>
        </a:effectRef>
        <a:fontRef idx="minor"/>
      </dsp:style>
      <dsp:txBody>
        <a:bodyPr lIns="83820" tIns="83820" rIns="83820" bIns="838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200" dirty="0" smtClean="0">
              <a:solidFill>
                <a:schemeClr val="dk1"/>
              </a:solidFill>
            </a:rPr>
            <a:t>战略支持型职能战略</a:t>
          </a:r>
          <a:endParaRPr lang="zh-CN" altLang="en-US" sz="2200" dirty="0">
            <a:solidFill>
              <a:schemeClr val="dk1"/>
            </a:solidFill>
          </a:endParaRPr>
        </a:p>
      </dsp:txBody>
      <dsp:txXfrm>
        <a:off x="1605290" y="2573867"/>
        <a:ext cx="2885420" cy="963319"/>
      </dsp:txXfrm>
    </dsp:sp>
  </dsp:spTree>
</dsp:drawing>
</file>

<file path=ppt/diagrams/drawing1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4064000"/>
        <a:chOff x="0" y="0"/>
        <a:chExt cx="6096000" cy="4064000"/>
      </a:xfrm>
    </dsp:grpSpPr>
    <dsp:sp modelId="{FC8CCC62-9A07-4EA3-BF7B-4033C6D71AE3}">
      <dsp:nvSpPr>
        <dsp:cNvPr id="3" name="减号 2"/>
        <dsp:cNvSpPr/>
      </dsp:nvSpPr>
      <dsp:spPr bwMode="white">
        <a:xfrm rot="-300000">
          <a:off x="18707" y="1685100"/>
          <a:ext cx="6058586" cy="693800"/>
        </a:xfrm>
        <a:prstGeom prst="mathMinus">
          <a:avLst/>
        </a:prstGeom>
      </dsp:spPr>
      <dsp:style>
        <a:lnRef idx="2">
          <a:schemeClr val="lt1"/>
        </a:lnRef>
        <a:fillRef idx="1">
          <a:schemeClr val="accent1">
            <a:tint val="60000"/>
          </a:schemeClr>
        </a:fillRef>
        <a:effectRef idx="0">
          <a:scrgbClr r="0" g="0" b="0"/>
        </a:effectRef>
        <a:fontRef idx="minor"/>
      </dsp:style>
      <dsp:txXfrm rot="-300000">
        <a:off x="18707" y="1685100"/>
        <a:ext cx="6058586" cy="693800"/>
      </dsp:txXfrm>
    </dsp:sp>
    <dsp:sp modelId="{93018BA2-2AE5-43A0-8EEA-9A8A692C574B}">
      <dsp:nvSpPr>
        <dsp:cNvPr id="4" name="下箭头 3"/>
        <dsp:cNvSpPr/>
      </dsp:nvSpPr>
      <dsp:spPr bwMode="white">
        <a:xfrm>
          <a:off x="731520" y="203200"/>
          <a:ext cx="1828800" cy="1625600"/>
        </a:xfrm>
        <a:prstGeom prst="downArrow">
          <a:avLst/>
        </a:prstGeom>
      </dsp:spPr>
      <dsp:style>
        <a:lnRef idx="2">
          <a:schemeClr val="lt1"/>
        </a:lnRef>
        <a:fillRef idx="1">
          <a:schemeClr val="accent1"/>
        </a:fillRef>
        <a:effectRef idx="0">
          <a:scrgbClr r="0" g="0" b="0"/>
        </a:effectRef>
        <a:fontRef idx="minor">
          <a:schemeClr val="lt1"/>
        </a:fontRef>
      </dsp:style>
      <dsp:txXfrm>
        <a:off x="731520" y="203200"/>
        <a:ext cx="1828800" cy="1625600"/>
      </dsp:txXfrm>
    </dsp:sp>
    <dsp:sp modelId="{3CD07852-0954-4B1E-9774-397E28B5D762}">
      <dsp:nvSpPr>
        <dsp:cNvPr id="5" name="矩形 4"/>
        <dsp:cNvSpPr/>
      </dsp:nvSpPr>
      <dsp:spPr bwMode="white">
        <a:xfrm>
          <a:off x="3230880" y="0"/>
          <a:ext cx="1950720" cy="1706880"/>
        </a:xfrm>
        <a:prstGeom prst="rect">
          <a:avLst/>
        </a:prstGeom>
      </dsp:spPr>
      <dsp:style>
        <a:lnRef idx="0">
          <a:schemeClr val="dk1">
            <a:alpha val="0"/>
          </a:schemeClr>
        </a:lnRef>
        <a:fillRef idx="0">
          <a:schemeClr val="lt1">
            <a:alpha val="0"/>
          </a:schemeClr>
        </a:fillRef>
        <a:effectRef idx="0">
          <a:scrgbClr r="0" g="0" b="0"/>
        </a:effectRef>
        <a:fontRef idx="minor"/>
      </dsp:style>
      <dsp:txBody>
        <a:bodyPr lIns="234696" tIns="234696" rIns="234696" bIns="234696" anchor="ctr"/>
        <a:lstStyle>
          <a:lvl1pPr algn="ctr">
            <a:defRPr sz="3300"/>
          </a:lvl1pPr>
          <a:lvl2pPr marL="228600" indent="-228600" algn="ctr">
            <a:defRPr sz="2500"/>
          </a:lvl2pPr>
          <a:lvl3pPr marL="457200" indent="-228600" algn="ctr">
            <a:defRPr sz="2500"/>
          </a:lvl3pPr>
          <a:lvl4pPr marL="685800" indent="-228600" algn="ctr">
            <a:defRPr sz="2500"/>
          </a:lvl4pPr>
          <a:lvl5pPr marL="914400" indent="-228600" algn="ctr">
            <a:defRPr sz="2500"/>
          </a:lvl5pPr>
          <a:lvl6pPr marL="1143000" indent="-228600" algn="ctr">
            <a:defRPr sz="2500"/>
          </a:lvl6pPr>
          <a:lvl7pPr marL="1371600" indent="-228600" algn="ctr">
            <a:defRPr sz="2500"/>
          </a:lvl7pPr>
          <a:lvl8pPr marL="1600200" indent="-228600" algn="ctr">
            <a:defRPr sz="2500"/>
          </a:lvl8pPr>
          <a:lvl9pPr marL="1828800" indent="-228600" algn="ctr">
            <a:defRPr sz="2500"/>
          </a:lvl9pPr>
        </a:lstStyle>
        <a:p>
          <a:pPr lvl="0">
            <a:lnSpc>
              <a:spcPct val="100000"/>
            </a:lnSpc>
            <a:spcBef>
              <a:spcPct val="0"/>
            </a:spcBef>
            <a:spcAft>
              <a:spcPct val="35000"/>
            </a:spcAft>
          </a:pPr>
          <a:r>
            <a:rPr lang="zh-CN" dirty="0" smtClean="0">
              <a:solidFill>
                <a:schemeClr val="tx1"/>
              </a:solidFill>
            </a:rPr>
            <a:t>空间</a:t>
          </a:r>
          <a:endParaRPr lang="en-US" altLang="zh-CN" dirty="0" smtClean="0">
            <a:solidFill>
              <a:schemeClr val="tx1"/>
            </a:solidFill>
          </a:endParaRPr>
        </a:p>
        <a:p>
          <a:pPr lvl="0">
            <a:lnSpc>
              <a:spcPct val="100000"/>
            </a:lnSpc>
            <a:spcBef>
              <a:spcPct val="0"/>
            </a:spcBef>
            <a:spcAft>
              <a:spcPct val="35000"/>
            </a:spcAft>
          </a:pPr>
          <a:r>
            <a:rPr lang="zh-CN" dirty="0" smtClean="0">
              <a:solidFill>
                <a:schemeClr val="tx1"/>
              </a:solidFill>
            </a:rPr>
            <a:t>分解</a:t>
          </a:r>
          <a:endParaRPr lang="zh-CN" altLang="en-US" dirty="0">
            <a:solidFill>
              <a:schemeClr val="tx1"/>
            </a:solidFill>
          </a:endParaRPr>
        </a:p>
      </dsp:txBody>
      <dsp:txXfrm>
        <a:off x="3230880" y="0"/>
        <a:ext cx="1950720" cy="1706880"/>
      </dsp:txXfrm>
    </dsp:sp>
    <dsp:sp modelId="{6EB507CD-BF3C-4A76-94F7-1D3638AFE33A}">
      <dsp:nvSpPr>
        <dsp:cNvPr id="6" name="上箭头 5"/>
        <dsp:cNvSpPr/>
      </dsp:nvSpPr>
      <dsp:spPr bwMode="white">
        <a:xfrm>
          <a:off x="3535680" y="2235200"/>
          <a:ext cx="1828800" cy="1625600"/>
        </a:xfrm>
        <a:prstGeom prst="upArrow">
          <a:avLst/>
        </a:prstGeom>
      </dsp:spPr>
      <dsp:style>
        <a:lnRef idx="2">
          <a:schemeClr val="lt1"/>
        </a:lnRef>
        <a:fillRef idx="1">
          <a:schemeClr val="accent1"/>
        </a:fillRef>
        <a:effectRef idx="0">
          <a:scrgbClr r="0" g="0" b="0"/>
        </a:effectRef>
        <a:fontRef idx="minor">
          <a:schemeClr val="lt1"/>
        </a:fontRef>
      </dsp:style>
      <dsp:txXfrm>
        <a:off x="3535680" y="2235200"/>
        <a:ext cx="1828800" cy="1625600"/>
      </dsp:txXfrm>
    </dsp:sp>
    <dsp:sp modelId="{6D18F99C-2CCA-44F1-AA0C-E1017A3EA46A}">
      <dsp:nvSpPr>
        <dsp:cNvPr id="7" name="矩形 6"/>
        <dsp:cNvSpPr/>
      </dsp:nvSpPr>
      <dsp:spPr bwMode="white">
        <a:xfrm>
          <a:off x="914400" y="2357120"/>
          <a:ext cx="1950720" cy="1706880"/>
        </a:xfrm>
        <a:prstGeom prst="rect">
          <a:avLst/>
        </a:prstGeom>
      </dsp:spPr>
      <dsp:style>
        <a:lnRef idx="0">
          <a:schemeClr val="dk1">
            <a:alpha val="0"/>
          </a:schemeClr>
        </a:lnRef>
        <a:fillRef idx="0">
          <a:schemeClr val="lt1">
            <a:alpha val="0"/>
          </a:schemeClr>
        </a:fillRef>
        <a:effectRef idx="0">
          <a:scrgbClr r="0" g="0" b="0"/>
        </a:effectRef>
        <a:fontRef idx="minor"/>
      </dsp:style>
      <dsp:txBody>
        <a:bodyPr lIns="234696" tIns="234696" rIns="234696" bIns="234696" anchor="ctr"/>
        <a:lstStyle>
          <a:lvl1pPr algn="ctr">
            <a:defRPr sz="3300"/>
          </a:lvl1pPr>
          <a:lvl2pPr marL="228600" indent="-228600" algn="ctr">
            <a:defRPr sz="2500"/>
          </a:lvl2pPr>
          <a:lvl3pPr marL="457200" indent="-228600" algn="ctr">
            <a:defRPr sz="2500"/>
          </a:lvl3pPr>
          <a:lvl4pPr marL="685800" indent="-228600" algn="ctr">
            <a:defRPr sz="2500"/>
          </a:lvl4pPr>
          <a:lvl5pPr marL="914400" indent="-228600" algn="ctr">
            <a:defRPr sz="2500"/>
          </a:lvl5pPr>
          <a:lvl6pPr marL="1143000" indent="-228600" algn="ctr">
            <a:defRPr sz="2500"/>
          </a:lvl6pPr>
          <a:lvl7pPr marL="1371600" indent="-228600" algn="ctr">
            <a:defRPr sz="2500"/>
          </a:lvl7pPr>
          <a:lvl8pPr marL="1600200" indent="-228600" algn="ctr">
            <a:defRPr sz="2500"/>
          </a:lvl8pPr>
          <a:lvl9pPr marL="1828800" indent="-228600" algn="ctr">
            <a:defRPr sz="2500"/>
          </a:lvl9pPr>
        </a:lstStyle>
        <a:p>
          <a:pPr lvl="0">
            <a:lnSpc>
              <a:spcPct val="100000"/>
            </a:lnSpc>
            <a:spcBef>
              <a:spcPct val="0"/>
            </a:spcBef>
            <a:spcAft>
              <a:spcPct val="35000"/>
            </a:spcAft>
          </a:pPr>
          <a:r>
            <a:rPr lang="zh-CN" altLang="en-US" dirty="0" smtClean="0">
              <a:solidFill>
                <a:schemeClr val="tx1"/>
              </a:solidFill>
            </a:rPr>
            <a:t>时间</a:t>
          </a:r>
          <a:endParaRPr lang="en-US" altLang="zh-CN" dirty="0" smtClean="0">
            <a:solidFill>
              <a:schemeClr val="tx1"/>
            </a:solidFill>
          </a:endParaRPr>
        </a:p>
        <a:p>
          <a:pPr lvl="0">
            <a:lnSpc>
              <a:spcPct val="100000"/>
            </a:lnSpc>
            <a:spcBef>
              <a:spcPct val="0"/>
            </a:spcBef>
            <a:spcAft>
              <a:spcPct val="35000"/>
            </a:spcAft>
          </a:pPr>
          <a:r>
            <a:rPr lang="zh-CN" altLang="en-US" dirty="0" smtClean="0">
              <a:solidFill>
                <a:schemeClr val="tx1"/>
              </a:solidFill>
            </a:rPr>
            <a:t>分解</a:t>
          </a:r>
          <a:endParaRPr lang="zh-CN" altLang="en-US" dirty="0">
            <a:solidFill>
              <a:schemeClr val="tx1"/>
            </a:solidFill>
          </a:endParaRPr>
        </a:p>
      </dsp:txBody>
      <dsp:txXfrm>
        <a:off x="914400" y="2357120"/>
        <a:ext cx="1950720" cy="1706880"/>
      </dsp:txXfrm>
    </dsp:sp>
  </dsp:spTree>
</dsp:drawing>
</file>

<file path=ppt/diagrams/drawing1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143536" cy="3429048"/>
        <a:chOff x="0" y="0"/>
        <a:chExt cx="5143536" cy="3429048"/>
      </a:xfrm>
    </dsp:grpSpPr>
    <dsp:sp modelId="{9F0CD02D-EC6E-4542-AA23-5F6A31084A7E}">
      <dsp:nvSpPr>
        <dsp:cNvPr id="3" name="圆角矩形 2"/>
        <dsp:cNvSpPr/>
      </dsp:nvSpPr>
      <dsp:spPr bwMode="white">
        <a:xfrm>
          <a:off x="0" y="0"/>
          <a:ext cx="4372006" cy="1028714"/>
        </a:xfrm>
        <a:prstGeom prst="roundRect">
          <a:avLst>
            <a:gd name="adj" fmla="val 10000"/>
          </a:avLst>
        </a:prstGeom>
        <a:sp3d prstMaterial="dkEdge">
          <a:bevelT w="8200" h="38100"/>
        </a:sp3d>
      </dsp:spPr>
      <dsp:style>
        <a:lnRef idx="0">
          <a:schemeClr val="lt1"/>
        </a:lnRef>
        <a:fillRef idx="2">
          <a:schemeClr val="accent5">
            <a:shade val="80000"/>
            <a:hueOff val="0"/>
            <a:satOff val="0"/>
            <a:lumOff val="0"/>
            <a:alpha val="100000"/>
          </a:schemeClr>
        </a:fillRef>
        <a:effectRef idx="1">
          <a:scrgbClr r="0" g="0" b="0"/>
        </a:effectRef>
        <a:fontRef idx="minor">
          <a:schemeClr val="dk1"/>
        </a:fontRef>
      </dsp:style>
      <dsp:txBody>
        <a:bodyPr lIns="76200" tIns="76200" rIns="76200" bIns="7620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zh-CN" sz="2000" dirty="0" smtClean="0"/>
            <a:t>分析战略资源的需求</a:t>
          </a:r>
          <a:endParaRPr lang="zh-CN" altLang="en-US" sz="2000" dirty="0">
            <a:latin typeface="+mj-ea"/>
            <a:ea typeface="+mj-ea"/>
          </a:endParaRPr>
        </a:p>
      </dsp:txBody>
      <dsp:txXfrm>
        <a:off x="0" y="0"/>
        <a:ext cx="4372006" cy="1028714"/>
      </dsp:txXfrm>
    </dsp:sp>
    <dsp:sp modelId="{64A0F2D5-E163-439F-849D-C2BF2F2C79F6}">
      <dsp:nvSpPr>
        <dsp:cNvPr id="4" name="圆角矩形 3"/>
        <dsp:cNvSpPr/>
      </dsp:nvSpPr>
      <dsp:spPr bwMode="white">
        <a:xfrm>
          <a:off x="385765" y="1200167"/>
          <a:ext cx="4372006" cy="1028714"/>
        </a:xfrm>
        <a:prstGeom prst="roundRect">
          <a:avLst>
            <a:gd name="adj" fmla="val 10000"/>
          </a:avLst>
        </a:prstGeom>
        <a:sp3d prstMaterial="dkEdge">
          <a:bevelT w="8200" h="38100"/>
        </a:sp3d>
      </dsp:spPr>
      <dsp:style>
        <a:lnRef idx="0">
          <a:schemeClr val="lt1"/>
        </a:lnRef>
        <a:fillRef idx="2">
          <a:schemeClr val="accent5">
            <a:shade val="80000"/>
            <a:hueOff val="-150000"/>
            <a:satOff val="-391"/>
            <a:lumOff val="11961"/>
            <a:alpha val="100000"/>
          </a:schemeClr>
        </a:fillRef>
        <a:effectRef idx="1">
          <a:scrgbClr r="0" g="0" b="0"/>
        </a:effectRef>
        <a:fontRef idx="minor">
          <a:schemeClr val="dk1"/>
        </a:fontRef>
      </dsp:style>
      <dsp:txBody>
        <a:bodyPr lIns="76200" tIns="76200" rIns="76200" bIns="7620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zh-CN" sz="2000" dirty="0" smtClean="0"/>
            <a:t>分析已有资源与战略需求的一致性</a:t>
          </a:r>
          <a:endParaRPr lang="zh-CN" altLang="en-US" sz="2000" dirty="0">
            <a:latin typeface="+mj-ea"/>
            <a:ea typeface="+mj-ea"/>
          </a:endParaRPr>
        </a:p>
      </dsp:txBody>
      <dsp:txXfrm>
        <a:off x="385765" y="1200167"/>
        <a:ext cx="4372006" cy="1028714"/>
      </dsp:txXfrm>
    </dsp:sp>
    <dsp:sp modelId="{B2CB6535-45CA-44BC-B573-65575EAB7A96}">
      <dsp:nvSpPr>
        <dsp:cNvPr id="5" name="圆角矩形 4"/>
        <dsp:cNvSpPr/>
      </dsp:nvSpPr>
      <dsp:spPr bwMode="white">
        <a:xfrm>
          <a:off x="771530" y="2400334"/>
          <a:ext cx="4372006" cy="1028714"/>
        </a:xfrm>
        <a:prstGeom prst="roundRect">
          <a:avLst>
            <a:gd name="adj" fmla="val 10000"/>
          </a:avLst>
        </a:prstGeom>
        <a:sp3d prstMaterial="dkEdge">
          <a:bevelT w="8200" h="38100"/>
        </a:sp3d>
      </dsp:spPr>
      <dsp:style>
        <a:lnRef idx="0">
          <a:schemeClr val="lt1"/>
        </a:lnRef>
        <a:fillRef idx="2">
          <a:schemeClr val="accent5">
            <a:shade val="80000"/>
            <a:hueOff val="-300000"/>
            <a:satOff val="-783"/>
            <a:lumOff val="23922"/>
            <a:alpha val="100000"/>
          </a:schemeClr>
        </a:fillRef>
        <a:effectRef idx="1">
          <a:scrgbClr r="0" g="0" b="0"/>
        </a:effectRef>
        <a:fontRef idx="minor">
          <a:schemeClr val="dk1"/>
        </a:fontRef>
      </dsp:style>
      <dsp:txBody>
        <a:bodyPr lIns="76200" tIns="76200" rIns="76200" bIns="7620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zh-CN" sz="2000" dirty="0" smtClean="0"/>
            <a:t>明确战略资源规划的对象</a:t>
          </a:r>
          <a:endParaRPr lang="zh-CN" altLang="en-US" sz="2000" dirty="0">
            <a:latin typeface="+mj-ea"/>
            <a:ea typeface="+mj-ea"/>
          </a:endParaRPr>
        </a:p>
      </dsp:txBody>
      <dsp:txXfrm>
        <a:off x="771530" y="2400334"/>
        <a:ext cx="4372006" cy="1028714"/>
      </dsp:txXfrm>
    </dsp:sp>
    <dsp:sp modelId="{CA6FDC80-20CC-4C01-92C2-852BB7B4FA74}">
      <dsp:nvSpPr>
        <dsp:cNvPr id="6" name="下箭头 5"/>
        <dsp:cNvSpPr/>
      </dsp:nvSpPr>
      <dsp:spPr bwMode="white">
        <a:xfrm>
          <a:off x="3703341" y="780108"/>
          <a:ext cx="668664" cy="668664"/>
        </a:xfrm>
        <a:prstGeom prst="downArrow">
          <a:avLst>
            <a:gd name="adj1" fmla="val 55000"/>
            <a:gd name="adj2" fmla="val 45000"/>
          </a:avLst>
        </a:prstGeom>
      </dsp:spPr>
      <dsp:style>
        <a:lnRef idx="1">
          <a:schemeClr val="accent5">
            <a:alpha val="90000"/>
            <a:tint val="40000"/>
          </a:schemeClr>
        </a:lnRef>
        <a:fillRef idx="1">
          <a:schemeClr val="accent5">
            <a:alpha val="90000"/>
            <a:tint val="40000"/>
          </a:schemeClr>
        </a:fillRef>
        <a:effectRef idx="0">
          <a:scrgbClr r="0" g="0" b="0"/>
        </a:effectRef>
        <a:fontRef idx="minor"/>
      </dsp:style>
      <dsp:txBody>
        <a:bodyPr lIns="35560" tIns="35560" rIns="35560" bIns="35560" anchor="ctr"/>
        <a:lstStyle>
          <a:lvl1pPr algn="ctr">
            <a:defRPr sz="2800"/>
          </a:lvl1pPr>
          <a:lvl2pPr marL="228600" indent="-228600" algn="ctr">
            <a:defRPr sz="2200"/>
          </a:lvl2pPr>
          <a:lvl3pPr marL="457200" indent="-228600" algn="ctr">
            <a:defRPr sz="2200"/>
          </a:lvl3pPr>
          <a:lvl4pPr marL="685800" indent="-228600" algn="ctr">
            <a:defRPr sz="2200"/>
          </a:lvl4pPr>
          <a:lvl5pPr marL="914400" indent="-228600" algn="ctr">
            <a:defRPr sz="2200"/>
          </a:lvl5pPr>
          <a:lvl6pPr marL="1143000" indent="-228600" algn="ctr">
            <a:defRPr sz="2200"/>
          </a:lvl6pPr>
          <a:lvl7pPr marL="1371600" indent="-228600" algn="ctr">
            <a:defRPr sz="2200"/>
          </a:lvl7pPr>
          <a:lvl8pPr marL="1600200" indent="-228600" algn="ctr">
            <a:defRPr sz="2200"/>
          </a:lvl8pPr>
          <a:lvl9pPr marL="1828800" indent="-228600" algn="ctr">
            <a:defRPr sz="2200"/>
          </a:lvl9pPr>
        </a:lstStyle>
        <a:p>
          <a:pPr lvl="0">
            <a:lnSpc>
              <a:spcPct val="100000"/>
            </a:lnSpc>
            <a:spcBef>
              <a:spcPct val="0"/>
            </a:spcBef>
            <a:spcAft>
              <a:spcPct val="35000"/>
            </a:spcAft>
          </a:pPr>
          <a:endParaRPr lang="zh-CN" altLang="en-US">
            <a:solidFill>
              <a:schemeClr val="dk1"/>
            </a:solidFill>
          </a:endParaRPr>
        </a:p>
      </dsp:txBody>
      <dsp:txXfrm>
        <a:off x="3703341" y="780108"/>
        <a:ext cx="668664" cy="668664"/>
      </dsp:txXfrm>
    </dsp:sp>
    <dsp:sp modelId="{B15EDD21-AAB6-4101-B29B-B1BD2B6A8DD4}">
      <dsp:nvSpPr>
        <dsp:cNvPr id="7" name="下箭头 6"/>
        <dsp:cNvSpPr/>
      </dsp:nvSpPr>
      <dsp:spPr bwMode="white">
        <a:xfrm>
          <a:off x="4089106" y="1973417"/>
          <a:ext cx="668664" cy="668664"/>
        </a:xfrm>
        <a:prstGeom prst="downArrow">
          <a:avLst>
            <a:gd name="adj1" fmla="val 55000"/>
            <a:gd name="adj2" fmla="val 45000"/>
          </a:avLst>
        </a:prstGeom>
      </dsp:spPr>
      <dsp:style>
        <a:lnRef idx="1">
          <a:schemeClr val="accent5">
            <a:alpha val="90000"/>
            <a:tint val="40000"/>
          </a:schemeClr>
        </a:lnRef>
        <a:fillRef idx="1">
          <a:schemeClr val="accent5">
            <a:alpha val="90000"/>
            <a:tint val="40000"/>
          </a:schemeClr>
        </a:fillRef>
        <a:effectRef idx="0">
          <a:scrgbClr r="0" g="0" b="0"/>
        </a:effectRef>
        <a:fontRef idx="minor"/>
      </dsp:style>
      <dsp:txBody>
        <a:bodyPr lIns="35560" tIns="35560" rIns="35560" bIns="35560" anchor="ctr"/>
        <a:lstStyle>
          <a:lvl1pPr algn="ctr">
            <a:defRPr sz="2800"/>
          </a:lvl1pPr>
          <a:lvl2pPr marL="228600" indent="-228600" algn="ctr">
            <a:defRPr sz="2200"/>
          </a:lvl2pPr>
          <a:lvl3pPr marL="457200" indent="-228600" algn="ctr">
            <a:defRPr sz="2200"/>
          </a:lvl3pPr>
          <a:lvl4pPr marL="685800" indent="-228600" algn="ctr">
            <a:defRPr sz="2200"/>
          </a:lvl4pPr>
          <a:lvl5pPr marL="914400" indent="-228600" algn="ctr">
            <a:defRPr sz="2200"/>
          </a:lvl5pPr>
          <a:lvl6pPr marL="1143000" indent="-228600" algn="ctr">
            <a:defRPr sz="2200"/>
          </a:lvl6pPr>
          <a:lvl7pPr marL="1371600" indent="-228600" algn="ctr">
            <a:defRPr sz="2200"/>
          </a:lvl7pPr>
          <a:lvl8pPr marL="1600200" indent="-228600" algn="ctr">
            <a:defRPr sz="2200"/>
          </a:lvl8pPr>
          <a:lvl9pPr marL="1828800" indent="-228600" algn="ctr">
            <a:defRPr sz="2200"/>
          </a:lvl9pPr>
        </a:lstStyle>
        <a:p>
          <a:pPr lvl="0">
            <a:lnSpc>
              <a:spcPct val="100000"/>
            </a:lnSpc>
            <a:spcBef>
              <a:spcPct val="0"/>
            </a:spcBef>
            <a:spcAft>
              <a:spcPct val="35000"/>
            </a:spcAft>
          </a:pPr>
          <a:endParaRPr lang="zh-CN" altLang="en-US">
            <a:solidFill>
              <a:schemeClr val="dk1"/>
            </a:solidFill>
          </a:endParaRPr>
        </a:p>
      </dsp:txBody>
      <dsp:txXfrm>
        <a:off x="4089106" y="1973417"/>
        <a:ext cx="668664" cy="668664"/>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4064000"/>
        <a:chOff x="0" y="0"/>
        <a:chExt cx="6096000" cy="4064000"/>
      </a:xfrm>
    </dsp:grpSpPr>
    <dsp:sp modelId="{0A07D9AD-DB43-4F74-8FA9-9FDAB871BC45}">
      <dsp:nvSpPr>
        <dsp:cNvPr id="3" name="矩形 2"/>
        <dsp:cNvSpPr/>
      </dsp:nvSpPr>
      <dsp:spPr bwMode="white">
        <a:xfrm>
          <a:off x="0" y="31736"/>
          <a:ext cx="6096000" cy="1219200"/>
        </a:xfrm>
        <a:prstGeom prst="rect">
          <a:avLst/>
        </a:prstGeom>
        <a:sp3d z="-190500" extrusionH="12700" prstMaterial="plastic">
          <a:bevelT w="50800" h="50800"/>
        </a:sp3d>
      </dsp:spPr>
      <dsp:style>
        <a:lnRef idx="0">
          <a:schemeClr val="dk1"/>
        </a:lnRef>
        <a:fillRef idx="2">
          <a:schemeClr val="accent4">
            <a:shade val="90000"/>
          </a:schemeClr>
        </a:fillRef>
        <a:effectRef idx="0">
          <a:scrgbClr r="0" g="0" b="0"/>
        </a:effectRef>
        <a:fontRef idx="minor"/>
      </dsp:style>
      <dsp:txBody>
        <a:bodyPr vert="horz" wrap="square" lIns="152400" tIns="152400" rIns="152400" bIns="1524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4000" dirty="0" smtClean="0">
              <a:solidFill>
                <a:schemeClr val="tx1"/>
              </a:solidFill>
            </a:rPr>
            <a:t>宏观环境</a:t>
          </a:r>
          <a:endParaRPr lang="zh-CN" altLang="en-US" sz="4000" dirty="0" smtClean="0">
            <a:solidFill>
              <a:schemeClr val="tx1"/>
            </a:solidFill>
          </a:endParaRPr>
        </a:p>
      </dsp:txBody>
      <dsp:txXfrm>
        <a:off x="0" y="31736"/>
        <a:ext cx="6096000" cy="1219200"/>
      </dsp:txXfrm>
    </dsp:sp>
    <dsp:sp modelId="{DC8752A5-F17A-4C52-925B-BCEDDDC719C7}">
      <dsp:nvSpPr>
        <dsp:cNvPr id="4" name="矩形 3"/>
        <dsp:cNvSpPr/>
      </dsp:nvSpPr>
      <dsp:spPr bwMode="white">
        <a:xfrm>
          <a:off x="0" y="1219200"/>
          <a:ext cx="1524000" cy="2560320"/>
        </a:xfrm>
        <a:prstGeom prst="rect">
          <a:avLst/>
        </a:prstGeom>
        <a:sp3d prstMaterial="plastic">
          <a:bevelT w="120900" h="88900"/>
          <a:bevelB w="88900" h="31750" prst="angle"/>
        </a:sp3d>
      </dsp:spPr>
      <dsp:style>
        <a:lnRef idx="0">
          <a:schemeClr val="lt1"/>
        </a:lnRef>
        <a:fillRef idx="3">
          <a:schemeClr val="accent4">
            <a:hueOff val="0"/>
            <a:satOff val="0"/>
            <a:lumOff val="0"/>
            <a:alpha val="100000"/>
          </a:schemeClr>
        </a:fillRef>
        <a:effectRef idx="2">
          <a:scrgbClr r="0" g="0" b="0"/>
        </a:effectRef>
        <a:fontRef idx="minor">
          <a:schemeClr val="lt1"/>
        </a:fontRef>
      </dsp:style>
      <dsp:txBody>
        <a:bodyPr vert="horz" wrap="square" lIns="121920" tIns="121920" rIns="121920" bIns="1219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dirty="0" smtClean="0">
              <a:solidFill>
                <a:schemeClr val="tx1"/>
              </a:solidFill>
            </a:rPr>
            <a:t>政治</a:t>
          </a:r>
          <a:endParaRPr lang="en-US" altLang="zh-CN" sz="3200" dirty="0" smtClean="0">
            <a:solidFill>
              <a:schemeClr val="tx1"/>
            </a:solidFill>
          </a:endParaRPr>
        </a:p>
        <a:p>
          <a:pPr lvl="0">
            <a:lnSpc>
              <a:spcPct val="100000"/>
            </a:lnSpc>
            <a:spcBef>
              <a:spcPct val="0"/>
            </a:spcBef>
            <a:spcAft>
              <a:spcPct val="35000"/>
            </a:spcAft>
          </a:pPr>
          <a:r>
            <a:rPr lang="zh-CN" altLang="en-US" sz="3200" dirty="0" smtClean="0">
              <a:solidFill>
                <a:schemeClr val="tx1"/>
              </a:solidFill>
            </a:rPr>
            <a:t>法律</a:t>
          </a:r>
          <a:endParaRPr lang="en-US" altLang="zh-CN" sz="3200" dirty="0" smtClean="0">
            <a:solidFill>
              <a:schemeClr val="tx1"/>
            </a:solidFill>
          </a:endParaRPr>
        </a:p>
        <a:p>
          <a:pPr lvl="0">
            <a:lnSpc>
              <a:spcPct val="100000"/>
            </a:lnSpc>
            <a:spcBef>
              <a:spcPct val="0"/>
            </a:spcBef>
            <a:spcAft>
              <a:spcPct val="35000"/>
            </a:spcAft>
          </a:pPr>
          <a:r>
            <a:rPr lang="zh-CN" altLang="en-US" sz="3200" dirty="0" smtClean="0">
              <a:solidFill>
                <a:schemeClr val="tx1"/>
              </a:solidFill>
            </a:rPr>
            <a:t>环境</a:t>
          </a:r>
          <a:endParaRPr lang="zh-CN" altLang="en-US" sz="3200" dirty="0" smtClean="0">
            <a:solidFill>
              <a:schemeClr val="tx1"/>
            </a:solidFill>
          </a:endParaRPr>
        </a:p>
      </dsp:txBody>
      <dsp:txXfrm>
        <a:off x="0" y="1219200"/>
        <a:ext cx="1524000" cy="2560320"/>
      </dsp:txXfrm>
    </dsp:sp>
    <dsp:sp modelId="{366497E4-4B18-43DA-ADE7-BA309514B450}">
      <dsp:nvSpPr>
        <dsp:cNvPr id="5" name="矩形 4"/>
        <dsp:cNvSpPr/>
      </dsp:nvSpPr>
      <dsp:spPr bwMode="white">
        <a:xfrm>
          <a:off x="1524000" y="1219200"/>
          <a:ext cx="1524000" cy="2560320"/>
        </a:xfrm>
        <a:prstGeom prst="rect">
          <a:avLst/>
        </a:prstGeom>
        <a:sp3d prstMaterial="plastic">
          <a:bevelT w="120900" h="88900"/>
          <a:bevelB w="88900" h="31750" prst="angle"/>
        </a:sp3d>
      </dsp:spPr>
      <dsp:style>
        <a:lnRef idx="0">
          <a:schemeClr val="lt1"/>
        </a:lnRef>
        <a:fillRef idx="3">
          <a:schemeClr val="accent4">
            <a:hueOff val="279999"/>
            <a:satOff val="-7450"/>
            <a:lumOff val="-1698"/>
            <a:alpha val="100000"/>
          </a:schemeClr>
        </a:fillRef>
        <a:effectRef idx="2">
          <a:scrgbClr r="0" g="0" b="0"/>
        </a:effectRef>
        <a:fontRef idx="minor">
          <a:schemeClr val="lt1"/>
        </a:fontRef>
      </dsp:style>
      <dsp:txBody>
        <a:bodyPr vert="horz" wrap="square" lIns="121920" tIns="121920" rIns="121920" bIns="1219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dirty="0" smtClean="0">
              <a:solidFill>
                <a:schemeClr val="tx1"/>
              </a:solidFill>
            </a:rPr>
            <a:t>经济</a:t>
          </a:r>
          <a:endParaRPr lang="en-US" altLang="zh-CN" sz="3200" dirty="0" smtClean="0">
            <a:solidFill>
              <a:schemeClr val="tx1"/>
            </a:solidFill>
          </a:endParaRPr>
        </a:p>
        <a:p>
          <a:pPr lvl="0">
            <a:lnSpc>
              <a:spcPct val="100000"/>
            </a:lnSpc>
            <a:spcBef>
              <a:spcPct val="0"/>
            </a:spcBef>
            <a:spcAft>
              <a:spcPct val="35000"/>
            </a:spcAft>
          </a:pPr>
          <a:r>
            <a:rPr lang="zh-CN" altLang="en-US" sz="3200" dirty="0" smtClean="0">
              <a:solidFill>
                <a:schemeClr val="tx1"/>
              </a:solidFill>
            </a:rPr>
            <a:t>环境</a:t>
          </a:r>
          <a:endParaRPr lang="zh-CN" altLang="en-US" sz="3200" dirty="0" smtClean="0">
            <a:solidFill>
              <a:schemeClr val="tx1"/>
            </a:solidFill>
          </a:endParaRPr>
        </a:p>
      </dsp:txBody>
      <dsp:txXfrm>
        <a:off x="1524000" y="1219200"/>
        <a:ext cx="1524000" cy="2560320"/>
      </dsp:txXfrm>
    </dsp:sp>
    <dsp:sp modelId="{AB2EA801-84E3-4270-9C21-D50ED9CFA2BD}">
      <dsp:nvSpPr>
        <dsp:cNvPr id="6" name="矩形 5"/>
        <dsp:cNvSpPr/>
      </dsp:nvSpPr>
      <dsp:spPr bwMode="white">
        <a:xfrm>
          <a:off x="3048000" y="1219200"/>
          <a:ext cx="1524000" cy="2560320"/>
        </a:xfrm>
        <a:prstGeom prst="rect">
          <a:avLst/>
        </a:prstGeom>
        <a:sp3d prstMaterial="plastic">
          <a:bevelT w="120900" h="88900"/>
          <a:bevelB w="88900" h="31750" prst="angle"/>
        </a:sp3d>
      </dsp:spPr>
      <dsp:style>
        <a:lnRef idx="0">
          <a:schemeClr val="lt1"/>
        </a:lnRef>
        <a:fillRef idx="3">
          <a:schemeClr val="accent4">
            <a:hueOff val="559999"/>
            <a:satOff val="-14901"/>
            <a:lumOff val="-3398"/>
            <a:alpha val="100000"/>
          </a:schemeClr>
        </a:fillRef>
        <a:effectRef idx="2">
          <a:scrgbClr r="0" g="0" b="0"/>
        </a:effectRef>
        <a:fontRef idx="minor">
          <a:schemeClr val="lt1"/>
        </a:fontRef>
      </dsp:style>
      <dsp:txBody>
        <a:bodyPr vert="horz" wrap="square" lIns="121920" tIns="121920" rIns="121920" bIns="1219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dirty="0" smtClean="0">
              <a:solidFill>
                <a:schemeClr val="tx1"/>
              </a:solidFill>
            </a:rPr>
            <a:t>社会</a:t>
          </a:r>
          <a:endParaRPr lang="en-US" altLang="zh-CN" sz="3200" dirty="0" smtClean="0">
            <a:solidFill>
              <a:schemeClr val="tx1"/>
            </a:solidFill>
          </a:endParaRPr>
        </a:p>
        <a:p>
          <a:pPr lvl="0">
            <a:lnSpc>
              <a:spcPct val="100000"/>
            </a:lnSpc>
            <a:spcBef>
              <a:spcPct val="0"/>
            </a:spcBef>
            <a:spcAft>
              <a:spcPct val="35000"/>
            </a:spcAft>
          </a:pPr>
          <a:r>
            <a:rPr lang="zh-CN" altLang="en-US" sz="3200" dirty="0" smtClean="0">
              <a:solidFill>
                <a:schemeClr val="tx1"/>
              </a:solidFill>
            </a:rPr>
            <a:t>文化</a:t>
          </a:r>
          <a:endParaRPr lang="en-US" altLang="zh-CN" sz="3200" dirty="0" smtClean="0">
            <a:solidFill>
              <a:schemeClr val="tx1"/>
            </a:solidFill>
          </a:endParaRPr>
        </a:p>
        <a:p>
          <a:pPr lvl="0">
            <a:lnSpc>
              <a:spcPct val="100000"/>
            </a:lnSpc>
            <a:spcBef>
              <a:spcPct val="0"/>
            </a:spcBef>
            <a:spcAft>
              <a:spcPct val="35000"/>
            </a:spcAft>
          </a:pPr>
          <a:r>
            <a:rPr lang="zh-CN" altLang="en-US" sz="3200" dirty="0" smtClean="0">
              <a:solidFill>
                <a:schemeClr val="tx1"/>
              </a:solidFill>
            </a:rPr>
            <a:t>环境</a:t>
          </a:r>
          <a:endParaRPr lang="zh-CN" altLang="en-US" sz="3200" dirty="0" smtClean="0">
            <a:solidFill>
              <a:schemeClr val="tx1"/>
            </a:solidFill>
          </a:endParaRPr>
        </a:p>
      </dsp:txBody>
      <dsp:txXfrm>
        <a:off x="3048000" y="1219200"/>
        <a:ext cx="1524000" cy="2560320"/>
      </dsp:txXfrm>
    </dsp:sp>
    <dsp:sp modelId="{775B68BB-B0B9-4575-853C-8E9177100BC5}">
      <dsp:nvSpPr>
        <dsp:cNvPr id="7" name="矩形 6"/>
        <dsp:cNvSpPr/>
      </dsp:nvSpPr>
      <dsp:spPr bwMode="white">
        <a:xfrm>
          <a:off x="4572000" y="1219200"/>
          <a:ext cx="1524000" cy="2560320"/>
        </a:xfrm>
        <a:prstGeom prst="rect">
          <a:avLst/>
        </a:prstGeom>
        <a:sp3d prstMaterial="plastic">
          <a:bevelT w="120900" h="88900"/>
          <a:bevelB w="88900" h="31750" prst="angle"/>
        </a:sp3d>
      </dsp:spPr>
      <dsp:style>
        <a:lnRef idx="0">
          <a:schemeClr val="lt1"/>
        </a:lnRef>
        <a:fillRef idx="3">
          <a:schemeClr val="accent4">
            <a:hueOff val="840000"/>
            <a:satOff val="-22352"/>
            <a:lumOff val="-5097"/>
            <a:alpha val="100000"/>
          </a:schemeClr>
        </a:fillRef>
        <a:effectRef idx="2">
          <a:scrgbClr r="0" g="0" b="0"/>
        </a:effectRef>
        <a:fontRef idx="minor">
          <a:schemeClr val="lt1"/>
        </a:fontRef>
      </dsp:style>
      <dsp:txBody>
        <a:bodyPr vert="horz" wrap="square" lIns="121920" tIns="121920" rIns="121920" bIns="1219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dirty="0" smtClean="0">
              <a:solidFill>
                <a:schemeClr val="tx1"/>
              </a:solidFill>
            </a:rPr>
            <a:t>技术</a:t>
          </a:r>
          <a:endParaRPr lang="en-US" altLang="zh-CN" sz="3200" dirty="0" smtClean="0">
            <a:solidFill>
              <a:schemeClr val="tx1"/>
            </a:solidFill>
          </a:endParaRPr>
        </a:p>
        <a:p>
          <a:pPr lvl="0">
            <a:lnSpc>
              <a:spcPct val="100000"/>
            </a:lnSpc>
            <a:spcBef>
              <a:spcPct val="0"/>
            </a:spcBef>
            <a:spcAft>
              <a:spcPct val="35000"/>
            </a:spcAft>
          </a:pPr>
          <a:r>
            <a:rPr lang="zh-CN" altLang="en-US" sz="3200" dirty="0" smtClean="0">
              <a:solidFill>
                <a:schemeClr val="tx1"/>
              </a:solidFill>
            </a:rPr>
            <a:t>环境</a:t>
          </a:r>
          <a:endParaRPr lang="zh-CN" altLang="en-US" sz="3200" dirty="0" smtClean="0">
            <a:solidFill>
              <a:schemeClr val="tx1"/>
            </a:solidFill>
          </a:endParaRPr>
        </a:p>
      </dsp:txBody>
      <dsp:txXfrm>
        <a:off x="4572000" y="1219200"/>
        <a:ext cx="1524000" cy="2560320"/>
      </dsp:txXfrm>
    </dsp:sp>
    <dsp:sp modelId="{150FACBA-C937-4A99-8584-E77A11314358}">
      <dsp:nvSpPr>
        <dsp:cNvPr id="8" name="矩形 7"/>
        <dsp:cNvSpPr/>
      </dsp:nvSpPr>
      <dsp:spPr bwMode="white">
        <a:xfrm>
          <a:off x="0" y="3779520"/>
          <a:ext cx="6096000" cy="284480"/>
        </a:xfrm>
        <a:prstGeom prst="rect">
          <a:avLst/>
        </a:prstGeom>
        <a:sp3d z="-190500" extrusionH="12700" prstMaterial="plastic">
          <a:bevelT w="50800" h="50800"/>
        </a:sp3d>
      </dsp:spPr>
      <dsp:style>
        <a:lnRef idx="0">
          <a:schemeClr val="dk1"/>
        </a:lnRef>
        <a:fillRef idx="2">
          <a:schemeClr val="accent4">
            <a:shade val="90000"/>
          </a:schemeClr>
        </a:fillRef>
        <a:effectRef idx="0">
          <a:scrgbClr r="0" g="0" b="0"/>
        </a:effectRef>
        <a:fontRef idx="minor"/>
      </dsp:style>
      <dsp:txXfrm>
        <a:off x="0" y="3779520"/>
        <a:ext cx="6096000" cy="284480"/>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3642995"/>
        <a:chOff x="0" y="0"/>
        <a:chExt cx="6096000" cy="3642995"/>
      </a:xfrm>
    </dsp:grpSpPr>
    <dsp:sp modelId="{3163ABE7-C60E-4223-BC2F-A7C75FE69661}">
      <dsp:nvSpPr>
        <dsp:cNvPr id="3" name="椭圆 2"/>
        <dsp:cNvSpPr/>
      </dsp:nvSpPr>
      <dsp:spPr bwMode="white">
        <a:xfrm>
          <a:off x="2568659" y="1342156"/>
          <a:ext cx="958683" cy="958683"/>
        </a:xfrm>
        <a:prstGeom prst="ellipse">
          <a:avLst/>
        </a:prstGeom>
      </dsp:spPr>
      <dsp:style>
        <a:lnRef idx="0">
          <a:schemeClr val="lt1"/>
        </a:lnRef>
        <a:fillRef idx="3">
          <a:schemeClr val="accent3"/>
        </a:fillRef>
        <a:effectRef idx="2">
          <a:scrgbClr r="0" g="0" b="0"/>
        </a:effectRef>
        <a:fontRef idx="minor">
          <a:schemeClr val="lt1"/>
        </a:fontRef>
      </dsp:style>
      <dsp:txBody>
        <a:bodyPr vert="horz" wrap="square" lIns="17780" tIns="17780" rIns="17780" bIns="17780" anchor="ctr"/>
        <a:lstStyle>
          <a:lvl1pPr algn="ctr">
            <a:defRPr sz="14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lvl="0">
            <a:lnSpc>
              <a:spcPct val="100000"/>
            </a:lnSpc>
            <a:spcBef>
              <a:spcPct val="0"/>
            </a:spcBef>
            <a:spcAft>
              <a:spcPct val="35000"/>
            </a:spcAft>
          </a:pPr>
          <a:r>
            <a:rPr lang="zh-CN" altLang="en-US" b="1" dirty="0" smtClean="0">
              <a:solidFill>
                <a:schemeClr val="tx1"/>
              </a:solidFill>
            </a:rPr>
            <a:t>现代企业间的竞争</a:t>
          </a:r>
          <a:endParaRPr lang="zh-CN" altLang="en-US" b="1" dirty="0" smtClean="0">
            <a:solidFill>
              <a:schemeClr val="tx1"/>
            </a:solidFill>
          </a:endParaRPr>
        </a:p>
      </dsp:txBody>
      <dsp:txXfrm>
        <a:off x="2568659" y="1342156"/>
        <a:ext cx="958683" cy="958683"/>
      </dsp:txXfrm>
    </dsp:sp>
    <dsp:sp modelId="{E8CD6B58-00F1-406B-B59F-0D8BA017505C}">
      <dsp:nvSpPr>
        <dsp:cNvPr id="4" name="右箭头 3"/>
        <dsp:cNvSpPr/>
      </dsp:nvSpPr>
      <dsp:spPr bwMode="white">
        <a:xfrm rot="16199999">
          <a:off x="2938457" y="2302361"/>
          <a:ext cx="203241" cy="325952"/>
        </a:xfrm>
        <a:prstGeom prst="rightArrow">
          <a:avLst>
            <a:gd name="adj1" fmla="val 60000"/>
            <a:gd name="adj2" fmla="val 50000"/>
          </a:avLst>
        </a:prstGeom>
      </dsp:spPr>
      <dsp:style>
        <a:lnRef idx="0">
          <a:schemeClr val="accent3">
            <a:tint val="60000"/>
          </a:schemeClr>
        </a:lnRef>
        <a:fillRef idx="3">
          <a:schemeClr val="accent3">
            <a:tint val="60000"/>
          </a:schemeClr>
        </a:fillRef>
        <a:effectRef idx="2">
          <a:scrgbClr r="0" g="0" b="0"/>
        </a:effectRef>
        <a:fontRef idx="minor">
          <a:schemeClr val="lt1"/>
        </a:fontRef>
      </dsp:style>
      <dsp:txBody>
        <a:bodyPr lIns="0" tIns="0" rIns="0" bIns="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6199999">
        <a:off x="2938457" y="2302361"/>
        <a:ext cx="203241" cy="325952"/>
      </dsp:txXfrm>
    </dsp:sp>
    <dsp:sp modelId="{57F94E10-F7FB-4FD5-A78A-5372DDD358A2}">
      <dsp:nvSpPr>
        <dsp:cNvPr id="5" name="椭圆 4"/>
        <dsp:cNvSpPr/>
      </dsp:nvSpPr>
      <dsp:spPr bwMode="white">
        <a:xfrm>
          <a:off x="2568659" y="0"/>
          <a:ext cx="958683" cy="958683"/>
        </a:xfrm>
        <a:prstGeom prst="ellipse">
          <a:avLst/>
        </a:prstGeom>
      </dsp:spPr>
      <dsp:style>
        <a:lnRef idx="0">
          <a:schemeClr val="lt1"/>
        </a:lnRef>
        <a:fillRef idx="3">
          <a:schemeClr val="accent3"/>
        </a:fillRef>
        <a:effectRef idx="2">
          <a:scrgbClr r="0" g="0" b="0"/>
        </a:effectRef>
        <a:fontRef idx="minor">
          <a:schemeClr val="lt1"/>
        </a:fontRef>
      </dsp:style>
      <dsp:txBody>
        <a:bodyPr vert="horz" wrap="square" lIns="17780" tIns="17780" rIns="17780" bIns="17780" anchor="ctr"/>
        <a:lstStyle>
          <a:lvl1pPr algn="ctr">
            <a:defRPr sz="14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lvl="0">
            <a:lnSpc>
              <a:spcPct val="100000"/>
            </a:lnSpc>
            <a:spcBef>
              <a:spcPct val="0"/>
            </a:spcBef>
            <a:spcAft>
              <a:spcPct val="35000"/>
            </a:spcAft>
          </a:pPr>
          <a:r>
            <a:rPr lang="zh-CN" b="1" dirty="0" smtClean="0">
              <a:solidFill>
                <a:schemeClr val="tx1"/>
              </a:solidFill>
            </a:rPr>
            <a:t>潜在进入者的威胁</a:t>
          </a:r>
          <a:endParaRPr lang="zh-CN" altLang="en-US" b="1" dirty="0" smtClean="0">
            <a:solidFill>
              <a:schemeClr val="tx1"/>
            </a:solidFill>
          </a:endParaRPr>
        </a:p>
      </dsp:txBody>
      <dsp:txXfrm>
        <a:off x="2568659" y="0"/>
        <a:ext cx="958683" cy="958683"/>
      </dsp:txXfrm>
    </dsp:sp>
    <dsp:sp modelId="{967E6EAA-DFDB-4D75-AC51-E501803A33EB}">
      <dsp:nvSpPr>
        <dsp:cNvPr id="6" name="右箭头 5"/>
        <dsp:cNvSpPr/>
      </dsp:nvSpPr>
      <dsp:spPr bwMode="white">
        <a:xfrm>
          <a:off x="2304447" y="1664845"/>
          <a:ext cx="203241" cy="325952"/>
        </a:xfrm>
        <a:prstGeom prst="rightArrow">
          <a:avLst>
            <a:gd name="adj1" fmla="val 60000"/>
            <a:gd name="adj2" fmla="val 50000"/>
          </a:avLst>
        </a:prstGeom>
      </dsp:spPr>
      <dsp:style>
        <a:lnRef idx="0">
          <a:schemeClr val="accent3">
            <a:tint val="60000"/>
          </a:schemeClr>
        </a:lnRef>
        <a:fillRef idx="3">
          <a:schemeClr val="accent3">
            <a:tint val="60000"/>
          </a:schemeClr>
        </a:fillRef>
        <a:effectRef idx="2">
          <a:scrgbClr r="0" g="0" b="0"/>
        </a:effectRef>
        <a:fontRef idx="minor">
          <a:schemeClr val="lt1"/>
        </a:fontRef>
      </dsp:style>
      <dsp:txBody>
        <a:bodyPr lIns="0" tIns="0" rIns="0" bIns="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a:off x="2304447" y="1664845"/>
        <a:ext cx="203241" cy="325952"/>
      </dsp:txXfrm>
    </dsp:sp>
    <dsp:sp modelId="{93687646-B05D-4EC5-AE01-5ED4C593F6C0}">
      <dsp:nvSpPr>
        <dsp:cNvPr id="7" name="椭圆 6"/>
        <dsp:cNvSpPr/>
      </dsp:nvSpPr>
      <dsp:spPr bwMode="white">
        <a:xfrm>
          <a:off x="3910815" y="1342156"/>
          <a:ext cx="958683" cy="958683"/>
        </a:xfrm>
        <a:prstGeom prst="ellipse">
          <a:avLst/>
        </a:prstGeom>
      </dsp:spPr>
      <dsp:style>
        <a:lnRef idx="0">
          <a:schemeClr val="lt1"/>
        </a:lnRef>
        <a:fillRef idx="3">
          <a:schemeClr val="accent3"/>
        </a:fillRef>
        <a:effectRef idx="2">
          <a:scrgbClr r="0" g="0" b="0"/>
        </a:effectRef>
        <a:fontRef idx="minor">
          <a:schemeClr val="lt1"/>
        </a:fontRef>
      </dsp:style>
      <dsp:txBody>
        <a:bodyPr vert="horz" wrap="square" lIns="17780" tIns="17780" rIns="17780" bIns="17780" anchor="ctr"/>
        <a:lstStyle>
          <a:lvl1pPr algn="ctr">
            <a:defRPr sz="14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lvl="0">
            <a:lnSpc>
              <a:spcPct val="100000"/>
            </a:lnSpc>
            <a:spcBef>
              <a:spcPct val="0"/>
            </a:spcBef>
            <a:spcAft>
              <a:spcPct val="35000"/>
            </a:spcAft>
          </a:pPr>
          <a:r>
            <a:rPr lang="zh-CN" b="1" dirty="0" smtClean="0">
              <a:solidFill>
                <a:schemeClr val="tx1"/>
              </a:solidFill>
            </a:rPr>
            <a:t>现有企业间的竞争</a:t>
          </a:r>
          <a:endParaRPr lang="zh-CN" altLang="en-US" b="1" dirty="0" smtClean="0">
            <a:solidFill>
              <a:schemeClr val="tx1"/>
            </a:solidFill>
          </a:endParaRPr>
        </a:p>
      </dsp:txBody>
      <dsp:txXfrm>
        <a:off x="3910815" y="1342156"/>
        <a:ext cx="958683" cy="958683"/>
      </dsp:txXfrm>
    </dsp:sp>
    <dsp:sp modelId="{D24F346B-F172-4A7A-90F0-25D2637D1654}">
      <dsp:nvSpPr>
        <dsp:cNvPr id="8" name="右箭头 7"/>
        <dsp:cNvSpPr/>
      </dsp:nvSpPr>
      <dsp:spPr bwMode="white">
        <a:xfrm rot="5400000">
          <a:off x="2938457" y="968446"/>
          <a:ext cx="203241" cy="325952"/>
        </a:xfrm>
        <a:prstGeom prst="rightArrow">
          <a:avLst>
            <a:gd name="adj1" fmla="val 60000"/>
            <a:gd name="adj2" fmla="val 50000"/>
          </a:avLst>
        </a:prstGeom>
      </dsp:spPr>
      <dsp:style>
        <a:lnRef idx="0">
          <a:schemeClr val="accent3">
            <a:tint val="60000"/>
          </a:schemeClr>
        </a:lnRef>
        <a:fillRef idx="3">
          <a:schemeClr val="accent3">
            <a:tint val="60000"/>
          </a:schemeClr>
        </a:fillRef>
        <a:effectRef idx="2">
          <a:scrgbClr r="0" g="0" b="0"/>
        </a:effectRef>
        <a:fontRef idx="minor">
          <a:schemeClr val="lt1"/>
        </a:fontRef>
      </dsp:style>
      <dsp:txBody>
        <a:bodyPr rot="10800000" lIns="0" tIns="0" rIns="0" bIns="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5400000">
        <a:off x="2938457" y="968446"/>
        <a:ext cx="203241" cy="325952"/>
      </dsp:txXfrm>
    </dsp:sp>
    <dsp:sp modelId="{1C466B22-BC17-45E5-BB2C-43185FB6CC8B}">
      <dsp:nvSpPr>
        <dsp:cNvPr id="9" name="椭圆 8"/>
        <dsp:cNvSpPr/>
      </dsp:nvSpPr>
      <dsp:spPr bwMode="white">
        <a:xfrm>
          <a:off x="2568659" y="2684312"/>
          <a:ext cx="958683" cy="958683"/>
        </a:xfrm>
        <a:prstGeom prst="ellipse">
          <a:avLst/>
        </a:prstGeom>
      </dsp:spPr>
      <dsp:style>
        <a:lnRef idx="0">
          <a:schemeClr val="lt1"/>
        </a:lnRef>
        <a:fillRef idx="3">
          <a:schemeClr val="accent3"/>
        </a:fillRef>
        <a:effectRef idx="2">
          <a:scrgbClr r="0" g="0" b="0"/>
        </a:effectRef>
        <a:fontRef idx="minor">
          <a:schemeClr val="lt1"/>
        </a:fontRef>
      </dsp:style>
      <dsp:txBody>
        <a:bodyPr vert="horz" wrap="square" lIns="17780" tIns="17780" rIns="17780" bIns="17780" anchor="ctr"/>
        <a:lstStyle>
          <a:lvl1pPr algn="ctr">
            <a:defRPr sz="14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lvl="0">
            <a:lnSpc>
              <a:spcPct val="100000"/>
            </a:lnSpc>
            <a:spcBef>
              <a:spcPct val="0"/>
            </a:spcBef>
            <a:spcAft>
              <a:spcPct val="35000"/>
            </a:spcAft>
          </a:pPr>
          <a:r>
            <a:rPr lang="zh-CN" b="1" dirty="0" smtClean="0">
              <a:solidFill>
                <a:schemeClr val="tx1"/>
              </a:solidFill>
            </a:rPr>
            <a:t>替代产品的威胁</a:t>
          </a:r>
          <a:endParaRPr lang="zh-CN" altLang="en-US" b="1" dirty="0" smtClean="0">
            <a:solidFill>
              <a:schemeClr val="tx1"/>
            </a:solidFill>
          </a:endParaRPr>
        </a:p>
      </dsp:txBody>
      <dsp:txXfrm>
        <a:off x="2568659" y="2684312"/>
        <a:ext cx="958683" cy="958683"/>
      </dsp:txXfrm>
    </dsp:sp>
    <dsp:sp modelId="{FBFA5033-12C4-4314-9036-54857CB56B4E}">
      <dsp:nvSpPr>
        <dsp:cNvPr id="10" name="右箭头 9"/>
        <dsp:cNvSpPr/>
      </dsp:nvSpPr>
      <dsp:spPr bwMode="white">
        <a:xfrm rot="10800000">
          <a:off x="3577677" y="1664845"/>
          <a:ext cx="203241" cy="325952"/>
        </a:xfrm>
        <a:prstGeom prst="rightArrow">
          <a:avLst>
            <a:gd name="adj1" fmla="val 60000"/>
            <a:gd name="adj2" fmla="val 50000"/>
          </a:avLst>
        </a:prstGeom>
      </dsp:spPr>
      <dsp:style>
        <a:lnRef idx="0">
          <a:schemeClr val="accent3">
            <a:tint val="60000"/>
          </a:schemeClr>
        </a:lnRef>
        <a:fillRef idx="3">
          <a:schemeClr val="accent3">
            <a:tint val="60000"/>
          </a:schemeClr>
        </a:fillRef>
        <a:effectRef idx="2">
          <a:scrgbClr r="0" g="0" b="0"/>
        </a:effectRef>
        <a:fontRef idx="minor">
          <a:schemeClr val="lt1"/>
        </a:fontRef>
      </dsp:style>
      <dsp:txBody>
        <a:bodyPr rot="10800000" lIns="0" tIns="0" rIns="0" bIns="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3577677" y="1664845"/>
        <a:ext cx="203241" cy="325952"/>
      </dsp:txXfrm>
    </dsp:sp>
    <dsp:sp modelId="{3E32D865-6895-4700-9D75-664388839349}">
      <dsp:nvSpPr>
        <dsp:cNvPr id="11" name="椭圆 10"/>
        <dsp:cNvSpPr/>
      </dsp:nvSpPr>
      <dsp:spPr bwMode="white">
        <a:xfrm>
          <a:off x="1226503" y="1342156"/>
          <a:ext cx="958683" cy="958683"/>
        </a:xfrm>
        <a:prstGeom prst="ellipse">
          <a:avLst/>
        </a:prstGeom>
      </dsp:spPr>
      <dsp:style>
        <a:lnRef idx="0">
          <a:schemeClr val="lt1"/>
        </a:lnRef>
        <a:fillRef idx="3">
          <a:schemeClr val="accent3"/>
        </a:fillRef>
        <a:effectRef idx="2">
          <a:scrgbClr r="0" g="0" b="0"/>
        </a:effectRef>
        <a:fontRef idx="minor">
          <a:schemeClr val="lt1"/>
        </a:fontRef>
      </dsp:style>
      <dsp:txBody>
        <a:bodyPr vert="horz" wrap="square" lIns="17780" tIns="17780" rIns="17780" bIns="17780" anchor="ctr"/>
        <a:lstStyle>
          <a:lvl1pPr algn="ctr">
            <a:defRPr sz="14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lvl="0">
            <a:lnSpc>
              <a:spcPct val="100000"/>
            </a:lnSpc>
            <a:spcBef>
              <a:spcPct val="0"/>
            </a:spcBef>
            <a:spcAft>
              <a:spcPct val="35000"/>
            </a:spcAft>
          </a:pPr>
          <a:r>
            <a:rPr lang="zh-CN" b="1" dirty="0" smtClean="0">
              <a:solidFill>
                <a:schemeClr val="tx1"/>
              </a:solidFill>
            </a:rPr>
            <a:t>购买者的议价能力</a:t>
          </a:r>
          <a:endParaRPr lang="zh-CN" altLang="en-US" b="1" dirty="0" smtClean="0">
            <a:solidFill>
              <a:schemeClr val="tx1"/>
            </a:solidFill>
          </a:endParaRPr>
        </a:p>
      </dsp:txBody>
      <dsp:txXfrm>
        <a:off x="1226503" y="1342156"/>
        <a:ext cx="958683" cy="958683"/>
      </dsp:txXfrm>
    </dsp:sp>
  </dsp:spTree>
</dsp:drawing>
</file>

<file path=ppt/diagrams/drawing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644005" cy="3181350"/>
        <a:chOff x="0" y="0"/>
        <a:chExt cx="6644005" cy="3181350"/>
      </a:xfrm>
    </dsp:grpSpPr>
    <dsp:sp modelId="{FB540E0C-B7B9-4958-BD18-B803D3AA2CF1}">
      <dsp:nvSpPr>
        <dsp:cNvPr id="3" name="椭圆 2"/>
        <dsp:cNvSpPr/>
      </dsp:nvSpPr>
      <dsp:spPr bwMode="white">
        <a:xfrm>
          <a:off x="2595623" y="1728591"/>
          <a:ext cx="1452759" cy="1452759"/>
        </a:xfrm>
        <a:prstGeom prst="ellipse">
          <a:avLst/>
        </a:prstGeom>
      </dsp:spPr>
      <dsp:style>
        <a:lnRef idx="2">
          <a:schemeClr val="lt1"/>
        </a:lnRef>
        <a:fillRef idx="1">
          <a:schemeClr val="accent1"/>
        </a:fillRef>
        <a:effectRef idx="0">
          <a:scrgbClr r="0" g="0" b="0"/>
        </a:effectRef>
        <a:fontRef idx="minor">
          <a:schemeClr val="lt1"/>
        </a:fontRef>
      </dsp:style>
      <dsp:txBody>
        <a:bodyPr vert="horz" wrap="square" lIns="16510" tIns="16510" rIns="16510" bIns="16510" anchor="ctr"/>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lvl="0">
            <a:lnSpc>
              <a:spcPct val="100000"/>
            </a:lnSpc>
            <a:spcBef>
              <a:spcPct val="0"/>
            </a:spcBef>
            <a:spcAft>
              <a:spcPct val="35000"/>
            </a:spcAft>
          </a:pPr>
          <a:r>
            <a:rPr lang="zh-CN" altLang="en-US" dirty="0" smtClean="0">
              <a:solidFill>
                <a:schemeClr val="tx1"/>
              </a:solidFill>
            </a:rPr>
            <a:t>内部环境分析</a:t>
          </a:r>
          <a:endParaRPr lang="zh-CN" altLang="en-US" dirty="0" smtClean="0">
            <a:solidFill>
              <a:schemeClr val="tx1"/>
            </a:solidFill>
          </a:endParaRPr>
        </a:p>
      </dsp:txBody>
      <dsp:txXfrm>
        <a:off x="2595623" y="1728591"/>
        <a:ext cx="1452759" cy="1452759"/>
      </dsp:txXfrm>
    </dsp:sp>
    <dsp:sp modelId="{CBC7B575-263E-418A-8CF2-0F505D93EFB6}">
      <dsp:nvSpPr>
        <dsp:cNvPr id="4" name="左箭头 3"/>
        <dsp:cNvSpPr/>
      </dsp:nvSpPr>
      <dsp:spPr bwMode="white">
        <a:xfrm rot="12899999">
          <a:off x="1689187" y="1493900"/>
          <a:ext cx="1111833" cy="414036"/>
        </a:xfrm>
        <a:prstGeom prst="lef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rot="12899999">
        <a:off x="1689187" y="1493900"/>
        <a:ext cx="1111833" cy="414036"/>
      </dsp:txXfrm>
    </dsp:sp>
    <dsp:sp modelId="{210A5750-BA31-472E-ADD2-02E5560EFE65}">
      <dsp:nvSpPr>
        <dsp:cNvPr id="5" name="圆角矩形 4"/>
        <dsp:cNvSpPr/>
      </dsp:nvSpPr>
      <dsp:spPr bwMode="white">
        <a:xfrm>
          <a:off x="1073159" y="811451"/>
          <a:ext cx="1380121" cy="1104097"/>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38100" tIns="38100" rIns="38100" bIns="381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dirty="0" smtClean="0">
              <a:solidFill>
                <a:schemeClr val="tx1"/>
              </a:solidFill>
            </a:rPr>
            <a:t>企业的资源分析</a:t>
          </a:r>
          <a:endParaRPr lang="zh-CN" altLang="en-US" dirty="0" smtClean="0">
            <a:solidFill>
              <a:schemeClr val="tx1"/>
            </a:solidFill>
          </a:endParaRPr>
        </a:p>
      </dsp:txBody>
      <dsp:txXfrm>
        <a:off x="1073159" y="811451"/>
        <a:ext cx="1380121" cy="1104097"/>
      </dsp:txXfrm>
    </dsp:sp>
    <dsp:sp modelId="{AB8989D0-A6FD-4D4D-AC5A-CB40B8D350EA}">
      <dsp:nvSpPr>
        <dsp:cNvPr id="6" name="左箭头 5"/>
        <dsp:cNvSpPr/>
      </dsp:nvSpPr>
      <dsp:spPr bwMode="white">
        <a:xfrm rot="16199999">
          <a:off x="2766086" y="933302"/>
          <a:ext cx="1111833" cy="414036"/>
        </a:xfrm>
        <a:prstGeom prst="lef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rot="16199999">
        <a:off x="2766086" y="933302"/>
        <a:ext cx="1111833" cy="414036"/>
      </dsp:txXfrm>
    </dsp:sp>
    <dsp:sp modelId="{08668F78-1F84-40F7-893D-7E0D4936575F}">
      <dsp:nvSpPr>
        <dsp:cNvPr id="7" name="圆角矩形 6"/>
        <dsp:cNvSpPr/>
      </dsp:nvSpPr>
      <dsp:spPr bwMode="white">
        <a:xfrm>
          <a:off x="2631942" y="0"/>
          <a:ext cx="1380121" cy="1104097"/>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38100" tIns="38100" rIns="38100" bIns="381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solidFill>
                <a:schemeClr val="tx1"/>
              </a:solidFill>
            </a:rPr>
            <a:t>企业的</a:t>
          </a:r>
          <a:endParaRPr lang="zh-CN">
            <a:solidFill>
              <a:schemeClr val="tx1"/>
            </a:solidFill>
          </a:endParaRPr>
        </a:p>
        <a:p>
          <a:pPr lvl="0">
            <a:lnSpc>
              <a:spcPct val="100000"/>
            </a:lnSpc>
            <a:spcBef>
              <a:spcPct val="0"/>
            </a:spcBef>
            <a:spcAft>
              <a:spcPct val="35000"/>
            </a:spcAft>
          </a:pPr>
          <a:r>
            <a:rPr lang="zh-CN">
              <a:solidFill>
                <a:schemeClr val="tx1"/>
              </a:solidFill>
            </a:rPr>
            <a:t>能力</a:t>
          </a:r>
          <a:endParaRPr lang="zh-CN" altLang="en-US">
            <a:solidFill>
              <a:schemeClr val="tx1"/>
            </a:solidFill>
          </a:endParaRPr>
        </a:p>
      </dsp:txBody>
      <dsp:txXfrm>
        <a:off x="2631942" y="0"/>
        <a:ext cx="1380121" cy="1104097"/>
      </dsp:txXfrm>
    </dsp:sp>
    <dsp:sp modelId="{D5C46757-080A-438C-8759-8BEDDEF84FF4}">
      <dsp:nvSpPr>
        <dsp:cNvPr id="8" name="左箭头 7"/>
        <dsp:cNvSpPr/>
      </dsp:nvSpPr>
      <dsp:spPr bwMode="white">
        <a:xfrm rot="-2099999">
          <a:off x="3842985" y="1493900"/>
          <a:ext cx="1111833" cy="414036"/>
        </a:xfrm>
        <a:prstGeom prst="lef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rot="-2099999">
        <a:off x="3842985" y="1493900"/>
        <a:ext cx="1111833" cy="414036"/>
      </dsp:txXfrm>
    </dsp:sp>
    <dsp:sp modelId="{AE945B77-339D-4727-910D-BF70DDEC34ED}">
      <dsp:nvSpPr>
        <dsp:cNvPr id="9" name="圆角矩形 8"/>
        <dsp:cNvSpPr/>
      </dsp:nvSpPr>
      <dsp:spPr bwMode="white">
        <a:xfrm>
          <a:off x="4190725" y="811451"/>
          <a:ext cx="1380121" cy="1104097"/>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38100" tIns="38100" rIns="38100" bIns="381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dirty="0" smtClean="0">
              <a:solidFill>
                <a:schemeClr val="tx1"/>
              </a:solidFill>
            </a:rPr>
            <a:t>企业的核心竞争力分析</a:t>
          </a:r>
          <a:endParaRPr lang="zh-CN" altLang="en-US" dirty="0" smtClean="0">
            <a:solidFill>
              <a:schemeClr val="tx1"/>
            </a:solidFill>
          </a:endParaRPr>
        </a:p>
      </dsp:txBody>
      <dsp:txXfrm>
        <a:off x="4190725" y="811451"/>
        <a:ext cx="1380121" cy="1104097"/>
      </dsp:txXfrm>
    </dsp:sp>
  </dsp:spTree>
</dsp:drawing>
</file>

<file path=ppt/diagrams/drawing5.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238876" cy="4064000"/>
        <a:chOff x="0" y="0"/>
        <a:chExt cx="6238876" cy="4064000"/>
      </a:xfrm>
    </dsp:grpSpPr>
    <dsp:sp modelId="{B7298DFA-B713-4198-B131-9F9B84494EAD}">
      <dsp:nvSpPr>
        <dsp:cNvPr id="3" name="单圆角矩形 2"/>
        <dsp:cNvSpPr/>
      </dsp:nvSpPr>
      <dsp:spPr bwMode="white">
        <a:xfrm rot="16200000">
          <a:off x="543719" y="-543719"/>
          <a:ext cx="2032000" cy="3119438"/>
        </a:xfrm>
        <a:prstGeom prst="round1Rect">
          <a:avLst/>
        </a:prstGeom>
      </dsp:spPr>
      <dsp:style>
        <a:lnRef idx="2">
          <a:schemeClr val="lt1"/>
        </a:lnRef>
        <a:fillRef idx="1">
          <a:schemeClr val="accent1"/>
        </a:fillRef>
        <a:effectRef idx="0">
          <a:scrgbClr r="0" g="0" b="0"/>
        </a:effectRef>
        <a:fontRef idx="minor">
          <a:schemeClr val="lt1"/>
        </a:fontRef>
      </dsp:style>
      <dsp:txBody>
        <a:bodyPr rot="5400000" lIns="170688" tIns="170688" rIns="170688" bIns="170688"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en-US" dirty="0" smtClean="0"/>
            <a:t>S</a:t>
          </a:r>
          <a:r>
            <a:rPr lang="zh-CN" dirty="0" smtClean="0"/>
            <a:t>（</a:t>
          </a:r>
          <a:r>
            <a:rPr lang="en-US" dirty="0" smtClean="0"/>
            <a:t>Strength</a:t>
          </a:r>
          <a:r>
            <a:rPr lang="zh-CN" dirty="0" smtClean="0"/>
            <a:t>优势）组织机构的内部因素</a:t>
          </a:r>
          <a:endParaRPr lang="zh-CN" altLang="en-US" dirty="0"/>
        </a:p>
      </dsp:txBody>
      <dsp:txXfrm rot="16200000">
        <a:off x="543719" y="-543719"/>
        <a:ext cx="2032000" cy="3119438"/>
      </dsp:txXfrm>
    </dsp:sp>
    <dsp:sp modelId="{9B0BE840-E042-4F26-B20F-EC00ECB6951B}">
      <dsp:nvSpPr>
        <dsp:cNvPr id="4" name="单圆角矩形 3"/>
        <dsp:cNvSpPr/>
      </dsp:nvSpPr>
      <dsp:spPr bwMode="white">
        <a:xfrm>
          <a:off x="3119438" y="0"/>
          <a:ext cx="3119438" cy="2032000"/>
        </a:xfrm>
        <a:prstGeom prst="round1Rect">
          <a:avLst/>
        </a:prstGeom>
      </dsp:spPr>
      <dsp:style>
        <a:lnRef idx="2">
          <a:schemeClr val="lt1"/>
        </a:lnRef>
        <a:fillRef idx="1">
          <a:schemeClr val="accent1"/>
        </a:fillRef>
        <a:effectRef idx="0">
          <a:scrgbClr r="0" g="0" b="0"/>
        </a:effectRef>
        <a:fontRef idx="minor">
          <a:schemeClr val="lt1"/>
        </a:fontRef>
      </dsp:style>
      <dsp:txBody>
        <a:bodyPr lIns="170688" tIns="170688" rIns="170688" bIns="170688"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en-US" dirty="0" smtClean="0"/>
            <a:t>W</a:t>
          </a:r>
          <a:r>
            <a:rPr lang="zh-CN" dirty="0" smtClean="0"/>
            <a:t>（</a:t>
          </a:r>
          <a:r>
            <a:rPr lang="en-US" dirty="0" smtClean="0"/>
            <a:t>Weakness</a:t>
          </a:r>
          <a:r>
            <a:rPr lang="zh-CN" dirty="0" smtClean="0"/>
            <a:t>劣势）在竞争中相对弱势的方面</a:t>
          </a:r>
          <a:endParaRPr lang="zh-CN" altLang="en-US" dirty="0"/>
        </a:p>
      </dsp:txBody>
      <dsp:txXfrm>
        <a:off x="3119438" y="0"/>
        <a:ext cx="3119438" cy="2032000"/>
      </dsp:txXfrm>
    </dsp:sp>
    <dsp:sp modelId="{8D1F96F8-5A42-4A86-AB8F-B1C5AF8BFA8A}">
      <dsp:nvSpPr>
        <dsp:cNvPr id="5" name="单圆角矩形 4"/>
        <dsp:cNvSpPr/>
      </dsp:nvSpPr>
      <dsp:spPr bwMode="white">
        <a:xfrm rot="10800000">
          <a:off x="0" y="2032000"/>
          <a:ext cx="3119438" cy="2032000"/>
        </a:xfrm>
        <a:prstGeom prst="round1Rect">
          <a:avLst/>
        </a:prstGeom>
      </dsp:spPr>
      <dsp:style>
        <a:lnRef idx="2">
          <a:schemeClr val="lt1"/>
        </a:lnRef>
        <a:fillRef idx="1">
          <a:schemeClr val="accent1"/>
        </a:fillRef>
        <a:effectRef idx="0">
          <a:scrgbClr r="0" g="0" b="0"/>
        </a:effectRef>
        <a:fontRef idx="minor">
          <a:schemeClr val="lt1"/>
        </a:fontRef>
      </dsp:style>
      <dsp:txBody>
        <a:bodyPr rot="10800000" lIns="170688" tIns="170688" rIns="170688" bIns="170688"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en-US" dirty="0" smtClean="0"/>
            <a:t>O</a:t>
          </a:r>
          <a:r>
            <a:rPr lang="zh-CN" dirty="0" smtClean="0"/>
            <a:t>（</a:t>
          </a:r>
          <a:r>
            <a:rPr lang="en-US" dirty="0" smtClean="0"/>
            <a:t>Opportunity</a:t>
          </a:r>
          <a:r>
            <a:rPr lang="zh-CN" dirty="0" smtClean="0"/>
            <a:t>机会）组织机构的外部因素</a:t>
          </a:r>
          <a:endParaRPr lang="zh-CN" altLang="en-US" dirty="0"/>
        </a:p>
      </dsp:txBody>
      <dsp:txXfrm rot="10800000">
        <a:off x="0" y="2032000"/>
        <a:ext cx="3119438" cy="2032000"/>
      </dsp:txXfrm>
    </dsp:sp>
    <dsp:sp modelId="{A2793AB5-A5B4-41E5-9AE5-5A066C8B596B}">
      <dsp:nvSpPr>
        <dsp:cNvPr id="6" name="单圆角矩形 5"/>
        <dsp:cNvSpPr/>
      </dsp:nvSpPr>
      <dsp:spPr bwMode="white">
        <a:xfrm rot="5400000">
          <a:off x="3663157" y="1488281"/>
          <a:ext cx="2032000" cy="3119438"/>
        </a:xfrm>
        <a:prstGeom prst="round1Rect">
          <a:avLst/>
        </a:prstGeom>
      </dsp:spPr>
      <dsp:style>
        <a:lnRef idx="2">
          <a:schemeClr val="lt1"/>
        </a:lnRef>
        <a:fillRef idx="1">
          <a:schemeClr val="accent1"/>
        </a:fillRef>
        <a:effectRef idx="0">
          <a:scrgbClr r="0" g="0" b="0"/>
        </a:effectRef>
        <a:fontRef idx="minor">
          <a:schemeClr val="lt1"/>
        </a:fontRef>
      </dsp:style>
      <dsp:txBody>
        <a:bodyPr rot="-5400000" lIns="170688" tIns="170688" rIns="170688" bIns="170688"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en-US" dirty="0" smtClean="0"/>
            <a:t>T</a:t>
          </a:r>
          <a:r>
            <a:rPr lang="zh-CN" dirty="0" smtClean="0"/>
            <a:t>（</a:t>
          </a:r>
          <a:r>
            <a:rPr lang="en-US" dirty="0" smtClean="0"/>
            <a:t>Threat</a:t>
          </a:r>
          <a:r>
            <a:rPr lang="zh-CN" dirty="0" smtClean="0"/>
            <a:t>威胁）</a:t>
          </a:r>
          <a:endParaRPr lang="en-US" altLang="zh-CN" dirty="0" smtClean="0"/>
        </a:p>
        <a:p>
          <a:pPr lvl="0">
            <a:lnSpc>
              <a:spcPct val="100000"/>
            </a:lnSpc>
            <a:spcBef>
              <a:spcPct val="0"/>
            </a:spcBef>
            <a:spcAft>
              <a:spcPct val="35000"/>
            </a:spcAft>
          </a:pPr>
          <a:r>
            <a:rPr lang="zh-CN" dirty="0" smtClean="0"/>
            <a:t>组织机构的外部因素</a:t>
          </a:r>
          <a:endParaRPr lang="zh-CN" altLang="en-US" dirty="0"/>
        </a:p>
      </dsp:txBody>
      <dsp:txXfrm rot="5400000">
        <a:off x="3663157" y="1488281"/>
        <a:ext cx="2032000" cy="3119438"/>
      </dsp:txXfrm>
    </dsp:sp>
    <dsp:sp modelId="{10C9CA5B-8352-439F-9B99-3B1BD633AE4A}">
      <dsp:nvSpPr>
        <dsp:cNvPr id="7" name="圆角矩形 6"/>
        <dsp:cNvSpPr/>
      </dsp:nvSpPr>
      <dsp:spPr bwMode="white">
        <a:xfrm>
          <a:off x="2183607" y="1524000"/>
          <a:ext cx="1871663" cy="1016000"/>
        </a:xfrm>
        <a:prstGeom prst="roundRect">
          <a:avLst/>
        </a:prstGeom>
      </dsp:spPr>
      <dsp:style>
        <a:lnRef idx="2">
          <a:schemeClr val="lt1"/>
        </a:lnRef>
        <a:fillRef idx="1">
          <a:schemeClr val="accent1">
            <a:tint val="60000"/>
          </a:schemeClr>
        </a:fillRef>
        <a:effectRef idx="0">
          <a:scrgbClr r="0" g="0" b="0"/>
        </a:effectRef>
        <a:fontRef idx="minor"/>
      </dsp:style>
      <dsp:txBody>
        <a:bodyPr lIns="152400" tIns="152400" rIns="152400" bIns="152400"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en-US" altLang="zh-CN" sz="4000" dirty="0" smtClean="0">
              <a:solidFill>
                <a:schemeClr val="dk1"/>
              </a:solidFill>
            </a:rPr>
            <a:t>SWOT</a:t>
          </a:r>
          <a:endParaRPr lang="zh-CN" altLang="en-US" sz="4000" dirty="0">
            <a:solidFill>
              <a:schemeClr val="dk1"/>
            </a:solidFill>
          </a:endParaRPr>
        </a:p>
      </dsp:txBody>
      <dsp:txXfrm>
        <a:off x="2183607" y="1524000"/>
        <a:ext cx="1871663" cy="1016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572296" cy="3214710"/>
        <a:chOff x="0" y="0"/>
        <a:chExt cx="6572296" cy="3214710"/>
      </a:xfrm>
    </dsp:grpSpPr>
    <dsp:sp modelId="{C0972A33-E085-47CC-A920-3F5C237810F9}">
      <dsp:nvSpPr>
        <dsp:cNvPr id="3" name="五边形 2"/>
        <dsp:cNvSpPr/>
      </dsp:nvSpPr>
      <dsp:spPr bwMode="white">
        <a:xfrm>
          <a:off x="0" y="1101794"/>
          <a:ext cx="2527806" cy="1011122"/>
        </a:xfrm>
        <a:prstGeom prst="homePlate">
          <a:avLst/>
        </a:prstGeom>
      </dsp:spPr>
      <dsp:style>
        <a:lnRef idx="3">
          <a:schemeClr val="lt1"/>
        </a:lnRef>
        <a:fillRef idx="1">
          <a:schemeClr val="accent1"/>
        </a:fillRef>
        <a:effectRef idx="1">
          <a:scrgbClr r="0" g="0" b="0"/>
        </a:effectRef>
        <a:fontRef idx="minor">
          <a:schemeClr val="lt1"/>
        </a:fontRef>
      </dsp:style>
      <dsp:txBody>
        <a:bodyPr vert="horz" wrap="square" lIns="128016" tIns="64008" rIns="32004" bIns="64008"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b="1" dirty="0" smtClean="0">
              <a:solidFill>
                <a:schemeClr val="tx1"/>
              </a:solidFill>
            </a:rPr>
            <a:t>分析</a:t>
          </a:r>
          <a:endParaRPr lang="en-US" altLang="zh-CN" b="1" dirty="0" smtClean="0">
            <a:solidFill>
              <a:schemeClr val="tx1"/>
            </a:solidFill>
          </a:endParaRPr>
        </a:p>
        <a:p>
          <a:pPr lvl="0">
            <a:lnSpc>
              <a:spcPct val="100000"/>
            </a:lnSpc>
            <a:spcBef>
              <a:spcPct val="0"/>
            </a:spcBef>
            <a:spcAft>
              <a:spcPct val="35000"/>
            </a:spcAft>
          </a:pPr>
          <a:r>
            <a:rPr lang="zh-CN" b="1" dirty="0" smtClean="0">
              <a:solidFill>
                <a:schemeClr val="tx1"/>
              </a:solidFill>
            </a:rPr>
            <a:t>因素</a:t>
          </a:r>
          <a:endParaRPr lang="zh-CN" altLang="en-US" b="1" dirty="0" smtClean="0">
            <a:solidFill>
              <a:schemeClr val="tx1"/>
            </a:solidFill>
          </a:endParaRPr>
        </a:p>
      </dsp:txBody>
      <dsp:txXfrm>
        <a:off x="0" y="1101794"/>
        <a:ext cx="2527806" cy="1011122"/>
      </dsp:txXfrm>
    </dsp:sp>
    <dsp:sp modelId="{914E6504-A637-4913-B845-57503FF6E29D}">
      <dsp:nvSpPr>
        <dsp:cNvPr id="4" name="燕尾形 3"/>
        <dsp:cNvSpPr/>
      </dsp:nvSpPr>
      <dsp:spPr bwMode="white">
        <a:xfrm>
          <a:off x="2022245" y="1101794"/>
          <a:ext cx="2527806" cy="1011122"/>
        </a:xfrm>
        <a:prstGeom prst="chevron">
          <a:avLst/>
        </a:prstGeom>
      </dsp:spPr>
      <dsp:style>
        <a:lnRef idx="3">
          <a:schemeClr val="lt1"/>
        </a:lnRef>
        <a:fillRef idx="1">
          <a:schemeClr val="accent1"/>
        </a:fillRef>
        <a:effectRef idx="1">
          <a:scrgbClr r="0" g="0" b="0"/>
        </a:effectRef>
        <a:fontRef idx="minor">
          <a:schemeClr val="lt1"/>
        </a:fontRef>
      </dsp:style>
      <dsp:txBody>
        <a:bodyPr vert="horz" wrap="square" lIns="96012" tIns="64008" rIns="32004" bIns="64008"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b="1" dirty="0" smtClean="0">
              <a:solidFill>
                <a:schemeClr val="tx1"/>
              </a:solidFill>
            </a:rPr>
            <a:t>构造</a:t>
          </a:r>
          <a:endParaRPr lang="en-US" altLang="zh-CN" b="1" dirty="0" smtClean="0">
            <a:solidFill>
              <a:schemeClr val="tx1"/>
            </a:solidFill>
          </a:endParaRPr>
        </a:p>
        <a:p>
          <a:pPr lvl="0">
            <a:lnSpc>
              <a:spcPct val="100000"/>
            </a:lnSpc>
            <a:spcBef>
              <a:spcPct val="0"/>
            </a:spcBef>
            <a:spcAft>
              <a:spcPct val="35000"/>
            </a:spcAft>
          </a:pPr>
          <a:r>
            <a:rPr lang="zh-CN" b="1" dirty="0" smtClean="0">
              <a:solidFill>
                <a:schemeClr val="tx1"/>
              </a:solidFill>
            </a:rPr>
            <a:t>矩阵</a:t>
          </a:r>
          <a:endParaRPr lang="zh-CN" altLang="en-US" b="1" dirty="0" smtClean="0">
            <a:solidFill>
              <a:schemeClr val="tx1"/>
            </a:solidFill>
          </a:endParaRPr>
        </a:p>
      </dsp:txBody>
      <dsp:txXfrm>
        <a:off x="2022245" y="1101794"/>
        <a:ext cx="2527806" cy="1011122"/>
      </dsp:txXfrm>
    </dsp:sp>
    <dsp:sp modelId="{A226B65E-22DD-434D-A15F-D8CC7D025259}">
      <dsp:nvSpPr>
        <dsp:cNvPr id="5" name="燕尾形 4"/>
        <dsp:cNvSpPr/>
      </dsp:nvSpPr>
      <dsp:spPr bwMode="white">
        <a:xfrm>
          <a:off x="4044490" y="1101794"/>
          <a:ext cx="2527806" cy="1011122"/>
        </a:xfrm>
        <a:prstGeom prst="chevron">
          <a:avLst/>
        </a:prstGeom>
      </dsp:spPr>
      <dsp:style>
        <a:lnRef idx="3">
          <a:schemeClr val="lt1"/>
        </a:lnRef>
        <a:fillRef idx="1">
          <a:schemeClr val="accent1"/>
        </a:fillRef>
        <a:effectRef idx="1">
          <a:scrgbClr r="0" g="0" b="0"/>
        </a:effectRef>
        <a:fontRef idx="minor">
          <a:schemeClr val="lt1"/>
        </a:fontRef>
      </dsp:style>
      <dsp:txBody>
        <a:bodyPr vert="horz" wrap="square" lIns="96012" tIns="64008" rIns="32004" bIns="64008"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b="1" dirty="0" smtClean="0">
              <a:solidFill>
                <a:schemeClr val="tx1"/>
              </a:solidFill>
            </a:rPr>
            <a:t>制定</a:t>
          </a:r>
          <a:endParaRPr lang="en-US" altLang="zh-CN" b="1" dirty="0" smtClean="0">
            <a:solidFill>
              <a:schemeClr val="tx1"/>
            </a:solidFill>
          </a:endParaRPr>
        </a:p>
        <a:p>
          <a:pPr lvl="0">
            <a:lnSpc>
              <a:spcPct val="100000"/>
            </a:lnSpc>
            <a:spcBef>
              <a:spcPct val="0"/>
            </a:spcBef>
            <a:spcAft>
              <a:spcPct val="35000"/>
            </a:spcAft>
          </a:pPr>
          <a:r>
            <a:rPr lang="zh-CN" b="1" dirty="0" smtClean="0">
              <a:solidFill>
                <a:schemeClr val="tx1"/>
              </a:solidFill>
            </a:rPr>
            <a:t>计划</a:t>
          </a:r>
          <a:endParaRPr lang="zh-CN" altLang="en-US" b="1" dirty="0" smtClean="0">
            <a:solidFill>
              <a:schemeClr val="tx1"/>
            </a:solidFill>
          </a:endParaRPr>
        </a:p>
      </dsp:txBody>
      <dsp:txXfrm>
        <a:off x="4044490" y="1101794"/>
        <a:ext cx="2527806" cy="1011122"/>
      </dsp:txXfrm>
    </dsp:sp>
  </dsp:spTree>
</dsp:drawing>
</file>

<file path=ppt/diagrams/drawing7.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3841115"/>
        <a:chOff x="0" y="0"/>
        <a:chExt cx="6096000" cy="3841115"/>
      </a:xfrm>
    </dsp:grpSpPr>
    <dsp:sp modelId="{BBB46459-14D5-4E4E-B239-57A13AD6DA7F}">
      <dsp:nvSpPr>
        <dsp:cNvPr id="3" name="梯形 2"/>
        <dsp:cNvSpPr/>
      </dsp:nvSpPr>
      <dsp:spPr bwMode="white">
        <a:xfrm>
          <a:off x="2032000" y="0"/>
          <a:ext cx="2032000" cy="1280372"/>
        </a:xfrm>
        <a:prstGeom prst="trapezoid">
          <a:avLst>
            <a:gd name="adj" fmla="val 79351"/>
          </a:avLst>
        </a:prstGeom>
      </dsp:spPr>
      <dsp:style>
        <a:lnRef idx="2">
          <a:schemeClr val="lt1"/>
        </a:lnRef>
        <a:fillRef idx="1">
          <a:schemeClr val="accent1"/>
        </a:fillRef>
        <a:effectRef idx="0">
          <a:scrgbClr r="0" g="0" b="0"/>
        </a:effectRef>
        <a:fontRef idx="minor">
          <a:schemeClr val="lt1"/>
        </a:fontRef>
      </dsp:style>
      <dsp:txBody>
        <a:bodyPr vert="horz" wrap="square" lIns="35560" tIns="35560" rIns="35560" bIns="355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70000"/>
            </a:lnSpc>
            <a:spcBef>
              <a:spcPct val="0"/>
            </a:spcBef>
            <a:spcAft>
              <a:spcPct val="35000"/>
            </a:spcAft>
          </a:pPr>
          <a:endParaRPr lang="zh-CN" altLang="en-US" sz="2800" dirty="0" smtClean="0">
            <a:solidFill>
              <a:schemeClr val="tx1"/>
            </a:solidFill>
          </a:endParaRPr>
        </a:p>
        <a:p>
          <a:pPr lvl="0">
            <a:lnSpc>
              <a:spcPct val="70000"/>
            </a:lnSpc>
            <a:spcBef>
              <a:spcPct val="0"/>
            </a:spcBef>
            <a:spcAft>
              <a:spcPct val="35000"/>
            </a:spcAft>
          </a:pPr>
          <a:r>
            <a:rPr lang="zh-CN" altLang="en-US" sz="2800" dirty="0" smtClean="0">
              <a:solidFill>
                <a:schemeClr val="tx1"/>
              </a:solidFill>
            </a:rPr>
            <a:t>公司</a:t>
          </a:r>
          <a:endParaRPr lang="zh-CN" altLang="en-US" sz="2800" dirty="0" smtClean="0">
            <a:solidFill>
              <a:schemeClr val="tx1"/>
            </a:solidFill>
          </a:endParaRPr>
        </a:p>
        <a:p>
          <a:pPr lvl="0">
            <a:lnSpc>
              <a:spcPct val="70000"/>
            </a:lnSpc>
            <a:spcBef>
              <a:spcPct val="0"/>
            </a:spcBef>
            <a:spcAft>
              <a:spcPct val="35000"/>
            </a:spcAft>
          </a:pPr>
          <a:r>
            <a:rPr lang="zh-CN" altLang="en-US" sz="2800" dirty="0" smtClean="0">
              <a:solidFill>
                <a:schemeClr val="tx1"/>
              </a:solidFill>
            </a:rPr>
            <a:t>层战略</a:t>
          </a:r>
          <a:endParaRPr lang="zh-CN" altLang="en-US" sz="2800" dirty="0">
            <a:solidFill>
              <a:schemeClr val="tx1"/>
            </a:solidFill>
          </a:endParaRPr>
        </a:p>
      </dsp:txBody>
      <dsp:txXfrm>
        <a:off x="2032000" y="0"/>
        <a:ext cx="2032000" cy="1280372"/>
      </dsp:txXfrm>
    </dsp:sp>
    <dsp:sp modelId="{071DDEF5-77CE-41E8-A52F-F2618742FC9A}">
      <dsp:nvSpPr>
        <dsp:cNvPr id="4" name="梯形 3"/>
        <dsp:cNvSpPr/>
      </dsp:nvSpPr>
      <dsp:spPr bwMode="white">
        <a:xfrm>
          <a:off x="1016000" y="1280372"/>
          <a:ext cx="4064000" cy="1280372"/>
        </a:xfrm>
        <a:prstGeom prst="trapezoid">
          <a:avLst>
            <a:gd name="adj" fmla="val 79351"/>
          </a:avLst>
        </a:prstGeom>
      </dsp:spPr>
      <dsp:style>
        <a:lnRef idx="2">
          <a:schemeClr val="lt1"/>
        </a:lnRef>
        <a:fillRef idx="1">
          <a:schemeClr val="accent1"/>
        </a:fillRef>
        <a:effectRef idx="0">
          <a:scrgbClr r="0" g="0" b="0"/>
        </a:effectRef>
        <a:fontRef idx="minor">
          <a:schemeClr val="lt1"/>
        </a:fontRef>
      </dsp:style>
      <dsp:txBody>
        <a:bodyPr lIns="35560" tIns="35560" rIns="35560" bIns="355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800" dirty="0" smtClean="0">
              <a:solidFill>
                <a:schemeClr val="tx1"/>
              </a:solidFill>
            </a:rPr>
            <a:t>业务层战略</a:t>
          </a:r>
          <a:endParaRPr lang="zh-CN" altLang="en-US" sz="2800" dirty="0">
            <a:solidFill>
              <a:schemeClr val="tx1"/>
            </a:solidFill>
          </a:endParaRPr>
        </a:p>
      </dsp:txBody>
      <dsp:txXfrm>
        <a:off x="1016000" y="1280372"/>
        <a:ext cx="4064000" cy="1280372"/>
      </dsp:txXfrm>
    </dsp:sp>
    <dsp:sp modelId="{BF9B5376-A175-4B0E-8A85-D75941B30FB0}">
      <dsp:nvSpPr>
        <dsp:cNvPr id="5" name="梯形 4"/>
        <dsp:cNvSpPr/>
      </dsp:nvSpPr>
      <dsp:spPr bwMode="white">
        <a:xfrm>
          <a:off x="0" y="2560743"/>
          <a:ext cx="6096000" cy="1280372"/>
        </a:xfrm>
        <a:prstGeom prst="trapezoid">
          <a:avLst>
            <a:gd name="adj" fmla="val 79351"/>
          </a:avLst>
        </a:prstGeom>
      </dsp:spPr>
      <dsp:style>
        <a:lnRef idx="2">
          <a:schemeClr val="lt1"/>
        </a:lnRef>
        <a:fillRef idx="1">
          <a:schemeClr val="accent1"/>
        </a:fillRef>
        <a:effectRef idx="0">
          <a:scrgbClr r="0" g="0" b="0"/>
        </a:effectRef>
        <a:fontRef idx="minor">
          <a:schemeClr val="lt1"/>
        </a:fontRef>
      </dsp:style>
      <dsp:txBody>
        <a:bodyPr lIns="35560" tIns="35560" rIns="35560" bIns="355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800" dirty="0" smtClean="0">
              <a:solidFill>
                <a:schemeClr val="tx1"/>
              </a:solidFill>
            </a:rPr>
            <a:t>职能层战略</a:t>
          </a:r>
          <a:endParaRPr lang="zh-CN" altLang="en-US" sz="2800" dirty="0">
            <a:solidFill>
              <a:schemeClr val="tx1"/>
            </a:solidFill>
          </a:endParaRPr>
        </a:p>
      </dsp:txBody>
      <dsp:txXfrm>
        <a:off x="0" y="2560743"/>
        <a:ext cx="6096000" cy="1280372"/>
      </dsp:txXfrm>
    </dsp:sp>
  </dsp:spTree>
</dsp:drawing>
</file>

<file path=ppt/diagrams/drawing8.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643866" cy="5143536"/>
        <a:chOff x="0" y="0"/>
        <a:chExt cx="7643866" cy="5143536"/>
      </a:xfrm>
    </dsp:grpSpPr>
    <dsp:sp modelId="{167A2AAA-AD75-4114-8832-FB6E38B287E8}">
      <dsp:nvSpPr>
        <dsp:cNvPr id="3" name="圆角矩形 2"/>
        <dsp:cNvSpPr/>
      </dsp:nvSpPr>
      <dsp:spPr bwMode="white">
        <a:xfrm>
          <a:off x="2904261" y="0"/>
          <a:ext cx="2828827" cy="712212"/>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8580" tIns="68580" rIns="68580" bIns="6858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sz="1800" dirty="0" smtClean="0"/>
            <a:t>公司层战略</a:t>
          </a:r>
          <a:endParaRPr lang="zh-CN" altLang="en-US" sz="1800" dirty="0"/>
        </a:p>
      </dsp:txBody>
      <dsp:txXfrm>
        <a:off x="2904261" y="0"/>
        <a:ext cx="2828827" cy="712212"/>
      </dsp:txXfrm>
    </dsp:sp>
    <dsp:sp modelId="{CF550936-2B6E-4506-AAD2-A1F4C0EDBAAF}">
      <dsp:nvSpPr>
        <dsp:cNvPr id="4" name="任意多边形 3"/>
        <dsp:cNvSpPr/>
      </dsp:nvSpPr>
      <dsp:spPr bwMode="white">
        <a:xfrm>
          <a:off x="1922962" y="712212"/>
          <a:ext cx="2395712" cy="284885"/>
        </a:xfrm>
        <a:custGeom>
          <a:avLst/>
          <a:gdLst/>
          <a:ahLst/>
          <a:cxnLst/>
          <a:pathLst>
            <a:path w="3773" h="449">
              <a:moveTo>
                <a:pt x="3773" y="0"/>
              </a:moveTo>
              <a:lnTo>
                <a:pt x="3773" y="224"/>
              </a:lnTo>
              <a:lnTo>
                <a:pt x="0" y="224"/>
              </a:lnTo>
              <a:lnTo>
                <a:pt x="0" y="449"/>
              </a:lnTo>
            </a:path>
          </a:pathLst>
        </a:custGeom>
      </dsp:spPr>
      <dsp:style>
        <a:lnRef idx="2">
          <a:schemeClr val="accent1">
            <a:shade val="60000"/>
          </a:schemeClr>
        </a:lnRef>
        <a:fillRef idx="0">
          <a:schemeClr val="accent1"/>
        </a:fillRef>
        <a:effectRef idx="0">
          <a:scrgbClr r="0" g="0" b="0"/>
        </a:effectRef>
        <a:fontRef idx="minor"/>
      </dsp:style>
      <dsp:txXfrm>
        <a:off x="1922962" y="712212"/>
        <a:ext cx="2395712" cy="284885"/>
      </dsp:txXfrm>
    </dsp:sp>
    <dsp:sp modelId="{6D111A52-F17A-4D07-84A7-A6A0C8F10CBB}">
      <dsp:nvSpPr>
        <dsp:cNvPr id="5" name="圆角矩形 4"/>
        <dsp:cNvSpPr/>
      </dsp:nvSpPr>
      <dsp:spPr bwMode="white">
        <a:xfrm>
          <a:off x="993482" y="997097"/>
          <a:ext cx="1858960" cy="712212"/>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dirty="0" smtClean="0"/>
            <a:t>总战略框架</a:t>
          </a:r>
          <a:endParaRPr lang="zh-CN" altLang="en-US" dirty="0"/>
        </a:p>
      </dsp:txBody>
      <dsp:txXfrm>
        <a:off x="993482" y="997097"/>
        <a:ext cx="1858960" cy="712212"/>
      </dsp:txXfrm>
    </dsp:sp>
    <dsp:sp modelId="{C39D3551-D4AE-48CB-BF26-019311B5090C}">
      <dsp:nvSpPr>
        <dsp:cNvPr id="6" name="任意多边形 5"/>
        <dsp:cNvSpPr/>
      </dsp:nvSpPr>
      <dsp:spPr bwMode="white">
        <a:xfrm>
          <a:off x="534156" y="1709308"/>
          <a:ext cx="1388806" cy="284885"/>
        </a:xfrm>
        <a:custGeom>
          <a:avLst/>
          <a:gdLst/>
          <a:ahLst/>
          <a:cxnLst/>
          <a:pathLst>
            <a:path w="2187" h="449">
              <a:moveTo>
                <a:pt x="2187" y="0"/>
              </a:moveTo>
              <a:lnTo>
                <a:pt x="2187" y="224"/>
              </a:lnTo>
              <a:lnTo>
                <a:pt x="0" y="224"/>
              </a:lnTo>
              <a:lnTo>
                <a:pt x="0" y="449"/>
              </a:lnTo>
            </a:path>
          </a:pathLst>
        </a:custGeom>
      </dsp:spPr>
      <dsp:style>
        <a:lnRef idx="2">
          <a:schemeClr val="accent1">
            <a:shade val="80000"/>
          </a:schemeClr>
        </a:lnRef>
        <a:fillRef idx="0">
          <a:schemeClr val="accent1"/>
        </a:fillRef>
        <a:effectRef idx="0">
          <a:scrgbClr r="0" g="0" b="0"/>
        </a:effectRef>
        <a:fontRef idx="minor"/>
      </dsp:style>
      <dsp:txXfrm>
        <a:off x="534156" y="1709308"/>
        <a:ext cx="1388806" cy="284885"/>
      </dsp:txXfrm>
    </dsp:sp>
    <dsp:sp modelId="{078E4440-D47C-47C3-90FD-A4516CCBA845}">
      <dsp:nvSpPr>
        <dsp:cNvPr id="7" name="圆角矩形 6"/>
        <dsp:cNvSpPr/>
      </dsp:nvSpPr>
      <dsp:spPr bwMode="white">
        <a:xfrm>
          <a:off x="0" y="1994193"/>
          <a:ext cx="1068312" cy="712212"/>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dirty="0" smtClean="0"/>
            <a:t>增长型</a:t>
          </a:r>
          <a:endParaRPr lang="zh-CN" altLang="en-US" dirty="0"/>
        </a:p>
      </dsp:txBody>
      <dsp:txXfrm>
        <a:off x="0" y="1994193"/>
        <a:ext cx="1068312" cy="712212"/>
      </dsp:txXfrm>
    </dsp:sp>
    <dsp:sp modelId="{E00C0272-D706-4097-908C-D934DCEFD7E6}">
      <dsp:nvSpPr>
        <dsp:cNvPr id="8" name="任意多边形 7"/>
        <dsp:cNvSpPr/>
      </dsp:nvSpPr>
      <dsp:spPr bwMode="white">
        <a:xfrm>
          <a:off x="1922962" y="1709308"/>
          <a:ext cx="0" cy="284885"/>
        </a:xfrm>
        <a:custGeom>
          <a:avLst/>
          <a:gdLst/>
          <a:ahLst/>
          <a:cxnLst/>
          <a:pathLst>
            <a:path h="449">
              <a:moveTo>
                <a:pt x="0" y="0"/>
              </a:moveTo>
              <a:lnTo>
                <a:pt x="0" y="224"/>
              </a:lnTo>
              <a:lnTo>
                <a:pt x="0" y="224"/>
              </a:lnTo>
              <a:lnTo>
                <a:pt x="0" y="449"/>
              </a:lnTo>
            </a:path>
          </a:pathLst>
        </a:custGeom>
      </dsp:spPr>
      <dsp:style>
        <a:lnRef idx="2">
          <a:schemeClr val="accent1">
            <a:shade val="80000"/>
          </a:schemeClr>
        </a:lnRef>
        <a:fillRef idx="0">
          <a:schemeClr val="accent1"/>
        </a:fillRef>
        <a:effectRef idx="0">
          <a:scrgbClr r="0" g="0" b="0"/>
        </a:effectRef>
        <a:fontRef idx="minor"/>
      </dsp:style>
      <dsp:txXfrm>
        <a:off x="1922962" y="1709308"/>
        <a:ext cx="0" cy="284885"/>
      </dsp:txXfrm>
    </dsp:sp>
    <dsp:sp modelId="{EF6C6255-E31C-4450-9EB9-6888FF6D32D8}">
      <dsp:nvSpPr>
        <dsp:cNvPr id="9" name="圆角矩形 8"/>
        <dsp:cNvSpPr/>
      </dsp:nvSpPr>
      <dsp:spPr bwMode="white">
        <a:xfrm>
          <a:off x="1388806" y="1994193"/>
          <a:ext cx="1068312" cy="712212"/>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dirty="0" smtClean="0"/>
            <a:t>一体化</a:t>
          </a:r>
          <a:endParaRPr lang="zh-CN" altLang="en-US" dirty="0"/>
        </a:p>
      </dsp:txBody>
      <dsp:txXfrm>
        <a:off x="1388806" y="1994193"/>
        <a:ext cx="1068312" cy="712212"/>
      </dsp:txXfrm>
    </dsp:sp>
    <dsp:sp modelId="{8E79044D-5359-46BA-A9AA-2EA9CE862354}">
      <dsp:nvSpPr>
        <dsp:cNvPr id="10" name="任意多边形 9"/>
        <dsp:cNvSpPr/>
      </dsp:nvSpPr>
      <dsp:spPr bwMode="white">
        <a:xfrm>
          <a:off x="1922962" y="1709308"/>
          <a:ext cx="1388806" cy="284885"/>
        </a:xfrm>
        <a:custGeom>
          <a:avLst/>
          <a:gdLst/>
          <a:ahLst/>
          <a:cxnLst/>
          <a:pathLst>
            <a:path w="2187" h="449">
              <a:moveTo>
                <a:pt x="0" y="0"/>
              </a:moveTo>
              <a:lnTo>
                <a:pt x="0" y="224"/>
              </a:lnTo>
              <a:lnTo>
                <a:pt x="2187" y="224"/>
              </a:lnTo>
              <a:lnTo>
                <a:pt x="2187" y="449"/>
              </a:lnTo>
            </a:path>
          </a:pathLst>
        </a:custGeom>
      </dsp:spPr>
      <dsp:style>
        <a:lnRef idx="2">
          <a:schemeClr val="accent1">
            <a:shade val="80000"/>
          </a:schemeClr>
        </a:lnRef>
        <a:fillRef idx="0">
          <a:schemeClr val="accent1"/>
        </a:fillRef>
        <a:effectRef idx="0">
          <a:scrgbClr r="0" g="0" b="0"/>
        </a:effectRef>
        <a:fontRef idx="minor"/>
      </dsp:style>
      <dsp:txXfrm>
        <a:off x="1922962" y="1709308"/>
        <a:ext cx="1388806" cy="284885"/>
      </dsp:txXfrm>
    </dsp:sp>
    <dsp:sp modelId="{689A7074-7636-4074-9276-449EABA3532D}">
      <dsp:nvSpPr>
        <dsp:cNvPr id="11" name="圆角矩形 10"/>
        <dsp:cNvSpPr/>
      </dsp:nvSpPr>
      <dsp:spPr bwMode="white">
        <a:xfrm>
          <a:off x="2777612" y="1994193"/>
          <a:ext cx="1068312" cy="712212"/>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dirty="0" smtClean="0"/>
            <a:t>多元化</a:t>
          </a:r>
          <a:endParaRPr lang="zh-CN" altLang="en-US" dirty="0"/>
        </a:p>
      </dsp:txBody>
      <dsp:txXfrm>
        <a:off x="2777612" y="1994193"/>
        <a:ext cx="1068312" cy="712212"/>
      </dsp:txXfrm>
    </dsp:sp>
    <dsp:sp modelId="{0BFE8D50-AC41-4F92-8A10-0BC91BCE63E0}">
      <dsp:nvSpPr>
        <dsp:cNvPr id="12" name="任意多边形 11"/>
        <dsp:cNvSpPr/>
      </dsp:nvSpPr>
      <dsp:spPr bwMode="white">
        <a:xfrm>
          <a:off x="4318674" y="712212"/>
          <a:ext cx="1076303" cy="284885"/>
        </a:xfrm>
        <a:custGeom>
          <a:avLst/>
          <a:gdLst/>
          <a:ahLst/>
          <a:cxnLst/>
          <a:pathLst>
            <a:path w="1695" h="449">
              <a:moveTo>
                <a:pt x="0" y="0"/>
              </a:moveTo>
              <a:lnTo>
                <a:pt x="0" y="224"/>
              </a:lnTo>
              <a:lnTo>
                <a:pt x="1695" y="224"/>
              </a:lnTo>
              <a:lnTo>
                <a:pt x="1695" y="449"/>
              </a:lnTo>
            </a:path>
          </a:pathLst>
        </a:custGeom>
      </dsp:spPr>
      <dsp:style>
        <a:lnRef idx="2">
          <a:schemeClr val="accent1">
            <a:shade val="60000"/>
          </a:schemeClr>
        </a:lnRef>
        <a:fillRef idx="0">
          <a:schemeClr val="accent1"/>
        </a:fillRef>
        <a:effectRef idx="0">
          <a:scrgbClr r="0" g="0" b="0"/>
        </a:effectRef>
        <a:fontRef idx="minor"/>
      </dsp:style>
      <dsp:txXfrm>
        <a:off x="4318674" y="712212"/>
        <a:ext cx="1076303" cy="284885"/>
      </dsp:txXfrm>
    </dsp:sp>
    <dsp:sp modelId="{9F5DE708-A49C-4CAD-84BA-8AC113BD5281}">
      <dsp:nvSpPr>
        <dsp:cNvPr id="13" name="圆角矩形 12"/>
        <dsp:cNvSpPr/>
      </dsp:nvSpPr>
      <dsp:spPr bwMode="white">
        <a:xfrm>
          <a:off x="4534895" y="997097"/>
          <a:ext cx="1720165" cy="712212"/>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dirty="0" smtClean="0"/>
            <a:t>紧缩型战略</a:t>
          </a:r>
          <a:endParaRPr lang="zh-CN" altLang="en-US" dirty="0"/>
        </a:p>
      </dsp:txBody>
      <dsp:txXfrm>
        <a:off x="4534895" y="997097"/>
        <a:ext cx="1720165" cy="712212"/>
      </dsp:txXfrm>
    </dsp:sp>
    <dsp:sp modelId="{2CE4AA7D-6C1B-4BBC-AB48-C29FE5437F55}">
      <dsp:nvSpPr>
        <dsp:cNvPr id="14" name="任意多边形 13"/>
        <dsp:cNvSpPr/>
      </dsp:nvSpPr>
      <dsp:spPr bwMode="white">
        <a:xfrm>
          <a:off x="4700575" y="1709308"/>
          <a:ext cx="694403" cy="284885"/>
        </a:xfrm>
        <a:custGeom>
          <a:avLst/>
          <a:gdLst/>
          <a:ahLst/>
          <a:cxnLst/>
          <a:pathLst>
            <a:path w="1094" h="449">
              <a:moveTo>
                <a:pt x="1094" y="0"/>
              </a:moveTo>
              <a:lnTo>
                <a:pt x="1094" y="224"/>
              </a:lnTo>
              <a:lnTo>
                <a:pt x="0" y="224"/>
              </a:lnTo>
              <a:lnTo>
                <a:pt x="0" y="449"/>
              </a:lnTo>
            </a:path>
          </a:pathLst>
        </a:custGeom>
      </dsp:spPr>
      <dsp:style>
        <a:lnRef idx="2">
          <a:schemeClr val="accent1">
            <a:shade val="80000"/>
          </a:schemeClr>
        </a:lnRef>
        <a:fillRef idx="0">
          <a:schemeClr val="accent1"/>
        </a:fillRef>
        <a:effectRef idx="0">
          <a:scrgbClr r="0" g="0" b="0"/>
        </a:effectRef>
        <a:fontRef idx="minor"/>
      </dsp:style>
      <dsp:txXfrm>
        <a:off x="4700575" y="1709308"/>
        <a:ext cx="694403" cy="284885"/>
      </dsp:txXfrm>
    </dsp:sp>
    <dsp:sp modelId="{B476CAF9-291C-4010-8441-74272B518E82}">
      <dsp:nvSpPr>
        <dsp:cNvPr id="15" name="圆角矩形 14"/>
        <dsp:cNvSpPr/>
      </dsp:nvSpPr>
      <dsp:spPr bwMode="white">
        <a:xfrm>
          <a:off x="4166418" y="1994193"/>
          <a:ext cx="1068312" cy="712212"/>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dirty="0" smtClean="0"/>
            <a:t>收获型</a:t>
          </a:r>
          <a:endParaRPr lang="zh-CN" altLang="en-US" dirty="0"/>
        </a:p>
      </dsp:txBody>
      <dsp:txXfrm>
        <a:off x="4166418" y="1994193"/>
        <a:ext cx="1068312" cy="712212"/>
      </dsp:txXfrm>
    </dsp:sp>
    <dsp:sp modelId="{1EDFA112-674B-4CF3-AE29-83F7F5A0A3D9}">
      <dsp:nvSpPr>
        <dsp:cNvPr id="16" name="任意多边形 15"/>
        <dsp:cNvSpPr/>
      </dsp:nvSpPr>
      <dsp:spPr bwMode="white">
        <a:xfrm>
          <a:off x="5394978" y="1709308"/>
          <a:ext cx="694403" cy="284885"/>
        </a:xfrm>
        <a:custGeom>
          <a:avLst/>
          <a:gdLst/>
          <a:ahLst/>
          <a:cxnLst/>
          <a:pathLst>
            <a:path w="1094" h="449">
              <a:moveTo>
                <a:pt x="0" y="0"/>
              </a:moveTo>
              <a:lnTo>
                <a:pt x="0" y="224"/>
              </a:lnTo>
              <a:lnTo>
                <a:pt x="1094" y="224"/>
              </a:lnTo>
              <a:lnTo>
                <a:pt x="1094" y="449"/>
              </a:lnTo>
            </a:path>
          </a:pathLst>
        </a:custGeom>
      </dsp:spPr>
      <dsp:style>
        <a:lnRef idx="2">
          <a:schemeClr val="accent1">
            <a:shade val="80000"/>
          </a:schemeClr>
        </a:lnRef>
        <a:fillRef idx="0">
          <a:schemeClr val="accent1"/>
        </a:fillRef>
        <a:effectRef idx="0">
          <a:scrgbClr r="0" g="0" b="0"/>
        </a:effectRef>
        <a:fontRef idx="minor"/>
      </dsp:style>
      <dsp:txXfrm>
        <a:off x="5394978" y="1709308"/>
        <a:ext cx="694403" cy="284885"/>
      </dsp:txXfrm>
    </dsp:sp>
    <dsp:sp modelId="{EDEDB501-C37B-45C3-91FD-B32C0C7E2717}">
      <dsp:nvSpPr>
        <dsp:cNvPr id="17" name="圆角矩形 16"/>
        <dsp:cNvSpPr/>
      </dsp:nvSpPr>
      <dsp:spPr bwMode="white">
        <a:xfrm>
          <a:off x="5555224" y="1994193"/>
          <a:ext cx="1068312" cy="712212"/>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dirty="0" smtClean="0"/>
            <a:t>放弃型</a:t>
          </a:r>
          <a:endParaRPr lang="zh-CN" altLang="en-US" dirty="0"/>
        </a:p>
      </dsp:txBody>
      <dsp:txXfrm>
        <a:off x="5555224" y="1994193"/>
        <a:ext cx="1068312" cy="712212"/>
      </dsp:txXfrm>
    </dsp:sp>
    <dsp:sp modelId="{28E5C47A-BC55-4309-A81A-68944D846776}">
      <dsp:nvSpPr>
        <dsp:cNvPr id="18" name="任意多边形 17"/>
        <dsp:cNvSpPr/>
      </dsp:nvSpPr>
      <dsp:spPr bwMode="white">
        <a:xfrm>
          <a:off x="4318674" y="712212"/>
          <a:ext cx="2791036" cy="284885"/>
        </a:xfrm>
        <a:custGeom>
          <a:avLst/>
          <a:gdLst/>
          <a:ahLst/>
          <a:cxnLst/>
          <a:pathLst>
            <a:path w="4395" h="449">
              <a:moveTo>
                <a:pt x="0" y="0"/>
              </a:moveTo>
              <a:lnTo>
                <a:pt x="0" y="224"/>
              </a:lnTo>
              <a:lnTo>
                <a:pt x="4395" y="224"/>
              </a:lnTo>
              <a:lnTo>
                <a:pt x="4395" y="449"/>
              </a:lnTo>
            </a:path>
          </a:pathLst>
        </a:custGeom>
      </dsp:spPr>
      <dsp:style>
        <a:lnRef idx="2">
          <a:schemeClr val="accent1">
            <a:shade val="60000"/>
          </a:schemeClr>
        </a:lnRef>
        <a:fillRef idx="0">
          <a:schemeClr val="accent1"/>
        </a:fillRef>
        <a:effectRef idx="0">
          <a:scrgbClr r="0" g="0" b="0"/>
        </a:effectRef>
        <a:fontRef idx="minor"/>
      </dsp:style>
      <dsp:txXfrm>
        <a:off x="4318674" y="712212"/>
        <a:ext cx="2791036" cy="284885"/>
      </dsp:txXfrm>
    </dsp:sp>
    <dsp:sp modelId="{ED10356A-1574-412F-98C0-6196E2C581B2}">
      <dsp:nvSpPr>
        <dsp:cNvPr id="19" name="圆角矩形 18"/>
        <dsp:cNvSpPr/>
      </dsp:nvSpPr>
      <dsp:spPr bwMode="white">
        <a:xfrm>
          <a:off x="6575554" y="997097"/>
          <a:ext cx="1068312" cy="712212"/>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dirty="0" smtClean="0"/>
            <a:t>稳定型战略</a:t>
          </a:r>
          <a:endParaRPr lang="zh-CN" altLang="en-US" dirty="0"/>
        </a:p>
      </dsp:txBody>
      <dsp:txXfrm>
        <a:off x="6575554" y="997097"/>
        <a:ext cx="1068312" cy="712212"/>
      </dsp:txXfrm>
    </dsp:sp>
  </dsp:spTree>
</dsp:drawing>
</file>

<file path=ppt/diagrams/drawing9.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4064000"/>
        <a:chOff x="0" y="0"/>
        <a:chExt cx="6096000" cy="4064000"/>
      </a:xfrm>
    </dsp:grpSpPr>
    <dsp:sp modelId="{9F06CF44-5F54-4AE0-A08E-E146957BFB95}">
      <dsp:nvSpPr>
        <dsp:cNvPr id="3" name="上箭头 2"/>
        <dsp:cNvSpPr/>
      </dsp:nvSpPr>
      <dsp:spPr bwMode="white">
        <a:xfrm>
          <a:off x="3353" y="0"/>
          <a:ext cx="2011680" cy="1950720"/>
        </a:xfrm>
        <a:prstGeom prst="upArrow">
          <a:avLst/>
        </a:prstGeom>
      </dsp:spPr>
      <dsp:style>
        <a:lnRef idx="2">
          <a:schemeClr val="lt1"/>
        </a:lnRef>
        <a:fillRef idx="1">
          <a:schemeClr val="accent1"/>
        </a:fillRef>
        <a:effectRef idx="0">
          <a:scrgbClr r="0" g="0" b="0"/>
        </a:effectRef>
        <a:fontRef idx="minor">
          <a:schemeClr val="lt1"/>
        </a:fontRef>
      </dsp:style>
      <dsp:txXfrm>
        <a:off x="3353" y="0"/>
        <a:ext cx="2011680" cy="1950720"/>
      </dsp:txXfrm>
    </dsp:sp>
    <dsp:sp modelId="{2552BEE4-BF3E-445E-A6BD-3A73C962F8BA}">
      <dsp:nvSpPr>
        <dsp:cNvPr id="4" name="矩形 3"/>
        <dsp:cNvSpPr/>
      </dsp:nvSpPr>
      <dsp:spPr bwMode="white">
        <a:xfrm>
          <a:off x="2075383" y="0"/>
          <a:ext cx="3413760" cy="1950720"/>
        </a:xfrm>
        <a:prstGeom prst="rect">
          <a:avLst/>
        </a:prstGeom>
      </dsp:spPr>
      <dsp:style>
        <a:lnRef idx="0">
          <a:schemeClr val="dk1">
            <a:alpha val="0"/>
          </a:schemeClr>
        </a:lnRef>
        <a:fillRef idx="0">
          <a:schemeClr val="lt1">
            <a:alpha val="0"/>
          </a:schemeClr>
        </a:fillRef>
        <a:effectRef idx="0">
          <a:scrgbClr r="0" g="0" b="0"/>
        </a:effectRef>
        <a:fontRef idx="minor"/>
      </dsp:style>
      <dsp:txBody>
        <a:bodyPr lIns="227584" tIns="0" rIns="227584" bIns="227584"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zh-CN" altLang="en-US" sz="3200" dirty="0" smtClean="0">
              <a:solidFill>
                <a:schemeClr val="tx1"/>
              </a:solidFill>
            </a:rPr>
            <a:t>波士顿矩阵</a:t>
          </a:r>
          <a:endParaRPr lang="zh-CN" altLang="en-US" sz="3200" dirty="0">
            <a:solidFill>
              <a:schemeClr val="tx1"/>
            </a:solidFill>
          </a:endParaRPr>
        </a:p>
      </dsp:txBody>
      <dsp:txXfrm>
        <a:off x="2075383" y="0"/>
        <a:ext cx="3413760" cy="1950720"/>
      </dsp:txXfrm>
    </dsp:sp>
    <dsp:sp modelId="{1A613904-79D7-493D-91B7-B9D500338194}">
      <dsp:nvSpPr>
        <dsp:cNvPr id="5" name="下箭头 4"/>
        <dsp:cNvSpPr/>
      </dsp:nvSpPr>
      <dsp:spPr bwMode="white">
        <a:xfrm>
          <a:off x="606857" y="2113280"/>
          <a:ext cx="2011680" cy="1950720"/>
        </a:xfrm>
        <a:prstGeom prst="downArrow">
          <a:avLst/>
        </a:prstGeom>
      </dsp:spPr>
      <dsp:style>
        <a:lnRef idx="2">
          <a:schemeClr val="lt1"/>
        </a:lnRef>
        <a:fillRef idx="1">
          <a:schemeClr val="accent1"/>
        </a:fillRef>
        <a:effectRef idx="0">
          <a:scrgbClr r="0" g="0" b="0"/>
        </a:effectRef>
        <a:fontRef idx="minor">
          <a:schemeClr val="lt1"/>
        </a:fontRef>
      </dsp:style>
      <dsp:txXfrm>
        <a:off x="606857" y="2113280"/>
        <a:ext cx="2011680" cy="1950720"/>
      </dsp:txXfrm>
    </dsp:sp>
    <dsp:sp modelId="{C924C688-0085-4C10-916B-16A5346E313C}">
      <dsp:nvSpPr>
        <dsp:cNvPr id="6" name="矩形 5"/>
        <dsp:cNvSpPr/>
      </dsp:nvSpPr>
      <dsp:spPr bwMode="white">
        <a:xfrm>
          <a:off x="2678887" y="2113280"/>
          <a:ext cx="3413760" cy="1950720"/>
        </a:xfrm>
        <a:prstGeom prst="rect">
          <a:avLst/>
        </a:prstGeom>
      </dsp:spPr>
      <dsp:style>
        <a:lnRef idx="0">
          <a:schemeClr val="dk1">
            <a:alpha val="0"/>
          </a:schemeClr>
        </a:lnRef>
        <a:fillRef idx="0">
          <a:schemeClr val="lt1">
            <a:alpha val="0"/>
          </a:schemeClr>
        </a:fillRef>
        <a:effectRef idx="0">
          <a:scrgbClr r="0" g="0" b="0"/>
        </a:effectRef>
        <a:fontRef idx="minor"/>
      </dsp:style>
      <dsp:txBody>
        <a:bodyPr lIns="227584" tIns="0" rIns="227584" bIns="227584"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zh-CN" altLang="en-US" sz="3200" dirty="0" smtClean="0">
              <a:solidFill>
                <a:schemeClr val="tx1"/>
              </a:solidFill>
            </a:rPr>
            <a:t>    通用电气</a:t>
          </a:r>
          <a:endParaRPr lang="en-US" altLang="zh-CN" sz="3200" dirty="0" smtClean="0">
            <a:solidFill>
              <a:schemeClr val="tx1"/>
            </a:solidFill>
          </a:endParaRPr>
        </a:p>
        <a:p>
          <a:pPr lvl="0">
            <a:lnSpc>
              <a:spcPct val="100000"/>
            </a:lnSpc>
            <a:spcBef>
              <a:spcPct val="0"/>
            </a:spcBef>
            <a:spcAft>
              <a:spcPct val="35000"/>
            </a:spcAft>
          </a:pPr>
          <a:r>
            <a:rPr lang="zh-CN" altLang="en-US" sz="3200" dirty="0" smtClean="0">
              <a:solidFill>
                <a:schemeClr val="tx1"/>
              </a:solidFill>
            </a:rPr>
            <a:t>业务组合矩阵</a:t>
          </a:r>
          <a:endParaRPr lang="zh-CN" altLang="en-US" sz="3200" dirty="0">
            <a:solidFill>
              <a:schemeClr val="tx1"/>
            </a:solidFill>
          </a:endParaRPr>
        </a:p>
      </dsp:txBody>
      <dsp:txXfrm>
        <a:off x="2678887" y="2113280"/>
        <a:ext cx="3413760" cy="1950720"/>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ar" val="2.5"/>
      <dgm:param type="vertAlign" val="mid"/>
      <dgm:param type="horzAlign" val="ctr"/>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rSet qsTypeId="urn:microsoft.com/office/officeart/2005/8/quickstyle/simple5"/>
        </dgm:pt>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Sty" val="arr"/>
              <dgm:param type="endSty" val="noArr"/>
              <dgm:param type="begPts" val="auto"/>
              <dgm:param type="endPts" val="ct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varLst>
      <dgm:dir/>
      <dgm:resizeHandles/>
    </dgm:varLst>
    <dgm:alg type="composite"/>
    <dgm:shape xmlns:r="http://schemas.openxmlformats.org/officeDocument/2006/relationships" r:blip="">
      <dgm:adjLst/>
    </dgm:shape>
    <dgm:presOf/>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vertAlign" val="none"/>
      <dgm:param type="horz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type="mathMinus" r:blip="" rot="-5">
                <dgm:adjLst/>
              </dgm:shape>
            </dgm:if>
            <dgm:else name="Name13">
              <dgm:shape xmlns:r="http://schemas.openxmlformats.org/officeDocument/2006/relationships" type="mathMinus" r:blip="" rot="5">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rSet qsTypeId="urn:microsoft.com/office/officeart/2005/8/quickstyle/simple5"/>
        </dgm:pt>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rSet qsTypeId="urn:microsoft.com/office/officeart/2005/8/quickstyle/simple5"/>
        </dgm:pt>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rSet csTypeId="urn:microsoft.com/office/officeart/2005/8/colors/accent6_5"/>
        </dgm:pt>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rSet qsTypeId="urn:microsoft.com/office/officeart/2005/8/quickstyle/simple5"/>
        </dgm:pt>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rSet csTypeId="urn:microsoft.com/office/officeart/2005/8/colors/accent6_5"/>
        </dgm:pt>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Sty" val="arr"/>
              <dgm:param type="endSty" val="noArr"/>
              <dgm:param type="begPts" val="auto"/>
              <dgm:param type="endPts" val="ct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type="round1Rect" r:blip="" rot="270">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parTxLTRAlign" val="l"/>
                  <dgm:param type="parTxRTLAlign" val="r"/>
                  <dgm:param type="txAnchorVert" val="t"/>
                </dgm:alg>
              </dgm:if>
              <dgm:else name="Name7">
                <dgm:alg type="tx"/>
              </dgm:else>
            </dgm:choose>
            <dgm:shape xmlns:r="http://schemas.openxmlformats.org/officeDocument/2006/relationships" type="rect" r:blip="" rot="270"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parTxLTRAlign" val="l"/>
                  <dgm:param type="parTxRTLAlign" val="r"/>
                  <dgm:param type="txAnchorVert" val="t"/>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type="round1Rect" r:blip="" rot="180">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parTxLTRAlign" val="l"/>
                  <dgm:param type="parTxRTLAlign" val="r"/>
                  <dgm:param type="txAnchorVert" val="t"/>
                </dgm:alg>
              </dgm:if>
              <dgm:else name="Name25">
                <dgm:alg type="tx"/>
              </dgm:else>
            </dgm:choose>
            <dgm:shape xmlns:r="http://schemas.openxmlformats.org/officeDocument/2006/relationships" type="rect" r:blip="" rot="180"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type="round1Rect" r:blip="" rot="90">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parTxLTRAlign" val="l"/>
                  <dgm:param type="parTxRTLAlign" val="r"/>
                  <dgm:param type="txAnchorVert" val="t"/>
                </dgm:alg>
              </dgm:if>
              <dgm:else name="Name34">
                <dgm:alg type="tx"/>
              </dgm:else>
            </dgm:choose>
            <dgm:shape xmlns:r="http://schemas.openxmlformats.org/officeDocument/2006/relationships" type="rect" r:blip="" rot="90"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type="homePlate" r:blip="" rot="180">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type="chevron" r:blip="" rot="180">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type="homePlate" r:blip="" rot="180">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type="chevron" r:blip="" rot="180">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pyraLvlNode" val="level"/>
          <dgm:param type="pyraAcctTxNode" val="acctTx"/>
          <dgm:param type="pyraAcctBkgdNode" val="acctBkgd"/>
          <dgm:param type="linDir" val="fromB"/>
          <dgm:param type="txDir" val="fromT"/>
          <dgm:param type="pyraAcctPos" val="aft"/>
          <dgm:param type="pyraAcctTxMar" val="step"/>
        </dgm:alg>
      </dgm:if>
      <dgm:else name="Name3">
        <dgm:alg type="pyra">
          <dgm:param type="pyraLvlNode" val="level"/>
          <dgm:param type="pyraAcctTxNode" val="acctTx"/>
          <dgm:param type="pyraAcctBkgdNode" val="acctBkgd"/>
          <dgm:param type="linDir" val="fromB"/>
          <dgm:param type="txDir" val="fromT"/>
          <dgm:param type="pyraAcctPos" val="bef"/>
          <dgm:param type="pyraAcctTxMar" val="step"/>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1">
        <a:scrgbClr r="0" g="0" b="0"/>
      </a:effectRef>
      <a:fontRef idx="minor">
        <a:schemeClr val="lt1"/>
      </a:fontRef>
    </dgm:style>
  </dgm:styleLbl>
  <dgm:styleLbl name="asst0">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fgShp">
    <dgm:scene3d>
      <a:camera prst="orthographicFront"/>
      <a:lightRig rig="threePt" dir="t"/>
    </dgm:scene3d>
    <dgm:txPr/>
    <dgm:style>
      <a:lnRef idx="3">
        <a:scrgbClr r="0" g="0" b="0"/>
      </a:lnRef>
      <a:fillRef idx="1">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0">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3">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标题 28"/>
          <p:cNvSpPr>
            <a:spLocks noGrp="1"/>
          </p:cNvSpPr>
          <p:nvPr>
            <p:ph type="ctrTitle"/>
          </p:nvPr>
        </p:nvSpPr>
        <p:spPr>
          <a:xfrm>
            <a:off x="381000" y="4853411"/>
            <a:ext cx="8458200" cy="1222375"/>
          </a:xfrm>
        </p:spPr>
        <p:txBody>
          <a:bodyPr anchor="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16" name="日期占位符 15"/>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2" name="页脚占位符 1"/>
          <p:cNvSpPr>
            <a:spLocks noGrp="1"/>
          </p:cNvSpPr>
          <p:nvPr>
            <p:ph type="ftr" sz="quarter" idx="11"/>
          </p:nvPr>
        </p:nvSpPr>
        <p:spPr/>
        <p:txBody>
          <a:bodyPr/>
          <a:lstStyle/>
          <a:p>
            <a:endParaRPr lang="zh-CN" altLang="en-US"/>
          </a:p>
        </p:txBody>
      </p:sp>
      <p:sp>
        <p:nvSpPr>
          <p:cNvPr id="15" name="灯片编号占位符 14"/>
          <p:cNvSpPr>
            <a:spLocks noGrp="1"/>
          </p:cNvSpPr>
          <p:nvPr>
            <p:ph type="sldNum" sz="quarter" idx="12"/>
          </p:nvPr>
        </p:nvSpPr>
        <p:spPr>
          <a:xfrm>
            <a:off x="8229600" y="6473952"/>
            <a:ext cx="758952" cy="246888"/>
          </a:xfr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549276"/>
            <a:ext cx="62484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kumimoji="0" lang="zh-CN" altLang="en-US" smtClean="0"/>
              <a:t>单击此处编辑母版标题样式</a:t>
            </a:r>
            <a:endParaRPr kumimoji="0" lang="en-US"/>
          </a:p>
        </p:txBody>
      </p:sp>
      <p:sp>
        <p:nvSpPr>
          <p:cNvPr id="27" name="内容占位符 26"/>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19" name="页脚占位符 18"/>
          <p:cNvSpPr>
            <a:spLocks noGrp="1"/>
          </p:cNvSpPr>
          <p:nvPr>
            <p:ph type="ftr" sz="quarter" idx="11"/>
          </p:nvPr>
        </p:nvSpPr>
        <p:spPr>
          <a:xfrm>
            <a:off x="3581400" y="76200"/>
            <a:ext cx="2895600" cy="288925"/>
          </a:xfrm>
        </p:spPr>
        <p:txBody>
          <a:bodyPr/>
          <a:lstStyle/>
          <a:p>
            <a:endParaRPr lang="zh-CN" altLang="en-US"/>
          </a:p>
        </p:txBody>
      </p:sp>
      <p:sp>
        <p:nvSpPr>
          <p:cNvPr id="16" name="灯片编号占位符 15"/>
          <p:cNvSpPr>
            <a:spLocks noGrp="1"/>
          </p:cNvSpPr>
          <p:nvPr>
            <p:ph type="sldNum" sz="quarter" idx="12"/>
          </p:nvPr>
        </p:nvSpPr>
        <p:spPr>
          <a:xfrm>
            <a:off x="8229600" y="6473952"/>
            <a:ext cx="758952" cy="246888"/>
          </a:xfr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19" name="日期占位符 18"/>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11" name="页脚占位符 10"/>
          <p:cNvSpPr>
            <a:spLocks noGrp="1"/>
          </p:cNvSpPr>
          <p:nvPr>
            <p:ph type="ftr" sz="quarter" idx="11"/>
          </p:nvPr>
        </p:nvSpPr>
        <p:spPr/>
        <p:txBody>
          <a:bodyPr/>
          <a:lstStyle/>
          <a:p>
            <a:endParaRPr lang="zh-CN" altLang="en-US"/>
          </a:p>
        </p:txBody>
      </p:sp>
      <p:sp>
        <p:nvSpPr>
          <p:cNvPr id="16" name="灯片编号占位符 1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kumimoji="0" lang="zh-CN" altLang="en-US" smtClean="0"/>
              <a:t>单击此处编辑母版标题样式</a:t>
            </a:r>
            <a:endParaRPr kumimoji="0"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1" name="日期占位符 20"/>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10" name="页脚占位符 9"/>
          <p:cNvSpPr>
            <a:spLocks noGrp="1"/>
          </p:cNvSpPr>
          <p:nvPr>
            <p:ph type="ftr" sz="quarter" idx="11"/>
          </p:nvPr>
        </p:nvSpPr>
        <p:spPr/>
        <p:txBody>
          <a:bodyPr/>
          <a:lstStyle/>
          <a:p>
            <a:endParaRPr lang="zh-CN" altLang="en-US"/>
          </a:p>
        </p:txBody>
      </p:sp>
      <p:sp>
        <p:nvSpPr>
          <p:cNvPr id="31" name="灯片编号占位符 30"/>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9" name="标题 28"/>
          <p:cNvSpPr>
            <a:spLocks noGrp="1"/>
          </p:cNvSpPr>
          <p:nvPr>
            <p:ph type="title"/>
          </p:nvPr>
        </p:nvSpPr>
        <p:spPr>
          <a:xfrm>
            <a:off x="304800" y="5410200"/>
            <a:ext cx="8610600" cy="882650"/>
          </a:xfrm>
        </p:spPr>
        <p:txBody>
          <a:bodyPr anchor="ctr"/>
          <a:lstStyle>
            <a:lvl1pPr>
              <a:defRPr/>
            </a:lvl1p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0" name="日期占位符 9"/>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229600" y="6477000"/>
            <a:ext cx="762000" cy="246888"/>
          </a:xfrm>
        </p:spPr>
        <p:txBody>
          <a:bodyPr/>
          <a:lstStyle/>
          <a:p>
            <a:fld id="{0C913308-F349-4B6D-A68A-DD1791B4A57B}" type="slidenum">
              <a:rPr lang="zh-CN" altLang="en-US" smtClean="0"/>
            </a:fld>
            <a:endParaRPr lang="zh-CN" altLang="en-US"/>
          </a:p>
        </p:txBody>
      </p:sp>
      <p:sp>
        <p:nvSpPr>
          <p:cNvPr id="11" name="直接连接符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kumimoji="0" lang="zh-CN" altLang="en-US" smtClean="0"/>
              <a:t>单击此处编辑母版标题样式</a:t>
            </a:r>
            <a:endParaRPr kumimoji="0" lang="en-US"/>
          </a:p>
        </p:txBody>
      </p:sp>
      <p:sp>
        <p:nvSpPr>
          <p:cNvPr id="12" name="日期占位符 1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21" name="页脚占位符 20"/>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24" name="页脚占位符 23"/>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8" name="直接连接符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标题 11"/>
          <p:cNvSpPr>
            <a:spLocks noGrp="1"/>
          </p:cNvSpPr>
          <p:nvPr>
            <p:ph type="title"/>
          </p:nvPr>
        </p:nvSpPr>
        <p:spPr>
          <a:xfrm>
            <a:off x="457200" y="5486400"/>
            <a:ext cx="8458200" cy="520700"/>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29" name="页脚占位符 28"/>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zh-CN" altLang="en-US" smtClean="0"/>
              <a:t>单击图标添加图片</a:t>
            </a:r>
            <a:endParaRPr kumimoji="0" lang="en-US" dirty="0"/>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31" name="灯片编号占位符 30"/>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17" name="标题 16"/>
          <p:cNvSpPr>
            <a:spLocks noGrp="1"/>
          </p:cNvSpPr>
          <p:nvPr>
            <p:ph type="title"/>
          </p:nvPr>
        </p:nvSpPr>
        <p:spPr>
          <a:xfrm>
            <a:off x="381000" y="4993760"/>
            <a:ext cx="5867400" cy="522288"/>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文本占位符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30820CF-B880-4189-942D-D702A7CBA730}" type="datetimeFigureOut">
              <a:rPr lang="zh-CN" altLang="en-US" smtClean="0"/>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C913308-F349-4B6D-A68A-DD1791B4A57B}" type="slidenum">
              <a:rPr lang="zh-CN" altLang="en-US" smtClean="0"/>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kumimoji="0" lang="zh-CN" altLang="en-US" smtClean="0"/>
              <a:t>单击此处编辑母版标题样式</a:t>
            </a:r>
            <a:endParaRPr kumimoji="0"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panose="05020102010507070707"/>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panose="05020102010507070707"/>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panose="05020102010507070707"/>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panose="05020102010507070707"/>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7.xml"/><Relationship Id="rId4" Type="http://schemas.openxmlformats.org/officeDocument/2006/relationships/diagramColors" Target="../diagrams/colors7.xml"/><Relationship Id="rId3" Type="http://schemas.openxmlformats.org/officeDocument/2006/relationships/diagramQuickStyle" Target="../diagrams/quickStyle7.xml"/><Relationship Id="rId2" Type="http://schemas.openxmlformats.org/officeDocument/2006/relationships/diagramLayout" Target="../diagrams/layout7.xml"/><Relationship Id="rId1" Type="http://schemas.openxmlformats.org/officeDocument/2006/relationships/diagramData" Target="../diagrams/data7.xml"/></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8.xml"/><Relationship Id="rId4" Type="http://schemas.openxmlformats.org/officeDocument/2006/relationships/diagramColors" Target="../diagrams/colors8.xml"/><Relationship Id="rId3" Type="http://schemas.openxmlformats.org/officeDocument/2006/relationships/diagramQuickStyle" Target="../diagrams/quickStyle8.xml"/><Relationship Id="rId2" Type="http://schemas.openxmlformats.org/officeDocument/2006/relationships/diagramLayout" Target="../diagrams/layout8.xml"/><Relationship Id="rId1" Type="http://schemas.openxmlformats.org/officeDocument/2006/relationships/diagramData" Target="../diagrams/data8.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9.xml"/><Relationship Id="rId4" Type="http://schemas.openxmlformats.org/officeDocument/2006/relationships/diagramColors" Target="../diagrams/colors9.xml"/><Relationship Id="rId3" Type="http://schemas.openxmlformats.org/officeDocument/2006/relationships/diagramQuickStyle" Target="../diagrams/quickStyle9.xml"/><Relationship Id="rId2" Type="http://schemas.openxmlformats.org/officeDocument/2006/relationships/diagramLayout" Target="../diagrams/layout9.xml"/><Relationship Id="rId1" Type="http://schemas.openxmlformats.org/officeDocument/2006/relationships/diagramData" Target="../diagrams/data9.xml"/></Relationships>
</file>

<file path=ppt/slides/_rels/slide13.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2.xml"/><Relationship Id="rId2" Type="http://schemas.openxmlformats.org/officeDocument/2006/relationships/image" Target="../media/image5.emf"/><Relationship Id="rId1" Type="http://schemas.openxmlformats.org/officeDocument/2006/relationships/package" Target="../embeddings/Document3.docx"/></Relationships>
</file>

<file path=ppt/slides/_rels/slide14.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2.xml"/><Relationship Id="rId2" Type="http://schemas.openxmlformats.org/officeDocument/2006/relationships/image" Target="../media/image6.emf"/><Relationship Id="rId1" Type="http://schemas.openxmlformats.org/officeDocument/2006/relationships/package" Target="../embeddings/Document4.docx"/></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0.xml"/><Relationship Id="rId4" Type="http://schemas.openxmlformats.org/officeDocument/2006/relationships/diagramColors" Target="../diagrams/colors10.xml"/><Relationship Id="rId3" Type="http://schemas.openxmlformats.org/officeDocument/2006/relationships/diagramQuickStyle" Target="../diagrams/quickStyle10.xml"/><Relationship Id="rId2" Type="http://schemas.openxmlformats.org/officeDocument/2006/relationships/diagramLayout" Target="../diagrams/layout10.xml"/><Relationship Id="rId1" Type="http://schemas.openxmlformats.org/officeDocument/2006/relationships/diagramData" Target="../diagrams/data10.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1.xml"/><Relationship Id="rId4" Type="http://schemas.openxmlformats.org/officeDocument/2006/relationships/diagramColors" Target="../diagrams/colors11.xml"/><Relationship Id="rId3" Type="http://schemas.openxmlformats.org/officeDocument/2006/relationships/diagramQuickStyle" Target="../diagrams/quickStyle11.xml"/><Relationship Id="rId2" Type="http://schemas.openxmlformats.org/officeDocument/2006/relationships/diagramLayout" Target="../diagrams/layout11.xml"/><Relationship Id="rId1" Type="http://schemas.openxmlformats.org/officeDocument/2006/relationships/diagramData" Target="../diagrams/data11.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2.xml"/><Relationship Id="rId4" Type="http://schemas.openxmlformats.org/officeDocument/2006/relationships/diagramColors" Target="../diagrams/colors12.xml"/><Relationship Id="rId3" Type="http://schemas.openxmlformats.org/officeDocument/2006/relationships/diagramQuickStyle" Target="../diagrams/quickStyle12.xml"/><Relationship Id="rId2" Type="http://schemas.openxmlformats.org/officeDocument/2006/relationships/diagramLayout" Target="../diagrams/layout12.xml"/><Relationship Id="rId1" Type="http://schemas.openxmlformats.org/officeDocument/2006/relationships/diagramData" Target="../diagrams/data12.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3.xml"/><Relationship Id="rId4" Type="http://schemas.openxmlformats.org/officeDocument/2006/relationships/diagramColors" Target="../diagrams/colors13.xml"/><Relationship Id="rId3" Type="http://schemas.openxmlformats.org/officeDocument/2006/relationships/diagramQuickStyle" Target="../diagrams/quickStyle13.xml"/><Relationship Id="rId2" Type="http://schemas.openxmlformats.org/officeDocument/2006/relationships/diagramLayout" Target="../diagrams/layout13.xml"/><Relationship Id="rId1" Type="http://schemas.openxmlformats.org/officeDocument/2006/relationships/diagramData" Target="../diagrams/data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4.xml"/><Relationship Id="rId4" Type="http://schemas.openxmlformats.org/officeDocument/2006/relationships/diagramColors" Target="../diagrams/colors4.xml"/><Relationship Id="rId3" Type="http://schemas.openxmlformats.org/officeDocument/2006/relationships/diagramQuickStyle" Target="../diagrams/quickStyle4.xml"/><Relationship Id="rId2" Type="http://schemas.openxmlformats.org/officeDocument/2006/relationships/diagramLayout" Target="../diagrams/layout4.xml"/><Relationship Id="rId1" Type="http://schemas.openxmlformats.org/officeDocument/2006/relationships/diagramData" Target="../diagrams/data4.xml"/></Relationships>
</file>

<file path=ppt/slides/_rels/slide6.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package" Target="../embeddings/Document1.docx"/></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5.xml"/><Relationship Id="rId4" Type="http://schemas.openxmlformats.org/officeDocument/2006/relationships/diagramColors" Target="../diagrams/colors5.xml"/><Relationship Id="rId3" Type="http://schemas.openxmlformats.org/officeDocument/2006/relationships/diagramQuickStyle" Target="../diagrams/quickStyle5.xml"/><Relationship Id="rId2" Type="http://schemas.openxmlformats.org/officeDocument/2006/relationships/diagramLayout" Target="../diagrams/layout5.xml"/><Relationship Id="rId1" Type="http://schemas.openxmlformats.org/officeDocument/2006/relationships/diagramData" Target="../diagrams/data5.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6.xml"/><Relationship Id="rId4" Type="http://schemas.openxmlformats.org/officeDocument/2006/relationships/diagramColors" Target="../diagrams/colors6.xml"/><Relationship Id="rId3" Type="http://schemas.openxmlformats.org/officeDocument/2006/relationships/diagramQuickStyle" Target="../diagrams/quickStyle6.xml"/><Relationship Id="rId2" Type="http://schemas.openxmlformats.org/officeDocument/2006/relationships/diagramLayout" Target="../diagrams/layout6.xml"/><Relationship Id="rId1" Type="http://schemas.openxmlformats.org/officeDocument/2006/relationships/diagramData" Target="../diagrams/data6.xml"/></Relationships>
</file>

<file path=ppt/slides/_rels/slide9.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4.emf"/><Relationship Id="rId1" Type="http://schemas.openxmlformats.org/officeDocument/2006/relationships/package" Target="../embeddings/Document2.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617191" y="2817810"/>
            <a:ext cx="8458200" cy="1222375"/>
          </a:xfrm>
        </p:spPr>
        <p:txBody>
          <a:bodyPr>
            <a:normAutofit/>
          </a:bodyPr>
          <a:lstStyle/>
          <a:p>
            <a:r>
              <a:rPr lang="zh-CN" altLang="en-US" sz="4800" dirty="0" smtClean="0"/>
              <a:t>第六章　战略管理</a:t>
            </a:r>
            <a:endParaRPr lang="zh-CN" altLang="en-US" sz="4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smtClean="0"/>
              <a:t>第二节　战略选择</a:t>
            </a:r>
            <a:endParaRPr lang="zh-CN" altLang="en-US" dirty="0"/>
          </a:p>
        </p:txBody>
      </p:sp>
      <p:sp>
        <p:nvSpPr>
          <p:cNvPr id="3" name="内容占位符 2"/>
          <p:cNvSpPr>
            <a:spLocks noGrp="1"/>
          </p:cNvSpPr>
          <p:nvPr>
            <p:ph idx="1"/>
          </p:nvPr>
        </p:nvSpPr>
        <p:spPr/>
        <p:txBody>
          <a:bodyPr/>
          <a:lstStyle/>
          <a:p>
            <a:pPr>
              <a:buNone/>
            </a:pPr>
            <a:endParaRPr lang="en-US" altLang="zh-CN" b="1" dirty="0" smtClean="0"/>
          </a:p>
          <a:p>
            <a:pPr>
              <a:buNone/>
            </a:pPr>
            <a:endParaRPr lang="zh-CN" altLang="en-US" dirty="0" smtClean="0"/>
          </a:p>
          <a:p>
            <a:pPr>
              <a:buNone/>
            </a:pPr>
            <a:endParaRPr lang="zh-CN" altLang="en-US" dirty="0"/>
          </a:p>
        </p:txBody>
      </p:sp>
      <p:graphicFrame>
        <p:nvGraphicFramePr>
          <p:cNvPr id="16" name="图示 15"/>
          <p:cNvGraphicFramePr/>
          <p:nvPr/>
        </p:nvGraphicFramePr>
        <p:xfrm>
          <a:off x="1524000" y="1619885"/>
          <a:ext cx="6096000" cy="384111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5132" name="Rectangle 12"/>
          <p:cNvSpPr>
            <a:spLocks noChangeArrowheads="1"/>
          </p:cNvSpPr>
          <p:nvPr/>
        </p:nvSpPr>
        <p:spPr bwMode="auto">
          <a:xfrm>
            <a:off x="3714744" y="6072206"/>
            <a:ext cx="312906" cy="246221"/>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0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　</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9" name="TextBox 18"/>
          <p:cNvSpPr txBox="1"/>
          <p:nvPr/>
        </p:nvSpPr>
        <p:spPr>
          <a:xfrm>
            <a:off x="2928926" y="5643578"/>
            <a:ext cx="3143272" cy="523220"/>
          </a:xfrm>
          <a:prstGeom prst="rect">
            <a:avLst/>
          </a:prstGeom>
          <a:noFill/>
        </p:spPr>
        <p:txBody>
          <a:bodyPr wrap="square" rtlCol="0">
            <a:spAutoFit/>
          </a:bodyPr>
          <a:lstStyle/>
          <a:p>
            <a:pPr algn="ctr"/>
            <a:r>
              <a:rPr lang="zh-CN" altLang="en-US" sz="2800" dirty="0" smtClean="0"/>
              <a:t>战略层次</a:t>
            </a:r>
            <a:endParaRPr lang="zh-CN" alt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smtClean="0"/>
              <a:t>第二节　战略选择</a:t>
            </a:r>
            <a:endParaRPr lang="zh-CN" altLang="en-US" dirty="0"/>
          </a:p>
        </p:txBody>
      </p:sp>
      <p:graphicFrame>
        <p:nvGraphicFramePr>
          <p:cNvPr id="5" name="图示 4"/>
          <p:cNvGraphicFramePr/>
          <p:nvPr/>
        </p:nvGraphicFramePr>
        <p:xfrm>
          <a:off x="956600" y="2424413"/>
          <a:ext cx="7643866" cy="514353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3" name="内容占位符 2"/>
          <p:cNvSpPr>
            <a:spLocks noGrp="1"/>
          </p:cNvSpPr>
          <p:nvPr>
            <p:ph idx="1"/>
          </p:nvPr>
        </p:nvSpPr>
        <p:spPr>
          <a:xfrm>
            <a:off x="304800" y="1483995"/>
            <a:ext cx="8686800" cy="3890645"/>
          </a:xfrm>
        </p:spPr>
        <p:txBody>
          <a:bodyPr/>
          <a:lstStyle/>
          <a:p>
            <a:pPr>
              <a:buNone/>
            </a:pPr>
            <a:r>
              <a:rPr lang="zh-CN" altLang="en-US" dirty="0" smtClean="0"/>
              <a:t>一、公司层战略</a:t>
            </a:r>
            <a:endParaRPr lang="en-US" altLang="zh-CN" dirty="0" smtClean="0"/>
          </a:p>
          <a:p>
            <a:pPr>
              <a:buNone/>
            </a:pPr>
            <a:endParaRPr lang="zh-CN" altLang="en-US" dirty="0" smtClean="0"/>
          </a:p>
          <a:p>
            <a:pPr>
              <a:buNone/>
            </a:pPr>
            <a:endParaRPr lang="en-US" altLang="zh-CN" b="1" dirty="0" smtClean="0"/>
          </a:p>
          <a:p>
            <a:pPr>
              <a:buNone/>
            </a:pPr>
            <a:endParaRPr lang="zh-CN" altLang="en-US" dirty="0" smtClean="0"/>
          </a:p>
          <a:p>
            <a:pPr>
              <a:buNone/>
            </a:pPr>
            <a:endParaRPr lang="zh-CN" altLang="en-US" dirty="0"/>
          </a:p>
        </p:txBody>
      </p:sp>
      <p:sp>
        <p:nvSpPr>
          <p:cNvPr id="5132" name="Rectangle 12"/>
          <p:cNvSpPr>
            <a:spLocks noChangeArrowheads="1"/>
          </p:cNvSpPr>
          <p:nvPr/>
        </p:nvSpPr>
        <p:spPr bwMode="auto">
          <a:xfrm>
            <a:off x="3714744" y="6072206"/>
            <a:ext cx="312906" cy="246221"/>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0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　</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smtClean="0"/>
              <a:t>第二节　战略选择</a:t>
            </a:r>
            <a:endParaRPr lang="zh-CN" altLang="en-US" dirty="0"/>
          </a:p>
        </p:txBody>
      </p:sp>
      <p:sp>
        <p:nvSpPr>
          <p:cNvPr id="3" name="内容占位符 2"/>
          <p:cNvSpPr>
            <a:spLocks noGrp="1"/>
          </p:cNvSpPr>
          <p:nvPr>
            <p:ph idx="1"/>
          </p:nvPr>
        </p:nvSpPr>
        <p:spPr>
          <a:xfrm>
            <a:off x="357158" y="1571612"/>
            <a:ext cx="8229600" cy="4525963"/>
          </a:xfrm>
        </p:spPr>
        <p:txBody>
          <a:bodyPr/>
          <a:lstStyle/>
          <a:p>
            <a:pPr>
              <a:buNone/>
            </a:pPr>
            <a:r>
              <a:rPr lang="zh-CN" altLang="en-US" dirty="0" smtClean="0"/>
              <a:t>一、公司层战略</a:t>
            </a:r>
            <a:endParaRPr lang="en-US" altLang="zh-CN" dirty="0" smtClean="0"/>
          </a:p>
          <a:p>
            <a:pPr>
              <a:buNone/>
            </a:pPr>
            <a:endParaRPr lang="en-US" altLang="zh-CN" dirty="0" smtClean="0"/>
          </a:p>
          <a:p>
            <a:pPr>
              <a:buNone/>
            </a:pPr>
            <a:endParaRPr lang="zh-CN" altLang="en-US" dirty="0" smtClean="0"/>
          </a:p>
          <a:p>
            <a:pPr>
              <a:buNone/>
            </a:pPr>
            <a:endParaRPr lang="en-US" altLang="zh-CN" b="1" dirty="0" smtClean="0"/>
          </a:p>
          <a:p>
            <a:pPr>
              <a:buNone/>
            </a:pPr>
            <a:endParaRPr lang="zh-CN" altLang="en-US" dirty="0" smtClean="0"/>
          </a:p>
          <a:p>
            <a:pPr>
              <a:buNone/>
            </a:pPr>
            <a:endParaRPr lang="zh-CN" altLang="en-US" dirty="0"/>
          </a:p>
        </p:txBody>
      </p:sp>
      <p:sp>
        <p:nvSpPr>
          <p:cNvPr id="5132" name="Rectangle 12"/>
          <p:cNvSpPr>
            <a:spLocks noChangeArrowheads="1"/>
          </p:cNvSpPr>
          <p:nvPr/>
        </p:nvSpPr>
        <p:spPr bwMode="auto">
          <a:xfrm>
            <a:off x="3714744" y="6072206"/>
            <a:ext cx="312906" cy="246221"/>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0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　</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graphicFrame>
        <p:nvGraphicFramePr>
          <p:cNvPr id="7" name="图示 6"/>
          <p:cNvGraphicFramePr/>
          <p:nvPr/>
        </p:nvGraphicFramePr>
        <p:xfrm>
          <a:off x="1785918" y="2143116"/>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8" name="TextBox 7"/>
          <p:cNvSpPr txBox="1"/>
          <p:nvPr/>
        </p:nvSpPr>
        <p:spPr>
          <a:xfrm>
            <a:off x="1571604" y="3857628"/>
            <a:ext cx="3143272" cy="646331"/>
          </a:xfrm>
          <a:prstGeom prst="rect">
            <a:avLst/>
          </a:prstGeom>
          <a:noFill/>
        </p:spPr>
        <p:txBody>
          <a:bodyPr wrap="square" rtlCol="0">
            <a:spAutoFit/>
          </a:bodyPr>
          <a:lstStyle/>
          <a:p>
            <a:r>
              <a:rPr lang="zh-CN" altLang="en-US" sz="3600" b="1" dirty="0" smtClean="0"/>
              <a:t>业务组合矩阵</a:t>
            </a:r>
            <a:endParaRPr lang="zh-CN" altLang="en-US" sz="3600" b="1" dirty="0"/>
          </a:p>
        </p:txBody>
      </p:sp>
    </p:spTree>
  </p:cSld>
  <p:clrMapOvr>
    <a:masterClrMapping/>
  </p:clrMapOvr>
  <p:transition spd="slow">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smtClean="0"/>
              <a:t>第二节　战略选择</a:t>
            </a:r>
            <a:endParaRPr lang="zh-CN" altLang="en-US" dirty="0"/>
          </a:p>
        </p:txBody>
      </p:sp>
      <p:sp>
        <p:nvSpPr>
          <p:cNvPr id="3" name="内容占位符 2"/>
          <p:cNvSpPr>
            <a:spLocks noGrp="1"/>
          </p:cNvSpPr>
          <p:nvPr>
            <p:ph idx="1"/>
          </p:nvPr>
        </p:nvSpPr>
        <p:spPr/>
        <p:txBody>
          <a:bodyPr/>
          <a:lstStyle/>
          <a:p>
            <a:pPr>
              <a:buNone/>
            </a:pPr>
            <a:r>
              <a:rPr lang="zh-CN" altLang="en-US" dirty="0" smtClean="0"/>
              <a:t>一、公司层战略</a:t>
            </a:r>
            <a:endParaRPr lang="en-US" altLang="zh-CN" dirty="0" smtClean="0"/>
          </a:p>
          <a:p>
            <a:pPr>
              <a:buNone/>
            </a:pPr>
            <a:endParaRPr lang="en-US" altLang="zh-CN" dirty="0" smtClean="0"/>
          </a:p>
          <a:p>
            <a:pPr>
              <a:buNone/>
            </a:pPr>
            <a:endParaRPr lang="zh-CN" altLang="en-US" dirty="0" smtClean="0"/>
          </a:p>
          <a:p>
            <a:pPr>
              <a:buNone/>
            </a:pPr>
            <a:endParaRPr lang="en-US" altLang="zh-CN" b="1" dirty="0" smtClean="0"/>
          </a:p>
          <a:p>
            <a:pPr>
              <a:buNone/>
            </a:pPr>
            <a:endParaRPr lang="zh-CN" altLang="en-US" dirty="0" smtClean="0"/>
          </a:p>
          <a:p>
            <a:pPr>
              <a:buNone/>
            </a:pPr>
            <a:endParaRPr lang="zh-CN" altLang="en-US" dirty="0"/>
          </a:p>
        </p:txBody>
      </p:sp>
      <p:sp>
        <p:nvSpPr>
          <p:cNvPr id="5132" name="Rectangle 12"/>
          <p:cNvSpPr>
            <a:spLocks noChangeArrowheads="1"/>
          </p:cNvSpPr>
          <p:nvPr/>
        </p:nvSpPr>
        <p:spPr bwMode="auto">
          <a:xfrm>
            <a:off x="3714744" y="6072206"/>
            <a:ext cx="312906" cy="246221"/>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0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　</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graphicFrame>
        <p:nvGraphicFramePr>
          <p:cNvPr id="22531" name="Object 3"/>
          <p:cNvGraphicFramePr>
            <a:graphicFrameLocks noChangeAspect="1"/>
          </p:cNvGraphicFramePr>
          <p:nvPr/>
        </p:nvGraphicFramePr>
        <p:xfrm>
          <a:off x="1643042" y="2214554"/>
          <a:ext cx="6643734" cy="4214842"/>
        </p:xfrm>
        <a:graphic>
          <a:graphicData uri="http://schemas.openxmlformats.org/presentationml/2006/ole">
            <mc:AlternateContent xmlns:mc="http://schemas.openxmlformats.org/markup-compatibility/2006">
              <mc:Choice xmlns:v="urn:schemas-microsoft-com:vml" Requires="v">
                <p:oleObj spid="_x0000_s3073" name="文档" r:id="rId1" imgW="5274310" imgH="3363595" progId="Word.Document.12">
                  <p:embed/>
                </p:oleObj>
              </mc:Choice>
              <mc:Fallback>
                <p:oleObj name="文档" r:id="rId1" imgW="5274310" imgH="3363595" progId="Word.Document.12">
                  <p:embed/>
                  <p:pic>
                    <p:nvPicPr>
                      <p:cNvPr id="0" name="图片 3072"/>
                      <p:cNvPicPr>
                        <a:picLocks noChangeAspect="1"/>
                      </p:cNvPicPr>
                      <p:nvPr/>
                    </p:nvPicPr>
                    <p:blipFill>
                      <a:blip r:embed="rId2"/>
                      <a:stretch>
                        <a:fillRect/>
                      </a:stretch>
                    </p:blipFill>
                    <p:spPr>
                      <a:xfrm>
                        <a:off x="1643042" y="2214554"/>
                        <a:ext cx="6643734" cy="4214842"/>
                      </a:xfrm>
                      <a:prstGeom prst="rect">
                        <a:avLst/>
                      </a:prstGeom>
                      <a:noFill/>
                      <a:ln w="9525">
                        <a:noFill/>
                      </a:ln>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smtClean="0"/>
              <a:t>第二节　战略选择</a:t>
            </a:r>
            <a:endParaRPr lang="zh-CN" altLang="en-US" dirty="0"/>
          </a:p>
        </p:txBody>
      </p:sp>
      <p:sp>
        <p:nvSpPr>
          <p:cNvPr id="3" name="内容占位符 2"/>
          <p:cNvSpPr>
            <a:spLocks noGrp="1"/>
          </p:cNvSpPr>
          <p:nvPr>
            <p:ph idx="1"/>
          </p:nvPr>
        </p:nvSpPr>
        <p:spPr/>
        <p:txBody>
          <a:bodyPr/>
          <a:lstStyle/>
          <a:p>
            <a:pPr>
              <a:buNone/>
            </a:pPr>
            <a:r>
              <a:rPr lang="zh-CN" altLang="en-US" dirty="0" smtClean="0"/>
              <a:t>一、公司层战略</a:t>
            </a:r>
            <a:endParaRPr lang="en-US" altLang="zh-CN" dirty="0" smtClean="0"/>
          </a:p>
          <a:p>
            <a:pPr>
              <a:buNone/>
            </a:pPr>
            <a:endParaRPr lang="en-US" altLang="zh-CN" dirty="0" smtClean="0"/>
          </a:p>
          <a:p>
            <a:pPr>
              <a:buNone/>
            </a:pPr>
            <a:endParaRPr lang="zh-CN" altLang="en-US" dirty="0" smtClean="0"/>
          </a:p>
          <a:p>
            <a:pPr>
              <a:buNone/>
            </a:pPr>
            <a:endParaRPr lang="en-US" altLang="zh-CN" b="1" dirty="0" smtClean="0"/>
          </a:p>
          <a:p>
            <a:pPr>
              <a:buNone/>
            </a:pPr>
            <a:endParaRPr lang="zh-CN" altLang="en-US" dirty="0" smtClean="0"/>
          </a:p>
          <a:p>
            <a:pPr>
              <a:buNone/>
            </a:pPr>
            <a:endParaRPr lang="zh-CN" altLang="en-US" dirty="0"/>
          </a:p>
        </p:txBody>
      </p:sp>
      <p:sp>
        <p:nvSpPr>
          <p:cNvPr id="5132" name="Rectangle 12"/>
          <p:cNvSpPr>
            <a:spLocks noChangeArrowheads="1"/>
          </p:cNvSpPr>
          <p:nvPr/>
        </p:nvSpPr>
        <p:spPr bwMode="auto">
          <a:xfrm>
            <a:off x="3714744" y="6072206"/>
            <a:ext cx="312906" cy="246221"/>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0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　</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graphicFrame>
        <p:nvGraphicFramePr>
          <p:cNvPr id="23554" name="Object 2"/>
          <p:cNvGraphicFramePr>
            <a:graphicFrameLocks noChangeAspect="1"/>
          </p:cNvGraphicFramePr>
          <p:nvPr/>
        </p:nvGraphicFramePr>
        <p:xfrm>
          <a:off x="1428728" y="2214554"/>
          <a:ext cx="6572296" cy="4071966"/>
        </p:xfrm>
        <a:graphic>
          <a:graphicData uri="http://schemas.openxmlformats.org/presentationml/2006/ole">
            <mc:AlternateContent xmlns:mc="http://schemas.openxmlformats.org/markup-compatibility/2006">
              <mc:Choice xmlns:v="urn:schemas-microsoft-com:vml" Requires="v">
                <p:oleObj spid="_x0000_s4097" name="文档" r:id="rId1" imgW="5417820" imgH="2633345" progId="Word.Document.12">
                  <p:embed/>
                </p:oleObj>
              </mc:Choice>
              <mc:Fallback>
                <p:oleObj name="文档" r:id="rId1" imgW="5417820" imgH="2633345" progId="Word.Document.12">
                  <p:embed/>
                  <p:pic>
                    <p:nvPicPr>
                      <p:cNvPr id="0" name="图片 4096"/>
                      <p:cNvPicPr>
                        <a:picLocks noChangeAspect="1"/>
                      </p:cNvPicPr>
                      <p:nvPr/>
                    </p:nvPicPr>
                    <p:blipFill>
                      <a:blip r:embed="rId2"/>
                      <a:stretch>
                        <a:fillRect/>
                      </a:stretch>
                    </p:blipFill>
                    <p:spPr>
                      <a:xfrm>
                        <a:off x="1428728" y="2214554"/>
                        <a:ext cx="6572296" cy="4071966"/>
                      </a:xfrm>
                      <a:prstGeom prst="rect">
                        <a:avLst/>
                      </a:prstGeom>
                      <a:noFill/>
                      <a:ln w="9525">
                        <a:noFill/>
                      </a:ln>
                    </p:spPr>
                  </p:pic>
                </p:oleObj>
              </mc:Fallback>
            </mc:AlternateContent>
          </a:graphicData>
        </a:graphic>
      </p:graphicFrame>
    </p:spTree>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smtClean="0"/>
              <a:t>第二节　战略选择</a:t>
            </a:r>
            <a:endParaRPr lang="zh-CN" altLang="en-US" dirty="0"/>
          </a:p>
        </p:txBody>
      </p:sp>
      <p:sp>
        <p:nvSpPr>
          <p:cNvPr id="3" name="内容占位符 2"/>
          <p:cNvSpPr>
            <a:spLocks noGrp="1"/>
          </p:cNvSpPr>
          <p:nvPr>
            <p:ph idx="1"/>
          </p:nvPr>
        </p:nvSpPr>
        <p:spPr/>
        <p:txBody>
          <a:bodyPr/>
          <a:lstStyle/>
          <a:p>
            <a:pPr>
              <a:buNone/>
            </a:pPr>
            <a:r>
              <a:rPr lang="zh-CN" altLang="en-US" b="1" dirty="0" smtClean="0"/>
              <a:t>二、业务层战略</a:t>
            </a:r>
            <a:endParaRPr lang="zh-CN" altLang="en-US" dirty="0" smtClean="0"/>
          </a:p>
          <a:p>
            <a:pPr>
              <a:buNone/>
            </a:pPr>
            <a:endParaRPr lang="zh-CN" altLang="en-US" dirty="0" smtClean="0"/>
          </a:p>
          <a:p>
            <a:pPr>
              <a:buNone/>
            </a:pPr>
            <a:endParaRPr lang="en-US" altLang="zh-CN" b="1" dirty="0" smtClean="0"/>
          </a:p>
          <a:p>
            <a:pPr>
              <a:buNone/>
            </a:pPr>
            <a:endParaRPr lang="zh-CN" altLang="en-US" dirty="0" smtClean="0"/>
          </a:p>
          <a:p>
            <a:pPr>
              <a:buNone/>
            </a:pPr>
            <a:endParaRPr lang="zh-CN" altLang="en-US" dirty="0"/>
          </a:p>
        </p:txBody>
      </p:sp>
      <p:sp>
        <p:nvSpPr>
          <p:cNvPr id="5132" name="Rectangle 12"/>
          <p:cNvSpPr>
            <a:spLocks noChangeArrowheads="1"/>
          </p:cNvSpPr>
          <p:nvPr/>
        </p:nvSpPr>
        <p:spPr bwMode="auto">
          <a:xfrm>
            <a:off x="3714744" y="6072206"/>
            <a:ext cx="312906" cy="246221"/>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0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　</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graphicFrame>
        <p:nvGraphicFramePr>
          <p:cNvPr id="5" name="图示 4"/>
          <p:cNvGraphicFramePr/>
          <p:nvPr/>
        </p:nvGraphicFramePr>
        <p:xfrm>
          <a:off x="1571604" y="2071678"/>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smtClean="0"/>
              <a:t>第二节　战略选择</a:t>
            </a:r>
            <a:endParaRPr lang="zh-CN" altLang="en-US" dirty="0"/>
          </a:p>
        </p:txBody>
      </p:sp>
      <p:sp>
        <p:nvSpPr>
          <p:cNvPr id="3" name="内容占位符 2"/>
          <p:cNvSpPr>
            <a:spLocks noGrp="1"/>
          </p:cNvSpPr>
          <p:nvPr>
            <p:ph idx="1"/>
          </p:nvPr>
        </p:nvSpPr>
        <p:spPr/>
        <p:txBody>
          <a:bodyPr/>
          <a:lstStyle/>
          <a:p>
            <a:pPr>
              <a:buNone/>
            </a:pPr>
            <a:r>
              <a:rPr lang="zh-CN" altLang="en-US" dirty="0" smtClean="0"/>
              <a:t>三、职能层战略</a:t>
            </a:r>
            <a:endParaRPr lang="zh-CN" altLang="en-US" dirty="0" smtClean="0"/>
          </a:p>
          <a:p>
            <a:pPr>
              <a:buNone/>
            </a:pPr>
            <a:endParaRPr lang="zh-CN" altLang="en-US" dirty="0" smtClean="0"/>
          </a:p>
          <a:p>
            <a:pPr>
              <a:buNone/>
            </a:pPr>
            <a:endParaRPr lang="en-US" altLang="zh-CN" b="1" dirty="0" smtClean="0"/>
          </a:p>
          <a:p>
            <a:pPr>
              <a:buNone/>
            </a:pPr>
            <a:endParaRPr lang="zh-CN" altLang="en-US" dirty="0" smtClean="0"/>
          </a:p>
          <a:p>
            <a:pPr>
              <a:buNone/>
            </a:pPr>
            <a:endParaRPr lang="zh-CN" altLang="en-US" dirty="0"/>
          </a:p>
        </p:txBody>
      </p:sp>
      <p:sp>
        <p:nvSpPr>
          <p:cNvPr id="5132" name="Rectangle 12"/>
          <p:cNvSpPr>
            <a:spLocks noChangeArrowheads="1"/>
          </p:cNvSpPr>
          <p:nvPr/>
        </p:nvSpPr>
        <p:spPr bwMode="auto">
          <a:xfrm>
            <a:off x="3714744" y="6072206"/>
            <a:ext cx="312906" cy="246221"/>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0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　</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graphicFrame>
        <p:nvGraphicFramePr>
          <p:cNvPr id="5" name="图示 4"/>
          <p:cNvGraphicFramePr/>
          <p:nvPr/>
        </p:nvGraphicFramePr>
        <p:xfrm>
          <a:off x="1500166" y="2071678"/>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spd="slow">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第三节　战略实施</a:t>
            </a:r>
            <a:endParaRPr lang="zh-CN" altLang="en-US" dirty="0"/>
          </a:p>
        </p:txBody>
      </p:sp>
      <p:sp>
        <p:nvSpPr>
          <p:cNvPr id="3" name="内容占位符 2"/>
          <p:cNvSpPr>
            <a:spLocks noGrp="1"/>
          </p:cNvSpPr>
          <p:nvPr>
            <p:ph idx="1"/>
          </p:nvPr>
        </p:nvSpPr>
        <p:spPr/>
        <p:txBody>
          <a:bodyPr/>
          <a:lstStyle/>
          <a:p>
            <a:pPr>
              <a:buNone/>
            </a:pPr>
            <a:r>
              <a:rPr lang="zh-CN" altLang="en-US" dirty="0" smtClean="0"/>
              <a:t>一、战略目标分解</a:t>
            </a:r>
            <a:endParaRPr lang="en-US" altLang="zh-CN" dirty="0" smtClean="0"/>
          </a:p>
          <a:p>
            <a:pPr>
              <a:buNone/>
            </a:pPr>
            <a:endParaRPr lang="zh-CN" altLang="en-US" dirty="0"/>
          </a:p>
        </p:txBody>
      </p:sp>
      <p:graphicFrame>
        <p:nvGraphicFramePr>
          <p:cNvPr id="4" name="图示 3"/>
          <p:cNvGraphicFramePr/>
          <p:nvPr/>
        </p:nvGraphicFramePr>
        <p:xfrm>
          <a:off x="1571604" y="2071678"/>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第三节　战略实施</a:t>
            </a:r>
            <a:endParaRPr lang="zh-CN" altLang="en-US" dirty="0"/>
          </a:p>
        </p:txBody>
      </p:sp>
      <p:sp>
        <p:nvSpPr>
          <p:cNvPr id="3" name="内容占位符 2"/>
          <p:cNvSpPr>
            <a:spLocks noGrp="1"/>
          </p:cNvSpPr>
          <p:nvPr>
            <p:ph idx="1"/>
          </p:nvPr>
        </p:nvSpPr>
        <p:spPr/>
        <p:txBody>
          <a:bodyPr/>
          <a:lstStyle/>
          <a:p>
            <a:pPr>
              <a:buNone/>
            </a:pPr>
            <a:r>
              <a:rPr lang="zh-CN" altLang="en-US" dirty="0" smtClean="0"/>
              <a:t>二、战略资源的规划和配置</a:t>
            </a:r>
            <a:endParaRPr lang="en-US" altLang="zh-CN" dirty="0" smtClean="0"/>
          </a:p>
          <a:p>
            <a:pPr>
              <a:buNone/>
            </a:pPr>
            <a:endParaRPr lang="en-US" altLang="zh-CN" dirty="0" smtClean="0"/>
          </a:p>
          <a:p>
            <a:pPr>
              <a:buNone/>
            </a:pPr>
            <a:endParaRPr lang="zh-CN" altLang="en-US" dirty="0"/>
          </a:p>
        </p:txBody>
      </p:sp>
      <p:graphicFrame>
        <p:nvGraphicFramePr>
          <p:cNvPr id="4" name="图示 3"/>
          <p:cNvGraphicFramePr/>
          <p:nvPr/>
        </p:nvGraphicFramePr>
        <p:xfrm>
          <a:off x="1928794" y="2357406"/>
          <a:ext cx="5143536" cy="342904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5" name="矩形 4"/>
          <p:cNvSpPr/>
          <p:nvPr/>
        </p:nvSpPr>
        <p:spPr>
          <a:xfrm>
            <a:off x="3357554" y="6000768"/>
            <a:ext cx="2357454" cy="461665"/>
          </a:xfrm>
          <a:prstGeom prst="rect">
            <a:avLst/>
          </a:prstGeom>
        </p:spPr>
        <p:txBody>
          <a:bodyPr wrap="square">
            <a:spAutoFit/>
          </a:bodyPr>
          <a:lstStyle/>
          <a:p>
            <a:r>
              <a:rPr lang="zh-CN" altLang="en-US" sz="2400" b="1" dirty="0" smtClean="0"/>
              <a:t>战略资源的规划</a:t>
            </a:r>
            <a:endParaRPr lang="zh-CN" altLang="en-US" sz="2400" b="1" dirty="0"/>
          </a:p>
        </p:txBody>
      </p:sp>
    </p:spTree>
  </p:cSld>
  <p:clrMapOvr>
    <a:masterClrMapping/>
  </p:clrMapOvr>
  <p:transition spd="slow">
    <p:zoom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第三节　战略实施</a:t>
            </a:r>
            <a:endParaRPr lang="zh-CN" altLang="en-US" dirty="0"/>
          </a:p>
        </p:txBody>
      </p:sp>
      <p:sp>
        <p:nvSpPr>
          <p:cNvPr id="3" name="内容占位符 2"/>
          <p:cNvSpPr>
            <a:spLocks noGrp="1"/>
          </p:cNvSpPr>
          <p:nvPr>
            <p:ph idx="1"/>
          </p:nvPr>
        </p:nvSpPr>
        <p:spPr/>
        <p:txBody>
          <a:bodyPr/>
          <a:lstStyle/>
          <a:p>
            <a:pPr>
              <a:buNone/>
            </a:pPr>
            <a:r>
              <a:rPr lang="zh-CN" altLang="en-US" dirty="0" smtClean="0"/>
              <a:t>二、战略资源的规划和配置</a:t>
            </a:r>
            <a:endParaRPr lang="en-US" altLang="zh-CN" dirty="0" smtClean="0"/>
          </a:p>
          <a:p>
            <a:pPr>
              <a:lnSpc>
                <a:spcPct val="150000"/>
              </a:lnSpc>
              <a:buNone/>
            </a:pPr>
            <a:r>
              <a:rPr lang="zh-CN" altLang="en-US" sz="2400" dirty="0" smtClean="0"/>
              <a:t>              战略资源配置是指在整个战略实施过程中所需各种资源的配合布置。</a:t>
            </a:r>
            <a:endParaRPr lang="en-US" altLang="zh-CN" sz="2400" dirty="0" smtClean="0"/>
          </a:p>
          <a:p>
            <a:pPr>
              <a:lnSpc>
                <a:spcPct val="150000"/>
              </a:lnSpc>
              <a:buNone/>
            </a:pPr>
            <a:r>
              <a:rPr lang="en-US" altLang="zh-CN" sz="2400" dirty="0" smtClean="0"/>
              <a:t>              </a:t>
            </a:r>
            <a:r>
              <a:rPr lang="zh-CN" altLang="en-US" sz="2400" dirty="0" smtClean="0"/>
              <a:t>战略资源配置应围绕着战略目标的实现来进行，实现企业经营战略莉战略资源的动态配合，以确保战略资源效用的充分发挥和战略目标的顺利实现。</a:t>
            </a:r>
            <a:endParaRPr lang="zh-CN" alt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战略分析</a:t>
            </a:r>
            <a:endParaRPr lang="zh-CN" altLang="en-US" dirty="0"/>
          </a:p>
        </p:txBody>
      </p:sp>
      <p:sp>
        <p:nvSpPr>
          <p:cNvPr id="3" name="内容占位符 2"/>
          <p:cNvSpPr>
            <a:spLocks noGrp="1"/>
          </p:cNvSpPr>
          <p:nvPr>
            <p:ph idx="1"/>
          </p:nvPr>
        </p:nvSpPr>
        <p:spPr/>
        <p:txBody>
          <a:bodyPr/>
          <a:lstStyle/>
          <a:p>
            <a:pPr>
              <a:buNone/>
            </a:pPr>
            <a:r>
              <a:rPr lang="zh-CN" altLang="en-US" b="1" dirty="0" smtClean="0"/>
              <a:t>一、外部环境分析</a:t>
            </a:r>
            <a:endParaRPr lang="en-US" altLang="zh-CN" b="1" dirty="0" smtClean="0"/>
          </a:p>
          <a:p>
            <a:pPr>
              <a:buNone/>
            </a:pPr>
            <a:r>
              <a:rPr lang="zh-CN" altLang="en-US" sz="2400" dirty="0" smtClean="0"/>
              <a:t>              外部环境是指存在于组织之外、不被企业控制但是能对企业决策和绩效产生影响的外部因素的总和</a:t>
            </a:r>
            <a:r>
              <a:rPr lang="zh-CN" altLang="en-US" dirty="0" smtClean="0"/>
              <a:t>。</a:t>
            </a:r>
            <a:endParaRPr lang="zh-CN" altLang="en-US" dirty="0" smtClean="0"/>
          </a:p>
          <a:p>
            <a:pPr>
              <a:buNone/>
            </a:pPr>
            <a:endParaRPr lang="zh-CN" altLang="en-US" dirty="0" smtClean="0"/>
          </a:p>
          <a:p>
            <a:pPr>
              <a:buNone/>
            </a:pPr>
            <a:endParaRPr lang="zh-CN" altLang="en-US" dirty="0"/>
          </a:p>
        </p:txBody>
      </p:sp>
      <p:graphicFrame>
        <p:nvGraphicFramePr>
          <p:cNvPr id="4" name="图示 3"/>
          <p:cNvGraphicFramePr/>
          <p:nvPr/>
        </p:nvGraphicFramePr>
        <p:xfrm>
          <a:off x="1571604" y="2500306"/>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spd="slow">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第三节　战略实施</a:t>
            </a:r>
            <a:endParaRPr lang="zh-CN" altLang="en-US" dirty="0"/>
          </a:p>
        </p:txBody>
      </p:sp>
      <p:sp>
        <p:nvSpPr>
          <p:cNvPr id="3" name="内容占位符 2"/>
          <p:cNvSpPr>
            <a:spLocks noGrp="1"/>
          </p:cNvSpPr>
          <p:nvPr>
            <p:ph idx="1"/>
          </p:nvPr>
        </p:nvSpPr>
        <p:spPr/>
        <p:txBody>
          <a:bodyPr/>
          <a:lstStyle/>
          <a:p>
            <a:pPr>
              <a:buNone/>
            </a:pPr>
            <a:r>
              <a:rPr lang="zh-CN" altLang="en-US" dirty="0" smtClean="0"/>
              <a:t>三、战略实施中的组织问题</a:t>
            </a:r>
            <a:endParaRPr lang="en-US" altLang="zh-CN" dirty="0" smtClean="0"/>
          </a:p>
          <a:p>
            <a:pPr>
              <a:lnSpc>
                <a:spcPct val="200000"/>
              </a:lnSpc>
              <a:buClr>
                <a:schemeClr val="tx2">
                  <a:lumMod val="60000"/>
                  <a:lumOff val="40000"/>
                </a:schemeClr>
              </a:buClr>
              <a:buFont typeface="Wingdings" panose="05000000000000000000" pitchFamily="2" charset="2"/>
              <a:buChar char="Ø"/>
            </a:pPr>
            <a:r>
              <a:rPr lang="zh-CN" altLang="en-US" sz="2400" dirty="0" smtClean="0"/>
              <a:t>调整组织结构以配合战略实施</a:t>
            </a:r>
            <a:endParaRPr lang="en-US" altLang="zh-CN" sz="2400" dirty="0" smtClean="0"/>
          </a:p>
          <a:p>
            <a:pPr>
              <a:lnSpc>
                <a:spcPct val="200000"/>
              </a:lnSpc>
              <a:buClr>
                <a:schemeClr val="tx2">
                  <a:lumMod val="60000"/>
                  <a:lumOff val="40000"/>
                </a:schemeClr>
              </a:buClr>
              <a:buFont typeface="Wingdings" panose="05000000000000000000" pitchFamily="2" charset="2"/>
              <a:buChar char="Ø"/>
            </a:pPr>
            <a:r>
              <a:rPr lang="zh-CN" altLang="en-US" sz="2400" dirty="0" smtClean="0"/>
              <a:t>调整管理队伍以配合战略实施</a:t>
            </a:r>
            <a:endParaRPr lang="en-US" altLang="zh-CN" sz="2400" dirty="0" smtClean="0"/>
          </a:p>
          <a:p>
            <a:pPr>
              <a:lnSpc>
                <a:spcPct val="200000"/>
              </a:lnSpc>
              <a:buClr>
                <a:schemeClr val="tx2">
                  <a:lumMod val="60000"/>
                  <a:lumOff val="40000"/>
                </a:schemeClr>
              </a:buClr>
              <a:buFont typeface="Wingdings" panose="05000000000000000000" pitchFamily="2" charset="2"/>
              <a:buChar char="Ø"/>
            </a:pPr>
            <a:r>
              <a:rPr lang="zh-CN" altLang="en-US" sz="2400" dirty="0" smtClean="0"/>
              <a:t>组织有针对性的的培训以配合战略实施</a:t>
            </a:r>
            <a:endParaRPr lang="en-US" altLang="zh-CN" sz="2400" dirty="0" smtClean="0"/>
          </a:p>
          <a:p>
            <a:pPr>
              <a:lnSpc>
                <a:spcPct val="200000"/>
              </a:lnSpc>
              <a:buClr>
                <a:schemeClr val="tx2">
                  <a:lumMod val="60000"/>
                  <a:lumOff val="40000"/>
                </a:schemeClr>
              </a:buClr>
              <a:buFont typeface="Wingdings" panose="05000000000000000000" pitchFamily="2" charset="2"/>
              <a:buChar char="Ø"/>
            </a:pPr>
            <a:r>
              <a:rPr lang="zh-CN" altLang="en-US" sz="2400" dirty="0" smtClean="0"/>
              <a:t>克服阻力以配合战略实施</a:t>
            </a:r>
            <a:endParaRPr lang="zh-CN" altLang="en-US" sz="2400"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本章小结</a:t>
            </a:r>
            <a:endParaRPr lang="zh-CN" altLang="en-US" dirty="0"/>
          </a:p>
        </p:txBody>
      </p:sp>
      <p:sp>
        <p:nvSpPr>
          <p:cNvPr id="3" name="内容占位符 2"/>
          <p:cNvSpPr>
            <a:spLocks noGrp="1"/>
          </p:cNvSpPr>
          <p:nvPr>
            <p:ph idx="1"/>
          </p:nvPr>
        </p:nvSpPr>
        <p:spPr/>
        <p:txBody>
          <a:bodyPr>
            <a:normAutofit fontScale="90000"/>
          </a:bodyPr>
          <a:lstStyle/>
          <a:p>
            <a:pPr fontAlgn="auto">
              <a:lnSpc>
                <a:spcPct val="150000"/>
              </a:lnSpc>
              <a:spcBef>
                <a:spcPts val="0"/>
              </a:spcBef>
              <a:buNone/>
            </a:pPr>
            <a:r>
              <a:rPr lang="zh-CN" altLang="en-US" dirty="0" smtClean="0"/>
              <a:t>            </a:t>
            </a:r>
            <a:r>
              <a:rPr lang="zh-CN" altLang="en-US" sz="2595" dirty="0" smtClean="0"/>
              <a:t>战略管理是为一个企业未来发展方向制定决策和实施这些决策的动态管理过程。正确而及时的战略是企业保持持续竞争优势的重要前提条件。一个规范的、系统的和全面的略管理过程由战略分析、战略选择、战略实施三个环节构成。本章首先从企业的外部环境与内部环境的角度，对企业的战略进行了分析；然后，依据管理层次将战略从公司层战略、业务层战略和职能层战略进行了介绍；最后，从战略目标分解、战略资源的规划与配置以及战略实施中的组织问题对战略实施进行了分析。</a:t>
            </a:r>
            <a:endParaRPr lang="zh-CN" altLang="en-US" sz="2595" dirty="0" smtClean="0"/>
          </a:p>
          <a:p>
            <a:endParaRPr lang="zh-CN" altLang="en-US" sz="2595"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战略分析</a:t>
            </a:r>
            <a:endParaRPr lang="zh-CN" altLang="en-US" dirty="0"/>
          </a:p>
        </p:txBody>
      </p:sp>
      <p:sp>
        <p:nvSpPr>
          <p:cNvPr id="3" name="内容占位符 2"/>
          <p:cNvSpPr>
            <a:spLocks noGrp="1"/>
          </p:cNvSpPr>
          <p:nvPr>
            <p:ph idx="1"/>
          </p:nvPr>
        </p:nvSpPr>
        <p:spPr/>
        <p:txBody>
          <a:bodyPr/>
          <a:lstStyle/>
          <a:p>
            <a:pPr>
              <a:buNone/>
            </a:pPr>
            <a:r>
              <a:rPr lang="zh-CN" altLang="en-US" b="1" dirty="0" smtClean="0"/>
              <a:t>一、外部环境分析</a:t>
            </a:r>
            <a:endParaRPr lang="zh-CN" altLang="en-US" dirty="0" smtClean="0"/>
          </a:p>
          <a:p>
            <a:pPr>
              <a:buNone/>
            </a:pPr>
            <a:endParaRPr lang="zh-CN" altLang="en-US" dirty="0"/>
          </a:p>
        </p:txBody>
      </p:sp>
      <p:graphicFrame>
        <p:nvGraphicFramePr>
          <p:cNvPr id="6" name="图示 5"/>
          <p:cNvGraphicFramePr/>
          <p:nvPr/>
        </p:nvGraphicFramePr>
        <p:xfrm>
          <a:off x="1643042" y="2285992"/>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spd="slow">
    <p:strip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战略分析</a:t>
            </a:r>
            <a:endParaRPr lang="zh-CN" altLang="en-US" dirty="0"/>
          </a:p>
        </p:txBody>
      </p:sp>
      <p:sp>
        <p:nvSpPr>
          <p:cNvPr id="3" name="内容占位符 2"/>
          <p:cNvSpPr>
            <a:spLocks noGrp="1"/>
          </p:cNvSpPr>
          <p:nvPr>
            <p:ph idx="1"/>
          </p:nvPr>
        </p:nvSpPr>
        <p:spPr>
          <a:xfrm>
            <a:off x="304800" y="1553845"/>
            <a:ext cx="8686800" cy="4268470"/>
          </a:xfrm>
        </p:spPr>
        <p:txBody>
          <a:bodyPr>
            <a:normAutofit/>
          </a:bodyPr>
          <a:lstStyle/>
          <a:p>
            <a:pPr>
              <a:buNone/>
            </a:pPr>
            <a:r>
              <a:rPr lang="zh-CN" altLang="en-US" b="1" dirty="0" smtClean="0"/>
              <a:t>一、外部环境分析</a:t>
            </a:r>
            <a:endParaRPr lang="en-US" altLang="zh-CN" b="1" dirty="0" smtClean="0"/>
          </a:p>
          <a:p>
            <a:pPr algn="ctr">
              <a:buNone/>
            </a:pPr>
            <a:endParaRPr lang="zh-CN" altLang="en-US" dirty="0" smtClean="0"/>
          </a:p>
          <a:p>
            <a:pPr>
              <a:buNone/>
            </a:pPr>
            <a:endParaRPr lang="zh-CN" altLang="en-US" dirty="0" smtClean="0"/>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p:txBody>
      </p:sp>
      <p:graphicFrame>
        <p:nvGraphicFramePr>
          <p:cNvPr id="4" name="图示 3"/>
          <p:cNvGraphicFramePr/>
          <p:nvPr/>
        </p:nvGraphicFramePr>
        <p:xfrm>
          <a:off x="1944370" y="1929765"/>
          <a:ext cx="6096000" cy="364299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5" name="文本框 4"/>
          <p:cNvSpPr txBox="1"/>
          <p:nvPr/>
        </p:nvSpPr>
        <p:spPr>
          <a:xfrm>
            <a:off x="3972560" y="5969000"/>
            <a:ext cx="2540000" cy="460375"/>
          </a:xfrm>
          <a:prstGeom prst="rect">
            <a:avLst/>
          </a:prstGeom>
          <a:noFill/>
        </p:spPr>
        <p:txBody>
          <a:bodyPr wrap="square" rtlCol="0" anchor="t">
            <a:spAutoFit/>
          </a:bodyPr>
          <a:p>
            <a:r>
              <a:rPr lang="zh-CN" altLang="en-US" sz="2400" b="1"/>
              <a:t>波特五力模型</a:t>
            </a:r>
            <a:endParaRPr lang="zh-CN" altLang="en-US" sz="2400" b="1"/>
          </a:p>
        </p:txBody>
      </p:sp>
    </p:spTree>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战略分析</a:t>
            </a:r>
            <a:endParaRPr lang="zh-CN" altLang="en-US" dirty="0"/>
          </a:p>
        </p:txBody>
      </p:sp>
      <p:sp>
        <p:nvSpPr>
          <p:cNvPr id="3" name="内容占位符 2"/>
          <p:cNvSpPr>
            <a:spLocks noGrp="1"/>
          </p:cNvSpPr>
          <p:nvPr>
            <p:ph idx="1"/>
          </p:nvPr>
        </p:nvSpPr>
        <p:spPr/>
        <p:txBody>
          <a:bodyPr>
            <a:normAutofit/>
          </a:bodyPr>
          <a:lstStyle/>
          <a:p>
            <a:pPr>
              <a:buNone/>
            </a:pPr>
            <a:r>
              <a:rPr lang="zh-CN" altLang="en-US" b="1" dirty="0" smtClean="0"/>
              <a:t>二、内部环境分析</a:t>
            </a:r>
            <a:endParaRPr lang="en-US" altLang="zh-CN" b="1" dirty="0" smtClean="0"/>
          </a:p>
          <a:p>
            <a:pPr>
              <a:buNone/>
            </a:pPr>
            <a:r>
              <a:rPr lang="zh-CN" altLang="en-US" sz="2400" dirty="0" smtClean="0"/>
              <a:t>               </a:t>
            </a:r>
            <a:endParaRPr lang="zh-CN" altLang="en-US" dirty="0"/>
          </a:p>
        </p:txBody>
      </p:sp>
      <p:graphicFrame>
        <p:nvGraphicFramePr>
          <p:cNvPr id="4" name="图示 3"/>
          <p:cNvGraphicFramePr/>
          <p:nvPr/>
        </p:nvGraphicFramePr>
        <p:xfrm>
          <a:off x="1326515" y="2799715"/>
          <a:ext cx="6644005" cy="318135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spd="slow">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战略分析</a:t>
            </a:r>
            <a:endParaRPr lang="zh-CN" altLang="en-US" dirty="0"/>
          </a:p>
        </p:txBody>
      </p:sp>
      <p:sp>
        <p:nvSpPr>
          <p:cNvPr id="3" name="内容占位符 2"/>
          <p:cNvSpPr>
            <a:spLocks noGrp="1"/>
          </p:cNvSpPr>
          <p:nvPr>
            <p:ph idx="1"/>
          </p:nvPr>
        </p:nvSpPr>
        <p:spPr/>
        <p:txBody>
          <a:bodyPr/>
          <a:lstStyle/>
          <a:p>
            <a:pPr>
              <a:buNone/>
            </a:pPr>
            <a:r>
              <a:rPr lang="zh-CN" altLang="en-US" b="1" dirty="0" smtClean="0"/>
              <a:t>二、内部环境分析</a:t>
            </a:r>
            <a:endParaRPr lang="en-US" altLang="zh-CN" b="1" dirty="0" smtClean="0"/>
          </a:p>
          <a:p>
            <a:pPr>
              <a:buNone/>
            </a:pPr>
            <a:r>
              <a:rPr lang="zh-CN" altLang="en-US" dirty="0" smtClean="0"/>
              <a:t>                           </a:t>
            </a:r>
            <a:r>
              <a:rPr lang="zh-CN" altLang="en-US" sz="2800" dirty="0" smtClean="0"/>
              <a:t>波特价值链分析法</a:t>
            </a:r>
            <a:endParaRPr lang="en-US" altLang="zh-CN" sz="2800" dirty="0" smtClean="0"/>
          </a:p>
          <a:p>
            <a:pPr>
              <a:buNone/>
            </a:pPr>
            <a:endParaRPr lang="zh-CN" altLang="en-US" dirty="0" smtClean="0"/>
          </a:p>
          <a:p>
            <a:pPr>
              <a:buNone/>
            </a:pPr>
            <a:endParaRPr lang="zh-CN" altLang="en-US" dirty="0"/>
          </a:p>
        </p:txBody>
      </p:sp>
      <p:graphicFrame>
        <p:nvGraphicFramePr>
          <p:cNvPr id="1028" name="Object 4"/>
          <p:cNvGraphicFramePr>
            <a:graphicFrameLocks noChangeAspect="1"/>
          </p:cNvGraphicFramePr>
          <p:nvPr/>
        </p:nvGraphicFramePr>
        <p:xfrm>
          <a:off x="1857356" y="2786058"/>
          <a:ext cx="5311775" cy="3560763"/>
        </p:xfrm>
        <a:graphic>
          <a:graphicData uri="http://schemas.openxmlformats.org/presentationml/2006/ole">
            <mc:AlternateContent xmlns:mc="http://schemas.openxmlformats.org/markup-compatibility/2006">
              <mc:Choice xmlns:v="urn:schemas-microsoft-com:vml" Requires="v">
                <p:oleObj spid="_x0000_s1025" name="文档" r:id="rId1" imgW="5312410" imgH="3561715" progId="Word.Document.12">
                  <p:embed/>
                </p:oleObj>
              </mc:Choice>
              <mc:Fallback>
                <p:oleObj name="文档" r:id="rId1" imgW="5312410" imgH="3561715" progId="Word.Document.12">
                  <p:embed/>
                  <p:pic>
                    <p:nvPicPr>
                      <p:cNvPr id="0" name="图片 1024"/>
                      <p:cNvPicPr>
                        <a:picLocks noChangeAspect="1"/>
                      </p:cNvPicPr>
                      <p:nvPr/>
                    </p:nvPicPr>
                    <p:blipFill>
                      <a:blip r:embed="rId2"/>
                      <a:stretch>
                        <a:fillRect/>
                      </a:stretch>
                    </p:blipFill>
                    <p:spPr>
                      <a:xfrm>
                        <a:off x="1857356" y="2786058"/>
                        <a:ext cx="5311775" cy="3560763"/>
                      </a:xfrm>
                      <a:prstGeom prst="rect">
                        <a:avLst/>
                      </a:prstGeom>
                      <a:noFill/>
                      <a:ln w="9525">
                        <a:noFill/>
                      </a:ln>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战略分析</a:t>
            </a:r>
            <a:endParaRPr lang="zh-CN" altLang="en-US" dirty="0"/>
          </a:p>
        </p:txBody>
      </p:sp>
      <p:sp>
        <p:nvSpPr>
          <p:cNvPr id="3" name="内容占位符 2"/>
          <p:cNvSpPr>
            <a:spLocks noGrp="1"/>
          </p:cNvSpPr>
          <p:nvPr>
            <p:ph idx="1"/>
          </p:nvPr>
        </p:nvSpPr>
        <p:spPr/>
        <p:txBody>
          <a:bodyPr/>
          <a:lstStyle/>
          <a:p>
            <a:pPr>
              <a:buNone/>
            </a:pPr>
            <a:r>
              <a:rPr lang="zh-CN" altLang="en-US" b="1" dirty="0" smtClean="0"/>
              <a:t>三、内外部环境分析</a:t>
            </a:r>
            <a:endParaRPr lang="en-US" altLang="zh-CN" b="1" dirty="0" smtClean="0"/>
          </a:p>
          <a:p>
            <a:pPr>
              <a:buNone/>
            </a:pPr>
            <a:endParaRPr lang="en-US" altLang="zh-CN" b="1" dirty="0" smtClean="0"/>
          </a:p>
          <a:p>
            <a:pPr>
              <a:buNone/>
            </a:pPr>
            <a:endParaRPr lang="zh-CN" altLang="en-US" dirty="0" smtClean="0"/>
          </a:p>
          <a:p>
            <a:pPr>
              <a:buNone/>
            </a:pPr>
            <a:endParaRPr lang="zh-CN" altLang="en-US" dirty="0"/>
          </a:p>
        </p:txBody>
      </p:sp>
      <p:graphicFrame>
        <p:nvGraphicFramePr>
          <p:cNvPr id="5" name="图示 4"/>
          <p:cNvGraphicFramePr/>
          <p:nvPr/>
        </p:nvGraphicFramePr>
        <p:xfrm>
          <a:off x="1357290" y="2285992"/>
          <a:ext cx="6238876"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spd="slow">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4800" y="483235"/>
            <a:ext cx="8686800" cy="838200"/>
          </a:xfrm>
        </p:spPr>
        <p:txBody>
          <a:bodyPr/>
          <a:lstStyle/>
          <a:p>
            <a:r>
              <a:rPr lang="zh-CN" altLang="en-US" dirty="0" smtClean="0"/>
              <a:t>第一节　战略分析</a:t>
            </a:r>
            <a:endParaRPr lang="zh-CN" altLang="en-US" dirty="0"/>
          </a:p>
        </p:txBody>
      </p:sp>
      <p:sp>
        <p:nvSpPr>
          <p:cNvPr id="3" name="内容占位符 2"/>
          <p:cNvSpPr>
            <a:spLocks noGrp="1"/>
          </p:cNvSpPr>
          <p:nvPr>
            <p:ph idx="1"/>
          </p:nvPr>
        </p:nvSpPr>
        <p:spPr/>
        <p:txBody>
          <a:bodyPr/>
          <a:lstStyle/>
          <a:p>
            <a:pPr>
              <a:buNone/>
            </a:pPr>
            <a:r>
              <a:rPr lang="zh-CN" altLang="en-US" b="1" dirty="0" smtClean="0"/>
              <a:t>三、内外部环境分析</a:t>
            </a:r>
            <a:endParaRPr lang="en-US" altLang="zh-CN" b="1" dirty="0" smtClean="0"/>
          </a:p>
          <a:p>
            <a:pPr>
              <a:buNone/>
            </a:pPr>
            <a:endParaRPr lang="en-US" altLang="zh-CN" b="1" dirty="0" smtClean="0"/>
          </a:p>
          <a:p>
            <a:pPr>
              <a:buNone/>
            </a:pPr>
            <a:endParaRPr lang="zh-CN" altLang="en-US" dirty="0" smtClean="0"/>
          </a:p>
          <a:p>
            <a:pPr>
              <a:buNone/>
            </a:pPr>
            <a:endParaRPr lang="zh-CN" altLang="en-US" dirty="0"/>
          </a:p>
        </p:txBody>
      </p:sp>
      <p:graphicFrame>
        <p:nvGraphicFramePr>
          <p:cNvPr id="5" name="图示 4"/>
          <p:cNvGraphicFramePr/>
          <p:nvPr/>
        </p:nvGraphicFramePr>
        <p:xfrm>
          <a:off x="1714480" y="2000240"/>
          <a:ext cx="6572296" cy="321471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6" name="TextBox 5"/>
          <p:cNvSpPr txBox="1"/>
          <p:nvPr/>
        </p:nvSpPr>
        <p:spPr>
          <a:xfrm>
            <a:off x="3357554" y="4500570"/>
            <a:ext cx="4286280" cy="523220"/>
          </a:xfrm>
          <a:prstGeom prst="rect">
            <a:avLst/>
          </a:prstGeom>
          <a:noFill/>
        </p:spPr>
        <p:txBody>
          <a:bodyPr wrap="square" rtlCol="0">
            <a:spAutoFit/>
          </a:bodyPr>
          <a:lstStyle/>
          <a:p>
            <a:r>
              <a:rPr lang="en-US" sz="2800" dirty="0" smtClean="0">
                <a:latin typeface="+mj-ea"/>
                <a:ea typeface="+mj-ea"/>
              </a:rPr>
              <a:t>SWOT</a:t>
            </a:r>
            <a:r>
              <a:rPr lang="zh-CN" altLang="en-US" sz="2800" dirty="0" smtClean="0">
                <a:latin typeface="+mj-ea"/>
                <a:ea typeface="+mj-ea"/>
              </a:rPr>
              <a:t>实施步骤</a:t>
            </a:r>
            <a:endParaRPr lang="zh-CN" altLang="en-US" sz="2800" dirty="0">
              <a:latin typeface="+mj-ea"/>
              <a:ea typeface="+mj-ea"/>
            </a:endParaRPr>
          </a:p>
        </p:txBody>
      </p:sp>
    </p:spTree>
  </p:cSld>
  <p:clrMapOvr>
    <a:masterClrMapping/>
  </p:clrMapOvr>
  <p:transition spd="slow">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战略分析</a:t>
            </a:r>
            <a:endParaRPr lang="zh-CN" altLang="en-US" dirty="0"/>
          </a:p>
        </p:txBody>
      </p:sp>
      <p:sp>
        <p:nvSpPr>
          <p:cNvPr id="3" name="内容占位符 2"/>
          <p:cNvSpPr>
            <a:spLocks noGrp="1"/>
          </p:cNvSpPr>
          <p:nvPr>
            <p:ph idx="1"/>
          </p:nvPr>
        </p:nvSpPr>
        <p:spPr>
          <a:xfrm>
            <a:off x="457171" y="1295386"/>
            <a:ext cx="8229600" cy="4525963"/>
          </a:xfrm>
        </p:spPr>
        <p:txBody>
          <a:bodyPr/>
          <a:lstStyle/>
          <a:p>
            <a:pPr>
              <a:buNone/>
            </a:pPr>
            <a:r>
              <a:rPr lang="zh-CN" altLang="en-US" b="1" dirty="0" smtClean="0"/>
              <a:t>三、内外部环境分析</a:t>
            </a:r>
            <a:endParaRPr lang="en-US" altLang="zh-CN" b="1" dirty="0" smtClean="0"/>
          </a:p>
          <a:p>
            <a:pPr>
              <a:buNone/>
            </a:pPr>
            <a:endParaRPr lang="en-US" altLang="zh-CN" b="1" dirty="0" smtClean="0"/>
          </a:p>
          <a:p>
            <a:pPr>
              <a:buNone/>
            </a:pPr>
            <a:endParaRPr lang="zh-CN" altLang="en-US" dirty="0" smtClean="0"/>
          </a:p>
          <a:p>
            <a:pPr>
              <a:buNone/>
            </a:pPr>
            <a:endParaRPr lang="zh-CN" altLang="en-US" dirty="0"/>
          </a:p>
        </p:txBody>
      </p:sp>
      <p:graphicFrame>
        <p:nvGraphicFramePr>
          <p:cNvPr id="4098" name="Object 2"/>
          <p:cNvGraphicFramePr>
            <a:graphicFrameLocks noChangeAspect="1"/>
          </p:cNvGraphicFramePr>
          <p:nvPr/>
        </p:nvGraphicFramePr>
        <p:xfrm>
          <a:off x="1500166" y="1928802"/>
          <a:ext cx="6215106" cy="4929198"/>
        </p:xfrm>
        <a:graphic>
          <a:graphicData uri="http://schemas.openxmlformats.org/presentationml/2006/ole">
            <mc:AlternateContent xmlns:mc="http://schemas.openxmlformats.org/markup-compatibility/2006">
              <mc:Choice xmlns:v="urn:schemas-microsoft-com:vml" Requires="v">
                <p:oleObj spid="_x0000_s2049" name="文档" r:id="rId1" imgW="5417820" imgH="4396740" progId="Word.Document.12">
                  <p:embed/>
                </p:oleObj>
              </mc:Choice>
              <mc:Fallback>
                <p:oleObj name="文档" r:id="rId1" imgW="5417820" imgH="4396740" progId="Word.Document.12">
                  <p:embed/>
                  <p:pic>
                    <p:nvPicPr>
                      <p:cNvPr id="0" name="图片 2048"/>
                      <p:cNvPicPr>
                        <a:picLocks noChangeAspect="1"/>
                      </p:cNvPicPr>
                      <p:nvPr/>
                    </p:nvPicPr>
                    <p:blipFill>
                      <a:blip r:embed="rId2"/>
                      <a:stretch>
                        <a:fillRect/>
                      </a:stretch>
                    </p:blipFill>
                    <p:spPr>
                      <a:xfrm>
                        <a:off x="1500166" y="1928802"/>
                        <a:ext cx="6215106" cy="4929198"/>
                      </a:xfrm>
                      <a:prstGeom prst="rect">
                        <a:avLst/>
                      </a:prstGeom>
                      <a:noFill/>
                      <a:ln w="9525">
                        <a:noFill/>
                      </a:ln>
                    </p:spPr>
                  </p:pic>
                </p:oleObj>
              </mc:Fallback>
            </mc:AlternateContent>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0</TotalTime>
  <Words>868</Words>
  <Application>WPS 演示</Application>
  <PresentationFormat>全屏显示(4:3)</PresentationFormat>
  <Paragraphs>168</Paragraphs>
  <Slides>21</Slides>
  <Notes>0</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4</vt:i4>
      </vt:variant>
      <vt:variant>
        <vt:lpstr>幻灯片标题</vt:lpstr>
      </vt:variant>
      <vt:variant>
        <vt:i4>21</vt:i4>
      </vt:variant>
    </vt:vector>
  </HeadingPairs>
  <TitlesOfParts>
    <vt:vector size="37" baseType="lpstr">
      <vt:lpstr>Arial</vt:lpstr>
      <vt:lpstr>宋体</vt:lpstr>
      <vt:lpstr>Wingdings</vt:lpstr>
      <vt:lpstr>Wingdings 2</vt:lpstr>
      <vt:lpstr>Calibri</vt:lpstr>
      <vt:lpstr>Franklin Gothic Book</vt:lpstr>
      <vt:lpstr>隶书</vt:lpstr>
      <vt:lpstr>Franklin Gothic Medium</vt:lpstr>
      <vt:lpstr>微软雅黑</vt:lpstr>
      <vt:lpstr>Arial Unicode MS</vt:lpstr>
      <vt:lpstr>华文楷体</vt:lpstr>
      <vt:lpstr>跋涉</vt:lpstr>
      <vt:lpstr>Word.Document.12</vt:lpstr>
      <vt:lpstr>Word.Document.12</vt:lpstr>
      <vt:lpstr>Word.Document.12</vt:lpstr>
      <vt:lpstr>Word.Document.12</vt:lpstr>
      <vt:lpstr>第六章　战略管理</vt:lpstr>
      <vt:lpstr>第一节　战略分析</vt:lpstr>
      <vt:lpstr>第一节　战略分析</vt:lpstr>
      <vt:lpstr>第一节　战略分析</vt:lpstr>
      <vt:lpstr>第一节　战略分析</vt:lpstr>
      <vt:lpstr>第一节　战略分析</vt:lpstr>
      <vt:lpstr>第一节　战略分析</vt:lpstr>
      <vt:lpstr>第一节　战略分析</vt:lpstr>
      <vt:lpstr>第一节　战略分析</vt:lpstr>
      <vt:lpstr>第二节　战略选择</vt:lpstr>
      <vt:lpstr>第二节　战略选择</vt:lpstr>
      <vt:lpstr>第二节　战略选择</vt:lpstr>
      <vt:lpstr>第二节　战略选择</vt:lpstr>
      <vt:lpstr>第二节　战略选择</vt:lpstr>
      <vt:lpstr>第二节　战略选择</vt:lpstr>
      <vt:lpstr>第二节　战略选择</vt:lpstr>
      <vt:lpstr>第三节　战略实施</vt:lpstr>
      <vt:lpstr>第三节　战略实施</vt:lpstr>
      <vt:lpstr>第三节　战略实施</vt:lpstr>
      <vt:lpstr>第三节　战略实施</vt:lpstr>
      <vt:lpstr>本章小结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第五章　战略管理</dc:title>
  <dc:creator>lilychen</dc:creator>
  <cp:lastModifiedBy>张慧文</cp:lastModifiedBy>
  <cp:revision>45</cp:revision>
  <dcterms:created xsi:type="dcterms:W3CDTF">2014-01-15T11:49:00Z</dcterms:created>
  <dcterms:modified xsi:type="dcterms:W3CDTF">2020-06-27T07:48:44Z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