
<file path=[Content_Types].xml><?xml version="1.0" encoding="utf-8"?>
<Types xmlns="http://schemas.openxmlformats.org/package/2006/content-types">
  <Default Extension="jpeg" ContentType="image/jpeg"/>
  <Default Extension="JPG" ContentType="image/.jpg"/>
  <Default Extension="tiff" ContentType="image/tif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3" r:id="rId3"/>
    <p:sldMasterId id="2147483658" r:id="rId4"/>
  </p:sldMasterIdLst>
  <p:notesMasterIdLst>
    <p:notesMasterId r:id="rId6"/>
  </p:notesMasterIdLst>
  <p:handoutMasterIdLst>
    <p:handoutMasterId r:id="rId41"/>
  </p:handoutMasterIdLst>
  <p:sldIdLst>
    <p:sldId id="878" r:id="rId5"/>
    <p:sldId id="879" r:id="rId7"/>
    <p:sldId id="880" r:id="rId8"/>
    <p:sldId id="881" r:id="rId9"/>
    <p:sldId id="882" r:id="rId10"/>
    <p:sldId id="883" r:id="rId11"/>
    <p:sldId id="884" r:id="rId12"/>
    <p:sldId id="885" r:id="rId13"/>
    <p:sldId id="886" r:id="rId14"/>
    <p:sldId id="887" r:id="rId15"/>
    <p:sldId id="888" r:id="rId16"/>
    <p:sldId id="889" r:id="rId17"/>
    <p:sldId id="890" r:id="rId18"/>
    <p:sldId id="891" r:id="rId19"/>
    <p:sldId id="892" r:id="rId20"/>
    <p:sldId id="893" r:id="rId21"/>
    <p:sldId id="894" r:id="rId22"/>
    <p:sldId id="895" r:id="rId23"/>
    <p:sldId id="896" r:id="rId24"/>
    <p:sldId id="897" r:id="rId25"/>
    <p:sldId id="898" r:id="rId26"/>
    <p:sldId id="899" r:id="rId27"/>
    <p:sldId id="900" r:id="rId28"/>
    <p:sldId id="901" r:id="rId29"/>
    <p:sldId id="902" r:id="rId30"/>
    <p:sldId id="903" r:id="rId31"/>
    <p:sldId id="904" r:id="rId32"/>
    <p:sldId id="905" r:id="rId33"/>
    <p:sldId id="906" r:id="rId34"/>
    <p:sldId id="907" r:id="rId35"/>
    <p:sldId id="908" r:id="rId36"/>
    <p:sldId id="909" r:id="rId37"/>
    <p:sldId id="910" r:id="rId38"/>
    <p:sldId id="911" r:id="rId39"/>
    <p:sldId id="912" r:id="rId40"/>
  </p:sldIdLst>
  <p:sldSz cx="9144000" cy="6858000" type="screen4x3"/>
  <p:notesSz cx="6858000" cy="9144000"/>
  <p:custDataLst>
    <p:tags r:id="rId45"/>
  </p:custDataLst>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3" userDrawn="1">
          <p15:clr>
            <a:srgbClr val="A4A3A4"/>
          </p15:clr>
        </p15:guide>
        <p15:guide id="2" pos="275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FF"/>
    <a:srgbClr val="FFFF99"/>
    <a:srgbClr val="FF6699"/>
    <a:srgbClr val="FFFFFF"/>
    <a:srgbClr val="EAB200"/>
    <a:srgbClr val="2185DF"/>
    <a:srgbClr val="C49500"/>
    <a:srgbClr val="1D77C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9629"/>
    <p:restoredTop sz="93925"/>
  </p:normalViewPr>
  <p:slideViewPr>
    <p:cSldViewPr showGuides="1">
      <p:cViewPr>
        <p:scale>
          <a:sx n="70" d="100"/>
          <a:sy n="70" d="100"/>
        </p:scale>
        <p:origin x="-1206" y="-72"/>
      </p:cViewPr>
      <p:guideLst>
        <p:guide orient="horz" pos="2163"/>
        <p:guide pos="2750"/>
      </p:guideLst>
    </p:cSldViewPr>
  </p:slid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notesMaster" Target="notesMasters/notesMaster1.xml"/><Relationship Id="rId5" Type="http://schemas.openxmlformats.org/officeDocument/2006/relationships/slide" Target="slides/slide1.xml"/><Relationship Id="rId45" Type="http://schemas.openxmlformats.org/officeDocument/2006/relationships/tags" Target="tags/tag258.xml"/><Relationship Id="rId44" Type="http://schemas.openxmlformats.org/officeDocument/2006/relationships/tableStyles" Target="tableStyles.xml"/><Relationship Id="rId43" Type="http://schemas.openxmlformats.org/officeDocument/2006/relationships/viewProps" Target="viewProps.xml"/><Relationship Id="rId42" Type="http://schemas.openxmlformats.org/officeDocument/2006/relationships/presProps" Target="presProps.xml"/><Relationship Id="rId41" Type="http://schemas.openxmlformats.org/officeDocument/2006/relationships/handoutMaster" Target="handoutMasters/handoutMaster1.xml"/><Relationship Id="rId40" Type="http://schemas.openxmlformats.org/officeDocument/2006/relationships/slide" Target="slides/slide35.xml"/><Relationship Id="rId4" Type="http://schemas.openxmlformats.org/officeDocument/2006/relationships/slideMaster" Target="slideMasters/slideMaster3.xml"/><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hangingPunct="1">
              <a:defRPr sz="1200">
                <a:latin typeface="Verdana" panose="020B0604030504040204" pitchFamily="34" charset="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D73977AA-B73F-4343-92B5-69AF61741E3B}" type="datetimeFigureOut">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
            <a:pPr lvl="0" algn="r" eaLnBrk="1" hangingPunct="1">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Verdana" panose="020B0604030504040204" pitchFamily="34" charset="0"/>
                <a:ea typeface="宋体" panose="02010600030101010101" pitchFamily="2" charset="-122"/>
                <a:cs typeface="+mn-cs"/>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lstStyle>
            <a:lvl1pPr algn="r" eaLnBrk="1" hangingPunct="1">
              <a:defRPr sz="1200">
                <a:latin typeface="Verdana" panose="020B0604030504040204" pitchFamily="34" charset="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CD152080-148A-492D-A078-188935B9D622}" type="datetimeFigureOut">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1" lang="zh-CN" altLang="en-US" sz="1200" b="0" i="0" u="none" strike="noStrike" kern="1200" cap="none" spc="0" normalizeH="0" baseline="0" noProof="0" smtClean="0">
              <a:ln>
                <a:noFill/>
              </a:ln>
              <a:solidFill>
                <a:schemeClr val="tx1"/>
              </a:solidFill>
              <a:effectLst/>
              <a:uLnTx/>
              <a:uFillTx/>
              <a:latin typeface="+mn-lt"/>
              <a:ea typeface="+mn-ea"/>
              <a:cs typeface="宋体" panose="02010600030101010101" pitchFamily="2" charset="-122"/>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smtClean="0">
                <a:ln>
                  <a:noFill/>
                </a:ln>
                <a:solidFill>
                  <a:schemeClr val="tx1"/>
                </a:solidFill>
                <a:effectLst/>
                <a:uLnTx/>
                <a:uFillTx/>
                <a:latin typeface="+mn-lt"/>
                <a:ea typeface="+mn-ea"/>
                <a:cs typeface="宋体" panose="02010600030101010101" pitchFamily="2" charset="-122"/>
              </a:rPr>
              <a:t>单击此处编辑母版文本样式</a:t>
            </a:r>
            <a:endParaRPr kumimoji="1" lang="zh-CN" altLang="en-US" sz="1200" b="0" i="0" u="none" strike="noStrike" kern="1200" cap="none" spc="0" normalizeH="0" baseline="0" noProof="0" smtClean="0">
              <a:ln>
                <a:noFill/>
              </a:ln>
              <a:solidFill>
                <a:schemeClr val="tx1"/>
              </a:solidFill>
              <a:effectLst/>
              <a:uLnTx/>
              <a:uFillTx/>
              <a:latin typeface="+mn-lt"/>
              <a:ea typeface="+mn-ea"/>
              <a:cs typeface="宋体" panose="02010600030101010101" pitchFamily="2" charset="-122"/>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1"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1"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1"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1"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Verdana" panose="020B0604030504040204" pitchFamily="34" charset="0"/>
                <a:ea typeface="宋体" panose="02010600030101010101" pitchFamily="2" charset="-122"/>
                <a:cs typeface="+mn-cs"/>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
            <a:pPr lvl="0" algn="r" eaLnBrk="1" hangingPunct="1">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mn-lt"/>
        <a:ea typeface="+mn-ea"/>
        <a:cs typeface="宋体" panose="02010600030101010101" pitchFamily="2" charset="-122"/>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3010" name="幻灯片图像占位符 1"/>
          <p:cNvSpPr>
            <a:spLocks noGrp="1" noRot="1" noChangeAspect="1" noTextEdit="1"/>
          </p:cNvSpPr>
          <p:nvPr>
            <p:ph type="sldImg"/>
          </p:nvPr>
        </p:nvSpPr>
        <p:spPr>
          <a:ln>
            <a:solidFill>
              <a:srgbClr val="000000">
                <a:alpha val="100000"/>
              </a:srgbClr>
            </a:solidFill>
            <a:miter lim="800000"/>
          </a:ln>
        </p:spPr>
      </p:sp>
      <p:sp>
        <p:nvSpPr>
          <p:cNvPr id="43011" name="备注占位符 2"/>
          <p:cNvSpPr>
            <a:spLocks noGrp="1"/>
          </p:cNvSpPr>
          <p:nvPr>
            <p:ph type="body" idx="1"/>
          </p:nvPr>
        </p:nvSpPr>
        <p:spPr>
          <a:noFill/>
          <a:ln>
            <a:noFill/>
          </a:ln>
        </p:spPr>
        <p:txBody>
          <a:bodyPr wrap="square" lIns="91440" tIns="45720" rIns="91440" bIns="45720" anchor="t" anchorCtr="0"/>
          <a:p>
            <a:pPr lvl="0"/>
            <a:endParaRPr lang="zh-CN" altLang="en-US" dirty="0"/>
          </a:p>
        </p:txBody>
      </p:sp>
      <p:sp>
        <p:nvSpPr>
          <p:cNvPr id="43012" name="灯片编号占位符 3"/>
          <p:cNvSpPr txBox="1">
            <a:spLocks noGrp="1"/>
          </p:cNvSpPr>
          <p:nvPr>
            <p:ph type="sldNum" sz="quarter"/>
          </p:nvPr>
        </p:nvSpPr>
        <p:spPr>
          <a:xfrm>
            <a:off x="3884613" y="8685213"/>
            <a:ext cx="2971800" cy="457200"/>
          </a:xfrm>
          <a:prstGeom prst="rect">
            <a:avLst/>
          </a:prstGeom>
          <a:noFill/>
          <a:ln w="9525">
            <a:noFill/>
          </a:ln>
        </p:spPr>
        <p:txBody>
          <a:bodyPr anchor="b" anchorCtr="0"/>
          <a:p>
            <a:pPr lvl="0" algn="r" eaLnBrk="1" hangingPunct="1">
              <a:spcBef>
                <a:spcPct val="0"/>
              </a:spcBef>
            </a:pPr>
            <a:fld id="{9A0DB2DC-4C9A-4742-B13C-FB6460FD3503}" type="slidenum">
              <a:rPr lang="zh-CN" altLang="en-US" dirty="0">
                <a:latin typeface="Verdana" panose="020B0604030504040204" pitchFamily="34" charset="0"/>
              </a:rPr>
            </a:fld>
            <a:endParaRPr lang="zh-CN" altLang="en-US" dirty="0">
              <a:latin typeface="Verdana" panose="020B060403050404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4" name="矩形 1"/>
          <p:cNvSpPr/>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ctrTitle"/>
          </p:nvPr>
        </p:nvSpPr>
        <p:spPr>
          <a:xfrm>
            <a:off x="685800" y="2130425"/>
            <a:ext cx="7772400" cy="1470025"/>
          </a:xfrm>
          <a:prstGeom prst="rect">
            <a:avLst/>
          </a:prstGeom>
        </p:spPr>
        <p:txBody>
          <a:body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单击此处编辑母版副标题样式</a:t>
            </a:r>
            <a:endParaRPr lang="zh-CN" altLang="en-US" dirty="0"/>
          </a:p>
        </p:txBody>
      </p:sp>
      <p:sp>
        <p:nvSpPr>
          <p:cNvPr id="5" name="日期占位符 3"/>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lstStyle>
            <a:lvl1pPr eaLnBrk="1" hangingPunct="1">
              <a:defRPr>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59F62356-5895-4400-B42D-E66A6735435B}" type="datetimeFigureOut">
              <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4"/>
          <p:cNvSpPr>
            <a:spLocks noGrp="1"/>
          </p:cNvSpPr>
          <p:nvPr>
            <p:ph type="ftr" sz="quarter" idx="3"/>
          </p:nvPr>
        </p:nvSpPr>
        <p:spPr>
          <a:xfrm>
            <a:off x="3124200" y="6356350"/>
            <a:ext cx="2895600" cy="365125"/>
          </a:xfrm>
          <a:prstGeom prst="rect">
            <a:avLst/>
          </a:prstGeom>
        </p:spPr>
        <p:txBody>
          <a:bodyPr/>
          <a:lstStyle>
            <a:lvl1pPr eaLnBrk="1" fontAlgn="auto" hangingPunct="1">
              <a:spcBef>
                <a:spcPts val="0"/>
              </a:spcBef>
              <a:spcAft>
                <a:spcPts val="0"/>
              </a:spcAft>
              <a:defRPr>
                <a:latin typeface="+mn-lt"/>
                <a:ea typeface="+mn-ea"/>
                <a:cs typeface="+mn-cs"/>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t" anchorCtr="0" compatLnSpc="1"/>
          <a:p>
            <a:pPr lvl="0" algn="r" eaLnBrk="1" hangingPunct="1">
              <a:buNone/>
            </a:pPr>
            <a:fld id="{9A0DB2DC-4C9A-4742-B13C-FB6460FD3503}" type="slidenum">
              <a:rPr lang="en-US" altLang="zh-CN" dirty="0"/>
            </a:fld>
            <a:endParaRPr lang="en-US" altLang="zh-CN" dirty="0">
              <a:solidFill>
                <a:schemeClr val="bg1"/>
              </a:solidFill>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lvl5pPr>
              <a:defRPr sz="2800"/>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灯片编号占位符 5"/>
          <p:cNvSpPr>
            <a:spLocks noGrp="1"/>
          </p:cNvSpPr>
          <p:nvPr>
            <p:ph type="sldNum" sz="quarter" idx="4"/>
          </p:nvPr>
        </p:nvSpPr>
        <p:spPr>
          <a:xfrm>
            <a:off x="7624763" y="6350000"/>
            <a:ext cx="804863" cy="365125"/>
          </a:xfrm>
          <a:prstGeom prst="rect">
            <a:avLst/>
          </a:prstGeom>
        </p:spPr>
        <p:txBody>
          <a:bodyPr vert="horz" wrap="square" lIns="91440" tIns="45720" rIns="91440" bIns="45720" numCol="1" anchor="t" anchorCtr="0" compatLnSpc="1"/>
          <a:p>
            <a:pPr lvl="0" eaLnBrk="1" hangingPunct="1">
              <a:buNone/>
            </a:pPr>
            <a:fld id="{9A0DB2DC-4C9A-4742-B13C-FB6460FD3503}" type="slidenum">
              <a:rPr lang="zh-CN" altLang="en-US" sz="1400" dirty="0">
                <a:ea typeface="微软雅黑" panose="020B0503020204020204" pitchFamily="34" charset="-122"/>
              </a:rPr>
            </a:fld>
            <a:endParaRPr lang="zh-CN" altLang="en-US" sz="1400" dirty="0">
              <a:ea typeface="微软雅黑" panose="020B0503020204020204" pitchFamily="34" charset="-122"/>
            </a:endParaRP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2" name="矩形 1"/>
          <p:cNvSpPr/>
          <p:nvPr/>
        </p:nvSpPr>
        <p:spPr>
          <a:xfrm>
            <a:off x="742950" y="836613"/>
            <a:ext cx="7392988" cy="144463"/>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 name="矩形 2"/>
          <p:cNvSpPr/>
          <p:nvPr/>
        </p:nvSpPr>
        <p:spPr>
          <a:xfrm>
            <a:off x="107950" y="844550"/>
            <a:ext cx="466725" cy="13652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523917" y="6669946"/>
            <a:ext cx="2311396" cy="271204"/>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523596" y="6669946"/>
            <a:ext cx="3390048" cy="271204"/>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7599872" y="6669946"/>
            <a:ext cx="2311396" cy="271204"/>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lvl5pPr>
              <a:defRPr sz="2800"/>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灯片编号占位符 5"/>
          <p:cNvSpPr>
            <a:spLocks noGrp="1"/>
          </p:cNvSpPr>
          <p:nvPr>
            <p:ph type="sldNum" sz="quarter" idx="4"/>
          </p:nvPr>
        </p:nvSpPr>
        <p:spPr>
          <a:xfrm>
            <a:off x="7624763" y="6350000"/>
            <a:ext cx="804863" cy="365125"/>
          </a:xfrm>
          <a:prstGeom prst="rect">
            <a:avLst/>
          </a:prstGeom>
        </p:spPr>
        <p:txBody>
          <a:bodyPr vert="horz" wrap="square" lIns="91440" tIns="45720" rIns="91440" bIns="45720" numCol="1" anchor="t" anchorCtr="0" compatLnSpc="1"/>
          <a:p>
            <a:pPr lvl="0" eaLnBrk="1" hangingPunct="1">
              <a:buNone/>
            </a:pPr>
            <a:fld id="{9A0DB2DC-4C9A-4742-B13C-FB6460FD3503}" type="slidenum">
              <a:rPr lang="zh-CN" altLang="en-US" sz="1400" dirty="0">
                <a:ea typeface="微软雅黑" panose="020B0503020204020204" pitchFamily="34" charset="-122"/>
              </a:rPr>
            </a:fld>
            <a:endParaRPr lang="zh-CN" altLang="en-US" sz="1400" dirty="0">
              <a:ea typeface="微软雅黑" panose="020B0503020204020204" pitchFamily="34" charset="-122"/>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标题幻灯片">
    <p:bg>
      <p:bgPr>
        <a:solidFill>
          <a:schemeClr val="bg1"/>
        </a:solidFill>
        <a:effectLst/>
      </p:bgPr>
    </p:bg>
    <p:spTree>
      <p:nvGrpSpPr>
        <p:cNvPr id="1" name=""/>
        <p:cNvGrpSpPr/>
        <p:nvPr/>
      </p:nvGrpSpPr>
      <p:grpSpPr>
        <a:xfrm>
          <a:off x="0" y="0"/>
          <a:ext cx="0" cy="0"/>
          <a:chOff x="0" y="0"/>
          <a:chExt cx="0" cy="0"/>
        </a:xfrm>
      </p:grpSpPr>
      <p:sp>
        <p:nvSpPr>
          <p:cNvPr id="2" name="矩形 1"/>
          <p:cNvSpPr/>
          <p:nvPr/>
        </p:nvSpPr>
        <p:spPr>
          <a:xfrm>
            <a:off x="742950" y="836613"/>
            <a:ext cx="7392988" cy="144463"/>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 name="矩形 2"/>
          <p:cNvSpPr/>
          <p:nvPr/>
        </p:nvSpPr>
        <p:spPr>
          <a:xfrm>
            <a:off x="107950" y="844550"/>
            <a:ext cx="466725" cy="13652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523917" y="6669946"/>
            <a:ext cx="2311396" cy="271204"/>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523596" y="6669946"/>
            <a:ext cx="3390048" cy="271204"/>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7599872" y="6669946"/>
            <a:ext cx="2311396" cy="271204"/>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4" name="矩形 1"/>
          <p:cNvSpPr/>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ctrTitle"/>
          </p:nvPr>
        </p:nvSpPr>
        <p:spPr>
          <a:xfrm>
            <a:off x="685800" y="2130425"/>
            <a:ext cx="7772400" cy="1470025"/>
          </a:xfrm>
          <a:prstGeom prst="rect">
            <a:avLst/>
          </a:prstGeom>
        </p:spPr>
        <p:txBody>
          <a:body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单击此处编辑母版副标题样式</a:t>
            </a:r>
            <a:endParaRPr lang="zh-CN" altLang="en-US" dirty="0"/>
          </a:p>
        </p:txBody>
      </p:sp>
      <p:sp>
        <p:nvSpPr>
          <p:cNvPr id="5" name="日期占位符 3"/>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lstStyle>
            <a:lvl1pPr eaLnBrk="1" hangingPunct="1">
              <a:defRPr>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59F62356-5895-4400-B42D-E66A6735435B}" type="datetimeFigureOut">
              <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4"/>
          <p:cNvSpPr>
            <a:spLocks noGrp="1"/>
          </p:cNvSpPr>
          <p:nvPr>
            <p:ph type="ftr" sz="quarter" idx="3"/>
          </p:nvPr>
        </p:nvSpPr>
        <p:spPr>
          <a:xfrm>
            <a:off x="3124200" y="6356350"/>
            <a:ext cx="2895600" cy="365125"/>
          </a:xfrm>
          <a:prstGeom prst="rect">
            <a:avLst/>
          </a:prstGeom>
        </p:spPr>
        <p:txBody>
          <a:bodyPr/>
          <a:lstStyle>
            <a:lvl1pPr eaLnBrk="1" fontAlgn="auto" hangingPunct="1">
              <a:spcBef>
                <a:spcPts val="0"/>
              </a:spcBef>
              <a:spcAft>
                <a:spcPts val="0"/>
              </a:spcAft>
              <a:defRPr>
                <a:latin typeface="+mn-lt"/>
                <a:ea typeface="+mn-ea"/>
                <a:cs typeface="+mn-cs"/>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t" anchorCtr="0" compatLnSpc="1"/>
          <a:p>
            <a:pPr lvl="0" algn="r" eaLnBrk="1" hangingPunct="1">
              <a:buNone/>
            </a:pPr>
            <a:fld id="{9A0DB2DC-4C9A-4742-B13C-FB6460FD3503}" type="slidenum">
              <a:rPr lang="en-US" altLang="zh-CN" dirty="0"/>
            </a:fld>
            <a:endParaRPr lang="en-US" altLang="zh-CN" dirty="0">
              <a:solidFill>
                <a:schemeClr val="bg1"/>
              </a:solidFill>
            </a:endParaRP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lvl5pPr>
              <a:defRPr sz="2800"/>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灯片编号占位符 5"/>
          <p:cNvSpPr>
            <a:spLocks noGrp="1"/>
          </p:cNvSpPr>
          <p:nvPr>
            <p:ph type="sldNum" sz="quarter" idx="4"/>
          </p:nvPr>
        </p:nvSpPr>
        <p:spPr>
          <a:xfrm>
            <a:off x="7624763" y="6350000"/>
            <a:ext cx="804863" cy="365125"/>
          </a:xfrm>
          <a:prstGeom prst="rect">
            <a:avLst/>
          </a:prstGeom>
        </p:spPr>
        <p:txBody>
          <a:bodyPr vert="horz" wrap="square" lIns="91440" tIns="45720" rIns="91440" bIns="45720" numCol="1" anchor="t" anchorCtr="0" compatLnSpc="1"/>
          <a:p>
            <a:pPr lvl="0" eaLnBrk="1" hangingPunct="1">
              <a:buNone/>
            </a:pPr>
            <a:fld id="{9A0DB2DC-4C9A-4742-B13C-FB6460FD3503}" type="slidenum">
              <a:rPr lang="zh-CN" altLang="en-US" sz="1400" dirty="0">
                <a:ea typeface="微软雅黑" panose="020B0503020204020204" pitchFamily="34" charset="-122"/>
              </a:rPr>
            </a:fld>
            <a:endParaRPr lang="zh-CN" altLang="en-US" sz="1400" dirty="0">
              <a:ea typeface="微软雅黑" panose="020B0503020204020204" pitchFamily="34" charset="-122"/>
            </a:endParaRP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2" name="矩形 1"/>
          <p:cNvSpPr/>
          <p:nvPr/>
        </p:nvSpPr>
        <p:spPr>
          <a:xfrm>
            <a:off x="742950" y="836613"/>
            <a:ext cx="7392988" cy="144463"/>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 name="矩形 2"/>
          <p:cNvSpPr/>
          <p:nvPr/>
        </p:nvSpPr>
        <p:spPr>
          <a:xfrm>
            <a:off x="107950" y="844550"/>
            <a:ext cx="466725" cy="13652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523917" y="6669946"/>
            <a:ext cx="2311396" cy="271204"/>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523596" y="6669946"/>
            <a:ext cx="3390048" cy="271204"/>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7599872" y="6669946"/>
            <a:ext cx="2311396" cy="271204"/>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4" name="矩形 1"/>
          <p:cNvSpPr/>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ctrTitle"/>
          </p:nvPr>
        </p:nvSpPr>
        <p:spPr>
          <a:xfrm>
            <a:off x="685800" y="2130425"/>
            <a:ext cx="7772400" cy="1470025"/>
          </a:xfrm>
          <a:prstGeom prst="rect">
            <a:avLst/>
          </a:prstGeom>
        </p:spPr>
        <p:txBody>
          <a:body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单击此处编辑母版副标题样式</a:t>
            </a:r>
            <a:endParaRPr lang="zh-CN" altLang="en-US" dirty="0"/>
          </a:p>
        </p:txBody>
      </p:sp>
      <p:sp>
        <p:nvSpPr>
          <p:cNvPr id="5" name="日期占位符 3"/>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lstStyle>
            <a:lvl1pPr eaLnBrk="1" hangingPunct="1">
              <a:defRPr>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59F62356-5895-4400-B42D-E66A6735435B}" type="datetimeFigureOut">
              <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4"/>
          <p:cNvSpPr>
            <a:spLocks noGrp="1"/>
          </p:cNvSpPr>
          <p:nvPr>
            <p:ph type="ftr" sz="quarter" idx="3"/>
          </p:nvPr>
        </p:nvSpPr>
        <p:spPr>
          <a:xfrm>
            <a:off x="3124200" y="6356350"/>
            <a:ext cx="2895600" cy="365125"/>
          </a:xfrm>
          <a:prstGeom prst="rect">
            <a:avLst/>
          </a:prstGeom>
        </p:spPr>
        <p:txBody>
          <a:bodyPr/>
          <a:lstStyle>
            <a:lvl1pPr eaLnBrk="1" fontAlgn="auto" hangingPunct="1">
              <a:spcBef>
                <a:spcPts val="0"/>
              </a:spcBef>
              <a:spcAft>
                <a:spcPts val="0"/>
              </a:spcAft>
              <a:defRPr>
                <a:latin typeface="+mn-lt"/>
                <a:ea typeface="+mn-ea"/>
                <a:cs typeface="+mn-cs"/>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t" anchorCtr="0" compatLnSpc="1"/>
          <a:p>
            <a:pPr lvl="0" algn="r" eaLnBrk="1" hangingPunct="1">
              <a:buNone/>
            </a:pPr>
            <a:fld id="{9A0DB2DC-4C9A-4742-B13C-FB6460FD3503}" type="slidenum">
              <a:rPr lang="en-US" altLang="zh-CN" dirty="0"/>
            </a:fld>
            <a:endParaRPr lang="en-US" altLang="zh-CN" dirty="0">
              <a:solidFill>
                <a:schemeClr val="bg1"/>
              </a:solidFill>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5" Type="http://schemas.openxmlformats.org/officeDocument/2006/relationships/theme" Target="../theme/theme2.xml"/><Relationship Id="rId4" Type="http://schemas.openxmlformats.org/officeDocument/2006/relationships/slideLayout" Target="../slideLayouts/slideLayout8.xml"/><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5" Type="http://schemas.openxmlformats.org/officeDocument/2006/relationships/theme" Target="../theme/theme3.xml"/><Relationship Id="rId4" Type="http://schemas.openxmlformats.org/officeDocument/2006/relationships/slideLayout" Target="../slideLayouts/slideLayout12.xml"/><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iming>
    <p:tnLst>
      <p:par>
        <p:cTn id="1" dur="indefinite" restart="never" nodeType="tmRoot"/>
      </p:par>
    </p:tnLst>
  </p:timing>
  <p:hf sldNum="0" hdr="0" ftr="0" dt="0"/>
  <p:txStyles>
    <p:titleStyle>
      <a:lvl1pPr algn="ctr" rtl="0" eaLnBrk="0" fontAlgn="base" hangingPunct="0">
        <a:spcBef>
          <a:spcPct val="0"/>
        </a:spcBef>
        <a:spcAft>
          <a:spcPct val="0"/>
        </a:spcAft>
        <a:defRPr kumimoji="1" sz="4400" kern="1200">
          <a:solidFill>
            <a:schemeClr val="tx1"/>
          </a:solidFill>
          <a:latin typeface="+mj-lt"/>
          <a:ea typeface="+mj-ea"/>
          <a:cs typeface="微软雅黑" panose="020B0503020204020204" pitchFamily="34" charset="-122"/>
        </a:defRPr>
      </a:lvl1pPr>
      <a:lvl2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2pPr>
      <a:lvl3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3pPr>
      <a:lvl4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4pPr>
      <a:lvl5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5pPr>
      <a:lvl6pPr marL="4572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Lst>
  <p:timing>
    <p:tnLst>
      <p:par>
        <p:cTn id="1" dur="indefinite" restart="never" nodeType="tmRoot"/>
      </p:par>
    </p:tnLst>
  </p:timing>
  <p:hf sldNum="0" hdr="0" ftr="0" dt="0"/>
  <p:txStyles>
    <p:titleStyle>
      <a:lvl1pPr algn="ctr" rtl="0" eaLnBrk="0" fontAlgn="base" hangingPunct="0">
        <a:spcBef>
          <a:spcPct val="0"/>
        </a:spcBef>
        <a:spcAft>
          <a:spcPct val="0"/>
        </a:spcAft>
        <a:defRPr kumimoji="1" sz="4400" kern="1200">
          <a:solidFill>
            <a:schemeClr val="tx1"/>
          </a:solidFill>
          <a:latin typeface="+mj-lt"/>
          <a:ea typeface="+mj-ea"/>
          <a:cs typeface="微软雅黑" panose="020B0503020204020204" pitchFamily="34" charset="-122"/>
        </a:defRPr>
      </a:lvl1pPr>
      <a:lvl2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2pPr>
      <a:lvl3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3pPr>
      <a:lvl4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4pPr>
      <a:lvl5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5pPr>
      <a:lvl6pPr marL="4572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Lst>
  <p:timing>
    <p:tnLst>
      <p:par>
        <p:cTn id="1" dur="indefinite" restart="never" nodeType="tmRoot"/>
      </p:par>
    </p:tnLst>
  </p:timing>
  <p:hf sldNum="0" hdr="0" ftr="0" dt="0"/>
  <p:txStyles>
    <p:titleStyle>
      <a:lvl1pPr algn="ctr" rtl="0" eaLnBrk="0" fontAlgn="base" hangingPunct="0">
        <a:spcBef>
          <a:spcPct val="0"/>
        </a:spcBef>
        <a:spcAft>
          <a:spcPct val="0"/>
        </a:spcAft>
        <a:defRPr kumimoji="1" sz="4400" kern="1200">
          <a:solidFill>
            <a:schemeClr val="tx1"/>
          </a:solidFill>
          <a:latin typeface="+mj-lt"/>
          <a:ea typeface="+mj-ea"/>
          <a:cs typeface="微软雅黑" panose="020B0503020204020204" pitchFamily="34" charset="-122"/>
        </a:defRPr>
      </a:lvl1pPr>
      <a:lvl2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2pPr>
      <a:lvl3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3pPr>
      <a:lvl4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4pPr>
      <a:lvl5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5pPr>
      <a:lvl6pPr marL="4572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53.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54.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55.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6.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9" Type="http://schemas.openxmlformats.org/officeDocument/2006/relationships/tags" Target="../tags/tag64.xml"/><Relationship Id="rId8" Type="http://schemas.openxmlformats.org/officeDocument/2006/relationships/tags" Target="../tags/tag63.xml"/><Relationship Id="rId7" Type="http://schemas.openxmlformats.org/officeDocument/2006/relationships/tags" Target="../tags/tag62.xml"/><Relationship Id="rId6" Type="http://schemas.openxmlformats.org/officeDocument/2006/relationships/tags" Target="../tags/tag61.xml"/><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5" Type="http://schemas.openxmlformats.org/officeDocument/2006/relationships/slideLayout" Target="../slideLayouts/slideLayout11.xml"/><Relationship Id="rId14" Type="http://schemas.openxmlformats.org/officeDocument/2006/relationships/tags" Target="../tags/tag69.xml"/><Relationship Id="rId13" Type="http://schemas.openxmlformats.org/officeDocument/2006/relationships/tags" Target="../tags/tag68.xml"/><Relationship Id="rId12" Type="http://schemas.openxmlformats.org/officeDocument/2006/relationships/tags" Target="../tags/tag67.xml"/><Relationship Id="rId11" Type="http://schemas.openxmlformats.org/officeDocument/2006/relationships/tags" Target="../tags/tag66.xml"/><Relationship Id="rId10" Type="http://schemas.openxmlformats.org/officeDocument/2006/relationships/tags" Target="../tags/tag65.xml"/><Relationship Id="rId1" Type="http://schemas.openxmlformats.org/officeDocument/2006/relationships/tags" Target="../tags/tag56.xml"/></Relationships>
</file>

<file path=ppt/slides/_rels/slide16.xml.rels><?xml version="1.0" encoding="UTF-8" standalone="yes"?>
<Relationships xmlns="http://schemas.openxmlformats.org/package/2006/relationships"><Relationship Id="rId9" Type="http://schemas.openxmlformats.org/officeDocument/2006/relationships/tags" Target="../tags/tag78.xml"/><Relationship Id="rId8" Type="http://schemas.openxmlformats.org/officeDocument/2006/relationships/tags" Target="../tags/tag77.xml"/><Relationship Id="rId7" Type="http://schemas.openxmlformats.org/officeDocument/2006/relationships/tags" Target="../tags/tag76.xml"/><Relationship Id="rId6" Type="http://schemas.openxmlformats.org/officeDocument/2006/relationships/tags" Target="../tags/tag75.xml"/><Relationship Id="rId5" Type="http://schemas.openxmlformats.org/officeDocument/2006/relationships/tags" Target="../tags/tag74.xml"/><Relationship Id="rId4" Type="http://schemas.openxmlformats.org/officeDocument/2006/relationships/tags" Target="../tags/tag73.xml"/><Relationship Id="rId3" Type="http://schemas.openxmlformats.org/officeDocument/2006/relationships/tags" Target="../tags/tag72.xml"/><Relationship Id="rId2" Type="http://schemas.openxmlformats.org/officeDocument/2006/relationships/tags" Target="../tags/tag71.xml"/><Relationship Id="rId11" Type="http://schemas.openxmlformats.org/officeDocument/2006/relationships/slideLayout" Target="../slideLayouts/slideLayout11.xml"/><Relationship Id="rId10" Type="http://schemas.openxmlformats.org/officeDocument/2006/relationships/tags" Target="../tags/tag79.xml"/><Relationship Id="rId1" Type="http://schemas.openxmlformats.org/officeDocument/2006/relationships/tags" Target="../tags/tag70.xml"/></Relationships>
</file>

<file path=ppt/slides/_rels/slide17.xml.rels><?xml version="1.0" encoding="UTF-8" standalone="yes"?>
<Relationships xmlns="http://schemas.openxmlformats.org/package/2006/relationships"><Relationship Id="rId9" Type="http://schemas.openxmlformats.org/officeDocument/2006/relationships/tags" Target="../tags/tag88.xml"/><Relationship Id="rId8" Type="http://schemas.openxmlformats.org/officeDocument/2006/relationships/tags" Target="../tags/tag87.xml"/><Relationship Id="rId7" Type="http://schemas.openxmlformats.org/officeDocument/2006/relationships/tags" Target="../tags/tag86.xml"/><Relationship Id="rId6" Type="http://schemas.openxmlformats.org/officeDocument/2006/relationships/tags" Target="../tags/tag85.xml"/><Relationship Id="rId5" Type="http://schemas.openxmlformats.org/officeDocument/2006/relationships/tags" Target="../tags/tag84.xml"/><Relationship Id="rId4" Type="http://schemas.openxmlformats.org/officeDocument/2006/relationships/tags" Target="../tags/tag83.xml"/><Relationship Id="rId3" Type="http://schemas.openxmlformats.org/officeDocument/2006/relationships/tags" Target="../tags/tag82.xml"/><Relationship Id="rId2" Type="http://schemas.openxmlformats.org/officeDocument/2006/relationships/tags" Target="../tags/tag81.xml"/><Relationship Id="rId11" Type="http://schemas.openxmlformats.org/officeDocument/2006/relationships/slideLayout" Target="../slideLayouts/slideLayout11.xml"/><Relationship Id="rId10" Type="http://schemas.openxmlformats.org/officeDocument/2006/relationships/tags" Target="../tags/tag89.xml"/><Relationship Id="rId1" Type="http://schemas.openxmlformats.org/officeDocument/2006/relationships/tags" Target="../tags/tag80.xml"/></Relationships>
</file>

<file path=ppt/slides/_rels/slide18.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tags" Target="../tags/tag92.xml"/><Relationship Id="rId26" Type="http://schemas.openxmlformats.org/officeDocument/2006/relationships/slideLayout" Target="../slideLayouts/slideLayout11.xml"/><Relationship Id="rId25" Type="http://schemas.openxmlformats.org/officeDocument/2006/relationships/tags" Target="../tags/tag114.xml"/><Relationship Id="rId24" Type="http://schemas.openxmlformats.org/officeDocument/2006/relationships/tags" Target="../tags/tag113.xml"/><Relationship Id="rId23" Type="http://schemas.openxmlformats.org/officeDocument/2006/relationships/tags" Target="../tags/tag112.xml"/><Relationship Id="rId22" Type="http://schemas.openxmlformats.org/officeDocument/2006/relationships/tags" Target="../tags/tag111.xml"/><Relationship Id="rId21" Type="http://schemas.openxmlformats.org/officeDocument/2006/relationships/tags" Target="../tags/tag110.xml"/><Relationship Id="rId20" Type="http://schemas.openxmlformats.org/officeDocument/2006/relationships/tags" Target="../tags/tag109.xml"/><Relationship Id="rId2" Type="http://schemas.openxmlformats.org/officeDocument/2006/relationships/tags" Target="../tags/tag91.xml"/><Relationship Id="rId19" Type="http://schemas.openxmlformats.org/officeDocument/2006/relationships/tags" Target="../tags/tag108.xml"/><Relationship Id="rId18" Type="http://schemas.openxmlformats.org/officeDocument/2006/relationships/tags" Target="../tags/tag107.xml"/><Relationship Id="rId17" Type="http://schemas.openxmlformats.org/officeDocument/2006/relationships/tags" Target="../tags/tag106.xml"/><Relationship Id="rId16" Type="http://schemas.openxmlformats.org/officeDocument/2006/relationships/tags" Target="../tags/tag105.xml"/><Relationship Id="rId15" Type="http://schemas.openxmlformats.org/officeDocument/2006/relationships/tags" Target="../tags/tag104.xml"/><Relationship Id="rId14" Type="http://schemas.openxmlformats.org/officeDocument/2006/relationships/tags" Target="../tags/tag103.xml"/><Relationship Id="rId13" Type="http://schemas.openxmlformats.org/officeDocument/2006/relationships/tags" Target="../tags/tag102.xml"/><Relationship Id="rId12" Type="http://schemas.openxmlformats.org/officeDocument/2006/relationships/tags" Target="../tags/tag101.xml"/><Relationship Id="rId11" Type="http://schemas.openxmlformats.org/officeDocument/2006/relationships/tags" Target="../tags/tag100.xml"/><Relationship Id="rId10" Type="http://schemas.openxmlformats.org/officeDocument/2006/relationships/tags" Target="../tags/tag99.xml"/><Relationship Id="rId1" Type="http://schemas.openxmlformats.org/officeDocument/2006/relationships/tags" Target="../tags/tag90.xml"/></Relationships>
</file>

<file path=ppt/slides/_rels/slide19.xml.rels><?xml version="1.0" encoding="UTF-8" standalone="yes"?>
<Relationships xmlns="http://schemas.openxmlformats.org/package/2006/relationships"><Relationship Id="rId9" Type="http://schemas.openxmlformats.org/officeDocument/2006/relationships/tags" Target="../tags/tag123.xml"/><Relationship Id="rId8" Type="http://schemas.openxmlformats.org/officeDocument/2006/relationships/tags" Target="../tags/tag122.xml"/><Relationship Id="rId7" Type="http://schemas.openxmlformats.org/officeDocument/2006/relationships/tags" Target="../tags/tag121.xml"/><Relationship Id="rId6" Type="http://schemas.openxmlformats.org/officeDocument/2006/relationships/tags" Target="../tags/tag120.xml"/><Relationship Id="rId5" Type="http://schemas.openxmlformats.org/officeDocument/2006/relationships/tags" Target="../tags/tag119.xml"/><Relationship Id="rId4" Type="http://schemas.openxmlformats.org/officeDocument/2006/relationships/tags" Target="../tags/tag118.xml"/><Relationship Id="rId3" Type="http://schemas.openxmlformats.org/officeDocument/2006/relationships/tags" Target="../tags/tag117.xml"/><Relationship Id="rId2" Type="http://schemas.openxmlformats.org/officeDocument/2006/relationships/tags" Target="../tags/tag116.xml"/><Relationship Id="rId15" Type="http://schemas.openxmlformats.org/officeDocument/2006/relationships/slideLayout" Target="../slideLayouts/slideLayout11.xml"/><Relationship Id="rId14" Type="http://schemas.openxmlformats.org/officeDocument/2006/relationships/tags" Target="../tags/tag128.xml"/><Relationship Id="rId13" Type="http://schemas.openxmlformats.org/officeDocument/2006/relationships/tags" Target="../tags/tag127.xml"/><Relationship Id="rId12" Type="http://schemas.openxmlformats.org/officeDocument/2006/relationships/tags" Target="../tags/tag126.xml"/><Relationship Id="rId11" Type="http://schemas.openxmlformats.org/officeDocument/2006/relationships/tags" Target="../tags/tag125.xml"/><Relationship Id="rId10" Type="http://schemas.openxmlformats.org/officeDocument/2006/relationships/tags" Target="../tags/tag124.xml"/><Relationship Id="rId1" Type="http://schemas.openxmlformats.org/officeDocument/2006/relationships/tags" Target="../tags/tag1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7.jpeg"/></Relationships>
</file>

<file path=ppt/slides/_rels/slide21.xml.rels><?xml version="1.0" encoding="UTF-8" standalone="yes"?>
<Relationships xmlns="http://schemas.openxmlformats.org/package/2006/relationships"><Relationship Id="rId9" Type="http://schemas.openxmlformats.org/officeDocument/2006/relationships/tags" Target="../tags/tag137.xml"/><Relationship Id="rId8" Type="http://schemas.openxmlformats.org/officeDocument/2006/relationships/tags" Target="../tags/tag136.xml"/><Relationship Id="rId7" Type="http://schemas.openxmlformats.org/officeDocument/2006/relationships/tags" Target="../tags/tag135.xml"/><Relationship Id="rId6" Type="http://schemas.openxmlformats.org/officeDocument/2006/relationships/tags" Target="../tags/tag134.xml"/><Relationship Id="rId5" Type="http://schemas.openxmlformats.org/officeDocument/2006/relationships/tags" Target="../tags/tag133.xml"/><Relationship Id="rId4" Type="http://schemas.openxmlformats.org/officeDocument/2006/relationships/tags" Target="../tags/tag132.xml"/><Relationship Id="rId3" Type="http://schemas.openxmlformats.org/officeDocument/2006/relationships/tags" Target="../tags/tag131.xml"/><Relationship Id="rId25" Type="http://schemas.openxmlformats.org/officeDocument/2006/relationships/slideLayout" Target="../slideLayouts/slideLayout11.xml"/><Relationship Id="rId24" Type="http://schemas.openxmlformats.org/officeDocument/2006/relationships/tags" Target="../tags/tag152.xml"/><Relationship Id="rId23" Type="http://schemas.openxmlformats.org/officeDocument/2006/relationships/tags" Target="../tags/tag151.xml"/><Relationship Id="rId22" Type="http://schemas.openxmlformats.org/officeDocument/2006/relationships/tags" Target="../tags/tag150.xml"/><Relationship Id="rId21" Type="http://schemas.openxmlformats.org/officeDocument/2006/relationships/tags" Target="../tags/tag149.xml"/><Relationship Id="rId20" Type="http://schemas.openxmlformats.org/officeDocument/2006/relationships/tags" Target="../tags/tag148.xml"/><Relationship Id="rId2" Type="http://schemas.openxmlformats.org/officeDocument/2006/relationships/tags" Target="../tags/tag130.xml"/><Relationship Id="rId19" Type="http://schemas.openxmlformats.org/officeDocument/2006/relationships/tags" Target="../tags/tag147.xml"/><Relationship Id="rId18" Type="http://schemas.openxmlformats.org/officeDocument/2006/relationships/tags" Target="../tags/tag146.xml"/><Relationship Id="rId17" Type="http://schemas.openxmlformats.org/officeDocument/2006/relationships/tags" Target="../tags/tag145.xml"/><Relationship Id="rId16" Type="http://schemas.openxmlformats.org/officeDocument/2006/relationships/tags" Target="../tags/tag144.xml"/><Relationship Id="rId15" Type="http://schemas.openxmlformats.org/officeDocument/2006/relationships/tags" Target="../tags/tag143.xml"/><Relationship Id="rId14" Type="http://schemas.openxmlformats.org/officeDocument/2006/relationships/tags" Target="../tags/tag142.xml"/><Relationship Id="rId13" Type="http://schemas.openxmlformats.org/officeDocument/2006/relationships/tags" Target="../tags/tag141.xml"/><Relationship Id="rId12" Type="http://schemas.openxmlformats.org/officeDocument/2006/relationships/tags" Target="../tags/tag140.xml"/><Relationship Id="rId11" Type="http://schemas.openxmlformats.org/officeDocument/2006/relationships/tags" Target="../tags/tag139.xml"/><Relationship Id="rId10" Type="http://schemas.openxmlformats.org/officeDocument/2006/relationships/tags" Target="../tags/tag138.xml"/><Relationship Id="rId1" Type="http://schemas.openxmlformats.org/officeDocument/2006/relationships/tags" Target="../tags/tag129.xml"/></Relationships>
</file>

<file path=ppt/slides/_rels/slide22.xml.rels><?xml version="1.0" encoding="UTF-8" standalone="yes"?>
<Relationships xmlns="http://schemas.openxmlformats.org/package/2006/relationships"><Relationship Id="rId9" Type="http://schemas.openxmlformats.org/officeDocument/2006/relationships/tags" Target="../tags/tag161.xml"/><Relationship Id="rId8" Type="http://schemas.openxmlformats.org/officeDocument/2006/relationships/tags" Target="../tags/tag160.xml"/><Relationship Id="rId7" Type="http://schemas.openxmlformats.org/officeDocument/2006/relationships/tags" Target="../tags/tag159.xml"/><Relationship Id="rId6" Type="http://schemas.openxmlformats.org/officeDocument/2006/relationships/tags" Target="../tags/tag158.xml"/><Relationship Id="rId5" Type="http://schemas.openxmlformats.org/officeDocument/2006/relationships/tags" Target="../tags/tag157.xml"/><Relationship Id="rId4" Type="http://schemas.openxmlformats.org/officeDocument/2006/relationships/tags" Target="../tags/tag156.xml"/><Relationship Id="rId3" Type="http://schemas.openxmlformats.org/officeDocument/2006/relationships/tags" Target="../tags/tag155.xml"/><Relationship Id="rId24" Type="http://schemas.openxmlformats.org/officeDocument/2006/relationships/slideLayout" Target="../slideLayouts/slideLayout11.xml"/><Relationship Id="rId23" Type="http://schemas.openxmlformats.org/officeDocument/2006/relationships/tags" Target="../tags/tag175.xml"/><Relationship Id="rId22" Type="http://schemas.openxmlformats.org/officeDocument/2006/relationships/tags" Target="../tags/tag174.xml"/><Relationship Id="rId21" Type="http://schemas.openxmlformats.org/officeDocument/2006/relationships/tags" Target="../tags/tag173.xml"/><Relationship Id="rId20" Type="http://schemas.openxmlformats.org/officeDocument/2006/relationships/tags" Target="../tags/tag172.xml"/><Relationship Id="rId2" Type="http://schemas.openxmlformats.org/officeDocument/2006/relationships/tags" Target="../tags/tag154.xml"/><Relationship Id="rId19" Type="http://schemas.openxmlformats.org/officeDocument/2006/relationships/tags" Target="../tags/tag171.xml"/><Relationship Id="rId18" Type="http://schemas.openxmlformats.org/officeDocument/2006/relationships/tags" Target="../tags/tag170.xml"/><Relationship Id="rId17" Type="http://schemas.openxmlformats.org/officeDocument/2006/relationships/tags" Target="../tags/tag169.xml"/><Relationship Id="rId16" Type="http://schemas.openxmlformats.org/officeDocument/2006/relationships/tags" Target="../tags/tag168.xml"/><Relationship Id="rId15" Type="http://schemas.openxmlformats.org/officeDocument/2006/relationships/tags" Target="../tags/tag167.xml"/><Relationship Id="rId14" Type="http://schemas.openxmlformats.org/officeDocument/2006/relationships/tags" Target="../tags/tag166.xml"/><Relationship Id="rId13" Type="http://schemas.openxmlformats.org/officeDocument/2006/relationships/tags" Target="../tags/tag165.xml"/><Relationship Id="rId12" Type="http://schemas.openxmlformats.org/officeDocument/2006/relationships/tags" Target="../tags/tag164.xml"/><Relationship Id="rId11" Type="http://schemas.openxmlformats.org/officeDocument/2006/relationships/tags" Target="../tags/tag163.xml"/><Relationship Id="rId10" Type="http://schemas.openxmlformats.org/officeDocument/2006/relationships/tags" Target="../tags/tag162.xml"/><Relationship Id="rId1" Type="http://schemas.openxmlformats.org/officeDocument/2006/relationships/tags" Target="../tags/tag15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11.xml"/><Relationship Id="rId3" Type="http://schemas.openxmlformats.org/officeDocument/2006/relationships/tags" Target="../tags/tag176.xml"/><Relationship Id="rId2" Type="http://schemas.openxmlformats.org/officeDocument/2006/relationships/image" Target="../media/image9.jpeg"/><Relationship Id="rId1" Type="http://schemas.openxmlformats.org/officeDocument/2006/relationships/image" Target="../media/image8.jpeg"/></Relationships>
</file>

<file path=ppt/slides/_rels/slide25.xml.rels><?xml version="1.0" encoding="UTF-8" standalone="yes"?>
<Relationships xmlns="http://schemas.openxmlformats.org/package/2006/relationships"><Relationship Id="rId9" Type="http://schemas.openxmlformats.org/officeDocument/2006/relationships/tags" Target="../tags/tag185.xml"/><Relationship Id="rId8" Type="http://schemas.openxmlformats.org/officeDocument/2006/relationships/tags" Target="../tags/tag184.xml"/><Relationship Id="rId7" Type="http://schemas.openxmlformats.org/officeDocument/2006/relationships/tags" Target="../tags/tag183.xml"/><Relationship Id="rId6" Type="http://schemas.openxmlformats.org/officeDocument/2006/relationships/tags" Target="../tags/tag182.xml"/><Relationship Id="rId5" Type="http://schemas.openxmlformats.org/officeDocument/2006/relationships/tags" Target="../tags/tag181.xml"/><Relationship Id="rId4" Type="http://schemas.openxmlformats.org/officeDocument/2006/relationships/tags" Target="../tags/tag180.xml"/><Relationship Id="rId3" Type="http://schemas.openxmlformats.org/officeDocument/2006/relationships/tags" Target="../tags/tag179.xml"/><Relationship Id="rId22" Type="http://schemas.openxmlformats.org/officeDocument/2006/relationships/slideLayout" Target="../slideLayouts/slideLayout11.xml"/><Relationship Id="rId21" Type="http://schemas.openxmlformats.org/officeDocument/2006/relationships/tags" Target="../tags/tag197.xml"/><Relationship Id="rId20" Type="http://schemas.openxmlformats.org/officeDocument/2006/relationships/tags" Target="../tags/tag196.xml"/><Relationship Id="rId2" Type="http://schemas.openxmlformats.org/officeDocument/2006/relationships/tags" Target="../tags/tag178.xml"/><Relationship Id="rId19" Type="http://schemas.openxmlformats.org/officeDocument/2006/relationships/tags" Target="../tags/tag195.xml"/><Relationship Id="rId18" Type="http://schemas.openxmlformats.org/officeDocument/2006/relationships/tags" Target="../tags/tag194.xml"/><Relationship Id="rId17" Type="http://schemas.openxmlformats.org/officeDocument/2006/relationships/tags" Target="../tags/tag193.xml"/><Relationship Id="rId16" Type="http://schemas.openxmlformats.org/officeDocument/2006/relationships/tags" Target="../tags/tag192.xml"/><Relationship Id="rId15" Type="http://schemas.openxmlformats.org/officeDocument/2006/relationships/tags" Target="../tags/tag191.xml"/><Relationship Id="rId14" Type="http://schemas.openxmlformats.org/officeDocument/2006/relationships/tags" Target="../tags/tag190.xml"/><Relationship Id="rId13" Type="http://schemas.openxmlformats.org/officeDocument/2006/relationships/tags" Target="../tags/tag189.xml"/><Relationship Id="rId12" Type="http://schemas.openxmlformats.org/officeDocument/2006/relationships/tags" Target="../tags/tag188.xml"/><Relationship Id="rId11" Type="http://schemas.openxmlformats.org/officeDocument/2006/relationships/tags" Target="../tags/tag187.xml"/><Relationship Id="rId10" Type="http://schemas.openxmlformats.org/officeDocument/2006/relationships/tags" Target="../tags/tag186.xml"/><Relationship Id="rId1" Type="http://schemas.openxmlformats.org/officeDocument/2006/relationships/tags" Target="../tags/tag177.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198.xml"/><Relationship Id="rId1" Type="http://schemas.openxmlformats.org/officeDocument/2006/relationships/image" Target="../media/image10.tif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199.xml"/></Relationships>
</file>

<file path=ppt/slides/_rels/slide29.xml.rels><?xml version="1.0" encoding="UTF-8" standalone="yes"?>
<Relationships xmlns="http://schemas.openxmlformats.org/package/2006/relationships"><Relationship Id="rId9" Type="http://schemas.openxmlformats.org/officeDocument/2006/relationships/tags" Target="../tags/tag208.xml"/><Relationship Id="rId8" Type="http://schemas.openxmlformats.org/officeDocument/2006/relationships/tags" Target="../tags/tag207.xml"/><Relationship Id="rId7" Type="http://schemas.openxmlformats.org/officeDocument/2006/relationships/tags" Target="../tags/tag206.xml"/><Relationship Id="rId6" Type="http://schemas.openxmlformats.org/officeDocument/2006/relationships/tags" Target="../tags/tag205.xml"/><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 Type="http://schemas.openxmlformats.org/officeDocument/2006/relationships/tags" Target="../tags/tag201.xml"/><Relationship Id="rId13" Type="http://schemas.openxmlformats.org/officeDocument/2006/relationships/slideLayout" Target="../slideLayouts/slideLayout11.xml"/><Relationship Id="rId12" Type="http://schemas.openxmlformats.org/officeDocument/2006/relationships/tags" Target="../tags/tag211.xml"/><Relationship Id="rId11" Type="http://schemas.openxmlformats.org/officeDocument/2006/relationships/tags" Target="../tags/tag210.xml"/><Relationship Id="rId10" Type="http://schemas.openxmlformats.org/officeDocument/2006/relationships/tags" Target="../tags/tag209.xml"/><Relationship Id="rId1" Type="http://schemas.openxmlformats.org/officeDocument/2006/relationships/tags" Target="../tags/tag200.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1.jpe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image" Target="../media/image11.jpeg"/><Relationship Id="rId1" Type="http://schemas.openxmlformats.org/officeDocument/2006/relationships/tags" Target="../tags/tag212.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image" Target="../media/image12.jpeg"/><Relationship Id="rId1" Type="http://schemas.openxmlformats.org/officeDocument/2006/relationships/tags" Target="../tags/tag213.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214.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image" Target="../media/image13.jpeg"/><Relationship Id="rId1" Type="http://schemas.openxmlformats.org/officeDocument/2006/relationships/tags" Target="../tags/tag215.xml"/></Relationships>
</file>

<file path=ppt/slides/_rels/slide34.xml.rels><?xml version="1.0" encoding="UTF-8" standalone="yes"?>
<Relationships xmlns="http://schemas.openxmlformats.org/package/2006/relationships"><Relationship Id="rId9" Type="http://schemas.openxmlformats.org/officeDocument/2006/relationships/tags" Target="../tags/tag224.xml"/><Relationship Id="rId8" Type="http://schemas.openxmlformats.org/officeDocument/2006/relationships/tags" Target="../tags/tag223.xml"/><Relationship Id="rId7" Type="http://schemas.openxmlformats.org/officeDocument/2006/relationships/tags" Target="../tags/tag222.xml"/><Relationship Id="rId6" Type="http://schemas.openxmlformats.org/officeDocument/2006/relationships/tags" Target="../tags/tag221.xml"/><Relationship Id="rId5" Type="http://schemas.openxmlformats.org/officeDocument/2006/relationships/tags" Target="../tags/tag220.xml"/><Relationship Id="rId43" Type="http://schemas.openxmlformats.org/officeDocument/2006/relationships/slideLayout" Target="../slideLayouts/slideLayout11.xml"/><Relationship Id="rId42" Type="http://schemas.openxmlformats.org/officeDocument/2006/relationships/tags" Target="../tags/tag257.xml"/><Relationship Id="rId41" Type="http://schemas.openxmlformats.org/officeDocument/2006/relationships/tags" Target="../tags/tag256.xml"/><Relationship Id="rId40" Type="http://schemas.openxmlformats.org/officeDocument/2006/relationships/tags" Target="../tags/tag255.xml"/><Relationship Id="rId4" Type="http://schemas.openxmlformats.org/officeDocument/2006/relationships/tags" Target="../tags/tag219.xml"/><Relationship Id="rId39" Type="http://schemas.openxmlformats.org/officeDocument/2006/relationships/tags" Target="../tags/tag254.xml"/><Relationship Id="rId38" Type="http://schemas.openxmlformats.org/officeDocument/2006/relationships/tags" Target="../tags/tag253.xml"/><Relationship Id="rId37" Type="http://schemas.openxmlformats.org/officeDocument/2006/relationships/tags" Target="../tags/tag252.xml"/><Relationship Id="rId36" Type="http://schemas.openxmlformats.org/officeDocument/2006/relationships/tags" Target="../tags/tag251.xml"/><Relationship Id="rId35" Type="http://schemas.openxmlformats.org/officeDocument/2006/relationships/tags" Target="../tags/tag250.xml"/><Relationship Id="rId34" Type="http://schemas.openxmlformats.org/officeDocument/2006/relationships/tags" Target="../tags/tag249.xml"/><Relationship Id="rId33" Type="http://schemas.openxmlformats.org/officeDocument/2006/relationships/tags" Target="../tags/tag248.xml"/><Relationship Id="rId32" Type="http://schemas.openxmlformats.org/officeDocument/2006/relationships/tags" Target="../tags/tag247.xml"/><Relationship Id="rId31" Type="http://schemas.openxmlformats.org/officeDocument/2006/relationships/tags" Target="../tags/tag246.xml"/><Relationship Id="rId30" Type="http://schemas.openxmlformats.org/officeDocument/2006/relationships/tags" Target="../tags/tag245.xml"/><Relationship Id="rId3" Type="http://schemas.openxmlformats.org/officeDocument/2006/relationships/tags" Target="../tags/tag218.xml"/><Relationship Id="rId29" Type="http://schemas.openxmlformats.org/officeDocument/2006/relationships/tags" Target="../tags/tag244.xml"/><Relationship Id="rId28" Type="http://schemas.openxmlformats.org/officeDocument/2006/relationships/tags" Target="../tags/tag243.xml"/><Relationship Id="rId27" Type="http://schemas.openxmlformats.org/officeDocument/2006/relationships/tags" Target="../tags/tag242.xml"/><Relationship Id="rId26" Type="http://schemas.openxmlformats.org/officeDocument/2006/relationships/tags" Target="../tags/tag241.xml"/><Relationship Id="rId25" Type="http://schemas.openxmlformats.org/officeDocument/2006/relationships/tags" Target="../tags/tag240.xml"/><Relationship Id="rId24" Type="http://schemas.openxmlformats.org/officeDocument/2006/relationships/tags" Target="../tags/tag239.xml"/><Relationship Id="rId23" Type="http://schemas.openxmlformats.org/officeDocument/2006/relationships/tags" Target="../tags/tag238.xml"/><Relationship Id="rId22" Type="http://schemas.openxmlformats.org/officeDocument/2006/relationships/tags" Target="../tags/tag237.xml"/><Relationship Id="rId21" Type="http://schemas.openxmlformats.org/officeDocument/2006/relationships/tags" Target="../tags/tag236.xml"/><Relationship Id="rId20" Type="http://schemas.openxmlformats.org/officeDocument/2006/relationships/tags" Target="../tags/tag235.xml"/><Relationship Id="rId2" Type="http://schemas.openxmlformats.org/officeDocument/2006/relationships/tags" Target="../tags/tag217.xml"/><Relationship Id="rId19" Type="http://schemas.openxmlformats.org/officeDocument/2006/relationships/tags" Target="../tags/tag234.xml"/><Relationship Id="rId18" Type="http://schemas.openxmlformats.org/officeDocument/2006/relationships/tags" Target="../tags/tag233.xml"/><Relationship Id="rId17" Type="http://schemas.openxmlformats.org/officeDocument/2006/relationships/tags" Target="../tags/tag232.xml"/><Relationship Id="rId16" Type="http://schemas.openxmlformats.org/officeDocument/2006/relationships/tags" Target="../tags/tag231.xml"/><Relationship Id="rId15" Type="http://schemas.openxmlformats.org/officeDocument/2006/relationships/tags" Target="../tags/tag230.xml"/><Relationship Id="rId14" Type="http://schemas.openxmlformats.org/officeDocument/2006/relationships/tags" Target="../tags/tag229.xml"/><Relationship Id="rId13" Type="http://schemas.openxmlformats.org/officeDocument/2006/relationships/tags" Target="../tags/tag228.xml"/><Relationship Id="rId12" Type="http://schemas.openxmlformats.org/officeDocument/2006/relationships/tags" Target="../tags/tag227.xml"/><Relationship Id="rId11" Type="http://schemas.openxmlformats.org/officeDocument/2006/relationships/tags" Target="../tags/tag226.xml"/><Relationship Id="rId10" Type="http://schemas.openxmlformats.org/officeDocument/2006/relationships/tags" Target="../tags/tag225.xml"/><Relationship Id="rId1" Type="http://schemas.openxmlformats.org/officeDocument/2006/relationships/tags" Target="../tags/tag21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10.xml"/></Relationships>
</file>

<file path=ppt/slides/_rels/slide6.xml.rels><?xml version="1.0" encoding="UTF-8" standalone="yes"?>
<Relationships xmlns="http://schemas.openxmlformats.org/package/2006/relationships"><Relationship Id="rId9" Type="http://schemas.openxmlformats.org/officeDocument/2006/relationships/tags" Target="../tags/tag19.xml"/><Relationship Id="rId8" Type="http://schemas.openxmlformats.org/officeDocument/2006/relationships/tags" Target="../tags/tag18.xml"/><Relationship Id="rId7" Type="http://schemas.openxmlformats.org/officeDocument/2006/relationships/tags" Target="../tags/tag17.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 Id="rId3" Type="http://schemas.openxmlformats.org/officeDocument/2006/relationships/tags" Target="../tags/tag13.xml"/><Relationship Id="rId2" Type="http://schemas.openxmlformats.org/officeDocument/2006/relationships/tags" Target="../tags/tag12.xml"/><Relationship Id="rId10" Type="http://schemas.openxmlformats.org/officeDocument/2006/relationships/slideLayout" Target="../slideLayouts/slideLayout11.xml"/><Relationship Id="rId1" Type="http://schemas.openxmlformats.org/officeDocument/2006/relationships/tags" Target="../tags/tag11.xml"/></Relationships>
</file>

<file path=ppt/slides/_rels/slide7.xml.rels><?xml version="1.0" encoding="UTF-8" standalone="yes"?>
<Relationships xmlns="http://schemas.openxmlformats.org/package/2006/relationships"><Relationship Id="rId9" Type="http://schemas.openxmlformats.org/officeDocument/2006/relationships/tags" Target="../tags/tag28.xml"/><Relationship Id="rId8" Type="http://schemas.openxmlformats.org/officeDocument/2006/relationships/tags" Target="../tags/tag27.xml"/><Relationship Id="rId7" Type="http://schemas.openxmlformats.org/officeDocument/2006/relationships/tags" Target="../tags/tag26.xml"/><Relationship Id="rId6" Type="http://schemas.openxmlformats.org/officeDocument/2006/relationships/tags" Target="../tags/tag25.xml"/><Relationship Id="rId5" Type="http://schemas.openxmlformats.org/officeDocument/2006/relationships/tags" Target="../tags/tag24.xml"/><Relationship Id="rId4" Type="http://schemas.openxmlformats.org/officeDocument/2006/relationships/tags" Target="../tags/tag23.xml"/><Relationship Id="rId3" Type="http://schemas.openxmlformats.org/officeDocument/2006/relationships/tags" Target="../tags/tag22.xml"/><Relationship Id="rId2" Type="http://schemas.openxmlformats.org/officeDocument/2006/relationships/tags" Target="../tags/tag21.xml"/><Relationship Id="rId12" Type="http://schemas.openxmlformats.org/officeDocument/2006/relationships/slideLayout" Target="../slideLayouts/slideLayout11.xml"/><Relationship Id="rId11" Type="http://schemas.openxmlformats.org/officeDocument/2006/relationships/tags" Target="../tags/tag30.xml"/><Relationship Id="rId10" Type="http://schemas.openxmlformats.org/officeDocument/2006/relationships/tags" Target="../tags/tag29.xml"/><Relationship Id="rId1" Type="http://schemas.openxmlformats.org/officeDocument/2006/relationships/tags" Target="../tags/tag20.xml"/></Relationships>
</file>

<file path=ppt/slides/_rels/slide8.xml.rels><?xml version="1.0" encoding="UTF-8" standalone="yes"?>
<Relationships xmlns="http://schemas.openxmlformats.org/package/2006/relationships"><Relationship Id="rId9" Type="http://schemas.openxmlformats.org/officeDocument/2006/relationships/tags" Target="../tags/tag39.xml"/><Relationship Id="rId8" Type="http://schemas.openxmlformats.org/officeDocument/2006/relationships/tags" Target="../tags/tag38.xml"/><Relationship Id="rId7" Type="http://schemas.openxmlformats.org/officeDocument/2006/relationships/tags" Target="../tags/tag37.xml"/><Relationship Id="rId6" Type="http://schemas.openxmlformats.org/officeDocument/2006/relationships/tags" Target="../tags/tag36.xml"/><Relationship Id="rId5" Type="http://schemas.openxmlformats.org/officeDocument/2006/relationships/tags" Target="../tags/tag35.xml"/><Relationship Id="rId4" Type="http://schemas.openxmlformats.org/officeDocument/2006/relationships/tags" Target="../tags/tag34.xml"/><Relationship Id="rId3" Type="http://schemas.openxmlformats.org/officeDocument/2006/relationships/tags" Target="../tags/tag33.xml"/><Relationship Id="rId26" Type="http://schemas.openxmlformats.org/officeDocument/2006/relationships/slideLayout" Target="../slideLayouts/slideLayout11.xml"/><Relationship Id="rId25" Type="http://schemas.openxmlformats.org/officeDocument/2006/relationships/tags" Target="../tags/tag51.xml"/><Relationship Id="rId24" Type="http://schemas.openxmlformats.org/officeDocument/2006/relationships/image" Target="../media/image5.jpeg"/><Relationship Id="rId23" Type="http://schemas.openxmlformats.org/officeDocument/2006/relationships/tags" Target="../tags/tag50.xml"/><Relationship Id="rId22" Type="http://schemas.openxmlformats.org/officeDocument/2006/relationships/image" Target="../media/image4.jpeg"/><Relationship Id="rId21" Type="http://schemas.openxmlformats.org/officeDocument/2006/relationships/tags" Target="../tags/tag49.xml"/><Relationship Id="rId20" Type="http://schemas.openxmlformats.org/officeDocument/2006/relationships/image" Target="../media/image3.jpeg"/><Relationship Id="rId2" Type="http://schemas.openxmlformats.org/officeDocument/2006/relationships/tags" Target="../tags/tag32.xml"/><Relationship Id="rId19" Type="http://schemas.openxmlformats.org/officeDocument/2006/relationships/tags" Target="../tags/tag48.xml"/><Relationship Id="rId18" Type="http://schemas.openxmlformats.org/officeDocument/2006/relationships/image" Target="../media/image2.jpeg"/><Relationship Id="rId17" Type="http://schemas.openxmlformats.org/officeDocument/2006/relationships/tags" Target="../tags/tag47.xml"/><Relationship Id="rId16" Type="http://schemas.openxmlformats.org/officeDocument/2006/relationships/tags" Target="../tags/tag46.xml"/><Relationship Id="rId15" Type="http://schemas.openxmlformats.org/officeDocument/2006/relationships/tags" Target="../tags/tag45.xml"/><Relationship Id="rId14" Type="http://schemas.openxmlformats.org/officeDocument/2006/relationships/tags" Target="../tags/tag44.xml"/><Relationship Id="rId13" Type="http://schemas.openxmlformats.org/officeDocument/2006/relationships/tags" Target="../tags/tag43.xml"/><Relationship Id="rId12" Type="http://schemas.openxmlformats.org/officeDocument/2006/relationships/tags" Target="../tags/tag42.xml"/><Relationship Id="rId11" Type="http://schemas.openxmlformats.org/officeDocument/2006/relationships/tags" Target="../tags/tag41.xml"/><Relationship Id="rId10" Type="http://schemas.openxmlformats.org/officeDocument/2006/relationships/tags" Target="../tags/tag40.xml"/><Relationship Id="rId1" Type="http://schemas.openxmlformats.org/officeDocument/2006/relationships/tags" Target="../tags/tag3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5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p:nvSpPr>
        <p:spPr>
          <a:xfrm>
            <a:off x="3394075" y="0"/>
            <a:ext cx="5745163" cy="6872288"/>
          </a:xfrm>
          <a:prstGeom prst="rect">
            <a:avLst/>
          </a:prstGeom>
          <a:solidFill>
            <a:schemeClr val="bg1">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1" name="矩形 10"/>
          <p:cNvSpPr/>
          <p:nvPr/>
        </p:nvSpPr>
        <p:spPr>
          <a:xfrm>
            <a:off x="-53975" y="-14287"/>
            <a:ext cx="3452813" cy="6872288"/>
          </a:xfrm>
          <a:prstGeom prst="rect">
            <a:avLst/>
          </a:prstGeom>
          <a:solidFill>
            <a:srgbClr val="C00000">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100" name="文本框 2"/>
          <p:cNvSpPr txBox="1"/>
          <p:nvPr/>
        </p:nvSpPr>
        <p:spPr>
          <a:xfrm>
            <a:off x="0" y="2549525"/>
            <a:ext cx="3398838" cy="1198880"/>
          </a:xfrm>
          <a:prstGeom prst="rect">
            <a:avLst/>
          </a:prstGeom>
          <a:noFill/>
          <a:ln w="9525">
            <a:noFill/>
          </a:ln>
        </p:spPr>
        <p:txBody>
          <a:bodyPr>
            <a:spAutoFit/>
          </a:bodyPr>
          <a:p>
            <a:pPr algn="ctr" eaLnBrk="1" hangingPunct="1">
              <a:lnSpc>
                <a:spcPct val="150000"/>
              </a:lnSpc>
            </a:pPr>
            <a:r>
              <a:rPr lang="zh-CN" altLang="en-US" sz="4800" dirty="0">
                <a:solidFill>
                  <a:schemeClr val="bg1"/>
                </a:solidFill>
                <a:latin typeface="微软雅黑" panose="020B0503020204020204" pitchFamily="34" charset="-122"/>
                <a:ea typeface="微软雅黑" panose="020B0503020204020204" pitchFamily="34" charset="-122"/>
              </a:rPr>
              <a:t>项目</a:t>
            </a:r>
            <a:r>
              <a:rPr lang="zh-CN" altLang="en-US" sz="4800" dirty="0">
                <a:solidFill>
                  <a:schemeClr val="bg1"/>
                </a:solidFill>
                <a:latin typeface="微软雅黑" panose="020B0503020204020204" pitchFamily="34" charset="-122"/>
                <a:ea typeface="微软雅黑" panose="020B0503020204020204" pitchFamily="34" charset="-122"/>
              </a:rPr>
              <a:t>六</a:t>
            </a:r>
            <a:endParaRPr lang="zh-CN" altLang="en-US" sz="4800" dirty="0">
              <a:solidFill>
                <a:schemeClr val="bg1"/>
              </a:solidFill>
              <a:latin typeface="微软雅黑" panose="020B0503020204020204" pitchFamily="34" charset="-122"/>
              <a:ea typeface="微软雅黑" panose="020B0503020204020204" pitchFamily="34" charset="-122"/>
            </a:endParaRPr>
          </a:p>
        </p:txBody>
      </p:sp>
      <p:sp>
        <p:nvSpPr>
          <p:cNvPr id="13" name="文本框 4"/>
          <p:cNvSpPr txBox="1"/>
          <p:nvPr/>
        </p:nvSpPr>
        <p:spPr>
          <a:xfrm>
            <a:off x="3470275" y="2708910"/>
            <a:ext cx="5460365" cy="1078865"/>
          </a:xfrm>
          <a:prstGeom prst="rect">
            <a:avLst/>
          </a:prstGeom>
          <a:noFill/>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ts val="7700"/>
              </a:lnSpc>
              <a:spcBef>
                <a:spcPct val="0"/>
              </a:spcBef>
              <a:spcAft>
                <a:spcPct val="0"/>
              </a:spcAft>
              <a:buClrTx/>
              <a:buSzTx/>
              <a:buFontTx/>
              <a:buNone/>
              <a:defRPr/>
            </a:pPr>
            <a:r>
              <a:rPr kumimoji="1" lang="zh-CN" altLang="zh-CN" sz="54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数字化</a:t>
            </a:r>
            <a:r>
              <a:rPr kumimoji="1" lang="zh-CN" altLang="zh-CN" sz="54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库存管理</a:t>
            </a:r>
            <a:endParaRPr kumimoji="1" lang="zh-CN" altLang="zh-CN" sz="54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87" name="Rectangle 3"/>
          <p:cNvSpPr txBox="1"/>
          <p:nvPr/>
        </p:nvSpPr>
        <p:spPr>
          <a:xfrm>
            <a:off x="827088" y="1340168"/>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 ABC</a:t>
            </a:r>
            <a:r>
              <a:rPr lang="zh-CN" altLang="en-US" sz="2400" dirty="0">
                <a:latin typeface="微软雅黑" panose="020B0503020204020204" pitchFamily="34" charset="-122"/>
                <a:ea typeface="微软雅黑" panose="020B0503020204020204" pitchFamily="34" charset="-122"/>
              </a:rPr>
              <a:t>分类</a:t>
            </a:r>
            <a:r>
              <a:rPr lang="zh-CN" altLang="en-US" sz="2400" dirty="0">
                <a:latin typeface="微软雅黑" panose="020B0503020204020204" pitchFamily="34" charset="-122"/>
                <a:ea typeface="微软雅黑" panose="020B0503020204020204" pitchFamily="34" charset="-122"/>
              </a:rPr>
              <a:t>法</a:t>
            </a:r>
            <a:endParaRPr lang="zh-CN" altLang="en-US" sz="2400" dirty="0">
              <a:latin typeface="微软雅黑" panose="020B0503020204020204" pitchFamily="34" charset="-122"/>
              <a:ea typeface="微软雅黑" panose="020B0503020204020204" pitchFamily="34" charset="-122"/>
            </a:endParaRPr>
          </a:p>
        </p:txBody>
      </p:sp>
      <p:sp>
        <p:nvSpPr>
          <p:cNvPr id="7171" name="TextBox 53"/>
          <p:cNvSpPr txBox="1"/>
          <p:nvPr/>
        </p:nvSpPr>
        <p:spPr>
          <a:xfrm>
            <a:off x="684213" y="260350"/>
            <a:ext cx="1605280" cy="521970"/>
          </a:xfrm>
          <a:prstGeom prst="rect">
            <a:avLst/>
          </a:prstGeom>
          <a:noFill/>
          <a:ln w="9525">
            <a:noFill/>
          </a:ln>
        </p:spPr>
        <p:txBody>
          <a:bodyPr wrap="none">
            <a:spAutoFit/>
          </a:bodyPr>
          <a:p>
            <a:pPr marL="0" lvl="1" algn="l" eaLnBrk="1" hangingPunct="1">
              <a:buClrTx/>
              <a:buSzTx/>
              <a:buFontTx/>
            </a:pPr>
            <a:r>
              <a:rPr lang="zh-CN" altLang="zh-CN" sz="2800" dirty="0">
                <a:ea typeface="微软雅黑" panose="020B0503020204020204" pitchFamily="34" charset="-122"/>
                <a:sym typeface="+mn-ea"/>
              </a:rPr>
              <a:t>分类</a:t>
            </a:r>
            <a:r>
              <a:rPr lang="zh-CN" altLang="zh-CN" sz="2800" dirty="0">
                <a:ea typeface="微软雅黑" panose="020B0503020204020204" pitchFamily="34" charset="-122"/>
                <a:sym typeface="+mn-ea"/>
              </a:rPr>
              <a:t>系统</a:t>
            </a:r>
            <a:endParaRPr lang="zh-CN" altLang="zh-CN" sz="2800" dirty="0">
              <a:ea typeface="微软雅黑" panose="020B0503020204020204" pitchFamily="34" charset="-122"/>
              <a:sym typeface="+mn-ea"/>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 name="文本框 1"/>
          <p:cNvSpPr txBox="1"/>
          <p:nvPr/>
        </p:nvSpPr>
        <p:spPr>
          <a:xfrm>
            <a:off x="1331595" y="2132965"/>
            <a:ext cx="6650355" cy="3636010"/>
          </a:xfrm>
          <a:prstGeom prst="rect">
            <a:avLst/>
          </a:prstGeom>
        </p:spPr>
        <p:txBody>
          <a:bodyPr wrap="square">
            <a:spAutoFit/>
          </a:bodyPr>
          <a:p>
            <a:pPr marL="0" indent="0" algn="just" defTabSz="266700">
              <a:lnSpc>
                <a:spcPct val="160000"/>
              </a:lnSpc>
              <a:spcAft>
                <a:spcPct val="0"/>
              </a:spcAft>
            </a:pPr>
            <a:r>
              <a:rPr sz="1800">
                <a:latin typeface="宋体" panose="02010600030101010101" pitchFamily="2" charset="-122"/>
                <a:ea typeface="宋体" panose="02010600030101010101" pitchFamily="2" charset="-122"/>
              </a:rPr>
              <a:t>一般来说，ABC分类法的原则是将物资分为A、B、C三类，其占比和销售金额占比大致为：A类物资占物资种类的10%左右，销售金额占总金额的70% ~75%；B类物资占物资种类的15%～25%，销售金额占总金额的20%～25%；C类物资占物资种类的65% ~75%，销售金额占总金额的5% ~10%。这种划分标准是基于统计数字的，所谓的20%或70%等并非绝对值，而是一个相对的比例。在实施ABC分类法时，企业应根据自身情况，结合适当的原则来选择标准，确定合理的划分界线。</a:t>
            </a:r>
            <a:endParaRPr sz="1800">
              <a:latin typeface="宋体" panose="02010600030101010101" pitchFamily="2" charset="-122"/>
              <a:ea typeface="宋体" panose="02010600030101010101" pitchFamily="2" charset="-122"/>
            </a:endParaRPr>
          </a:p>
        </p:txBody>
      </p:sp>
    </p:spTree>
    <p:custDataLst>
      <p:tags r:id="rId1"/>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1" name="TextBox 53"/>
          <p:cNvSpPr txBox="1"/>
          <p:nvPr/>
        </p:nvSpPr>
        <p:spPr>
          <a:xfrm>
            <a:off x="684213" y="260350"/>
            <a:ext cx="2696210" cy="521970"/>
          </a:xfrm>
          <a:prstGeom prst="rect">
            <a:avLst/>
          </a:prstGeom>
          <a:noFill/>
          <a:ln w="9525">
            <a:noFill/>
          </a:ln>
        </p:spPr>
        <p:txBody>
          <a:bodyPr wrap="none">
            <a:spAutoFit/>
          </a:bodyPr>
          <a:p>
            <a:pPr marL="0" lvl="1" algn="l" eaLnBrk="1" hangingPunct="1">
              <a:buClrTx/>
              <a:buSzTx/>
              <a:buFontTx/>
            </a:pPr>
            <a:r>
              <a:rPr lang="zh-CN" altLang="zh-CN" sz="2800" dirty="0">
                <a:ea typeface="微软雅黑" panose="020B0503020204020204" pitchFamily="34" charset="-122"/>
                <a:sym typeface="+mn-ea"/>
              </a:rPr>
              <a:t>ABC分类法</a:t>
            </a:r>
            <a:r>
              <a:rPr lang="zh-CN" altLang="zh-CN" sz="2800" dirty="0">
                <a:ea typeface="微软雅黑" panose="020B0503020204020204" pitchFamily="34" charset="-122"/>
                <a:sym typeface="+mn-ea"/>
              </a:rPr>
              <a:t>步骤</a:t>
            </a:r>
            <a:endParaRPr lang="zh-CN" altLang="zh-CN" sz="2800" dirty="0">
              <a:ea typeface="微软雅黑" panose="020B0503020204020204" pitchFamily="34" charset="-122"/>
              <a:sym typeface="+mn-ea"/>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 name="文本框 1"/>
          <p:cNvSpPr txBox="1"/>
          <p:nvPr/>
        </p:nvSpPr>
        <p:spPr>
          <a:xfrm>
            <a:off x="977265" y="1484630"/>
            <a:ext cx="7190105" cy="3969385"/>
          </a:xfrm>
          <a:prstGeom prst="rect">
            <a:avLst/>
          </a:prstGeom>
        </p:spPr>
        <p:txBody>
          <a:bodyPr wrap="square">
            <a:spAutoFit/>
          </a:bodyPr>
          <a:p>
            <a:pPr marL="0" indent="0" algn="just" defTabSz="266700">
              <a:lnSpc>
                <a:spcPct val="180000"/>
              </a:lnSpc>
              <a:spcAft>
                <a:spcPct val="0"/>
              </a:spcAft>
            </a:pPr>
            <a:r>
              <a:rPr lang="en-US" altLang="zh-CN" sz="2000">
                <a:latin typeface="宋体" panose="02010600030101010101" pitchFamily="2" charset="-122"/>
                <a:ea typeface="宋体" panose="02010600030101010101" pitchFamily="2" charset="-122"/>
              </a:rPr>
              <a:t>(1) </a:t>
            </a:r>
            <a:r>
              <a:rPr lang="zh-CN" altLang="en-US" sz="2000">
                <a:latin typeface="宋体" panose="02010600030101010101" pitchFamily="2" charset="-122"/>
                <a:ea typeface="宋体" panose="02010600030101010101" pitchFamily="2" charset="-122"/>
              </a:rPr>
              <a:t>确定统计期。</a:t>
            </a:r>
            <a:endParaRPr lang="zh-CN" altLang="en-US" sz="2000">
              <a:latin typeface="宋体" panose="02010600030101010101" pitchFamily="2" charset="-122"/>
              <a:ea typeface="宋体" panose="02010600030101010101" pitchFamily="2" charset="-122"/>
            </a:endParaRPr>
          </a:p>
          <a:p>
            <a:pPr marL="0" indent="0" algn="just" defTabSz="266700">
              <a:lnSpc>
                <a:spcPct val="180000"/>
              </a:lnSpc>
              <a:spcAft>
                <a:spcPct val="0"/>
              </a:spcAft>
            </a:pPr>
            <a:r>
              <a:rPr lang="zh-CN" altLang="en-US" sz="2000">
                <a:latin typeface="宋体" panose="02010600030101010101" pitchFamily="2" charset="-122"/>
                <a:ea typeface="宋体" panose="02010600030101010101" pitchFamily="2" charset="-122"/>
              </a:rPr>
              <a:t>(2) 对每种存货的供应、销售、库存数量、单价、金额、出入库频度和平均库存时间等进行详细统计。</a:t>
            </a:r>
            <a:endParaRPr lang="zh-CN" altLang="en-US" sz="2000">
              <a:latin typeface="宋体" panose="02010600030101010101" pitchFamily="2" charset="-122"/>
              <a:ea typeface="宋体" panose="02010600030101010101" pitchFamily="2" charset="-122"/>
            </a:endParaRPr>
          </a:p>
          <a:p>
            <a:pPr marL="0" indent="0" algn="just" defTabSz="266700">
              <a:lnSpc>
                <a:spcPct val="180000"/>
              </a:lnSpc>
              <a:spcAft>
                <a:spcPct val="0"/>
              </a:spcAft>
            </a:pPr>
            <a:r>
              <a:rPr lang="zh-CN" altLang="en-US" sz="2000">
                <a:latin typeface="宋体" panose="02010600030101010101" pitchFamily="2" charset="-122"/>
                <a:ea typeface="宋体" panose="02010600030101010101" pitchFamily="2" charset="-122"/>
              </a:rPr>
              <a:t>（3）将每种存货的ABC分析卡按金额大小排列，并将顺序号作为物料编号填在分析卡上。</a:t>
            </a:r>
            <a:endParaRPr lang="zh-CN" altLang="en-US" sz="2000">
              <a:latin typeface="宋体" panose="02010600030101010101" pitchFamily="2" charset="-122"/>
              <a:ea typeface="宋体" panose="02010600030101010101" pitchFamily="2" charset="-122"/>
            </a:endParaRPr>
          </a:p>
          <a:p>
            <a:pPr marL="0" indent="0" algn="just" defTabSz="266700">
              <a:lnSpc>
                <a:spcPct val="180000"/>
              </a:lnSpc>
              <a:spcAft>
                <a:spcPct val="0"/>
              </a:spcAft>
            </a:pPr>
            <a:r>
              <a:rPr lang="zh-CN" altLang="en-US" sz="2000">
                <a:latin typeface="宋体" panose="02010600030101010101" pitchFamily="2" charset="-122"/>
                <a:ea typeface="宋体" panose="02010600030101010101" pitchFamily="2" charset="-122"/>
              </a:rPr>
              <a:t>（4）制作包括各种存货的库存物品 ABC 分析表。</a:t>
            </a:r>
            <a:endParaRPr lang="zh-CN" altLang="en-US" sz="2000">
              <a:latin typeface="宋体" panose="02010600030101010101" pitchFamily="2" charset="-122"/>
              <a:ea typeface="宋体" panose="02010600030101010101" pitchFamily="2" charset="-122"/>
            </a:endParaRPr>
          </a:p>
          <a:p>
            <a:pPr marL="0" indent="0" algn="just" defTabSz="266700">
              <a:lnSpc>
                <a:spcPct val="180000"/>
              </a:lnSpc>
              <a:spcAft>
                <a:spcPct val="0"/>
              </a:spcAft>
            </a:pPr>
            <a:r>
              <a:rPr lang="zh-CN" altLang="en-US" sz="2000">
                <a:latin typeface="宋体" panose="02010600030101010101" pitchFamily="2" charset="-122"/>
                <a:ea typeface="宋体" panose="02010600030101010101" pitchFamily="2" charset="-122"/>
              </a:rPr>
              <a:t>（5）绘制ABC分析图。</a:t>
            </a:r>
            <a:endParaRPr lang="zh-CN" altLang="en-US" sz="2000">
              <a:latin typeface="宋体" panose="02010600030101010101" pitchFamily="2" charset="-122"/>
              <a:ea typeface="宋体" panose="02010600030101010101" pitchFamily="2" charset="-122"/>
            </a:endParaRPr>
          </a:p>
        </p:txBody>
      </p:sp>
    </p:spTree>
    <p:custDataLst>
      <p:tags r:id="rId1"/>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2" name="表格 1"/>
          <p:cNvGraphicFramePr/>
          <p:nvPr>
            <p:custDataLst>
              <p:tags r:id="rId1"/>
            </p:custDataLst>
          </p:nvPr>
        </p:nvGraphicFramePr>
        <p:xfrm>
          <a:off x="755650" y="1628775"/>
          <a:ext cx="7757795" cy="4648835"/>
        </p:xfrm>
        <a:graphic>
          <a:graphicData uri="http://schemas.openxmlformats.org/drawingml/2006/table">
            <a:tbl>
              <a:tblPr/>
              <a:tblGrid>
                <a:gridCol w="969645"/>
                <a:gridCol w="969010"/>
                <a:gridCol w="970280"/>
                <a:gridCol w="969010"/>
                <a:gridCol w="969645"/>
                <a:gridCol w="969010"/>
                <a:gridCol w="969645"/>
                <a:gridCol w="971550"/>
              </a:tblGrid>
              <a:tr h="544830">
                <a:tc>
                  <a:txBody>
                    <a:bodyPr/>
                    <a:p>
                      <a:pPr marL="68580" indent="0" algn="ctr">
                        <a:lnSpc>
                          <a:spcPts val="1200"/>
                        </a:lnSpc>
                        <a:spcBef>
                          <a:spcPct val="0"/>
                        </a:spcBef>
                        <a:spcAft>
                          <a:spcPct val="0"/>
                        </a:spcAft>
                      </a:pPr>
                      <a:r>
                        <a:rPr lang="zh-CN" sz="1200">
                          <a:latin typeface="宋体" panose="02010600030101010101" pitchFamily="2" charset="-122"/>
                          <a:ea typeface="宋体" panose="02010600030101010101" pitchFamily="2" charset="-122"/>
                        </a:rPr>
                        <a:t>编号</a:t>
                      </a:r>
                      <a:endParaRPr 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zh-CN" sz="1200">
                          <a:latin typeface="宋体" panose="02010600030101010101" pitchFamily="2" charset="-122"/>
                          <a:ea typeface="宋体" panose="02010600030101010101" pitchFamily="2" charset="-122"/>
                        </a:rPr>
                        <a:t>品种（</a:t>
                      </a:r>
                      <a:r>
                        <a:rPr lang="en-US" altLang="zh-CN" sz="1200">
                          <a:latin typeface="宋体" panose="02010600030101010101" pitchFamily="2" charset="-122"/>
                          <a:ea typeface="宋体" panose="02010600030101010101" pitchFamily="2" charset="-122"/>
                        </a:rPr>
                        <a:t>%</a:t>
                      </a:r>
                      <a:r>
                        <a:rPr lang="zh-CN" altLang="en-US" sz="1200">
                          <a:latin typeface="宋体" panose="02010600030101010101" pitchFamily="2" charset="-122"/>
                          <a:ea typeface="宋体" panose="02010600030101010101" pitchFamily="2" charset="-122"/>
                        </a:rPr>
                        <a:t>）</a:t>
                      </a:r>
                      <a:endParaRPr lang="zh-CN" altLang="en-US"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zh-CN" sz="1200">
                          <a:latin typeface="宋体" panose="02010600030101010101" pitchFamily="2" charset="-122"/>
                          <a:ea typeface="宋体" panose="02010600030101010101" pitchFamily="2" charset="-122"/>
                        </a:rPr>
                        <a:t>品种数累计（</a:t>
                      </a:r>
                      <a:r>
                        <a:rPr lang="en-US" altLang="zh-CN" sz="1200">
                          <a:latin typeface="宋体" panose="02010600030101010101" pitchFamily="2" charset="-122"/>
                          <a:ea typeface="宋体" panose="02010600030101010101" pitchFamily="2" charset="-122"/>
                        </a:rPr>
                        <a:t>%</a:t>
                      </a:r>
                      <a:r>
                        <a:rPr lang="zh-CN" altLang="en-US" sz="1200">
                          <a:latin typeface="宋体" panose="02010600030101010101" pitchFamily="2" charset="-122"/>
                          <a:ea typeface="宋体" panose="02010600030101010101" pitchFamily="2" charset="-122"/>
                        </a:rPr>
                        <a:t>）</a:t>
                      </a:r>
                      <a:endParaRPr lang="zh-CN" altLang="en-US"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zh-CN" sz="1200">
                          <a:latin typeface="宋体" panose="02010600030101010101" pitchFamily="2" charset="-122"/>
                          <a:ea typeface="宋体" panose="02010600030101010101" pitchFamily="2" charset="-122"/>
                        </a:rPr>
                        <a:t>单价</a:t>
                      </a:r>
                      <a:endParaRPr lang="zh-CN" sz="1200">
                        <a:latin typeface="宋体" panose="02010600030101010101" pitchFamily="2" charset="-122"/>
                        <a:ea typeface="宋体" panose="02010600030101010101" pitchFamily="2" charset="-122"/>
                      </a:endParaRPr>
                    </a:p>
                    <a:p>
                      <a:pPr marL="68580" indent="0" algn="ctr">
                        <a:lnSpc>
                          <a:spcPts val="1200"/>
                        </a:lnSpc>
                        <a:spcBef>
                          <a:spcPct val="0"/>
                        </a:spcBef>
                        <a:spcAft>
                          <a:spcPct val="0"/>
                        </a:spcAft>
                      </a:pPr>
                      <a:r>
                        <a:rPr lang="zh-CN" sz="1200">
                          <a:latin typeface="宋体" panose="02010600030101010101" pitchFamily="2" charset="-122"/>
                          <a:ea typeface="宋体" panose="02010600030101010101" pitchFamily="2" charset="-122"/>
                        </a:rPr>
                        <a:t>（元</a:t>
                      </a:r>
                      <a:r>
                        <a:rPr lang="en-US" altLang="zh-CN" sz="1200">
                          <a:latin typeface="宋体" panose="02010600030101010101" pitchFamily="2" charset="-122"/>
                          <a:ea typeface="宋体" panose="02010600030101010101" pitchFamily="2" charset="-122"/>
                        </a:rPr>
                        <a:t>/</a:t>
                      </a:r>
                      <a:r>
                        <a:rPr lang="zh-CN" altLang="en-US" sz="1200">
                          <a:latin typeface="宋体" panose="02010600030101010101" pitchFamily="2" charset="-122"/>
                          <a:ea typeface="宋体" panose="02010600030101010101" pitchFamily="2" charset="-122"/>
                        </a:rPr>
                        <a:t>件）</a:t>
                      </a:r>
                      <a:endParaRPr lang="zh-CN" altLang="en-US"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zh-CN" sz="1200">
                          <a:latin typeface="宋体" panose="02010600030101010101" pitchFamily="2" charset="-122"/>
                          <a:ea typeface="宋体" panose="02010600030101010101" pitchFamily="2" charset="-122"/>
                        </a:rPr>
                        <a:t>库存量（件）</a:t>
                      </a:r>
                      <a:endParaRPr 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zh-CN" sz="1200">
                          <a:latin typeface="宋体" panose="02010600030101010101" pitchFamily="2" charset="-122"/>
                          <a:ea typeface="宋体" panose="02010600030101010101" pitchFamily="2" charset="-122"/>
                        </a:rPr>
                        <a:t>使用资金累计（元）</a:t>
                      </a:r>
                      <a:endParaRPr 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zh-CN" sz="1200">
                          <a:latin typeface="宋体" panose="02010600030101010101" pitchFamily="2" charset="-122"/>
                          <a:ea typeface="宋体" panose="02010600030101010101" pitchFamily="2" charset="-122"/>
                        </a:rPr>
                        <a:t>资金占用额累计（</a:t>
                      </a:r>
                      <a:r>
                        <a:rPr lang="en-US" altLang="zh-CN" sz="1200">
                          <a:latin typeface="宋体" panose="02010600030101010101" pitchFamily="2" charset="-122"/>
                          <a:ea typeface="宋体" panose="02010600030101010101" pitchFamily="2" charset="-122"/>
                        </a:rPr>
                        <a:t>%</a:t>
                      </a:r>
                      <a:r>
                        <a:rPr lang="zh-CN" altLang="en-US" sz="1200">
                          <a:latin typeface="宋体" panose="02010600030101010101" pitchFamily="2" charset="-122"/>
                          <a:ea typeface="宋体" panose="02010600030101010101" pitchFamily="2" charset="-122"/>
                        </a:rPr>
                        <a:t>）</a:t>
                      </a:r>
                      <a:endParaRPr lang="zh-CN" altLang="en-US"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zh-CN" sz="1200">
                          <a:latin typeface="宋体" panose="02010600030101010101" pitchFamily="2" charset="-122"/>
                          <a:ea typeface="宋体" panose="02010600030101010101" pitchFamily="2" charset="-122"/>
                        </a:rPr>
                        <a:t>分类结果</a:t>
                      </a:r>
                      <a:endParaRPr 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255905">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001</a:t>
                      </a:r>
                      <a:endParaRPr lang="en-US" altLang="zh-CN" sz="12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1</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1</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40</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1</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40</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20.0</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rowSpan="6">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A</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257175">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002</a:t>
                      </a:r>
                      <a:endParaRPr lang="en-US" altLang="zh-CN" sz="12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2</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3</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38</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2</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78</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39.0</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vMerge="1">
                  <a:tcPr>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tcPr>
                </a:tc>
              </a:tr>
              <a:tr h="255905">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003</a:t>
                      </a:r>
                      <a:endParaRPr lang="en-US" altLang="zh-CN" sz="12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1</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4</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16</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1</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94</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47.0</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vMerge="1">
                  <a:tcPr>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tcPr>
                </a:tc>
              </a:tr>
              <a:tr h="257175">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004</a:t>
                      </a:r>
                      <a:endParaRPr lang="en-US" altLang="zh-CN" sz="12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2</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6</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15</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2</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109</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54.5</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vMerge="1">
                  <a:tcPr>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tcPr>
                </a:tc>
              </a:tr>
              <a:tr h="256540">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005</a:t>
                      </a:r>
                      <a:endParaRPr lang="en-US" altLang="zh-CN" sz="12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2</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8</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14</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2</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123</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61.5</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vMerge="1">
                  <a:tcPr>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tcPr>
                </a:tc>
              </a:tr>
              <a:tr h="255905">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006</a:t>
                      </a:r>
                      <a:endParaRPr lang="en-US" altLang="zh-CN" sz="12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3</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11</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12</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3</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135</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67.5</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vMerge="1">
                  <a:tcPr>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B w="12700" cap="flat" cmpd="sng">
                      <a:solidFill>
                        <a:srgbClr val="000008"/>
                      </a:solidFill>
                      <a:prstDash val="solid"/>
                      <a:headEnd type="none" w="med" len="med"/>
                      <a:tailEnd type="none" w="med" len="med"/>
                    </a:lnB>
                  </a:tcPr>
                </a:tc>
              </a:tr>
              <a:tr h="257175">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007</a:t>
                      </a:r>
                      <a:endParaRPr lang="en-US" altLang="zh-CN" sz="12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2</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13</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9</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2</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144</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72.0</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rowSpan="6">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B</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255905">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008</a:t>
                      </a:r>
                      <a:endParaRPr lang="en-US" altLang="zh-CN" sz="12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4</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17</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8</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4</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152</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76.0</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vMerge="1">
                  <a:tcPr>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tcPr>
                </a:tc>
              </a:tr>
              <a:tr h="256540">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009</a:t>
                      </a:r>
                      <a:endParaRPr lang="en-US" altLang="zh-CN" sz="12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4</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21</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8</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4</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160</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80.0</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vMerge="1">
                  <a:tcPr>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tcPr>
                </a:tc>
              </a:tr>
              <a:tr h="256540">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010</a:t>
                      </a:r>
                      <a:endParaRPr lang="en-US" altLang="zh-CN" sz="12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2</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23</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7</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2</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167</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83.5</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vMerge="1">
                  <a:tcPr>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tcPr>
                </a:tc>
              </a:tr>
              <a:tr h="256540">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011</a:t>
                      </a:r>
                      <a:endParaRPr lang="en-US" altLang="zh-CN" sz="12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1</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24</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6</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1</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173</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86.5</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vMerge="1">
                  <a:tcPr>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tcPr>
                </a:tc>
              </a:tr>
              <a:tr h="257175">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012</a:t>
                      </a:r>
                      <a:endParaRPr lang="en-US" altLang="zh-CN" sz="12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4</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28</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4</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4</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177</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88.5</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vMerge="1">
                  <a:tcPr>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B w="12700" cap="flat" cmpd="sng">
                      <a:solidFill>
                        <a:srgbClr val="000008"/>
                      </a:solidFill>
                      <a:prstDash val="solid"/>
                      <a:headEnd type="none" w="med" len="med"/>
                      <a:tailEnd type="none" w="med" len="med"/>
                    </a:lnB>
                  </a:tcPr>
                </a:tc>
              </a:tr>
              <a:tr h="256540">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013</a:t>
                      </a:r>
                      <a:endParaRPr lang="en-US" altLang="zh-CN" sz="12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3</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31</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3</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3</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180</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90.0</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rowSpan="4">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C</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r>
              <a:tr h="255905">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a:t>
                      </a:r>
                      <a:endParaRPr lang="en-US" altLang="zh-CN" sz="12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vMerge="1">
                  <a:tcPr>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tcPr>
                </a:tc>
              </a:tr>
              <a:tr h="257175">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041</a:t>
                      </a:r>
                      <a:endParaRPr lang="en-US" altLang="zh-CN" sz="12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1</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98</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1</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1</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199</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99.5</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vMerge="1">
                  <a:tcPr>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tcPr>
                </a:tc>
              </a:tr>
              <a:tr h="255905">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042</a:t>
                      </a:r>
                      <a:endParaRPr lang="en-US" altLang="zh-CN" sz="12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2</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100</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1</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2</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200</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a:txBody>
                    <a:bodyPr/>
                    <a:p>
                      <a:pPr marL="68580" indent="0" algn="ctr">
                        <a:lnSpc>
                          <a:spcPts val="1200"/>
                        </a:lnSpc>
                        <a:spcBef>
                          <a:spcPct val="0"/>
                        </a:spcBef>
                        <a:spcAft>
                          <a:spcPct val="0"/>
                        </a:spcAft>
                      </a:pPr>
                      <a:r>
                        <a:rPr lang="en-US" altLang="zh-CN" sz="1200">
                          <a:latin typeface="宋体" panose="02010600030101010101" pitchFamily="2" charset="-122"/>
                          <a:ea typeface="宋体" panose="02010600030101010101" pitchFamily="2" charset="-122"/>
                        </a:rPr>
                        <a:t>100.0</a:t>
                      </a:r>
                      <a:endParaRPr lang="en-US" altLang="zh-CN" sz="1200">
                        <a:latin typeface="宋体" panose="02010600030101010101" pitchFamily="2" charset="-122"/>
                        <a:ea typeface="宋体" panose="02010600030101010101" pitchFamily="2" charset="-122"/>
                      </a:endParaRPr>
                    </a:p>
                  </a:txBody>
                  <a:tcPr marL="68580" marR="68580" marT="0" marB="0" anchor="ctr" anchorCtr="0">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T w="12700" cap="flat" cmpd="sng">
                      <a:solidFill>
                        <a:srgbClr val="000008"/>
                      </a:solidFill>
                      <a:prstDash val="solid"/>
                      <a:headEnd type="none" w="med" len="med"/>
                      <a:tailEnd type="none" w="med" len="med"/>
                    </a:lnT>
                    <a:lnB w="12700" cap="flat" cmpd="sng">
                      <a:solidFill>
                        <a:srgbClr val="000008"/>
                      </a:solidFill>
                      <a:prstDash val="solid"/>
                      <a:headEnd type="none" w="med" len="med"/>
                      <a:tailEnd type="none" w="med" len="med"/>
                    </a:lnB>
                    <a:noFill/>
                  </a:tcPr>
                </a:tc>
                <a:tc vMerge="1">
                  <a:tcPr>
                    <a:lnL w="12700" cap="flat" cmpd="sng">
                      <a:solidFill>
                        <a:srgbClr val="000008"/>
                      </a:solidFill>
                      <a:prstDash val="solid"/>
                      <a:headEnd type="none" w="med" len="med"/>
                      <a:tailEnd type="none" w="med" len="med"/>
                    </a:lnL>
                    <a:lnR w="12700" cap="flat" cmpd="sng">
                      <a:solidFill>
                        <a:srgbClr val="000008"/>
                      </a:solidFill>
                      <a:prstDash val="solid"/>
                      <a:headEnd type="none" w="med" len="med"/>
                      <a:tailEnd type="none" w="med" len="med"/>
                    </a:lnR>
                    <a:lnB w="12700" cap="flat" cmpd="sng">
                      <a:solidFill>
                        <a:srgbClr val="000008"/>
                      </a:solidFill>
                      <a:prstDash val="solid"/>
                      <a:headEnd type="none" w="med" len="med"/>
                      <a:tailEnd type="none" w="med" len="med"/>
                    </a:lnB>
                  </a:tcPr>
                </a:tc>
              </a:tr>
            </a:tbl>
          </a:graphicData>
        </a:graphic>
      </p:graphicFrame>
      <p:sp>
        <p:nvSpPr>
          <p:cNvPr id="7171" name="TextBox 53"/>
          <p:cNvSpPr txBox="1"/>
          <p:nvPr/>
        </p:nvSpPr>
        <p:spPr>
          <a:xfrm>
            <a:off x="684213" y="260350"/>
            <a:ext cx="2696210" cy="521970"/>
          </a:xfrm>
          <a:prstGeom prst="rect">
            <a:avLst/>
          </a:prstGeom>
          <a:noFill/>
          <a:ln w="9525">
            <a:noFill/>
          </a:ln>
        </p:spPr>
        <p:txBody>
          <a:bodyPr wrap="none">
            <a:spAutoFit/>
          </a:bodyPr>
          <a:p>
            <a:pPr marL="0" lvl="1" algn="l" eaLnBrk="1" hangingPunct="1">
              <a:buClrTx/>
              <a:buSzTx/>
              <a:buFontTx/>
            </a:pPr>
            <a:r>
              <a:rPr lang="zh-CN" altLang="zh-CN" sz="2800" dirty="0">
                <a:ea typeface="微软雅黑" panose="020B0503020204020204" pitchFamily="34" charset="-122"/>
                <a:sym typeface="+mn-ea"/>
              </a:rPr>
              <a:t>ABC分类法</a:t>
            </a:r>
            <a:r>
              <a:rPr lang="zh-CN" altLang="zh-CN" sz="2800" dirty="0">
                <a:ea typeface="微软雅黑" panose="020B0503020204020204" pitchFamily="34" charset="-122"/>
                <a:sym typeface="+mn-ea"/>
              </a:rPr>
              <a:t>步骤</a:t>
            </a:r>
            <a:endParaRPr lang="zh-CN" altLang="zh-CN" sz="2800" dirty="0">
              <a:ea typeface="微软雅黑" panose="020B0503020204020204" pitchFamily="34" charset="-122"/>
              <a:sym typeface="+mn-e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1" name="TextBox 53"/>
          <p:cNvSpPr txBox="1"/>
          <p:nvPr/>
        </p:nvSpPr>
        <p:spPr>
          <a:xfrm>
            <a:off x="684213" y="260350"/>
            <a:ext cx="2696210" cy="521970"/>
          </a:xfrm>
          <a:prstGeom prst="rect">
            <a:avLst/>
          </a:prstGeom>
          <a:noFill/>
          <a:ln w="9525">
            <a:noFill/>
          </a:ln>
        </p:spPr>
        <p:txBody>
          <a:bodyPr wrap="none">
            <a:spAutoFit/>
          </a:bodyPr>
          <a:p>
            <a:pPr marL="0" lvl="1" algn="l" eaLnBrk="1" hangingPunct="1">
              <a:buClrTx/>
              <a:buSzTx/>
              <a:buFontTx/>
            </a:pPr>
            <a:r>
              <a:rPr lang="zh-CN" altLang="zh-CN" sz="2800" dirty="0">
                <a:ea typeface="微软雅黑" panose="020B0503020204020204" pitchFamily="34" charset="-122"/>
                <a:sym typeface="+mn-ea"/>
              </a:rPr>
              <a:t>ABC分类法</a:t>
            </a:r>
            <a:r>
              <a:rPr lang="zh-CN" altLang="zh-CN" sz="2800" dirty="0">
                <a:ea typeface="微软雅黑" panose="020B0503020204020204" pitchFamily="34" charset="-122"/>
                <a:sym typeface="+mn-ea"/>
              </a:rPr>
              <a:t>步骤</a:t>
            </a:r>
            <a:endParaRPr lang="zh-CN" altLang="zh-CN" sz="2800" dirty="0">
              <a:ea typeface="微软雅黑" panose="020B0503020204020204" pitchFamily="34" charset="-122"/>
              <a:sym typeface="+mn-ea"/>
            </a:endParaRPr>
          </a:p>
        </p:txBody>
      </p:sp>
      <p:pic>
        <p:nvPicPr>
          <p:cNvPr id="181" name="图片 181" descr="P194 图5-3 ABC分析"/>
          <p:cNvPicPr>
            <a:picLocks noChangeAspect="1"/>
          </p:cNvPicPr>
          <p:nvPr/>
        </p:nvPicPr>
        <p:blipFill>
          <a:blip r:embed="rId1"/>
          <a:stretch>
            <a:fillRect/>
          </a:stretch>
        </p:blipFill>
        <p:spPr>
          <a:xfrm>
            <a:off x="1764030" y="1700530"/>
            <a:ext cx="5970270" cy="4391025"/>
          </a:xfrm>
          <a:prstGeom prst="rect">
            <a:avLst/>
          </a:prstGeom>
        </p:spPr>
      </p:pic>
      <p:sp>
        <p:nvSpPr>
          <p:cNvPr id="3" name="文本框 2"/>
          <p:cNvSpPr txBox="1"/>
          <p:nvPr/>
        </p:nvSpPr>
        <p:spPr>
          <a:xfrm>
            <a:off x="4140200" y="6237605"/>
            <a:ext cx="1299210" cy="275590"/>
          </a:xfrm>
          <a:prstGeom prst="rect">
            <a:avLst/>
          </a:prstGeom>
        </p:spPr>
        <p:txBody>
          <a:bodyPr wrap="square">
            <a:spAutoFit/>
          </a:bodyPr>
          <a:p>
            <a:pPr marL="0" indent="0" algn="ctr" defTabSz="266700">
              <a:spcAft>
                <a:spcPct val="0"/>
              </a:spcAft>
            </a:pPr>
            <a:r>
              <a:rPr lang="en-US" altLang="zh-CN" sz="1200">
                <a:latin typeface="宋体" panose="02010600030101010101" pitchFamily="2" charset="-122"/>
                <a:ea typeface="宋体" panose="02010600030101010101" pitchFamily="2" charset="-122"/>
              </a:rPr>
              <a:t>ABC</a:t>
            </a:r>
            <a:r>
              <a:rPr lang="zh-CN" altLang="en-US" sz="1200">
                <a:latin typeface="宋体" panose="02010600030101010101" pitchFamily="2" charset="-122"/>
                <a:ea typeface="宋体" panose="02010600030101010101" pitchFamily="2" charset="-122"/>
              </a:rPr>
              <a:t>分析图</a:t>
            </a:r>
            <a:endParaRPr lang="zh-CN" altLang="en-US" sz="1200">
              <a:latin typeface="宋体" panose="02010600030101010101" pitchFamily="2" charset="-122"/>
              <a:ea typeface="宋体" panose="02010600030101010101" pitchFamily="2"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3"/>
          <p:cNvSpPr>
            <a:spLocks noChangeArrowheads="1"/>
          </p:cNvSpPr>
          <p:nvPr/>
        </p:nvSpPr>
        <p:spPr bwMode="auto">
          <a:xfrm>
            <a:off x="4211638" y="1556703"/>
            <a:ext cx="4033838" cy="3969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供应商管理库存</a:t>
            </a:r>
            <a:endPar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VMI的基本思想</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VMI的优势</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VMI的运作方式</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VMI的实施步骤</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VMI实施的注意事项</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ts val="3000"/>
              </a:lnSpc>
              <a:spcBef>
                <a:spcPct val="0"/>
              </a:spcBef>
              <a:spcAft>
                <a:spcPct val="0"/>
              </a:spcAft>
              <a:buClrTx/>
              <a:buSzTx/>
              <a:buFont typeface="Wingdings" panose="05000000000000000000" pitchFamily="2" charset="2"/>
              <a:buChar char="Ø"/>
              <a:defRPr/>
            </a:pP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a:off x="3780155" y="1268730"/>
            <a:ext cx="0" cy="4320540"/>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395288" y="2741613"/>
            <a:ext cx="3240087" cy="796290"/>
          </a:xfrm>
          <a:prstGeom prst="rect">
            <a:avLst/>
          </a:prstGeom>
          <a:noFill/>
          <a:ln w="9525">
            <a:noFill/>
          </a:ln>
        </p:spPr>
        <p:txBody>
          <a:bodyPr>
            <a:spAutoFit/>
          </a:bodyPr>
          <a:p>
            <a:pPr algn="ctr">
              <a:lnSpc>
                <a:spcPts val="5500"/>
              </a:lnSpc>
              <a:buNone/>
            </a:pPr>
            <a:r>
              <a:rPr lang="zh-CN" altLang="en-US" sz="4400" dirty="0">
                <a:solidFill>
                  <a:srgbClr val="000000"/>
                </a:solidFill>
                <a:latin typeface="华文琥珀" panose="02010800040101010101" pitchFamily="2" charset="-122"/>
                <a:ea typeface="华文琥珀" panose="02010800040101010101" pitchFamily="2" charset="-122"/>
              </a:rPr>
              <a:t>任务</a:t>
            </a:r>
            <a:r>
              <a:rPr lang="zh-CN" altLang="en-US" sz="4400" dirty="0">
                <a:solidFill>
                  <a:srgbClr val="000000"/>
                </a:solidFill>
                <a:latin typeface="华文琥珀" panose="02010800040101010101" pitchFamily="2" charset="-122"/>
                <a:ea typeface="华文琥珀" panose="02010800040101010101" pitchFamily="2" charset="-122"/>
              </a:rPr>
              <a:t>二</a:t>
            </a:r>
            <a:endParaRPr lang="zh-CN" altLang="en-US" sz="4400" dirty="0">
              <a:solidFill>
                <a:srgbClr val="000000"/>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TextBox 53"/>
          <p:cNvSpPr txBox="1"/>
          <p:nvPr/>
        </p:nvSpPr>
        <p:spPr>
          <a:xfrm>
            <a:off x="755333" y="260350"/>
            <a:ext cx="2653665" cy="521970"/>
          </a:xfrm>
          <a:prstGeom prst="rect">
            <a:avLst/>
          </a:prstGeom>
          <a:noFill/>
          <a:ln w="9525">
            <a:noFill/>
          </a:ln>
        </p:spPr>
        <p:txBody>
          <a:bodyPr wrap="none">
            <a:spAutoFit/>
          </a:bodyPr>
          <a:p>
            <a:pPr algn="l" eaLnBrk="1" hangingPunct="1"/>
            <a:r>
              <a:rPr lang="zh-CN" sz="2800" dirty="0">
                <a:ea typeface="微软雅黑" panose="020B0503020204020204" pitchFamily="34" charset="-122"/>
                <a:sym typeface="+mn-ea"/>
              </a:rPr>
              <a:t>VMI的基本思想</a:t>
            </a:r>
            <a:endParaRPr lang="zh-CN" sz="2800" dirty="0">
              <a:latin typeface="Verdana" panose="020B0604030504040204" pitchFamily="34" charset="0"/>
              <a:ea typeface="微软雅黑" panose="020B0503020204020204" pitchFamily="34" charset="-122"/>
            </a:endParaRPr>
          </a:p>
        </p:txBody>
      </p:sp>
      <p:sp>
        <p:nvSpPr>
          <p:cNvPr id="10243"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 name="文本框 1"/>
          <p:cNvSpPr txBox="1"/>
          <p:nvPr/>
        </p:nvSpPr>
        <p:spPr>
          <a:xfrm>
            <a:off x="971550" y="1557020"/>
            <a:ext cx="7205980" cy="2091690"/>
          </a:xfrm>
          <a:prstGeom prst="rect">
            <a:avLst/>
          </a:prstGeom>
        </p:spPr>
        <p:txBody>
          <a:bodyPr wrap="square">
            <a:spAutoFit/>
          </a:bodyPr>
          <a:p>
            <a:pPr marL="342900" indent="-342900" algn="just" defTabSz="266700">
              <a:lnSpc>
                <a:spcPct val="130000"/>
              </a:lnSpc>
              <a:spcAft>
                <a:spcPct val="0"/>
              </a:spcAft>
              <a:buFont typeface="Arial" panose="020B0604020202020204" pitchFamily="34" charset="0"/>
              <a:buChar char="•"/>
            </a:pPr>
            <a:r>
              <a:rPr lang="zh-CN" altLang="en-US" sz="2000">
                <a:latin typeface="宋体" panose="02010600030101010101" pitchFamily="2" charset="-122"/>
                <a:ea typeface="宋体" panose="02010600030101010101" pitchFamily="2" charset="-122"/>
              </a:rPr>
              <a:t>供应商管理库存是在快速响应（</a:t>
            </a:r>
            <a:r>
              <a:rPr lang="en-US" altLang="zh-CN" sz="2000">
                <a:latin typeface="宋体" panose="02010600030101010101" pitchFamily="2" charset="-122"/>
                <a:ea typeface="宋体" panose="02010600030101010101" pitchFamily="2" charset="-122"/>
              </a:rPr>
              <a:t>Quick Response</a:t>
            </a:r>
            <a:r>
              <a:rPr lang="zh-CN" altLang="en-US" sz="2000">
                <a:latin typeface="宋体" panose="02010600030101010101" pitchFamily="2" charset="-122"/>
                <a:ea typeface="宋体" panose="02010600030101010101" pitchFamily="2" charset="-122"/>
              </a:rPr>
              <a:t>，</a:t>
            </a:r>
            <a:r>
              <a:rPr lang="en-US" altLang="zh-CN" sz="2000">
                <a:latin typeface="宋体" panose="02010600030101010101" pitchFamily="2" charset="-122"/>
                <a:ea typeface="宋体" panose="02010600030101010101" pitchFamily="2" charset="-122"/>
              </a:rPr>
              <a:t>QR</a:t>
            </a:r>
            <a:r>
              <a:rPr lang="zh-CN" altLang="en-US" sz="2000">
                <a:latin typeface="宋体" panose="02010600030101010101" pitchFamily="2" charset="-122"/>
                <a:ea typeface="宋体" panose="02010600030101010101" pitchFamily="2" charset="-122"/>
              </a:rPr>
              <a:t>）和有效客户响应（</a:t>
            </a:r>
            <a:r>
              <a:rPr lang="en-US" altLang="zh-CN" sz="2000">
                <a:latin typeface="宋体" panose="02010600030101010101" pitchFamily="2" charset="-122"/>
                <a:ea typeface="宋体" panose="02010600030101010101" pitchFamily="2" charset="-122"/>
              </a:rPr>
              <a:t>Efficient Customer Response</a:t>
            </a:r>
            <a:r>
              <a:rPr lang="zh-CN" altLang="en-US" sz="2000">
                <a:latin typeface="宋体" panose="02010600030101010101" pitchFamily="2" charset="-122"/>
                <a:ea typeface="宋体" panose="02010600030101010101" pitchFamily="2" charset="-122"/>
              </a:rPr>
              <a:t>，</a:t>
            </a:r>
            <a:r>
              <a:rPr lang="en-US" altLang="zh-CN" sz="2000">
                <a:latin typeface="宋体" panose="02010600030101010101" pitchFamily="2" charset="-122"/>
                <a:ea typeface="宋体" panose="02010600030101010101" pitchFamily="2" charset="-122"/>
              </a:rPr>
              <a:t>ECR</a:t>
            </a:r>
            <a:r>
              <a:rPr lang="zh-CN" altLang="en-US" sz="2000">
                <a:latin typeface="宋体" panose="02010600030101010101" pitchFamily="2" charset="-122"/>
                <a:ea typeface="宋体" panose="02010600030101010101" pitchFamily="2" charset="-122"/>
              </a:rPr>
              <a:t>）的基础上发展而来的，其核心思想是，在用户允许的条件下，供应商负责库存的设立、库存水平的确定以及补给策略的制定，供应商拥有库存控制权。</a:t>
            </a:r>
            <a:endParaRPr lang="zh-CN" altLang="en-US" sz="2000">
              <a:latin typeface="宋体" panose="02010600030101010101" pitchFamily="2" charset="-122"/>
              <a:ea typeface="宋体" panose="02010600030101010101" pitchFamily="2" charset="-122"/>
            </a:endParaRPr>
          </a:p>
        </p:txBody>
      </p:sp>
      <p:cxnSp>
        <p:nvCxnSpPr>
          <p:cNvPr id="13" name="直接连接符 12"/>
          <p:cNvCxnSpPr/>
          <p:nvPr>
            <p:custDataLst>
              <p:tags r:id="rId1"/>
            </p:custDataLst>
          </p:nvPr>
        </p:nvCxnSpPr>
        <p:spPr>
          <a:xfrm>
            <a:off x="948489" y="4538559"/>
            <a:ext cx="7045673" cy="0"/>
          </a:xfrm>
          <a:prstGeom prst="line">
            <a:avLst/>
          </a:prstGeom>
          <a:ln w="6350">
            <a:solidFill>
              <a:schemeClr val="tx2">
                <a:lumMod val="50000"/>
                <a:lumOff val="50000"/>
                <a:alpha val="20000"/>
              </a:schemeClr>
            </a:solidFill>
          </a:ln>
        </p:spPr>
        <p:style>
          <a:lnRef idx="2">
            <a:schemeClr val="accent1"/>
          </a:lnRef>
          <a:fillRef idx="0">
            <a:srgbClr val="FFFFFF"/>
          </a:fillRef>
          <a:effectRef idx="0">
            <a:srgbClr val="FFFFFF"/>
          </a:effectRef>
          <a:fontRef idx="minor">
            <a:schemeClr val="tx1"/>
          </a:fontRef>
        </p:style>
      </p:cxnSp>
      <p:sp>
        <p:nvSpPr>
          <p:cNvPr id="10" name="矩形 9"/>
          <p:cNvSpPr/>
          <p:nvPr>
            <p:custDataLst>
              <p:tags r:id="rId2"/>
            </p:custDataLst>
          </p:nvPr>
        </p:nvSpPr>
        <p:spPr>
          <a:xfrm>
            <a:off x="1056109" y="5621122"/>
            <a:ext cx="1537430" cy="504701"/>
          </a:xfrm>
          <a:prstGeom prst="rect">
            <a:avLst/>
          </a:prstGeom>
          <a:noFill/>
        </p:spPr>
        <p:txBody>
          <a:bodyPr wrap="square" lIns="0" tIns="0" rIns="0" bIns="0" rtlCol="0" anchor="b">
            <a:noAutofit/>
          </a:bodyPr>
          <a:lstStyle/>
          <a:p>
            <a:pPr algn="ctr">
              <a:spcBef>
                <a:spcPct val="0"/>
              </a:spcBef>
              <a:spcAft>
                <a:spcPct val="0"/>
              </a:spcAft>
            </a:pPr>
            <a:r>
              <a:rPr lang="zh-CN" altLang="en-US" sz="1670" b="1">
                <a:solidFill>
                  <a:schemeClr val="accent1"/>
                </a:solidFill>
                <a:latin typeface="+mn-ea"/>
                <a:cs typeface="+mn-ea"/>
              </a:rPr>
              <a:t>合作精神</a:t>
            </a:r>
            <a:endParaRPr lang="zh-CN" altLang="en-US" sz="1670" b="1">
              <a:solidFill>
                <a:schemeClr val="accent1"/>
              </a:solidFill>
              <a:latin typeface="+mn-ea"/>
              <a:cs typeface="+mn-ea"/>
            </a:endParaRPr>
          </a:p>
        </p:txBody>
      </p:sp>
      <p:sp>
        <p:nvSpPr>
          <p:cNvPr id="18" name="矩形 17"/>
          <p:cNvSpPr/>
          <p:nvPr>
            <p:custDataLst>
              <p:tags r:id="rId3"/>
            </p:custDataLst>
          </p:nvPr>
        </p:nvSpPr>
        <p:spPr>
          <a:xfrm>
            <a:off x="6601991" y="5621122"/>
            <a:ext cx="1537430" cy="504701"/>
          </a:xfrm>
          <a:prstGeom prst="rect">
            <a:avLst/>
          </a:prstGeom>
          <a:noFill/>
        </p:spPr>
        <p:txBody>
          <a:bodyPr wrap="square" lIns="0" tIns="0" rIns="0" bIns="0" rtlCol="0" anchor="b">
            <a:noAutofit/>
          </a:bodyPr>
          <a:lstStyle/>
          <a:p>
            <a:pPr algn="ctr">
              <a:spcBef>
                <a:spcPct val="0"/>
              </a:spcBef>
              <a:spcAft>
                <a:spcPct val="0"/>
              </a:spcAft>
            </a:pPr>
            <a:r>
              <a:rPr lang="zh-CN" altLang="en-US" sz="1670" b="1">
                <a:solidFill>
                  <a:schemeClr val="accent2"/>
                </a:solidFill>
                <a:latin typeface="+mn-ea"/>
                <a:cs typeface="+mn-ea"/>
              </a:rPr>
              <a:t>连续改进原则</a:t>
            </a:r>
            <a:endParaRPr lang="zh-CN" altLang="en-US" sz="1670" b="1">
              <a:solidFill>
                <a:schemeClr val="accent2"/>
              </a:solidFill>
              <a:latin typeface="+mn-ea"/>
              <a:cs typeface="+mn-ea"/>
            </a:endParaRPr>
          </a:p>
        </p:txBody>
      </p:sp>
      <p:sp>
        <p:nvSpPr>
          <p:cNvPr id="19" name="任意多边形: 形状 36"/>
          <p:cNvSpPr/>
          <p:nvPr>
            <p:custDataLst>
              <p:tags r:id="rId4"/>
            </p:custDataLst>
          </p:nvPr>
        </p:nvSpPr>
        <p:spPr>
          <a:xfrm>
            <a:off x="1244311" y="4265003"/>
            <a:ext cx="317029" cy="273557"/>
          </a:xfrm>
          <a:custGeom>
            <a:avLst/>
            <a:gdLst>
              <a:gd name="connsiteX0" fmla="*/ 205979 w 411958"/>
              <a:gd name="connsiteY0" fmla="*/ 0 h 346834"/>
              <a:gd name="connsiteX1" fmla="*/ 411958 w 411958"/>
              <a:gd name="connsiteY1" fmla="*/ 296466 h 346834"/>
              <a:gd name="connsiteX2" fmla="*/ 408430 w 411958"/>
              <a:gd name="connsiteY2" fmla="*/ 346834 h 346834"/>
              <a:gd name="connsiteX3" fmla="*/ 3528 w 411958"/>
              <a:gd name="connsiteY3" fmla="*/ 346834 h 346834"/>
              <a:gd name="connsiteX4" fmla="*/ 0 w 411958"/>
              <a:gd name="connsiteY4" fmla="*/ 296466 h 346834"/>
              <a:gd name="connsiteX5" fmla="*/ 205979 w 411958"/>
              <a:gd name="connsiteY5" fmla="*/ 0 h 346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1958" h="346834">
                <a:moveTo>
                  <a:pt x="205979" y="0"/>
                </a:moveTo>
                <a:cubicBezTo>
                  <a:pt x="319738" y="0"/>
                  <a:pt x="411958" y="132732"/>
                  <a:pt x="411958" y="296466"/>
                </a:cubicBezTo>
                <a:lnTo>
                  <a:pt x="408430" y="346834"/>
                </a:lnTo>
                <a:lnTo>
                  <a:pt x="3528" y="346834"/>
                </a:lnTo>
                <a:lnTo>
                  <a:pt x="0" y="296466"/>
                </a:lnTo>
                <a:cubicBezTo>
                  <a:pt x="0" y="132732"/>
                  <a:pt x="92220" y="0"/>
                  <a:pt x="205979" y="0"/>
                </a:cubicBezTo>
                <a:close/>
              </a:path>
            </a:pathLst>
          </a:custGeom>
          <a:solidFill>
            <a:schemeClr val="accent1"/>
          </a:solidFill>
          <a:ln>
            <a:noFill/>
          </a:ln>
          <a:effectLst>
            <a:outerShdw blurRad="50800" dist="63500" dir="8100000" algn="tr" rotWithShape="0">
              <a:schemeClr val="accent1">
                <a:lumMod val="75000"/>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505">
              <a:solidFill>
                <a:schemeClr val="lt1"/>
              </a:solidFill>
            </a:endParaRPr>
          </a:p>
        </p:txBody>
      </p:sp>
      <p:sp>
        <p:nvSpPr>
          <p:cNvPr id="20" name="任意多边形: 形状 38"/>
          <p:cNvSpPr/>
          <p:nvPr>
            <p:custDataLst>
              <p:tags r:id="rId5"/>
            </p:custDataLst>
          </p:nvPr>
        </p:nvSpPr>
        <p:spPr>
          <a:xfrm>
            <a:off x="1392753" y="4264473"/>
            <a:ext cx="1012583" cy="1322190"/>
          </a:xfrm>
          <a:custGeom>
            <a:avLst/>
            <a:gdLst>
              <a:gd name="connsiteX0" fmla="*/ 38 w 4644"/>
              <a:gd name="connsiteY0" fmla="*/ 0 h 6065"/>
              <a:gd name="connsiteX1" fmla="*/ 736 w 4644"/>
              <a:gd name="connsiteY1" fmla="*/ 0 h 6065"/>
              <a:gd name="connsiteX2" fmla="*/ 2985 w 4644"/>
              <a:gd name="connsiteY2" fmla="*/ 0 h 6065"/>
              <a:gd name="connsiteX3" fmla="*/ 2996 w 4644"/>
              <a:gd name="connsiteY3" fmla="*/ 0 h 6065"/>
              <a:gd name="connsiteX4" fmla="*/ 3001 w 4644"/>
              <a:gd name="connsiteY4" fmla="*/ 0 h 6065"/>
              <a:gd name="connsiteX5" fmla="*/ 3001 w 4644"/>
              <a:gd name="connsiteY5" fmla="*/ 0 h 6065"/>
              <a:gd name="connsiteX6" fmla="*/ 3208 w 4644"/>
              <a:gd name="connsiteY6" fmla="*/ 21 h 6065"/>
              <a:gd name="connsiteX7" fmla="*/ 4048 w 4644"/>
              <a:gd name="connsiteY7" fmla="*/ 1052 h 6065"/>
              <a:gd name="connsiteX8" fmla="*/ 4002 w 4644"/>
              <a:gd name="connsiteY8" fmla="*/ 1348 h 6065"/>
              <a:gd name="connsiteX9" fmla="*/ 4002 w 4644"/>
              <a:gd name="connsiteY9" fmla="*/ 1348 h 6065"/>
              <a:gd name="connsiteX10" fmla="*/ 4048 w 4644"/>
              <a:gd name="connsiteY10" fmla="*/ 1052 h 6065"/>
              <a:gd name="connsiteX11" fmla="*/ 4048 w 4644"/>
              <a:gd name="connsiteY11" fmla="*/ 1446 h 6065"/>
              <a:gd name="connsiteX12" fmla="*/ 4050 w 4644"/>
              <a:gd name="connsiteY12" fmla="*/ 1451 h 6065"/>
              <a:gd name="connsiteX13" fmla="*/ 4050 w 4644"/>
              <a:gd name="connsiteY13" fmla="*/ 3364 h 6065"/>
              <a:gd name="connsiteX14" fmla="*/ 4187 w 4644"/>
              <a:gd name="connsiteY14" fmla="*/ 3501 h 6065"/>
              <a:gd name="connsiteX15" fmla="*/ 4508 w 4644"/>
              <a:gd name="connsiteY15" fmla="*/ 3501 h 6065"/>
              <a:gd name="connsiteX16" fmla="*/ 4634 w 4644"/>
              <a:gd name="connsiteY16" fmla="*/ 3583 h 6065"/>
              <a:gd name="connsiteX17" fmla="*/ 4609 w 4644"/>
              <a:gd name="connsiteY17" fmla="*/ 3732 h 6065"/>
              <a:gd name="connsiteX18" fmla="*/ 2499 w 4644"/>
              <a:gd name="connsiteY18" fmla="*/ 6022 h 6065"/>
              <a:gd name="connsiteX19" fmla="*/ 2396 w 4644"/>
              <a:gd name="connsiteY19" fmla="*/ 6065 h 6065"/>
              <a:gd name="connsiteX20" fmla="*/ 2294 w 4644"/>
              <a:gd name="connsiteY20" fmla="*/ 6022 h 6065"/>
              <a:gd name="connsiteX21" fmla="*/ 184 w 4644"/>
              <a:gd name="connsiteY21" fmla="*/ 3732 h 6065"/>
              <a:gd name="connsiteX22" fmla="*/ 159 w 4644"/>
              <a:gd name="connsiteY22" fmla="*/ 3583 h 6065"/>
              <a:gd name="connsiteX23" fmla="*/ 284 w 4644"/>
              <a:gd name="connsiteY23" fmla="*/ 3501 h 6065"/>
              <a:gd name="connsiteX24" fmla="*/ 606 w 4644"/>
              <a:gd name="connsiteY24" fmla="*/ 3501 h 6065"/>
              <a:gd name="connsiteX25" fmla="*/ 743 w 4644"/>
              <a:gd name="connsiteY25" fmla="*/ 3364 h 6065"/>
              <a:gd name="connsiteX26" fmla="*/ 732 w 4644"/>
              <a:gd name="connsiteY26" fmla="*/ 1264 h 6065"/>
              <a:gd name="connsiteX27" fmla="*/ 38 w 4644"/>
              <a:gd name="connsiteY27" fmla="*/ 0 h 6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644" h="6065">
                <a:moveTo>
                  <a:pt x="38" y="0"/>
                </a:moveTo>
                <a:cubicBezTo>
                  <a:pt x="-167" y="-1"/>
                  <a:pt x="503" y="0"/>
                  <a:pt x="736" y="0"/>
                </a:cubicBezTo>
                <a:lnTo>
                  <a:pt x="2985" y="0"/>
                </a:lnTo>
                <a:lnTo>
                  <a:pt x="2996" y="0"/>
                </a:lnTo>
                <a:lnTo>
                  <a:pt x="3001" y="0"/>
                </a:lnTo>
                <a:lnTo>
                  <a:pt x="3001" y="0"/>
                </a:lnTo>
                <a:lnTo>
                  <a:pt x="3208" y="21"/>
                </a:lnTo>
                <a:cubicBezTo>
                  <a:pt x="3687" y="119"/>
                  <a:pt x="4048" y="543"/>
                  <a:pt x="4048" y="1052"/>
                </a:cubicBezTo>
                <a:lnTo>
                  <a:pt x="4002" y="1348"/>
                </a:lnTo>
                <a:lnTo>
                  <a:pt x="4002" y="1348"/>
                </a:lnTo>
                <a:lnTo>
                  <a:pt x="4048" y="1052"/>
                </a:lnTo>
                <a:lnTo>
                  <a:pt x="4048" y="1446"/>
                </a:lnTo>
                <a:lnTo>
                  <a:pt x="4050" y="1451"/>
                </a:lnTo>
                <a:cubicBezTo>
                  <a:pt x="4050" y="1531"/>
                  <a:pt x="4050" y="3285"/>
                  <a:pt x="4050" y="3364"/>
                </a:cubicBezTo>
                <a:cubicBezTo>
                  <a:pt x="4050" y="3446"/>
                  <a:pt x="4107" y="3501"/>
                  <a:pt x="4187" y="3501"/>
                </a:cubicBezTo>
                <a:lnTo>
                  <a:pt x="4508" y="3501"/>
                </a:lnTo>
                <a:cubicBezTo>
                  <a:pt x="4559" y="3501"/>
                  <a:pt x="4613" y="3538"/>
                  <a:pt x="4634" y="3583"/>
                </a:cubicBezTo>
                <a:cubicBezTo>
                  <a:pt x="4654" y="3631"/>
                  <a:pt x="4643" y="3695"/>
                  <a:pt x="4609" y="3732"/>
                </a:cubicBezTo>
                <a:lnTo>
                  <a:pt x="2499" y="6022"/>
                </a:lnTo>
                <a:cubicBezTo>
                  <a:pt x="2472" y="6049"/>
                  <a:pt x="2435" y="6065"/>
                  <a:pt x="2396" y="6065"/>
                </a:cubicBezTo>
                <a:cubicBezTo>
                  <a:pt x="2358" y="6065"/>
                  <a:pt x="2321" y="6049"/>
                  <a:pt x="2294" y="6022"/>
                </a:cubicBezTo>
                <a:lnTo>
                  <a:pt x="184" y="3732"/>
                </a:lnTo>
                <a:cubicBezTo>
                  <a:pt x="150" y="3695"/>
                  <a:pt x="138" y="3631"/>
                  <a:pt x="159" y="3583"/>
                </a:cubicBezTo>
                <a:cubicBezTo>
                  <a:pt x="179" y="3538"/>
                  <a:pt x="234" y="3501"/>
                  <a:pt x="284" y="3501"/>
                </a:cubicBezTo>
                <a:lnTo>
                  <a:pt x="606" y="3501"/>
                </a:lnTo>
                <a:cubicBezTo>
                  <a:pt x="686" y="3501"/>
                  <a:pt x="743" y="3446"/>
                  <a:pt x="743" y="3364"/>
                </a:cubicBezTo>
                <a:cubicBezTo>
                  <a:pt x="748" y="3272"/>
                  <a:pt x="738" y="2373"/>
                  <a:pt x="732" y="1264"/>
                </a:cubicBezTo>
                <a:cubicBezTo>
                  <a:pt x="726" y="155"/>
                  <a:pt x="243" y="1"/>
                  <a:pt x="38" y="0"/>
                </a:cubicBezTo>
                <a:close/>
              </a:path>
            </a:pathLst>
          </a:custGeom>
          <a:gradFill flip="none" rotWithShape="1">
            <a:gsLst>
              <a:gs pos="0">
                <a:schemeClr val="accent1">
                  <a:lumMod val="40000"/>
                  <a:lumOff val="60000"/>
                  <a:alpha val="100000"/>
                </a:schemeClr>
              </a:gs>
              <a:gs pos="90000">
                <a:schemeClr val="accent1">
                  <a:alpha val="100000"/>
                </a:schemeClr>
              </a:gs>
            </a:gsLst>
            <a:lin ang="8100000" scaled="0"/>
            <a:tileRect/>
          </a:gradFill>
          <a:ln>
            <a:noFill/>
          </a:ln>
          <a:effectLst>
            <a:outerShdw blurRad="50800" dist="63500" dir="8100000" algn="tr" rotWithShape="0">
              <a:schemeClr val="accent1">
                <a:lumMod val="7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lIns="150032" tIns="59906" rIns="90125" bIns="240687"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pPr>
            <a:r>
              <a:rPr lang="en-US" altLang="zh-CN" sz="2005" b="1" dirty="0">
                <a:solidFill>
                  <a:schemeClr val="lt1">
                    <a:lumMod val="100000"/>
                  </a:schemeClr>
                </a:solidFill>
                <a:latin typeface="+mn-ea"/>
                <a:cs typeface="+mn-ea"/>
                <a:sym typeface="+mn-ea"/>
              </a:rPr>
              <a:t>01</a:t>
            </a:r>
            <a:endParaRPr lang="en-US" altLang="zh-CN" sz="2005" b="1" dirty="0">
              <a:solidFill>
                <a:schemeClr val="lt1">
                  <a:lumMod val="100000"/>
                </a:schemeClr>
              </a:solidFill>
              <a:latin typeface="+mn-ea"/>
              <a:cs typeface="+mn-ea"/>
              <a:sym typeface="+mn-ea"/>
            </a:endParaRPr>
          </a:p>
        </p:txBody>
      </p:sp>
      <p:sp>
        <p:nvSpPr>
          <p:cNvPr id="21" name="任意多边形: 形状 36"/>
          <p:cNvSpPr/>
          <p:nvPr>
            <p:custDataLst>
              <p:tags r:id="rId6"/>
            </p:custDataLst>
          </p:nvPr>
        </p:nvSpPr>
        <p:spPr>
          <a:xfrm>
            <a:off x="3092939" y="4265003"/>
            <a:ext cx="317029" cy="273557"/>
          </a:xfrm>
          <a:custGeom>
            <a:avLst/>
            <a:gdLst>
              <a:gd name="connsiteX0" fmla="*/ 205979 w 411958"/>
              <a:gd name="connsiteY0" fmla="*/ 0 h 346834"/>
              <a:gd name="connsiteX1" fmla="*/ 411958 w 411958"/>
              <a:gd name="connsiteY1" fmla="*/ 296466 h 346834"/>
              <a:gd name="connsiteX2" fmla="*/ 408430 w 411958"/>
              <a:gd name="connsiteY2" fmla="*/ 346834 h 346834"/>
              <a:gd name="connsiteX3" fmla="*/ 3528 w 411958"/>
              <a:gd name="connsiteY3" fmla="*/ 346834 h 346834"/>
              <a:gd name="connsiteX4" fmla="*/ 0 w 411958"/>
              <a:gd name="connsiteY4" fmla="*/ 296466 h 346834"/>
              <a:gd name="connsiteX5" fmla="*/ 205979 w 411958"/>
              <a:gd name="connsiteY5" fmla="*/ 0 h 346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1958" h="346834">
                <a:moveTo>
                  <a:pt x="205979" y="0"/>
                </a:moveTo>
                <a:cubicBezTo>
                  <a:pt x="319738" y="0"/>
                  <a:pt x="411958" y="132732"/>
                  <a:pt x="411958" y="296466"/>
                </a:cubicBezTo>
                <a:lnTo>
                  <a:pt x="408430" y="346834"/>
                </a:lnTo>
                <a:lnTo>
                  <a:pt x="3528" y="346834"/>
                </a:lnTo>
                <a:lnTo>
                  <a:pt x="0" y="296466"/>
                </a:lnTo>
                <a:cubicBezTo>
                  <a:pt x="0" y="132732"/>
                  <a:pt x="92220" y="0"/>
                  <a:pt x="205979" y="0"/>
                </a:cubicBezTo>
                <a:close/>
              </a:path>
            </a:pathLst>
          </a:custGeom>
          <a:solidFill>
            <a:schemeClr val="accent2"/>
          </a:solidFill>
          <a:ln>
            <a:noFill/>
          </a:ln>
          <a:effectLst>
            <a:outerShdw blurRad="50800" dist="63500" dir="8100000" algn="tr" rotWithShape="0">
              <a:schemeClr val="accent2">
                <a:lumMod val="75000"/>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505">
              <a:solidFill>
                <a:schemeClr val="lt1"/>
              </a:solidFill>
            </a:endParaRPr>
          </a:p>
        </p:txBody>
      </p:sp>
      <p:sp>
        <p:nvSpPr>
          <p:cNvPr id="22" name="任意多边形: 形状 38"/>
          <p:cNvSpPr/>
          <p:nvPr>
            <p:custDataLst>
              <p:tags r:id="rId7"/>
            </p:custDataLst>
          </p:nvPr>
        </p:nvSpPr>
        <p:spPr>
          <a:xfrm>
            <a:off x="3241380" y="4264473"/>
            <a:ext cx="1012583" cy="1322190"/>
          </a:xfrm>
          <a:custGeom>
            <a:avLst/>
            <a:gdLst>
              <a:gd name="connsiteX0" fmla="*/ 38 w 4644"/>
              <a:gd name="connsiteY0" fmla="*/ 0 h 6065"/>
              <a:gd name="connsiteX1" fmla="*/ 736 w 4644"/>
              <a:gd name="connsiteY1" fmla="*/ 0 h 6065"/>
              <a:gd name="connsiteX2" fmla="*/ 2985 w 4644"/>
              <a:gd name="connsiteY2" fmla="*/ 0 h 6065"/>
              <a:gd name="connsiteX3" fmla="*/ 2996 w 4644"/>
              <a:gd name="connsiteY3" fmla="*/ 0 h 6065"/>
              <a:gd name="connsiteX4" fmla="*/ 3001 w 4644"/>
              <a:gd name="connsiteY4" fmla="*/ 0 h 6065"/>
              <a:gd name="connsiteX5" fmla="*/ 3001 w 4644"/>
              <a:gd name="connsiteY5" fmla="*/ 0 h 6065"/>
              <a:gd name="connsiteX6" fmla="*/ 3208 w 4644"/>
              <a:gd name="connsiteY6" fmla="*/ 21 h 6065"/>
              <a:gd name="connsiteX7" fmla="*/ 4048 w 4644"/>
              <a:gd name="connsiteY7" fmla="*/ 1052 h 6065"/>
              <a:gd name="connsiteX8" fmla="*/ 4002 w 4644"/>
              <a:gd name="connsiteY8" fmla="*/ 1348 h 6065"/>
              <a:gd name="connsiteX9" fmla="*/ 4002 w 4644"/>
              <a:gd name="connsiteY9" fmla="*/ 1348 h 6065"/>
              <a:gd name="connsiteX10" fmla="*/ 4048 w 4644"/>
              <a:gd name="connsiteY10" fmla="*/ 1052 h 6065"/>
              <a:gd name="connsiteX11" fmla="*/ 4048 w 4644"/>
              <a:gd name="connsiteY11" fmla="*/ 1446 h 6065"/>
              <a:gd name="connsiteX12" fmla="*/ 4050 w 4644"/>
              <a:gd name="connsiteY12" fmla="*/ 1451 h 6065"/>
              <a:gd name="connsiteX13" fmla="*/ 4050 w 4644"/>
              <a:gd name="connsiteY13" fmla="*/ 3364 h 6065"/>
              <a:gd name="connsiteX14" fmla="*/ 4187 w 4644"/>
              <a:gd name="connsiteY14" fmla="*/ 3501 h 6065"/>
              <a:gd name="connsiteX15" fmla="*/ 4508 w 4644"/>
              <a:gd name="connsiteY15" fmla="*/ 3501 h 6065"/>
              <a:gd name="connsiteX16" fmla="*/ 4634 w 4644"/>
              <a:gd name="connsiteY16" fmla="*/ 3583 h 6065"/>
              <a:gd name="connsiteX17" fmla="*/ 4609 w 4644"/>
              <a:gd name="connsiteY17" fmla="*/ 3732 h 6065"/>
              <a:gd name="connsiteX18" fmla="*/ 2499 w 4644"/>
              <a:gd name="connsiteY18" fmla="*/ 6022 h 6065"/>
              <a:gd name="connsiteX19" fmla="*/ 2396 w 4644"/>
              <a:gd name="connsiteY19" fmla="*/ 6065 h 6065"/>
              <a:gd name="connsiteX20" fmla="*/ 2294 w 4644"/>
              <a:gd name="connsiteY20" fmla="*/ 6022 h 6065"/>
              <a:gd name="connsiteX21" fmla="*/ 184 w 4644"/>
              <a:gd name="connsiteY21" fmla="*/ 3732 h 6065"/>
              <a:gd name="connsiteX22" fmla="*/ 159 w 4644"/>
              <a:gd name="connsiteY22" fmla="*/ 3583 h 6065"/>
              <a:gd name="connsiteX23" fmla="*/ 284 w 4644"/>
              <a:gd name="connsiteY23" fmla="*/ 3501 h 6065"/>
              <a:gd name="connsiteX24" fmla="*/ 606 w 4644"/>
              <a:gd name="connsiteY24" fmla="*/ 3501 h 6065"/>
              <a:gd name="connsiteX25" fmla="*/ 743 w 4644"/>
              <a:gd name="connsiteY25" fmla="*/ 3364 h 6065"/>
              <a:gd name="connsiteX26" fmla="*/ 732 w 4644"/>
              <a:gd name="connsiteY26" fmla="*/ 1264 h 6065"/>
              <a:gd name="connsiteX27" fmla="*/ 38 w 4644"/>
              <a:gd name="connsiteY27" fmla="*/ 0 h 6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644" h="6065">
                <a:moveTo>
                  <a:pt x="38" y="0"/>
                </a:moveTo>
                <a:cubicBezTo>
                  <a:pt x="-167" y="-1"/>
                  <a:pt x="503" y="0"/>
                  <a:pt x="736" y="0"/>
                </a:cubicBezTo>
                <a:lnTo>
                  <a:pt x="2985" y="0"/>
                </a:lnTo>
                <a:lnTo>
                  <a:pt x="2996" y="0"/>
                </a:lnTo>
                <a:lnTo>
                  <a:pt x="3001" y="0"/>
                </a:lnTo>
                <a:lnTo>
                  <a:pt x="3001" y="0"/>
                </a:lnTo>
                <a:lnTo>
                  <a:pt x="3208" y="21"/>
                </a:lnTo>
                <a:cubicBezTo>
                  <a:pt x="3687" y="119"/>
                  <a:pt x="4048" y="543"/>
                  <a:pt x="4048" y="1052"/>
                </a:cubicBezTo>
                <a:lnTo>
                  <a:pt x="4002" y="1348"/>
                </a:lnTo>
                <a:lnTo>
                  <a:pt x="4002" y="1348"/>
                </a:lnTo>
                <a:lnTo>
                  <a:pt x="4048" y="1052"/>
                </a:lnTo>
                <a:lnTo>
                  <a:pt x="4048" y="1446"/>
                </a:lnTo>
                <a:lnTo>
                  <a:pt x="4050" y="1451"/>
                </a:lnTo>
                <a:cubicBezTo>
                  <a:pt x="4050" y="1531"/>
                  <a:pt x="4050" y="3285"/>
                  <a:pt x="4050" y="3364"/>
                </a:cubicBezTo>
                <a:cubicBezTo>
                  <a:pt x="4050" y="3446"/>
                  <a:pt x="4107" y="3501"/>
                  <a:pt x="4187" y="3501"/>
                </a:cubicBezTo>
                <a:lnTo>
                  <a:pt x="4508" y="3501"/>
                </a:lnTo>
                <a:cubicBezTo>
                  <a:pt x="4559" y="3501"/>
                  <a:pt x="4613" y="3538"/>
                  <a:pt x="4634" y="3583"/>
                </a:cubicBezTo>
                <a:cubicBezTo>
                  <a:pt x="4654" y="3631"/>
                  <a:pt x="4643" y="3695"/>
                  <a:pt x="4609" y="3732"/>
                </a:cubicBezTo>
                <a:lnTo>
                  <a:pt x="2499" y="6022"/>
                </a:lnTo>
                <a:cubicBezTo>
                  <a:pt x="2472" y="6049"/>
                  <a:pt x="2435" y="6065"/>
                  <a:pt x="2396" y="6065"/>
                </a:cubicBezTo>
                <a:cubicBezTo>
                  <a:pt x="2358" y="6065"/>
                  <a:pt x="2321" y="6049"/>
                  <a:pt x="2294" y="6022"/>
                </a:cubicBezTo>
                <a:lnTo>
                  <a:pt x="184" y="3732"/>
                </a:lnTo>
                <a:cubicBezTo>
                  <a:pt x="150" y="3695"/>
                  <a:pt x="138" y="3631"/>
                  <a:pt x="159" y="3583"/>
                </a:cubicBezTo>
                <a:cubicBezTo>
                  <a:pt x="179" y="3538"/>
                  <a:pt x="234" y="3501"/>
                  <a:pt x="284" y="3501"/>
                </a:cubicBezTo>
                <a:lnTo>
                  <a:pt x="606" y="3501"/>
                </a:lnTo>
                <a:cubicBezTo>
                  <a:pt x="686" y="3501"/>
                  <a:pt x="743" y="3446"/>
                  <a:pt x="743" y="3364"/>
                </a:cubicBezTo>
                <a:cubicBezTo>
                  <a:pt x="748" y="3272"/>
                  <a:pt x="738" y="2373"/>
                  <a:pt x="732" y="1264"/>
                </a:cubicBezTo>
                <a:cubicBezTo>
                  <a:pt x="726" y="155"/>
                  <a:pt x="243" y="1"/>
                  <a:pt x="38" y="0"/>
                </a:cubicBezTo>
                <a:close/>
              </a:path>
            </a:pathLst>
          </a:custGeom>
          <a:gradFill flip="none" rotWithShape="1">
            <a:gsLst>
              <a:gs pos="0">
                <a:schemeClr val="accent2">
                  <a:lumMod val="40000"/>
                  <a:lumOff val="60000"/>
                  <a:alpha val="100000"/>
                </a:schemeClr>
              </a:gs>
              <a:gs pos="90000">
                <a:schemeClr val="accent2">
                  <a:alpha val="100000"/>
                </a:schemeClr>
              </a:gs>
            </a:gsLst>
            <a:lin ang="8100000" scaled="0"/>
            <a:tileRect/>
          </a:gradFill>
          <a:ln>
            <a:noFill/>
          </a:ln>
          <a:effectLst>
            <a:outerShdw blurRad="50800" dist="63500" dir="8100000" algn="tr" rotWithShape="0">
              <a:schemeClr val="accent2">
                <a:lumMod val="7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lIns="150032" tIns="59906" rIns="90125" bIns="240687"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pPr>
            <a:r>
              <a:rPr lang="en-US" altLang="zh-CN" sz="2005" b="1">
                <a:solidFill>
                  <a:schemeClr val="lt1">
                    <a:lumMod val="100000"/>
                  </a:schemeClr>
                </a:solidFill>
                <a:latin typeface="+mn-ea"/>
                <a:cs typeface="+mn-ea"/>
                <a:sym typeface="+mn-ea"/>
              </a:rPr>
              <a:t>02</a:t>
            </a:r>
            <a:endParaRPr lang="en-US" altLang="zh-CN" sz="2005" b="1">
              <a:solidFill>
                <a:schemeClr val="lt1">
                  <a:lumMod val="100000"/>
                </a:schemeClr>
              </a:solidFill>
              <a:latin typeface="+mn-ea"/>
              <a:cs typeface="+mn-ea"/>
              <a:sym typeface="+mn-ea"/>
            </a:endParaRPr>
          </a:p>
        </p:txBody>
      </p:sp>
      <p:sp>
        <p:nvSpPr>
          <p:cNvPr id="23" name="矩形 22"/>
          <p:cNvSpPr/>
          <p:nvPr>
            <p:custDataLst>
              <p:tags r:id="rId8"/>
            </p:custDataLst>
          </p:nvPr>
        </p:nvSpPr>
        <p:spPr>
          <a:xfrm>
            <a:off x="2904736" y="5621122"/>
            <a:ext cx="1537430" cy="504701"/>
          </a:xfrm>
          <a:prstGeom prst="rect">
            <a:avLst/>
          </a:prstGeom>
          <a:noFill/>
        </p:spPr>
        <p:txBody>
          <a:bodyPr wrap="square" lIns="0" tIns="0" rIns="0" bIns="0" rtlCol="0" anchor="b">
            <a:noAutofit/>
          </a:bodyPr>
          <a:lstStyle/>
          <a:p>
            <a:pPr algn="ctr">
              <a:spcBef>
                <a:spcPct val="0"/>
              </a:spcBef>
              <a:spcAft>
                <a:spcPct val="0"/>
              </a:spcAft>
            </a:pPr>
            <a:r>
              <a:rPr lang="zh-CN" altLang="en-US" sz="1670" b="1">
                <a:solidFill>
                  <a:schemeClr val="accent2"/>
                </a:solidFill>
                <a:latin typeface="+mn-ea"/>
                <a:cs typeface="+mn-ea"/>
              </a:rPr>
              <a:t>双方成本最小</a:t>
            </a:r>
            <a:endParaRPr lang="zh-CN" altLang="en-US" sz="1670" b="1">
              <a:solidFill>
                <a:schemeClr val="accent2"/>
              </a:solidFill>
              <a:latin typeface="+mn-ea"/>
              <a:cs typeface="+mn-ea"/>
            </a:endParaRPr>
          </a:p>
        </p:txBody>
      </p:sp>
      <p:sp>
        <p:nvSpPr>
          <p:cNvPr id="28" name="任意多边形: 形状 36"/>
          <p:cNvSpPr/>
          <p:nvPr>
            <p:custDataLst>
              <p:tags r:id="rId9"/>
            </p:custDataLst>
          </p:nvPr>
        </p:nvSpPr>
        <p:spPr>
          <a:xfrm>
            <a:off x="4941566" y="4265003"/>
            <a:ext cx="317029" cy="273557"/>
          </a:xfrm>
          <a:custGeom>
            <a:avLst/>
            <a:gdLst>
              <a:gd name="connsiteX0" fmla="*/ 205979 w 411958"/>
              <a:gd name="connsiteY0" fmla="*/ 0 h 346834"/>
              <a:gd name="connsiteX1" fmla="*/ 411958 w 411958"/>
              <a:gd name="connsiteY1" fmla="*/ 296466 h 346834"/>
              <a:gd name="connsiteX2" fmla="*/ 408430 w 411958"/>
              <a:gd name="connsiteY2" fmla="*/ 346834 h 346834"/>
              <a:gd name="connsiteX3" fmla="*/ 3528 w 411958"/>
              <a:gd name="connsiteY3" fmla="*/ 346834 h 346834"/>
              <a:gd name="connsiteX4" fmla="*/ 0 w 411958"/>
              <a:gd name="connsiteY4" fmla="*/ 296466 h 346834"/>
              <a:gd name="connsiteX5" fmla="*/ 205979 w 411958"/>
              <a:gd name="connsiteY5" fmla="*/ 0 h 346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1958" h="346834">
                <a:moveTo>
                  <a:pt x="205979" y="0"/>
                </a:moveTo>
                <a:cubicBezTo>
                  <a:pt x="319738" y="0"/>
                  <a:pt x="411958" y="132732"/>
                  <a:pt x="411958" y="296466"/>
                </a:cubicBezTo>
                <a:lnTo>
                  <a:pt x="408430" y="346834"/>
                </a:lnTo>
                <a:lnTo>
                  <a:pt x="3528" y="346834"/>
                </a:lnTo>
                <a:lnTo>
                  <a:pt x="0" y="296466"/>
                </a:lnTo>
                <a:cubicBezTo>
                  <a:pt x="0" y="132732"/>
                  <a:pt x="92220" y="0"/>
                  <a:pt x="205979" y="0"/>
                </a:cubicBezTo>
                <a:close/>
              </a:path>
            </a:pathLst>
          </a:custGeom>
          <a:solidFill>
            <a:schemeClr val="accent1"/>
          </a:solidFill>
          <a:ln>
            <a:noFill/>
          </a:ln>
          <a:effectLst>
            <a:outerShdw blurRad="50800" dist="63500" dir="8100000" algn="tr" rotWithShape="0">
              <a:schemeClr val="accent1">
                <a:lumMod val="50000"/>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505">
              <a:solidFill>
                <a:schemeClr val="lt1"/>
              </a:solidFill>
            </a:endParaRPr>
          </a:p>
        </p:txBody>
      </p:sp>
      <p:sp>
        <p:nvSpPr>
          <p:cNvPr id="30" name="任意多边形: 形状 38"/>
          <p:cNvSpPr/>
          <p:nvPr>
            <p:custDataLst>
              <p:tags r:id="rId10"/>
            </p:custDataLst>
          </p:nvPr>
        </p:nvSpPr>
        <p:spPr>
          <a:xfrm>
            <a:off x="5090008" y="4264473"/>
            <a:ext cx="1012583" cy="1322190"/>
          </a:xfrm>
          <a:custGeom>
            <a:avLst/>
            <a:gdLst>
              <a:gd name="connsiteX0" fmla="*/ 38 w 4644"/>
              <a:gd name="connsiteY0" fmla="*/ 0 h 6065"/>
              <a:gd name="connsiteX1" fmla="*/ 736 w 4644"/>
              <a:gd name="connsiteY1" fmla="*/ 0 h 6065"/>
              <a:gd name="connsiteX2" fmla="*/ 2985 w 4644"/>
              <a:gd name="connsiteY2" fmla="*/ 0 h 6065"/>
              <a:gd name="connsiteX3" fmla="*/ 2996 w 4644"/>
              <a:gd name="connsiteY3" fmla="*/ 0 h 6065"/>
              <a:gd name="connsiteX4" fmla="*/ 3001 w 4644"/>
              <a:gd name="connsiteY4" fmla="*/ 0 h 6065"/>
              <a:gd name="connsiteX5" fmla="*/ 3001 w 4644"/>
              <a:gd name="connsiteY5" fmla="*/ 0 h 6065"/>
              <a:gd name="connsiteX6" fmla="*/ 3208 w 4644"/>
              <a:gd name="connsiteY6" fmla="*/ 21 h 6065"/>
              <a:gd name="connsiteX7" fmla="*/ 4048 w 4644"/>
              <a:gd name="connsiteY7" fmla="*/ 1052 h 6065"/>
              <a:gd name="connsiteX8" fmla="*/ 4002 w 4644"/>
              <a:gd name="connsiteY8" fmla="*/ 1348 h 6065"/>
              <a:gd name="connsiteX9" fmla="*/ 4002 w 4644"/>
              <a:gd name="connsiteY9" fmla="*/ 1348 h 6065"/>
              <a:gd name="connsiteX10" fmla="*/ 4048 w 4644"/>
              <a:gd name="connsiteY10" fmla="*/ 1052 h 6065"/>
              <a:gd name="connsiteX11" fmla="*/ 4048 w 4644"/>
              <a:gd name="connsiteY11" fmla="*/ 1446 h 6065"/>
              <a:gd name="connsiteX12" fmla="*/ 4050 w 4644"/>
              <a:gd name="connsiteY12" fmla="*/ 1451 h 6065"/>
              <a:gd name="connsiteX13" fmla="*/ 4050 w 4644"/>
              <a:gd name="connsiteY13" fmla="*/ 3364 h 6065"/>
              <a:gd name="connsiteX14" fmla="*/ 4187 w 4644"/>
              <a:gd name="connsiteY14" fmla="*/ 3501 h 6065"/>
              <a:gd name="connsiteX15" fmla="*/ 4508 w 4644"/>
              <a:gd name="connsiteY15" fmla="*/ 3501 h 6065"/>
              <a:gd name="connsiteX16" fmla="*/ 4634 w 4644"/>
              <a:gd name="connsiteY16" fmla="*/ 3583 h 6065"/>
              <a:gd name="connsiteX17" fmla="*/ 4609 w 4644"/>
              <a:gd name="connsiteY17" fmla="*/ 3732 h 6065"/>
              <a:gd name="connsiteX18" fmla="*/ 2499 w 4644"/>
              <a:gd name="connsiteY18" fmla="*/ 6022 h 6065"/>
              <a:gd name="connsiteX19" fmla="*/ 2396 w 4644"/>
              <a:gd name="connsiteY19" fmla="*/ 6065 h 6065"/>
              <a:gd name="connsiteX20" fmla="*/ 2294 w 4644"/>
              <a:gd name="connsiteY20" fmla="*/ 6022 h 6065"/>
              <a:gd name="connsiteX21" fmla="*/ 184 w 4644"/>
              <a:gd name="connsiteY21" fmla="*/ 3732 h 6065"/>
              <a:gd name="connsiteX22" fmla="*/ 159 w 4644"/>
              <a:gd name="connsiteY22" fmla="*/ 3583 h 6065"/>
              <a:gd name="connsiteX23" fmla="*/ 284 w 4644"/>
              <a:gd name="connsiteY23" fmla="*/ 3501 h 6065"/>
              <a:gd name="connsiteX24" fmla="*/ 606 w 4644"/>
              <a:gd name="connsiteY24" fmla="*/ 3501 h 6065"/>
              <a:gd name="connsiteX25" fmla="*/ 743 w 4644"/>
              <a:gd name="connsiteY25" fmla="*/ 3364 h 6065"/>
              <a:gd name="connsiteX26" fmla="*/ 732 w 4644"/>
              <a:gd name="connsiteY26" fmla="*/ 1264 h 6065"/>
              <a:gd name="connsiteX27" fmla="*/ 38 w 4644"/>
              <a:gd name="connsiteY27" fmla="*/ 0 h 6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644" h="6065">
                <a:moveTo>
                  <a:pt x="38" y="0"/>
                </a:moveTo>
                <a:cubicBezTo>
                  <a:pt x="-167" y="-1"/>
                  <a:pt x="503" y="0"/>
                  <a:pt x="736" y="0"/>
                </a:cubicBezTo>
                <a:lnTo>
                  <a:pt x="2985" y="0"/>
                </a:lnTo>
                <a:lnTo>
                  <a:pt x="2996" y="0"/>
                </a:lnTo>
                <a:lnTo>
                  <a:pt x="3001" y="0"/>
                </a:lnTo>
                <a:lnTo>
                  <a:pt x="3001" y="0"/>
                </a:lnTo>
                <a:lnTo>
                  <a:pt x="3208" y="21"/>
                </a:lnTo>
                <a:cubicBezTo>
                  <a:pt x="3687" y="119"/>
                  <a:pt x="4048" y="543"/>
                  <a:pt x="4048" y="1052"/>
                </a:cubicBezTo>
                <a:lnTo>
                  <a:pt x="4002" y="1348"/>
                </a:lnTo>
                <a:lnTo>
                  <a:pt x="4002" y="1348"/>
                </a:lnTo>
                <a:lnTo>
                  <a:pt x="4048" y="1052"/>
                </a:lnTo>
                <a:lnTo>
                  <a:pt x="4048" y="1446"/>
                </a:lnTo>
                <a:lnTo>
                  <a:pt x="4050" y="1451"/>
                </a:lnTo>
                <a:cubicBezTo>
                  <a:pt x="4050" y="1531"/>
                  <a:pt x="4050" y="3285"/>
                  <a:pt x="4050" y="3364"/>
                </a:cubicBezTo>
                <a:cubicBezTo>
                  <a:pt x="4050" y="3446"/>
                  <a:pt x="4107" y="3501"/>
                  <a:pt x="4187" y="3501"/>
                </a:cubicBezTo>
                <a:lnTo>
                  <a:pt x="4508" y="3501"/>
                </a:lnTo>
                <a:cubicBezTo>
                  <a:pt x="4559" y="3501"/>
                  <a:pt x="4613" y="3538"/>
                  <a:pt x="4634" y="3583"/>
                </a:cubicBezTo>
                <a:cubicBezTo>
                  <a:pt x="4654" y="3631"/>
                  <a:pt x="4643" y="3695"/>
                  <a:pt x="4609" y="3732"/>
                </a:cubicBezTo>
                <a:lnTo>
                  <a:pt x="2499" y="6022"/>
                </a:lnTo>
                <a:cubicBezTo>
                  <a:pt x="2472" y="6049"/>
                  <a:pt x="2435" y="6065"/>
                  <a:pt x="2396" y="6065"/>
                </a:cubicBezTo>
                <a:cubicBezTo>
                  <a:pt x="2358" y="6065"/>
                  <a:pt x="2321" y="6049"/>
                  <a:pt x="2294" y="6022"/>
                </a:cubicBezTo>
                <a:lnTo>
                  <a:pt x="184" y="3732"/>
                </a:lnTo>
                <a:cubicBezTo>
                  <a:pt x="150" y="3695"/>
                  <a:pt x="138" y="3631"/>
                  <a:pt x="159" y="3583"/>
                </a:cubicBezTo>
                <a:cubicBezTo>
                  <a:pt x="179" y="3538"/>
                  <a:pt x="234" y="3501"/>
                  <a:pt x="284" y="3501"/>
                </a:cubicBezTo>
                <a:lnTo>
                  <a:pt x="606" y="3501"/>
                </a:lnTo>
                <a:cubicBezTo>
                  <a:pt x="686" y="3501"/>
                  <a:pt x="743" y="3446"/>
                  <a:pt x="743" y="3364"/>
                </a:cubicBezTo>
                <a:cubicBezTo>
                  <a:pt x="748" y="3272"/>
                  <a:pt x="738" y="2373"/>
                  <a:pt x="732" y="1264"/>
                </a:cubicBezTo>
                <a:cubicBezTo>
                  <a:pt x="726" y="155"/>
                  <a:pt x="243" y="1"/>
                  <a:pt x="38" y="0"/>
                </a:cubicBezTo>
                <a:close/>
              </a:path>
            </a:pathLst>
          </a:custGeom>
          <a:gradFill flip="none" rotWithShape="1">
            <a:gsLst>
              <a:gs pos="0">
                <a:schemeClr val="accent1">
                  <a:lumMod val="40000"/>
                  <a:lumOff val="60000"/>
                  <a:alpha val="100000"/>
                </a:schemeClr>
              </a:gs>
              <a:gs pos="80000">
                <a:schemeClr val="accent1">
                  <a:alpha val="100000"/>
                </a:schemeClr>
              </a:gs>
            </a:gsLst>
            <a:lin ang="8100000" scaled="0"/>
            <a:tileRect/>
          </a:gradFill>
          <a:ln>
            <a:noFill/>
          </a:ln>
          <a:effectLst>
            <a:outerShdw blurRad="50800" dist="63500" dir="8100000" algn="tr" rotWithShape="0">
              <a:schemeClr val="accent1">
                <a:lumMod val="7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lIns="150032" tIns="59906" rIns="90125" bIns="240687"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pPr>
            <a:r>
              <a:rPr lang="en-US" altLang="zh-CN" sz="2005" b="1">
                <a:solidFill>
                  <a:schemeClr val="lt1">
                    <a:lumMod val="100000"/>
                  </a:schemeClr>
                </a:solidFill>
                <a:latin typeface="+mn-ea"/>
                <a:cs typeface="+mn-ea"/>
                <a:sym typeface="+mn-ea"/>
              </a:rPr>
              <a:t>03</a:t>
            </a:r>
            <a:endParaRPr lang="en-US" altLang="zh-CN" sz="2005" b="1">
              <a:solidFill>
                <a:schemeClr val="lt1">
                  <a:lumMod val="100000"/>
                </a:schemeClr>
              </a:solidFill>
              <a:latin typeface="+mn-ea"/>
              <a:cs typeface="+mn-ea"/>
              <a:sym typeface="+mn-ea"/>
            </a:endParaRPr>
          </a:p>
        </p:txBody>
      </p:sp>
      <p:sp>
        <p:nvSpPr>
          <p:cNvPr id="24" name="矩形 23"/>
          <p:cNvSpPr/>
          <p:nvPr>
            <p:custDataLst>
              <p:tags r:id="rId11"/>
            </p:custDataLst>
          </p:nvPr>
        </p:nvSpPr>
        <p:spPr>
          <a:xfrm>
            <a:off x="4753364" y="5621122"/>
            <a:ext cx="1537430" cy="504701"/>
          </a:xfrm>
          <a:prstGeom prst="rect">
            <a:avLst/>
          </a:prstGeom>
          <a:noFill/>
        </p:spPr>
        <p:txBody>
          <a:bodyPr wrap="square" lIns="0" tIns="0" rIns="0" bIns="0" rtlCol="0" anchor="b">
            <a:noAutofit/>
          </a:bodyPr>
          <a:lstStyle/>
          <a:p>
            <a:pPr algn="ctr">
              <a:spcBef>
                <a:spcPct val="0"/>
              </a:spcBef>
              <a:spcAft>
                <a:spcPct val="0"/>
              </a:spcAft>
            </a:pPr>
            <a:r>
              <a:rPr lang="zh-CN" altLang="en-US" sz="1670" b="1">
                <a:solidFill>
                  <a:schemeClr val="accent1"/>
                </a:solidFill>
                <a:latin typeface="+mn-ea"/>
                <a:cs typeface="+mn-ea"/>
              </a:rPr>
              <a:t>目标一致性原则</a:t>
            </a:r>
            <a:endParaRPr lang="zh-CN" altLang="en-US" sz="1670" b="1">
              <a:solidFill>
                <a:schemeClr val="accent1"/>
              </a:solidFill>
              <a:latin typeface="+mn-ea"/>
              <a:cs typeface="+mn-ea"/>
            </a:endParaRPr>
          </a:p>
        </p:txBody>
      </p:sp>
      <p:sp>
        <p:nvSpPr>
          <p:cNvPr id="38" name="任意多边形: 形状 36"/>
          <p:cNvSpPr/>
          <p:nvPr>
            <p:custDataLst>
              <p:tags r:id="rId12"/>
            </p:custDataLst>
          </p:nvPr>
        </p:nvSpPr>
        <p:spPr>
          <a:xfrm>
            <a:off x="6790194" y="4265003"/>
            <a:ext cx="317029" cy="273557"/>
          </a:xfrm>
          <a:custGeom>
            <a:avLst/>
            <a:gdLst>
              <a:gd name="connsiteX0" fmla="*/ 205979 w 411958"/>
              <a:gd name="connsiteY0" fmla="*/ 0 h 346834"/>
              <a:gd name="connsiteX1" fmla="*/ 411958 w 411958"/>
              <a:gd name="connsiteY1" fmla="*/ 296466 h 346834"/>
              <a:gd name="connsiteX2" fmla="*/ 408430 w 411958"/>
              <a:gd name="connsiteY2" fmla="*/ 346834 h 346834"/>
              <a:gd name="connsiteX3" fmla="*/ 3528 w 411958"/>
              <a:gd name="connsiteY3" fmla="*/ 346834 h 346834"/>
              <a:gd name="connsiteX4" fmla="*/ 0 w 411958"/>
              <a:gd name="connsiteY4" fmla="*/ 296466 h 346834"/>
              <a:gd name="connsiteX5" fmla="*/ 205979 w 411958"/>
              <a:gd name="connsiteY5" fmla="*/ 0 h 346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1958" h="346834">
                <a:moveTo>
                  <a:pt x="205979" y="0"/>
                </a:moveTo>
                <a:cubicBezTo>
                  <a:pt x="319738" y="0"/>
                  <a:pt x="411958" y="132732"/>
                  <a:pt x="411958" y="296466"/>
                </a:cubicBezTo>
                <a:lnTo>
                  <a:pt x="408430" y="346834"/>
                </a:lnTo>
                <a:lnTo>
                  <a:pt x="3528" y="346834"/>
                </a:lnTo>
                <a:lnTo>
                  <a:pt x="0" y="296466"/>
                </a:lnTo>
                <a:cubicBezTo>
                  <a:pt x="0" y="132732"/>
                  <a:pt x="92220" y="0"/>
                  <a:pt x="205979" y="0"/>
                </a:cubicBezTo>
                <a:close/>
              </a:path>
            </a:pathLst>
          </a:custGeom>
          <a:solidFill>
            <a:schemeClr val="accent2"/>
          </a:solidFill>
          <a:ln>
            <a:noFill/>
          </a:ln>
          <a:effectLst>
            <a:outerShdw blurRad="50800" dist="63500" dir="8100000" algn="tr" rotWithShape="0">
              <a:schemeClr val="accent2">
                <a:lumMod val="75000"/>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505">
              <a:solidFill>
                <a:schemeClr val="lt1"/>
              </a:solidFill>
            </a:endParaRPr>
          </a:p>
        </p:txBody>
      </p:sp>
      <p:sp>
        <p:nvSpPr>
          <p:cNvPr id="40" name="任意多边形: 形状 38"/>
          <p:cNvSpPr/>
          <p:nvPr>
            <p:custDataLst>
              <p:tags r:id="rId13"/>
            </p:custDataLst>
          </p:nvPr>
        </p:nvSpPr>
        <p:spPr>
          <a:xfrm>
            <a:off x="6938636" y="4264473"/>
            <a:ext cx="1012583" cy="1322190"/>
          </a:xfrm>
          <a:custGeom>
            <a:avLst/>
            <a:gdLst>
              <a:gd name="connsiteX0" fmla="*/ 38 w 4644"/>
              <a:gd name="connsiteY0" fmla="*/ 0 h 6065"/>
              <a:gd name="connsiteX1" fmla="*/ 736 w 4644"/>
              <a:gd name="connsiteY1" fmla="*/ 0 h 6065"/>
              <a:gd name="connsiteX2" fmla="*/ 2985 w 4644"/>
              <a:gd name="connsiteY2" fmla="*/ 0 h 6065"/>
              <a:gd name="connsiteX3" fmla="*/ 2996 w 4644"/>
              <a:gd name="connsiteY3" fmla="*/ 0 h 6065"/>
              <a:gd name="connsiteX4" fmla="*/ 3001 w 4644"/>
              <a:gd name="connsiteY4" fmla="*/ 0 h 6065"/>
              <a:gd name="connsiteX5" fmla="*/ 3001 w 4644"/>
              <a:gd name="connsiteY5" fmla="*/ 0 h 6065"/>
              <a:gd name="connsiteX6" fmla="*/ 3208 w 4644"/>
              <a:gd name="connsiteY6" fmla="*/ 21 h 6065"/>
              <a:gd name="connsiteX7" fmla="*/ 4048 w 4644"/>
              <a:gd name="connsiteY7" fmla="*/ 1052 h 6065"/>
              <a:gd name="connsiteX8" fmla="*/ 4002 w 4644"/>
              <a:gd name="connsiteY8" fmla="*/ 1348 h 6065"/>
              <a:gd name="connsiteX9" fmla="*/ 4002 w 4644"/>
              <a:gd name="connsiteY9" fmla="*/ 1348 h 6065"/>
              <a:gd name="connsiteX10" fmla="*/ 4048 w 4644"/>
              <a:gd name="connsiteY10" fmla="*/ 1052 h 6065"/>
              <a:gd name="connsiteX11" fmla="*/ 4048 w 4644"/>
              <a:gd name="connsiteY11" fmla="*/ 1446 h 6065"/>
              <a:gd name="connsiteX12" fmla="*/ 4050 w 4644"/>
              <a:gd name="connsiteY12" fmla="*/ 1451 h 6065"/>
              <a:gd name="connsiteX13" fmla="*/ 4050 w 4644"/>
              <a:gd name="connsiteY13" fmla="*/ 3364 h 6065"/>
              <a:gd name="connsiteX14" fmla="*/ 4187 w 4644"/>
              <a:gd name="connsiteY14" fmla="*/ 3501 h 6065"/>
              <a:gd name="connsiteX15" fmla="*/ 4508 w 4644"/>
              <a:gd name="connsiteY15" fmla="*/ 3501 h 6065"/>
              <a:gd name="connsiteX16" fmla="*/ 4634 w 4644"/>
              <a:gd name="connsiteY16" fmla="*/ 3583 h 6065"/>
              <a:gd name="connsiteX17" fmla="*/ 4609 w 4644"/>
              <a:gd name="connsiteY17" fmla="*/ 3732 h 6065"/>
              <a:gd name="connsiteX18" fmla="*/ 2499 w 4644"/>
              <a:gd name="connsiteY18" fmla="*/ 6022 h 6065"/>
              <a:gd name="connsiteX19" fmla="*/ 2396 w 4644"/>
              <a:gd name="connsiteY19" fmla="*/ 6065 h 6065"/>
              <a:gd name="connsiteX20" fmla="*/ 2294 w 4644"/>
              <a:gd name="connsiteY20" fmla="*/ 6022 h 6065"/>
              <a:gd name="connsiteX21" fmla="*/ 184 w 4644"/>
              <a:gd name="connsiteY21" fmla="*/ 3732 h 6065"/>
              <a:gd name="connsiteX22" fmla="*/ 159 w 4644"/>
              <a:gd name="connsiteY22" fmla="*/ 3583 h 6065"/>
              <a:gd name="connsiteX23" fmla="*/ 284 w 4644"/>
              <a:gd name="connsiteY23" fmla="*/ 3501 h 6065"/>
              <a:gd name="connsiteX24" fmla="*/ 606 w 4644"/>
              <a:gd name="connsiteY24" fmla="*/ 3501 h 6065"/>
              <a:gd name="connsiteX25" fmla="*/ 743 w 4644"/>
              <a:gd name="connsiteY25" fmla="*/ 3364 h 6065"/>
              <a:gd name="connsiteX26" fmla="*/ 732 w 4644"/>
              <a:gd name="connsiteY26" fmla="*/ 1264 h 6065"/>
              <a:gd name="connsiteX27" fmla="*/ 38 w 4644"/>
              <a:gd name="connsiteY27" fmla="*/ 0 h 6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644" h="6065">
                <a:moveTo>
                  <a:pt x="38" y="0"/>
                </a:moveTo>
                <a:cubicBezTo>
                  <a:pt x="-167" y="-1"/>
                  <a:pt x="503" y="0"/>
                  <a:pt x="736" y="0"/>
                </a:cubicBezTo>
                <a:lnTo>
                  <a:pt x="2985" y="0"/>
                </a:lnTo>
                <a:lnTo>
                  <a:pt x="2996" y="0"/>
                </a:lnTo>
                <a:lnTo>
                  <a:pt x="3001" y="0"/>
                </a:lnTo>
                <a:lnTo>
                  <a:pt x="3001" y="0"/>
                </a:lnTo>
                <a:lnTo>
                  <a:pt x="3208" y="21"/>
                </a:lnTo>
                <a:cubicBezTo>
                  <a:pt x="3687" y="119"/>
                  <a:pt x="4048" y="543"/>
                  <a:pt x="4048" y="1052"/>
                </a:cubicBezTo>
                <a:lnTo>
                  <a:pt x="4002" y="1348"/>
                </a:lnTo>
                <a:lnTo>
                  <a:pt x="4002" y="1348"/>
                </a:lnTo>
                <a:lnTo>
                  <a:pt x="4048" y="1052"/>
                </a:lnTo>
                <a:lnTo>
                  <a:pt x="4048" y="1446"/>
                </a:lnTo>
                <a:lnTo>
                  <a:pt x="4050" y="1451"/>
                </a:lnTo>
                <a:cubicBezTo>
                  <a:pt x="4050" y="1531"/>
                  <a:pt x="4050" y="3285"/>
                  <a:pt x="4050" y="3364"/>
                </a:cubicBezTo>
                <a:cubicBezTo>
                  <a:pt x="4050" y="3446"/>
                  <a:pt x="4107" y="3501"/>
                  <a:pt x="4187" y="3501"/>
                </a:cubicBezTo>
                <a:lnTo>
                  <a:pt x="4508" y="3501"/>
                </a:lnTo>
                <a:cubicBezTo>
                  <a:pt x="4559" y="3501"/>
                  <a:pt x="4613" y="3538"/>
                  <a:pt x="4634" y="3583"/>
                </a:cubicBezTo>
                <a:cubicBezTo>
                  <a:pt x="4654" y="3631"/>
                  <a:pt x="4643" y="3695"/>
                  <a:pt x="4609" y="3732"/>
                </a:cubicBezTo>
                <a:lnTo>
                  <a:pt x="2499" y="6022"/>
                </a:lnTo>
                <a:cubicBezTo>
                  <a:pt x="2472" y="6049"/>
                  <a:pt x="2435" y="6065"/>
                  <a:pt x="2396" y="6065"/>
                </a:cubicBezTo>
                <a:cubicBezTo>
                  <a:pt x="2358" y="6065"/>
                  <a:pt x="2321" y="6049"/>
                  <a:pt x="2294" y="6022"/>
                </a:cubicBezTo>
                <a:lnTo>
                  <a:pt x="184" y="3732"/>
                </a:lnTo>
                <a:cubicBezTo>
                  <a:pt x="150" y="3695"/>
                  <a:pt x="138" y="3631"/>
                  <a:pt x="159" y="3583"/>
                </a:cubicBezTo>
                <a:cubicBezTo>
                  <a:pt x="179" y="3538"/>
                  <a:pt x="234" y="3501"/>
                  <a:pt x="284" y="3501"/>
                </a:cubicBezTo>
                <a:lnTo>
                  <a:pt x="606" y="3501"/>
                </a:lnTo>
                <a:cubicBezTo>
                  <a:pt x="686" y="3501"/>
                  <a:pt x="743" y="3446"/>
                  <a:pt x="743" y="3364"/>
                </a:cubicBezTo>
                <a:cubicBezTo>
                  <a:pt x="748" y="3272"/>
                  <a:pt x="738" y="2373"/>
                  <a:pt x="732" y="1264"/>
                </a:cubicBezTo>
                <a:cubicBezTo>
                  <a:pt x="726" y="155"/>
                  <a:pt x="243" y="1"/>
                  <a:pt x="38" y="0"/>
                </a:cubicBezTo>
                <a:close/>
              </a:path>
            </a:pathLst>
          </a:custGeom>
          <a:gradFill flip="none" rotWithShape="1">
            <a:gsLst>
              <a:gs pos="0">
                <a:schemeClr val="accent2">
                  <a:lumMod val="40000"/>
                  <a:lumOff val="60000"/>
                  <a:alpha val="100000"/>
                </a:schemeClr>
              </a:gs>
              <a:gs pos="90000">
                <a:schemeClr val="accent2">
                  <a:alpha val="100000"/>
                </a:schemeClr>
              </a:gs>
            </a:gsLst>
            <a:lin ang="8100000" scaled="0"/>
            <a:tileRect/>
          </a:gradFill>
          <a:ln>
            <a:noFill/>
          </a:ln>
          <a:effectLst>
            <a:outerShdw blurRad="50800" dist="63500" dir="8100000" algn="tr" rotWithShape="0">
              <a:schemeClr val="accent2">
                <a:lumMod val="7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lIns="150032" tIns="59906" rIns="90125" bIns="240687"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pPr>
            <a:r>
              <a:rPr lang="en-US" altLang="zh-CN" sz="2005" b="1">
                <a:solidFill>
                  <a:schemeClr val="lt1">
                    <a:lumMod val="100000"/>
                  </a:schemeClr>
                </a:solidFill>
                <a:latin typeface="+mn-ea"/>
                <a:cs typeface="+mn-ea"/>
                <a:sym typeface="+mn-ea"/>
              </a:rPr>
              <a:t>04</a:t>
            </a:r>
            <a:endParaRPr lang="en-US" altLang="zh-CN" sz="2005" b="1">
              <a:solidFill>
                <a:schemeClr val="lt1">
                  <a:lumMod val="100000"/>
                </a:schemeClr>
              </a:solidFill>
              <a:latin typeface="+mn-ea"/>
              <a:cs typeface="+mn-ea"/>
              <a:sym typeface="+mn-ea"/>
            </a:endParaRPr>
          </a:p>
        </p:txBody>
      </p:sp>
    </p:spTree>
    <p:custDataLst>
      <p:tags r:id="rId14"/>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TextBox 53"/>
          <p:cNvSpPr txBox="1"/>
          <p:nvPr/>
        </p:nvSpPr>
        <p:spPr>
          <a:xfrm>
            <a:off x="755333" y="260350"/>
            <a:ext cx="1942465" cy="521970"/>
          </a:xfrm>
          <a:prstGeom prst="rect">
            <a:avLst/>
          </a:prstGeom>
          <a:noFill/>
          <a:ln w="9525">
            <a:noFill/>
          </a:ln>
        </p:spPr>
        <p:txBody>
          <a:bodyPr wrap="none">
            <a:spAutoFit/>
          </a:bodyPr>
          <a:p>
            <a:pPr algn="l" eaLnBrk="1" hangingPunct="1"/>
            <a:r>
              <a:rPr lang="zh-CN" sz="2800" dirty="0">
                <a:latin typeface="Verdana" panose="020B0604030504040204" pitchFamily="34" charset="0"/>
                <a:ea typeface="微软雅黑" panose="020B0503020204020204" pitchFamily="34" charset="-122"/>
              </a:rPr>
              <a:t>VMI的优势</a:t>
            </a:r>
            <a:endParaRPr lang="zh-CN" sz="2800" dirty="0">
              <a:latin typeface="Verdana" panose="020B0604030504040204" pitchFamily="34" charset="0"/>
              <a:ea typeface="微软雅黑" panose="020B0503020204020204" pitchFamily="34" charset="-122"/>
            </a:endParaRPr>
          </a:p>
        </p:txBody>
      </p:sp>
      <p:sp>
        <p:nvSpPr>
          <p:cNvPr id="10243"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 name="Rectangle 3"/>
          <p:cNvSpPr txBox="1"/>
          <p:nvPr/>
        </p:nvSpPr>
        <p:spPr>
          <a:xfrm>
            <a:off x="827088" y="1268413"/>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供应商受益</a:t>
            </a:r>
            <a:endParaRPr lang="zh-CN" altLang="en-US" sz="2400" dirty="0">
              <a:latin typeface="微软雅黑" panose="020B0503020204020204" pitchFamily="34" charset="-122"/>
              <a:ea typeface="微软雅黑" panose="020B0503020204020204" pitchFamily="34" charset="-122"/>
            </a:endParaRPr>
          </a:p>
        </p:txBody>
      </p:sp>
      <p:sp>
        <p:nvSpPr>
          <p:cNvPr id="21" name="任意多边形: 形状 14"/>
          <p:cNvSpPr/>
          <p:nvPr>
            <p:custDataLst>
              <p:tags r:id="rId1"/>
            </p:custDataLst>
          </p:nvPr>
        </p:nvSpPr>
        <p:spPr>
          <a:xfrm>
            <a:off x="6221397" y="3249721"/>
            <a:ext cx="2846029" cy="1247646"/>
          </a:xfrm>
          <a:custGeom>
            <a:avLst/>
            <a:gdLst>
              <a:gd name="connsiteX0" fmla="*/ 0 w 2979534"/>
              <a:gd name="connsiteY0" fmla="*/ 0 h 1899874"/>
              <a:gd name="connsiteX1" fmla="*/ 2979534 w 2979534"/>
              <a:gd name="connsiteY1" fmla="*/ 0 h 1899874"/>
              <a:gd name="connsiteX2" fmla="*/ 2979534 w 2979534"/>
              <a:gd name="connsiteY2" fmla="*/ 1507390 h 1899874"/>
              <a:gd name="connsiteX3" fmla="*/ 1354752 w 2979534"/>
              <a:gd name="connsiteY3" fmla="*/ 1507390 h 1899874"/>
              <a:gd name="connsiteX4" fmla="*/ 919837 w 2979534"/>
              <a:gd name="connsiteY4" fmla="*/ 1899874 h 1899874"/>
              <a:gd name="connsiteX5" fmla="*/ 949571 w 2979534"/>
              <a:gd name="connsiteY5" fmla="*/ 1507390 h 1899874"/>
              <a:gd name="connsiteX6" fmla="*/ 0 w 2979534"/>
              <a:gd name="connsiteY6" fmla="*/ 1507390 h 1899874"/>
              <a:gd name="connsiteX0-1" fmla="*/ 0 w 2979534"/>
              <a:gd name="connsiteY0-2" fmla="*/ 0 h 1703901"/>
              <a:gd name="connsiteX1-3" fmla="*/ 2979534 w 2979534"/>
              <a:gd name="connsiteY1-4" fmla="*/ 0 h 1703901"/>
              <a:gd name="connsiteX2-5" fmla="*/ 2979534 w 2979534"/>
              <a:gd name="connsiteY2-6" fmla="*/ 1507390 h 1703901"/>
              <a:gd name="connsiteX3-7" fmla="*/ 1354752 w 2979534"/>
              <a:gd name="connsiteY3-8" fmla="*/ 1507390 h 1703901"/>
              <a:gd name="connsiteX4-9" fmla="*/ 1003880 w 2979534"/>
              <a:gd name="connsiteY4-10" fmla="*/ 1703901 h 1703901"/>
              <a:gd name="connsiteX5-11" fmla="*/ 949571 w 2979534"/>
              <a:gd name="connsiteY5-12" fmla="*/ 1507390 h 1703901"/>
              <a:gd name="connsiteX6-13" fmla="*/ 0 w 2979534"/>
              <a:gd name="connsiteY6-14" fmla="*/ 1507390 h 1703901"/>
              <a:gd name="connsiteX7" fmla="*/ 0 w 2979534"/>
              <a:gd name="connsiteY7" fmla="*/ 0 h 170390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 y="connsiteY7"/>
              </a:cxn>
            </a:cxnLst>
            <a:rect l="l" t="t" r="r" b="b"/>
            <a:pathLst>
              <a:path w="2979534" h="1703901">
                <a:moveTo>
                  <a:pt x="0" y="0"/>
                </a:moveTo>
                <a:lnTo>
                  <a:pt x="2979534" y="0"/>
                </a:lnTo>
                <a:lnTo>
                  <a:pt x="2979534" y="1507390"/>
                </a:lnTo>
                <a:lnTo>
                  <a:pt x="1354752" y="1507390"/>
                </a:lnTo>
                <a:lnTo>
                  <a:pt x="1003880" y="1703901"/>
                </a:lnTo>
                <a:lnTo>
                  <a:pt x="949571" y="1507390"/>
                </a:lnTo>
                <a:lnTo>
                  <a:pt x="0" y="1507390"/>
                </a:lnTo>
                <a:lnTo>
                  <a:pt x="0" y="0"/>
                </a:lnTo>
                <a:close/>
              </a:path>
            </a:pathLst>
          </a:custGeom>
          <a:solidFill>
            <a:schemeClr val="accent1">
              <a:lumMod val="60000"/>
              <a:lumOff val="40000"/>
              <a:alpha val="32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sz="1670">
              <a:solidFill>
                <a:schemeClr val="lt1"/>
              </a:solidFill>
            </a:endParaRPr>
          </a:p>
        </p:txBody>
      </p:sp>
      <p:sp>
        <p:nvSpPr>
          <p:cNvPr id="23" name="椭圆 22"/>
          <p:cNvSpPr/>
          <p:nvPr>
            <p:custDataLst>
              <p:tags r:id="rId2"/>
            </p:custDataLst>
          </p:nvPr>
        </p:nvSpPr>
        <p:spPr>
          <a:xfrm>
            <a:off x="3850513" y="3803457"/>
            <a:ext cx="1332196" cy="1332196"/>
          </a:xfrm>
          <a:prstGeom prst="ellipse">
            <a:avLst/>
          </a:prstGeom>
          <a:noFill/>
          <a:ln w="508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sz="1670">
              <a:solidFill>
                <a:schemeClr val="lt1"/>
              </a:solidFill>
            </a:endParaRPr>
          </a:p>
        </p:txBody>
      </p:sp>
      <p:sp>
        <p:nvSpPr>
          <p:cNvPr id="26" name="任意多边形: 形状 25"/>
          <p:cNvSpPr/>
          <p:nvPr>
            <p:custDataLst>
              <p:tags r:id="rId3"/>
            </p:custDataLst>
          </p:nvPr>
        </p:nvSpPr>
        <p:spPr>
          <a:xfrm flipH="1">
            <a:off x="-76247" y="3213826"/>
            <a:ext cx="2955988" cy="1159897"/>
          </a:xfrm>
          <a:custGeom>
            <a:avLst/>
            <a:gdLst>
              <a:gd name="connsiteX0" fmla="*/ 0 w 2979534"/>
              <a:gd name="connsiteY0" fmla="*/ 0 h 1899874"/>
              <a:gd name="connsiteX1" fmla="*/ 2979534 w 2979534"/>
              <a:gd name="connsiteY1" fmla="*/ 0 h 1899874"/>
              <a:gd name="connsiteX2" fmla="*/ 2979534 w 2979534"/>
              <a:gd name="connsiteY2" fmla="*/ 1507390 h 1899874"/>
              <a:gd name="connsiteX3" fmla="*/ 1354752 w 2979534"/>
              <a:gd name="connsiteY3" fmla="*/ 1507390 h 1899874"/>
              <a:gd name="connsiteX4" fmla="*/ 919837 w 2979534"/>
              <a:gd name="connsiteY4" fmla="*/ 1899874 h 1899874"/>
              <a:gd name="connsiteX5" fmla="*/ 949571 w 2979534"/>
              <a:gd name="connsiteY5" fmla="*/ 1507390 h 1899874"/>
              <a:gd name="connsiteX6" fmla="*/ 0 w 2979534"/>
              <a:gd name="connsiteY6" fmla="*/ 1507390 h 1899874"/>
              <a:gd name="connsiteX0-1" fmla="*/ 0 w 2979534"/>
              <a:gd name="connsiteY0-2" fmla="*/ 0 h 1899874"/>
              <a:gd name="connsiteX1-3" fmla="*/ 2979534 w 2979534"/>
              <a:gd name="connsiteY1-4" fmla="*/ 0 h 1899874"/>
              <a:gd name="connsiteX2-5" fmla="*/ 2979534 w 2979534"/>
              <a:gd name="connsiteY2-6" fmla="*/ 1507390 h 1899874"/>
              <a:gd name="connsiteX3-7" fmla="*/ 1354752 w 2979534"/>
              <a:gd name="connsiteY3-8" fmla="*/ 1507390 h 1899874"/>
              <a:gd name="connsiteX4-9" fmla="*/ 919837 w 2979534"/>
              <a:gd name="connsiteY4-10" fmla="*/ 1899874 h 1899874"/>
              <a:gd name="connsiteX5-11" fmla="*/ 455078 w 2979534"/>
              <a:gd name="connsiteY5-12" fmla="*/ 1496258 h 1899874"/>
              <a:gd name="connsiteX6-13" fmla="*/ 0 w 2979534"/>
              <a:gd name="connsiteY6-14" fmla="*/ 1507390 h 1899874"/>
              <a:gd name="connsiteX7" fmla="*/ 0 w 2979534"/>
              <a:gd name="connsiteY7" fmla="*/ 0 h 1899874"/>
              <a:gd name="connsiteX0-15" fmla="*/ 0 w 2979534"/>
              <a:gd name="connsiteY0-16" fmla="*/ 0 h 1899874"/>
              <a:gd name="connsiteX1-17" fmla="*/ 2979534 w 2979534"/>
              <a:gd name="connsiteY1-18" fmla="*/ 0 h 1899874"/>
              <a:gd name="connsiteX2-19" fmla="*/ 2979534 w 2979534"/>
              <a:gd name="connsiteY2-20" fmla="*/ 1507390 h 1899874"/>
              <a:gd name="connsiteX3-21" fmla="*/ 788333 w 2979534"/>
              <a:gd name="connsiteY3-22" fmla="*/ 1507390 h 1899874"/>
              <a:gd name="connsiteX4-23" fmla="*/ 919837 w 2979534"/>
              <a:gd name="connsiteY4-24" fmla="*/ 1899874 h 1899874"/>
              <a:gd name="connsiteX5-25" fmla="*/ 455078 w 2979534"/>
              <a:gd name="connsiteY5-26" fmla="*/ 1496258 h 1899874"/>
              <a:gd name="connsiteX6-27" fmla="*/ 0 w 2979534"/>
              <a:gd name="connsiteY6-28" fmla="*/ 1507390 h 1899874"/>
              <a:gd name="connsiteX7-29" fmla="*/ 0 w 2979534"/>
              <a:gd name="connsiteY7-30" fmla="*/ 0 h 1899874"/>
              <a:gd name="connsiteX0-31" fmla="*/ 0 w 2979534"/>
              <a:gd name="connsiteY0-32" fmla="*/ 0 h 1866477"/>
              <a:gd name="connsiteX1-33" fmla="*/ 2979534 w 2979534"/>
              <a:gd name="connsiteY1-34" fmla="*/ 0 h 1866477"/>
              <a:gd name="connsiteX2-35" fmla="*/ 2979534 w 2979534"/>
              <a:gd name="connsiteY2-36" fmla="*/ 1507390 h 1866477"/>
              <a:gd name="connsiteX3-37" fmla="*/ 788333 w 2979534"/>
              <a:gd name="connsiteY3-38" fmla="*/ 1507390 h 1866477"/>
              <a:gd name="connsiteX4-39" fmla="*/ 443325 w 2979534"/>
              <a:gd name="connsiteY4-40" fmla="*/ 1866477 h 1866477"/>
              <a:gd name="connsiteX5-41" fmla="*/ 455078 w 2979534"/>
              <a:gd name="connsiteY5-42" fmla="*/ 1496258 h 1866477"/>
              <a:gd name="connsiteX6-43" fmla="*/ 0 w 2979534"/>
              <a:gd name="connsiteY6-44" fmla="*/ 1507390 h 1866477"/>
              <a:gd name="connsiteX7-45" fmla="*/ 0 w 2979534"/>
              <a:gd name="connsiteY7-46" fmla="*/ 0 h 1866477"/>
              <a:gd name="connsiteX0-47" fmla="*/ 0 w 2979534"/>
              <a:gd name="connsiteY0-48" fmla="*/ 0 h 1688362"/>
              <a:gd name="connsiteX1-49" fmla="*/ 2979534 w 2979534"/>
              <a:gd name="connsiteY1-50" fmla="*/ 0 h 1688362"/>
              <a:gd name="connsiteX2-51" fmla="*/ 2979534 w 2979534"/>
              <a:gd name="connsiteY2-52" fmla="*/ 1507390 h 1688362"/>
              <a:gd name="connsiteX3-53" fmla="*/ 788333 w 2979534"/>
              <a:gd name="connsiteY3-54" fmla="*/ 1507390 h 1688362"/>
              <a:gd name="connsiteX4-55" fmla="*/ 542223 w 2979534"/>
              <a:gd name="connsiteY4-56" fmla="*/ 1688362 h 1688362"/>
              <a:gd name="connsiteX5-57" fmla="*/ 455078 w 2979534"/>
              <a:gd name="connsiteY5-58" fmla="*/ 1496258 h 1688362"/>
              <a:gd name="connsiteX6-59" fmla="*/ 0 w 2979534"/>
              <a:gd name="connsiteY6-60" fmla="*/ 1507390 h 1688362"/>
              <a:gd name="connsiteX7-61" fmla="*/ 0 w 2979534"/>
              <a:gd name="connsiteY7-62" fmla="*/ 0 h 168836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29" y="connsiteY7-30"/>
              </a:cxn>
            </a:cxnLst>
            <a:rect l="l" t="t" r="r" b="b"/>
            <a:pathLst>
              <a:path w="2979534" h="1688362">
                <a:moveTo>
                  <a:pt x="0" y="0"/>
                </a:moveTo>
                <a:lnTo>
                  <a:pt x="2979534" y="0"/>
                </a:lnTo>
                <a:lnTo>
                  <a:pt x="2979534" y="1507390"/>
                </a:lnTo>
                <a:lnTo>
                  <a:pt x="788333" y="1507390"/>
                </a:lnTo>
                <a:lnTo>
                  <a:pt x="542223" y="1688362"/>
                </a:lnTo>
                <a:lnTo>
                  <a:pt x="455078" y="1496258"/>
                </a:lnTo>
                <a:lnTo>
                  <a:pt x="0" y="1507390"/>
                </a:lnTo>
                <a:lnTo>
                  <a:pt x="0" y="0"/>
                </a:lnTo>
                <a:close/>
              </a:path>
            </a:pathLst>
          </a:custGeom>
          <a:solidFill>
            <a:schemeClr val="accent1">
              <a:lumMod val="60000"/>
              <a:lumOff val="40000"/>
              <a:alpha val="26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sz="1670">
              <a:solidFill>
                <a:schemeClr val="lt1"/>
              </a:solidFill>
            </a:endParaRPr>
          </a:p>
        </p:txBody>
      </p:sp>
      <p:sp>
        <p:nvSpPr>
          <p:cNvPr id="25" name="任意多边形: 形状 20"/>
          <p:cNvSpPr/>
          <p:nvPr>
            <p:custDataLst>
              <p:tags r:id="rId4"/>
            </p:custDataLst>
          </p:nvPr>
        </p:nvSpPr>
        <p:spPr>
          <a:xfrm>
            <a:off x="2915205" y="2214001"/>
            <a:ext cx="3771659" cy="1168816"/>
          </a:xfrm>
          <a:custGeom>
            <a:avLst/>
            <a:gdLst>
              <a:gd name="connsiteX0" fmla="*/ 0 w 3231726"/>
              <a:gd name="connsiteY0" fmla="*/ 0 h 2185192"/>
              <a:gd name="connsiteX1" fmla="*/ 3231726 w 3231726"/>
              <a:gd name="connsiteY1" fmla="*/ 0 h 2185192"/>
              <a:gd name="connsiteX2" fmla="*/ 3231726 w 3231726"/>
              <a:gd name="connsiteY2" fmla="*/ 1836000 h 2185192"/>
              <a:gd name="connsiteX3" fmla="*/ 2925662 w 3231726"/>
              <a:gd name="connsiteY3" fmla="*/ 1836000 h 2185192"/>
              <a:gd name="connsiteX4" fmla="*/ 3062302 w 3231726"/>
              <a:gd name="connsiteY4" fmla="*/ 2185192 h 2185192"/>
              <a:gd name="connsiteX5" fmla="*/ 2490350 w 3231726"/>
              <a:gd name="connsiteY5" fmla="*/ 1836000 h 2185192"/>
              <a:gd name="connsiteX6" fmla="*/ 0 w 3231726"/>
              <a:gd name="connsiteY6" fmla="*/ 1836000 h 2185192"/>
              <a:gd name="connsiteX0-1" fmla="*/ 0 w 3231726"/>
              <a:gd name="connsiteY0-2" fmla="*/ 0 h 2390617"/>
              <a:gd name="connsiteX1-3" fmla="*/ 3231726 w 3231726"/>
              <a:gd name="connsiteY1-4" fmla="*/ 0 h 2390617"/>
              <a:gd name="connsiteX2-5" fmla="*/ 3231726 w 3231726"/>
              <a:gd name="connsiteY2-6" fmla="*/ 1836000 h 2390617"/>
              <a:gd name="connsiteX3-7" fmla="*/ 2925662 w 3231726"/>
              <a:gd name="connsiteY3-8" fmla="*/ 1836000 h 2390617"/>
              <a:gd name="connsiteX4-9" fmla="*/ 2291911 w 3231726"/>
              <a:gd name="connsiteY4-10" fmla="*/ 2390617 h 2390617"/>
              <a:gd name="connsiteX5-11" fmla="*/ 2490350 w 3231726"/>
              <a:gd name="connsiteY5-12" fmla="*/ 1836000 h 2390617"/>
              <a:gd name="connsiteX6-13" fmla="*/ 0 w 3231726"/>
              <a:gd name="connsiteY6-14" fmla="*/ 1836000 h 2390617"/>
              <a:gd name="connsiteX7" fmla="*/ 0 w 3231726"/>
              <a:gd name="connsiteY7" fmla="*/ 0 h 2390617"/>
              <a:gd name="connsiteX0-15" fmla="*/ 0 w 3231726"/>
              <a:gd name="connsiteY0-16" fmla="*/ 0 h 2390617"/>
              <a:gd name="connsiteX1-17" fmla="*/ 3231726 w 3231726"/>
              <a:gd name="connsiteY1-18" fmla="*/ 0 h 2390617"/>
              <a:gd name="connsiteX2-19" fmla="*/ 3231726 w 3231726"/>
              <a:gd name="connsiteY2-20" fmla="*/ 1836000 h 2390617"/>
              <a:gd name="connsiteX3-21" fmla="*/ 2925662 w 3231726"/>
              <a:gd name="connsiteY3-22" fmla="*/ 1836000 h 2390617"/>
              <a:gd name="connsiteX4-23" fmla="*/ 2291911 w 3231726"/>
              <a:gd name="connsiteY4-24" fmla="*/ 2390617 h 2390617"/>
              <a:gd name="connsiteX5-25" fmla="*/ 1519711 w 3231726"/>
              <a:gd name="connsiteY5-26" fmla="*/ 1836001 h 2390617"/>
              <a:gd name="connsiteX6-27" fmla="*/ 0 w 3231726"/>
              <a:gd name="connsiteY6-28" fmla="*/ 1836000 h 2390617"/>
              <a:gd name="connsiteX7-29" fmla="*/ 0 w 3231726"/>
              <a:gd name="connsiteY7-30" fmla="*/ 0 h 2390617"/>
              <a:gd name="connsiteX0-31" fmla="*/ 0 w 3231726"/>
              <a:gd name="connsiteY0-32" fmla="*/ 0 h 2390617"/>
              <a:gd name="connsiteX1-33" fmla="*/ 3231726 w 3231726"/>
              <a:gd name="connsiteY1-34" fmla="*/ 0 h 2390617"/>
              <a:gd name="connsiteX2-35" fmla="*/ 3231726 w 3231726"/>
              <a:gd name="connsiteY2-36" fmla="*/ 1836000 h 2390617"/>
              <a:gd name="connsiteX3-37" fmla="*/ 1878595 w 3231726"/>
              <a:gd name="connsiteY3-38" fmla="*/ 1848839 h 2390617"/>
              <a:gd name="connsiteX4-39" fmla="*/ 2291911 w 3231726"/>
              <a:gd name="connsiteY4-40" fmla="*/ 2390617 h 2390617"/>
              <a:gd name="connsiteX5-41" fmla="*/ 1519711 w 3231726"/>
              <a:gd name="connsiteY5-42" fmla="*/ 1836001 h 2390617"/>
              <a:gd name="connsiteX6-43" fmla="*/ 0 w 3231726"/>
              <a:gd name="connsiteY6-44" fmla="*/ 1836000 h 2390617"/>
              <a:gd name="connsiteX7-45" fmla="*/ 0 w 3231726"/>
              <a:gd name="connsiteY7-46" fmla="*/ 0 h 2390617"/>
              <a:gd name="connsiteX0-47" fmla="*/ 0 w 3231726"/>
              <a:gd name="connsiteY0-48" fmla="*/ 0 h 2390617"/>
              <a:gd name="connsiteX1-49" fmla="*/ 3231726 w 3231726"/>
              <a:gd name="connsiteY1-50" fmla="*/ 0 h 2390617"/>
              <a:gd name="connsiteX2-51" fmla="*/ 3231726 w 3231726"/>
              <a:gd name="connsiteY2-52" fmla="*/ 1836000 h 2390617"/>
              <a:gd name="connsiteX3-53" fmla="*/ 1878595 w 3231726"/>
              <a:gd name="connsiteY3-54" fmla="*/ 1848839 h 2390617"/>
              <a:gd name="connsiteX4-55" fmla="*/ 1420628 w 3231726"/>
              <a:gd name="connsiteY4-56" fmla="*/ 2390617 h 2390617"/>
              <a:gd name="connsiteX5-57" fmla="*/ 1519711 w 3231726"/>
              <a:gd name="connsiteY5-58" fmla="*/ 1836001 h 2390617"/>
              <a:gd name="connsiteX6-59" fmla="*/ 0 w 3231726"/>
              <a:gd name="connsiteY6-60" fmla="*/ 1836000 h 2390617"/>
              <a:gd name="connsiteX7-61" fmla="*/ 0 w 3231726"/>
              <a:gd name="connsiteY7-62" fmla="*/ 0 h 2390617"/>
              <a:gd name="connsiteX0-63" fmla="*/ 0 w 3231726"/>
              <a:gd name="connsiteY0-64" fmla="*/ 0 h 2439320"/>
              <a:gd name="connsiteX1-65" fmla="*/ 3231726 w 3231726"/>
              <a:gd name="connsiteY1-66" fmla="*/ 0 h 2439320"/>
              <a:gd name="connsiteX2-67" fmla="*/ 3231726 w 3231726"/>
              <a:gd name="connsiteY2-68" fmla="*/ 1836000 h 2439320"/>
              <a:gd name="connsiteX3-69" fmla="*/ 1878595 w 3231726"/>
              <a:gd name="connsiteY3-70" fmla="*/ 1848839 h 2439320"/>
              <a:gd name="connsiteX4-71" fmla="*/ 1604056 w 3231726"/>
              <a:gd name="connsiteY4-72" fmla="*/ 2439320 h 2439320"/>
              <a:gd name="connsiteX5-73" fmla="*/ 1519711 w 3231726"/>
              <a:gd name="connsiteY5-74" fmla="*/ 1836001 h 2439320"/>
              <a:gd name="connsiteX6-75" fmla="*/ 0 w 3231726"/>
              <a:gd name="connsiteY6-76" fmla="*/ 1836000 h 2439320"/>
              <a:gd name="connsiteX7-77" fmla="*/ 0 w 3231726"/>
              <a:gd name="connsiteY7-78" fmla="*/ 0 h 24393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29" y="connsiteY7-30"/>
              </a:cxn>
            </a:cxnLst>
            <a:rect l="l" t="t" r="r" b="b"/>
            <a:pathLst>
              <a:path w="3231726" h="2439320">
                <a:moveTo>
                  <a:pt x="0" y="0"/>
                </a:moveTo>
                <a:lnTo>
                  <a:pt x="3231726" y="0"/>
                </a:lnTo>
                <a:lnTo>
                  <a:pt x="3231726" y="1836000"/>
                </a:lnTo>
                <a:lnTo>
                  <a:pt x="1878595" y="1848839"/>
                </a:lnTo>
                <a:lnTo>
                  <a:pt x="1604056" y="2439320"/>
                </a:lnTo>
                <a:lnTo>
                  <a:pt x="1519711" y="1836001"/>
                </a:lnTo>
                <a:lnTo>
                  <a:pt x="0" y="1836000"/>
                </a:lnTo>
                <a:lnTo>
                  <a:pt x="0" y="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lIns="233528" rIns="133444" bIns="133444" rtlCol="0" anchor="ctr">
            <a:noAutofit/>
          </a:bodyPr>
          <a:p>
            <a:pPr algn="l">
              <a:lnSpc>
                <a:spcPct val="100000"/>
              </a:lnSpc>
            </a:pPr>
            <a:r>
              <a:rPr lang="zh-CN" altLang="en-US" sz="1400" kern="0" dirty="0">
                <a:ln>
                  <a:noFill/>
                  <a:prstDash val="sysDot"/>
                </a:ln>
                <a:solidFill>
                  <a:schemeClr val="lt1">
                    <a:lumMod val="100000"/>
                  </a:schemeClr>
                </a:solidFill>
                <a:latin typeface="+mn-ea"/>
                <a:cs typeface="+mn-ea"/>
              </a:rPr>
              <a:t>（1）通过销售终端（POS）数据透明化，供应商能够更清晰地了解市场需求，简化了配送预测工作，提高了预测准确性。</a:t>
            </a:r>
            <a:endParaRPr lang="zh-CN" altLang="en-US" sz="1400" kern="0" dirty="0">
              <a:ln>
                <a:noFill/>
                <a:prstDash val="sysDot"/>
              </a:ln>
              <a:solidFill>
                <a:schemeClr val="lt1">
                  <a:lumMod val="100000"/>
                </a:schemeClr>
              </a:solidFill>
              <a:latin typeface="+mn-ea"/>
              <a:cs typeface="+mn-ea"/>
            </a:endParaRPr>
          </a:p>
        </p:txBody>
      </p:sp>
      <p:sp>
        <p:nvSpPr>
          <p:cNvPr id="27" name="任意多边形: 形状 13"/>
          <p:cNvSpPr/>
          <p:nvPr>
            <p:custDataLst>
              <p:tags r:id="rId5"/>
            </p:custDataLst>
          </p:nvPr>
        </p:nvSpPr>
        <p:spPr>
          <a:xfrm>
            <a:off x="200660" y="3507105"/>
            <a:ext cx="3536950" cy="1125220"/>
          </a:xfrm>
          <a:custGeom>
            <a:avLst/>
            <a:gdLst>
              <a:gd name="connsiteX0" fmla="*/ 0 w 3480888"/>
              <a:gd name="connsiteY0" fmla="*/ 0 h 1533525"/>
              <a:gd name="connsiteX1" fmla="*/ 3149648 w 3480888"/>
              <a:gd name="connsiteY1" fmla="*/ 0 h 1533525"/>
              <a:gd name="connsiteX2" fmla="*/ 3149648 w 3480888"/>
              <a:gd name="connsiteY2" fmla="*/ 823081 h 1533525"/>
              <a:gd name="connsiteX3" fmla="*/ 3480888 w 3480888"/>
              <a:gd name="connsiteY3" fmla="*/ 914457 h 1533525"/>
              <a:gd name="connsiteX4" fmla="*/ 3149648 w 3480888"/>
              <a:gd name="connsiteY4" fmla="*/ 1120562 h 1533525"/>
              <a:gd name="connsiteX5" fmla="*/ 3149648 w 3480888"/>
              <a:gd name="connsiteY5" fmla="*/ 1533525 h 1533525"/>
              <a:gd name="connsiteX6" fmla="*/ 0 w 3480888"/>
              <a:gd name="connsiteY6" fmla="*/ 1533525 h 1533525"/>
              <a:gd name="connsiteX0-1" fmla="*/ 0 w 3474538"/>
              <a:gd name="connsiteY0-2" fmla="*/ 0 h 1533525"/>
              <a:gd name="connsiteX1-3" fmla="*/ 3149648 w 3474538"/>
              <a:gd name="connsiteY1-4" fmla="*/ 0 h 1533525"/>
              <a:gd name="connsiteX2-5" fmla="*/ 3149648 w 3474538"/>
              <a:gd name="connsiteY2-6" fmla="*/ 823081 h 1533525"/>
              <a:gd name="connsiteX3-7" fmla="*/ 3474538 w 3474538"/>
              <a:gd name="connsiteY3-8" fmla="*/ 958907 h 1533525"/>
              <a:gd name="connsiteX4-9" fmla="*/ 3149648 w 3474538"/>
              <a:gd name="connsiteY4-10" fmla="*/ 1120562 h 1533525"/>
              <a:gd name="connsiteX5-11" fmla="*/ 3149648 w 3474538"/>
              <a:gd name="connsiteY5-12" fmla="*/ 1533525 h 1533525"/>
              <a:gd name="connsiteX6-13" fmla="*/ 0 w 3474538"/>
              <a:gd name="connsiteY6-14" fmla="*/ 1533525 h 1533525"/>
              <a:gd name="connsiteX7" fmla="*/ 0 w 3474538"/>
              <a:gd name="connsiteY7" fmla="*/ 0 h 1533525"/>
              <a:gd name="connsiteX0-15" fmla="*/ 0 w 3474538"/>
              <a:gd name="connsiteY0-16" fmla="*/ 0 h 1533525"/>
              <a:gd name="connsiteX1-17" fmla="*/ 3149648 w 3474538"/>
              <a:gd name="connsiteY1-18" fmla="*/ 0 h 1533525"/>
              <a:gd name="connsiteX2-19" fmla="*/ 3149648 w 3474538"/>
              <a:gd name="connsiteY2-20" fmla="*/ 823081 h 1533525"/>
              <a:gd name="connsiteX3-21" fmla="*/ 3474538 w 3474538"/>
              <a:gd name="connsiteY3-22" fmla="*/ 1157079 h 1533525"/>
              <a:gd name="connsiteX4-23" fmla="*/ 3149648 w 3474538"/>
              <a:gd name="connsiteY4-24" fmla="*/ 1120562 h 1533525"/>
              <a:gd name="connsiteX5-25" fmla="*/ 3149648 w 3474538"/>
              <a:gd name="connsiteY5-26" fmla="*/ 1533525 h 1533525"/>
              <a:gd name="connsiteX6-27" fmla="*/ 0 w 3474538"/>
              <a:gd name="connsiteY6-28" fmla="*/ 1533525 h 1533525"/>
              <a:gd name="connsiteX7-29" fmla="*/ 0 w 3474538"/>
              <a:gd name="connsiteY7-30" fmla="*/ 0 h 153352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29" y="connsiteY7-30"/>
              </a:cxn>
            </a:cxnLst>
            <a:rect l="l" t="t" r="r" b="b"/>
            <a:pathLst>
              <a:path w="3474538" h="1533525">
                <a:moveTo>
                  <a:pt x="0" y="0"/>
                </a:moveTo>
                <a:lnTo>
                  <a:pt x="3149648" y="0"/>
                </a:lnTo>
                <a:lnTo>
                  <a:pt x="3149648" y="823081"/>
                </a:lnTo>
                <a:lnTo>
                  <a:pt x="3474538" y="1157079"/>
                </a:lnTo>
                <a:lnTo>
                  <a:pt x="3149648" y="1120562"/>
                </a:lnTo>
                <a:lnTo>
                  <a:pt x="3149648" y="1533525"/>
                </a:lnTo>
                <a:lnTo>
                  <a:pt x="0" y="1533525"/>
                </a:lnTo>
                <a:lnTo>
                  <a:pt x="0" y="0"/>
                </a:lnTo>
                <a:close/>
              </a:path>
            </a:pathLst>
          </a:custGeom>
          <a:solidFill>
            <a:schemeClr val="accent1"/>
          </a:solidFill>
          <a:ln w="15875">
            <a:noFill/>
          </a:ln>
        </p:spPr>
        <p:style>
          <a:lnRef idx="2">
            <a:schemeClr val="accent1">
              <a:shade val="15000"/>
            </a:schemeClr>
          </a:lnRef>
          <a:fillRef idx="1">
            <a:schemeClr val="accent1"/>
          </a:fillRef>
          <a:effectRef idx="0">
            <a:schemeClr val="accent1"/>
          </a:effectRef>
          <a:fontRef idx="minor">
            <a:schemeClr val="lt1"/>
          </a:fontRef>
        </p:style>
        <p:txBody>
          <a:bodyPr wrap="square" lIns="400334" tIns="266889" rIns="733946" rtlCol="0" anchor="ctr">
            <a:noAutofit/>
          </a:bodyPr>
          <a:p>
            <a:pPr algn="l"/>
            <a:r>
              <a:rPr lang="zh-CN" altLang="en-US" sz="1485" kern="0" dirty="0">
                <a:ln>
                  <a:noFill/>
                  <a:prstDash val="sysDot"/>
                </a:ln>
                <a:solidFill>
                  <a:schemeClr val="lt1">
                    <a:lumMod val="100000"/>
                  </a:schemeClr>
                </a:solidFill>
                <a:latin typeface="+mn-ea"/>
                <a:cs typeface="+mn-ea"/>
              </a:rPr>
              <a:t>（2）结合当前存货情况，使促销工作更容易实施，能够根据库存状况灵活调整促销策略，提高促销效果。</a:t>
            </a:r>
            <a:endParaRPr lang="zh-CN" altLang="en-US" sz="1485" kern="0" dirty="0">
              <a:ln>
                <a:noFill/>
                <a:prstDash val="sysDot"/>
              </a:ln>
              <a:solidFill>
                <a:schemeClr val="lt1">
                  <a:lumMod val="100000"/>
                </a:schemeClr>
              </a:solidFill>
              <a:latin typeface="+mn-ea"/>
              <a:cs typeface="+mn-ea"/>
            </a:endParaRPr>
          </a:p>
        </p:txBody>
      </p:sp>
      <p:sp>
        <p:nvSpPr>
          <p:cNvPr id="28" name="任意多边形: 形状 9"/>
          <p:cNvSpPr/>
          <p:nvPr>
            <p:custDataLst>
              <p:tags r:id="rId6"/>
            </p:custDataLst>
          </p:nvPr>
        </p:nvSpPr>
        <p:spPr>
          <a:xfrm>
            <a:off x="468663" y="4996255"/>
            <a:ext cx="3346805" cy="1008740"/>
          </a:xfrm>
          <a:custGeom>
            <a:avLst/>
            <a:gdLst>
              <a:gd name="connsiteX0" fmla="*/ 0 w 3480888"/>
              <a:gd name="connsiteY0" fmla="*/ 0 h 1533525"/>
              <a:gd name="connsiteX1" fmla="*/ 3149648 w 3480888"/>
              <a:gd name="connsiteY1" fmla="*/ 0 h 1533525"/>
              <a:gd name="connsiteX2" fmla="*/ 3149648 w 3480888"/>
              <a:gd name="connsiteY2" fmla="*/ 823081 h 1533525"/>
              <a:gd name="connsiteX3" fmla="*/ 3480888 w 3480888"/>
              <a:gd name="connsiteY3" fmla="*/ 914457 h 1533525"/>
              <a:gd name="connsiteX4" fmla="*/ 3149648 w 3480888"/>
              <a:gd name="connsiteY4" fmla="*/ 1120562 h 1533525"/>
              <a:gd name="connsiteX5" fmla="*/ 3149648 w 3480888"/>
              <a:gd name="connsiteY5" fmla="*/ 1533525 h 1533525"/>
              <a:gd name="connsiteX6" fmla="*/ 0 w 3480888"/>
              <a:gd name="connsiteY6" fmla="*/ 1533525 h 1533525"/>
              <a:gd name="connsiteX0-1" fmla="*/ 0 w 3474538"/>
              <a:gd name="connsiteY0-2" fmla="*/ 0 h 1533525"/>
              <a:gd name="connsiteX1-3" fmla="*/ 3149648 w 3474538"/>
              <a:gd name="connsiteY1-4" fmla="*/ 0 h 1533525"/>
              <a:gd name="connsiteX2-5" fmla="*/ 3149648 w 3474538"/>
              <a:gd name="connsiteY2-6" fmla="*/ 823081 h 1533525"/>
              <a:gd name="connsiteX3-7" fmla="*/ 3474538 w 3474538"/>
              <a:gd name="connsiteY3-8" fmla="*/ 958907 h 1533525"/>
              <a:gd name="connsiteX4-9" fmla="*/ 3149648 w 3474538"/>
              <a:gd name="connsiteY4-10" fmla="*/ 1120562 h 1533525"/>
              <a:gd name="connsiteX5-11" fmla="*/ 3149648 w 3474538"/>
              <a:gd name="connsiteY5-12" fmla="*/ 1533525 h 1533525"/>
              <a:gd name="connsiteX6-13" fmla="*/ 0 w 3474538"/>
              <a:gd name="connsiteY6-14" fmla="*/ 1533525 h 1533525"/>
              <a:gd name="connsiteX7" fmla="*/ 0 w 3474538"/>
              <a:gd name="connsiteY7" fmla="*/ 0 h 1533525"/>
              <a:gd name="connsiteX0-15" fmla="*/ 0 w 3485890"/>
              <a:gd name="connsiteY0-16" fmla="*/ 0 h 1533525"/>
              <a:gd name="connsiteX1-17" fmla="*/ 3149648 w 3485890"/>
              <a:gd name="connsiteY1-18" fmla="*/ 0 h 1533525"/>
              <a:gd name="connsiteX2-19" fmla="*/ 3149648 w 3485890"/>
              <a:gd name="connsiteY2-20" fmla="*/ 823081 h 1533525"/>
              <a:gd name="connsiteX3-21" fmla="*/ 3485890 w 3485890"/>
              <a:gd name="connsiteY3-22" fmla="*/ 682983 h 1533525"/>
              <a:gd name="connsiteX4-23" fmla="*/ 3149648 w 3485890"/>
              <a:gd name="connsiteY4-24" fmla="*/ 1120562 h 1533525"/>
              <a:gd name="connsiteX5-25" fmla="*/ 3149648 w 3485890"/>
              <a:gd name="connsiteY5-26" fmla="*/ 1533525 h 1533525"/>
              <a:gd name="connsiteX6-27" fmla="*/ 0 w 3485890"/>
              <a:gd name="connsiteY6-28" fmla="*/ 1533525 h 1533525"/>
              <a:gd name="connsiteX7-29" fmla="*/ 0 w 3485890"/>
              <a:gd name="connsiteY7-30" fmla="*/ 0 h 153352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29" y="connsiteY7-30"/>
              </a:cxn>
            </a:cxnLst>
            <a:rect l="l" t="t" r="r" b="b"/>
            <a:pathLst>
              <a:path w="3485890" h="1533525">
                <a:moveTo>
                  <a:pt x="0" y="0"/>
                </a:moveTo>
                <a:lnTo>
                  <a:pt x="3149648" y="0"/>
                </a:lnTo>
                <a:lnTo>
                  <a:pt x="3149648" y="823081"/>
                </a:lnTo>
                <a:lnTo>
                  <a:pt x="3485890" y="682983"/>
                </a:lnTo>
                <a:lnTo>
                  <a:pt x="3149648" y="1120562"/>
                </a:lnTo>
                <a:lnTo>
                  <a:pt x="3149648" y="1533525"/>
                </a:lnTo>
                <a:lnTo>
                  <a:pt x="0" y="1533525"/>
                </a:lnTo>
                <a:lnTo>
                  <a:pt x="0" y="0"/>
                </a:lnTo>
                <a:close/>
              </a:path>
            </a:pathLst>
          </a:custGeom>
          <a:solidFill>
            <a:schemeClr val="accent1"/>
          </a:solidFill>
          <a:ln w="15875">
            <a:noFill/>
          </a:ln>
        </p:spPr>
        <p:style>
          <a:lnRef idx="2">
            <a:schemeClr val="accent1">
              <a:shade val="15000"/>
            </a:schemeClr>
          </a:lnRef>
          <a:fillRef idx="1">
            <a:schemeClr val="accent1"/>
          </a:fillRef>
          <a:effectRef idx="0">
            <a:schemeClr val="accent1"/>
          </a:effectRef>
          <a:fontRef idx="minor">
            <a:schemeClr val="lt1"/>
          </a:fontRef>
        </p:style>
        <p:txBody>
          <a:bodyPr wrap="square" lIns="100083" tIns="266889" rIns="433695" rtlCol="0" anchor="ctr">
            <a:noAutofit/>
          </a:bodyPr>
          <a:p>
            <a:pPr algn="l"/>
            <a:r>
              <a:rPr lang="zh-CN" altLang="en-US" sz="1485" kern="0" dirty="0">
                <a:ln>
                  <a:noFill/>
                  <a:prstDash val="sysDot"/>
                </a:ln>
                <a:solidFill>
                  <a:schemeClr val="lt1">
                    <a:lumMod val="100000"/>
                  </a:schemeClr>
                </a:solidFill>
                <a:latin typeface="+mn-ea"/>
                <a:cs typeface="+mn-ea"/>
              </a:rPr>
              <a:t>（3）减少分销商的订货偏差，降低退货率，提高整体供应链的效益。</a:t>
            </a:r>
            <a:endParaRPr lang="zh-CN" altLang="en-US" sz="1485" kern="0" dirty="0">
              <a:ln>
                <a:noFill/>
                <a:prstDash val="sysDot"/>
              </a:ln>
              <a:solidFill>
                <a:schemeClr val="lt1">
                  <a:lumMod val="100000"/>
                </a:schemeClr>
              </a:solidFill>
              <a:latin typeface="+mn-ea"/>
              <a:cs typeface="+mn-ea"/>
            </a:endParaRPr>
          </a:p>
        </p:txBody>
      </p:sp>
      <p:sp>
        <p:nvSpPr>
          <p:cNvPr id="29" name="任意多边形: 形状 22"/>
          <p:cNvSpPr/>
          <p:nvPr>
            <p:custDataLst>
              <p:tags r:id="rId7"/>
            </p:custDataLst>
          </p:nvPr>
        </p:nvSpPr>
        <p:spPr>
          <a:xfrm flipH="1">
            <a:off x="5383438" y="3509819"/>
            <a:ext cx="3396091" cy="1080826"/>
          </a:xfrm>
          <a:custGeom>
            <a:avLst/>
            <a:gdLst>
              <a:gd name="connsiteX0" fmla="*/ 0 w 3480888"/>
              <a:gd name="connsiteY0" fmla="*/ 0 h 1533525"/>
              <a:gd name="connsiteX1" fmla="*/ 3149648 w 3480888"/>
              <a:gd name="connsiteY1" fmla="*/ 0 h 1533525"/>
              <a:gd name="connsiteX2" fmla="*/ 3149648 w 3480888"/>
              <a:gd name="connsiteY2" fmla="*/ 823081 h 1533525"/>
              <a:gd name="connsiteX3" fmla="*/ 3480888 w 3480888"/>
              <a:gd name="connsiteY3" fmla="*/ 914457 h 1533525"/>
              <a:gd name="connsiteX4" fmla="*/ 3149648 w 3480888"/>
              <a:gd name="connsiteY4" fmla="*/ 1120562 h 1533525"/>
              <a:gd name="connsiteX5" fmla="*/ 3149648 w 3480888"/>
              <a:gd name="connsiteY5" fmla="*/ 1533525 h 1533525"/>
              <a:gd name="connsiteX6" fmla="*/ 0 w 3480888"/>
              <a:gd name="connsiteY6" fmla="*/ 1533525 h 1533525"/>
              <a:gd name="connsiteX0-1" fmla="*/ 0 w 3474538"/>
              <a:gd name="connsiteY0-2" fmla="*/ 0 h 1533525"/>
              <a:gd name="connsiteX1-3" fmla="*/ 3149648 w 3474538"/>
              <a:gd name="connsiteY1-4" fmla="*/ 0 h 1533525"/>
              <a:gd name="connsiteX2-5" fmla="*/ 3149648 w 3474538"/>
              <a:gd name="connsiteY2-6" fmla="*/ 823081 h 1533525"/>
              <a:gd name="connsiteX3-7" fmla="*/ 3474538 w 3474538"/>
              <a:gd name="connsiteY3-8" fmla="*/ 958907 h 1533525"/>
              <a:gd name="connsiteX4-9" fmla="*/ 3149648 w 3474538"/>
              <a:gd name="connsiteY4-10" fmla="*/ 1120562 h 1533525"/>
              <a:gd name="connsiteX5-11" fmla="*/ 3149648 w 3474538"/>
              <a:gd name="connsiteY5-12" fmla="*/ 1533525 h 1533525"/>
              <a:gd name="connsiteX6-13" fmla="*/ 0 w 3474538"/>
              <a:gd name="connsiteY6-14" fmla="*/ 1533525 h 1533525"/>
              <a:gd name="connsiteX7" fmla="*/ 0 w 3474538"/>
              <a:gd name="connsiteY7" fmla="*/ 0 h 1533525"/>
              <a:gd name="connsiteX0-15" fmla="*/ 0 w 3474538"/>
              <a:gd name="connsiteY0-16" fmla="*/ 0 h 1533525"/>
              <a:gd name="connsiteX1-17" fmla="*/ 3149648 w 3474538"/>
              <a:gd name="connsiteY1-18" fmla="*/ 0 h 1533525"/>
              <a:gd name="connsiteX2-19" fmla="*/ 3149648 w 3474538"/>
              <a:gd name="connsiteY2-20" fmla="*/ 823081 h 1533525"/>
              <a:gd name="connsiteX3-21" fmla="*/ 3474538 w 3474538"/>
              <a:gd name="connsiteY3-22" fmla="*/ 1157079 h 1533525"/>
              <a:gd name="connsiteX4-23" fmla="*/ 3149648 w 3474538"/>
              <a:gd name="connsiteY4-24" fmla="*/ 1120562 h 1533525"/>
              <a:gd name="connsiteX5-25" fmla="*/ 3149648 w 3474538"/>
              <a:gd name="connsiteY5-26" fmla="*/ 1533525 h 1533525"/>
              <a:gd name="connsiteX6-27" fmla="*/ 0 w 3474538"/>
              <a:gd name="connsiteY6-28" fmla="*/ 1533525 h 1533525"/>
              <a:gd name="connsiteX7-29" fmla="*/ 0 w 3474538"/>
              <a:gd name="connsiteY7-30" fmla="*/ 0 h 153352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29" y="connsiteY7-30"/>
              </a:cxn>
            </a:cxnLst>
            <a:rect l="l" t="t" r="r" b="b"/>
            <a:pathLst>
              <a:path w="3474538" h="1533525">
                <a:moveTo>
                  <a:pt x="0" y="0"/>
                </a:moveTo>
                <a:lnTo>
                  <a:pt x="3149648" y="0"/>
                </a:lnTo>
                <a:lnTo>
                  <a:pt x="3149648" y="823081"/>
                </a:lnTo>
                <a:lnTo>
                  <a:pt x="3474538" y="1157079"/>
                </a:lnTo>
                <a:lnTo>
                  <a:pt x="3149648" y="1120562"/>
                </a:lnTo>
                <a:lnTo>
                  <a:pt x="3149648" y="1533525"/>
                </a:lnTo>
                <a:lnTo>
                  <a:pt x="0" y="1533525"/>
                </a:lnTo>
                <a:lnTo>
                  <a:pt x="0" y="0"/>
                </a:lnTo>
                <a:close/>
              </a:path>
            </a:pathLst>
          </a:custGeom>
          <a:solidFill>
            <a:schemeClr val="accent1"/>
          </a:solidFill>
          <a:ln w="15875">
            <a:noFill/>
          </a:ln>
        </p:spPr>
        <p:style>
          <a:lnRef idx="2">
            <a:schemeClr val="accent1">
              <a:shade val="15000"/>
            </a:schemeClr>
          </a:lnRef>
          <a:fillRef idx="1">
            <a:schemeClr val="accent1"/>
          </a:fillRef>
          <a:effectRef idx="0">
            <a:schemeClr val="accent1"/>
          </a:effectRef>
          <a:fontRef idx="minor">
            <a:schemeClr val="lt1"/>
          </a:fontRef>
        </p:style>
        <p:txBody>
          <a:bodyPr wrap="square" lIns="467057" tIns="233528" rIns="133444" rtlCol="0" anchor="ctr">
            <a:noAutofit/>
          </a:bodyPr>
          <a:p>
            <a:pPr algn="l"/>
            <a:r>
              <a:rPr lang="zh-CN" altLang="en-US" sz="1485" kern="0" dirty="0">
                <a:ln>
                  <a:noFill/>
                  <a:prstDash val="sysDot"/>
                </a:ln>
                <a:solidFill>
                  <a:schemeClr val="lt1">
                    <a:lumMod val="100000"/>
                  </a:schemeClr>
                </a:solidFill>
                <a:latin typeface="+mn-ea"/>
                <a:cs typeface="+mn-ea"/>
              </a:rPr>
              <a:t>（4）通过需求拉动的透明化和提高配送效率，VMI能够有效避免缺货，提高产品的可及性，满足市场需求。</a:t>
            </a:r>
            <a:endParaRPr lang="zh-CN" altLang="en-US" sz="1485" kern="0" dirty="0">
              <a:ln>
                <a:noFill/>
                <a:prstDash val="sysDot"/>
              </a:ln>
              <a:solidFill>
                <a:schemeClr val="lt1">
                  <a:lumMod val="100000"/>
                </a:schemeClr>
              </a:solidFill>
              <a:latin typeface="+mn-ea"/>
              <a:cs typeface="+mn-ea"/>
            </a:endParaRPr>
          </a:p>
        </p:txBody>
      </p:sp>
      <p:sp>
        <p:nvSpPr>
          <p:cNvPr id="30" name="任意多边形: 形状 24"/>
          <p:cNvSpPr/>
          <p:nvPr>
            <p:custDataLst>
              <p:tags r:id="rId8"/>
            </p:custDataLst>
          </p:nvPr>
        </p:nvSpPr>
        <p:spPr>
          <a:xfrm flipH="1">
            <a:off x="5147467" y="5005082"/>
            <a:ext cx="3364541" cy="1008740"/>
          </a:xfrm>
          <a:custGeom>
            <a:avLst/>
            <a:gdLst>
              <a:gd name="connsiteX0" fmla="*/ 0 w 3480888"/>
              <a:gd name="connsiteY0" fmla="*/ 0 h 1533525"/>
              <a:gd name="connsiteX1" fmla="*/ 3149648 w 3480888"/>
              <a:gd name="connsiteY1" fmla="*/ 0 h 1533525"/>
              <a:gd name="connsiteX2" fmla="*/ 3149648 w 3480888"/>
              <a:gd name="connsiteY2" fmla="*/ 823081 h 1533525"/>
              <a:gd name="connsiteX3" fmla="*/ 3480888 w 3480888"/>
              <a:gd name="connsiteY3" fmla="*/ 914457 h 1533525"/>
              <a:gd name="connsiteX4" fmla="*/ 3149648 w 3480888"/>
              <a:gd name="connsiteY4" fmla="*/ 1120562 h 1533525"/>
              <a:gd name="connsiteX5" fmla="*/ 3149648 w 3480888"/>
              <a:gd name="connsiteY5" fmla="*/ 1533525 h 1533525"/>
              <a:gd name="connsiteX6" fmla="*/ 0 w 3480888"/>
              <a:gd name="connsiteY6" fmla="*/ 1533525 h 1533525"/>
              <a:gd name="connsiteX0-1" fmla="*/ 0 w 3474538"/>
              <a:gd name="connsiteY0-2" fmla="*/ 0 h 1533525"/>
              <a:gd name="connsiteX1-3" fmla="*/ 3149648 w 3474538"/>
              <a:gd name="connsiteY1-4" fmla="*/ 0 h 1533525"/>
              <a:gd name="connsiteX2-5" fmla="*/ 3149648 w 3474538"/>
              <a:gd name="connsiteY2-6" fmla="*/ 823081 h 1533525"/>
              <a:gd name="connsiteX3-7" fmla="*/ 3474538 w 3474538"/>
              <a:gd name="connsiteY3-8" fmla="*/ 958907 h 1533525"/>
              <a:gd name="connsiteX4-9" fmla="*/ 3149648 w 3474538"/>
              <a:gd name="connsiteY4-10" fmla="*/ 1120562 h 1533525"/>
              <a:gd name="connsiteX5-11" fmla="*/ 3149648 w 3474538"/>
              <a:gd name="connsiteY5-12" fmla="*/ 1533525 h 1533525"/>
              <a:gd name="connsiteX6-13" fmla="*/ 0 w 3474538"/>
              <a:gd name="connsiteY6-14" fmla="*/ 1533525 h 1533525"/>
              <a:gd name="connsiteX7" fmla="*/ 0 w 3474538"/>
              <a:gd name="connsiteY7" fmla="*/ 0 h 1533525"/>
              <a:gd name="connsiteX0-15" fmla="*/ 0 w 3485890"/>
              <a:gd name="connsiteY0-16" fmla="*/ 0 h 1533525"/>
              <a:gd name="connsiteX1-17" fmla="*/ 3149648 w 3485890"/>
              <a:gd name="connsiteY1-18" fmla="*/ 0 h 1533525"/>
              <a:gd name="connsiteX2-19" fmla="*/ 3149648 w 3485890"/>
              <a:gd name="connsiteY2-20" fmla="*/ 823081 h 1533525"/>
              <a:gd name="connsiteX3-21" fmla="*/ 3485890 w 3485890"/>
              <a:gd name="connsiteY3-22" fmla="*/ 682983 h 1533525"/>
              <a:gd name="connsiteX4-23" fmla="*/ 3149648 w 3485890"/>
              <a:gd name="connsiteY4-24" fmla="*/ 1120562 h 1533525"/>
              <a:gd name="connsiteX5-25" fmla="*/ 3149648 w 3485890"/>
              <a:gd name="connsiteY5-26" fmla="*/ 1533525 h 1533525"/>
              <a:gd name="connsiteX6-27" fmla="*/ 0 w 3485890"/>
              <a:gd name="connsiteY6-28" fmla="*/ 1533525 h 1533525"/>
              <a:gd name="connsiteX7-29" fmla="*/ 0 w 3485890"/>
              <a:gd name="connsiteY7-30" fmla="*/ 0 h 153352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29" y="connsiteY7-30"/>
              </a:cxn>
            </a:cxnLst>
            <a:rect l="l" t="t" r="r" b="b"/>
            <a:pathLst>
              <a:path w="3485890" h="1533525">
                <a:moveTo>
                  <a:pt x="0" y="0"/>
                </a:moveTo>
                <a:lnTo>
                  <a:pt x="3149648" y="0"/>
                </a:lnTo>
                <a:lnTo>
                  <a:pt x="3149648" y="823081"/>
                </a:lnTo>
                <a:lnTo>
                  <a:pt x="3485890" y="682983"/>
                </a:lnTo>
                <a:lnTo>
                  <a:pt x="3149648" y="1120562"/>
                </a:lnTo>
                <a:lnTo>
                  <a:pt x="3149648" y="1533525"/>
                </a:lnTo>
                <a:lnTo>
                  <a:pt x="0" y="1533525"/>
                </a:lnTo>
                <a:lnTo>
                  <a:pt x="0" y="0"/>
                </a:lnTo>
                <a:close/>
              </a:path>
            </a:pathLst>
          </a:custGeom>
          <a:solidFill>
            <a:schemeClr val="accent2"/>
          </a:solidFill>
          <a:ln w="15875">
            <a:noFill/>
          </a:ln>
        </p:spPr>
        <p:style>
          <a:lnRef idx="2">
            <a:schemeClr val="accent1">
              <a:shade val="15000"/>
            </a:schemeClr>
          </a:lnRef>
          <a:fillRef idx="1">
            <a:schemeClr val="accent1"/>
          </a:fillRef>
          <a:effectRef idx="0">
            <a:schemeClr val="accent1"/>
          </a:effectRef>
          <a:fontRef idx="minor">
            <a:schemeClr val="lt1"/>
          </a:fontRef>
        </p:style>
        <p:txBody>
          <a:bodyPr wrap="square" lIns="467057" tIns="233528" rIns="133444" rtlCol="0" anchor="ctr">
            <a:noAutofit/>
          </a:bodyPr>
          <a:p>
            <a:pPr algn="l"/>
            <a:r>
              <a:rPr lang="zh-CN" altLang="en-US" sz="1485" kern="0" dirty="0">
                <a:ln>
                  <a:noFill/>
                  <a:prstDash val="sysDot"/>
                </a:ln>
                <a:solidFill>
                  <a:schemeClr val="lt1">
                    <a:lumMod val="100000"/>
                  </a:schemeClr>
                </a:solidFill>
                <a:latin typeface="+mn-ea"/>
                <a:cs typeface="+mn-ea"/>
              </a:rPr>
              <a:t>（5）VMI的有效预测使生产商能更好地安排生产计划，减少了生产成本和废品率，提高了生产效率。</a:t>
            </a:r>
            <a:endParaRPr lang="zh-CN" altLang="en-US" sz="1485" kern="0" dirty="0">
              <a:ln>
                <a:noFill/>
                <a:prstDash val="sysDot"/>
              </a:ln>
              <a:solidFill>
                <a:schemeClr val="lt1">
                  <a:lumMod val="100000"/>
                </a:schemeClr>
              </a:solidFill>
              <a:latin typeface="+mn-ea"/>
              <a:cs typeface="+mn-ea"/>
            </a:endParaRPr>
          </a:p>
        </p:txBody>
      </p:sp>
      <p:sp>
        <p:nvSpPr>
          <p:cNvPr id="31" name="图片 7" descr="343439383331313b343532303032333bc6f3d2b5bcf2bde9"/>
          <p:cNvSpPr/>
          <p:nvPr>
            <p:custDataLst>
              <p:tags r:id="rId9"/>
            </p:custDataLst>
          </p:nvPr>
        </p:nvSpPr>
        <p:spPr>
          <a:xfrm>
            <a:off x="4216532" y="4169476"/>
            <a:ext cx="600502" cy="600502"/>
          </a:xfrm>
          <a:custGeom>
            <a:avLst/>
            <a:gdLst>
              <a:gd name="connsiteX0" fmla="*/ 625851 w 648000"/>
              <a:gd name="connsiteY0" fmla="*/ 601551 h 648000"/>
              <a:gd name="connsiteX1" fmla="*/ 648114 w 648000"/>
              <a:gd name="connsiteY1" fmla="*/ 625851 h 648000"/>
              <a:gd name="connsiteX2" fmla="*/ 625851 w 648000"/>
              <a:gd name="connsiteY2" fmla="*/ 648114 h 648000"/>
              <a:gd name="connsiteX3" fmla="*/ 22331 w 648000"/>
              <a:gd name="connsiteY3" fmla="*/ 648114 h 648000"/>
              <a:gd name="connsiteX4" fmla="*/ 114 w 648000"/>
              <a:gd name="connsiteY4" fmla="*/ 623814 h 648000"/>
              <a:gd name="connsiteX5" fmla="*/ 22377 w 648000"/>
              <a:gd name="connsiteY5" fmla="*/ 601551 h 648000"/>
              <a:gd name="connsiteX6" fmla="*/ 56814 w 648000"/>
              <a:gd name="connsiteY6" fmla="*/ 601551 h 648000"/>
              <a:gd name="connsiteX7" fmla="*/ 56814 w 648000"/>
              <a:gd name="connsiteY7" fmla="*/ 32514 h 648000"/>
              <a:gd name="connsiteX8" fmla="*/ 89214 w 648000"/>
              <a:gd name="connsiteY8" fmla="*/ 114 h 648000"/>
              <a:gd name="connsiteX9" fmla="*/ 386878 w 648000"/>
              <a:gd name="connsiteY9" fmla="*/ 114 h 648000"/>
              <a:gd name="connsiteX10" fmla="*/ 419278 w 648000"/>
              <a:gd name="connsiteY10" fmla="*/ 32514 h 648000"/>
              <a:gd name="connsiteX11" fmla="*/ 419278 w 648000"/>
              <a:gd name="connsiteY11" fmla="*/ 212751 h 648000"/>
              <a:gd name="connsiteX12" fmla="*/ 546887 w 648000"/>
              <a:gd name="connsiteY12" fmla="*/ 253251 h 648000"/>
              <a:gd name="connsiteX13" fmla="*/ 591414 w 648000"/>
              <a:gd name="connsiteY13" fmla="*/ 313978 h 648000"/>
              <a:gd name="connsiteX14" fmla="*/ 591414 w 648000"/>
              <a:gd name="connsiteY14" fmla="*/ 601551 h 648000"/>
              <a:gd name="connsiteX15" fmla="*/ 625851 w 648000"/>
              <a:gd name="connsiteY15" fmla="*/ 601551 h 648000"/>
              <a:gd name="connsiteX16" fmla="*/ 267414 w 648000"/>
              <a:gd name="connsiteY16" fmla="*/ 135731 h 648000"/>
              <a:gd name="connsiteX17" fmla="*/ 267414 w 648000"/>
              <a:gd name="connsiteY17" fmla="*/ 192431 h 648000"/>
              <a:gd name="connsiteX18" fmla="*/ 358551 w 648000"/>
              <a:gd name="connsiteY18" fmla="*/ 192431 h 648000"/>
              <a:gd name="connsiteX19" fmla="*/ 358551 w 648000"/>
              <a:gd name="connsiteY19" fmla="*/ 135777 h 648000"/>
              <a:gd name="connsiteX20" fmla="*/ 267414 w 648000"/>
              <a:gd name="connsiteY20" fmla="*/ 135777 h 648000"/>
              <a:gd name="connsiteX21" fmla="*/ 267414 w 648000"/>
              <a:gd name="connsiteY21" fmla="*/ 135777 h 648000"/>
              <a:gd name="connsiteX22" fmla="*/ 267414 w 648000"/>
              <a:gd name="connsiteY22" fmla="*/ 135731 h 648000"/>
              <a:gd name="connsiteX23" fmla="*/ 208678 w 648000"/>
              <a:gd name="connsiteY23" fmla="*/ 494168 h 648000"/>
              <a:gd name="connsiteX24" fmla="*/ 208678 w 648000"/>
              <a:gd name="connsiteY24" fmla="*/ 437514 h 648000"/>
              <a:gd name="connsiteX25" fmla="*/ 117587 w 648000"/>
              <a:gd name="connsiteY25" fmla="*/ 437514 h 648000"/>
              <a:gd name="connsiteX26" fmla="*/ 117587 w 648000"/>
              <a:gd name="connsiteY26" fmla="*/ 494214 h 648000"/>
              <a:gd name="connsiteX27" fmla="*/ 208678 w 648000"/>
              <a:gd name="connsiteY27" fmla="*/ 494214 h 648000"/>
              <a:gd name="connsiteX28" fmla="*/ 208678 w 648000"/>
              <a:gd name="connsiteY28" fmla="*/ 494214 h 648000"/>
              <a:gd name="connsiteX29" fmla="*/ 208678 w 648000"/>
              <a:gd name="connsiteY29" fmla="*/ 494168 h 648000"/>
              <a:gd name="connsiteX30" fmla="*/ 117587 w 648000"/>
              <a:gd name="connsiteY30" fmla="*/ 344341 h 648000"/>
              <a:gd name="connsiteX31" fmla="*/ 208678 w 648000"/>
              <a:gd name="connsiteY31" fmla="*/ 344341 h 648000"/>
              <a:gd name="connsiteX32" fmla="*/ 208678 w 648000"/>
              <a:gd name="connsiteY32" fmla="*/ 287687 h 648000"/>
              <a:gd name="connsiteX33" fmla="*/ 117587 w 648000"/>
              <a:gd name="connsiteY33" fmla="*/ 287687 h 648000"/>
              <a:gd name="connsiteX34" fmla="*/ 117587 w 648000"/>
              <a:gd name="connsiteY34" fmla="*/ 344434 h 648000"/>
              <a:gd name="connsiteX35" fmla="*/ 117587 w 648000"/>
              <a:gd name="connsiteY35" fmla="*/ 344341 h 648000"/>
              <a:gd name="connsiteX36" fmla="*/ 117587 w 648000"/>
              <a:gd name="connsiteY36" fmla="*/ 192524 h 648000"/>
              <a:gd name="connsiteX37" fmla="*/ 208678 w 648000"/>
              <a:gd name="connsiteY37" fmla="*/ 192524 h 648000"/>
              <a:gd name="connsiteX38" fmla="*/ 208678 w 648000"/>
              <a:gd name="connsiteY38" fmla="*/ 135731 h 648000"/>
              <a:gd name="connsiteX39" fmla="*/ 117587 w 648000"/>
              <a:gd name="connsiteY39" fmla="*/ 135731 h 648000"/>
              <a:gd name="connsiteX40" fmla="*/ 117587 w 648000"/>
              <a:gd name="connsiteY40" fmla="*/ 192431 h 648000"/>
              <a:gd name="connsiteX41" fmla="*/ 117587 w 648000"/>
              <a:gd name="connsiteY41" fmla="*/ 192524 h 648000"/>
              <a:gd name="connsiteX42" fmla="*/ 267414 w 648000"/>
              <a:gd name="connsiteY42" fmla="*/ 285651 h 648000"/>
              <a:gd name="connsiteX43" fmla="*/ 267414 w 648000"/>
              <a:gd name="connsiteY43" fmla="*/ 344387 h 648000"/>
              <a:gd name="connsiteX44" fmla="*/ 358551 w 648000"/>
              <a:gd name="connsiteY44" fmla="*/ 344387 h 648000"/>
              <a:gd name="connsiteX45" fmla="*/ 358551 w 648000"/>
              <a:gd name="connsiteY45" fmla="*/ 285604 h 648000"/>
              <a:gd name="connsiteX46" fmla="*/ 267414 w 648000"/>
              <a:gd name="connsiteY46" fmla="*/ 285604 h 648000"/>
              <a:gd name="connsiteX47" fmla="*/ 267414 w 648000"/>
              <a:gd name="connsiteY47" fmla="*/ 285604 h 648000"/>
              <a:gd name="connsiteX48" fmla="*/ 267414 w 648000"/>
              <a:gd name="connsiteY48" fmla="*/ 285651 h 648000"/>
              <a:gd name="connsiteX49" fmla="*/ 360587 w 648000"/>
              <a:gd name="connsiteY49" fmla="*/ 494214 h 648000"/>
              <a:gd name="connsiteX50" fmla="*/ 360587 w 648000"/>
              <a:gd name="connsiteY50" fmla="*/ 437514 h 648000"/>
              <a:gd name="connsiteX51" fmla="*/ 269404 w 648000"/>
              <a:gd name="connsiteY51" fmla="*/ 437514 h 648000"/>
              <a:gd name="connsiteX52" fmla="*/ 269404 w 648000"/>
              <a:gd name="connsiteY52" fmla="*/ 494214 h 648000"/>
              <a:gd name="connsiteX53" fmla="*/ 360587 w 648000"/>
              <a:gd name="connsiteY53" fmla="*/ 494214 h 648000"/>
              <a:gd name="connsiteX54" fmla="*/ 360587 w 648000"/>
              <a:gd name="connsiteY54" fmla="*/ 494214 h 648000"/>
              <a:gd name="connsiteX55" fmla="*/ 457787 w 648000"/>
              <a:gd name="connsiteY55" fmla="*/ 561051 h 648000"/>
              <a:gd name="connsiteX56" fmla="*/ 504351 w 648000"/>
              <a:gd name="connsiteY56" fmla="*/ 561051 h 648000"/>
              <a:gd name="connsiteX57" fmla="*/ 504351 w 648000"/>
              <a:gd name="connsiteY57" fmla="*/ 467878 h 648000"/>
              <a:gd name="connsiteX58" fmla="*/ 457787 w 648000"/>
              <a:gd name="connsiteY58" fmla="*/ 467878 h 648000"/>
              <a:gd name="connsiteX59" fmla="*/ 457787 w 648000"/>
              <a:gd name="connsiteY59" fmla="*/ 561051 h 648000"/>
              <a:gd name="connsiteX60" fmla="*/ 457787 w 648000"/>
              <a:gd name="connsiteY60" fmla="*/ 425387 h 648000"/>
              <a:gd name="connsiteX61" fmla="*/ 504351 w 648000"/>
              <a:gd name="connsiteY61" fmla="*/ 425387 h 648000"/>
              <a:gd name="connsiteX62" fmla="*/ 504351 w 648000"/>
              <a:gd name="connsiteY62" fmla="*/ 332214 h 648000"/>
              <a:gd name="connsiteX63" fmla="*/ 457787 w 648000"/>
              <a:gd name="connsiteY63" fmla="*/ 332214 h 648000"/>
              <a:gd name="connsiteX64" fmla="*/ 457787 w 648000"/>
              <a:gd name="connsiteY64" fmla="*/ 425387 h 64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648000" h="648000">
                <a:moveTo>
                  <a:pt x="625851" y="601551"/>
                </a:moveTo>
                <a:cubicBezTo>
                  <a:pt x="637978" y="601551"/>
                  <a:pt x="648114" y="611641"/>
                  <a:pt x="648114" y="625851"/>
                </a:cubicBezTo>
                <a:cubicBezTo>
                  <a:pt x="647989" y="638093"/>
                  <a:pt x="638093" y="647989"/>
                  <a:pt x="625851" y="648114"/>
                </a:cubicBezTo>
                <a:lnTo>
                  <a:pt x="22331" y="648114"/>
                </a:lnTo>
                <a:cubicBezTo>
                  <a:pt x="10297" y="648114"/>
                  <a:pt x="114" y="637978"/>
                  <a:pt x="114" y="623814"/>
                </a:cubicBezTo>
                <a:cubicBezTo>
                  <a:pt x="114" y="611641"/>
                  <a:pt x="10251" y="601551"/>
                  <a:pt x="22377" y="601551"/>
                </a:cubicBezTo>
                <a:lnTo>
                  <a:pt x="56814" y="601551"/>
                </a:lnTo>
                <a:lnTo>
                  <a:pt x="56814" y="32514"/>
                </a:lnTo>
                <a:cubicBezTo>
                  <a:pt x="56814" y="14277"/>
                  <a:pt x="70977" y="114"/>
                  <a:pt x="89214" y="114"/>
                </a:cubicBezTo>
                <a:lnTo>
                  <a:pt x="386878" y="114"/>
                </a:lnTo>
                <a:cubicBezTo>
                  <a:pt x="405114" y="114"/>
                  <a:pt x="419278" y="14277"/>
                  <a:pt x="419278" y="32514"/>
                </a:cubicBezTo>
                <a:lnTo>
                  <a:pt x="419278" y="212751"/>
                </a:lnTo>
                <a:lnTo>
                  <a:pt x="546887" y="253251"/>
                </a:lnTo>
                <a:cubicBezTo>
                  <a:pt x="573178" y="261351"/>
                  <a:pt x="591414" y="285651"/>
                  <a:pt x="591414" y="313978"/>
                </a:cubicBezTo>
                <a:lnTo>
                  <a:pt x="591414" y="601551"/>
                </a:lnTo>
                <a:lnTo>
                  <a:pt x="625851" y="601551"/>
                </a:lnTo>
                <a:moveTo>
                  <a:pt x="267414" y="135731"/>
                </a:moveTo>
                <a:lnTo>
                  <a:pt x="267414" y="192431"/>
                </a:lnTo>
                <a:lnTo>
                  <a:pt x="358551" y="192431"/>
                </a:lnTo>
                <a:lnTo>
                  <a:pt x="358551" y="135777"/>
                </a:lnTo>
                <a:lnTo>
                  <a:pt x="267414" y="135777"/>
                </a:lnTo>
                <a:cubicBezTo>
                  <a:pt x="269451" y="133741"/>
                  <a:pt x="267414" y="133741"/>
                  <a:pt x="267414" y="135777"/>
                </a:cubicBezTo>
                <a:lnTo>
                  <a:pt x="267414" y="135731"/>
                </a:lnTo>
                <a:moveTo>
                  <a:pt x="208678" y="494168"/>
                </a:moveTo>
                <a:lnTo>
                  <a:pt x="208678" y="437514"/>
                </a:lnTo>
                <a:lnTo>
                  <a:pt x="117587" y="437514"/>
                </a:lnTo>
                <a:lnTo>
                  <a:pt x="117587" y="494214"/>
                </a:lnTo>
                <a:lnTo>
                  <a:pt x="208678" y="494214"/>
                </a:lnTo>
                <a:cubicBezTo>
                  <a:pt x="208678" y="496251"/>
                  <a:pt x="208678" y="494214"/>
                  <a:pt x="208678" y="494214"/>
                </a:cubicBezTo>
                <a:lnTo>
                  <a:pt x="208678" y="494168"/>
                </a:lnTo>
                <a:moveTo>
                  <a:pt x="117587" y="344341"/>
                </a:moveTo>
                <a:lnTo>
                  <a:pt x="208678" y="344341"/>
                </a:lnTo>
                <a:lnTo>
                  <a:pt x="208678" y="287687"/>
                </a:lnTo>
                <a:lnTo>
                  <a:pt x="117587" y="287687"/>
                </a:lnTo>
                <a:lnTo>
                  <a:pt x="117587" y="344434"/>
                </a:lnTo>
                <a:lnTo>
                  <a:pt x="117587" y="344341"/>
                </a:lnTo>
                <a:moveTo>
                  <a:pt x="117587" y="192524"/>
                </a:moveTo>
                <a:lnTo>
                  <a:pt x="208678" y="192524"/>
                </a:lnTo>
                <a:lnTo>
                  <a:pt x="208678" y="135731"/>
                </a:lnTo>
                <a:lnTo>
                  <a:pt x="117587" y="135731"/>
                </a:lnTo>
                <a:lnTo>
                  <a:pt x="117587" y="192431"/>
                </a:lnTo>
                <a:lnTo>
                  <a:pt x="117587" y="192524"/>
                </a:lnTo>
                <a:moveTo>
                  <a:pt x="267414" y="285651"/>
                </a:moveTo>
                <a:lnTo>
                  <a:pt x="267414" y="344387"/>
                </a:lnTo>
                <a:lnTo>
                  <a:pt x="358551" y="344387"/>
                </a:lnTo>
                <a:lnTo>
                  <a:pt x="358551" y="285604"/>
                </a:lnTo>
                <a:lnTo>
                  <a:pt x="267414" y="285604"/>
                </a:lnTo>
                <a:cubicBezTo>
                  <a:pt x="269451" y="285604"/>
                  <a:pt x="267414" y="285604"/>
                  <a:pt x="267414" y="285604"/>
                </a:cubicBezTo>
                <a:lnTo>
                  <a:pt x="267414" y="285651"/>
                </a:lnTo>
                <a:moveTo>
                  <a:pt x="360587" y="494214"/>
                </a:moveTo>
                <a:lnTo>
                  <a:pt x="360587" y="437514"/>
                </a:lnTo>
                <a:lnTo>
                  <a:pt x="269404" y="437514"/>
                </a:lnTo>
                <a:lnTo>
                  <a:pt x="269404" y="494214"/>
                </a:lnTo>
                <a:lnTo>
                  <a:pt x="360587" y="494214"/>
                </a:lnTo>
                <a:cubicBezTo>
                  <a:pt x="360587" y="496251"/>
                  <a:pt x="360587" y="494214"/>
                  <a:pt x="360587" y="494214"/>
                </a:cubicBezTo>
                <a:moveTo>
                  <a:pt x="457787" y="561051"/>
                </a:moveTo>
                <a:lnTo>
                  <a:pt x="504351" y="561051"/>
                </a:lnTo>
                <a:lnTo>
                  <a:pt x="504351" y="467878"/>
                </a:lnTo>
                <a:lnTo>
                  <a:pt x="457787" y="467878"/>
                </a:lnTo>
                <a:lnTo>
                  <a:pt x="457787" y="561051"/>
                </a:lnTo>
                <a:moveTo>
                  <a:pt x="457787" y="425387"/>
                </a:moveTo>
                <a:lnTo>
                  <a:pt x="504351" y="425387"/>
                </a:lnTo>
                <a:lnTo>
                  <a:pt x="504351" y="332214"/>
                </a:lnTo>
                <a:lnTo>
                  <a:pt x="457787" y="332214"/>
                </a:lnTo>
                <a:lnTo>
                  <a:pt x="457787" y="425387"/>
                </a:lnTo>
              </a:path>
            </a:pathLst>
          </a:custGeom>
          <a:solidFill>
            <a:schemeClr val="accent1"/>
          </a:solidFill>
          <a:ln w="23131" cap="flat">
            <a:noFill/>
            <a:prstDash val="solid"/>
            <a:miter/>
          </a:ln>
        </p:spPr>
        <p:txBody>
          <a:bodyPr rtlCol="0" anchor="ctr"/>
          <a:p>
            <a:endParaRPr lang="zh-CN" altLang="en-US" sz="1670">
              <a:solidFill>
                <a:schemeClr val="tx1"/>
              </a:solidFill>
            </a:endParaRPr>
          </a:p>
        </p:txBody>
      </p:sp>
    </p:spTree>
    <p:custDataLst>
      <p:tags r:id="rId10"/>
    </p:custData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TextBox 53"/>
          <p:cNvSpPr txBox="1"/>
          <p:nvPr/>
        </p:nvSpPr>
        <p:spPr>
          <a:xfrm>
            <a:off x="755333" y="260350"/>
            <a:ext cx="1942465" cy="521970"/>
          </a:xfrm>
          <a:prstGeom prst="rect">
            <a:avLst/>
          </a:prstGeom>
          <a:noFill/>
          <a:ln w="9525">
            <a:noFill/>
          </a:ln>
        </p:spPr>
        <p:txBody>
          <a:bodyPr wrap="none">
            <a:spAutoFit/>
          </a:bodyPr>
          <a:p>
            <a:pPr algn="l" eaLnBrk="1" hangingPunct="1"/>
            <a:r>
              <a:rPr lang="zh-CN" sz="2800" dirty="0">
                <a:latin typeface="Verdana" panose="020B0604030504040204" pitchFamily="34" charset="0"/>
                <a:ea typeface="微软雅黑" panose="020B0503020204020204" pitchFamily="34" charset="-122"/>
              </a:rPr>
              <a:t>VMI的优势</a:t>
            </a:r>
            <a:endParaRPr lang="zh-CN" sz="2800" dirty="0">
              <a:latin typeface="Verdana" panose="020B0604030504040204" pitchFamily="34" charset="0"/>
              <a:ea typeface="微软雅黑" panose="020B0503020204020204" pitchFamily="34" charset="-122"/>
            </a:endParaRPr>
          </a:p>
        </p:txBody>
      </p:sp>
      <p:sp>
        <p:nvSpPr>
          <p:cNvPr id="10243"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 name="Rectangle 3"/>
          <p:cNvSpPr txBox="1"/>
          <p:nvPr/>
        </p:nvSpPr>
        <p:spPr>
          <a:xfrm>
            <a:off x="827088" y="1268413"/>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 分销商和消费者受益</a:t>
            </a:r>
            <a:endParaRPr lang="zh-CN" altLang="en-US" sz="2400" dirty="0">
              <a:latin typeface="微软雅黑" panose="020B0503020204020204" pitchFamily="34" charset="-122"/>
              <a:ea typeface="微软雅黑" panose="020B0503020204020204" pitchFamily="34" charset="-122"/>
            </a:endParaRPr>
          </a:p>
        </p:txBody>
      </p:sp>
      <p:sp>
        <p:nvSpPr>
          <p:cNvPr id="21" name="任意多边形: 形状 14"/>
          <p:cNvSpPr/>
          <p:nvPr>
            <p:custDataLst>
              <p:tags r:id="rId1"/>
            </p:custDataLst>
          </p:nvPr>
        </p:nvSpPr>
        <p:spPr>
          <a:xfrm>
            <a:off x="6221397" y="3249721"/>
            <a:ext cx="2846029" cy="1247646"/>
          </a:xfrm>
          <a:custGeom>
            <a:avLst/>
            <a:gdLst>
              <a:gd name="connsiteX0" fmla="*/ 0 w 2979534"/>
              <a:gd name="connsiteY0" fmla="*/ 0 h 1899874"/>
              <a:gd name="connsiteX1" fmla="*/ 2979534 w 2979534"/>
              <a:gd name="connsiteY1" fmla="*/ 0 h 1899874"/>
              <a:gd name="connsiteX2" fmla="*/ 2979534 w 2979534"/>
              <a:gd name="connsiteY2" fmla="*/ 1507390 h 1899874"/>
              <a:gd name="connsiteX3" fmla="*/ 1354752 w 2979534"/>
              <a:gd name="connsiteY3" fmla="*/ 1507390 h 1899874"/>
              <a:gd name="connsiteX4" fmla="*/ 919837 w 2979534"/>
              <a:gd name="connsiteY4" fmla="*/ 1899874 h 1899874"/>
              <a:gd name="connsiteX5" fmla="*/ 949571 w 2979534"/>
              <a:gd name="connsiteY5" fmla="*/ 1507390 h 1899874"/>
              <a:gd name="connsiteX6" fmla="*/ 0 w 2979534"/>
              <a:gd name="connsiteY6" fmla="*/ 1507390 h 1899874"/>
              <a:gd name="connsiteX0-1" fmla="*/ 0 w 2979534"/>
              <a:gd name="connsiteY0-2" fmla="*/ 0 h 1703901"/>
              <a:gd name="connsiteX1-3" fmla="*/ 2979534 w 2979534"/>
              <a:gd name="connsiteY1-4" fmla="*/ 0 h 1703901"/>
              <a:gd name="connsiteX2-5" fmla="*/ 2979534 w 2979534"/>
              <a:gd name="connsiteY2-6" fmla="*/ 1507390 h 1703901"/>
              <a:gd name="connsiteX3-7" fmla="*/ 1354752 w 2979534"/>
              <a:gd name="connsiteY3-8" fmla="*/ 1507390 h 1703901"/>
              <a:gd name="connsiteX4-9" fmla="*/ 1003880 w 2979534"/>
              <a:gd name="connsiteY4-10" fmla="*/ 1703901 h 1703901"/>
              <a:gd name="connsiteX5-11" fmla="*/ 949571 w 2979534"/>
              <a:gd name="connsiteY5-12" fmla="*/ 1507390 h 1703901"/>
              <a:gd name="connsiteX6-13" fmla="*/ 0 w 2979534"/>
              <a:gd name="connsiteY6-14" fmla="*/ 1507390 h 1703901"/>
              <a:gd name="connsiteX7" fmla="*/ 0 w 2979534"/>
              <a:gd name="connsiteY7" fmla="*/ 0 h 170390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 y="connsiteY7"/>
              </a:cxn>
            </a:cxnLst>
            <a:rect l="l" t="t" r="r" b="b"/>
            <a:pathLst>
              <a:path w="2979534" h="1703901">
                <a:moveTo>
                  <a:pt x="0" y="0"/>
                </a:moveTo>
                <a:lnTo>
                  <a:pt x="2979534" y="0"/>
                </a:lnTo>
                <a:lnTo>
                  <a:pt x="2979534" y="1507390"/>
                </a:lnTo>
                <a:lnTo>
                  <a:pt x="1354752" y="1507390"/>
                </a:lnTo>
                <a:lnTo>
                  <a:pt x="1003880" y="1703901"/>
                </a:lnTo>
                <a:lnTo>
                  <a:pt x="949571" y="1507390"/>
                </a:lnTo>
                <a:lnTo>
                  <a:pt x="0" y="1507390"/>
                </a:lnTo>
                <a:lnTo>
                  <a:pt x="0" y="0"/>
                </a:lnTo>
                <a:close/>
              </a:path>
            </a:pathLst>
          </a:custGeom>
          <a:solidFill>
            <a:schemeClr val="accent1">
              <a:lumMod val="60000"/>
              <a:lumOff val="40000"/>
              <a:alpha val="32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sz="1670">
              <a:solidFill>
                <a:schemeClr val="lt1"/>
              </a:solidFill>
            </a:endParaRPr>
          </a:p>
        </p:txBody>
      </p:sp>
      <p:sp>
        <p:nvSpPr>
          <p:cNvPr id="23" name="椭圆 22"/>
          <p:cNvSpPr/>
          <p:nvPr>
            <p:custDataLst>
              <p:tags r:id="rId2"/>
            </p:custDataLst>
          </p:nvPr>
        </p:nvSpPr>
        <p:spPr>
          <a:xfrm>
            <a:off x="3850513" y="3803457"/>
            <a:ext cx="1332196" cy="1332196"/>
          </a:xfrm>
          <a:prstGeom prst="ellipse">
            <a:avLst/>
          </a:prstGeom>
          <a:noFill/>
          <a:ln w="508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sz="1670">
              <a:solidFill>
                <a:schemeClr val="lt1"/>
              </a:solidFill>
            </a:endParaRPr>
          </a:p>
        </p:txBody>
      </p:sp>
      <p:sp>
        <p:nvSpPr>
          <p:cNvPr id="26" name="任意多边形: 形状 25"/>
          <p:cNvSpPr/>
          <p:nvPr>
            <p:custDataLst>
              <p:tags r:id="rId3"/>
            </p:custDataLst>
          </p:nvPr>
        </p:nvSpPr>
        <p:spPr>
          <a:xfrm flipH="1">
            <a:off x="-76247" y="3213826"/>
            <a:ext cx="2955988" cy="1159897"/>
          </a:xfrm>
          <a:custGeom>
            <a:avLst/>
            <a:gdLst>
              <a:gd name="connsiteX0" fmla="*/ 0 w 2979534"/>
              <a:gd name="connsiteY0" fmla="*/ 0 h 1899874"/>
              <a:gd name="connsiteX1" fmla="*/ 2979534 w 2979534"/>
              <a:gd name="connsiteY1" fmla="*/ 0 h 1899874"/>
              <a:gd name="connsiteX2" fmla="*/ 2979534 w 2979534"/>
              <a:gd name="connsiteY2" fmla="*/ 1507390 h 1899874"/>
              <a:gd name="connsiteX3" fmla="*/ 1354752 w 2979534"/>
              <a:gd name="connsiteY3" fmla="*/ 1507390 h 1899874"/>
              <a:gd name="connsiteX4" fmla="*/ 919837 w 2979534"/>
              <a:gd name="connsiteY4" fmla="*/ 1899874 h 1899874"/>
              <a:gd name="connsiteX5" fmla="*/ 949571 w 2979534"/>
              <a:gd name="connsiteY5" fmla="*/ 1507390 h 1899874"/>
              <a:gd name="connsiteX6" fmla="*/ 0 w 2979534"/>
              <a:gd name="connsiteY6" fmla="*/ 1507390 h 1899874"/>
              <a:gd name="connsiteX0-1" fmla="*/ 0 w 2979534"/>
              <a:gd name="connsiteY0-2" fmla="*/ 0 h 1899874"/>
              <a:gd name="connsiteX1-3" fmla="*/ 2979534 w 2979534"/>
              <a:gd name="connsiteY1-4" fmla="*/ 0 h 1899874"/>
              <a:gd name="connsiteX2-5" fmla="*/ 2979534 w 2979534"/>
              <a:gd name="connsiteY2-6" fmla="*/ 1507390 h 1899874"/>
              <a:gd name="connsiteX3-7" fmla="*/ 1354752 w 2979534"/>
              <a:gd name="connsiteY3-8" fmla="*/ 1507390 h 1899874"/>
              <a:gd name="connsiteX4-9" fmla="*/ 919837 w 2979534"/>
              <a:gd name="connsiteY4-10" fmla="*/ 1899874 h 1899874"/>
              <a:gd name="connsiteX5-11" fmla="*/ 455078 w 2979534"/>
              <a:gd name="connsiteY5-12" fmla="*/ 1496258 h 1899874"/>
              <a:gd name="connsiteX6-13" fmla="*/ 0 w 2979534"/>
              <a:gd name="connsiteY6-14" fmla="*/ 1507390 h 1899874"/>
              <a:gd name="connsiteX7" fmla="*/ 0 w 2979534"/>
              <a:gd name="connsiteY7" fmla="*/ 0 h 1899874"/>
              <a:gd name="connsiteX0-15" fmla="*/ 0 w 2979534"/>
              <a:gd name="connsiteY0-16" fmla="*/ 0 h 1899874"/>
              <a:gd name="connsiteX1-17" fmla="*/ 2979534 w 2979534"/>
              <a:gd name="connsiteY1-18" fmla="*/ 0 h 1899874"/>
              <a:gd name="connsiteX2-19" fmla="*/ 2979534 w 2979534"/>
              <a:gd name="connsiteY2-20" fmla="*/ 1507390 h 1899874"/>
              <a:gd name="connsiteX3-21" fmla="*/ 788333 w 2979534"/>
              <a:gd name="connsiteY3-22" fmla="*/ 1507390 h 1899874"/>
              <a:gd name="connsiteX4-23" fmla="*/ 919837 w 2979534"/>
              <a:gd name="connsiteY4-24" fmla="*/ 1899874 h 1899874"/>
              <a:gd name="connsiteX5-25" fmla="*/ 455078 w 2979534"/>
              <a:gd name="connsiteY5-26" fmla="*/ 1496258 h 1899874"/>
              <a:gd name="connsiteX6-27" fmla="*/ 0 w 2979534"/>
              <a:gd name="connsiteY6-28" fmla="*/ 1507390 h 1899874"/>
              <a:gd name="connsiteX7-29" fmla="*/ 0 w 2979534"/>
              <a:gd name="connsiteY7-30" fmla="*/ 0 h 1899874"/>
              <a:gd name="connsiteX0-31" fmla="*/ 0 w 2979534"/>
              <a:gd name="connsiteY0-32" fmla="*/ 0 h 1866477"/>
              <a:gd name="connsiteX1-33" fmla="*/ 2979534 w 2979534"/>
              <a:gd name="connsiteY1-34" fmla="*/ 0 h 1866477"/>
              <a:gd name="connsiteX2-35" fmla="*/ 2979534 w 2979534"/>
              <a:gd name="connsiteY2-36" fmla="*/ 1507390 h 1866477"/>
              <a:gd name="connsiteX3-37" fmla="*/ 788333 w 2979534"/>
              <a:gd name="connsiteY3-38" fmla="*/ 1507390 h 1866477"/>
              <a:gd name="connsiteX4-39" fmla="*/ 443325 w 2979534"/>
              <a:gd name="connsiteY4-40" fmla="*/ 1866477 h 1866477"/>
              <a:gd name="connsiteX5-41" fmla="*/ 455078 w 2979534"/>
              <a:gd name="connsiteY5-42" fmla="*/ 1496258 h 1866477"/>
              <a:gd name="connsiteX6-43" fmla="*/ 0 w 2979534"/>
              <a:gd name="connsiteY6-44" fmla="*/ 1507390 h 1866477"/>
              <a:gd name="connsiteX7-45" fmla="*/ 0 w 2979534"/>
              <a:gd name="connsiteY7-46" fmla="*/ 0 h 1866477"/>
              <a:gd name="connsiteX0-47" fmla="*/ 0 w 2979534"/>
              <a:gd name="connsiteY0-48" fmla="*/ 0 h 1688362"/>
              <a:gd name="connsiteX1-49" fmla="*/ 2979534 w 2979534"/>
              <a:gd name="connsiteY1-50" fmla="*/ 0 h 1688362"/>
              <a:gd name="connsiteX2-51" fmla="*/ 2979534 w 2979534"/>
              <a:gd name="connsiteY2-52" fmla="*/ 1507390 h 1688362"/>
              <a:gd name="connsiteX3-53" fmla="*/ 788333 w 2979534"/>
              <a:gd name="connsiteY3-54" fmla="*/ 1507390 h 1688362"/>
              <a:gd name="connsiteX4-55" fmla="*/ 542223 w 2979534"/>
              <a:gd name="connsiteY4-56" fmla="*/ 1688362 h 1688362"/>
              <a:gd name="connsiteX5-57" fmla="*/ 455078 w 2979534"/>
              <a:gd name="connsiteY5-58" fmla="*/ 1496258 h 1688362"/>
              <a:gd name="connsiteX6-59" fmla="*/ 0 w 2979534"/>
              <a:gd name="connsiteY6-60" fmla="*/ 1507390 h 1688362"/>
              <a:gd name="connsiteX7-61" fmla="*/ 0 w 2979534"/>
              <a:gd name="connsiteY7-62" fmla="*/ 0 h 168836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29" y="connsiteY7-30"/>
              </a:cxn>
            </a:cxnLst>
            <a:rect l="l" t="t" r="r" b="b"/>
            <a:pathLst>
              <a:path w="2979534" h="1688362">
                <a:moveTo>
                  <a:pt x="0" y="0"/>
                </a:moveTo>
                <a:lnTo>
                  <a:pt x="2979534" y="0"/>
                </a:lnTo>
                <a:lnTo>
                  <a:pt x="2979534" y="1507390"/>
                </a:lnTo>
                <a:lnTo>
                  <a:pt x="788333" y="1507390"/>
                </a:lnTo>
                <a:lnTo>
                  <a:pt x="542223" y="1688362"/>
                </a:lnTo>
                <a:lnTo>
                  <a:pt x="455078" y="1496258"/>
                </a:lnTo>
                <a:lnTo>
                  <a:pt x="0" y="1507390"/>
                </a:lnTo>
                <a:lnTo>
                  <a:pt x="0" y="0"/>
                </a:lnTo>
                <a:close/>
              </a:path>
            </a:pathLst>
          </a:custGeom>
          <a:solidFill>
            <a:schemeClr val="accent1">
              <a:lumMod val="60000"/>
              <a:lumOff val="40000"/>
              <a:alpha val="26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sz="1670">
              <a:solidFill>
                <a:schemeClr val="lt1"/>
              </a:solidFill>
            </a:endParaRPr>
          </a:p>
        </p:txBody>
      </p:sp>
      <p:sp>
        <p:nvSpPr>
          <p:cNvPr id="25" name="任意多边形: 形状 20"/>
          <p:cNvSpPr/>
          <p:nvPr>
            <p:custDataLst>
              <p:tags r:id="rId4"/>
            </p:custDataLst>
          </p:nvPr>
        </p:nvSpPr>
        <p:spPr>
          <a:xfrm>
            <a:off x="2915205" y="2214001"/>
            <a:ext cx="3771659" cy="1168816"/>
          </a:xfrm>
          <a:custGeom>
            <a:avLst/>
            <a:gdLst>
              <a:gd name="connsiteX0" fmla="*/ 0 w 3231726"/>
              <a:gd name="connsiteY0" fmla="*/ 0 h 2185192"/>
              <a:gd name="connsiteX1" fmla="*/ 3231726 w 3231726"/>
              <a:gd name="connsiteY1" fmla="*/ 0 h 2185192"/>
              <a:gd name="connsiteX2" fmla="*/ 3231726 w 3231726"/>
              <a:gd name="connsiteY2" fmla="*/ 1836000 h 2185192"/>
              <a:gd name="connsiteX3" fmla="*/ 2925662 w 3231726"/>
              <a:gd name="connsiteY3" fmla="*/ 1836000 h 2185192"/>
              <a:gd name="connsiteX4" fmla="*/ 3062302 w 3231726"/>
              <a:gd name="connsiteY4" fmla="*/ 2185192 h 2185192"/>
              <a:gd name="connsiteX5" fmla="*/ 2490350 w 3231726"/>
              <a:gd name="connsiteY5" fmla="*/ 1836000 h 2185192"/>
              <a:gd name="connsiteX6" fmla="*/ 0 w 3231726"/>
              <a:gd name="connsiteY6" fmla="*/ 1836000 h 2185192"/>
              <a:gd name="connsiteX0-1" fmla="*/ 0 w 3231726"/>
              <a:gd name="connsiteY0-2" fmla="*/ 0 h 2390617"/>
              <a:gd name="connsiteX1-3" fmla="*/ 3231726 w 3231726"/>
              <a:gd name="connsiteY1-4" fmla="*/ 0 h 2390617"/>
              <a:gd name="connsiteX2-5" fmla="*/ 3231726 w 3231726"/>
              <a:gd name="connsiteY2-6" fmla="*/ 1836000 h 2390617"/>
              <a:gd name="connsiteX3-7" fmla="*/ 2925662 w 3231726"/>
              <a:gd name="connsiteY3-8" fmla="*/ 1836000 h 2390617"/>
              <a:gd name="connsiteX4-9" fmla="*/ 2291911 w 3231726"/>
              <a:gd name="connsiteY4-10" fmla="*/ 2390617 h 2390617"/>
              <a:gd name="connsiteX5-11" fmla="*/ 2490350 w 3231726"/>
              <a:gd name="connsiteY5-12" fmla="*/ 1836000 h 2390617"/>
              <a:gd name="connsiteX6-13" fmla="*/ 0 w 3231726"/>
              <a:gd name="connsiteY6-14" fmla="*/ 1836000 h 2390617"/>
              <a:gd name="connsiteX7" fmla="*/ 0 w 3231726"/>
              <a:gd name="connsiteY7" fmla="*/ 0 h 2390617"/>
              <a:gd name="connsiteX0-15" fmla="*/ 0 w 3231726"/>
              <a:gd name="connsiteY0-16" fmla="*/ 0 h 2390617"/>
              <a:gd name="connsiteX1-17" fmla="*/ 3231726 w 3231726"/>
              <a:gd name="connsiteY1-18" fmla="*/ 0 h 2390617"/>
              <a:gd name="connsiteX2-19" fmla="*/ 3231726 w 3231726"/>
              <a:gd name="connsiteY2-20" fmla="*/ 1836000 h 2390617"/>
              <a:gd name="connsiteX3-21" fmla="*/ 2925662 w 3231726"/>
              <a:gd name="connsiteY3-22" fmla="*/ 1836000 h 2390617"/>
              <a:gd name="connsiteX4-23" fmla="*/ 2291911 w 3231726"/>
              <a:gd name="connsiteY4-24" fmla="*/ 2390617 h 2390617"/>
              <a:gd name="connsiteX5-25" fmla="*/ 1519711 w 3231726"/>
              <a:gd name="connsiteY5-26" fmla="*/ 1836001 h 2390617"/>
              <a:gd name="connsiteX6-27" fmla="*/ 0 w 3231726"/>
              <a:gd name="connsiteY6-28" fmla="*/ 1836000 h 2390617"/>
              <a:gd name="connsiteX7-29" fmla="*/ 0 w 3231726"/>
              <a:gd name="connsiteY7-30" fmla="*/ 0 h 2390617"/>
              <a:gd name="connsiteX0-31" fmla="*/ 0 w 3231726"/>
              <a:gd name="connsiteY0-32" fmla="*/ 0 h 2390617"/>
              <a:gd name="connsiteX1-33" fmla="*/ 3231726 w 3231726"/>
              <a:gd name="connsiteY1-34" fmla="*/ 0 h 2390617"/>
              <a:gd name="connsiteX2-35" fmla="*/ 3231726 w 3231726"/>
              <a:gd name="connsiteY2-36" fmla="*/ 1836000 h 2390617"/>
              <a:gd name="connsiteX3-37" fmla="*/ 1878595 w 3231726"/>
              <a:gd name="connsiteY3-38" fmla="*/ 1848839 h 2390617"/>
              <a:gd name="connsiteX4-39" fmla="*/ 2291911 w 3231726"/>
              <a:gd name="connsiteY4-40" fmla="*/ 2390617 h 2390617"/>
              <a:gd name="connsiteX5-41" fmla="*/ 1519711 w 3231726"/>
              <a:gd name="connsiteY5-42" fmla="*/ 1836001 h 2390617"/>
              <a:gd name="connsiteX6-43" fmla="*/ 0 w 3231726"/>
              <a:gd name="connsiteY6-44" fmla="*/ 1836000 h 2390617"/>
              <a:gd name="connsiteX7-45" fmla="*/ 0 w 3231726"/>
              <a:gd name="connsiteY7-46" fmla="*/ 0 h 2390617"/>
              <a:gd name="connsiteX0-47" fmla="*/ 0 w 3231726"/>
              <a:gd name="connsiteY0-48" fmla="*/ 0 h 2390617"/>
              <a:gd name="connsiteX1-49" fmla="*/ 3231726 w 3231726"/>
              <a:gd name="connsiteY1-50" fmla="*/ 0 h 2390617"/>
              <a:gd name="connsiteX2-51" fmla="*/ 3231726 w 3231726"/>
              <a:gd name="connsiteY2-52" fmla="*/ 1836000 h 2390617"/>
              <a:gd name="connsiteX3-53" fmla="*/ 1878595 w 3231726"/>
              <a:gd name="connsiteY3-54" fmla="*/ 1848839 h 2390617"/>
              <a:gd name="connsiteX4-55" fmla="*/ 1420628 w 3231726"/>
              <a:gd name="connsiteY4-56" fmla="*/ 2390617 h 2390617"/>
              <a:gd name="connsiteX5-57" fmla="*/ 1519711 w 3231726"/>
              <a:gd name="connsiteY5-58" fmla="*/ 1836001 h 2390617"/>
              <a:gd name="connsiteX6-59" fmla="*/ 0 w 3231726"/>
              <a:gd name="connsiteY6-60" fmla="*/ 1836000 h 2390617"/>
              <a:gd name="connsiteX7-61" fmla="*/ 0 w 3231726"/>
              <a:gd name="connsiteY7-62" fmla="*/ 0 h 2390617"/>
              <a:gd name="connsiteX0-63" fmla="*/ 0 w 3231726"/>
              <a:gd name="connsiteY0-64" fmla="*/ 0 h 2439320"/>
              <a:gd name="connsiteX1-65" fmla="*/ 3231726 w 3231726"/>
              <a:gd name="connsiteY1-66" fmla="*/ 0 h 2439320"/>
              <a:gd name="connsiteX2-67" fmla="*/ 3231726 w 3231726"/>
              <a:gd name="connsiteY2-68" fmla="*/ 1836000 h 2439320"/>
              <a:gd name="connsiteX3-69" fmla="*/ 1878595 w 3231726"/>
              <a:gd name="connsiteY3-70" fmla="*/ 1848839 h 2439320"/>
              <a:gd name="connsiteX4-71" fmla="*/ 1604056 w 3231726"/>
              <a:gd name="connsiteY4-72" fmla="*/ 2439320 h 2439320"/>
              <a:gd name="connsiteX5-73" fmla="*/ 1519711 w 3231726"/>
              <a:gd name="connsiteY5-74" fmla="*/ 1836001 h 2439320"/>
              <a:gd name="connsiteX6-75" fmla="*/ 0 w 3231726"/>
              <a:gd name="connsiteY6-76" fmla="*/ 1836000 h 2439320"/>
              <a:gd name="connsiteX7-77" fmla="*/ 0 w 3231726"/>
              <a:gd name="connsiteY7-78" fmla="*/ 0 h 24393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29" y="connsiteY7-30"/>
              </a:cxn>
            </a:cxnLst>
            <a:rect l="l" t="t" r="r" b="b"/>
            <a:pathLst>
              <a:path w="3231726" h="2439320">
                <a:moveTo>
                  <a:pt x="0" y="0"/>
                </a:moveTo>
                <a:lnTo>
                  <a:pt x="3231726" y="0"/>
                </a:lnTo>
                <a:lnTo>
                  <a:pt x="3231726" y="1836000"/>
                </a:lnTo>
                <a:lnTo>
                  <a:pt x="1878595" y="1848839"/>
                </a:lnTo>
                <a:lnTo>
                  <a:pt x="1604056" y="2439320"/>
                </a:lnTo>
                <a:lnTo>
                  <a:pt x="1519711" y="1836001"/>
                </a:lnTo>
                <a:lnTo>
                  <a:pt x="0" y="1836000"/>
                </a:lnTo>
                <a:lnTo>
                  <a:pt x="0" y="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lIns="233528" rIns="133444" bIns="133444" rtlCol="0" anchor="ctr">
            <a:noAutofit/>
          </a:bodyPr>
          <a:p>
            <a:pPr algn="l">
              <a:lnSpc>
                <a:spcPct val="100000"/>
              </a:lnSpc>
            </a:pPr>
            <a:r>
              <a:rPr lang="zh-CN" altLang="en-US" sz="1400" kern="0" dirty="0">
                <a:ln>
                  <a:noFill/>
                  <a:prstDash val="sysDot"/>
                </a:ln>
                <a:solidFill>
                  <a:schemeClr val="lt1">
                    <a:lumMod val="100000"/>
                  </a:schemeClr>
                </a:solidFill>
                <a:latin typeface="+mn-ea"/>
                <a:cs typeface="+mn-ea"/>
              </a:rPr>
              <a:t>（1）VMI提高了供货速度，使得产品更快速地从供应商到达分销商和最终消费者手中，提升了整体供应链的响应速度。</a:t>
            </a:r>
            <a:endParaRPr lang="zh-CN" altLang="en-US" sz="1400" kern="0" dirty="0">
              <a:ln>
                <a:noFill/>
                <a:prstDash val="sysDot"/>
              </a:ln>
              <a:solidFill>
                <a:schemeClr val="lt1">
                  <a:lumMod val="100000"/>
                </a:schemeClr>
              </a:solidFill>
              <a:latin typeface="+mn-ea"/>
              <a:cs typeface="+mn-ea"/>
            </a:endParaRPr>
          </a:p>
        </p:txBody>
      </p:sp>
      <p:sp>
        <p:nvSpPr>
          <p:cNvPr id="27" name="任意多边形: 形状 13"/>
          <p:cNvSpPr/>
          <p:nvPr>
            <p:custDataLst>
              <p:tags r:id="rId5"/>
            </p:custDataLst>
          </p:nvPr>
        </p:nvSpPr>
        <p:spPr>
          <a:xfrm>
            <a:off x="200660" y="3507105"/>
            <a:ext cx="3536950" cy="1125220"/>
          </a:xfrm>
          <a:custGeom>
            <a:avLst/>
            <a:gdLst>
              <a:gd name="connsiteX0" fmla="*/ 0 w 3480888"/>
              <a:gd name="connsiteY0" fmla="*/ 0 h 1533525"/>
              <a:gd name="connsiteX1" fmla="*/ 3149648 w 3480888"/>
              <a:gd name="connsiteY1" fmla="*/ 0 h 1533525"/>
              <a:gd name="connsiteX2" fmla="*/ 3149648 w 3480888"/>
              <a:gd name="connsiteY2" fmla="*/ 823081 h 1533525"/>
              <a:gd name="connsiteX3" fmla="*/ 3480888 w 3480888"/>
              <a:gd name="connsiteY3" fmla="*/ 914457 h 1533525"/>
              <a:gd name="connsiteX4" fmla="*/ 3149648 w 3480888"/>
              <a:gd name="connsiteY4" fmla="*/ 1120562 h 1533525"/>
              <a:gd name="connsiteX5" fmla="*/ 3149648 w 3480888"/>
              <a:gd name="connsiteY5" fmla="*/ 1533525 h 1533525"/>
              <a:gd name="connsiteX6" fmla="*/ 0 w 3480888"/>
              <a:gd name="connsiteY6" fmla="*/ 1533525 h 1533525"/>
              <a:gd name="connsiteX0-1" fmla="*/ 0 w 3474538"/>
              <a:gd name="connsiteY0-2" fmla="*/ 0 h 1533525"/>
              <a:gd name="connsiteX1-3" fmla="*/ 3149648 w 3474538"/>
              <a:gd name="connsiteY1-4" fmla="*/ 0 h 1533525"/>
              <a:gd name="connsiteX2-5" fmla="*/ 3149648 w 3474538"/>
              <a:gd name="connsiteY2-6" fmla="*/ 823081 h 1533525"/>
              <a:gd name="connsiteX3-7" fmla="*/ 3474538 w 3474538"/>
              <a:gd name="connsiteY3-8" fmla="*/ 958907 h 1533525"/>
              <a:gd name="connsiteX4-9" fmla="*/ 3149648 w 3474538"/>
              <a:gd name="connsiteY4-10" fmla="*/ 1120562 h 1533525"/>
              <a:gd name="connsiteX5-11" fmla="*/ 3149648 w 3474538"/>
              <a:gd name="connsiteY5-12" fmla="*/ 1533525 h 1533525"/>
              <a:gd name="connsiteX6-13" fmla="*/ 0 w 3474538"/>
              <a:gd name="connsiteY6-14" fmla="*/ 1533525 h 1533525"/>
              <a:gd name="connsiteX7" fmla="*/ 0 w 3474538"/>
              <a:gd name="connsiteY7" fmla="*/ 0 h 1533525"/>
              <a:gd name="connsiteX0-15" fmla="*/ 0 w 3474538"/>
              <a:gd name="connsiteY0-16" fmla="*/ 0 h 1533525"/>
              <a:gd name="connsiteX1-17" fmla="*/ 3149648 w 3474538"/>
              <a:gd name="connsiteY1-18" fmla="*/ 0 h 1533525"/>
              <a:gd name="connsiteX2-19" fmla="*/ 3149648 w 3474538"/>
              <a:gd name="connsiteY2-20" fmla="*/ 823081 h 1533525"/>
              <a:gd name="connsiteX3-21" fmla="*/ 3474538 w 3474538"/>
              <a:gd name="connsiteY3-22" fmla="*/ 1157079 h 1533525"/>
              <a:gd name="connsiteX4-23" fmla="*/ 3149648 w 3474538"/>
              <a:gd name="connsiteY4-24" fmla="*/ 1120562 h 1533525"/>
              <a:gd name="connsiteX5-25" fmla="*/ 3149648 w 3474538"/>
              <a:gd name="connsiteY5-26" fmla="*/ 1533525 h 1533525"/>
              <a:gd name="connsiteX6-27" fmla="*/ 0 w 3474538"/>
              <a:gd name="connsiteY6-28" fmla="*/ 1533525 h 1533525"/>
              <a:gd name="connsiteX7-29" fmla="*/ 0 w 3474538"/>
              <a:gd name="connsiteY7-30" fmla="*/ 0 h 153352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29" y="connsiteY7-30"/>
              </a:cxn>
            </a:cxnLst>
            <a:rect l="l" t="t" r="r" b="b"/>
            <a:pathLst>
              <a:path w="3474538" h="1533525">
                <a:moveTo>
                  <a:pt x="0" y="0"/>
                </a:moveTo>
                <a:lnTo>
                  <a:pt x="3149648" y="0"/>
                </a:lnTo>
                <a:lnTo>
                  <a:pt x="3149648" y="823081"/>
                </a:lnTo>
                <a:lnTo>
                  <a:pt x="3474538" y="1157079"/>
                </a:lnTo>
                <a:lnTo>
                  <a:pt x="3149648" y="1120562"/>
                </a:lnTo>
                <a:lnTo>
                  <a:pt x="3149648" y="1533525"/>
                </a:lnTo>
                <a:lnTo>
                  <a:pt x="0" y="1533525"/>
                </a:lnTo>
                <a:lnTo>
                  <a:pt x="0" y="0"/>
                </a:lnTo>
                <a:close/>
              </a:path>
            </a:pathLst>
          </a:custGeom>
          <a:solidFill>
            <a:schemeClr val="accent1"/>
          </a:solidFill>
          <a:ln w="15875">
            <a:noFill/>
          </a:ln>
        </p:spPr>
        <p:style>
          <a:lnRef idx="2">
            <a:schemeClr val="accent1">
              <a:shade val="15000"/>
            </a:schemeClr>
          </a:lnRef>
          <a:fillRef idx="1">
            <a:schemeClr val="accent1"/>
          </a:fillRef>
          <a:effectRef idx="0">
            <a:schemeClr val="accent1"/>
          </a:effectRef>
          <a:fontRef idx="minor">
            <a:schemeClr val="lt1"/>
          </a:fontRef>
        </p:style>
        <p:txBody>
          <a:bodyPr wrap="square" lIns="400334" tIns="266889" rIns="733946" rtlCol="0" anchor="ctr">
            <a:noAutofit/>
          </a:bodyPr>
          <a:p>
            <a:pPr algn="l"/>
            <a:r>
              <a:rPr lang="zh-CN" altLang="en-US" sz="1485" kern="0" dirty="0">
                <a:ln>
                  <a:noFill/>
                  <a:prstDash val="sysDot"/>
                </a:ln>
                <a:solidFill>
                  <a:schemeClr val="lt1">
                    <a:lumMod val="100000"/>
                  </a:schemeClr>
                </a:solidFill>
                <a:latin typeface="+mn-ea"/>
                <a:cs typeface="+mn-ea"/>
              </a:rPr>
              <a:t>（2）VMI能够减少缺货，通过及时而准确的库存管理，确保产品始终可供应，提高了产品的可及性。</a:t>
            </a:r>
            <a:endParaRPr lang="zh-CN" altLang="en-US" sz="1485" kern="0" dirty="0">
              <a:ln>
                <a:noFill/>
                <a:prstDash val="sysDot"/>
              </a:ln>
              <a:solidFill>
                <a:schemeClr val="lt1">
                  <a:lumMod val="100000"/>
                </a:schemeClr>
              </a:solidFill>
              <a:latin typeface="+mn-ea"/>
              <a:cs typeface="+mn-ea"/>
            </a:endParaRPr>
          </a:p>
        </p:txBody>
      </p:sp>
      <p:sp>
        <p:nvSpPr>
          <p:cNvPr id="28" name="任意多边形: 形状 9"/>
          <p:cNvSpPr/>
          <p:nvPr>
            <p:custDataLst>
              <p:tags r:id="rId6"/>
            </p:custDataLst>
          </p:nvPr>
        </p:nvSpPr>
        <p:spPr>
          <a:xfrm>
            <a:off x="468663" y="4996255"/>
            <a:ext cx="3346805" cy="1008740"/>
          </a:xfrm>
          <a:custGeom>
            <a:avLst/>
            <a:gdLst>
              <a:gd name="connsiteX0" fmla="*/ 0 w 3480888"/>
              <a:gd name="connsiteY0" fmla="*/ 0 h 1533525"/>
              <a:gd name="connsiteX1" fmla="*/ 3149648 w 3480888"/>
              <a:gd name="connsiteY1" fmla="*/ 0 h 1533525"/>
              <a:gd name="connsiteX2" fmla="*/ 3149648 w 3480888"/>
              <a:gd name="connsiteY2" fmla="*/ 823081 h 1533525"/>
              <a:gd name="connsiteX3" fmla="*/ 3480888 w 3480888"/>
              <a:gd name="connsiteY3" fmla="*/ 914457 h 1533525"/>
              <a:gd name="connsiteX4" fmla="*/ 3149648 w 3480888"/>
              <a:gd name="connsiteY4" fmla="*/ 1120562 h 1533525"/>
              <a:gd name="connsiteX5" fmla="*/ 3149648 w 3480888"/>
              <a:gd name="connsiteY5" fmla="*/ 1533525 h 1533525"/>
              <a:gd name="connsiteX6" fmla="*/ 0 w 3480888"/>
              <a:gd name="connsiteY6" fmla="*/ 1533525 h 1533525"/>
              <a:gd name="connsiteX0-1" fmla="*/ 0 w 3474538"/>
              <a:gd name="connsiteY0-2" fmla="*/ 0 h 1533525"/>
              <a:gd name="connsiteX1-3" fmla="*/ 3149648 w 3474538"/>
              <a:gd name="connsiteY1-4" fmla="*/ 0 h 1533525"/>
              <a:gd name="connsiteX2-5" fmla="*/ 3149648 w 3474538"/>
              <a:gd name="connsiteY2-6" fmla="*/ 823081 h 1533525"/>
              <a:gd name="connsiteX3-7" fmla="*/ 3474538 w 3474538"/>
              <a:gd name="connsiteY3-8" fmla="*/ 958907 h 1533525"/>
              <a:gd name="connsiteX4-9" fmla="*/ 3149648 w 3474538"/>
              <a:gd name="connsiteY4-10" fmla="*/ 1120562 h 1533525"/>
              <a:gd name="connsiteX5-11" fmla="*/ 3149648 w 3474538"/>
              <a:gd name="connsiteY5-12" fmla="*/ 1533525 h 1533525"/>
              <a:gd name="connsiteX6-13" fmla="*/ 0 w 3474538"/>
              <a:gd name="connsiteY6-14" fmla="*/ 1533525 h 1533525"/>
              <a:gd name="connsiteX7" fmla="*/ 0 w 3474538"/>
              <a:gd name="connsiteY7" fmla="*/ 0 h 1533525"/>
              <a:gd name="connsiteX0-15" fmla="*/ 0 w 3485890"/>
              <a:gd name="connsiteY0-16" fmla="*/ 0 h 1533525"/>
              <a:gd name="connsiteX1-17" fmla="*/ 3149648 w 3485890"/>
              <a:gd name="connsiteY1-18" fmla="*/ 0 h 1533525"/>
              <a:gd name="connsiteX2-19" fmla="*/ 3149648 w 3485890"/>
              <a:gd name="connsiteY2-20" fmla="*/ 823081 h 1533525"/>
              <a:gd name="connsiteX3-21" fmla="*/ 3485890 w 3485890"/>
              <a:gd name="connsiteY3-22" fmla="*/ 682983 h 1533525"/>
              <a:gd name="connsiteX4-23" fmla="*/ 3149648 w 3485890"/>
              <a:gd name="connsiteY4-24" fmla="*/ 1120562 h 1533525"/>
              <a:gd name="connsiteX5-25" fmla="*/ 3149648 w 3485890"/>
              <a:gd name="connsiteY5-26" fmla="*/ 1533525 h 1533525"/>
              <a:gd name="connsiteX6-27" fmla="*/ 0 w 3485890"/>
              <a:gd name="connsiteY6-28" fmla="*/ 1533525 h 1533525"/>
              <a:gd name="connsiteX7-29" fmla="*/ 0 w 3485890"/>
              <a:gd name="connsiteY7-30" fmla="*/ 0 h 153352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29" y="connsiteY7-30"/>
              </a:cxn>
            </a:cxnLst>
            <a:rect l="l" t="t" r="r" b="b"/>
            <a:pathLst>
              <a:path w="3485890" h="1533525">
                <a:moveTo>
                  <a:pt x="0" y="0"/>
                </a:moveTo>
                <a:lnTo>
                  <a:pt x="3149648" y="0"/>
                </a:lnTo>
                <a:lnTo>
                  <a:pt x="3149648" y="823081"/>
                </a:lnTo>
                <a:lnTo>
                  <a:pt x="3485890" y="682983"/>
                </a:lnTo>
                <a:lnTo>
                  <a:pt x="3149648" y="1120562"/>
                </a:lnTo>
                <a:lnTo>
                  <a:pt x="3149648" y="1533525"/>
                </a:lnTo>
                <a:lnTo>
                  <a:pt x="0" y="1533525"/>
                </a:lnTo>
                <a:lnTo>
                  <a:pt x="0" y="0"/>
                </a:lnTo>
                <a:close/>
              </a:path>
            </a:pathLst>
          </a:custGeom>
          <a:solidFill>
            <a:schemeClr val="accent1"/>
          </a:solidFill>
          <a:ln w="15875">
            <a:noFill/>
          </a:ln>
        </p:spPr>
        <p:style>
          <a:lnRef idx="2">
            <a:schemeClr val="accent1">
              <a:shade val="15000"/>
            </a:schemeClr>
          </a:lnRef>
          <a:fillRef idx="1">
            <a:schemeClr val="accent1"/>
          </a:fillRef>
          <a:effectRef idx="0">
            <a:schemeClr val="accent1"/>
          </a:effectRef>
          <a:fontRef idx="minor">
            <a:schemeClr val="lt1"/>
          </a:fontRef>
        </p:style>
        <p:txBody>
          <a:bodyPr wrap="square" lIns="100083" tIns="266889" rIns="433695" rtlCol="0" anchor="ctr">
            <a:noAutofit/>
          </a:bodyPr>
          <a:p>
            <a:pPr algn="l"/>
            <a:r>
              <a:rPr lang="zh-CN" altLang="en-US" sz="1485" kern="0" dirty="0">
                <a:ln>
                  <a:noFill/>
                  <a:prstDash val="sysDot"/>
                </a:ln>
                <a:solidFill>
                  <a:schemeClr val="lt1">
                    <a:lumMod val="100000"/>
                  </a:schemeClr>
                </a:solidFill>
                <a:latin typeface="+mn-ea"/>
                <a:cs typeface="+mn-ea"/>
              </a:rPr>
              <a:t>（3）VMI模式降低了分销商的库存水平，减少了库存持有成本，提高了库存周转效率。</a:t>
            </a:r>
            <a:endParaRPr lang="zh-CN" altLang="en-US" sz="1485" kern="0" dirty="0">
              <a:ln>
                <a:noFill/>
                <a:prstDash val="sysDot"/>
              </a:ln>
              <a:solidFill>
                <a:schemeClr val="lt1">
                  <a:lumMod val="100000"/>
                </a:schemeClr>
              </a:solidFill>
              <a:latin typeface="+mn-ea"/>
              <a:cs typeface="+mn-ea"/>
            </a:endParaRPr>
          </a:p>
        </p:txBody>
      </p:sp>
      <p:sp>
        <p:nvSpPr>
          <p:cNvPr id="29" name="任意多边形: 形状 22"/>
          <p:cNvSpPr/>
          <p:nvPr>
            <p:custDataLst>
              <p:tags r:id="rId7"/>
            </p:custDataLst>
          </p:nvPr>
        </p:nvSpPr>
        <p:spPr>
          <a:xfrm flipH="1">
            <a:off x="5383438" y="3509819"/>
            <a:ext cx="3396091" cy="1080826"/>
          </a:xfrm>
          <a:custGeom>
            <a:avLst/>
            <a:gdLst>
              <a:gd name="connsiteX0" fmla="*/ 0 w 3480888"/>
              <a:gd name="connsiteY0" fmla="*/ 0 h 1533525"/>
              <a:gd name="connsiteX1" fmla="*/ 3149648 w 3480888"/>
              <a:gd name="connsiteY1" fmla="*/ 0 h 1533525"/>
              <a:gd name="connsiteX2" fmla="*/ 3149648 w 3480888"/>
              <a:gd name="connsiteY2" fmla="*/ 823081 h 1533525"/>
              <a:gd name="connsiteX3" fmla="*/ 3480888 w 3480888"/>
              <a:gd name="connsiteY3" fmla="*/ 914457 h 1533525"/>
              <a:gd name="connsiteX4" fmla="*/ 3149648 w 3480888"/>
              <a:gd name="connsiteY4" fmla="*/ 1120562 h 1533525"/>
              <a:gd name="connsiteX5" fmla="*/ 3149648 w 3480888"/>
              <a:gd name="connsiteY5" fmla="*/ 1533525 h 1533525"/>
              <a:gd name="connsiteX6" fmla="*/ 0 w 3480888"/>
              <a:gd name="connsiteY6" fmla="*/ 1533525 h 1533525"/>
              <a:gd name="connsiteX0-1" fmla="*/ 0 w 3474538"/>
              <a:gd name="connsiteY0-2" fmla="*/ 0 h 1533525"/>
              <a:gd name="connsiteX1-3" fmla="*/ 3149648 w 3474538"/>
              <a:gd name="connsiteY1-4" fmla="*/ 0 h 1533525"/>
              <a:gd name="connsiteX2-5" fmla="*/ 3149648 w 3474538"/>
              <a:gd name="connsiteY2-6" fmla="*/ 823081 h 1533525"/>
              <a:gd name="connsiteX3-7" fmla="*/ 3474538 w 3474538"/>
              <a:gd name="connsiteY3-8" fmla="*/ 958907 h 1533525"/>
              <a:gd name="connsiteX4-9" fmla="*/ 3149648 w 3474538"/>
              <a:gd name="connsiteY4-10" fmla="*/ 1120562 h 1533525"/>
              <a:gd name="connsiteX5-11" fmla="*/ 3149648 w 3474538"/>
              <a:gd name="connsiteY5-12" fmla="*/ 1533525 h 1533525"/>
              <a:gd name="connsiteX6-13" fmla="*/ 0 w 3474538"/>
              <a:gd name="connsiteY6-14" fmla="*/ 1533525 h 1533525"/>
              <a:gd name="connsiteX7" fmla="*/ 0 w 3474538"/>
              <a:gd name="connsiteY7" fmla="*/ 0 h 1533525"/>
              <a:gd name="connsiteX0-15" fmla="*/ 0 w 3474538"/>
              <a:gd name="connsiteY0-16" fmla="*/ 0 h 1533525"/>
              <a:gd name="connsiteX1-17" fmla="*/ 3149648 w 3474538"/>
              <a:gd name="connsiteY1-18" fmla="*/ 0 h 1533525"/>
              <a:gd name="connsiteX2-19" fmla="*/ 3149648 w 3474538"/>
              <a:gd name="connsiteY2-20" fmla="*/ 823081 h 1533525"/>
              <a:gd name="connsiteX3-21" fmla="*/ 3474538 w 3474538"/>
              <a:gd name="connsiteY3-22" fmla="*/ 1157079 h 1533525"/>
              <a:gd name="connsiteX4-23" fmla="*/ 3149648 w 3474538"/>
              <a:gd name="connsiteY4-24" fmla="*/ 1120562 h 1533525"/>
              <a:gd name="connsiteX5-25" fmla="*/ 3149648 w 3474538"/>
              <a:gd name="connsiteY5-26" fmla="*/ 1533525 h 1533525"/>
              <a:gd name="connsiteX6-27" fmla="*/ 0 w 3474538"/>
              <a:gd name="connsiteY6-28" fmla="*/ 1533525 h 1533525"/>
              <a:gd name="connsiteX7-29" fmla="*/ 0 w 3474538"/>
              <a:gd name="connsiteY7-30" fmla="*/ 0 h 153352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29" y="connsiteY7-30"/>
              </a:cxn>
            </a:cxnLst>
            <a:rect l="l" t="t" r="r" b="b"/>
            <a:pathLst>
              <a:path w="3474538" h="1533525">
                <a:moveTo>
                  <a:pt x="0" y="0"/>
                </a:moveTo>
                <a:lnTo>
                  <a:pt x="3149648" y="0"/>
                </a:lnTo>
                <a:lnTo>
                  <a:pt x="3149648" y="823081"/>
                </a:lnTo>
                <a:lnTo>
                  <a:pt x="3474538" y="1157079"/>
                </a:lnTo>
                <a:lnTo>
                  <a:pt x="3149648" y="1120562"/>
                </a:lnTo>
                <a:lnTo>
                  <a:pt x="3149648" y="1533525"/>
                </a:lnTo>
                <a:lnTo>
                  <a:pt x="0" y="1533525"/>
                </a:lnTo>
                <a:lnTo>
                  <a:pt x="0" y="0"/>
                </a:lnTo>
                <a:close/>
              </a:path>
            </a:pathLst>
          </a:custGeom>
          <a:solidFill>
            <a:schemeClr val="accent1"/>
          </a:solidFill>
          <a:ln w="15875">
            <a:noFill/>
          </a:ln>
        </p:spPr>
        <p:style>
          <a:lnRef idx="2">
            <a:schemeClr val="accent1">
              <a:shade val="15000"/>
            </a:schemeClr>
          </a:lnRef>
          <a:fillRef idx="1">
            <a:schemeClr val="accent1"/>
          </a:fillRef>
          <a:effectRef idx="0">
            <a:schemeClr val="accent1"/>
          </a:effectRef>
          <a:fontRef idx="minor">
            <a:schemeClr val="lt1"/>
          </a:fontRef>
        </p:style>
        <p:txBody>
          <a:bodyPr wrap="square" lIns="467057" tIns="233528" rIns="133444" rtlCol="0" anchor="ctr">
            <a:noAutofit/>
          </a:bodyPr>
          <a:p>
            <a:pPr algn="l"/>
            <a:r>
              <a:rPr lang="zh-CN" altLang="en-US" sz="1485" kern="0" dirty="0">
                <a:ln>
                  <a:noFill/>
                  <a:prstDash val="sysDot"/>
                </a:ln>
                <a:solidFill>
                  <a:schemeClr val="lt1">
                    <a:lumMod val="100000"/>
                  </a:schemeClr>
                </a:solidFill>
                <a:latin typeface="+mn-ea"/>
                <a:cs typeface="+mn-ea"/>
              </a:rPr>
              <a:t>（4）将计划和订货工作转移给供应商，降低了分销商的运营费用，使其能够更专注于销售和市场推广。</a:t>
            </a:r>
            <a:endParaRPr lang="zh-CN" altLang="en-US" sz="1485" kern="0" dirty="0">
              <a:ln>
                <a:noFill/>
                <a:prstDash val="sysDot"/>
              </a:ln>
              <a:solidFill>
                <a:schemeClr val="lt1">
                  <a:lumMod val="100000"/>
                </a:schemeClr>
              </a:solidFill>
              <a:latin typeface="+mn-ea"/>
              <a:cs typeface="+mn-ea"/>
            </a:endParaRPr>
          </a:p>
        </p:txBody>
      </p:sp>
      <p:sp>
        <p:nvSpPr>
          <p:cNvPr id="30" name="任意多边形: 形状 24"/>
          <p:cNvSpPr/>
          <p:nvPr>
            <p:custDataLst>
              <p:tags r:id="rId8"/>
            </p:custDataLst>
          </p:nvPr>
        </p:nvSpPr>
        <p:spPr>
          <a:xfrm flipH="1">
            <a:off x="5147467" y="5005082"/>
            <a:ext cx="3364541" cy="1008740"/>
          </a:xfrm>
          <a:custGeom>
            <a:avLst/>
            <a:gdLst>
              <a:gd name="connsiteX0" fmla="*/ 0 w 3480888"/>
              <a:gd name="connsiteY0" fmla="*/ 0 h 1533525"/>
              <a:gd name="connsiteX1" fmla="*/ 3149648 w 3480888"/>
              <a:gd name="connsiteY1" fmla="*/ 0 h 1533525"/>
              <a:gd name="connsiteX2" fmla="*/ 3149648 w 3480888"/>
              <a:gd name="connsiteY2" fmla="*/ 823081 h 1533525"/>
              <a:gd name="connsiteX3" fmla="*/ 3480888 w 3480888"/>
              <a:gd name="connsiteY3" fmla="*/ 914457 h 1533525"/>
              <a:gd name="connsiteX4" fmla="*/ 3149648 w 3480888"/>
              <a:gd name="connsiteY4" fmla="*/ 1120562 h 1533525"/>
              <a:gd name="connsiteX5" fmla="*/ 3149648 w 3480888"/>
              <a:gd name="connsiteY5" fmla="*/ 1533525 h 1533525"/>
              <a:gd name="connsiteX6" fmla="*/ 0 w 3480888"/>
              <a:gd name="connsiteY6" fmla="*/ 1533525 h 1533525"/>
              <a:gd name="connsiteX0-1" fmla="*/ 0 w 3474538"/>
              <a:gd name="connsiteY0-2" fmla="*/ 0 h 1533525"/>
              <a:gd name="connsiteX1-3" fmla="*/ 3149648 w 3474538"/>
              <a:gd name="connsiteY1-4" fmla="*/ 0 h 1533525"/>
              <a:gd name="connsiteX2-5" fmla="*/ 3149648 w 3474538"/>
              <a:gd name="connsiteY2-6" fmla="*/ 823081 h 1533525"/>
              <a:gd name="connsiteX3-7" fmla="*/ 3474538 w 3474538"/>
              <a:gd name="connsiteY3-8" fmla="*/ 958907 h 1533525"/>
              <a:gd name="connsiteX4-9" fmla="*/ 3149648 w 3474538"/>
              <a:gd name="connsiteY4-10" fmla="*/ 1120562 h 1533525"/>
              <a:gd name="connsiteX5-11" fmla="*/ 3149648 w 3474538"/>
              <a:gd name="connsiteY5-12" fmla="*/ 1533525 h 1533525"/>
              <a:gd name="connsiteX6-13" fmla="*/ 0 w 3474538"/>
              <a:gd name="connsiteY6-14" fmla="*/ 1533525 h 1533525"/>
              <a:gd name="connsiteX7" fmla="*/ 0 w 3474538"/>
              <a:gd name="connsiteY7" fmla="*/ 0 h 1533525"/>
              <a:gd name="connsiteX0-15" fmla="*/ 0 w 3485890"/>
              <a:gd name="connsiteY0-16" fmla="*/ 0 h 1533525"/>
              <a:gd name="connsiteX1-17" fmla="*/ 3149648 w 3485890"/>
              <a:gd name="connsiteY1-18" fmla="*/ 0 h 1533525"/>
              <a:gd name="connsiteX2-19" fmla="*/ 3149648 w 3485890"/>
              <a:gd name="connsiteY2-20" fmla="*/ 823081 h 1533525"/>
              <a:gd name="connsiteX3-21" fmla="*/ 3485890 w 3485890"/>
              <a:gd name="connsiteY3-22" fmla="*/ 682983 h 1533525"/>
              <a:gd name="connsiteX4-23" fmla="*/ 3149648 w 3485890"/>
              <a:gd name="connsiteY4-24" fmla="*/ 1120562 h 1533525"/>
              <a:gd name="connsiteX5-25" fmla="*/ 3149648 w 3485890"/>
              <a:gd name="connsiteY5-26" fmla="*/ 1533525 h 1533525"/>
              <a:gd name="connsiteX6-27" fmla="*/ 0 w 3485890"/>
              <a:gd name="connsiteY6-28" fmla="*/ 1533525 h 1533525"/>
              <a:gd name="connsiteX7-29" fmla="*/ 0 w 3485890"/>
              <a:gd name="connsiteY7-30" fmla="*/ 0 h 153352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29" y="connsiteY7-30"/>
              </a:cxn>
            </a:cxnLst>
            <a:rect l="l" t="t" r="r" b="b"/>
            <a:pathLst>
              <a:path w="3485890" h="1533525">
                <a:moveTo>
                  <a:pt x="0" y="0"/>
                </a:moveTo>
                <a:lnTo>
                  <a:pt x="3149648" y="0"/>
                </a:lnTo>
                <a:lnTo>
                  <a:pt x="3149648" y="823081"/>
                </a:lnTo>
                <a:lnTo>
                  <a:pt x="3485890" y="682983"/>
                </a:lnTo>
                <a:lnTo>
                  <a:pt x="3149648" y="1120562"/>
                </a:lnTo>
                <a:lnTo>
                  <a:pt x="3149648" y="1533525"/>
                </a:lnTo>
                <a:lnTo>
                  <a:pt x="0" y="1533525"/>
                </a:lnTo>
                <a:lnTo>
                  <a:pt x="0" y="0"/>
                </a:lnTo>
                <a:close/>
              </a:path>
            </a:pathLst>
          </a:custGeom>
          <a:solidFill>
            <a:schemeClr val="accent2"/>
          </a:solidFill>
          <a:ln w="15875">
            <a:noFill/>
          </a:ln>
        </p:spPr>
        <p:style>
          <a:lnRef idx="2">
            <a:schemeClr val="accent1">
              <a:shade val="15000"/>
            </a:schemeClr>
          </a:lnRef>
          <a:fillRef idx="1">
            <a:schemeClr val="accent1"/>
          </a:fillRef>
          <a:effectRef idx="0">
            <a:schemeClr val="accent1"/>
          </a:effectRef>
          <a:fontRef idx="minor">
            <a:schemeClr val="lt1"/>
          </a:fontRef>
        </p:style>
        <p:txBody>
          <a:bodyPr wrap="square" lIns="467057" tIns="233528" rIns="133444" rtlCol="0" anchor="ctr">
            <a:noAutofit/>
          </a:bodyPr>
          <a:p>
            <a:pPr algn="l"/>
            <a:r>
              <a:rPr lang="zh-CN" altLang="en-US" sz="1485" kern="0" dirty="0">
                <a:ln>
                  <a:noFill/>
                  <a:prstDash val="sysDot"/>
                </a:ln>
                <a:solidFill>
                  <a:schemeClr val="lt1">
                    <a:lumMod val="100000"/>
                  </a:schemeClr>
                </a:solidFill>
                <a:latin typeface="+mn-ea"/>
                <a:cs typeface="+mn-ea"/>
              </a:rPr>
              <a:t>（5）VMI确保在恰当的时间适量补货，提升了总体物流绩效。</a:t>
            </a:r>
            <a:endParaRPr lang="zh-CN" altLang="en-US" sz="1485" kern="0" dirty="0">
              <a:ln>
                <a:noFill/>
                <a:prstDash val="sysDot"/>
              </a:ln>
              <a:solidFill>
                <a:schemeClr val="lt1">
                  <a:lumMod val="100000"/>
                </a:schemeClr>
              </a:solidFill>
              <a:latin typeface="+mn-ea"/>
              <a:cs typeface="+mn-ea"/>
            </a:endParaRPr>
          </a:p>
        </p:txBody>
      </p:sp>
      <p:sp>
        <p:nvSpPr>
          <p:cNvPr id="31" name="图片 7" descr="343439383331313b343532303032333bc6f3d2b5bcf2bde9"/>
          <p:cNvSpPr/>
          <p:nvPr>
            <p:custDataLst>
              <p:tags r:id="rId9"/>
            </p:custDataLst>
          </p:nvPr>
        </p:nvSpPr>
        <p:spPr>
          <a:xfrm>
            <a:off x="4216532" y="4169476"/>
            <a:ext cx="600502" cy="600502"/>
          </a:xfrm>
          <a:custGeom>
            <a:avLst/>
            <a:gdLst>
              <a:gd name="connsiteX0" fmla="*/ 625851 w 648000"/>
              <a:gd name="connsiteY0" fmla="*/ 601551 h 648000"/>
              <a:gd name="connsiteX1" fmla="*/ 648114 w 648000"/>
              <a:gd name="connsiteY1" fmla="*/ 625851 h 648000"/>
              <a:gd name="connsiteX2" fmla="*/ 625851 w 648000"/>
              <a:gd name="connsiteY2" fmla="*/ 648114 h 648000"/>
              <a:gd name="connsiteX3" fmla="*/ 22331 w 648000"/>
              <a:gd name="connsiteY3" fmla="*/ 648114 h 648000"/>
              <a:gd name="connsiteX4" fmla="*/ 114 w 648000"/>
              <a:gd name="connsiteY4" fmla="*/ 623814 h 648000"/>
              <a:gd name="connsiteX5" fmla="*/ 22377 w 648000"/>
              <a:gd name="connsiteY5" fmla="*/ 601551 h 648000"/>
              <a:gd name="connsiteX6" fmla="*/ 56814 w 648000"/>
              <a:gd name="connsiteY6" fmla="*/ 601551 h 648000"/>
              <a:gd name="connsiteX7" fmla="*/ 56814 w 648000"/>
              <a:gd name="connsiteY7" fmla="*/ 32514 h 648000"/>
              <a:gd name="connsiteX8" fmla="*/ 89214 w 648000"/>
              <a:gd name="connsiteY8" fmla="*/ 114 h 648000"/>
              <a:gd name="connsiteX9" fmla="*/ 386878 w 648000"/>
              <a:gd name="connsiteY9" fmla="*/ 114 h 648000"/>
              <a:gd name="connsiteX10" fmla="*/ 419278 w 648000"/>
              <a:gd name="connsiteY10" fmla="*/ 32514 h 648000"/>
              <a:gd name="connsiteX11" fmla="*/ 419278 w 648000"/>
              <a:gd name="connsiteY11" fmla="*/ 212751 h 648000"/>
              <a:gd name="connsiteX12" fmla="*/ 546887 w 648000"/>
              <a:gd name="connsiteY12" fmla="*/ 253251 h 648000"/>
              <a:gd name="connsiteX13" fmla="*/ 591414 w 648000"/>
              <a:gd name="connsiteY13" fmla="*/ 313978 h 648000"/>
              <a:gd name="connsiteX14" fmla="*/ 591414 w 648000"/>
              <a:gd name="connsiteY14" fmla="*/ 601551 h 648000"/>
              <a:gd name="connsiteX15" fmla="*/ 625851 w 648000"/>
              <a:gd name="connsiteY15" fmla="*/ 601551 h 648000"/>
              <a:gd name="connsiteX16" fmla="*/ 267414 w 648000"/>
              <a:gd name="connsiteY16" fmla="*/ 135731 h 648000"/>
              <a:gd name="connsiteX17" fmla="*/ 267414 w 648000"/>
              <a:gd name="connsiteY17" fmla="*/ 192431 h 648000"/>
              <a:gd name="connsiteX18" fmla="*/ 358551 w 648000"/>
              <a:gd name="connsiteY18" fmla="*/ 192431 h 648000"/>
              <a:gd name="connsiteX19" fmla="*/ 358551 w 648000"/>
              <a:gd name="connsiteY19" fmla="*/ 135777 h 648000"/>
              <a:gd name="connsiteX20" fmla="*/ 267414 w 648000"/>
              <a:gd name="connsiteY20" fmla="*/ 135777 h 648000"/>
              <a:gd name="connsiteX21" fmla="*/ 267414 w 648000"/>
              <a:gd name="connsiteY21" fmla="*/ 135777 h 648000"/>
              <a:gd name="connsiteX22" fmla="*/ 267414 w 648000"/>
              <a:gd name="connsiteY22" fmla="*/ 135731 h 648000"/>
              <a:gd name="connsiteX23" fmla="*/ 208678 w 648000"/>
              <a:gd name="connsiteY23" fmla="*/ 494168 h 648000"/>
              <a:gd name="connsiteX24" fmla="*/ 208678 w 648000"/>
              <a:gd name="connsiteY24" fmla="*/ 437514 h 648000"/>
              <a:gd name="connsiteX25" fmla="*/ 117587 w 648000"/>
              <a:gd name="connsiteY25" fmla="*/ 437514 h 648000"/>
              <a:gd name="connsiteX26" fmla="*/ 117587 w 648000"/>
              <a:gd name="connsiteY26" fmla="*/ 494214 h 648000"/>
              <a:gd name="connsiteX27" fmla="*/ 208678 w 648000"/>
              <a:gd name="connsiteY27" fmla="*/ 494214 h 648000"/>
              <a:gd name="connsiteX28" fmla="*/ 208678 w 648000"/>
              <a:gd name="connsiteY28" fmla="*/ 494214 h 648000"/>
              <a:gd name="connsiteX29" fmla="*/ 208678 w 648000"/>
              <a:gd name="connsiteY29" fmla="*/ 494168 h 648000"/>
              <a:gd name="connsiteX30" fmla="*/ 117587 w 648000"/>
              <a:gd name="connsiteY30" fmla="*/ 344341 h 648000"/>
              <a:gd name="connsiteX31" fmla="*/ 208678 w 648000"/>
              <a:gd name="connsiteY31" fmla="*/ 344341 h 648000"/>
              <a:gd name="connsiteX32" fmla="*/ 208678 w 648000"/>
              <a:gd name="connsiteY32" fmla="*/ 287687 h 648000"/>
              <a:gd name="connsiteX33" fmla="*/ 117587 w 648000"/>
              <a:gd name="connsiteY33" fmla="*/ 287687 h 648000"/>
              <a:gd name="connsiteX34" fmla="*/ 117587 w 648000"/>
              <a:gd name="connsiteY34" fmla="*/ 344434 h 648000"/>
              <a:gd name="connsiteX35" fmla="*/ 117587 w 648000"/>
              <a:gd name="connsiteY35" fmla="*/ 344341 h 648000"/>
              <a:gd name="connsiteX36" fmla="*/ 117587 w 648000"/>
              <a:gd name="connsiteY36" fmla="*/ 192524 h 648000"/>
              <a:gd name="connsiteX37" fmla="*/ 208678 w 648000"/>
              <a:gd name="connsiteY37" fmla="*/ 192524 h 648000"/>
              <a:gd name="connsiteX38" fmla="*/ 208678 w 648000"/>
              <a:gd name="connsiteY38" fmla="*/ 135731 h 648000"/>
              <a:gd name="connsiteX39" fmla="*/ 117587 w 648000"/>
              <a:gd name="connsiteY39" fmla="*/ 135731 h 648000"/>
              <a:gd name="connsiteX40" fmla="*/ 117587 w 648000"/>
              <a:gd name="connsiteY40" fmla="*/ 192431 h 648000"/>
              <a:gd name="connsiteX41" fmla="*/ 117587 w 648000"/>
              <a:gd name="connsiteY41" fmla="*/ 192524 h 648000"/>
              <a:gd name="connsiteX42" fmla="*/ 267414 w 648000"/>
              <a:gd name="connsiteY42" fmla="*/ 285651 h 648000"/>
              <a:gd name="connsiteX43" fmla="*/ 267414 w 648000"/>
              <a:gd name="connsiteY43" fmla="*/ 344387 h 648000"/>
              <a:gd name="connsiteX44" fmla="*/ 358551 w 648000"/>
              <a:gd name="connsiteY44" fmla="*/ 344387 h 648000"/>
              <a:gd name="connsiteX45" fmla="*/ 358551 w 648000"/>
              <a:gd name="connsiteY45" fmla="*/ 285604 h 648000"/>
              <a:gd name="connsiteX46" fmla="*/ 267414 w 648000"/>
              <a:gd name="connsiteY46" fmla="*/ 285604 h 648000"/>
              <a:gd name="connsiteX47" fmla="*/ 267414 w 648000"/>
              <a:gd name="connsiteY47" fmla="*/ 285604 h 648000"/>
              <a:gd name="connsiteX48" fmla="*/ 267414 w 648000"/>
              <a:gd name="connsiteY48" fmla="*/ 285651 h 648000"/>
              <a:gd name="connsiteX49" fmla="*/ 360587 w 648000"/>
              <a:gd name="connsiteY49" fmla="*/ 494214 h 648000"/>
              <a:gd name="connsiteX50" fmla="*/ 360587 w 648000"/>
              <a:gd name="connsiteY50" fmla="*/ 437514 h 648000"/>
              <a:gd name="connsiteX51" fmla="*/ 269404 w 648000"/>
              <a:gd name="connsiteY51" fmla="*/ 437514 h 648000"/>
              <a:gd name="connsiteX52" fmla="*/ 269404 w 648000"/>
              <a:gd name="connsiteY52" fmla="*/ 494214 h 648000"/>
              <a:gd name="connsiteX53" fmla="*/ 360587 w 648000"/>
              <a:gd name="connsiteY53" fmla="*/ 494214 h 648000"/>
              <a:gd name="connsiteX54" fmla="*/ 360587 w 648000"/>
              <a:gd name="connsiteY54" fmla="*/ 494214 h 648000"/>
              <a:gd name="connsiteX55" fmla="*/ 457787 w 648000"/>
              <a:gd name="connsiteY55" fmla="*/ 561051 h 648000"/>
              <a:gd name="connsiteX56" fmla="*/ 504351 w 648000"/>
              <a:gd name="connsiteY56" fmla="*/ 561051 h 648000"/>
              <a:gd name="connsiteX57" fmla="*/ 504351 w 648000"/>
              <a:gd name="connsiteY57" fmla="*/ 467878 h 648000"/>
              <a:gd name="connsiteX58" fmla="*/ 457787 w 648000"/>
              <a:gd name="connsiteY58" fmla="*/ 467878 h 648000"/>
              <a:gd name="connsiteX59" fmla="*/ 457787 w 648000"/>
              <a:gd name="connsiteY59" fmla="*/ 561051 h 648000"/>
              <a:gd name="connsiteX60" fmla="*/ 457787 w 648000"/>
              <a:gd name="connsiteY60" fmla="*/ 425387 h 648000"/>
              <a:gd name="connsiteX61" fmla="*/ 504351 w 648000"/>
              <a:gd name="connsiteY61" fmla="*/ 425387 h 648000"/>
              <a:gd name="connsiteX62" fmla="*/ 504351 w 648000"/>
              <a:gd name="connsiteY62" fmla="*/ 332214 h 648000"/>
              <a:gd name="connsiteX63" fmla="*/ 457787 w 648000"/>
              <a:gd name="connsiteY63" fmla="*/ 332214 h 648000"/>
              <a:gd name="connsiteX64" fmla="*/ 457787 w 648000"/>
              <a:gd name="connsiteY64" fmla="*/ 425387 h 64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648000" h="648000">
                <a:moveTo>
                  <a:pt x="625851" y="601551"/>
                </a:moveTo>
                <a:cubicBezTo>
                  <a:pt x="637978" y="601551"/>
                  <a:pt x="648114" y="611641"/>
                  <a:pt x="648114" y="625851"/>
                </a:cubicBezTo>
                <a:cubicBezTo>
                  <a:pt x="647989" y="638093"/>
                  <a:pt x="638093" y="647989"/>
                  <a:pt x="625851" y="648114"/>
                </a:cubicBezTo>
                <a:lnTo>
                  <a:pt x="22331" y="648114"/>
                </a:lnTo>
                <a:cubicBezTo>
                  <a:pt x="10297" y="648114"/>
                  <a:pt x="114" y="637978"/>
                  <a:pt x="114" y="623814"/>
                </a:cubicBezTo>
                <a:cubicBezTo>
                  <a:pt x="114" y="611641"/>
                  <a:pt x="10251" y="601551"/>
                  <a:pt x="22377" y="601551"/>
                </a:cubicBezTo>
                <a:lnTo>
                  <a:pt x="56814" y="601551"/>
                </a:lnTo>
                <a:lnTo>
                  <a:pt x="56814" y="32514"/>
                </a:lnTo>
                <a:cubicBezTo>
                  <a:pt x="56814" y="14277"/>
                  <a:pt x="70977" y="114"/>
                  <a:pt x="89214" y="114"/>
                </a:cubicBezTo>
                <a:lnTo>
                  <a:pt x="386878" y="114"/>
                </a:lnTo>
                <a:cubicBezTo>
                  <a:pt x="405114" y="114"/>
                  <a:pt x="419278" y="14277"/>
                  <a:pt x="419278" y="32514"/>
                </a:cubicBezTo>
                <a:lnTo>
                  <a:pt x="419278" y="212751"/>
                </a:lnTo>
                <a:lnTo>
                  <a:pt x="546887" y="253251"/>
                </a:lnTo>
                <a:cubicBezTo>
                  <a:pt x="573178" y="261351"/>
                  <a:pt x="591414" y="285651"/>
                  <a:pt x="591414" y="313978"/>
                </a:cubicBezTo>
                <a:lnTo>
                  <a:pt x="591414" y="601551"/>
                </a:lnTo>
                <a:lnTo>
                  <a:pt x="625851" y="601551"/>
                </a:lnTo>
                <a:moveTo>
                  <a:pt x="267414" y="135731"/>
                </a:moveTo>
                <a:lnTo>
                  <a:pt x="267414" y="192431"/>
                </a:lnTo>
                <a:lnTo>
                  <a:pt x="358551" y="192431"/>
                </a:lnTo>
                <a:lnTo>
                  <a:pt x="358551" y="135777"/>
                </a:lnTo>
                <a:lnTo>
                  <a:pt x="267414" y="135777"/>
                </a:lnTo>
                <a:cubicBezTo>
                  <a:pt x="269451" y="133741"/>
                  <a:pt x="267414" y="133741"/>
                  <a:pt x="267414" y="135777"/>
                </a:cubicBezTo>
                <a:lnTo>
                  <a:pt x="267414" y="135731"/>
                </a:lnTo>
                <a:moveTo>
                  <a:pt x="208678" y="494168"/>
                </a:moveTo>
                <a:lnTo>
                  <a:pt x="208678" y="437514"/>
                </a:lnTo>
                <a:lnTo>
                  <a:pt x="117587" y="437514"/>
                </a:lnTo>
                <a:lnTo>
                  <a:pt x="117587" y="494214"/>
                </a:lnTo>
                <a:lnTo>
                  <a:pt x="208678" y="494214"/>
                </a:lnTo>
                <a:cubicBezTo>
                  <a:pt x="208678" y="496251"/>
                  <a:pt x="208678" y="494214"/>
                  <a:pt x="208678" y="494214"/>
                </a:cubicBezTo>
                <a:lnTo>
                  <a:pt x="208678" y="494168"/>
                </a:lnTo>
                <a:moveTo>
                  <a:pt x="117587" y="344341"/>
                </a:moveTo>
                <a:lnTo>
                  <a:pt x="208678" y="344341"/>
                </a:lnTo>
                <a:lnTo>
                  <a:pt x="208678" y="287687"/>
                </a:lnTo>
                <a:lnTo>
                  <a:pt x="117587" y="287687"/>
                </a:lnTo>
                <a:lnTo>
                  <a:pt x="117587" y="344434"/>
                </a:lnTo>
                <a:lnTo>
                  <a:pt x="117587" y="344341"/>
                </a:lnTo>
                <a:moveTo>
                  <a:pt x="117587" y="192524"/>
                </a:moveTo>
                <a:lnTo>
                  <a:pt x="208678" y="192524"/>
                </a:lnTo>
                <a:lnTo>
                  <a:pt x="208678" y="135731"/>
                </a:lnTo>
                <a:lnTo>
                  <a:pt x="117587" y="135731"/>
                </a:lnTo>
                <a:lnTo>
                  <a:pt x="117587" y="192431"/>
                </a:lnTo>
                <a:lnTo>
                  <a:pt x="117587" y="192524"/>
                </a:lnTo>
                <a:moveTo>
                  <a:pt x="267414" y="285651"/>
                </a:moveTo>
                <a:lnTo>
                  <a:pt x="267414" y="344387"/>
                </a:lnTo>
                <a:lnTo>
                  <a:pt x="358551" y="344387"/>
                </a:lnTo>
                <a:lnTo>
                  <a:pt x="358551" y="285604"/>
                </a:lnTo>
                <a:lnTo>
                  <a:pt x="267414" y="285604"/>
                </a:lnTo>
                <a:cubicBezTo>
                  <a:pt x="269451" y="285604"/>
                  <a:pt x="267414" y="285604"/>
                  <a:pt x="267414" y="285604"/>
                </a:cubicBezTo>
                <a:lnTo>
                  <a:pt x="267414" y="285651"/>
                </a:lnTo>
                <a:moveTo>
                  <a:pt x="360587" y="494214"/>
                </a:moveTo>
                <a:lnTo>
                  <a:pt x="360587" y="437514"/>
                </a:lnTo>
                <a:lnTo>
                  <a:pt x="269404" y="437514"/>
                </a:lnTo>
                <a:lnTo>
                  <a:pt x="269404" y="494214"/>
                </a:lnTo>
                <a:lnTo>
                  <a:pt x="360587" y="494214"/>
                </a:lnTo>
                <a:cubicBezTo>
                  <a:pt x="360587" y="496251"/>
                  <a:pt x="360587" y="494214"/>
                  <a:pt x="360587" y="494214"/>
                </a:cubicBezTo>
                <a:moveTo>
                  <a:pt x="457787" y="561051"/>
                </a:moveTo>
                <a:lnTo>
                  <a:pt x="504351" y="561051"/>
                </a:lnTo>
                <a:lnTo>
                  <a:pt x="504351" y="467878"/>
                </a:lnTo>
                <a:lnTo>
                  <a:pt x="457787" y="467878"/>
                </a:lnTo>
                <a:lnTo>
                  <a:pt x="457787" y="561051"/>
                </a:lnTo>
                <a:moveTo>
                  <a:pt x="457787" y="425387"/>
                </a:moveTo>
                <a:lnTo>
                  <a:pt x="504351" y="425387"/>
                </a:lnTo>
                <a:lnTo>
                  <a:pt x="504351" y="332214"/>
                </a:lnTo>
                <a:lnTo>
                  <a:pt x="457787" y="332214"/>
                </a:lnTo>
                <a:lnTo>
                  <a:pt x="457787" y="425387"/>
                </a:lnTo>
              </a:path>
            </a:pathLst>
          </a:custGeom>
          <a:solidFill>
            <a:schemeClr val="accent1"/>
          </a:solidFill>
          <a:ln w="23131" cap="flat">
            <a:noFill/>
            <a:prstDash val="solid"/>
            <a:miter/>
          </a:ln>
        </p:spPr>
        <p:txBody>
          <a:bodyPr rtlCol="0" anchor="ctr"/>
          <a:p>
            <a:endParaRPr lang="zh-CN" altLang="en-US" sz="1670">
              <a:solidFill>
                <a:schemeClr val="tx1"/>
              </a:solidFill>
            </a:endParaRPr>
          </a:p>
        </p:txBody>
      </p:sp>
    </p:spTree>
    <p:custDataLst>
      <p:tags r:id="rId10"/>
    </p:custData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TextBox 53"/>
          <p:cNvSpPr txBox="1"/>
          <p:nvPr/>
        </p:nvSpPr>
        <p:spPr>
          <a:xfrm>
            <a:off x="755333" y="260350"/>
            <a:ext cx="1942465" cy="521970"/>
          </a:xfrm>
          <a:prstGeom prst="rect">
            <a:avLst/>
          </a:prstGeom>
          <a:noFill/>
          <a:ln w="9525">
            <a:noFill/>
          </a:ln>
        </p:spPr>
        <p:txBody>
          <a:bodyPr wrap="none">
            <a:spAutoFit/>
          </a:bodyPr>
          <a:p>
            <a:pPr algn="l" eaLnBrk="1" hangingPunct="1"/>
            <a:r>
              <a:rPr lang="zh-CN" sz="2800" dirty="0">
                <a:latin typeface="Verdana" panose="020B0604030504040204" pitchFamily="34" charset="0"/>
                <a:ea typeface="微软雅黑" panose="020B0503020204020204" pitchFamily="34" charset="-122"/>
              </a:rPr>
              <a:t>VMI的优势</a:t>
            </a:r>
            <a:endParaRPr lang="zh-CN" sz="2800" dirty="0">
              <a:latin typeface="Verdana" panose="020B0604030504040204" pitchFamily="34" charset="0"/>
              <a:ea typeface="微软雅黑" panose="020B0503020204020204" pitchFamily="34" charset="-122"/>
            </a:endParaRPr>
          </a:p>
        </p:txBody>
      </p:sp>
      <p:sp>
        <p:nvSpPr>
          <p:cNvPr id="10243"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 name="Rectangle 3"/>
          <p:cNvSpPr txBox="1"/>
          <p:nvPr/>
        </p:nvSpPr>
        <p:spPr>
          <a:xfrm>
            <a:off x="827088" y="1268413"/>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 共同的利益</a:t>
            </a:r>
            <a:endParaRPr lang="en-US" altLang="zh-CN" sz="2400" dirty="0">
              <a:latin typeface="微软雅黑" panose="020B0503020204020204" pitchFamily="34" charset="-122"/>
              <a:ea typeface="微软雅黑" panose="020B0503020204020204" pitchFamily="34" charset="-122"/>
            </a:endParaRPr>
          </a:p>
        </p:txBody>
      </p:sp>
      <p:sp>
        <p:nvSpPr>
          <p:cNvPr id="67" name="Freeform 5"/>
          <p:cNvSpPr/>
          <p:nvPr>
            <p:custDataLst>
              <p:tags r:id="rId1"/>
            </p:custDataLst>
          </p:nvPr>
        </p:nvSpPr>
        <p:spPr bwMode="auto">
          <a:xfrm>
            <a:off x="3882115" y="4984346"/>
            <a:ext cx="1088699" cy="1045689"/>
          </a:xfrm>
          <a:custGeom>
            <a:avLst/>
            <a:gdLst>
              <a:gd name="T0" fmla="*/ 625 w 810"/>
              <a:gd name="T1" fmla="*/ 0 h 778"/>
              <a:gd name="T2" fmla="*/ 810 w 810"/>
              <a:gd name="T3" fmla="*/ 626 h 778"/>
              <a:gd name="T4" fmla="*/ 186 w 810"/>
              <a:gd name="T5" fmla="*/ 778 h 778"/>
              <a:gd name="T6" fmla="*/ 0 w 810"/>
              <a:gd name="T7" fmla="*/ 150 h 778"/>
              <a:gd name="T8" fmla="*/ 625 w 810"/>
              <a:gd name="T9" fmla="*/ 0 h 778"/>
            </a:gdLst>
            <a:ahLst/>
            <a:cxnLst>
              <a:cxn ang="0">
                <a:pos x="T0" y="T1"/>
              </a:cxn>
              <a:cxn ang="0">
                <a:pos x="T2" y="T3"/>
              </a:cxn>
              <a:cxn ang="0">
                <a:pos x="T4" y="T5"/>
              </a:cxn>
              <a:cxn ang="0">
                <a:pos x="T6" y="T7"/>
              </a:cxn>
              <a:cxn ang="0">
                <a:pos x="T8" y="T9"/>
              </a:cxn>
            </a:cxnLst>
            <a:rect l="0" t="0" r="r" b="b"/>
            <a:pathLst>
              <a:path w="810" h="778">
                <a:moveTo>
                  <a:pt x="625" y="0"/>
                </a:moveTo>
                <a:lnTo>
                  <a:pt x="810" y="626"/>
                </a:lnTo>
                <a:lnTo>
                  <a:pt x="186" y="778"/>
                </a:lnTo>
                <a:lnTo>
                  <a:pt x="0" y="150"/>
                </a:lnTo>
                <a:lnTo>
                  <a:pt x="625" y="0"/>
                </a:lnTo>
                <a:close/>
              </a:path>
            </a:pathLst>
          </a:custGeom>
          <a:gradFill>
            <a:gsLst>
              <a:gs pos="0">
                <a:schemeClr val="accent2">
                  <a:alpha val="100000"/>
                </a:schemeClr>
              </a:gs>
              <a:gs pos="100000">
                <a:schemeClr val="accent2">
                  <a:lumMod val="70000"/>
                  <a:lumOff val="30000"/>
                  <a:alpha val="100000"/>
                </a:schemeClr>
              </a:gs>
            </a:gsLst>
            <a:lin ang="20220000" scaled="0"/>
          </a:gradFill>
          <a:ln>
            <a:noFill/>
          </a:ln>
        </p:spPr>
        <p:txBody>
          <a:bodyPr vert="horz" wrap="square" lIns="77417" tIns="38708" rIns="77417" bIns="38708" numCol="1" anchor="t" anchorCtr="0" compatLnSpc="1">
            <a:noAutofit/>
          </a:bodyPr>
          <a:lstStyle/>
          <a:p>
            <a:pPr lvl="0" algn="l">
              <a:buClrTx/>
              <a:buSzTx/>
              <a:buFontTx/>
            </a:pPr>
            <a:endParaRPr lang="en-US" sz="1145">
              <a:solidFill>
                <a:schemeClr val="tx1"/>
              </a:solidFill>
              <a:sym typeface="+mn-ea"/>
            </a:endParaRPr>
          </a:p>
        </p:txBody>
      </p:sp>
      <p:sp>
        <p:nvSpPr>
          <p:cNvPr id="68" name="Freeform 6"/>
          <p:cNvSpPr/>
          <p:nvPr>
            <p:custDataLst>
              <p:tags r:id="rId2"/>
            </p:custDataLst>
          </p:nvPr>
        </p:nvSpPr>
        <p:spPr bwMode="auto">
          <a:xfrm>
            <a:off x="4719742" y="4754778"/>
            <a:ext cx="437093" cy="1070958"/>
          </a:xfrm>
          <a:custGeom>
            <a:avLst/>
            <a:gdLst>
              <a:gd name="T0" fmla="*/ 0 w 325"/>
              <a:gd name="T1" fmla="*/ 171 h 797"/>
              <a:gd name="T2" fmla="*/ 140 w 325"/>
              <a:gd name="T3" fmla="*/ 0 h 797"/>
              <a:gd name="T4" fmla="*/ 325 w 325"/>
              <a:gd name="T5" fmla="*/ 626 h 797"/>
              <a:gd name="T6" fmla="*/ 185 w 325"/>
              <a:gd name="T7" fmla="*/ 797 h 797"/>
              <a:gd name="T8" fmla="*/ 0 w 325"/>
              <a:gd name="T9" fmla="*/ 171 h 797"/>
            </a:gdLst>
            <a:ahLst/>
            <a:cxnLst>
              <a:cxn ang="0">
                <a:pos x="T0" y="T1"/>
              </a:cxn>
              <a:cxn ang="0">
                <a:pos x="T2" y="T3"/>
              </a:cxn>
              <a:cxn ang="0">
                <a:pos x="T4" y="T5"/>
              </a:cxn>
              <a:cxn ang="0">
                <a:pos x="T6" y="T7"/>
              </a:cxn>
              <a:cxn ang="0">
                <a:pos x="T8" y="T9"/>
              </a:cxn>
            </a:cxnLst>
            <a:rect l="0" t="0" r="r" b="b"/>
            <a:pathLst>
              <a:path w="325" h="797">
                <a:moveTo>
                  <a:pt x="0" y="171"/>
                </a:moveTo>
                <a:lnTo>
                  <a:pt x="140" y="0"/>
                </a:lnTo>
                <a:lnTo>
                  <a:pt x="325" y="626"/>
                </a:lnTo>
                <a:lnTo>
                  <a:pt x="185" y="797"/>
                </a:lnTo>
                <a:lnTo>
                  <a:pt x="0" y="171"/>
                </a:lnTo>
                <a:close/>
              </a:path>
            </a:pathLst>
          </a:custGeom>
          <a:gradFill>
            <a:gsLst>
              <a:gs pos="0">
                <a:schemeClr val="accent2">
                  <a:lumMod val="70000"/>
                  <a:lumOff val="30000"/>
                  <a:alpha val="100000"/>
                </a:schemeClr>
              </a:gs>
              <a:gs pos="100000">
                <a:schemeClr val="accent2">
                  <a:lumMod val="50000"/>
                  <a:lumOff val="50000"/>
                  <a:alpha val="100000"/>
                </a:schemeClr>
              </a:gs>
            </a:gsLst>
            <a:lin ang="3120000" scaled="0"/>
          </a:gradFill>
          <a:ln>
            <a:noFill/>
          </a:ln>
        </p:spPr>
        <p:txBody>
          <a:bodyPr vert="horz" wrap="square" lIns="77418" tIns="38709" rIns="77418" bIns="38709" numCol="1" anchor="t" anchorCtr="0" compatLnSpc="0">
            <a:noAutofit/>
          </a:bodyPr>
          <a:lstStyle/>
          <a:p>
            <a:pPr lvl="0" algn="ctr">
              <a:spcBef>
                <a:spcPts val="0"/>
              </a:spcBef>
              <a:spcAft>
                <a:spcPts val="0"/>
              </a:spcAft>
              <a:buClrTx/>
              <a:buSzTx/>
              <a:buFontTx/>
            </a:pPr>
            <a:endParaRPr lang="id-ID" sz="1145" noProof="0">
              <a:ln>
                <a:noFill/>
              </a:ln>
              <a:solidFill>
                <a:schemeClr val="tx1"/>
              </a:solidFill>
              <a:effectLst/>
              <a:uLnTx/>
              <a:uFillTx/>
              <a:sym typeface="+mn-ea"/>
            </a:endParaRPr>
          </a:p>
        </p:txBody>
      </p:sp>
      <p:sp>
        <p:nvSpPr>
          <p:cNvPr id="69" name="Freeform 7"/>
          <p:cNvSpPr/>
          <p:nvPr>
            <p:custDataLst>
              <p:tags r:id="rId3"/>
            </p:custDataLst>
          </p:nvPr>
        </p:nvSpPr>
        <p:spPr bwMode="auto">
          <a:xfrm>
            <a:off x="3879965" y="4760154"/>
            <a:ext cx="1028485" cy="431179"/>
          </a:xfrm>
          <a:custGeom>
            <a:avLst/>
            <a:gdLst>
              <a:gd name="T0" fmla="*/ 0 w 765"/>
              <a:gd name="T1" fmla="*/ 321 h 321"/>
              <a:gd name="T2" fmla="*/ 139 w 765"/>
              <a:gd name="T3" fmla="*/ 151 h 321"/>
              <a:gd name="T4" fmla="*/ 765 w 765"/>
              <a:gd name="T5" fmla="*/ 0 h 321"/>
              <a:gd name="T6" fmla="*/ 625 w 765"/>
              <a:gd name="T7" fmla="*/ 171 h 321"/>
              <a:gd name="T8" fmla="*/ 0 w 765"/>
              <a:gd name="T9" fmla="*/ 321 h 321"/>
            </a:gdLst>
            <a:ahLst/>
            <a:cxnLst>
              <a:cxn ang="0">
                <a:pos x="T0" y="T1"/>
              </a:cxn>
              <a:cxn ang="0">
                <a:pos x="T2" y="T3"/>
              </a:cxn>
              <a:cxn ang="0">
                <a:pos x="T4" y="T5"/>
              </a:cxn>
              <a:cxn ang="0">
                <a:pos x="T6" y="T7"/>
              </a:cxn>
              <a:cxn ang="0">
                <a:pos x="T8" y="T9"/>
              </a:cxn>
            </a:cxnLst>
            <a:rect l="0" t="0" r="r" b="b"/>
            <a:pathLst>
              <a:path w="765" h="321">
                <a:moveTo>
                  <a:pt x="0" y="321"/>
                </a:moveTo>
                <a:lnTo>
                  <a:pt x="139" y="151"/>
                </a:lnTo>
                <a:lnTo>
                  <a:pt x="765" y="0"/>
                </a:lnTo>
                <a:lnTo>
                  <a:pt x="625" y="171"/>
                </a:lnTo>
                <a:lnTo>
                  <a:pt x="0" y="321"/>
                </a:lnTo>
                <a:close/>
              </a:path>
            </a:pathLst>
          </a:custGeom>
          <a:gradFill>
            <a:gsLst>
              <a:gs pos="39000">
                <a:schemeClr val="accent2">
                  <a:lumMod val="75000"/>
                  <a:alpha val="100000"/>
                </a:schemeClr>
              </a:gs>
              <a:gs pos="100000">
                <a:schemeClr val="accent2">
                  <a:alpha val="100000"/>
                </a:schemeClr>
              </a:gs>
            </a:gsLst>
            <a:lin ang="10800000" scaled="1"/>
          </a:gradFill>
          <a:ln>
            <a:noFill/>
          </a:ln>
        </p:spPr>
        <p:txBody>
          <a:bodyPr vert="horz" wrap="square" lIns="77417" tIns="38708" rIns="77417" bIns="38708" numCol="1" anchor="t" anchorCtr="0" compatLnSpc="1">
            <a:noAutofit/>
          </a:bodyPr>
          <a:lstStyle/>
          <a:p>
            <a:pPr lvl="0" algn="l">
              <a:buClrTx/>
              <a:buSzTx/>
              <a:buFontTx/>
            </a:pPr>
            <a:endParaRPr lang="en-US" sz="1145">
              <a:solidFill>
                <a:schemeClr val="tx1"/>
              </a:solidFill>
              <a:sym typeface="+mn-ea"/>
            </a:endParaRPr>
          </a:p>
        </p:txBody>
      </p:sp>
      <p:sp>
        <p:nvSpPr>
          <p:cNvPr id="71" name="Freeform 8"/>
          <p:cNvSpPr/>
          <p:nvPr>
            <p:custDataLst>
              <p:tags r:id="rId4"/>
            </p:custDataLst>
          </p:nvPr>
        </p:nvSpPr>
        <p:spPr bwMode="auto">
          <a:xfrm>
            <a:off x="3476205" y="3230599"/>
            <a:ext cx="973109" cy="1034937"/>
          </a:xfrm>
          <a:custGeom>
            <a:avLst/>
            <a:gdLst>
              <a:gd name="T0" fmla="*/ 724 w 724"/>
              <a:gd name="T1" fmla="*/ 123 h 770"/>
              <a:gd name="T2" fmla="*/ 631 w 724"/>
              <a:gd name="T3" fmla="*/ 770 h 770"/>
              <a:gd name="T4" fmla="*/ 0 w 724"/>
              <a:gd name="T5" fmla="*/ 647 h 770"/>
              <a:gd name="T6" fmla="*/ 94 w 724"/>
              <a:gd name="T7" fmla="*/ 0 h 770"/>
              <a:gd name="T8" fmla="*/ 724 w 724"/>
              <a:gd name="T9" fmla="*/ 123 h 770"/>
            </a:gdLst>
            <a:ahLst/>
            <a:cxnLst>
              <a:cxn ang="0">
                <a:pos x="T0" y="T1"/>
              </a:cxn>
              <a:cxn ang="0">
                <a:pos x="T2" y="T3"/>
              </a:cxn>
              <a:cxn ang="0">
                <a:pos x="T4" y="T5"/>
              </a:cxn>
              <a:cxn ang="0">
                <a:pos x="T6" y="T7"/>
              </a:cxn>
              <a:cxn ang="0">
                <a:pos x="T8" y="T9"/>
              </a:cxn>
            </a:cxnLst>
            <a:rect l="0" t="0" r="r" b="b"/>
            <a:pathLst>
              <a:path w="724" h="770">
                <a:moveTo>
                  <a:pt x="724" y="123"/>
                </a:moveTo>
                <a:lnTo>
                  <a:pt x="631" y="770"/>
                </a:lnTo>
                <a:lnTo>
                  <a:pt x="0" y="647"/>
                </a:lnTo>
                <a:lnTo>
                  <a:pt x="94" y="0"/>
                </a:lnTo>
                <a:lnTo>
                  <a:pt x="724" y="123"/>
                </a:lnTo>
                <a:close/>
              </a:path>
            </a:pathLst>
          </a:custGeom>
          <a:gradFill>
            <a:gsLst>
              <a:gs pos="0">
                <a:schemeClr val="accent2">
                  <a:alpha val="100000"/>
                </a:schemeClr>
              </a:gs>
              <a:gs pos="100000">
                <a:schemeClr val="accent2">
                  <a:lumMod val="70000"/>
                  <a:lumOff val="30000"/>
                  <a:alpha val="100000"/>
                </a:schemeClr>
              </a:gs>
            </a:gsLst>
            <a:lin ang="180000" scaled="0"/>
          </a:gradFill>
          <a:ln>
            <a:noFill/>
          </a:ln>
        </p:spPr>
        <p:txBody>
          <a:bodyPr vert="horz" wrap="square" lIns="77417" tIns="38708" rIns="77417" bIns="38708" numCol="1" anchor="t" anchorCtr="0" compatLnSpc="1"/>
          <a:lstStyle/>
          <a:p>
            <a:endParaRPr lang="en-US" sz="1145">
              <a:solidFill>
                <a:schemeClr val="tx1"/>
              </a:solidFill>
            </a:endParaRPr>
          </a:p>
        </p:txBody>
      </p:sp>
      <p:sp>
        <p:nvSpPr>
          <p:cNvPr id="72" name="Freeform 9"/>
          <p:cNvSpPr/>
          <p:nvPr>
            <p:custDataLst>
              <p:tags r:id="rId5"/>
            </p:custDataLst>
          </p:nvPr>
        </p:nvSpPr>
        <p:spPr bwMode="auto">
          <a:xfrm>
            <a:off x="4321896" y="3265545"/>
            <a:ext cx="391394" cy="999991"/>
          </a:xfrm>
          <a:custGeom>
            <a:avLst/>
            <a:gdLst>
              <a:gd name="T0" fmla="*/ 93 w 291"/>
              <a:gd name="T1" fmla="*/ 97 h 744"/>
              <a:gd name="T2" fmla="*/ 291 w 291"/>
              <a:gd name="T3" fmla="*/ 0 h 744"/>
              <a:gd name="T4" fmla="*/ 198 w 291"/>
              <a:gd name="T5" fmla="*/ 647 h 744"/>
              <a:gd name="T6" fmla="*/ 0 w 291"/>
              <a:gd name="T7" fmla="*/ 744 h 744"/>
              <a:gd name="T8" fmla="*/ 93 w 291"/>
              <a:gd name="T9" fmla="*/ 97 h 744"/>
            </a:gdLst>
            <a:ahLst/>
            <a:cxnLst>
              <a:cxn ang="0">
                <a:pos x="T0" y="T1"/>
              </a:cxn>
              <a:cxn ang="0">
                <a:pos x="T2" y="T3"/>
              </a:cxn>
              <a:cxn ang="0">
                <a:pos x="T4" y="T5"/>
              </a:cxn>
              <a:cxn ang="0">
                <a:pos x="T6" y="T7"/>
              </a:cxn>
              <a:cxn ang="0">
                <a:pos x="T8" y="T9"/>
              </a:cxn>
            </a:cxnLst>
            <a:rect l="0" t="0" r="r" b="b"/>
            <a:pathLst>
              <a:path w="291" h="744">
                <a:moveTo>
                  <a:pt x="93" y="97"/>
                </a:moveTo>
                <a:lnTo>
                  <a:pt x="291" y="0"/>
                </a:lnTo>
                <a:lnTo>
                  <a:pt x="198" y="647"/>
                </a:lnTo>
                <a:lnTo>
                  <a:pt x="0" y="744"/>
                </a:lnTo>
                <a:lnTo>
                  <a:pt x="93" y="97"/>
                </a:lnTo>
                <a:close/>
              </a:path>
            </a:pathLst>
          </a:custGeom>
          <a:gradFill>
            <a:gsLst>
              <a:gs pos="0">
                <a:schemeClr val="accent2">
                  <a:lumMod val="70000"/>
                  <a:lumOff val="30000"/>
                  <a:alpha val="100000"/>
                </a:schemeClr>
              </a:gs>
              <a:gs pos="100000">
                <a:schemeClr val="accent2">
                  <a:lumMod val="70000"/>
                  <a:lumOff val="30000"/>
                  <a:alpha val="100000"/>
                </a:schemeClr>
              </a:gs>
              <a:gs pos="54000">
                <a:schemeClr val="accent2">
                  <a:lumMod val="50000"/>
                  <a:lumOff val="50000"/>
                  <a:alpha val="100000"/>
                </a:schemeClr>
              </a:gs>
            </a:gsLst>
            <a:lin ang="13260000" scaled="0"/>
          </a:gradFill>
          <a:ln>
            <a:noFill/>
          </a:ln>
        </p:spPr>
        <p:txBody>
          <a:bodyPr vert="horz" wrap="square" lIns="77418" tIns="38709" rIns="77418" bIns="38709" numCol="1" anchor="t" anchorCtr="0" compatLnSpc="0">
            <a:noAutofit/>
          </a:bodyPr>
          <a:lstStyle/>
          <a:p>
            <a:pPr lvl="0" algn="ctr">
              <a:spcBef>
                <a:spcPts val="0"/>
              </a:spcBef>
              <a:spcAft>
                <a:spcPts val="0"/>
              </a:spcAft>
              <a:buClrTx/>
              <a:buSzTx/>
              <a:buFontTx/>
            </a:pPr>
            <a:endParaRPr lang="id-ID" sz="1145" noProof="0">
              <a:ln>
                <a:noFill/>
              </a:ln>
              <a:solidFill>
                <a:schemeClr val="tx1"/>
              </a:solidFill>
              <a:effectLst/>
              <a:uLnTx/>
              <a:uFillTx/>
              <a:sym typeface="+mn-ea"/>
            </a:endParaRPr>
          </a:p>
        </p:txBody>
      </p:sp>
      <p:sp>
        <p:nvSpPr>
          <p:cNvPr id="73" name="Freeform 10"/>
          <p:cNvSpPr/>
          <p:nvPr>
            <p:custDataLst>
              <p:tags r:id="rId6"/>
            </p:custDataLst>
          </p:nvPr>
        </p:nvSpPr>
        <p:spPr bwMode="auto">
          <a:xfrm>
            <a:off x="3600397" y="3102643"/>
            <a:ext cx="1112893" cy="295696"/>
          </a:xfrm>
          <a:custGeom>
            <a:avLst/>
            <a:gdLst>
              <a:gd name="T0" fmla="*/ 0 w 828"/>
              <a:gd name="T1" fmla="*/ 97 h 220"/>
              <a:gd name="T2" fmla="*/ 198 w 828"/>
              <a:gd name="T3" fmla="*/ 0 h 220"/>
              <a:gd name="T4" fmla="*/ 828 w 828"/>
              <a:gd name="T5" fmla="*/ 123 h 220"/>
              <a:gd name="T6" fmla="*/ 630 w 828"/>
              <a:gd name="T7" fmla="*/ 220 h 220"/>
              <a:gd name="T8" fmla="*/ 0 w 828"/>
              <a:gd name="T9" fmla="*/ 97 h 220"/>
            </a:gdLst>
            <a:ahLst/>
            <a:cxnLst>
              <a:cxn ang="0">
                <a:pos x="T0" y="T1"/>
              </a:cxn>
              <a:cxn ang="0">
                <a:pos x="T2" y="T3"/>
              </a:cxn>
              <a:cxn ang="0">
                <a:pos x="T4" y="T5"/>
              </a:cxn>
              <a:cxn ang="0">
                <a:pos x="T6" y="T7"/>
              </a:cxn>
              <a:cxn ang="0">
                <a:pos x="T8" y="T9"/>
              </a:cxn>
            </a:cxnLst>
            <a:rect l="0" t="0" r="r" b="b"/>
            <a:pathLst>
              <a:path w="828" h="220">
                <a:moveTo>
                  <a:pt x="0" y="97"/>
                </a:moveTo>
                <a:lnTo>
                  <a:pt x="198" y="0"/>
                </a:lnTo>
                <a:lnTo>
                  <a:pt x="828" y="123"/>
                </a:lnTo>
                <a:lnTo>
                  <a:pt x="630" y="220"/>
                </a:lnTo>
                <a:lnTo>
                  <a:pt x="0" y="97"/>
                </a:lnTo>
                <a:close/>
              </a:path>
            </a:pathLst>
          </a:custGeom>
          <a:gradFill>
            <a:gsLst>
              <a:gs pos="39000">
                <a:schemeClr val="accent2">
                  <a:lumMod val="75000"/>
                  <a:alpha val="100000"/>
                </a:schemeClr>
              </a:gs>
              <a:gs pos="100000">
                <a:schemeClr val="accent2">
                  <a:alpha val="100000"/>
                </a:schemeClr>
              </a:gs>
            </a:gsLst>
            <a:lin ang="10800000" scaled="1"/>
          </a:gradFill>
          <a:ln>
            <a:noFill/>
          </a:ln>
        </p:spPr>
        <p:txBody>
          <a:bodyPr vert="horz" wrap="square" lIns="77417" tIns="38708" rIns="77417" bIns="38708" numCol="1" anchor="t" anchorCtr="0" compatLnSpc="1">
            <a:noAutofit/>
          </a:bodyPr>
          <a:lstStyle/>
          <a:p>
            <a:pPr lvl="0" algn="l">
              <a:buClrTx/>
              <a:buSzTx/>
              <a:buFontTx/>
            </a:pPr>
            <a:endParaRPr lang="en-US" sz="1145">
              <a:solidFill>
                <a:schemeClr val="tx1"/>
              </a:solidFill>
              <a:sym typeface="+mn-ea"/>
            </a:endParaRPr>
          </a:p>
        </p:txBody>
      </p:sp>
      <p:sp>
        <p:nvSpPr>
          <p:cNvPr id="75" name="Freeform 11"/>
          <p:cNvSpPr/>
          <p:nvPr>
            <p:custDataLst>
              <p:tags r:id="rId7"/>
            </p:custDataLst>
          </p:nvPr>
        </p:nvSpPr>
        <p:spPr bwMode="auto">
          <a:xfrm>
            <a:off x="4377272" y="2189211"/>
            <a:ext cx="1001066" cy="984937"/>
          </a:xfrm>
          <a:custGeom>
            <a:avLst/>
            <a:gdLst>
              <a:gd name="T0" fmla="*/ 601 w 745"/>
              <a:gd name="T1" fmla="*/ 0 h 733"/>
              <a:gd name="T2" fmla="*/ 745 w 745"/>
              <a:gd name="T3" fmla="*/ 641 h 733"/>
              <a:gd name="T4" fmla="*/ 142 w 745"/>
              <a:gd name="T5" fmla="*/ 733 h 733"/>
              <a:gd name="T6" fmla="*/ 0 w 745"/>
              <a:gd name="T7" fmla="*/ 91 h 733"/>
              <a:gd name="T8" fmla="*/ 601 w 745"/>
              <a:gd name="T9" fmla="*/ 0 h 733"/>
            </a:gdLst>
            <a:ahLst/>
            <a:cxnLst>
              <a:cxn ang="0">
                <a:pos x="T0" y="T1"/>
              </a:cxn>
              <a:cxn ang="0">
                <a:pos x="T2" y="T3"/>
              </a:cxn>
              <a:cxn ang="0">
                <a:pos x="T4" y="T5"/>
              </a:cxn>
              <a:cxn ang="0">
                <a:pos x="T6" y="T7"/>
              </a:cxn>
              <a:cxn ang="0">
                <a:pos x="T8" y="T9"/>
              </a:cxn>
            </a:cxnLst>
            <a:rect l="0" t="0" r="r" b="b"/>
            <a:pathLst>
              <a:path w="745" h="733">
                <a:moveTo>
                  <a:pt x="601" y="0"/>
                </a:moveTo>
                <a:lnTo>
                  <a:pt x="745" y="641"/>
                </a:lnTo>
                <a:lnTo>
                  <a:pt x="142" y="733"/>
                </a:lnTo>
                <a:lnTo>
                  <a:pt x="0" y="91"/>
                </a:lnTo>
                <a:lnTo>
                  <a:pt x="601" y="0"/>
                </a:lnTo>
                <a:close/>
              </a:path>
            </a:pathLst>
          </a:custGeom>
          <a:gradFill>
            <a:gsLst>
              <a:gs pos="0">
                <a:schemeClr val="accent1">
                  <a:lumMod val="30000"/>
                  <a:lumOff val="70000"/>
                  <a:alpha val="100000"/>
                </a:schemeClr>
              </a:gs>
              <a:gs pos="100000">
                <a:schemeClr val="accent1">
                  <a:lumMod val="30000"/>
                  <a:lumOff val="70000"/>
                  <a:alpha val="100000"/>
                </a:schemeClr>
              </a:gs>
            </a:gsLst>
            <a:lin ang="2700000" scaled="0"/>
          </a:gradFill>
          <a:ln>
            <a:noFill/>
          </a:ln>
        </p:spPr>
        <p:txBody>
          <a:bodyPr vert="horz" wrap="square" lIns="77418" tIns="38709" rIns="77418" bIns="38709" numCol="1" anchor="t" anchorCtr="0" compatLnSpc="0">
            <a:noAutofit/>
          </a:bodyPr>
          <a:lstStyle/>
          <a:p>
            <a:pPr lvl="0" algn="ctr">
              <a:spcBef>
                <a:spcPts val="0"/>
              </a:spcBef>
              <a:spcAft>
                <a:spcPts val="0"/>
              </a:spcAft>
              <a:buClrTx/>
              <a:buSzTx/>
              <a:buFontTx/>
            </a:pPr>
            <a:endParaRPr lang="id-ID" sz="1145" noProof="0">
              <a:ln>
                <a:noFill/>
              </a:ln>
              <a:solidFill>
                <a:schemeClr val="tx1"/>
              </a:solidFill>
              <a:effectLst/>
              <a:uLnTx/>
              <a:uFillTx/>
              <a:sym typeface="+mn-ea"/>
            </a:endParaRPr>
          </a:p>
        </p:txBody>
      </p:sp>
      <p:sp>
        <p:nvSpPr>
          <p:cNvPr id="76" name="Freeform 12"/>
          <p:cNvSpPr/>
          <p:nvPr>
            <p:custDataLst>
              <p:tags r:id="rId8"/>
            </p:custDataLst>
          </p:nvPr>
        </p:nvSpPr>
        <p:spPr bwMode="auto">
          <a:xfrm>
            <a:off x="4224047" y="3050493"/>
            <a:ext cx="1154290" cy="333330"/>
          </a:xfrm>
          <a:custGeom>
            <a:avLst/>
            <a:gdLst>
              <a:gd name="T0" fmla="*/ 859 w 859"/>
              <a:gd name="T1" fmla="*/ 0 h 248"/>
              <a:gd name="T2" fmla="*/ 603 w 859"/>
              <a:gd name="T3" fmla="*/ 156 h 248"/>
              <a:gd name="T4" fmla="*/ 0 w 859"/>
              <a:gd name="T5" fmla="*/ 248 h 248"/>
              <a:gd name="T6" fmla="*/ 256 w 859"/>
              <a:gd name="T7" fmla="*/ 92 h 248"/>
              <a:gd name="T8" fmla="*/ 859 w 859"/>
              <a:gd name="T9" fmla="*/ 0 h 248"/>
            </a:gdLst>
            <a:ahLst/>
            <a:cxnLst>
              <a:cxn ang="0">
                <a:pos x="T0" y="T1"/>
              </a:cxn>
              <a:cxn ang="0">
                <a:pos x="T2" y="T3"/>
              </a:cxn>
              <a:cxn ang="0">
                <a:pos x="T4" y="T5"/>
              </a:cxn>
              <a:cxn ang="0">
                <a:pos x="T6" y="T7"/>
              </a:cxn>
              <a:cxn ang="0">
                <a:pos x="T8" y="T9"/>
              </a:cxn>
            </a:cxnLst>
            <a:rect l="0" t="0" r="r" b="b"/>
            <a:pathLst>
              <a:path w="859" h="248">
                <a:moveTo>
                  <a:pt x="859" y="0"/>
                </a:moveTo>
                <a:lnTo>
                  <a:pt x="603" y="156"/>
                </a:lnTo>
                <a:lnTo>
                  <a:pt x="0" y="248"/>
                </a:lnTo>
                <a:lnTo>
                  <a:pt x="256" y="92"/>
                </a:lnTo>
                <a:lnTo>
                  <a:pt x="859" y="0"/>
                </a:lnTo>
                <a:close/>
              </a:path>
            </a:pathLst>
          </a:custGeom>
          <a:gradFill>
            <a:gsLst>
              <a:gs pos="0">
                <a:schemeClr val="accent1">
                  <a:lumMod val="80000"/>
                  <a:lumOff val="20000"/>
                  <a:alpha val="100000"/>
                </a:schemeClr>
              </a:gs>
              <a:gs pos="100000">
                <a:schemeClr val="accent1">
                  <a:lumMod val="80000"/>
                  <a:lumOff val="20000"/>
                  <a:alpha val="100000"/>
                </a:schemeClr>
              </a:gs>
            </a:gsLst>
            <a:lin ang="2700000" scaled="0"/>
          </a:gradFill>
          <a:ln>
            <a:noFill/>
          </a:ln>
        </p:spPr>
        <p:txBody>
          <a:bodyPr vert="horz" wrap="square" lIns="77418" tIns="38709" rIns="77418" bIns="38709" numCol="1" anchor="t" anchorCtr="0" compatLnSpc="0">
            <a:noAutofit/>
          </a:bodyPr>
          <a:lstStyle/>
          <a:p>
            <a:pPr lvl="0" algn="ctr">
              <a:spcBef>
                <a:spcPts val="0"/>
              </a:spcBef>
              <a:spcAft>
                <a:spcPts val="0"/>
              </a:spcAft>
              <a:buClrTx/>
              <a:buSzTx/>
              <a:buFontTx/>
            </a:pPr>
            <a:endParaRPr lang="id-ID" sz="1145" noProof="0">
              <a:ln>
                <a:noFill/>
              </a:ln>
              <a:solidFill>
                <a:schemeClr val="tx1"/>
              </a:solidFill>
              <a:effectLst/>
              <a:uLnTx/>
              <a:uFillTx/>
              <a:sym typeface="+mn-ea"/>
            </a:endParaRPr>
          </a:p>
        </p:txBody>
      </p:sp>
      <p:sp>
        <p:nvSpPr>
          <p:cNvPr id="77" name="Freeform 13"/>
          <p:cNvSpPr/>
          <p:nvPr>
            <p:custDataLst>
              <p:tags r:id="rId9"/>
            </p:custDataLst>
          </p:nvPr>
        </p:nvSpPr>
        <p:spPr bwMode="auto">
          <a:xfrm>
            <a:off x="4033189" y="2311252"/>
            <a:ext cx="534941" cy="1072571"/>
          </a:xfrm>
          <a:custGeom>
            <a:avLst/>
            <a:gdLst>
              <a:gd name="T0" fmla="*/ 398 w 398"/>
              <a:gd name="T1" fmla="*/ 642 h 798"/>
              <a:gd name="T2" fmla="*/ 142 w 398"/>
              <a:gd name="T3" fmla="*/ 798 h 798"/>
              <a:gd name="T4" fmla="*/ 0 w 398"/>
              <a:gd name="T5" fmla="*/ 157 h 798"/>
              <a:gd name="T6" fmla="*/ 256 w 398"/>
              <a:gd name="T7" fmla="*/ 0 h 798"/>
              <a:gd name="T8" fmla="*/ 398 w 398"/>
              <a:gd name="T9" fmla="*/ 642 h 798"/>
            </a:gdLst>
            <a:ahLst/>
            <a:cxnLst>
              <a:cxn ang="0">
                <a:pos x="T0" y="T1"/>
              </a:cxn>
              <a:cxn ang="0">
                <a:pos x="T2" y="T3"/>
              </a:cxn>
              <a:cxn ang="0">
                <a:pos x="T4" y="T5"/>
              </a:cxn>
              <a:cxn ang="0">
                <a:pos x="T6" y="T7"/>
              </a:cxn>
              <a:cxn ang="0">
                <a:pos x="T8" y="T9"/>
              </a:cxn>
            </a:cxnLst>
            <a:rect l="0" t="0" r="r" b="b"/>
            <a:pathLst>
              <a:path w="398" h="798">
                <a:moveTo>
                  <a:pt x="398" y="642"/>
                </a:moveTo>
                <a:lnTo>
                  <a:pt x="142" y="798"/>
                </a:lnTo>
                <a:lnTo>
                  <a:pt x="0" y="157"/>
                </a:lnTo>
                <a:lnTo>
                  <a:pt x="256" y="0"/>
                </a:lnTo>
                <a:lnTo>
                  <a:pt x="398" y="642"/>
                </a:lnTo>
                <a:close/>
              </a:path>
            </a:pathLst>
          </a:custGeom>
          <a:gradFill>
            <a:gsLst>
              <a:gs pos="0">
                <a:schemeClr val="accent1">
                  <a:lumMod val="95000"/>
                  <a:alpha val="100000"/>
                </a:schemeClr>
              </a:gs>
              <a:gs pos="100000">
                <a:schemeClr val="accent1">
                  <a:alpha val="100000"/>
                </a:schemeClr>
              </a:gs>
            </a:gsLst>
            <a:lin ang="180000" scaled="0"/>
          </a:gradFill>
          <a:ln>
            <a:noFill/>
          </a:ln>
        </p:spPr>
        <p:txBody>
          <a:bodyPr vert="horz" wrap="square" lIns="77418" tIns="38709" rIns="77418" bIns="38709" numCol="1" anchor="t" anchorCtr="0" compatLnSpc="0">
            <a:noAutofit/>
          </a:bodyPr>
          <a:lstStyle/>
          <a:p>
            <a:pPr lvl="0" algn="ctr">
              <a:spcBef>
                <a:spcPts val="0"/>
              </a:spcBef>
              <a:spcAft>
                <a:spcPts val="0"/>
              </a:spcAft>
              <a:buClrTx/>
              <a:buSzTx/>
              <a:buFontTx/>
            </a:pPr>
            <a:endParaRPr lang="id-ID" sz="1145" noProof="0">
              <a:ln>
                <a:noFill/>
              </a:ln>
              <a:solidFill>
                <a:schemeClr val="tx1"/>
              </a:solidFill>
              <a:effectLst/>
              <a:uLnTx/>
              <a:uFillTx/>
              <a:sym typeface="+mn-ea"/>
            </a:endParaRPr>
          </a:p>
        </p:txBody>
      </p:sp>
      <p:sp>
        <p:nvSpPr>
          <p:cNvPr id="79" name="Freeform 14"/>
          <p:cNvSpPr/>
          <p:nvPr>
            <p:custDataLst>
              <p:tags r:id="rId10"/>
            </p:custDataLst>
          </p:nvPr>
        </p:nvSpPr>
        <p:spPr bwMode="auto">
          <a:xfrm>
            <a:off x="4545012" y="3941345"/>
            <a:ext cx="1087087" cy="1158591"/>
          </a:xfrm>
          <a:custGeom>
            <a:avLst/>
            <a:gdLst>
              <a:gd name="connsiteX0" fmla="*/ 1397 w 2022"/>
              <a:gd name="connsiteY0" fmla="*/ 0 h 2155"/>
              <a:gd name="connsiteX1" fmla="*/ 2022 w 2022"/>
              <a:gd name="connsiteY1" fmla="*/ 1460 h 2155"/>
              <a:gd name="connsiteX2" fmla="*/ 600 w 2022"/>
              <a:gd name="connsiteY2" fmla="*/ 2155 h 2155"/>
              <a:gd name="connsiteX3" fmla="*/ 0 w 2022"/>
              <a:gd name="connsiteY3" fmla="*/ 648 h 2155"/>
              <a:gd name="connsiteX4" fmla="*/ 1397 w 2022"/>
              <a:gd name="connsiteY4" fmla="*/ 0 h 2155"/>
            </a:gdLst>
            <a:ahLst/>
            <a:cxnLst>
              <a:cxn ang="0">
                <a:pos x="connsiteX0" y="connsiteY0"/>
              </a:cxn>
              <a:cxn ang="0">
                <a:pos x="connsiteX1" y="connsiteY1"/>
              </a:cxn>
              <a:cxn ang="0">
                <a:pos x="connsiteX2" y="connsiteY2"/>
              </a:cxn>
              <a:cxn ang="0">
                <a:pos x="connsiteX3" y="connsiteY3"/>
              </a:cxn>
              <a:cxn ang="0">
                <a:pos x="connsiteX4" y="connsiteY4"/>
              </a:cxn>
            </a:cxnLst>
            <a:rect l="0" t="0" r="r" b="b"/>
            <a:pathLst>
              <a:path w="2022" h="2155">
                <a:moveTo>
                  <a:pt x="1397" y="0"/>
                </a:moveTo>
                <a:lnTo>
                  <a:pt x="2022" y="1460"/>
                </a:lnTo>
                <a:lnTo>
                  <a:pt x="600" y="2155"/>
                </a:lnTo>
                <a:lnTo>
                  <a:pt x="0" y="648"/>
                </a:lnTo>
                <a:lnTo>
                  <a:pt x="1397" y="0"/>
                </a:lnTo>
                <a:close/>
              </a:path>
            </a:pathLst>
          </a:custGeom>
          <a:gradFill>
            <a:gsLst>
              <a:gs pos="0">
                <a:schemeClr val="accent1">
                  <a:lumMod val="40000"/>
                  <a:lumOff val="60000"/>
                  <a:alpha val="100000"/>
                </a:schemeClr>
              </a:gs>
              <a:gs pos="100000">
                <a:schemeClr val="accent1">
                  <a:lumMod val="40000"/>
                  <a:lumOff val="60000"/>
                  <a:alpha val="100000"/>
                </a:schemeClr>
              </a:gs>
            </a:gsLst>
            <a:lin ang="2700000" scaled="0"/>
          </a:gradFill>
          <a:ln>
            <a:noFill/>
          </a:ln>
        </p:spPr>
        <p:txBody>
          <a:bodyPr vert="horz" wrap="square" lIns="77418" tIns="38709" rIns="77418" bIns="38709" numCol="1" anchor="t" anchorCtr="0" compatLnSpc="0">
            <a:noAutofit/>
          </a:bodyPr>
          <a:lstStyle/>
          <a:p>
            <a:pPr lvl="0" algn="ctr">
              <a:spcBef>
                <a:spcPts val="0"/>
              </a:spcBef>
              <a:spcAft>
                <a:spcPts val="0"/>
              </a:spcAft>
              <a:buClrTx/>
              <a:buSzTx/>
              <a:buFontTx/>
            </a:pPr>
            <a:endParaRPr lang="id-ID" sz="1145" noProof="0">
              <a:ln>
                <a:noFill/>
              </a:ln>
              <a:solidFill>
                <a:schemeClr val="tx1"/>
              </a:solidFill>
              <a:effectLst/>
              <a:uLnTx/>
              <a:uFillTx/>
              <a:sym typeface="+mn-ea"/>
            </a:endParaRPr>
          </a:p>
        </p:txBody>
      </p:sp>
      <p:sp>
        <p:nvSpPr>
          <p:cNvPr id="80" name="Freeform 15"/>
          <p:cNvSpPr/>
          <p:nvPr>
            <p:custDataLst>
              <p:tags r:id="rId11"/>
            </p:custDataLst>
          </p:nvPr>
        </p:nvSpPr>
        <p:spPr bwMode="auto">
          <a:xfrm>
            <a:off x="4162220" y="4237041"/>
            <a:ext cx="705907" cy="862895"/>
          </a:xfrm>
          <a:custGeom>
            <a:avLst/>
            <a:gdLst>
              <a:gd name="T0" fmla="*/ 525 w 525"/>
              <a:gd name="T1" fmla="*/ 642 h 642"/>
              <a:gd name="T2" fmla="*/ 240 w 525"/>
              <a:gd name="T3" fmla="*/ 603 h 642"/>
              <a:gd name="T4" fmla="*/ 0 w 525"/>
              <a:gd name="T5" fmla="*/ 0 h 642"/>
              <a:gd name="T6" fmla="*/ 285 w 525"/>
              <a:gd name="T7" fmla="*/ 39 h 642"/>
              <a:gd name="T8" fmla="*/ 525 w 525"/>
              <a:gd name="T9" fmla="*/ 642 h 642"/>
            </a:gdLst>
            <a:ahLst/>
            <a:cxnLst>
              <a:cxn ang="0">
                <a:pos x="T0" y="T1"/>
              </a:cxn>
              <a:cxn ang="0">
                <a:pos x="T2" y="T3"/>
              </a:cxn>
              <a:cxn ang="0">
                <a:pos x="T4" y="T5"/>
              </a:cxn>
              <a:cxn ang="0">
                <a:pos x="T6" y="T7"/>
              </a:cxn>
              <a:cxn ang="0">
                <a:pos x="T8" y="T9"/>
              </a:cxn>
            </a:cxnLst>
            <a:rect l="0" t="0" r="r" b="b"/>
            <a:pathLst>
              <a:path w="525" h="642">
                <a:moveTo>
                  <a:pt x="525" y="642"/>
                </a:moveTo>
                <a:lnTo>
                  <a:pt x="240" y="603"/>
                </a:lnTo>
                <a:lnTo>
                  <a:pt x="0" y="0"/>
                </a:lnTo>
                <a:lnTo>
                  <a:pt x="285" y="39"/>
                </a:lnTo>
                <a:lnTo>
                  <a:pt x="525" y="642"/>
                </a:lnTo>
                <a:close/>
              </a:path>
            </a:pathLst>
          </a:custGeom>
          <a:gradFill>
            <a:gsLst>
              <a:gs pos="0">
                <a:schemeClr val="accent1">
                  <a:lumMod val="90000"/>
                  <a:alpha val="100000"/>
                </a:schemeClr>
              </a:gs>
              <a:gs pos="100000">
                <a:schemeClr val="accent1">
                  <a:alpha val="100000"/>
                </a:schemeClr>
              </a:gs>
            </a:gsLst>
            <a:lin ang="16800000" scaled="0"/>
          </a:gradFill>
          <a:ln>
            <a:noFill/>
          </a:ln>
        </p:spPr>
        <p:txBody>
          <a:bodyPr vert="horz" wrap="square" lIns="77418" tIns="38709" rIns="77418" bIns="38709" numCol="1" anchor="t" anchorCtr="0" compatLnSpc="0">
            <a:noAutofit/>
          </a:bodyPr>
          <a:lstStyle/>
          <a:p>
            <a:pPr lvl="0" algn="ctr">
              <a:spcBef>
                <a:spcPts val="0"/>
              </a:spcBef>
              <a:spcAft>
                <a:spcPts val="0"/>
              </a:spcAft>
              <a:buClrTx/>
              <a:buSzTx/>
              <a:buFontTx/>
            </a:pPr>
            <a:endParaRPr lang="id-ID" sz="1145" noProof="0">
              <a:ln>
                <a:noFill/>
              </a:ln>
              <a:solidFill>
                <a:schemeClr val="tx1"/>
              </a:solidFill>
              <a:effectLst/>
              <a:uLnTx/>
              <a:uFillTx/>
              <a:sym typeface="+mn-ea"/>
            </a:endParaRPr>
          </a:p>
        </p:txBody>
      </p:sp>
      <p:sp>
        <p:nvSpPr>
          <p:cNvPr id="81" name="Freeform 16"/>
          <p:cNvSpPr/>
          <p:nvPr>
            <p:custDataLst>
              <p:tags r:id="rId12"/>
            </p:custDataLst>
          </p:nvPr>
        </p:nvSpPr>
        <p:spPr bwMode="auto">
          <a:xfrm>
            <a:off x="4162220" y="3878980"/>
            <a:ext cx="1131710" cy="412899"/>
          </a:xfrm>
          <a:custGeom>
            <a:avLst/>
            <a:gdLst>
              <a:gd name="connsiteX0" fmla="*/ 713 w 2105"/>
              <a:gd name="connsiteY0" fmla="*/ 768 h 768"/>
              <a:gd name="connsiteX1" fmla="*/ 0 w 2105"/>
              <a:gd name="connsiteY1" fmla="*/ 671 h 768"/>
              <a:gd name="connsiteX2" fmla="*/ 1431 w 2105"/>
              <a:gd name="connsiteY2" fmla="*/ 0 h 768"/>
              <a:gd name="connsiteX3" fmla="*/ 2105 w 2105"/>
              <a:gd name="connsiteY3" fmla="*/ 119 h 768"/>
              <a:gd name="connsiteX4" fmla="*/ 713 w 2105"/>
              <a:gd name="connsiteY4" fmla="*/ 768 h 768"/>
            </a:gdLst>
            <a:ahLst/>
            <a:cxnLst>
              <a:cxn ang="0">
                <a:pos x="connsiteX0" y="connsiteY0"/>
              </a:cxn>
              <a:cxn ang="0">
                <a:pos x="connsiteX1" y="connsiteY1"/>
              </a:cxn>
              <a:cxn ang="0">
                <a:pos x="connsiteX2" y="connsiteY2"/>
              </a:cxn>
              <a:cxn ang="0">
                <a:pos x="connsiteX3" y="connsiteY3"/>
              </a:cxn>
              <a:cxn ang="0">
                <a:pos x="connsiteX4" y="connsiteY4"/>
              </a:cxn>
            </a:cxnLst>
            <a:rect l="0" t="0" r="r" b="b"/>
            <a:pathLst>
              <a:path w="2105" h="768">
                <a:moveTo>
                  <a:pt x="713" y="768"/>
                </a:moveTo>
                <a:lnTo>
                  <a:pt x="0" y="671"/>
                </a:lnTo>
                <a:lnTo>
                  <a:pt x="1431" y="0"/>
                </a:lnTo>
                <a:lnTo>
                  <a:pt x="2105" y="119"/>
                </a:lnTo>
                <a:lnTo>
                  <a:pt x="713" y="768"/>
                </a:lnTo>
                <a:close/>
              </a:path>
            </a:pathLst>
          </a:custGeom>
          <a:gradFill>
            <a:gsLst>
              <a:gs pos="0">
                <a:schemeClr val="accent1">
                  <a:lumMod val="90000"/>
                  <a:lumOff val="10000"/>
                  <a:alpha val="100000"/>
                </a:schemeClr>
              </a:gs>
              <a:gs pos="100000">
                <a:schemeClr val="accent1">
                  <a:lumMod val="90000"/>
                  <a:lumOff val="10000"/>
                  <a:alpha val="100000"/>
                </a:schemeClr>
              </a:gs>
            </a:gsLst>
            <a:lin ang="2700000" scaled="0"/>
          </a:gradFill>
          <a:ln>
            <a:noFill/>
          </a:ln>
        </p:spPr>
        <p:txBody>
          <a:bodyPr vert="horz" wrap="square" lIns="77418" tIns="38709" rIns="77418" bIns="38709" numCol="1" anchor="t" anchorCtr="0" compatLnSpc="0">
            <a:noAutofit/>
          </a:bodyPr>
          <a:lstStyle/>
          <a:p>
            <a:pPr lvl="0" algn="ctr">
              <a:spcBef>
                <a:spcPts val="0"/>
              </a:spcBef>
              <a:spcAft>
                <a:spcPts val="0"/>
              </a:spcAft>
              <a:buClrTx/>
              <a:buSzTx/>
              <a:buFontTx/>
            </a:pPr>
            <a:endParaRPr lang="id-ID" sz="1145" noProof="0">
              <a:ln>
                <a:noFill/>
              </a:ln>
              <a:solidFill>
                <a:schemeClr val="tx1"/>
              </a:solidFill>
              <a:effectLst/>
              <a:uLnTx/>
              <a:uFillTx/>
              <a:sym typeface="+mn-ea"/>
            </a:endParaRPr>
          </a:p>
        </p:txBody>
      </p:sp>
      <p:cxnSp>
        <p:nvCxnSpPr>
          <p:cNvPr id="89" name="Straight Connector 28"/>
          <p:cNvCxnSpPr/>
          <p:nvPr>
            <p:custDataLst>
              <p:tags r:id="rId13"/>
            </p:custDataLst>
          </p:nvPr>
        </p:nvCxnSpPr>
        <p:spPr>
          <a:xfrm flipH="1">
            <a:off x="2879436" y="4545102"/>
            <a:ext cx="1291923" cy="0"/>
          </a:xfrm>
          <a:prstGeom prst="line">
            <a:avLst/>
          </a:prstGeom>
          <a:ln w="19050">
            <a:solidFill>
              <a:schemeClr val="accent1"/>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90" name="Straight Connector 29"/>
          <p:cNvCxnSpPr/>
          <p:nvPr>
            <p:custDataLst>
              <p:tags r:id="rId14"/>
            </p:custDataLst>
          </p:nvPr>
        </p:nvCxnSpPr>
        <p:spPr>
          <a:xfrm flipH="1">
            <a:off x="2879436" y="2686518"/>
            <a:ext cx="1086549" cy="0"/>
          </a:xfrm>
          <a:prstGeom prst="line">
            <a:avLst/>
          </a:prstGeom>
          <a:ln w="19050">
            <a:solidFill>
              <a:schemeClr val="accent1"/>
            </a:solidFill>
            <a:prstDash val="sysDash"/>
            <a:headEnd type="none"/>
            <a:tailEnd type="oval"/>
          </a:ln>
        </p:spPr>
        <p:style>
          <a:lnRef idx="1">
            <a:schemeClr val="accent1"/>
          </a:lnRef>
          <a:fillRef idx="0">
            <a:schemeClr val="accent1"/>
          </a:fillRef>
          <a:effectRef idx="0">
            <a:schemeClr val="accent1"/>
          </a:effectRef>
          <a:fontRef idx="minor">
            <a:schemeClr val="tx1"/>
          </a:fontRef>
        </p:style>
      </p:cxnSp>
      <p:cxnSp>
        <p:nvCxnSpPr>
          <p:cNvPr id="91" name="Straight Connector 30"/>
          <p:cNvCxnSpPr/>
          <p:nvPr>
            <p:custDataLst>
              <p:tags r:id="rId15"/>
            </p:custDataLst>
          </p:nvPr>
        </p:nvCxnSpPr>
        <p:spPr>
          <a:xfrm>
            <a:off x="5219199" y="5465524"/>
            <a:ext cx="914508" cy="0"/>
          </a:xfrm>
          <a:prstGeom prst="line">
            <a:avLst/>
          </a:prstGeom>
          <a:ln w="19050">
            <a:solidFill>
              <a:schemeClr val="accent2"/>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2" name="Straight Connector 30"/>
          <p:cNvCxnSpPr/>
          <p:nvPr>
            <p:custDataLst>
              <p:tags r:id="rId16"/>
            </p:custDataLst>
          </p:nvPr>
        </p:nvCxnSpPr>
        <p:spPr>
          <a:xfrm>
            <a:off x="4781569" y="3609627"/>
            <a:ext cx="1349450" cy="0"/>
          </a:xfrm>
          <a:prstGeom prst="line">
            <a:avLst/>
          </a:prstGeom>
          <a:ln w="19050">
            <a:solidFill>
              <a:schemeClr val="accent2"/>
            </a:solidFill>
            <a:prstDash val="sysDash"/>
            <a:tailEnd type="oval"/>
          </a:ln>
        </p:spPr>
        <p:style>
          <a:lnRef idx="1">
            <a:schemeClr val="accent1"/>
          </a:lnRef>
          <a:fillRef idx="0">
            <a:schemeClr val="accent1"/>
          </a:fillRef>
          <a:effectRef idx="0">
            <a:schemeClr val="accent1"/>
          </a:effectRef>
          <a:fontRef idx="minor">
            <a:schemeClr val="tx1"/>
          </a:fontRef>
        </p:style>
      </p:cxnSp>
      <p:sp>
        <p:nvSpPr>
          <p:cNvPr id="12" name="矩形 11"/>
          <p:cNvSpPr/>
          <p:nvPr>
            <p:custDataLst>
              <p:tags r:id="rId17"/>
            </p:custDataLst>
          </p:nvPr>
        </p:nvSpPr>
        <p:spPr>
          <a:xfrm>
            <a:off x="560705" y="2196465"/>
            <a:ext cx="2080895" cy="89789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indent="0" algn="l" fontAlgn="auto">
              <a:lnSpc>
                <a:spcPct val="150000"/>
              </a:lnSpc>
            </a:pPr>
            <a:r>
              <a:rPr lang="zh-CN" altLang="en-US" sz="1400" dirty="0">
                <a:solidFill>
                  <a:schemeClr val="tx1">
                    <a:lumMod val="85000"/>
                    <a:lumOff val="15000"/>
                  </a:schemeClr>
                </a:solidFill>
                <a:uFillTx/>
                <a:latin typeface="+中文正文" charset="0"/>
                <a:sym typeface="+mn-ea"/>
              </a:rPr>
              <a:t>（1）通过计算机互联通信，降低了数据差错，提高了整体供应链的处理速度。</a:t>
            </a:r>
            <a:endParaRPr lang="zh-CN" altLang="en-US" sz="1400" dirty="0">
              <a:solidFill>
                <a:schemeClr val="tx1">
                  <a:lumMod val="85000"/>
                  <a:lumOff val="15000"/>
                </a:schemeClr>
              </a:solidFill>
              <a:uFillTx/>
              <a:latin typeface="+中文正文" charset="0"/>
              <a:sym typeface="+mn-ea"/>
            </a:endParaRPr>
          </a:p>
        </p:txBody>
      </p:sp>
      <p:sp>
        <p:nvSpPr>
          <p:cNvPr id="14" name="矩形 13"/>
          <p:cNvSpPr/>
          <p:nvPr>
            <p:custDataLst>
              <p:tags r:id="rId18"/>
            </p:custDataLst>
          </p:nvPr>
        </p:nvSpPr>
        <p:spPr>
          <a:xfrm>
            <a:off x="547370" y="4055110"/>
            <a:ext cx="2094230" cy="89789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indent="0" algn="l" fontAlgn="auto">
              <a:lnSpc>
                <a:spcPct val="150000"/>
              </a:lnSpc>
            </a:pPr>
            <a:r>
              <a:rPr lang="zh-CN" altLang="en-US" sz="1400" dirty="0">
                <a:solidFill>
                  <a:schemeClr val="tx1">
                    <a:lumMod val="85000"/>
                    <a:lumOff val="15000"/>
                  </a:schemeClr>
                </a:solidFill>
                <a:uFillTx/>
                <a:latin typeface="+中文正文" charset="0"/>
                <a:sym typeface="+mn-ea"/>
              </a:rPr>
              <a:t>（3）通过避免缺货，实现了所有供应链成员的共同受益。</a:t>
            </a:r>
            <a:endParaRPr lang="zh-CN" altLang="en-US" sz="1400" dirty="0">
              <a:solidFill>
                <a:schemeClr val="tx1">
                  <a:lumMod val="85000"/>
                  <a:lumOff val="15000"/>
                </a:schemeClr>
              </a:solidFill>
              <a:uFillTx/>
              <a:latin typeface="+中文正文" charset="0"/>
              <a:sym typeface="+mn-ea"/>
            </a:endParaRPr>
          </a:p>
        </p:txBody>
      </p:sp>
      <p:sp>
        <p:nvSpPr>
          <p:cNvPr id="4" name="矩形 3"/>
          <p:cNvSpPr/>
          <p:nvPr>
            <p:custDataLst>
              <p:tags r:id="rId19"/>
            </p:custDataLst>
          </p:nvPr>
        </p:nvSpPr>
        <p:spPr>
          <a:xfrm>
            <a:off x="6368415" y="3125470"/>
            <a:ext cx="2610485" cy="89789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indent="0" algn="l" fontAlgn="auto">
              <a:lnSpc>
                <a:spcPct val="150000"/>
              </a:lnSpc>
            </a:pPr>
            <a:r>
              <a:rPr lang="zh-CN" altLang="en-US" sz="1400" dirty="0">
                <a:solidFill>
                  <a:schemeClr val="tx1">
                    <a:lumMod val="85000"/>
                    <a:lumOff val="15000"/>
                  </a:schemeClr>
                </a:solidFill>
                <a:uFillTx/>
                <a:latin typeface="+中文正文" charset="0"/>
                <a:sym typeface="+mn-ea"/>
              </a:rPr>
              <a:t>（2）从各自角度出发，各方在VMI中更专注于提供更优质的用户服务。</a:t>
            </a:r>
            <a:endParaRPr lang="zh-CN" altLang="en-US" sz="1400" dirty="0">
              <a:solidFill>
                <a:schemeClr val="tx1">
                  <a:lumMod val="85000"/>
                  <a:lumOff val="15000"/>
                </a:schemeClr>
              </a:solidFill>
              <a:uFillTx/>
              <a:latin typeface="+中文正文" charset="0"/>
              <a:sym typeface="+mn-ea"/>
            </a:endParaRPr>
          </a:p>
        </p:txBody>
      </p:sp>
      <p:sp>
        <p:nvSpPr>
          <p:cNvPr id="6" name="矩形 5"/>
          <p:cNvSpPr/>
          <p:nvPr>
            <p:custDataLst>
              <p:tags r:id="rId20"/>
            </p:custDataLst>
          </p:nvPr>
        </p:nvSpPr>
        <p:spPr>
          <a:xfrm>
            <a:off x="6368415" y="4984115"/>
            <a:ext cx="2458720" cy="89789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indent="0" algn="l" fontAlgn="auto">
              <a:lnSpc>
                <a:spcPct val="150000"/>
              </a:lnSpc>
            </a:pPr>
            <a:r>
              <a:rPr lang="zh-CN" altLang="en-US" sz="1400" dirty="0">
                <a:solidFill>
                  <a:schemeClr val="tx1">
                    <a:lumMod val="85000"/>
                    <a:lumOff val="15000"/>
                  </a:schemeClr>
                </a:solidFill>
                <a:uFillTx/>
                <a:latin typeface="+中文正文" charset="0"/>
                <a:sym typeface="+mn-ea"/>
              </a:rPr>
              <a:t>（4）VMI建立了真正意义上的供应链合作伙伴关系，促成了长期利益，包括更有效的促销运作、更有效的新品导入以及增加终端销售量等。</a:t>
            </a:r>
            <a:endParaRPr lang="zh-CN" altLang="en-US" sz="1400" dirty="0">
              <a:solidFill>
                <a:schemeClr val="tx1">
                  <a:lumMod val="85000"/>
                  <a:lumOff val="15000"/>
                </a:schemeClr>
              </a:solidFill>
              <a:uFillTx/>
              <a:latin typeface="+中文正文" charset="0"/>
              <a:sym typeface="+mn-ea"/>
            </a:endParaRPr>
          </a:p>
        </p:txBody>
      </p:sp>
      <p:sp>
        <p:nvSpPr>
          <p:cNvPr id="3" name="任意多边形: 形状 26"/>
          <p:cNvSpPr/>
          <p:nvPr>
            <p:custDataLst>
              <p:tags r:id="rId21"/>
            </p:custDataLst>
          </p:nvPr>
        </p:nvSpPr>
        <p:spPr>
          <a:xfrm rot="20940000">
            <a:off x="4704150" y="2515014"/>
            <a:ext cx="376927" cy="376219"/>
          </a:xfrm>
          <a:custGeom>
            <a:avLst/>
            <a:gdLst>
              <a:gd name="connsiteX0" fmla="*/ 31048 w 419801"/>
              <a:gd name="connsiteY0" fmla="*/ 121 h 416634"/>
              <a:gd name="connsiteX1" fmla="*/ 162916 w 419801"/>
              <a:gd name="connsiteY1" fmla="*/ 121 h 416634"/>
              <a:gd name="connsiteX2" fmla="*/ 193857 w 419801"/>
              <a:gd name="connsiteY2" fmla="*/ 30828 h 416634"/>
              <a:gd name="connsiteX3" fmla="*/ 193857 w 419801"/>
              <a:gd name="connsiteY3" fmla="*/ 161703 h 416634"/>
              <a:gd name="connsiteX4" fmla="*/ 162916 w 419801"/>
              <a:gd name="connsiteY4" fmla="*/ 192410 h 416634"/>
              <a:gd name="connsiteX5" fmla="*/ 31048 w 419801"/>
              <a:gd name="connsiteY5" fmla="*/ 192410 h 416634"/>
              <a:gd name="connsiteX6" fmla="*/ 108 w 419801"/>
              <a:gd name="connsiteY6" fmla="*/ 161703 h 416634"/>
              <a:gd name="connsiteX7" fmla="*/ 108 w 419801"/>
              <a:gd name="connsiteY7" fmla="*/ 30828 h 416634"/>
              <a:gd name="connsiteX8" fmla="*/ 31048 w 419801"/>
              <a:gd name="connsiteY8" fmla="*/ 121 h 416634"/>
              <a:gd name="connsiteX9" fmla="*/ 31048 w 419801"/>
              <a:gd name="connsiteY9" fmla="*/ 224468 h 416634"/>
              <a:gd name="connsiteX10" fmla="*/ 162916 w 419801"/>
              <a:gd name="connsiteY10" fmla="*/ 224468 h 416634"/>
              <a:gd name="connsiteX11" fmla="*/ 193857 w 419801"/>
              <a:gd name="connsiteY11" fmla="*/ 255174 h 416634"/>
              <a:gd name="connsiteX12" fmla="*/ 193857 w 419801"/>
              <a:gd name="connsiteY12" fmla="*/ 386049 h 416634"/>
              <a:gd name="connsiteX13" fmla="*/ 162916 w 419801"/>
              <a:gd name="connsiteY13" fmla="*/ 416756 h 416634"/>
              <a:gd name="connsiteX14" fmla="*/ 31048 w 419801"/>
              <a:gd name="connsiteY14" fmla="*/ 416756 h 416634"/>
              <a:gd name="connsiteX15" fmla="*/ 108 w 419801"/>
              <a:gd name="connsiteY15" fmla="*/ 386049 h 416634"/>
              <a:gd name="connsiteX16" fmla="*/ 108 w 419801"/>
              <a:gd name="connsiteY16" fmla="*/ 255174 h 416634"/>
              <a:gd name="connsiteX17" fmla="*/ 31048 w 419801"/>
              <a:gd name="connsiteY17" fmla="*/ 224468 h 416634"/>
              <a:gd name="connsiteX18" fmla="*/ 257100 w 419801"/>
              <a:gd name="connsiteY18" fmla="*/ 224468 h 416634"/>
              <a:gd name="connsiteX19" fmla="*/ 388968 w 419801"/>
              <a:gd name="connsiteY19" fmla="*/ 224468 h 416634"/>
              <a:gd name="connsiteX20" fmla="*/ 419909 w 419801"/>
              <a:gd name="connsiteY20" fmla="*/ 255174 h 416634"/>
              <a:gd name="connsiteX21" fmla="*/ 419909 w 419801"/>
              <a:gd name="connsiteY21" fmla="*/ 386049 h 416634"/>
              <a:gd name="connsiteX22" fmla="*/ 388968 w 419801"/>
              <a:gd name="connsiteY22" fmla="*/ 416756 h 416634"/>
              <a:gd name="connsiteX23" fmla="*/ 257100 w 419801"/>
              <a:gd name="connsiteY23" fmla="*/ 416756 h 416634"/>
              <a:gd name="connsiteX24" fmla="*/ 226160 w 419801"/>
              <a:gd name="connsiteY24" fmla="*/ 386049 h 416634"/>
              <a:gd name="connsiteX25" fmla="*/ 226160 w 419801"/>
              <a:gd name="connsiteY25" fmla="*/ 255174 h 416634"/>
              <a:gd name="connsiteX26" fmla="*/ 257100 w 419801"/>
              <a:gd name="connsiteY26" fmla="*/ 224468 h 416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01" h="700">
                <a:moveTo>
                  <a:pt x="49" y="44"/>
                </a:moveTo>
                <a:lnTo>
                  <a:pt x="256" y="44"/>
                </a:lnTo>
                <a:cubicBezTo>
                  <a:pt x="283" y="44"/>
                  <a:pt x="305" y="65"/>
                  <a:pt x="305" y="92"/>
                </a:cubicBezTo>
                <a:lnTo>
                  <a:pt x="305" y="298"/>
                </a:lnTo>
                <a:cubicBezTo>
                  <a:pt x="305" y="325"/>
                  <a:pt x="283" y="346"/>
                  <a:pt x="256" y="346"/>
                </a:cubicBezTo>
                <a:lnTo>
                  <a:pt x="49" y="346"/>
                </a:lnTo>
                <a:cubicBezTo>
                  <a:pt x="22" y="346"/>
                  <a:pt x="0" y="325"/>
                  <a:pt x="0" y="298"/>
                </a:cubicBezTo>
                <a:lnTo>
                  <a:pt x="0" y="92"/>
                </a:lnTo>
                <a:cubicBezTo>
                  <a:pt x="0" y="65"/>
                  <a:pt x="22" y="44"/>
                  <a:pt x="49" y="44"/>
                </a:cubicBezTo>
                <a:close/>
                <a:moveTo>
                  <a:pt x="49" y="397"/>
                </a:moveTo>
                <a:lnTo>
                  <a:pt x="256" y="397"/>
                </a:lnTo>
                <a:cubicBezTo>
                  <a:pt x="283" y="397"/>
                  <a:pt x="305" y="419"/>
                  <a:pt x="305" y="445"/>
                </a:cubicBezTo>
                <a:lnTo>
                  <a:pt x="305" y="651"/>
                </a:lnTo>
                <a:cubicBezTo>
                  <a:pt x="305" y="678"/>
                  <a:pt x="283" y="700"/>
                  <a:pt x="256" y="700"/>
                </a:cubicBezTo>
                <a:lnTo>
                  <a:pt x="49" y="700"/>
                </a:lnTo>
                <a:cubicBezTo>
                  <a:pt x="22" y="700"/>
                  <a:pt x="0" y="678"/>
                  <a:pt x="0" y="651"/>
                </a:cubicBezTo>
                <a:lnTo>
                  <a:pt x="0" y="445"/>
                </a:lnTo>
                <a:cubicBezTo>
                  <a:pt x="0" y="419"/>
                  <a:pt x="22" y="397"/>
                  <a:pt x="49" y="397"/>
                </a:cubicBezTo>
                <a:close/>
                <a:moveTo>
                  <a:pt x="405" y="397"/>
                </a:moveTo>
                <a:lnTo>
                  <a:pt x="612" y="397"/>
                </a:lnTo>
                <a:cubicBezTo>
                  <a:pt x="639" y="397"/>
                  <a:pt x="661" y="419"/>
                  <a:pt x="661" y="445"/>
                </a:cubicBezTo>
                <a:lnTo>
                  <a:pt x="661" y="651"/>
                </a:lnTo>
                <a:cubicBezTo>
                  <a:pt x="661" y="678"/>
                  <a:pt x="639" y="700"/>
                  <a:pt x="612" y="700"/>
                </a:cubicBezTo>
                <a:lnTo>
                  <a:pt x="405" y="700"/>
                </a:lnTo>
                <a:cubicBezTo>
                  <a:pt x="378" y="700"/>
                  <a:pt x="356" y="678"/>
                  <a:pt x="356" y="651"/>
                </a:cubicBezTo>
                <a:lnTo>
                  <a:pt x="356" y="445"/>
                </a:lnTo>
                <a:cubicBezTo>
                  <a:pt x="356" y="419"/>
                  <a:pt x="378" y="397"/>
                  <a:pt x="405" y="397"/>
                </a:cubicBezTo>
                <a:close/>
                <a:moveTo>
                  <a:pt x="515" y="117"/>
                </a:moveTo>
                <a:lnTo>
                  <a:pt x="446" y="185"/>
                </a:lnTo>
                <a:lnTo>
                  <a:pt x="515" y="253"/>
                </a:lnTo>
                <a:lnTo>
                  <a:pt x="583" y="185"/>
                </a:lnTo>
                <a:lnTo>
                  <a:pt x="515" y="117"/>
                </a:lnTo>
                <a:close/>
                <a:moveTo>
                  <a:pt x="549" y="14"/>
                </a:moveTo>
                <a:lnTo>
                  <a:pt x="687" y="151"/>
                </a:lnTo>
                <a:cubicBezTo>
                  <a:pt x="706" y="170"/>
                  <a:pt x="706" y="200"/>
                  <a:pt x="687" y="219"/>
                </a:cubicBezTo>
                <a:lnTo>
                  <a:pt x="549" y="356"/>
                </a:lnTo>
                <a:cubicBezTo>
                  <a:pt x="530" y="375"/>
                  <a:pt x="499" y="375"/>
                  <a:pt x="480" y="356"/>
                </a:cubicBezTo>
                <a:lnTo>
                  <a:pt x="342" y="219"/>
                </a:lnTo>
                <a:cubicBezTo>
                  <a:pt x="323" y="200"/>
                  <a:pt x="323" y="170"/>
                  <a:pt x="342" y="151"/>
                </a:cubicBezTo>
                <a:lnTo>
                  <a:pt x="480" y="14"/>
                </a:lnTo>
                <a:cubicBezTo>
                  <a:pt x="499" y="-5"/>
                  <a:pt x="530" y="-5"/>
                  <a:pt x="549" y="14"/>
                </a:cubicBezTo>
                <a:lnTo>
                  <a:pt x="549" y="14"/>
                </a:lnTo>
                <a:close/>
              </a:path>
            </a:pathLst>
          </a:custGeom>
          <a:solidFill>
            <a:srgbClr val="FFFFFF"/>
          </a:solidFill>
          <a:ln w="15657" cap="flat">
            <a:noFill/>
            <a:prstDash val="solid"/>
            <a:miter/>
          </a:ln>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525">
              <a:solidFill>
                <a:schemeClr val="tx1"/>
              </a:solidFill>
            </a:endParaRPr>
          </a:p>
        </p:txBody>
      </p:sp>
      <p:sp>
        <p:nvSpPr>
          <p:cNvPr id="7" name="任意多边形: 形状 27"/>
          <p:cNvSpPr/>
          <p:nvPr>
            <p:custDataLst>
              <p:tags r:id="rId22"/>
            </p:custDataLst>
          </p:nvPr>
        </p:nvSpPr>
        <p:spPr>
          <a:xfrm rot="481356">
            <a:off x="3756848" y="3581133"/>
            <a:ext cx="376726" cy="376877"/>
          </a:xfrm>
          <a:custGeom>
            <a:avLst/>
            <a:gdLst>
              <a:gd name="connsiteX0" fmla="*/ 404163 w 444955"/>
              <a:gd name="connsiteY0" fmla="*/ 114 h 445134"/>
              <a:gd name="connsiteX1" fmla="*/ 325219 w 444955"/>
              <a:gd name="connsiteY1" fmla="*/ 114 h 445134"/>
              <a:gd name="connsiteX2" fmla="*/ 323066 w 444955"/>
              <a:gd name="connsiteY2" fmla="*/ 114 h 445134"/>
              <a:gd name="connsiteX3" fmla="*/ 69728 w 444955"/>
              <a:gd name="connsiteY3" fmla="*/ 833 h 445134"/>
              <a:gd name="connsiteX4" fmla="*/ 29539 w 444955"/>
              <a:gd name="connsiteY4" fmla="*/ 41104 h 445134"/>
              <a:gd name="connsiteX5" fmla="*/ 29539 w 444955"/>
              <a:gd name="connsiteY5" fmla="*/ 101510 h 445134"/>
              <a:gd name="connsiteX6" fmla="*/ 75470 w 444955"/>
              <a:gd name="connsiteY6" fmla="*/ 101510 h 445134"/>
              <a:gd name="connsiteX7" fmla="*/ 90541 w 444955"/>
              <a:gd name="connsiteY7" fmla="*/ 116611 h 445134"/>
              <a:gd name="connsiteX8" fmla="*/ 90541 w 444955"/>
              <a:gd name="connsiteY8" fmla="*/ 126679 h 445134"/>
              <a:gd name="connsiteX9" fmla="*/ 75470 w 444955"/>
              <a:gd name="connsiteY9" fmla="*/ 141781 h 445134"/>
              <a:gd name="connsiteX10" fmla="*/ 70446 w 444955"/>
              <a:gd name="connsiteY10" fmla="*/ 141781 h 445134"/>
              <a:gd name="connsiteX11" fmla="*/ 70446 w 444955"/>
              <a:gd name="connsiteY11" fmla="*/ 136747 h 445134"/>
              <a:gd name="connsiteX12" fmla="*/ 55375 w 444955"/>
              <a:gd name="connsiteY12" fmla="*/ 121645 h 445134"/>
              <a:gd name="connsiteX13" fmla="*/ 13750 w 444955"/>
              <a:gd name="connsiteY13" fmla="*/ 121645 h 445134"/>
              <a:gd name="connsiteX14" fmla="*/ 832 w 444955"/>
              <a:gd name="connsiteY14" fmla="*/ 131713 h 445134"/>
              <a:gd name="connsiteX15" fmla="*/ 114 w 444955"/>
              <a:gd name="connsiteY15" fmla="*/ 136747 h 445134"/>
              <a:gd name="connsiteX16" fmla="*/ 114 w 444955"/>
              <a:gd name="connsiteY16" fmla="*/ 146814 h 445134"/>
              <a:gd name="connsiteX17" fmla="*/ 15185 w 444955"/>
              <a:gd name="connsiteY17" fmla="*/ 161915 h 445134"/>
              <a:gd name="connsiteX18" fmla="*/ 30256 w 444955"/>
              <a:gd name="connsiteY18" fmla="*/ 161915 h 445134"/>
              <a:gd name="connsiteX19" fmla="*/ 30256 w 444955"/>
              <a:gd name="connsiteY19" fmla="*/ 273379 h 445134"/>
              <a:gd name="connsiteX20" fmla="*/ 76187 w 444955"/>
              <a:gd name="connsiteY20" fmla="*/ 273379 h 445134"/>
              <a:gd name="connsiteX21" fmla="*/ 91258 w 444955"/>
              <a:gd name="connsiteY21" fmla="*/ 288482 h 445134"/>
              <a:gd name="connsiteX22" fmla="*/ 91258 w 444955"/>
              <a:gd name="connsiteY22" fmla="*/ 298548 h 445134"/>
              <a:gd name="connsiteX23" fmla="*/ 76187 w 444955"/>
              <a:gd name="connsiteY23" fmla="*/ 313650 h 445134"/>
              <a:gd name="connsiteX24" fmla="*/ 71163 w 444955"/>
              <a:gd name="connsiteY24" fmla="*/ 313650 h 445134"/>
              <a:gd name="connsiteX25" fmla="*/ 71163 w 444955"/>
              <a:gd name="connsiteY25" fmla="*/ 309336 h 445134"/>
              <a:gd name="connsiteX26" fmla="*/ 56092 w 444955"/>
              <a:gd name="connsiteY26" fmla="*/ 294234 h 445134"/>
              <a:gd name="connsiteX27" fmla="*/ 14467 w 444955"/>
              <a:gd name="connsiteY27" fmla="*/ 294234 h 445134"/>
              <a:gd name="connsiteX28" fmla="*/ 1549 w 444955"/>
              <a:gd name="connsiteY28" fmla="*/ 304302 h 445134"/>
              <a:gd name="connsiteX29" fmla="*/ 832 w 444955"/>
              <a:gd name="connsiteY29" fmla="*/ 309336 h 445134"/>
              <a:gd name="connsiteX30" fmla="*/ 832 w 444955"/>
              <a:gd name="connsiteY30" fmla="*/ 319403 h 445134"/>
              <a:gd name="connsiteX31" fmla="*/ 15903 w 444955"/>
              <a:gd name="connsiteY31" fmla="*/ 334505 h 445134"/>
              <a:gd name="connsiteX32" fmla="*/ 30974 w 444955"/>
              <a:gd name="connsiteY32" fmla="*/ 334505 h 445134"/>
              <a:gd name="connsiteX33" fmla="*/ 30974 w 444955"/>
              <a:gd name="connsiteY33" fmla="*/ 404979 h 445134"/>
              <a:gd name="connsiteX34" fmla="*/ 71163 w 444955"/>
              <a:gd name="connsiteY34" fmla="*/ 445248 h 445134"/>
              <a:gd name="connsiteX35" fmla="*/ 404880 w 444955"/>
              <a:gd name="connsiteY35" fmla="*/ 445248 h 445134"/>
              <a:gd name="connsiteX36" fmla="*/ 445070 w 444955"/>
              <a:gd name="connsiteY36" fmla="*/ 404979 h 445134"/>
              <a:gd name="connsiteX37" fmla="*/ 445070 w 444955"/>
              <a:gd name="connsiteY37" fmla="*/ 40385 h 445134"/>
              <a:gd name="connsiteX38" fmla="*/ 404163 w 444955"/>
              <a:gd name="connsiteY38" fmla="*/ 114 h 445134"/>
              <a:gd name="connsiteX39" fmla="*/ 374739 w 444955"/>
              <a:gd name="connsiteY39" fmla="*/ 329470 h 445134"/>
              <a:gd name="connsiteX40" fmla="*/ 374022 w 444955"/>
              <a:gd name="connsiteY40" fmla="*/ 331629 h 445134"/>
              <a:gd name="connsiteX41" fmla="*/ 369715 w 444955"/>
              <a:gd name="connsiteY41" fmla="*/ 336662 h 445134"/>
              <a:gd name="connsiteX42" fmla="*/ 365409 w 444955"/>
              <a:gd name="connsiteY42" fmla="*/ 338819 h 445134"/>
              <a:gd name="connsiteX43" fmla="*/ 362538 w 444955"/>
              <a:gd name="connsiteY43" fmla="*/ 339538 h 445134"/>
              <a:gd name="connsiteX44" fmla="*/ 145801 w 444955"/>
              <a:gd name="connsiteY44" fmla="*/ 339538 h 445134"/>
              <a:gd name="connsiteX45" fmla="*/ 140778 w 444955"/>
              <a:gd name="connsiteY45" fmla="*/ 337381 h 445134"/>
              <a:gd name="connsiteX46" fmla="*/ 137189 w 444955"/>
              <a:gd name="connsiteY46" fmla="*/ 332348 h 445134"/>
              <a:gd name="connsiteX47" fmla="*/ 136472 w 444955"/>
              <a:gd name="connsiteY47" fmla="*/ 330189 h 445134"/>
              <a:gd name="connsiteX48" fmla="*/ 136472 w 444955"/>
              <a:gd name="connsiteY48" fmla="*/ 310055 h 445134"/>
              <a:gd name="connsiteX49" fmla="*/ 136472 w 444955"/>
              <a:gd name="connsiteY49" fmla="*/ 309336 h 445134"/>
              <a:gd name="connsiteX50" fmla="*/ 137189 w 444955"/>
              <a:gd name="connsiteY50" fmla="*/ 308616 h 445134"/>
              <a:gd name="connsiteX51" fmla="*/ 180250 w 444955"/>
              <a:gd name="connsiteY51" fmla="*/ 279133 h 445134"/>
              <a:gd name="connsiteX52" fmla="*/ 222592 w 444955"/>
              <a:gd name="connsiteY52" fmla="*/ 248211 h 445134"/>
              <a:gd name="connsiteX53" fmla="*/ 222592 w 444955"/>
              <a:gd name="connsiteY53" fmla="*/ 243895 h 445134"/>
              <a:gd name="connsiteX54" fmla="*/ 220440 w 444955"/>
              <a:gd name="connsiteY54" fmla="*/ 238862 h 445134"/>
              <a:gd name="connsiteX55" fmla="*/ 197474 w 444955"/>
              <a:gd name="connsiteY55" fmla="*/ 180613 h 445134"/>
              <a:gd name="connsiteX56" fmla="*/ 255604 w 444955"/>
              <a:gd name="connsiteY56" fmla="*/ 107263 h 445134"/>
              <a:gd name="connsiteX57" fmla="*/ 313736 w 444955"/>
              <a:gd name="connsiteY57" fmla="*/ 180613 h 445134"/>
              <a:gd name="connsiteX58" fmla="*/ 290771 w 444955"/>
              <a:gd name="connsiteY58" fmla="*/ 238862 h 445134"/>
              <a:gd name="connsiteX59" fmla="*/ 288618 w 444955"/>
              <a:gd name="connsiteY59" fmla="*/ 243895 h 445134"/>
              <a:gd name="connsiteX60" fmla="*/ 288618 w 444955"/>
              <a:gd name="connsiteY60" fmla="*/ 248211 h 445134"/>
              <a:gd name="connsiteX61" fmla="*/ 330960 w 444955"/>
              <a:gd name="connsiteY61" fmla="*/ 279133 h 445134"/>
              <a:gd name="connsiteX62" fmla="*/ 374022 w 444955"/>
              <a:gd name="connsiteY62" fmla="*/ 308616 h 445134"/>
              <a:gd name="connsiteX63" fmla="*/ 374739 w 444955"/>
              <a:gd name="connsiteY63" fmla="*/ 309336 h 445134"/>
              <a:gd name="connsiteX64" fmla="*/ 374739 w 444955"/>
              <a:gd name="connsiteY64" fmla="*/ 310055 h 445134"/>
              <a:gd name="connsiteX65" fmla="*/ 374739 w 444955"/>
              <a:gd name="connsiteY65" fmla="*/ 329470 h 445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44955" h="445134">
                <a:moveTo>
                  <a:pt x="404163" y="114"/>
                </a:moveTo>
                <a:lnTo>
                  <a:pt x="325219" y="114"/>
                </a:lnTo>
                <a:lnTo>
                  <a:pt x="323066" y="114"/>
                </a:lnTo>
                <a:lnTo>
                  <a:pt x="69728" y="833"/>
                </a:lnTo>
                <a:cubicBezTo>
                  <a:pt x="47480" y="833"/>
                  <a:pt x="29539" y="18811"/>
                  <a:pt x="29539" y="41104"/>
                </a:cubicBezTo>
                <a:lnTo>
                  <a:pt x="29539" y="101510"/>
                </a:lnTo>
                <a:lnTo>
                  <a:pt x="75470" y="101510"/>
                </a:lnTo>
                <a:cubicBezTo>
                  <a:pt x="84082" y="101510"/>
                  <a:pt x="90541" y="107982"/>
                  <a:pt x="90541" y="116611"/>
                </a:cubicBezTo>
                <a:lnTo>
                  <a:pt x="90541" y="126679"/>
                </a:lnTo>
                <a:cubicBezTo>
                  <a:pt x="90541" y="135309"/>
                  <a:pt x="84082" y="141781"/>
                  <a:pt x="75470" y="141781"/>
                </a:cubicBezTo>
                <a:lnTo>
                  <a:pt x="70446" y="141781"/>
                </a:lnTo>
                <a:lnTo>
                  <a:pt x="70446" y="136747"/>
                </a:lnTo>
                <a:cubicBezTo>
                  <a:pt x="70446" y="128117"/>
                  <a:pt x="63987" y="121645"/>
                  <a:pt x="55375" y="121645"/>
                </a:cubicBezTo>
                <a:lnTo>
                  <a:pt x="13750" y="121645"/>
                </a:lnTo>
                <a:cubicBezTo>
                  <a:pt x="8008" y="122364"/>
                  <a:pt x="2985" y="125960"/>
                  <a:pt x="832" y="131713"/>
                </a:cubicBezTo>
                <a:cubicBezTo>
                  <a:pt x="114" y="133151"/>
                  <a:pt x="114" y="135309"/>
                  <a:pt x="114" y="136747"/>
                </a:cubicBezTo>
                <a:lnTo>
                  <a:pt x="114" y="146814"/>
                </a:lnTo>
                <a:cubicBezTo>
                  <a:pt x="114" y="155444"/>
                  <a:pt x="6573" y="161915"/>
                  <a:pt x="15185" y="161915"/>
                </a:cubicBezTo>
                <a:lnTo>
                  <a:pt x="30256" y="161915"/>
                </a:lnTo>
                <a:lnTo>
                  <a:pt x="30256" y="273379"/>
                </a:lnTo>
                <a:lnTo>
                  <a:pt x="76187" y="273379"/>
                </a:lnTo>
                <a:cubicBezTo>
                  <a:pt x="84799" y="273379"/>
                  <a:pt x="91258" y="279852"/>
                  <a:pt x="91258" y="288482"/>
                </a:cubicBezTo>
                <a:lnTo>
                  <a:pt x="91258" y="298548"/>
                </a:lnTo>
                <a:cubicBezTo>
                  <a:pt x="91258" y="307178"/>
                  <a:pt x="84799" y="313650"/>
                  <a:pt x="76187" y="313650"/>
                </a:cubicBezTo>
                <a:lnTo>
                  <a:pt x="71163" y="313650"/>
                </a:lnTo>
                <a:lnTo>
                  <a:pt x="71163" y="309336"/>
                </a:lnTo>
                <a:cubicBezTo>
                  <a:pt x="71163" y="300707"/>
                  <a:pt x="64704" y="294234"/>
                  <a:pt x="56092" y="294234"/>
                </a:cubicBezTo>
                <a:lnTo>
                  <a:pt x="14467" y="294234"/>
                </a:lnTo>
                <a:cubicBezTo>
                  <a:pt x="8726" y="294953"/>
                  <a:pt x="3702" y="298548"/>
                  <a:pt x="1549" y="304302"/>
                </a:cubicBezTo>
                <a:cubicBezTo>
                  <a:pt x="832" y="305740"/>
                  <a:pt x="832" y="307897"/>
                  <a:pt x="832" y="309336"/>
                </a:cubicBezTo>
                <a:lnTo>
                  <a:pt x="832" y="319403"/>
                </a:lnTo>
                <a:cubicBezTo>
                  <a:pt x="832" y="328032"/>
                  <a:pt x="7291" y="334505"/>
                  <a:pt x="15903" y="334505"/>
                </a:cubicBezTo>
                <a:lnTo>
                  <a:pt x="30974" y="334505"/>
                </a:lnTo>
                <a:lnTo>
                  <a:pt x="30974" y="404979"/>
                </a:lnTo>
                <a:cubicBezTo>
                  <a:pt x="30974" y="427272"/>
                  <a:pt x="48916" y="445248"/>
                  <a:pt x="71163" y="445248"/>
                </a:cubicBezTo>
                <a:lnTo>
                  <a:pt x="404880" y="445248"/>
                </a:lnTo>
                <a:cubicBezTo>
                  <a:pt x="427128" y="445248"/>
                  <a:pt x="445070" y="427272"/>
                  <a:pt x="445070" y="404979"/>
                </a:cubicBezTo>
                <a:lnTo>
                  <a:pt x="445070" y="40385"/>
                </a:lnTo>
                <a:cubicBezTo>
                  <a:pt x="444353" y="18092"/>
                  <a:pt x="426411" y="114"/>
                  <a:pt x="404163" y="114"/>
                </a:cubicBezTo>
                <a:moveTo>
                  <a:pt x="374739" y="329470"/>
                </a:moveTo>
                <a:cubicBezTo>
                  <a:pt x="374739" y="329470"/>
                  <a:pt x="374022" y="330910"/>
                  <a:pt x="374022" y="331629"/>
                </a:cubicBezTo>
                <a:cubicBezTo>
                  <a:pt x="373303" y="333067"/>
                  <a:pt x="371150" y="335224"/>
                  <a:pt x="369715" y="336662"/>
                </a:cubicBezTo>
                <a:lnTo>
                  <a:pt x="365409" y="338819"/>
                </a:lnTo>
                <a:lnTo>
                  <a:pt x="362538" y="339538"/>
                </a:lnTo>
                <a:lnTo>
                  <a:pt x="145801" y="339538"/>
                </a:lnTo>
                <a:cubicBezTo>
                  <a:pt x="144366" y="338819"/>
                  <a:pt x="142213" y="338100"/>
                  <a:pt x="140778" y="337381"/>
                </a:cubicBezTo>
                <a:cubicBezTo>
                  <a:pt x="139342" y="336662"/>
                  <a:pt x="137907" y="334505"/>
                  <a:pt x="137189" y="332348"/>
                </a:cubicBezTo>
                <a:cubicBezTo>
                  <a:pt x="137189" y="331629"/>
                  <a:pt x="136472" y="330189"/>
                  <a:pt x="136472" y="330189"/>
                </a:cubicBezTo>
                <a:cubicBezTo>
                  <a:pt x="135754" y="329470"/>
                  <a:pt x="133601" y="320123"/>
                  <a:pt x="136472" y="310055"/>
                </a:cubicBezTo>
                <a:lnTo>
                  <a:pt x="136472" y="309336"/>
                </a:lnTo>
                <a:lnTo>
                  <a:pt x="137189" y="308616"/>
                </a:lnTo>
                <a:cubicBezTo>
                  <a:pt x="144366" y="299269"/>
                  <a:pt x="161590" y="289201"/>
                  <a:pt x="180250" y="279133"/>
                </a:cubicBezTo>
                <a:cubicBezTo>
                  <a:pt x="197474" y="269784"/>
                  <a:pt x="222592" y="255401"/>
                  <a:pt x="222592" y="248211"/>
                </a:cubicBezTo>
                <a:lnTo>
                  <a:pt x="222592" y="243895"/>
                </a:lnTo>
                <a:cubicBezTo>
                  <a:pt x="222592" y="241738"/>
                  <a:pt x="221874" y="240300"/>
                  <a:pt x="220440" y="238862"/>
                </a:cubicBezTo>
                <a:cubicBezTo>
                  <a:pt x="205367" y="223760"/>
                  <a:pt x="197474" y="202905"/>
                  <a:pt x="197474" y="180613"/>
                </a:cubicBezTo>
                <a:cubicBezTo>
                  <a:pt x="197474" y="144657"/>
                  <a:pt x="204650" y="107263"/>
                  <a:pt x="255604" y="107263"/>
                </a:cubicBezTo>
                <a:cubicBezTo>
                  <a:pt x="306560" y="107263"/>
                  <a:pt x="313736" y="143938"/>
                  <a:pt x="313736" y="180613"/>
                </a:cubicBezTo>
                <a:cubicBezTo>
                  <a:pt x="313736" y="202905"/>
                  <a:pt x="305843" y="223760"/>
                  <a:pt x="290771" y="238862"/>
                </a:cubicBezTo>
                <a:cubicBezTo>
                  <a:pt x="289336" y="240300"/>
                  <a:pt x="288618" y="241738"/>
                  <a:pt x="288618" y="243895"/>
                </a:cubicBezTo>
                <a:lnTo>
                  <a:pt x="288618" y="248211"/>
                </a:lnTo>
                <a:cubicBezTo>
                  <a:pt x="288618" y="255401"/>
                  <a:pt x="314453" y="269784"/>
                  <a:pt x="330960" y="279133"/>
                </a:cubicBezTo>
                <a:cubicBezTo>
                  <a:pt x="349620" y="289201"/>
                  <a:pt x="366844" y="299269"/>
                  <a:pt x="374022" y="308616"/>
                </a:cubicBezTo>
                <a:lnTo>
                  <a:pt x="374739" y="309336"/>
                </a:lnTo>
                <a:lnTo>
                  <a:pt x="374739" y="310055"/>
                </a:lnTo>
                <a:cubicBezTo>
                  <a:pt x="378328" y="319403"/>
                  <a:pt x="375456" y="328751"/>
                  <a:pt x="374739" y="329470"/>
                </a:cubicBezTo>
              </a:path>
            </a:pathLst>
          </a:custGeom>
          <a:solidFill>
            <a:srgbClr val="FFFFFF"/>
          </a:solidFill>
          <a:ln w="15662"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525">
              <a:solidFill>
                <a:schemeClr val="tx1"/>
              </a:solidFill>
            </a:endParaRPr>
          </a:p>
        </p:txBody>
      </p:sp>
      <p:sp>
        <p:nvSpPr>
          <p:cNvPr id="8" name="任意多边形: 形状 28"/>
          <p:cNvSpPr/>
          <p:nvPr>
            <p:custDataLst>
              <p:tags r:id="rId23"/>
            </p:custDataLst>
          </p:nvPr>
        </p:nvSpPr>
        <p:spPr>
          <a:xfrm rot="20250057">
            <a:off x="4876730" y="4355319"/>
            <a:ext cx="376877" cy="349871"/>
          </a:xfrm>
          <a:custGeom>
            <a:avLst/>
            <a:gdLst>
              <a:gd name="connsiteX0" fmla="*/ 393014 w 445134"/>
              <a:gd name="connsiteY0" fmla="*/ 115 h 413236"/>
              <a:gd name="connsiteX1" fmla="*/ 51214 w 445134"/>
              <a:gd name="connsiteY1" fmla="*/ 115 h 413236"/>
              <a:gd name="connsiteX2" fmla="*/ 114 w 445134"/>
              <a:gd name="connsiteY2" fmla="*/ 51626 h 413236"/>
              <a:gd name="connsiteX3" fmla="*/ 114 w 445134"/>
              <a:gd name="connsiteY3" fmla="*/ 273698 h 413236"/>
              <a:gd name="connsiteX4" fmla="*/ 51214 w 445134"/>
              <a:gd name="connsiteY4" fmla="*/ 325209 h 413236"/>
              <a:gd name="connsiteX5" fmla="*/ 179531 w 445134"/>
              <a:gd name="connsiteY5" fmla="*/ 325209 h 413236"/>
              <a:gd name="connsiteX6" fmla="*/ 179531 w 445134"/>
              <a:gd name="connsiteY6" fmla="*/ 388168 h 413236"/>
              <a:gd name="connsiteX7" fmla="*/ 109127 w 445134"/>
              <a:gd name="connsiteY7" fmla="*/ 388168 h 413236"/>
              <a:gd name="connsiteX8" fmla="*/ 96636 w 445134"/>
              <a:gd name="connsiteY8" fmla="*/ 400759 h 413236"/>
              <a:gd name="connsiteX9" fmla="*/ 109127 w 445134"/>
              <a:gd name="connsiteY9" fmla="*/ 413352 h 413236"/>
              <a:gd name="connsiteX10" fmla="*/ 326017 w 445134"/>
              <a:gd name="connsiteY10" fmla="*/ 413352 h 413236"/>
              <a:gd name="connsiteX11" fmla="*/ 338507 w 445134"/>
              <a:gd name="connsiteY11" fmla="*/ 400759 h 413236"/>
              <a:gd name="connsiteX12" fmla="*/ 326017 w 445134"/>
              <a:gd name="connsiteY12" fmla="*/ 388168 h 413236"/>
              <a:gd name="connsiteX13" fmla="*/ 256749 w 445134"/>
              <a:gd name="connsiteY13" fmla="*/ 388168 h 413236"/>
              <a:gd name="connsiteX14" fmla="*/ 256749 w 445134"/>
              <a:gd name="connsiteY14" fmla="*/ 325209 h 413236"/>
              <a:gd name="connsiteX15" fmla="*/ 394149 w 445134"/>
              <a:gd name="connsiteY15" fmla="*/ 325209 h 413236"/>
              <a:gd name="connsiteX16" fmla="*/ 445249 w 445134"/>
              <a:gd name="connsiteY16" fmla="*/ 273698 h 413236"/>
              <a:gd name="connsiteX17" fmla="*/ 445249 w 445134"/>
              <a:gd name="connsiteY17" fmla="*/ 51626 h 413236"/>
              <a:gd name="connsiteX18" fmla="*/ 393014 w 445134"/>
              <a:gd name="connsiteY18" fmla="*/ 115 h 413236"/>
              <a:gd name="connsiteX19" fmla="*/ 370302 w 445134"/>
              <a:gd name="connsiteY19" fmla="*/ 76810 h 413236"/>
              <a:gd name="connsiteX20" fmla="*/ 370302 w 445134"/>
              <a:gd name="connsiteY20" fmla="*/ 76810 h 413236"/>
              <a:gd name="connsiteX21" fmla="*/ 370302 w 445134"/>
              <a:gd name="connsiteY21" fmla="*/ 77954 h 413236"/>
              <a:gd name="connsiteX22" fmla="*/ 243122 w 445134"/>
              <a:gd name="connsiteY22" fmla="*/ 248515 h 413236"/>
              <a:gd name="connsiteX23" fmla="*/ 239715 w 445134"/>
              <a:gd name="connsiteY23" fmla="*/ 246225 h 413236"/>
              <a:gd name="connsiteX24" fmla="*/ 139786 w 445134"/>
              <a:gd name="connsiteY24" fmla="*/ 172965 h 413236"/>
              <a:gd name="connsiteX25" fmla="*/ 104585 w 445134"/>
              <a:gd name="connsiteY25" fmla="*/ 218753 h 413236"/>
              <a:gd name="connsiteX26" fmla="*/ 88687 w 445134"/>
              <a:gd name="connsiteY26" fmla="*/ 224476 h 413236"/>
              <a:gd name="connsiteX27" fmla="*/ 80738 w 445134"/>
              <a:gd name="connsiteY27" fmla="*/ 207306 h 413236"/>
              <a:gd name="connsiteX28" fmla="*/ 81873 w 445134"/>
              <a:gd name="connsiteY28" fmla="*/ 205016 h 413236"/>
              <a:gd name="connsiteX29" fmla="*/ 129566 w 445134"/>
              <a:gd name="connsiteY29" fmla="*/ 142058 h 413236"/>
              <a:gd name="connsiteX30" fmla="*/ 134109 w 445134"/>
              <a:gd name="connsiteY30" fmla="*/ 136334 h 413236"/>
              <a:gd name="connsiteX31" fmla="*/ 237443 w 445134"/>
              <a:gd name="connsiteY31" fmla="*/ 213029 h 413236"/>
              <a:gd name="connsiteX32" fmla="*/ 349864 w 445134"/>
              <a:gd name="connsiteY32" fmla="*/ 63073 h 413236"/>
              <a:gd name="connsiteX33" fmla="*/ 363489 w 445134"/>
              <a:gd name="connsiteY33" fmla="*/ 60784 h 413236"/>
              <a:gd name="connsiteX34" fmla="*/ 370302 w 445134"/>
              <a:gd name="connsiteY34" fmla="*/ 76810 h 413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45134" h="413236">
                <a:moveTo>
                  <a:pt x="393014" y="115"/>
                </a:moveTo>
                <a:lnTo>
                  <a:pt x="51214" y="115"/>
                </a:lnTo>
                <a:cubicBezTo>
                  <a:pt x="22825" y="115"/>
                  <a:pt x="114" y="23009"/>
                  <a:pt x="114" y="51626"/>
                </a:cubicBezTo>
                <a:lnTo>
                  <a:pt x="114" y="273698"/>
                </a:lnTo>
                <a:cubicBezTo>
                  <a:pt x="114" y="302316"/>
                  <a:pt x="22825" y="325209"/>
                  <a:pt x="51214" y="325209"/>
                </a:cubicBezTo>
                <a:lnTo>
                  <a:pt x="179531" y="325209"/>
                </a:lnTo>
                <a:lnTo>
                  <a:pt x="179531" y="388168"/>
                </a:lnTo>
                <a:lnTo>
                  <a:pt x="109127" y="388168"/>
                </a:lnTo>
                <a:cubicBezTo>
                  <a:pt x="102313" y="388168"/>
                  <a:pt x="96636" y="393892"/>
                  <a:pt x="96636" y="400759"/>
                </a:cubicBezTo>
                <a:cubicBezTo>
                  <a:pt x="96636" y="407628"/>
                  <a:pt x="102313" y="413352"/>
                  <a:pt x="109127" y="413352"/>
                </a:cubicBezTo>
                <a:lnTo>
                  <a:pt x="326017" y="413352"/>
                </a:lnTo>
                <a:cubicBezTo>
                  <a:pt x="332830" y="413352"/>
                  <a:pt x="338507" y="407628"/>
                  <a:pt x="338507" y="400759"/>
                </a:cubicBezTo>
                <a:cubicBezTo>
                  <a:pt x="338507" y="393892"/>
                  <a:pt x="332830" y="388168"/>
                  <a:pt x="326017" y="388168"/>
                </a:cubicBezTo>
                <a:lnTo>
                  <a:pt x="256749" y="388168"/>
                </a:lnTo>
                <a:lnTo>
                  <a:pt x="256749" y="325209"/>
                </a:lnTo>
                <a:lnTo>
                  <a:pt x="394149" y="325209"/>
                </a:lnTo>
                <a:cubicBezTo>
                  <a:pt x="422538" y="325209"/>
                  <a:pt x="445249" y="302316"/>
                  <a:pt x="445249" y="273698"/>
                </a:cubicBezTo>
                <a:lnTo>
                  <a:pt x="445249" y="51626"/>
                </a:lnTo>
                <a:cubicBezTo>
                  <a:pt x="444113" y="24154"/>
                  <a:pt x="421402" y="115"/>
                  <a:pt x="393014" y="115"/>
                </a:cubicBezTo>
                <a:moveTo>
                  <a:pt x="370302" y="76810"/>
                </a:moveTo>
                <a:cubicBezTo>
                  <a:pt x="370302" y="76810"/>
                  <a:pt x="370302" y="77954"/>
                  <a:pt x="370302" y="76810"/>
                </a:cubicBezTo>
                <a:lnTo>
                  <a:pt x="370302" y="77954"/>
                </a:lnTo>
                <a:lnTo>
                  <a:pt x="243122" y="248515"/>
                </a:lnTo>
                <a:lnTo>
                  <a:pt x="239715" y="246225"/>
                </a:lnTo>
                <a:lnTo>
                  <a:pt x="139786" y="172965"/>
                </a:lnTo>
                <a:lnTo>
                  <a:pt x="104585" y="218753"/>
                </a:lnTo>
                <a:cubicBezTo>
                  <a:pt x="101178" y="224476"/>
                  <a:pt x="94365" y="226766"/>
                  <a:pt x="88687" y="224476"/>
                </a:cubicBezTo>
                <a:cubicBezTo>
                  <a:pt x="81873" y="222186"/>
                  <a:pt x="78467" y="214173"/>
                  <a:pt x="80738" y="207306"/>
                </a:cubicBezTo>
                <a:cubicBezTo>
                  <a:pt x="80738" y="206162"/>
                  <a:pt x="80738" y="206162"/>
                  <a:pt x="81873" y="205016"/>
                </a:cubicBezTo>
                <a:lnTo>
                  <a:pt x="129566" y="142058"/>
                </a:lnTo>
                <a:lnTo>
                  <a:pt x="134109" y="136334"/>
                </a:lnTo>
                <a:lnTo>
                  <a:pt x="237443" y="213029"/>
                </a:lnTo>
                <a:lnTo>
                  <a:pt x="349864" y="63073"/>
                </a:lnTo>
                <a:cubicBezTo>
                  <a:pt x="353270" y="59639"/>
                  <a:pt x="358948" y="58495"/>
                  <a:pt x="363489" y="60784"/>
                </a:cubicBezTo>
                <a:cubicBezTo>
                  <a:pt x="370302" y="63073"/>
                  <a:pt x="373709" y="69942"/>
                  <a:pt x="370302" y="76810"/>
                </a:cubicBezTo>
              </a:path>
            </a:pathLst>
          </a:custGeom>
          <a:solidFill>
            <a:srgbClr val="FFFFFF"/>
          </a:solidFill>
          <a:ln w="15666"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525">
              <a:solidFill>
                <a:schemeClr val="tx1"/>
              </a:solidFill>
            </a:endParaRPr>
          </a:p>
        </p:txBody>
      </p:sp>
      <p:sp>
        <p:nvSpPr>
          <p:cNvPr id="9" name="任意多边形: 形状 29"/>
          <p:cNvSpPr/>
          <p:nvPr>
            <p:custDataLst>
              <p:tags r:id="rId24"/>
            </p:custDataLst>
          </p:nvPr>
        </p:nvSpPr>
        <p:spPr>
          <a:xfrm rot="20640000">
            <a:off x="4234800" y="5340256"/>
            <a:ext cx="348206" cy="376877"/>
          </a:xfrm>
          <a:custGeom>
            <a:avLst/>
            <a:gdLst>
              <a:gd name="connsiteX0" fmla="*/ 387872 w 387762"/>
              <a:gd name="connsiteY0" fmla="*/ 221813 h 445134"/>
              <a:gd name="connsiteX1" fmla="*/ 244912 w 387762"/>
              <a:gd name="connsiteY1" fmla="*/ 361274 h 445134"/>
              <a:gd name="connsiteX2" fmla="*/ 208881 w 387762"/>
              <a:gd name="connsiteY2" fmla="*/ 325800 h 445134"/>
              <a:gd name="connsiteX3" fmla="*/ 153912 w 387762"/>
              <a:gd name="connsiteY3" fmla="*/ 325800 h 445134"/>
              <a:gd name="connsiteX4" fmla="*/ 153912 w 387762"/>
              <a:gd name="connsiteY4" fmla="*/ 379787 h 445134"/>
              <a:gd name="connsiteX5" fmla="*/ 212166 w 387762"/>
              <a:gd name="connsiteY5" fmla="*/ 445248 h 445134"/>
              <a:gd name="connsiteX6" fmla="*/ 72678 w 387762"/>
              <a:gd name="connsiteY6" fmla="*/ 443376 h 445134"/>
              <a:gd name="connsiteX7" fmla="*/ 109 w 387762"/>
              <a:gd name="connsiteY7" fmla="*/ 369498 h 445134"/>
              <a:gd name="connsiteX8" fmla="*/ 109 w 387762"/>
              <a:gd name="connsiteY8" fmla="*/ 73991 h 445134"/>
              <a:gd name="connsiteX9" fmla="*/ 72678 w 387762"/>
              <a:gd name="connsiteY9" fmla="*/ 114 h 445134"/>
              <a:gd name="connsiteX10" fmla="*/ 314573 w 387762"/>
              <a:gd name="connsiteY10" fmla="*/ 114 h 445134"/>
              <a:gd name="connsiteX11" fmla="*/ 387142 w 387762"/>
              <a:gd name="connsiteY11" fmla="*/ 73991 h 445134"/>
              <a:gd name="connsiteX12" fmla="*/ 387872 w 387762"/>
              <a:gd name="connsiteY12" fmla="*/ 221813 h 445134"/>
              <a:gd name="connsiteX13" fmla="*/ 193625 w 387762"/>
              <a:gd name="connsiteY13" fmla="*/ 197118 h 445134"/>
              <a:gd name="connsiteX14" fmla="*/ 290384 w 387762"/>
              <a:gd name="connsiteY14" fmla="*/ 98617 h 445134"/>
              <a:gd name="connsiteX15" fmla="*/ 266195 w 387762"/>
              <a:gd name="connsiteY15" fmla="*/ 73991 h 445134"/>
              <a:gd name="connsiteX16" fmla="*/ 242004 w 387762"/>
              <a:gd name="connsiteY16" fmla="*/ 98617 h 445134"/>
              <a:gd name="connsiteX17" fmla="*/ 193625 w 387762"/>
              <a:gd name="connsiteY17" fmla="*/ 147868 h 445134"/>
              <a:gd name="connsiteX18" fmla="*/ 145246 w 387762"/>
              <a:gd name="connsiteY18" fmla="*/ 98617 h 445134"/>
              <a:gd name="connsiteX19" fmla="*/ 121057 w 387762"/>
              <a:gd name="connsiteY19" fmla="*/ 73991 h 445134"/>
              <a:gd name="connsiteX20" fmla="*/ 96867 w 387762"/>
              <a:gd name="connsiteY20" fmla="*/ 98617 h 445134"/>
              <a:gd name="connsiteX21" fmla="*/ 193625 w 387762"/>
              <a:gd name="connsiteY21" fmla="*/ 197118 h 445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48" h="701">
                <a:moveTo>
                  <a:pt x="611" y="349"/>
                </a:moveTo>
                <a:lnTo>
                  <a:pt x="386" y="569"/>
                </a:lnTo>
                <a:lnTo>
                  <a:pt x="329" y="513"/>
                </a:lnTo>
                <a:cubicBezTo>
                  <a:pt x="305" y="489"/>
                  <a:pt x="266" y="489"/>
                  <a:pt x="242" y="513"/>
                </a:cubicBezTo>
                <a:cubicBezTo>
                  <a:pt x="218" y="537"/>
                  <a:pt x="218" y="574"/>
                  <a:pt x="242" y="598"/>
                </a:cubicBezTo>
                <a:lnTo>
                  <a:pt x="334" y="701"/>
                </a:lnTo>
                <a:lnTo>
                  <a:pt x="114" y="698"/>
                </a:lnTo>
                <a:cubicBezTo>
                  <a:pt x="50" y="698"/>
                  <a:pt x="0" y="648"/>
                  <a:pt x="0" y="582"/>
                </a:cubicBezTo>
                <a:lnTo>
                  <a:pt x="0" y="116"/>
                </a:lnTo>
                <a:cubicBezTo>
                  <a:pt x="0" y="50"/>
                  <a:pt x="50" y="0"/>
                  <a:pt x="114" y="0"/>
                </a:cubicBezTo>
                <a:lnTo>
                  <a:pt x="495" y="0"/>
                </a:lnTo>
                <a:cubicBezTo>
                  <a:pt x="560" y="0"/>
                  <a:pt x="610" y="50"/>
                  <a:pt x="610" y="116"/>
                </a:cubicBezTo>
                <a:lnTo>
                  <a:pt x="611" y="349"/>
                </a:lnTo>
                <a:close/>
                <a:moveTo>
                  <a:pt x="305" y="310"/>
                </a:moveTo>
                <a:cubicBezTo>
                  <a:pt x="389" y="310"/>
                  <a:pt x="457" y="240"/>
                  <a:pt x="457" y="155"/>
                </a:cubicBezTo>
                <a:cubicBezTo>
                  <a:pt x="457" y="132"/>
                  <a:pt x="442" y="116"/>
                  <a:pt x="419" y="116"/>
                </a:cubicBezTo>
                <a:cubicBezTo>
                  <a:pt x="396" y="116"/>
                  <a:pt x="381" y="132"/>
                  <a:pt x="381" y="155"/>
                </a:cubicBezTo>
                <a:cubicBezTo>
                  <a:pt x="381" y="198"/>
                  <a:pt x="347" y="233"/>
                  <a:pt x="305" y="233"/>
                </a:cubicBezTo>
                <a:cubicBezTo>
                  <a:pt x="263" y="233"/>
                  <a:pt x="229" y="198"/>
                  <a:pt x="229" y="155"/>
                </a:cubicBezTo>
                <a:cubicBezTo>
                  <a:pt x="229" y="132"/>
                  <a:pt x="213" y="116"/>
                  <a:pt x="190" y="116"/>
                </a:cubicBezTo>
                <a:cubicBezTo>
                  <a:pt x="168" y="116"/>
                  <a:pt x="152" y="132"/>
                  <a:pt x="152" y="155"/>
                </a:cubicBezTo>
                <a:cubicBezTo>
                  <a:pt x="152" y="240"/>
                  <a:pt x="221" y="310"/>
                  <a:pt x="305" y="310"/>
                </a:cubicBezTo>
                <a:close/>
                <a:moveTo>
                  <a:pt x="389" y="698"/>
                </a:moveTo>
                <a:cubicBezTo>
                  <a:pt x="377" y="698"/>
                  <a:pt x="366" y="694"/>
                  <a:pt x="358" y="687"/>
                </a:cubicBezTo>
                <a:lnTo>
                  <a:pt x="267" y="590"/>
                </a:lnTo>
                <a:cubicBezTo>
                  <a:pt x="251" y="574"/>
                  <a:pt x="251" y="551"/>
                  <a:pt x="267" y="535"/>
                </a:cubicBezTo>
                <a:cubicBezTo>
                  <a:pt x="282" y="520"/>
                  <a:pt x="305" y="520"/>
                  <a:pt x="320" y="535"/>
                </a:cubicBezTo>
                <a:lnTo>
                  <a:pt x="389" y="605"/>
                </a:lnTo>
                <a:lnTo>
                  <a:pt x="583" y="407"/>
                </a:lnTo>
                <a:cubicBezTo>
                  <a:pt x="598" y="392"/>
                  <a:pt x="621" y="392"/>
                  <a:pt x="636" y="407"/>
                </a:cubicBezTo>
                <a:cubicBezTo>
                  <a:pt x="651" y="423"/>
                  <a:pt x="651" y="446"/>
                  <a:pt x="636" y="462"/>
                </a:cubicBezTo>
                <a:lnTo>
                  <a:pt x="408" y="694"/>
                </a:lnTo>
                <a:lnTo>
                  <a:pt x="389" y="698"/>
                </a:lnTo>
                <a:close/>
              </a:path>
            </a:pathLst>
          </a:custGeom>
          <a:solidFill>
            <a:srgbClr val="FFFFFF"/>
          </a:solidFill>
          <a:ln w="15587" cap="flat">
            <a:noFill/>
            <a:prstDash val="solid"/>
            <a:miter/>
          </a:ln>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525">
              <a:solidFill>
                <a:schemeClr val="tx1"/>
              </a:solidFill>
            </a:endParaRPr>
          </a:p>
        </p:txBody>
      </p:sp>
    </p:spTree>
    <p:custDataLst>
      <p:tags r:id="rId25"/>
    </p:custData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242" name="TextBox 53"/>
          <p:cNvSpPr txBox="1"/>
          <p:nvPr/>
        </p:nvSpPr>
        <p:spPr>
          <a:xfrm>
            <a:off x="755333" y="260350"/>
            <a:ext cx="2653665" cy="521970"/>
          </a:xfrm>
          <a:prstGeom prst="rect">
            <a:avLst/>
          </a:prstGeom>
          <a:noFill/>
          <a:ln w="9525">
            <a:noFill/>
          </a:ln>
        </p:spPr>
        <p:txBody>
          <a:bodyPr wrap="none">
            <a:spAutoFit/>
          </a:bodyPr>
          <a:p>
            <a:pPr algn="l" eaLnBrk="1" hangingPunct="1"/>
            <a:r>
              <a:rPr lang="zh-CN" sz="2800" dirty="0">
                <a:latin typeface="Verdana" panose="020B0604030504040204" pitchFamily="34" charset="0"/>
                <a:ea typeface="微软雅黑" panose="020B0503020204020204" pitchFamily="34" charset="-122"/>
              </a:rPr>
              <a:t>VMI的运作方式</a:t>
            </a:r>
            <a:endParaRPr lang="zh-CN" sz="2800" dirty="0">
              <a:latin typeface="Verdana" panose="020B0604030504040204" pitchFamily="34" charset="0"/>
              <a:ea typeface="微软雅黑" panose="020B0503020204020204" pitchFamily="34" charset="-122"/>
            </a:endParaRPr>
          </a:p>
        </p:txBody>
      </p:sp>
      <p:cxnSp>
        <p:nvCxnSpPr>
          <p:cNvPr id="63" name="直接箭头连接符 62"/>
          <p:cNvCxnSpPr/>
          <p:nvPr>
            <p:custDataLst>
              <p:tags r:id="rId1"/>
            </p:custDataLst>
          </p:nvPr>
        </p:nvCxnSpPr>
        <p:spPr>
          <a:xfrm>
            <a:off x="585470" y="5662295"/>
            <a:ext cx="8012430" cy="0"/>
          </a:xfrm>
          <a:prstGeom prst="straightConnector1">
            <a:avLst/>
          </a:prstGeom>
          <a:ln w="38100">
            <a:gradFill>
              <a:gsLst>
                <a:gs pos="80000">
                  <a:schemeClr val="accent1">
                    <a:alpha val="20000"/>
                  </a:schemeClr>
                </a:gs>
                <a:gs pos="0">
                  <a:schemeClr val="accent1">
                    <a:alpha val="0"/>
                  </a:schemeClr>
                </a:gs>
              </a:gsLst>
              <a:lin ang="0" scaled="1"/>
            </a:gradFill>
            <a:tailEnd type="stealth"/>
          </a:ln>
        </p:spPr>
        <p:style>
          <a:lnRef idx="1">
            <a:schemeClr val="accent1"/>
          </a:lnRef>
          <a:fillRef idx="0">
            <a:schemeClr val="accent1"/>
          </a:fillRef>
          <a:effectRef idx="0">
            <a:schemeClr val="accent1"/>
          </a:effectRef>
          <a:fontRef idx="minor">
            <a:schemeClr val="tx1"/>
          </a:fontRef>
        </p:style>
      </p:cxnSp>
      <p:sp>
        <p:nvSpPr>
          <p:cNvPr id="69" name="椭圆 68"/>
          <p:cNvSpPr/>
          <p:nvPr>
            <p:custDataLst>
              <p:tags r:id="rId2"/>
            </p:custDataLst>
          </p:nvPr>
        </p:nvSpPr>
        <p:spPr>
          <a:xfrm>
            <a:off x="1355090" y="3013075"/>
            <a:ext cx="876935" cy="876935"/>
          </a:xfrm>
          <a:prstGeom prst="ellipse">
            <a:avLst/>
          </a:prstGeom>
          <a:gradFill>
            <a:gsLst>
              <a:gs pos="100000">
                <a:schemeClr val="accent1">
                  <a:lumMod val="20000"/>
                  <a:lumOff val="80000"/>
                  <a:alpha val="100000"/>
                </a:schemeClr>
              </a:gs>
              <a:gs pos="0">
                <a:schemeClr val="accent1">
                  <a:lumMod val="60000"/>
                  <a:lumOff val="40000"/>
                  <a:alpha val="100000"/>
                </a:schemeClr>
              </a:gs>
              <a:gs pos="34000">
                <a:schemeClr val="accent1">
                  <a:alpha val="100000"/>
                </a:schemeClr>
              </a:gs>
              <a:gs pos="62000">
                <a:schemeClr val="accent1">
                  <a:alpha val="100000"/>
                </a:schemeClr>
              </a:gs>
            </a:gsLst>
            <a:path path="circle">
              <a:fillToRect l="100000" t="100000"/>
            </a:path>
            <a:tileRect r="-100000" b="-100000"/>
          </a:gradFill>
          <a:ln>
            <a:gradFill>
              <a:gsLst>
                <a:gs pos="0">
                  <a:schemeClr val="accent1">
                    <a:lumMod val="20000"/>
                    <a:lumOff val="80000"/>
                    <a:alpha val="100000"/>
                  </a:schemeClr>
                </a:gs>
                <a:gs pos="37000">
                  <a:srgbClr val="D7E2FF">
                    <a:lumMod val="5000"/>
                    <a:lumOff val="95000"/>
                  </a:srgbClr>
                </a:gs>
                <a:gs pos="71000">
                  <a:schemeClr val="accent1">
                    <a:lumMod val="20000"/>
                    <a:lumOff val="80000"/>
                    <a:alpha val="100000"/>
                  </a:schemeClr>
                </a:gs>
                <a:gs pos="100000">
                  <a:srgbClr val="FFFFFF"/>
                </a:gs>
              </a:gsLst>
              <a:lin ang="16200000" scaled="0"/>
            </a:gradFill>
          </a:ln>
          <a:effectLst>
            <a:outerShdw blurRad="177800" dir="5400000" sx="90000" sy="-19000" rotWithShape="0">
              <a:schemeClr val="accent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ctr" anchorCtr="0" forceAA="0" compatLnSpc="1">
            <a:noAutofit/>
          </a:bodyPr>
          <a:p>
            <a:pPr lvl="0" algn="ctr">
              <a:spcBef>
                <a:spcPct val="0"/>
              </a:spcBef>
              <a:spcAft>
                <a:spcPct val="0"/>
              </a:spcAft>
              <a:buClrTx/>
              <a:buSzTx/>
              <a:buFontTx/>
            </a:pPr>
            <a:r>
              <a:rPr lang="en-US" altLang="zh-CN" sz="1800" b="1" dirty="0">
                <a:solidFill>
                  <a:srgbClr val="FFFFFF"/>
                </a:solidFill>
                <a:uFillTx/>
                <a:latin typeface="+mn-ea"/>
                <a:cs typeface="+mn-ea"/>
                <a:sym typeface="+mn-ea"/>
              </a:rPr>
              <a:t>1</a:t>
            </a:r>
            <a:endParaRPr lang="en-US" altLang="zh-CN" sz="1800" b="1" dirty="0">
              <a:solidFill>
                <a:srgbClr val="FFFFFF"/>
              </a:solidFill>
              <a:uFillTx/>
              <a:latin typeface="+mn-ea"/>
              <a:cs typeface="+mn-ea"/>
              <a:sym typeface="+mn-ea"/>
            </a:endParaRPr>
          </a:p>
        </p:txBody>
      </p:sp>
      <p:cxnSp>
        <p:nvCxnSpPr>
          <p:cNvPr id="70" name="直接连接符 69"/>
          <p:cNvCxnSpPr/>
          <p:nvPr>
            <p:custDataLst>
              <p:tags r:id="rId3"/>
            </p:custDataLst>
          </p:nvPr>
        </p:nvCxnSpPr>
        <p:spPr>
          <a:xfrm>
            <a:off x="2734945" y="1697355"/>
            <a:ext cx="0" cy="3780000"/>
          </a:xfrm>
          <a:prstGeom prst="line">
            <a:avLst/>
          </a:prstGeom>
          <a:ln>
            <a:gradFill>
              <a:gsLst>
                <a:gs pos="5000">
                  <a:schemeClr val="accent2">
                    <a:alpha val="0"/>
                  </a:schemeClr>
                </a:gs>
                <a:gs pos="50000">
                  <a:schemeClr val="accent2">
                    <a:alpha val="100000"/>
                  </a:schemeClr>
                </a:gs>
                <a:gs pos="95000">
                  <a:schemeClr val="accent2">
                    <a:alpha val="0"/>
                  </a:schemeClr>
                </a:gs>
              </a:gsLst>
              <a:lin ang="16200000" scaled="1"/>
            </a:gradFill>
            <a:prstDash val="solid"/>
          </a:ln>
        </p:spPr>
        <p:style>
          <a:lnRef idx="1">
            <a:schemeClr val="accent1"/>
          </a:lnRef>
          <a:fillRef idx="0">
            <a:schemeClr val="accent1"/>
          </a:fillRef>
          <a:effectRef idx="0">
            <a:schemeClr val="accent1"/>
          </a:effectRef>
          <a:fontRef idx="minor">
            <a:schemeClr val="tx1"/>
          </a:fontRef>
        </p:style>
      </p:cxnSp>
      <p:sp>
        <p:nvSpPr>
          <p:cNvPr id="2" name="椭圆 1"/>
          <p:cNvSpPr/>
          <p:nvPr>
            <p:custDataLst>
              <p:tags r:id="rId4"/>
            </p:custDataLst>
          </p:nvPr>
        </p:nvSpPr>
        <p:spPr>
          <a:xfrm>
            <a:off x="5121910" y="1407795"/>
            <a:ext cx="876935" cy="876935"/>
          </a:xfrm>
          <a:prstGeom prst="ellipse">
            <a:avLst/>
          </a:prstGeom>
          <a:gradFill>
            <a:gsLst>
              <a:gs pos="100000">
                <a:schemeClr val="accent1">
                  <a:lumMod val="20000"/>
                  <a:lumOff val="80000"/>
                  <a:alpha val="100000"/>
                </a:schemeClr>
              </a:gs>
              <a:gs pos="0">
                <a:schemeClr val="accent1">
                  <a:lumMod val="60000"/>
                  <a:lumOff val="40000"/>
                  <a:alpha val="100000"/>
                </a:schemeClr>
              </a:gs>
              <a:gs pos="34000">
                <a:schemeClr val="accent1">
                  <a:alpha val="100000"/>
                </a:schemeClr>
              </a:gs>
              <a:gs pos="62000">
                <a:schemeClr val="accent1">
                  <a:alpha val="100000"/>
                </a:schemeClr>
              </a:gs>
            </a:gsLst>
            <a:path path="circle">
              <a:fillToRect l="100000" t="100000"/>
            </a:path>
            <a:tileRect r="-100000" b="-100000"/>
          </a:gradFill>
          <a:ln>
            <a:gradFill>
              <a:gsLst>
                <a:gs pos="0">
                  <a:schemeClr val="accent1">
                    <a:lumMod val="20000"/>
                    <a:lumOff val="80000"/>
                    <a:alpha val="100000"/>
                  </a:schemeClr>
                </a:gs>
                <a:gs pos="37000">
                  <a:srgbClr val="D7E2FF">
                    <a:lumMod val="5000"/>
                    <a:lumOff val="95000"/>
                  </a:srgbClr>
                </a:gs>
                <a:gs pos="71000">
                  <a:schemeClr val="accent1">
                    <a:lumMod val="20000"/>
                    <a:lumOff val="80000"/>
                    <a:alpha val="100000"/>
                  </a:schemeClr>
                </a:gs>
                <a:gs pos="100000">
                  <a:srgbClr val="FFFFFF"/>
                </a:gs>
              </a:gsLst>
              <a:lin ang="16200000" scaled="0"/>
            </a:gradFill>
          </a:ln>
          <a:effectLst>
            <a:outerShdw blurRad="177800" dir="5400000" sx="90000" sy="-19000" rotWithShape="0">
              <a:schemeClr val="accent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ctr" anchorCtr="0" forceAA="0" compatLnSpc="1">
            <a:noAutofit/>
          </a:bodyPr>
          <a:p>
            <a:pPr lvl="0" algn="ctr">
              <a:spcBef>
                <a:spcPct val="0"/>
              </a:spcBef>
              <a:spcAft>
                <a:spcPct val="0"/>
              </a:spcAft>
              <a:buClrTx/>
              <a:buSzTx/>
              <a:buFontTx/>
            </a:pPr>
            <a:r>
              <a:rPr lang="en-US" altLang="zh-CN" sz="1800" b="1" dirty="0">
                <a:solidFill>
                  <a:srgbClr val="FFFFFF"/>
                </a:solidFill>
                <a:uFillTx/>
                <a:latin typeface="+mn-ea"/>
                <a:cs typeface="+mn-ea"/>
                <a:sym typeface="+mn-ea"/>
              </a:rPr>
              <a:t>3</a:t>
            </a:r>
            <a:endParaRPr lang="en-US" altLang="zh-CN" sz="1800" b="1" dirty="0">
              <a:solidFill>
                <a:srgbClr val="FFFFFF"/>
              </a:solidFill>
              <a:uFillTx/>
              <a:latin typeface="+mn-ea"/>
              <a:cs typeface="+mn-ea"/>
              <a:sym typeface="+mn-ea"/>
            </a:endParaRPr>
          </a:p>
        </p:txBody>
      </p:sp>
      <p:cxnSp>
        <p:nvCxnSpPr>
          <p:cNvPr id="3" name="直接连接符 2"/>
          <p:cNvCxnSpPr/>
          <p:nvPr>
            <p:custDataLst>
              <p:tags r:id="rId5"/>
            </p:custDataLst>
          </p:nvPr>
        </p:nvCxnSpPr>
        <p:spPr>
          <a:xfrm>
            <a:off x="6501765" y="1697355"/>
            <a:ext cx="0" cy="3780000"/>
          </a:xfrm>
          <a:prstGeom prst="line">
            <a:avLst/>
          </a:prstGeom>
          <a:ln>
            <a:gradFill>
              <a:gsLst>
                <a:gs pos="5000">
                  <a:schemeClr val="accent2">
                    <a:alpha val="0"/>
                  </a:schemeClr>
                </a:gs>
                <a:gs pos="50000">
                  <a:schemeClr val="accent2">
                    <a:alpha val="100000"/>
                  </a:schemeClr>
                </a:gs>
                <a:gs pos="95000">
                  <a:schemeClr val="accent2">
                    <a:alpha val="0"/>
                  </a:schemeClr>
                </a:gs>
              </a:gsLst>
              <a:lin ang="16200000" scaled="1"/>
            </a:gradFill>
            <a:prstDash val="solid"/>
          </a:ln>
        </p:spPr>
        <p:style>
          <a:lnRef idx="1">
            <a:schemeClr val="accent1"/>
          </a:lnRef>
          <a:fillRef idx="0">
            <a:schemeClr val="accent1"/>
          </a:fillRef>
          <a:effectRef idx="0">
            <a:schemeClr val="accent1"/>
          </a:effectRef>
          <a:fontRef idx="minor">
            <a:schemeClr val="tx1"/>
          </a:fontRef>
        </p:style>
      </p:cxnSp>
      <p:sp>
        <p:nvSpPr>
          <p:cNvPr id="4" name="椭圆 3"/>
          <p:cNvSpPr/>
          <p:nvPr>
            <p:custDataLst>
              <p:tags r:id="rId6"/>
            </p:custDataLst>
          </p:nvPr>
        </p:nvSpPr>
        <p:spPr>
          <a:xfrm>
            <a:off x="7005320" y="2499995"/>
            <a:ext cx="876935" cy="876935"/>
          </a:xfrm>
          <a:prstGeom prst="ellipse">
            <a:avLst/>
          </a:prstGeom>
          <a:gradFill>
            <a:gsLst>
              <a:gs pos="100000">
                <a:schemeClr val="accent2">
                  <a:lumMod val="20000"/>
                  <a:lumOff val="80000"/>
                  <a:alpha val="100000"/>
                </a:schemeClr>
              </a:gs>
              <a:gs pos="0">
                <a:schemeClr val="accent2">
                  <a:lumMod val="60000"/>
                  <a:lumOff val="40000"/>
                  <a:alpha val="100000"/>
                </a:schemeClr>
              </a:gs>
              <a:gs pos="34000">
                <a:schemeClr val="accent2">
                  <a:alpha val="100000"/>
                </a:schemeClr>
              </a:gs>
              <a:gs pos="62000">
                <a:schemeClr val="accent2">
                  <a:alpha val="100000"/>
                </a:schemeClr>
              </a:gs>
            </a:gsLst>
            <a:path path="circle">
              <a:fillToRect l="100000" t="100000"/>
            </a:path>
            <a:tileRect r="-100000" b="-100000"/>
          </a:gradFill>
          <a:ln>
            <a:gradFill>
              <a:gsLst>
                <a:gs pos="0">
                  <a:schemeClr val="accent2">
                    <a:lumMod val="20000"/>
                    <a:lumOff val="80000"/>
                    <a:alpha val="100000"/>
                  </a:schemeClr>
                </a:gs>
                <a:gs pos="37000">
                  <a:srgbClr val="D7E2FF">
                    <a:lumMod val="5000"/>
                    <a:lumOff val="95000"/>
                  </a:srgbClr>
                </a:gs>
                <a:gs pos="71000">
                  <a:schemeClr val="accent2">
                    <a:lumMod val="20000"/>
                    <a:lumOff val="80000"/>
                    <a:alpha val="100000"/>
                  </a:schemeClr>
                </a:gs>
                <a:gs pos="100000">
                  <a:srgbClr val="FFFFFF"/>
                </a:gs>
              </a:gsLst>
              <a:lin ang="16200000" scaled="0"/>
            </a:gradFill>
          </a:ln>
          <a:effectLst>
            <a:outerShdw blurRad="177800" dir="5400000" sx="90000" sy="-19000" rotWithShape="0">
              <a:schemeClr val="accent2">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ctr" anchorCtr="0" forceAA="0" compatLnSpc="1">
            <a:noAutofit/>
          </a:bodyPr>
          <a:p>
            <a:pPr lvl="0" algn="ctr">
              <a:spcBef>
                <a:spcPct val="0"/>
              </a:spcBef>
              <a:spcAft>
                <a:spcPct val="0"/>
              </a:spcAft>
              <a:buClrTx/>
              <a:buSzTx/>
              <a:buFontTx/>
            </a:pPr>
            <a:r>
              <a:rPr lang="en-US" altLang="zh-CN" sz="1800" b="1" dirty="0">
                <a:solidFill>
                  <a:srgbClr val="FFFFFF"/>
                </a:solidFill>
                <a:uFillTx/>
                <a:latin typeface="+mn-ea"/>
                <a:cs typeface="+mn-ea"/>
                <a:sym typeface="+mn-ea"/>
              </a:rPr>
              <a:t>4</a:t>
            </a:r>
            <a:endParaRPr lang="en-US" altLang="zh-CN" sz="1800" b="1" dirty="0">
              <a:solidFill>
                <a:srgbClr val="FFFFFF"/>
              </a:solidFill>
              <a:uFillTx/>
              <a:latin typeface="+mn-ea"/>
              <a:cs typeface="+mn-ea"/>
              <a:sym typeface="+mn-ea"/>
            </a:endParaRPr>
          </a:p>
        </p:txBody>
      </p:sp>
      <p:sp>
        <p:nvSpPr>
          <p:cNvPr id="81" name="椭圆 80"/>
          <p:cNvSpPr/>
          <p:nvPr>
            <p:custDataLst>
              <p:tags r:id="rId7"/>
            </p:custDataLst>
          </p:nvPr>
        </p:nvSpPr>
        <p:spPr>
          <a:xfrm>
            <a:off x="3238500" y="2033270"/>
            <a:ext cx="876935" cy="876935"/>
          </a:xfrm>
          <a:prstGeom prst="ellipse">
            <a:avLst/>
          </a:prstGeom>
          <a:gradFill>
            <a:gsLst>
              <a:gs pos="100000">
                <a:schemeClr val="accent2">
                  <a:lumMod val="20000"/>
                  <a:lumOff val="80000"/>
                  <a:alpha val="100000"/>
                </a:schemeClr>
              </a:gs>
              <a:gs pos="0">
                <a:schemeClr val="accent2">
                  <a:lumMod val="60000"/>
                  <a:lumOff val="40000"/>
                  <a:alpha val="100000"/>
                </a:schemeClr>
              </a:gs>
              <a:gs pos="34000">
                <a:schemeClr val="accent2">
                  <a:alpha val="100000"/>
                </a:schemeClr>
              </a:gs>
              <a:gs pos="62000">
                <a:schemeClr val="accent2">
                  <a:alpha val="100000"/>
                </a:schemeClr>
              </a:gs>
            </a:gsLst>
            <a:path path="circle">
              <a:fillToRect l="100000" t="100000"/>
            </a:path>
            <a:tileRect r="-100000" b="-100000"/>
          </a:gradFill>
          <a:ln>
            <a:gradFill>
              <a:gsLst>
                <a:gs pos="0">
                  <a:schemeClr val="accent2">
                    <a:lumMod val="20000"/>
                    <a:lumOff val="80000"/>
                    <a:alpha val="100000"/>
                  </a:schemeClr>
                </a:gs>
                <a:gs pos="37000">
                  <a:srgbClr val="D7E2FF">
                    <a:lumMod val="5000"/>
                    <a:lumOff val="95000"/>
                  </a:srgbClr>
                </a:gs>
                <a:gs pos="71000">
                  <a:schemeClr val="accent2">
                    <a:lumMod val="20000"/>
                    <a:lumOff val="80000"/>
                    <a:alpha val="100000"/>
                  </a:schemeClr>
                </a:gs>
                <a:gs pos="100000">
                  <a:srgbClr val="FFFFFF"/>
                </a:gs>
              </a:gsLst>
              <a:lin ang="16200000" scaled="0"/>
            </a:gradFill>
          </a:ln>
          <a:effectLst>
            <a:outerShdw blurRad="177800" dir="5400000" sx="90000" sy="-19000" rotWithShape="0">
              <a:schemeClr val="accent2">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ctr" anchorCtr="0" forceAA="0" compatLnSpc="1">
            <a:noAutofit/>
          </a:bodyPr>
          <a:p>
            <a:pPr lvl="0" algn="ctr">
              <a:spcBef>
                <a:spcPct val="0"/>
              </a:spcBef>
              <a:spcAft>
                <a:spcPct val="0"/>
              </a:spcAft>
              <a:buClrTx/>
              <a:buSzTx/>
              <a:buFontTx/>
            </a:pPr>
            <a:r>
              <a:rPr lang="en-US" altLang="zh-CN" sz="1800" b="1" dirty="0">
                <a:solidFill>
                  <a:srgbClr val="FFFFFF"/>
                </a:solidFill>
                <a:uFillTx/>
                <a:latin typeface="+mn-ea"/>
                <a:cs typeface="+mn-ea"/>
                <a:sym typeface="+mn-ea"/>
              </a:rPr>
              <a:t>2</a:t>
            </a:r>
            <a:endParaRPr lang="en-US" altLang="zh-CN" sz="1800" b="1" dirty="0">
              <a:solidFill>
                <a:srgbClr val="FFFFFF"/>
              </a:solidFill>
              <a:uFillTx/>
              <a:latin typeface="+mn-ea"/>
              <a:cs typeface="+mn-ea"/>
              <a:sym typeface="+mn-ea"/>
            </a:endParaRPr>
          </a:p>
        </p:txBody>
      </p:sp>
      <p:cxnSp>
        <p:nvCxnSpPr>
          <p:cNvPr id="82" name="直接连接符 81"/>
          <p:cNvCxnSpPr/>
          <p:nvPr>
            <p:custDataLst>
              <p:tags r:id="rId8"/>
            </p:custDataLst>
          </p:nvPr>
        </p:nvCxnSpPr>
        <p:spPr>
          <a:xfrm>
            <a:off x="4618355" y="1697355"/>
            <a:ext cx="0" cy="3780000"/>
          </a:xfrm>
          <a:prstGeom prst="line">
            <a:avLst/>
          </a:prstGeom>
          <a:ln>
            <a:gradFill>
              <a:gsLst>
                <a:gs pos="5000">
                  <a:schemeClr val="accent1">
                    <a:alpha val="0"/>
                  </a:schemeClr>
                </a:gs>
                <a:gs pos="50000">
                  <a:schemeClr val="accent1">
                    <a:alpha val="100000"/>
                  </a:schemeClr>
                </a:gs>
                <a:gs pos="95000">
                  <a:schemeClr val="accent1">
                    <a:alpha val="0"/>
                  </a:schemeClr>
                </a:gs>
              </a:gsLst>
              <a:lin ang="16200000" scaled="1"/>
            </a:gradFill>
            <a:prstDash val="solid"/>
          </a:ln>
        </p:spPr>
        <p:style>
          <a:lnRef idx="1">
            <a:schemeClr val="accent1"/>
          </a:lnRef>
          <a:fillRef idx="0">
            <a:schemeClr val="accent1"/>
          </a:fillRef>
          <a:effectRef idx="0">
            <a:schemeClr val="accent1"/>
          </a:effectRef>
          <a:fontRef idx="minor">
            <a:schemeClr val="tx1"/>
          </a:fontRef>
        </p:style>
      </p:cxnSp>
      <p:sp>
        <p:nvSpPr>
          <p:cNvPr id="5" name="任意多边形 4"/>
          <p:cNvSpPr/>
          <p:nvPr>
            <p:custDataLst>
              <p:tags r:id="rId9"/>
            </p:custDataLst>
          </p:nvPr>
        </p:nvSpPr>
        <p:spPr>
          <a:xfrm>
            <a:off x="1407795" y="3655695"/>
            <a:ext cx="6654165" cy="1645285"/>
          </a:xfrm>
          <a:custGeom>
            <a:avLst/>
            <a:gdLst>
              <a:gd name="connsiteX0" fmla="*/ 0 w 10479"/>
              <a:gd name="connsiteY0" fmla="*/ 3022 h 3021"/>
              <a:gd name="connsiteX1" fmla="*/ 3876 w 10479"/>
              <a:gd name="connsiteY1" fmla="*/ 2049 h 3021"/>
              <a:gd name="connsiteX2" fmla="*/ 6733 w 10479"/>
              <a:gd name="connsiteY2" fmla="*/ 3 h 3021"/>
              <a:gd name="connsiteX3" fmla="*/ 10479 w 10479"/>
              <a:gd name="connsiteY3" fmla="*/ 2574 h 3021"/>
            </a:gdLst>
            <a:ahLst/>
            <a:cxnLst>
              <a:cxn ang="0">
                <a:pos x="connsiteX0" y="connsiteY0"/>
              </a:cxn>
              <a:cxn ang="0">
                <a:pos x="connsiteX1" y="connsiteY1"/>
              </a:cxn>
              <a:cxn ang="0">
                <a:pos x="connsiteX2" y="connsiteY2"/>
              </a:cxn>
              <a:cxn ang="0">
                <a:pos x="connsiteX3" y="connsiteY3"/>
              </a:cxn>
            </a:cxnLst>
            <a:rect l="l" t="t" r="r" b="b"/>
            <a:pathLst>
              <a:path w="10479" h="3022">
                <a:moveTo>
                  <a:pt x="0" y="3022"/>
                </a:moveTo>
                <a:cubicBezTo>
                  <a:pt x="1591" y="2976"/>
                  <a:pt x="2160" y="3033"/>
                  <a:pt x="3876" y="2049"/>
                </a:cubicBezTo>
                <a:cubicBezTo>
                  <a:pt x="5592" y="1065"/>
                  <a:pt x="5810" y="-65"/>
                  <a:pt x="6733" y="3"/>
                </a:cubicBezTo>
                <a:cubicBezTo>
                  <a:pt x="7656" y="71"/>
                  <a:pt x="8796" y="2619"/>
                  <a:pt x="10479" y="2574"/>
                </a:cubicBezTo>
              </a:path>
            </a:pathLst>
          </a:custGeom>
          <a:noFill/>
          <a:ln w="60325">
            <a:gradFill>
              <a:gsLst>
                <a:gs pos="100000">
                  <a:schemeClr val="accent1">
                    <a:alpha val="0"/>
                  </a:schemeClr>
                </a:gs>
                <a:gs pos="55000">
                  <a:schemeClr val="accent1">
                    <a:alpha val="100000"/>
                  </a:schemeClr>
                </a:gs>
                <a:gs pos="0">
                  <a:schemeClr val="accent1">
                    <a:alpha val="0"/>
                  </a:schemeClr>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lt1"/>
              </a:solidFill>
            </a:endParaRPr>
          </a:p>
        </p:txBody>
      </p:sp>
      <p:sp>
        <p:nvSpPr>
          <p:cNvPr id="8" name="矩形 7"/>
          <p:cNvSpPr/>
          <p:nvPr>
            <p:custDataLst>
              <p:tags r:id="rId10"/>
            </p:custDataLst>
          </p:nvPr>
        </p:nvSpPr>
        <p:spPr>
          <a:xfrm>
            <a:off x="877570" y="4134485"/>
            <a:ext cx="1610995" cy="1086485"/>
          </a:xfrm>
          <a:prstGeom prst="rect">
            <a:avLst/>
          </a:prstGeom>
          <a:noFill/>
        </p:spPr>
        <p:txBody>
          <a:bodyPr wrap="square" lIns="0" tIns="0" rIns="0" bIns="0" rtlCol="0" anchor="t" anchorCtr="0">
            <a:noAutofit/>
          </a:bodyPr>
          <a:p>
            <a:pPr lvl="0" algn="l">
              <a:lnSpc>
                <a:spcPct val="130000"/>
              </a:lnSpc>
              <a:buClrTx/>
              <a:buSzTx/>
              <a:buFontTx/>
            </a:pPr>
            <a:r>
              <a:rPr lang="zh-CN" altLang="en-US" sz="1800" b="1" dirty="0">
                <a:solidFill>
                  <a:schemeClr val="tx1">
                    <a:lumMod val="85000"/>
                    <a:lumOff val="15000"/>
                  </a:schemeClr>
                </a:solidFill>
                <a:latin typeface="+mn-ea"/>
                <a:cs typeface="+mn-ea"/>
                <a:sym typeface="+mn-ea"/>
              </a:rPr>
              <a:t>供应商-制造商VMI运作模式</a:t>
            </a:r>
            <a:endParaRPr lang="zh-CN" altLang="en-US" sz="1800" b="1" dirty="0">
              <a:solidFill>
                <a:schemeClr val="tx1">
                  <a:lumMod val="85000"/>
                  <a:lumOff val="15000"/>
                </a:schemeClr>
              </a:solidFill>
              <a:latin typeface="+mn-ea"/>
              <a:cs typeface="+mn-ea"/>
              <a:sym typeface="+mn-ea"/>
            </a:endParaRPr>
          </a:p>
        </p:txBody>
      </p:sp>
      <p:sp>
        <p:nvSpPr>
          <p:cNvPr id="22" name="矩形 21"/>
          <p:cNvSpPr/>
          <p:nvPr>
            <p:custDataLst>
              <p:tags r:id="rId11"/>
            </p:custDataLst>
          </p:nvPr>
        </p:nvSpPr>
        <p:spPr>
          <a:xfrm>
            <a:off x="2981960" y="3089910"/>
            <a:ext cx="1485265" cy="1249045"/>
          </a:xfrm>
          <a:prstGeom prst="rect">
            <a:avLst/>
          </a:prstGeom>
          <a:noFill/>
        </p:spPr>
        <p:txBody>
          <a:bodyPr wrap="square" lIns="0" tIns="0" rIns="0" bIns="0" rtlCol="0" anchor="t" anchorCtr="0">
            <a:noAutofit/>
          </a:bodyPr>
          <a:p>
            <a:pPr lvl="0" algn="l">
              <a:lnSpc>
                <a:spcPct val="130000"/>
              </a:lnSpc>
              <a:buClrTx/>
              <a:buSzTx/>
              <a:buFontTx/>
            </a:pPr>
            <a:r>
              <a:rPr lang="zh-CN" altLang="en-US" sz="1800" b="1" dirty="0">
                <a:solidFill>
                  <a:schemeClr val="tx1">
                    <a:lumMod val="85000"/>
                    <a:lumOff val="15000"/>
                  </a:schemeClr>
                </a:solidFill>
                <a:latin typeface="+mn-ea"/>
                <a:cs typeface="+mn-ea"/>
                <a:sym typeface="+mn-ea"/>
              </a:rPr>
              <a:t>供应商-零售商VMI运作模式</a:t>
            </a:r>
            <a:endParaRPr lang="zh-CN" altLang="en-US" sz="1800" b="1" dirty="0">
              <a:solidFill>
                <a:schemeClr val="tx1">
                  <a:lumMod val="85000"/>
                  <a:lumOff val="15000"/>
                </a:schemeClr>
              </a:solidFill>
              <a:latin typeface="+mn-ea"/>
              <a:cs typeface="+mn-ea"/>
              <a:sym typeface="+mn-ea"/>
            </a:endParaRPr>
          </a:p>
        </p:txBody>
      </p:sp>
      <p:sp>
        <p:nvSpPr>
          <p:cNvPr id="23" name="矩形 22"/>
          <p:cNvSpPr/>
          <p:nvPr>
            <p:custDataLst>
              <p:tags r:id="rId12"/>
            </p:custDataLst>
          </p:nvPr>
        </p:nvSpPr>
        <p:spPr>
          <a:xfrm>
            <a:off x="4864735" y="2475865"/>
            <a:ext cx="1390015" cy="1179830"/>
          </a:xfrm>
          <a:prstGeom prst="rect">
            <a:avLst/>
          </a:prstGeom>
          <a:noFill/>
        </p:spPr>
        <p:txBody>
          <a:bodyPr wrap="square" lIns="0" tIns="0" rIns="0" bIns="0" rtlCol="0" anchor="t" anchorCtr="0">
            <a:noAutofit/>
          </a:bodyPr>
          <a:p>
            <a:pPr lvl="0" algn="l">
              <a:lnSpc>
                <a:spcPct val="130000"/>
              </a:lnSpc>
              <a:buClrTx/>
              <a:buSzTx/>
              <a:buFontTx/>
            </a:pPr>
            <a:r>
              <a:rPr lang="zh-CN" altLang="en-US" sz="1800" b="1" dirty="0">
                <a:solidFill>
                  <a:schemeClr val="tx1">
                    <a:lumMod val="85000"/>
                    <a:lumOff val="15000"/>
                  </a:schemeClr>
                </a:solidFill>
                <a:latin typeface="+mn-ea"/>
                <a:cs typeface="+mn-ea"/>
                <a:sym typeface="+mn-ea"/>
              </a:rPr>
              <a:t>第三方物流企业的参与模式</a:t>
            </a:r>
            <a:endParaRPr lang="zh-CN" altLang="en-US" sz="1800" b="1" dirty="0">
              <a:solidFill>
                <a:schemeClr val="tx1">
                  <a:lumMod val="85000"/>
                  <a:lumOff val="15000"/>
                </a:schemeClr>
              </a:solidFill>
              <a:latin typeface="+mn-ea"/>
              <a:cs typeface="+mn-ea"/>
              <a:sym typeface="+mn-ea"/>
            </a:endParaRPr>
          </a:p>
        </p:txBody>
      </p:sp>
      <p:sp>
        <p:nvSpPr>
          <p:cNvPr id="24" name="矩形 23"/>
          <p:cNvSpPr/>
          <p:nvPr>
            <p:custDataLst>
              <p:tags r:id="rId13"/>
            </p:custDataLst>
          </p:nvPr>
        </p:nvSpPr>
        <p:spPr>
          <a:xfrm>
            <a:off x="6748780" y="3548380"/>
            <a:ext cx="1313180" cy="1193165"/>
          </a:xfrm>
          <a:prstGeom prst="rect">
            <a:avLst/>
          </a:prstGeom>
          <a:noFill/>
        </p:spPr>
        <p:txBody>
          <a:bodyPr wrap="square" lIns="0" tIns="0" rIns="0" bIns="0" rtlCol="0" anchor="t" anchorCtr="0">
            <a:noAutofit/>
          </a:bodyPr>
          <a:p>
            <a:pPr lvl="0" algn="l">
              <a:lnSpc>
                <a:spcPct val="130000"/>
              </a:lnSpc>
              <a:buClrTx/>
              <a:buSzTx/>
              <a:buFontTx/>
            </a:pPr>
            <a:r>
              <a:rPr lang="zh-CN" altLang="en-US" sz="1800" b="1" dirty="0">
                <a:solidFill>
                  <a:schemeClr val="tx1">
                    <a:lumMod val="85000"/>
                    <a:lumOff val="15000"/>
                  </a:schemeClr>
                </a:solidFill>
                <a:latin typeface="+mn-ea"/>
                <a:cs typeface="+mn-ea"/>
                <a:sym typeface="+mn-ea"/>
              </a:rPr>
              <a:t>核心企业-分销商模式</a:t>
            </a:r>
            <a:endParaRPr lang="zh-CN" altLang="en-US" sz="1800" b="1" dirty="0">
              <a:solidFill>
                <a:schemeClr val="tx1">
                  <a:lumMod val="85000"/>
                  <a:lumOff val="15000"/>
                </a:schemeClr>
              </a:solidFill>
              <a:latin typeface="+mn-ea"/>
              <a:cs typeface="+mn-ea"/>
              <a:sym typeface="+mn-ea"/>
            </a:endParaRPr>
          </a:p>
        </p:txBody>
      </p:sp>
    </p:spTree>
    <p:custDataLst>
      <p:tags r:id="rId14"/>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灯片编号占位符 5"/>
          <p:cNvSpPr>
            <a:spLocks noGrp="1"/>
          </p:cNvSpPr>
          <p:nvPr/>
        </p:nvSpPr>
        <p:spPr>
          <a:xfrm>
            <a:off x="107950" y="787400"/>
            <a:ext cx="477838" cy="365125"/>
          </a:xfrm>
          <a:prstGeom prst="rect">
            <a:avLst/>
          </a:prstGeom>
          <a:noFill/>
          <a:ln w="9525">
            <a:noFill/>
          </a:ln>
        </p:spPr>
        <p:txBody>
          <a:bodyPr/>
          <a:p>
            <a:pPr algn="ctr" eaLnBrk="1" hangingPunct="1"/>
            <a:r>
              <a:rPr lang="en-US" altLang="zh-CN" sz="1000" b="1" dirty="0">
                <a:solidFill>
                  <a:schemeClr val="bg1"/>
                </a:solidFill>
                <a:latin typeface="Verdana" panose="020B0604030504040204" pitchFamily="34" charset="0"/>
                <a:ea typeface="微软雅黑" panose="020B0503020204020204" pitchFamily="34" charset="-122"/>
              </a:rPr>
              <a:t>2</a:t>
            </a:r>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123" name="TextBox 53"/>
          <p:cNvSpPr txBox="1"/>
          <p:nvPr/>
        </p:nvSpPr>
        <p:spPr>
          <a:xfrm>
            <a:off x="517525" y="252413"/>
            <a:ext cx="1947545" cy="583565"/>
          </a:xfrm>
          <a:prstGeom prst="rect">
            <a:avLst/>
          </a:prstGeom>
          <a:noFill/>
          <a:ln w="9525">
            <a:noFill/>
          </a:ln>
        </p:spPr>
        <p:txBody>
          <a:bodyPr wrap="none">
            <a:spAutoFit/>
          </a:bodyPr>
          <a:p>
            <a:pPr eaLnBrk="1" hangingPunct="1"/>
            <a:r>
              <a:rPr lang="zh-CN" altLang="en-US" sz="3200" b="1" dirty="0">
                <a:latin typeface="Verdana" panose="020B0604030504040204" pitchFamily="34" charset="0"/>
                <a:ea typeface="微软雅黑" panose="020B0503020204020204" pitchFamily="34" charset="-122"/>
              </a:rPr>
              <a:t> 学习目标</a:t>
            </a:r>
            <a:endParaRPr lang="zh-CN" altLang="en-US" sz="3200" b="1" dirty="0">
              <a:latin typeface="Verdana" panose="020B0604030504040204" pitchFamily="34" charset="0"/>
              <a:ea typeface="微软雅黑" panose="020B0503020204020204" pitchFamily="34" charset="-122"/>
            </a:endParaRPr>
          </a:p>
        </p:txBody>
      </p:sp>
      <p:sp>
        <p:nvSpPr>
          <p:cNvPr id="100" name="文本框 99"/>
          <p:cNvSpPr txBox="1"/>
          <p:nvPr/>
        </p:nvSpPr>
        <p:spPr>
          <a:xfrm>
            <a:off x="755650" y="1557020"/>
            <a:ext cx="7345045" cy="4408805"/>
          </a:xfrm>
          <a:prstGeom prst="rect">
            <a:avLst/>
          </a:prstGeom>
          <a:noFill/>
          <a:ln w="9525">
            <a:noFill/>
          </a:ln>
        </p:spPr>
        <p:txBody>
          <a:bodyPr wrap="square">
            <a:spAutoFit/>
          </a:bodyPr>
          <a:p>
            <a:pPr>
              <a:lnSpc>
                <a:spcPct val="120000"/>
              </a:lnSpc>
            </a:pPr>
            <a:r>
              <a:rPr lang="zh-CN" sz="1800" b="1">
                <a:ea typeface="宋体" panose="02010600030101010101" pitchFamily="2" charset="-122"/>
              </a:rPr>
              <a:t>【知识目标】</a:t>
            </a:r>
            <a:endParaRPr lang="zh-CN" sz="1800" b="1">
              <a:ea typeface="宋体" panose="02010600030101010101" pitchFamily="2" charset="-122"/>
            </a:endParaRPr>
          </a:p>
          <a:p>
            <a:pPr>
              <a:lnSpc>
                <a:spcPct val="120000"/>
              </a:lnSpc>
            </a:pPr>
            <a:r>
              <a:rPr lang="zh-CN" sz="1800">
                <a:ea typeface="宋体" panose="02010600030101010101" pitchFamily="2" charset="-122"/>
              </a:rPr>
              <a:t>1.掌握库存及库存管理的基本概念；</a:t>
            </a:r>
            <a:endParaRPr lang="zh-CN" sz="1800">
              <a:ea typeface="宋体" panose="02010600030101010101" pitchFamily="2" charset="-122"/>
            </a:endParaRPr>
          </a:p>
          <a:p>
            <a:pPr>
              <a:lnSpc>
                <a:spcPct val="120000"/>
              </a:lnSpc>
            </a:pPr>
            <a:r>
              <a:rPr lang="zh-CN" sz="1800">
                <a:ea typeface="宋体" panose="02010600030101010101" pitchFamily="2" charset="-122"/>
              </a:rPr>
              <a:t>2.掌握有效库存管理的必要性；</a:t>
            </a:r>
            <a:endParaRPr lang="zh-CN" sz="1800">
              <a:ea typeface="宋体" panose="02010600030101010101" pitchFamily="2" charset="-122"/>
            </a:endParaRPr>
          </a:p>
          <a:p>
            <a:pPr>
              <a:lnSpc>
                <a:spcPct val="120000"/>
              </a:lnSpc>
            </a:pPr>
            <a:r>
              <a:rPr lang="zh-CN" sz="1800">
                <a:ea typeface="宋体" panose="02010600030101010101" pitchFamily="2" charset="-122"/>
              </a:rPr>
              <a:t>3.掌握供应商管理库存、联合库存管理、供应链协同库存管理等库存管理策略。</a:t>
            </a:r>
            <a:endParaRPr lang="zh-CN" sz="1800">
              <a:ea typeface="宋体" panose="02010600030101010101" pitchFamily="2" charset="-122"/>
            </a:endParaRPr>
          </a:p>
          <a:p>
            <a:pPr>
              <a:lnSpc>
                <a:spcPct val="120000"/>
              </a:lnSpc>
            </a:pPr>
            <a:r>
              <a:rPr lang="zh-CN" sz="1800" b="1">
                <a:ea typeface="宋体" panose="02010600030101010101" pitchFamily="2" charset="-122"/>
              </a:rPr>
              <a:t>【能力目标】</a:t>
            </a:r>
            <a:endParaRPr lang="zh-CN" sz="1800" b="1">
              <a:ea typeface="宋体" panose="02010600030101010101" pitchFamily="2" charset="-122"/>
            </a:endParaRPr>
          </a:p>
          <a:p>
            <a:pPr algn="l">
              <a:lnSpc>
                <a:spcPct val="120000"/>
              </a:lnSpc>
              <a:buClrTx/>
              <a:buSzTx/>
              <a:buFontTx/>
            </a:pPr>
            <a:r>
              <a:rPr lang="zh-CN" sz="1800">
                <a:ea typeface="宋体" panose="02010600030101010101" pitchFamily="2" charset="-122"/>
              </a:rPr>
              <a:t>1.能够进行库存ABC分类；</a:t>
            </a:r>
            <a:endParaRPr lang="zh-CN" sz="1800">
              <a:ea typeface="宋体" panose="02010600030101010101" pitchFamily="2" charset="-122"/>
            </a:endParaRPr>
          </a:p>
          <a:p>
            <a:pPr algn="l">
              <a:lnSpc>
                <a:spcPct val="120000"/>
              </a:lnSpc>
              <a:buClrTx/>
              <a:buSzTx/>
              <a:buFontTx/>
            </a:pPr>
            <a:r>
              <a:rPr lang="zh-CN" sz="1800">
                <a:ea typeface="宋体" panose="02010600030101010101" pitchFamily="2" charset="-122"/>
              </a:rPr>
              <a:t>2.能够结合实际情况进行库存决策分析。</a:t>
            </a:r>
            <a:endParaRPr lang="zh-CN" sz="1800">
              <a:ea typeface="宋体" panose="02010600030101010101" pitchFamily="2" charset="-122"/>
            </a:endParaRPr>
          </a:p>
          <a:p>
            <a:pPr>
              <a:lnSpc>
                <a:spcPct val="120000"/>
              </a:lnSpc>
            </a:pPr>
            <a:r>
              <a:rPr lang="zh-CN" sz="1800" b="1">
                <a:ea typeface="宋体" panose="02010600030101010101" pitchFamily="2" charset="-122"/>
              </a:rPr>
              <a:t>【思政目标】</a:t>
            </a:r>
            <a:endParaRPr lang="zh-CN" sz="1800" b="1">
              <a:ea typeface="宋体" panose="02010600030101010101" pitchFamily="2" charset="-122"/>
            </a:endParaRPr>
          </a:p>
          <a:p>
            <a:pPr algn="l">
              <a:lnSpc>
                <a:spcPct val="120000"/>
              </a:lnSpc>
              <a:buClrTx/>
              <a:buSzTx/>
              <a:buNone/>
            </a:pPr>
            <a:r>
              <a:rPr lang="zh-CN" sz="1800">
                <a:ea typeface="宋体" panose="02010600030101010101" pitchFamily="2" charset="-122"/>
              </a:rPr>
              <a:t>1.了解我国企业库存管理现状，明确存在的问题，培养学生有效进行库存管理、降本增效的理念；</a:t>
            </a:r>
            <a:endParaRPr lang="zh-CN" sz="1800">
              <a:ea typeface="宋体" panose="02010600030101010101" pitchFamily="2" charset="-122"/>
            </a:endParaRPr>
          </a:p>
          <a:p>
            <a:pPr algn="l">
              <a:lnSpc>
                <a:spcPct val="120000"/>
              </a:lnSpc>
              <a:buClrTx/>
              <a:buSzTx/>
              <a:buNone/>
            </a:pPr>
            <a:r>
              <a:rPr lang="zh-CN" sz="1800">
                <a:ea typeface="宋体" panose="02010600030101010101" pitchFamily="2" charset="-122"/>
              </a:rPr>
              <a:t>2.掌握库存控制的策略模型，能够帮助企业进行库存优化，培养社会责任，增强民族自信。</a:t>
            </a:r>
            <a:endParaRPr lang="zh-CN" sz="1800">
              <a:ea typeface="宋体" panose="02010600030101010101" pitchFamily="2"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89" name="图片 189" descr="P207图5-10"/>
          <p:cNvPicPr>
            <a:picLocks noChangeAspect="1"/>
          </p:cNvPicPr>
          <p:nvPr/>
        </p:nvPicPr>
        <p:blipFill>
          <a:blip r:embed="rId1"/>
          <a:stretch>
            <a:fillRect/>
          </a:stretch>
        </p:blipFill>
        <p:spPr>
          <a:xfrm>
            <a:off x="1474470" y="3357245"/>
            <a:ext cx="6471285" cy="2165985"/>
          </a:xfrm>
          <a:prstGeom prst="rect">
            <a:avLst/>
          </a:prstGeom>
        </p:spPr>
      </p:pic>
      <p:sp>
        <p:nvSpPr>
          <p:cNvPr id="2" name="文本框 1"/>
          <p:cNvSpPr txBox="1"/>
          <p:nvPr/>
        </p:nvSpPr>
        <p:spPr>
          <a:xfrm>
            <a:off x="755650" y="332740"/>
            <a:ext cx="6057265" cy="521970"/>
          </a:xfrm>
          <a:prstGeom prst="rect">
            <a:avLst/>
          </a:prstGeom>
          <a:noFill/>
        </p:spPr>
        <p:txBody>
          <a:bodyPr wrap="square" rtlCol="0" anchor="t">
            <a:spAutoFit/>
          </a:bodyPr>
          <a:p>
            <a:pPr lvl="0" algn="l" eaLnBrk="1" hangingPunct="1">
              <a:lnSpc>
                <a:spcPct val="100000"/>
              </a:lnSpc>
              <a:buClrTx/>
              <a:buSzTx/>
              <a:buFontTx/>
            </a:pPr>
            <a:r>
              <a:rPr lang="zh-CN" sz="2800" dirty="0">
                <a:ea typeface="微软雅黑" panose="020B0503020204020204" pitchFamily="34" charset="-122"/>
                <a:sym typeface="+mn-ea"/>
              </a:rPr>
              <a:t>供应商-制造商VMI运作模式</a:t>
            </a:r>
            <a:endParaRPr lang="zh-CN" sz="2800" dirty="0">
              <a:ea typeface="微软雅黑" panose="020B0503020204020204" pitchFamily="34" charset="-122"/>
              <a:sym typeface="+mn-ea"/>
            </a:endParaRPr>
          </a:p>
        </p:txBody>
      </p:sp>
      <p:sp>
        <p:nvSpPr>
          <p:cNvPr id="3" name="文本框 2"/>
          <p:cNvSpPr txBox="1"/>
          <p:nvPr/>
        </p:nvSpPr>
        <p:spPr>
          <a:xfrm>
            <a:off x="827405" y="1628775"/>
            <a:ext cx="7392035" cy="1383665"/>
          </a:xfrm>
          <a:prstGeom prst="rect">
            <a:avLst/>
          </a:prstGeom>
        </p:spPr>
        <p:txBody>
          <a:bodyPr wrap="square">
            <a:spAutoFit/>
          </a:bodyPr>
          <a:p>
            <a:pPr marL="342900" indent="-342900" algn="just" defTabSz="266700">
              <a:lnSpc>
                <a:spcPct val="140000"/>
              </a:lnSpc>
              <a:spcAft>
                <a:spcPct val="0"/>
              </a:spcAft>
              <a:buFont typeface="Arial" panose="020B0604020202020204" pitchFamily="34" charset="0"/>
              <a:buChar char="•"/>
            </a:pPr>
            <a:r>
              <a:rPr lang="zh-CN" altLang="en-US" sz="2000">
                <a:latin typeface="宋体" panose="02010600030101010101" pitchFamily="2" charset="-122"/>
                <a:ea typeface="宋体" panose="02010600030101010101" pitchFamily="2" charset="-122"/>
              </a:rPr>
              <a:t>由于制造商需要从几十家甚至上百家的供应商那里获取零配件或原材料，让每个供应商都在制造商附近建立仓库显然是不经济的。因此，</a:t>
            </a:r>
            <a:r>
              <a:rPr lang="en-US" altLang="zh-CN" sz="2000">
                <a:latin typeface="宋体" panose="02010600030101010101" pitchFamily="2" charset="-122"/>
                <a:ea typeface="宋体" panose="02010600030101010101" pitchFamily="2" charset="-122"/>
              </a:rPr>
              <a:t>VMI</a:t>
            </a:r>
            <a:r>
              <a:rPr lang="zh-CN" altLang="en-US" sz="2000">
                <a:latin typeface="宋体" panose="02010600030101010101" pitchFamily="2" charset="-122"/>
                <a:ea typeface="宋体" panose="02010600030101010101" pitchFamily="2" charset="-122"/>
              </a:rPr>
              <a:t>模式中引入了</a:t>
            </a:r>
            <a:r>
              <a:rPr lang="en-US" altLang="zh-CN" sz="2000">
                <a:latin typeface="宋体" panose="02010600030101010101" pitchFamily="2" charset="-122"/>
                <a:ea typeface="宋体" panose="02010600030101010101" pitchFamily="2" charset="-122"/>
              </a:rPr>
              <a:t>VMI-HUB</a:t>
            </a:r>
            <a:r>
              <a:rPr lang="zh-CN" altLang="en-US" sz="2000">
                <a:latin typeface="宋体" panose="02010600030101010101" pitchFamily="2" charset="-122"/>
                <a:ea typeface="宋体" panose="02010600030101010101" pitchFamily="2" charset="-122"/>
              </a:rPr>
              <a:t>，如</a:t>
            </a:r>
            <a:r>
              <a:rPr lang="zh-CN" altLang="en-US" sz="2000">
                <a:latin typeface="宋体" panose="02010600030101010101" pitchFamily="2" charset="-122"/>
                <a:ea typeface="宋体" panose="02010600030101010101" pitchFamily="2" charset="-122"/>
              </a:rPr>
              <a:t>下图所示。</a:t>
            </a:r>
            <a:endParaRPr lang="zh-CN" altLang="en-US" sz="2000">
              <a:latin typeface="宋体" panose="02010600030101010101" pitchFamily="2" charset="-122"/>
              <a:ea typeface="宋体" panose="02010600030101010101" pitchFamily="2"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755650" y="332740"/>
            <a:ext cx="6057265" cy="521970"/>
          </a:xfrm>
          <a:prstGeom prst="rect">
            <a:avLst/>
          </a:prstGeom>
          <a:noFill/>
        </p:spPr>
        <p:txBody>
          <a:bodyPr wrap="square" rtlCol="0" anchor="t">
            <a:spAutoFit/>
          </a:bodyPr>
          <a:p>
            <a:pPr lvl="0" algn="l" eaLnBrk="1" hangingPunct="1">
              <a:lnSpc>
                <a:spcPct val="100000"/>
              </a:lnSpc>
              <a:buClrTx/>
              <a:buSzTx/>
              <a:buFontTx/>
            </a:pPr>
            <a:r>
              <a:rPr lang="zh-CN" sz="2800" dirty="0">
                <a:ea typeface="微软雅黑" panose="020B0503020204020204" pitchFamily="34" charset="-122"/>
                <a:sym typeface="+mn-ea"/>
              </a:rPr>
              <a:t>VMI实施</a:t>
            </a:r>
            <a:r>
              <a:rPr lang="zh-CN" sz="2800" dirty="0">
                <a:ea typeface="微软雅黑" panose="020B0503020204020204" pitchFamily="34" charset="-122"/>
                <a:sym typeface="+mn-ea"/>
              </a:rPr>
              <a:t>步骤</a:t>
            </a:r>
            <a:endParaRPr lang="zh-CN" sz="2800" dirty="0">
              <a:ea typeface="微软雅黑" panose="020B0503020204020204" pitchFamily="34" charset="-122"/>
              <a:sym typeface="+mn-ea"/>
            </a:endParaRPr>
          </a:p>
        </p:txBody>
      </p:sp>
      <p:sp>
        <p:nvSpPr>
          <p:cNvPr id="31" name="任意多边形: 形状 30"/>
          <p:cNvSpPr/>
          <p:nvPr>
            <p:custDataLst>
              <p:tags r:id="rId1"/>
            </p:custDataLst>
          </p:nvPr>
        </p:nvSpPr>
        <p:spPr>
          <a:xfrm rot="18000044">
            <a:off x="2582051" y="2314254"/>
            <a:ext cx="126740" cy="1682175"/>
          </a:xfrm>
          <a:custGeom>
            <a:avLst/>
            <a:gdLst>
              <a:gd name="connsiteX0" fmla="*/ 0 w 149685"/>
              <a:gd name="connsiteY0" fmla="*/ 0 h 1747545"/>
              <a:gd name="connsiteX1" fmla="*/ 149686 w 149685"/>
              <a:gd name="connsiteY1" fmla="*/ 0 h 1747545"/>
              <a:gd name="connsiteX2" fmla="*/ 149686 w 149685"/>
              <a:gd name="connsiteY2" fmla="*/ 1747546 h 1747545"/>
              <a:gd name="connsiteX3" fmla="*/ 0 w 149685"/>
              <a:gd name="connsiteY3" fmla="*/ 1747546 h 1747545"/>
            </a:gdLst>
            <a:ahLst/>
            <a:cxnLst>
              <a:cxn ang="0">
                <a:pos x="connsiteX0" y="connsiteY0"/>
              </a:cxn>
              <a:cxn ang="0">
                <a:pos x="connsiteX1" y="connsiteY1"/>
              </a:cxn>
              <a:cxn ang="0">
                <a:pos x="connsiteX2" y="connsiteY2"/>
              </a:cxn>
              <a:cxn ang="0">
                <a:pos x="connsiteX3" y="connsiteY3"/>
              </a:cxn>
            </a:cxnLst>
            <a:rect l="l" t="t" r="r" b="b"/>
            <a:pathLst>
              <a:path w="149685" h="1747545">
                <a:moveTo>
                  <a:pt x="0" y="0"/>
                </a:moveTo>
                <a:lnTo>
                  <a:pt x="149686" y="0"/>
                </a:lnTo>
                <a:lnTo>
                  <a:pt x="149686" y="1747546"/>
                </a:lnTo>
                <a:lnTo>
                  <a:pt x="0" y="1747546"/>
                </a:lnTo>
                <a:close/>
              </a:path>
            </a:pathLst>
          </a:custGeom>
          <a:solidFill>
            <a:schemeClr val="dk1">
              <a:lumMod val="35000"/>
              <a:lumOff val="65000"/>
              <a:alpha val="15000"/>
            </a:schemeClr>
          </a:solidFill>
          <a:ln w="4549" cap="flat">
            <a:noFill/>
            <a:prstDash val="solid"/>
            <a:miter/>
          </a:ln>
        </p:spPr>
        <p:txBody>
          <a:bodyPr rtlCol="0" anchor="ctr"/>
          <a:lstStyle/>
          <a:p>
            <a:endParaRPr lang="zh-CN" altLang="en-US" sz="1525">
              <a:solidFill>
                <a:schemeClr val="tx1"/>
              </a:solidFill>
            </a:endParaRPr>
          </a:p>
        </p:txBody>
      </p:sp>
      <p:sp>
        <p:nvSpPr>
          <p:cNvPr id="32" name="任意多边形: 形状 31"/>
          <p:cNvSpPr/>
          <p:nvPr>
            <p:custDataLst>
              <p:tags r:id="rId2"/>
            </p:custDataLst>
          </p:nvPr>
        </p:nvSpPr>
        <p:spPr>
          <a:xfrm rot="18000044">
            <a:off x="6420951" y="2312103"/>
            <a:ext cx="126740" cy="1691160"/>
          </a:xfrm>
          <a:custGeom>
            <a:avLst/>
            <a:gdLst>
              <a:gd name="connsiteX0" fmla="*/ 0 w 149685"/>
              <a:gd name="connsiteY0" fmla="*/ 0 h 1747545"/>
              <a:gd name="connsiteX1" fmla="*/ 149686 w 149685"/>
              <a:gd name="connsiteY1" fmla="*/ 0 h 1747545"/>
              <a:gd name="connsiteX2" fmla="*/ 149686 w 149685"/>
              <a:gd name="connsiteY2" fmla="*/ 1747546 h 1747545"/>
              <a:gd name="connsiteX3" fmla="*/ 0 w 149685"/>
              <a:gd name="connsiteY3" fmla="*/ 1747546 h 1747545"/>
            </a:gdLst>
            <a:ahLst/>
            <a:cxnLst>
              <a:cxn ang="0">
                <a:pos x="connsiteX0" y="connsiteY0"/>
              </a:cxn>
              <a:cxn ang="0">
                <a:pos x="connsiteX1" y="connsiteY1"/>
              </a:cxn>
              <a:cxn ang="0">
                <a:pos x="connsiteX2" y="connsiteY2"/>
              </a:cxn>
              <a:cxn ang="0">
                <a:pos x="connsiteX3" y="connsiteY3"/>
              </a:cxn>
            </a:cxnLst>
            <a:rect l="l" t="t" r="r" b="b"/>
            <a:pathLst>
              <a:path w="149685" h="1747545">
                <a:moveTo>
                  <a:pt x="0" y="0"/>
                </a:moveTo>
                <a:lnTo>
                  <a:pt x="149686" y="0"/>
                </a:lnTo>
                <a:lnTo>
                  <a:pt x="149686" y="1747546"/>
                </a:lnTo>
                <a:lnTo>
                  <a:pt x="0" y="1747546"/>
                </a:lnTo>
                <a:close/>
              </a:path>
            </a:pathLst>
          </a:custGeom>
          <a:solidFill>
            <a:schemeClr val="dk1">
              <a:lumMod val="35000"/>
              <a:lumOff val="65000"/>
              <a:alpha val="15000"/>
            </a:schemeClr>
          </a:solidFill>
          <a:ln w="4549" cap="flat">
            <a:noFill/>
            <a:prstDash val="solid"/>
            <a:miter/>
          </a:ln>
        </p:spPr>
        <p:txBody>
          <a:bodyPr rtlCol="0" anchor="ctr"/>
          <a:lstStyle/>
          <a:p>
            <a:endParaRPr lang="zh-CN" altLang="en-US" sz="1525">
              <a:solidFill>
                <a:schemeClr val="tx1"/>
              </a:solidFill>
            </a:endParaRPr>
          </a:p>
        </p:txBody>
      </p:sp>
      <p:sp>
        <p:nvSpPr>
          <p:cNvPr id="33" name="任意多边形: 形状 32"/>
          <p:cNvSpPr/>
          <p:nvPr>
            <p:custDataLst>
              <p:tags r:id="rId3"/>
            </p:custDataLst>
          </p:nvPr>
        </p:nvSpPr>
        <p:spPr>
          <a:xfrm rot="14399956">
            <a:off x="4469241" y="2364794"/>
            <a:ext cx="126740" cy="1479664"/>
          </a:xfrm>
          <a:custGeom>
            <a:avLst/>
            <a:gdLst>
              <a:gd name="connsiteX0" fmla="*/ 0 w 149685"/>
              <a:gd name="connsiteY0" fmla="*/ 0 h 1747545"/>
              <a:gd name="connsiteX1" fmla="*/ 149686 w 149685"/>
              <a:gd name="connsiteY1" fmla="*/ 0 h 1747545"/>
              <a:gd name="connsiteX2" fmla="*/ 149686 w 149685"/>
              <a:gd name="connsiteY2" fmla="*/ 1747546 h 1747545"/>
              <a:gd name="connsiteX3" fmla="*/ 0 w 149685"/>
              <a:gd name="connsiteY3" fmla="*/ 1747546 h 1747545"/>
            </a:gdLst>
            <a:ahLst/>
            <a:cxnLst>
              <a:cxn ang="0">
                <a:pos x="connsiteX0" y="connsiteY0"/>
              </a:cxn>
              <a:cxn ang="0">
                <a:pos x="connsiteX1" y="connsiteY1"/>
              </a:cxn>
              <a:cxn ang="0">
                <a:pos x="connsiteX2" y="connsiteY2"/>
              </a:cxn>
              <a:cxn ang="0">
                <a:pos x="connsiteX3" y="connsiteY3"/>
              </a:cxn>
            </a:cxnLst>
            <a:rect l="l" t="t" r="r" b="b"/>
            <a:pathLst>
              <a:path w="149685" h="1747545">
                <a:moveTo>
                  <a:pt x="0" y="0"/>
                </a:moveTo>
                <a:lnTo>
                  <a:pt x="149686" y="0"/>
                </a:lnTo>
                <a:lnTo>
                  <a:pt x="149686" y="1747546"/>
                </a:lnTo>
                <a:lnTo>
                  <a:pt x="0" y="1747546"/>
                </a:lnTo>
                <a:close/>
              </a:path>
            </a:pathLst>
          </a:custGeom>
          <a:solidFill>
            <a:schemeClr val="dk1">
              <a:lumMod val="35000"/>
              <a:lumOff val="65000"/>
              <a:alpha val="15000"/>
            </a:schemeClr>
          </a:solidFill>
          <a:ln w="4549" cap="flat">
            <a:noFill/>
            <a:prstDash val="solid"/>
            <a:miter/>
          </a:ln>
        </p:spPr>
        <p:txBody>
          <a:bodyPr rtlCol="0" anchor="ctr"/>
          <a:lstStyle/>
          <a:p>
            <a:endParaRPr lang="zh-CN" altLang="en-US" sz="1525">
              <a:solidFill>
                <a:schemeClr val="tx1"/>
              </a:solidFill>
            </a:endParaRPr>
          </a:p>
        </p:txBody>
      </p:sp>
      <p:sp>
        <p:nvSpPr>
          <p:cNvPr id="35" name="任意多边形: 形状 34"/>
          <p:cNvSpPr/>
          <p:nvPr>
            <p:custDataLst>
              <p:tags r:id="rId4"/>
            </p:custDataLst>
          </p:nvPr>
        </p:nvSpPr>
        <p:spPr>
          <a:xfrm>
            <a:off x="1045416" y="2521791"/>
            <a:ext cx="1198854" cy="377872"/>
          </a:xfrm>
          <a:custGeom>
            <a:avLst/>
            <a:gdLst>
              <a:gd name="connsiteX0" fmla="*/ 0 w 1415896"/>
              <a:gd name="connsiteY0" fmla="*/ 0 h 446283"/>
              <a:gd name="connsiteX1" fmla="*/ 48683 w 1415896"/>
              <a:gd name="connsiteY1" fmla="*/ 123755 h 446283"/>
              <a:gd name="connsiteX2" fmla="*/ 491835 w 1415896"/>
              <a:gd name="connsiteY2" fmla="*/ 388554 h 446283"/>
              <a:gd name="connsiteX3" fmla="*/ 906323 w 1415896"/>
              <a:gd name="connsiteY3" fmla="*/ 390374 h 446283"/>
              <a:gd name="connsiteX4" fmla="*/ 1371314 w 1415896"/>
              <a:gd name="connsiteY4" fmla="*/ 117840 h 446283"/>
              <a:gd name="connsiteX5" fmla="*/ 1415447 w 1415896"/>
              <a:gd name="connsiteY5" fmla="*/ 0 h 446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15896" h="446283">
                <a:moveTo>
                  <a:pt x="0" y="0"/>
                </a:moveTo>
                <a:cubicBezTo>
                  <a:pt x="0" y="61423"/>
                  <a:pt x="0" y="96001"/>
                  <a:pt x="48683" y="123755"/>
                </a:cubicBezTo>
                <a:lnTo>
                  <a:pt x="491835" y="388554"/>
                </a:lnTo>
                <a:cubicBezTo>
                  <a:pt x="619230" y="464991"/>
                  <a:pt x="778473" y="465446"/>
                  <a:pt x="906323" y="390374"/>
                </a:cubicBezTo>
                <a:lnTo>
                  <a:pt x="1371314" y="117840"/>
                </a:lnTo>
                <a:cubicBezTo>
                  <a:pt x="1404983" y="97821"/>
                  <a:pt x="1418632" y="47773"/>
                  <a:pt x="1415447" y="0"/>
                </a:cubicBezTo>
              </a:path>
            </a:pathLst>
          </a:custGeom>
          <a:solidFill>
            <a:schemeClr val="accent1"/>
          </a:solidFill>
          <a:ln w="4549" cap="flat">
            <a:noFill/>
            <a:prstDash val="solid"/>
            <a:miter/>
          </a:ln>
        </p:spPr>
        <p:txBody>
          <a:bodyPr rtlCol="0" anchor="ctr"/>
          <a:lstStyle/>
          <a:p>
            <a:endParaRPr lang="zh-CN" altLang="en-US" sz="1525">
              <a:solidFill>
                <a:schemeClr val="tx1"/>
              </a:solidFill>
            </a:endParaRPr>
          </a:p>
        </p:txBody>
      </p:sp>
      <p:sp>
        <p:nvSpPr>
          <p:cNvPr id="36" name="任意多边形: 形状 35"/>
          <p:cNvSpPr/>
          <p:nvPr>
            <p:custDataLst>
              <p:tags r:id="rId5"/>
            </p:custDataLst>
          </p:nvPr>
        </p:nvSpPr>
        <p:spPr>
          <a:xfrm>
            <a:off x="1045416" y="2185215"/>
            <a:ext cx="1198572" cy="684282"/>
          </a:xfrm>
          <a:custGeom>
            <a:avLst/>
            <a:gdLst>
              <a:gd name="connsiteX0" fmla="*/ 46125 w 1415563"/>
              <a:gd name="connsiteY0" fmla="*/ 485637 h 808165"/>
              <a:gd name="connsiteX1" fmla="*/ 489277 w 1415563"/>
              <a:gd name="connsiteY1" fmla="*/ 750436 h 808165"/>
              <a:gd name="connsiteX2" fmla="*/ 903765 w 1415563"/>
              <a:gd name="connsiteY2" fmla="*/ 752256 h 808165"/>
              <a:gd name="connsiteX3" fmla="*/ 1368756 w 1415563"/>
              <a:gd name="connsiteY3" fmla="*/ 479722 h 808165"/>
              <a:gd name="connsiteX4" fmla="*/ 1367846 w 1415563"/>
              <a:gd name="connsiteY4" fmla="*/ 315474 h 808165"/>
              <a:gd name="connsiteX5" fmla="*/ 913320 w 1415563"/>
              <a:gd name="connsiteY5" fmla="*/ 54315 h 808165"/>
              <a:gd name="connsiteX6" fmla="*/ 505656 w 1415563"/>
              <a:gd name="connsiteY6" fmla="*/ 55225 h 808165"/>
              <a:gd name="connsiteX7" fmla="*/ 47035 w 1415563"/>
              <a:gd name="connsiteY7" fmla="*/ 322299 h 808165"/>
              <a:gd name="connsiteX8" fmla="*/ 46125 w 1415563"/>
              <a:gd name="connsiteY8" fmla="*/ 485637 h 808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15563" h="808165">
                <a:moveTo>
                  <a:pt x="46125" y="485637"/>
                </a:moveTo>
                <a:lnTo>
                  <a:pt x="489277" y="750436"/>
                </a:lnTo>
                <a:cubicBezTo>
                  <a:pt x="616672" y="826873"/>
                  <a:pt x="775915" y="827328"/>
                  <a:pt x="903765" y="752256"/>
                </a:cubicBezTo>
                <a:lnTo>
                  <a:pt x="1368756" y="479722"/>
                </a:lnTo>
                <a:cubicBezTo>
                  <a:pt x="1431544" y="442869"/>
                  <a:pt x="1431089" y="351873"/>
                  <a:pt x="1367846" y="315474"/>
                </a:cubicBezTo>
                <a:lnTo>
                  <a:pt x="913320" y="54315"/>
                </a:lnTo>
                <a:cubicBezTo>
                  <a:pt x="786835" y="-18482"/>
                  <a:pt x="631686" y="-18027"/>
                  <a:pt x="505656" y="55225"/>
                </a:cubicBezTo>
                <a:lnTo>
                  <a:pt x="47035" y="322299"/>
                </a:lnTo>
                <a:cubicBezTo>
                  <a:pt x="-15297" y="358697"/>
                  <a:pt x="-15752" y="448784"/>
                  <a:pt x="46125" y="485637"/>
                </a:cubicBezTo>
                <a:close/>
              </a:path>
            </a:pathLst>
          </a:custGeom>
          <a:solidFill>
            <a:schemeClr val="accent1">
              <a:lumMod val="7000"/>
              <a:lumOff val="93000"/>
            </a:schemeClr>
          </a:solidFill>
          <a:ln w="4549" cap="flat">
            <a:noFill/>
            <a:prstDash val="solid"/>
            <a:miter/>
          </a:ln>
          <a:effectLst>
            <a:outerShdw blurRad="317500" dist="381000" dir="5400000" sx="85000" sy="85000" rotWithShape="0">
              <a:schemeClr val="accent1">
                <a:alpha val="40000"/>
              </a:schemeClr>
            </a:outerShdw>
          </a:effectLst>
        </p:spPr>
        <p:txBody>
          <a:bodyPr rtlCol="0" anchor="ctr"/>
          <a:lstStyle/>
          <a:p>
            <a:endParaRPr lang="zh-CN" altLang="en-US" sz="1525">
              <a:solidFill>
                <a:schemeClr val="tx1"/>
              </a:solidFill>
            </a:endParaRPr>
          </a:p>
        </p:txBody>
      </p:sp>
      <p:sp>
        <p:nvSpPr>
          <p:cNvPr id="37" name="任意多边形: 形状 36"/>
          <p:cNvSpPr/>
          <p:nvPr>
            <p:custDataLst>
              <p:tags r:id="rId6"/>
            </p:custDataLst>
          </p:nvPr>
        </p:nvSpPr>
        <p:spPr>
          <a:xfrm>
            <a:off x="2985835" y="3649804"/>
            <a:ext cx="1198854" cy="377872"/>
          </a:xfrm>
          <a:custGeom>
            <a:avLst/>
            <a:gdLst>
              <a:gd name="connsiteX0" fmla="*/ 0 w 1415896"/>
              <a:gd name="connsiteY0" fmla="*/ 0 h 446283"/>
              <a:gd name="connsiteX1" fmla="*/ 48683 w 1415896"/>
              <a:gd name="connsiteY1" fmla="*/ 123755 h 446283"/>
              <a:gd name="connsiteX2" fmla="*/ 491835 w 1415896"/>
              <a:gd name="connsiteY2" fmla="*/ 388554 h 446283"/>
              <a:gd name="connsiteX3" fmla="*/ 906323 w 1415896"/>
              <a:gd name="connsiteY3" fmla="*/ 390374 h 446283"/>
              <a:gd name="connsiteX4" fmla="*/ 1371314 w 1415896"/>
              <a:gd name="connsiteY4" fmla="*/ 117840 h 446283"/>
              <a:gd name="connsiteX5" fmla="*/ 1415448 w 1415896"/>
              <a:gd name="connsiteY5" fmla="*/ 0 h 446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15896" h="446283">
                <a:moveTo>
                  <a:pt x="0" y="0"/>
                </a:moveTo>
                <a:cubicBezTo>
                  <a:pt x="0" y="61423"/>
                  <a:pt x="0" y="96001"/>
                  <a:pt x="48683" y="123755"/>
                </a:cubicBezTo>
                <a:lnTo>
                  <a:pt x="491835" y="388554"/>
                </a:lnTo>
                <a:cubicBezTo>
                  <a:pt x="619230" y="464991"/>
                  <a:pt x="778474" y="465446"/>
                  <a:pt x="906323" y="390374"/>
                </a:cubicBezTo>
                <a:lnTo>
                  <a:pt x="1371314" y="117840"/>
                </a:lnTo>
                <a:cubicBezTo>
                  <a:pt x="1404983" y="97821"/>
                  <a:pt x="1418633" y="47773"/>
                  <a:pt x="1415448" y="0"/>
                </a:cubicBezTo>
              </a:path>
            </a:pathLst>
          </a:custGeom>
          <a:solidFill>
            <a:schemeClr val="accent2"/>
          </a:solidFill>
          <a:ln w="4549" cap="flat">
            <a:noFill/>
            <a:prstDash val="solid"/>
            <a:miter/>
          </a:ln>
        </p:spPr>
        <p:txBody>
          <a:bodyPr rot="0" spcFirstLastPara="0" vertOverflow="overflow" horzOverflow="overflow" vert="horz" wrap="square" lIns="77423" tIns="38711" rIns="77423" bIns="38711" numCol="1" spcCol="0" rtlCol="0" fromWordArt="0" anchor="ctr" anchorCtr="0" forceAA="0" compatLnSpc="1">
            <a:noAutofit/>
          </a:bodyPr>
          <a:lstStyle/>
          <a:p>
            <a:endParaRPr lang="zh-CN" altLang="en-US" sz="1525">
              <a:solidFill>
                <a:schemeClr val="tx1"/>
              </a:solidFill>
            </a:endParaRPr>
          </a:p>
        </p:txBody>
      </p:sp>
      <p:sp>
        <p:nvSpPr>
          <p:cNvPr id="38" name="任意多边形: 形状 37"/>
          <p:cNvSpPr/>
          <p:nvPr>
            <p:custDataLst>
              <p:tags r:id="rId7"/>
            </p:custDataLst>
          </p:nvPr>
        </p:nvSpPr>
        <p:spPr>
          <a:xfrm>
            <a:off x="2985297" y="3312690"/>
            <a:ext cx="1198572" cy="684667"/>
          </a:xfrm>
          <a:custGeom>
            <a:avLst/>
            <a:gdLst>
              <a:gd name="connsiteX0" fmla="*/ 46125 w 1415563"/>
              <a:gd name="connsiteY0" fmla="*/ 486092 h 808620"/>
              <a:gd name="connsiteX1" fmla="*/ 489277 w 1415563"/>
              <a:gd name="connsiteY1" fmla="*/ 750891 h 808620"/>
              <a:gd name="connsiteX2" fmla="*/ 903765 w 1415563"/>
              <a:gd name="connsiteY2" fmla="*/ 752711 h 808620"/>
              <a:gd name="connsiteX3" fmla="*/ 1368756 w 1415563"/>
              <a:gd name="connsiteY3" fmla="*/ 480177 h 808620"/>
              <a:gd name="connsiteX4" fmla="*/ 1367846 w 1415563"/>
              <a:gd name="connsiteY4" fmla="*/ 315929 h 808620"/>
              <a:gd name="connsiteX5" fmla="*/ 912865 w 1415563"/>
              <a:gd name="connsiteY5" fmla="*/ 54315 h 808620"/>
              <a:gd name="connsiteX6" fmla="*/ 505201 w 1415563"/>
              <a:gd name="connsiteY6" fmla="*/ 55225 h 808620"/>
              <a:gd name="connsiteX7" fmla="*/ 47035 w 1415563"/>
              <a:gd name="connsiteY7" fmla="*/ 322299 h 808620"/>
              <a:gd name="connsiteX8" fmla="*/ 46125 w 1415563"/>
              <a:gd name="connsiteY8" fmla="*/ 486092 h 808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15563" h="808620">
                <a:moveTo>
                  <a:pt x="46125" y="486092"/>
                </a:moveTo>
                <a:lnTo>
                  <a:pt x="489277" y="750891"/>
                </a:lnTo>
                <a:cubicBezTo>
                  <a:pt x="616672" y="827328"/>
                  <a:pt x="775915" y="827783"/>
                  <a:pt x="903765" y="752711"/>
                </a:cubicBezTo>
                <a:lnTo>
                  <a:pt x="1368756" y="480177"/>
                </a:lnTo>
                <a:cubicBezTo>
                  <a:pt x="1431544" y="443324"/>
                  <a:pt x="1431089" y="352328"/>
                  <a:pt x="1367846" y="315929"/>
                </a:cubicBezTo>
                <a:lnTo>
                  <a:pt x="912865" y="54315"/>
                </a:lnTo>
                <a:cubicBezTo>
                  <a:pt x="786380" y="-18482"/>
                  <a:pt x="631231" y="-18027"/>
                  <a:pt x="505201" y="55225"/>
                </a:cubicBezTo>
                <a:lnTo>
                  <a:pt x="47035" y="322299"/>
                </a:lnTo>
                <a:cubicBezTo>
                  <a:pt x="-15297" y="359152"/>
                  <a:pt x="-15752" y="449239"/>
                  <a:pt x="46125" y="486092"/>
                </a:cubicBezTo>
                <a:close/>
              </a:path>
            </a:pathLst>
          </a:custGeom>
          <a:solidFill>
            <a:schemeClr val="accent2">
              <a:lumMod val="7000"/>
              <a:lumOff val="93000"/>
            </a:schemeClr>
          </a:solidFill>
          <a:ln w="4549" cap="flat">
            <a:noFill/>
            <a:prstDash val="solid"/>
            <a:miter/>
          </a:ln>
          <a:effectLst>
            <a:outerShdw blurRad="317500" dist="381000" dir="5400000" sx="85000" sy="85000" rotWithShape="0">
              <a:schemeClr val="accent2">
                <a:alpha val="40000"/>
              </a:schemeClr>
            </a:outerShdw>
          </a:effectLst>
        </p:spPr>
        <p:txBody>
          <a:bodyPr rot="0" spcFirstLastPara="0" vertOverflow="overflow" horzOverflow="overflow" vert="horz" wrap="square" lIns="77423" tIns="38711" rIns="77423" bIns="38711" numCol="1" spcCol="0" rtlCol="0" fromWordArt="0" anchor="ctr" anchorCtr="0" forceAA="0" compatLnSpc="1">
            <a:noAutofit/>
          </a:bodyPr>
          <a:lstStyle/>
          <a:p>
            <a:endParaRPr lang="zh-CN" altLang="en-US" sz="1525">
              <a:solidFill>
                <a:schemeClr val="tx1"/>
              </a:solidFill>
            </a:endParaRPr>
          </a:p>
        </p:txBody>
      </p:sp>
      <p:sp>
        <p:nvSpPr>
          <p:cNvPr id="39" name="任意多边形: 形状 38"/>
          <p:cNvSpPr/>
          <p:nvPr>
            <p:custDataLst>
              <p:tags r:id="rId8"/>
            </p:custDataLst>
          </p:nvPr>
        </p:nvSpPr>
        <p:spPr>
          <a:xfrm>
            <a:off x="4848830" y="2513726"/>
            <a:ext cx="1198854" cy="377872"/>
          </a:xfrm>
          <a:custGeom>
            <a:avLst/>
            <a:gdLst>
              <a:gd name="connsiteX0" fmla="*/ 0 w 1415896"/>
              <a:gd name="connsiteY0" fmla="*/ 0 h 446283"/>
              <a:gd name="connsiteX1" fmla="*/ 48683 w 1415896"/>
              <a:gd name="connsiteY1" fmla="*/ 123755 h 446283"/>
              <a:gd name="connsiteX2" fmla="*/ 491835 w 1415896"/>
              <a:gd name="connsiteY2" fmla="*/ 388554 h 446283"/>
              <a:gd name="connsiteX3" fmla="*/ 906323 w 1415896"/>
              <a:gd name="connsiteY3" fmla="*/ 390374 h 446283"/>
              <a:gd name="connsiteX4" fmla="*/ 1371314 w 1415896"/>
              <a:gd name="connsiteY4" fmla="*/ 117840 h 446283"/>
              <a:gd name="connsiteX5" fmla="*/ 1415448 w 1415896"/>
              <a:gd name="connsiteY5" fmla="*/ 0 h 446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15896" h="446283">
                <a:moveTo>
                  <a:pt x="0" y="0"/>
                </a:moveTo>
                <a:cubicBezTo>
                  <a:pt x="0" y="61423"/>
                  <a:pt x="0" y="96001"/>
                  <a:pt x="48683" y="123755"/>
                </a:cubicBezTo>
                <a:lnTo>
                  <a:pt x="491835" y="388554"/>
                </a:lnTo>
                <a:cubicBezTo>
                  <a:pt x="619230" y="464991"/>
                  <a:pt x="778474" y="465446"/>
                  <a:pt x="906323" y="390374"/>
                </a:cubicBezTo>
                <a:lnTo>
                  <a:pt x="1371314" y="117840"/>
                </a:lnTo>
                <a:cubicBezTo>
                  <a:pt x="1404983" y="97821"/>
                  <a:pt x="1418632" y="47773"/>
                  <a:pt x="1415448" y="0"/>
                </a:cubicBezTo>
              </a:path>
            </a:pathLst>
          </a:custGeom>
          <a:solidFill>
            <a:schemeClr val="accent1"/>
          </a:solidFill>
          <a:ln w="4549" cap="flat">
            <a:noFill/>
            <a:prstDash val="solid"/>
            <a:miter/>
          </a:ln>
        </p:spPr>
        <p:txBody>
          <a:bodyPr rot="0" spcFirstLastPara="0" vertOverflow="overflow" horzOverflow="overflow" vert="horz" wrap="square" lIns="77423" tIns="38711" rIns="77423" bIns="38711" numCol="1" spcCol="0" rtlCol="0" fromWordArt="0" anchor="ctr" anchorCtr="0" forceAA="0" compatLnSpc="1">
            <a:noAutofit/>
          </a:bodyPr>
          <a:lstStyle/>
          <a:p>
            <a:endParaRPr lang="zh-CN" altLang="en-US" sz="1525">
              <a:solidFill>
                <a:schemeClr val="tx1"/>
              </a:solidFill>
            </a:endParaRPr>
          </a:p>
        </p:txBody>
      </p:sp>
      <p:sp>
        <p:nvSpPr>
          <p:cNvPr id="40" name="任意多边形: 形状 39"/>
          <p:cNvSpPr/>
          <p:nvPr>
            <p:custDataLst>
              <p:tags r:id="rId9"/>
            </p:custDataLst>
          </p:nvPr>
        </p:nvSpPr>
        <p:spPr>
          <a:xfrm>
            <a:off x="4848830" y="2175000"/>
            <a:ext cx="1198572" cy="684667"/>
          </a:xfrm>
          <a:custGeom>
            <a:avLst/>
            <a:gdLst>
              <a:gd name="connsiteX0" fmla="*/ 46125 w 1415563"/>
              <a:gd name="connsiteY0" fmla="*/ 486092 h 808620"/>
              <a:gd name="connsiteX1" fmla="*/ 489277 w 1415563"/>
              <a:gd name="connsiteY1" fmla="*/ 750891 h 808620"/>
              <a:gd name="connsiteX2" fmla="*/ 903765 w 1415563"/>
              <a:gd name="connsiteY2" fmla="*/ 752711 h 808620"/>
              <a:gd name="connsiteX3" fmla="*/ 1368756 w 1415563"/>
              <a:gd name="connsiteY3" fmla="*/ 480177 h 808620"/>
              <a:gd name="connsiteX4" fmla="*/ 1367847 w 1415563"/>
              <a:gd name="connsiteY4" fmla="*/ 315929 h 808620"/>
              <a:gd name="connsiteX5" fmla="*/ 912865 w 1415563"/>
              <a:gd name="connsiteY5" fmla="*/ 54315 h 808620"/>
              <a:gd name="connsiteX6" fmla="*/ 505201 w 1415563"/>
              <a:gd name="connsiteY6" fmla="*/ 55225 h 808620"/>
              <a:gd name="connsiteX7" fmla="*/ 47035 w 1415563"/>
              <a:gd name="connsiteY7" fmla="*/ 322299 h 808620"/>
              <a:gd name="connsiteX8" fmla="*/ 46125 w 1415563"/>
              <a:gd name="connsiteY8" fmla="*/ 486092 h 808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15563" h="808620">
                <a:moveTo>
                  <a:pt x="46125" y="486092"/>
                </a:moveTo>
                <a:lnTo>
                  <a:pt x="489277" y="750891"/>
                </a:lnTo>
                <a:cubicBezTo>
                  <a:pt x="616672" y="827328"/>
                  <a:pt x="775915" y="827783"/>
                  <a:pt x="903765" y="752711"/>
                </a:cubicBezTo>
                <a:lnTo>
                  <a:pt x="1368756" y="480177"/>
                </a:lnTo>
                <a:cubicBezTo>
                  <a:pt x="1431544" y="443324"/>
                  <a:pt x="1431089" y="352328"/>
                  <a:pt x="1367847" y="315929"/>
                </a:cubicBezTo>
                <a:lnTo>
                  <a:pt x="912865" y="54315"/>
                </a:lnTo>
                <a:cubicBezTo>
                  <a:pt x="786380" y="-18482"/>
                  <a:pt x="631231" y="-18027"/>
                  <a:pt x="505201" y="55225"/>
                </a:cubicBezTo>
                <a:lnTo>
                  <a:pt x="47035" y="322299"/>
                </a:lnTo>
                <a:cubicBezTo>
                  <a:pt x="-15297" y="359152"/>
                  <a:pt x="-15752" y="449239"/>
                  <a:pt x="46125" y="486092"/>
                </a:cubicBezTo>
                <a:close/>
              </a:path>
            </a:pathLst>
          </a:custGeom>
          <a:solidFill>
            <a:schemeClr val="accent1">
              <a:lumMod val="7000"/>
              <a:lumOff val="93000"/>
            </a:schemeClr>
          </a:solidFill>
          <a:ln w="4549" cap="flat">
            <a:noFill/>
            <a:prstDash val="solid"/>
            <a:miter/>
          </a:ln>
          <a:effectLst>
            <a:outerShdw blurRad="317500" dist="381000" dir="5400000" sx="85000" sy="85000" rotWithShape="0">
              <a:schemeClr val="accent1">
                <a:alpha val="40000"/>
              </a:schemeClr>
            </a:outerShdw>
          </a:effectLst>
        </p:spPr>
        <p:txBody>
          <a:bodyPr rot="0" spcFirstLastPara="0" vertOverflow="overflow" horzOverflow="overflow" vert="horz" wrap="square" lIns="77423" tIns="38711" rIns="77423" bIns="38711" numCol="1" spcCol="0" rtlCol="0" fromWordArt="0" anchor="ctr" anchorCtr="0" forceAA="0" compatLnSpc="1">
            <a:noAutofit/>
          </a:bodyPr>
          <a:lstStyle/>
          <a:p>
            <a:endParaRPr lang="zh-CN" altLang="en-US" sz="1525" dirty="0">
              <a:solidFill>
                <a:schemeClr val="tx1"/>
              </a:solidFill>
            </a:endParaRPr>
          </a:p>
        </p:txBody>
      </p:sp>
      <p:sp>
        <p:nvSpPr>
          <p:cNvPr id="41" name="任意多边形: 形状 40"/>
          <p:cNvSpPr/>
          <p:nvPr>
            <p:custDataLst>
              <p:tags r:id="rId10"/>
            </p:custDataLst>
          </p:nvPr>
        </p:nvSpPr>
        <p:spPr>
          <a:xfrm>
            <a:off x="6803228" y="3649804"/>
            <a:ext cx="1198854" cy="377872"/>
          </a:xfrm>
          <a:custGeom>
            <a:avLst/>
            <a:gdLst>
              <a:gd name="connsiteX0" fmla="*/ 0 w 1415896"/>
              <a:gd name="connsiteY0" fmla="*/ 0 h 446283"/>
              <a:gd name="connsiteX1" fmla="*/ 48683 w 1415896"/>
              <a:gd name="connsiteY1" fmla="*/ 123755 h 446283"/>
              <a:gd name="connsiteX2" fmla="*/ 491835 w 1415896"/>
              <a:gd name="connsiteY2" fmla="*/ 388554 h 446283"/>
              <a:gd name="connsiteX3" fmla="*/ 906323 w 1415896"/>
              <a:gd name="connsiteY3" fmla="*/ 390374 h 446283"/>
              <a:gd name="connsiteX4" fmla="*/ 1371314 w 1415896"/>
              <a:gd name="connsiteY4" fmla="*/ 117840 h 446283"/>
              <a:gd name="connsiteX5" fmla="*/ 1415447 w 1415896"/>
              <a:gd name="connsiteY5" fmla="*/ 0 h 446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15896" h="446283">
                <a:moveTo>
                  <a:pt x="0" y="0"/>
                </a:moveTo>
                <a:cubicBezTo>
                  <a:pt x="0" y="61423"/>
                  <a:pt x="0" y="96001"/>
                  <a:pt x="48683" y="123755"/>
                </a:cubicBezTo>
                <a:lnTo>
                  <a:pt x="491835" y="388554"/>
                </a:lnTo>
                <a:cubicBezTo>
                  <a:pt x="619230" y="464991"/>
                  <a:pt x="778473" y="465446"/>
                  <a:pt x="906323" y="390374"/>
                </a:cubicBezTo>
                <a:lnTo>
                  <a:pt x="1371314" y="117840"/>
                </a:lnTo>
                <a:cubicBezTo>
                  <a:pt x="1404983" y="97821"/>
                  <a:pt x="1418633" y="47773"/>
                  <a:pt x="1415447" y="0"/>
                </a:cubicBezTo>
              </a:path>
            </a:pathLst>
          </a:custGeom>
          <a:solidFill>
            <a:schemeClr val="accent2"/>
          </a:solidFill>
          <a:ln w="4549" cap="flat">
            <a:noFill/>
            <a:prstDash val="solid"/>
            <a:miter/>
          </a:ln>
        </p:spPr>
        <p:txBody>
          <a:bodyPr rot="0" spcFirstLastPara="0" vertOverflow="overflow" horzOverflow="overflow" vert="horz" wrap="square" lIns="77423" tIns="38711" rIns="77423" bIns="38711" numCol="1" spcCol="0" rtlCol="0" fromWordArt="0" anchor="ctr" anchorCtr="0" forceAA="0" compatLnSpc="1">
            <a:noAutofit/>
          </a:bodyPr>
          <a:lstStyle/>
          <a:p>
            <a:endParaRPr lang="zh-CN" altLang="en-US" sz="1525">
              <a:solidFill>
                <a:schemeClr val="tx1"/>
              </a:solidFill>
            </a:endParaRPr>
          </a:p>
        </p:txBody>
      </p:sp>
      <p:sp>
        <p:nvSpPr>
          <p:cNvPr id="42" name="任意多边形: 形状 41"/>
          <p:cNvSpPr/>
          <p:nvPr>
            <p:custDataLst>
              <p:tags r:id="rId11"/>
            </p:custDataLst>
          </p:nvPr>
        </p:nvSpPr>
        <p:spPr>
          <a:xfrm>
            <a:off x="6803228" y="3312690"/>
            <a:ext cx="1198572" cy="684667"/>
          </a:xfrm>
          <a:custGeom>
            <a:avLst/>
            <a:gdLst>
              <a:gd name="connsiteX0" fmla="*/ 46125 w 1415563"/>
              <a:gd name="connsiteY0" fmla="*/ 486092 h 808620"/>
              <a:gd name="connsiteX1" fmla="*/ 489277 w 1415563"/>
              <a:gd name="connsiteY1" fmla="*/ 750891 h 808620"/>
              <a:gd name="connsiteX2" fmla="*/ 903765 w 1415563"/>
              <a:gd name="connsiteY2" fmla="*/ 752711 h 808620"/>
              <a:gd name="connsiteX3" fmla="*/ 1368757 w 1415563"/>
              <a:gd name="connsiteY3" fmla="*/ 480177 h 808620"/>
              <a:gd name="connsiteX4" fmla="*/ 1367846 w 1415563"/>
              <a:gd name="connsiteY4" fmla="*/ 315929 h 808620"/>
              <a:gd name="connsiteX5" fmla="*/ 912865 w 1415563"/>
              <a:gd name="connsiteY5" fmla="*/ 54315 h 808620"/>
              <a:gd name="connsiteX6" fmla="*/ 505202 w 1415563"/>
              <a:gd name="connsiteY6" fmla="*/ 55225 h 808620"/>
              <a:gd name="connsiteX7" fmla="*/ 47035 w 1415563"/>
              <a:gd name="connsiteY7" fmla="*/ 322754 h 808620"/>
              <a:gd name="connsiteX8" fmla="*/ 46125 w 1415563"/>
              <a:gd name="connsiteY8" fmla="*/ 486092 h 808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15563" h="808620">
                <a:moveTo>
                  <a:pt x="46125" y="486092"/>
                </a:moveTo>
                <a:lnTo>
                  <a:pt x="489277" y="750891"/>
                </a:lnTo>
                <a:cubicBezTo>
                  <a:pt x="616672" y="827328"/>
                  <a:pt x="775916" y="827783"/>
                  <a:pt x="903765" y="752711"/>
                </a:cubicBezTo>
                <a:lnTo>
                  <a:pt x="1368757" y="480177"/>
                </a:lnTo>
                <a:cubicBezTo>
                  <a:pt x="1431544" y="443324"/>
                  <a:pt x="1431089" y="352328"/>
                  <a:pt x="1367846" y="315929"/>
                </a:cubicBezTo>
                <a:lnTo>
                  <a:pt x="912865" y="54315"/>
                </a:lnTo>
                <a:cubicBezTo>
                  <a:pt x="786380" y="-18482"/>
                  <a:pt x="631232" y="-18027"/>
                  <a:pt x="505202" y="55225"/>
                </a:cubicBezTo>
                <a:lnTo>
                  <a:pt x="47035" y="322754"/>
                </a:lnTo>
                <a:cubicBezTo>
                  <a:pt x="-15297" y="359152"/>
                  <a:pt x="-15752" y="448784"/>
                  <a:pt x="46125" y="486092"/>
                </a:cubicBezTo>
                <a:close/>
              </a:path>
            </a:pathLst>
          </a:custGeom>
          <a:solidFill>
            <a:schemeClr val="accent2">
              <a:lumMod val="7000"/>
              <a:lumOff val="93000"/>
            </a:schemeClr>
          </a:solidFill>
          <a:ln w="4549" cap="flat">
            <a:noFill/>
            <a:prstDash val="solid"/>
            <a:miter/>
          </a:ln>
          <a:effectLst>
            <a:outerShdw blurRad="317500" dist="381000" dir="5400000" sx="85000" sy="85000" rotWithShape="0">
              <a:schemeClr val="accent2">
                <a:alpha val="40000"/>
              </a:schemeClr>
            </a:outerShdw>
          </a:effectLst>
        </p:spPr>
        <p:txBody>
          <a:bodyPr rot="0" spcFirstLastPara="0" vertOverflow="overflow" horzOverflow="overflow" vert="horz" wrap="square" lIns="77423" tIns="38711" rIns="77423" bIns="38711" numCol="1" spcCol="0" rtlCol="0" fromWordArt="0" anchor="ctr" anchorCtr="0" forceAA="0" compatLnSpc="1">
            <a:noAutofit/>
          </a:bodyPr>
          <a:lstStyle/>
          <a:p>
            <a:endParaRPr lang="zh-CN" altLang="en-US" sz="1525">
              <a:solidFill>
                <a:schemeClr val="tx1"/>
              </a:solidFill>
            </a:endParaRPr>
          </a:p>
        </p:txBody>
      </p:sp>
      <p:sp>
        <p:nvSpPr>
          <p:cNvPr id="45" name="矩形 44"/>
          <p:cNvSpPr/>
          <p:nvPr>
            <p:custDataLst>
              <p:tags r:id="rId12"/>
            </p:custDataLst>
          </p:nvPr>
        </p:nvSpPr>
        <p:spPr>
          <a:xfrm>
            <a:off x="2797653" y="4522965"/>
            <a:ext cx="1499467" cy="84083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t"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lnSpc>
                <a:spcPct val="130000"/>
              </a:lnSpc>
              <a:buClrTx/>
              <a:buSzTx/>
              <a:buFontTx/>
            </a:pPr>
            <a:r>
              <a:rPr lang="zh-CN" altLang="en-US" sz="2000" kern="0" dirty="0">
                <a:ln>
                  <a:noFill/>
                  <a:prstDash val="sysDot"/>
                </a:ln>
                <a:solidFill>
                  <a:schemeClr val="tx1">
                    <a:lumMod val="85000"/>
                    <a:lumOff val="15000"/>
                  </a:schemeClr>
                </a:solidFill>
                <a:latin typeface="+mn-ea"/>
                <a:sym typeface="+mn-ea"/>
              </a:rPr>
              <a:t>建立销售网络管理系统</a:t>
            </a:r>
            <a:endParaRPr lang="zh-CN" altLang="en-US" sz="2000" kern="0" dirty="0">
              <a:ln>
                <a:noFill/>
                <a:prstDash val="sysDot"/>
              </a:ln>
              <a:solidFill>
                <a:schemeClr val="tx1">
                  <a:lumMod val="85000"/>
                  <a:lumOff val="15000"/>
                </a:schemeClr>
              </a:solidFill>
              <a:latin typeface="+mn-ea"/>
              <a:sym typeface="+mn-ea"/>
            </a:endParaRPr>
          </a:p>
        </p:txBody>
      </p:sp>
      <p:sp>
        <p:nvSpPr>
          <p:cNvPr id="46" name="矩形 45"/>
          <p:cNvSpPr/>
          <p:nvPr>
            <p:custDataLst>
              <p:tags r:id="rId13"/>
            </p:custDataLst>
          </p:nvPr>
        </p:nvSpPr>
        <p:spPr>
          <a:xfrm>
            <a:off x="6614795" y="4523105"/>
            <a:ext cx="1967230" cy="84074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t"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lnSpc>
                <a:spcPct val="130000"/>
              </a:lnSpc>
              <a:buClrTx/>
              <a:buSzTx/>
              <a:buFontTx/>
            </a:pPr>
            <a:r>
              <a:rPr lang="zh-CN" altLang="en-US" sz="2000" kern="0" dirty="0">
                <a:ln>
                  <a:noFill/>
                  <a:prstDash val="sysDot"/>
                </a:ln>
                <a:solidFill>
                  <a:schemeClr val="tx1">
                    <a:lumMod val="85000"/>
                    <a:lumOff val="15000"/>
                  </a:schemeClr>
                </a:solidFill>
                <a:latin typeface="+mn-ea"/>
                <a:sym typeface="+mn-ea"/>
              </a:rPr>
              <a:t>组织机构的变革</a:t>
            </a:r>
            <a:endParaRPr lang="zh-CN" altLang="en-US" sz="2000" kern="0" dirty="0">
              <a:ln>
                <a:noFill/>
                <a:prstDash val="sysDot"/>
              </a:ln>
              <a:solidFill>
                <a:schemeClr val="tx1">
                  <a:lumMod val="85000"/>
                  <a:lumOff val="15000"/>
                </a:schemeClr>
              </a:solidFill>
              <a:latin typeface="+mn-ea"/>
              <a:sym typeface="+mn-ea"/>
            </a:endParaRPr>
          </a:p>
        </p:txBody>
      </p:sp>
      <p:sp>
        <p:nvSpPr>
          <p:cNvPr id="47" name="矩形 46"/>
          <p:cNvSpPr/>
          <p:nvPr>
            <p:custDataLst>
              <p:tags r:id="rId14"/>
            </p:custDataLst>
          </p:nvPr>
        </p:nvSpPr>
        <p:spPr>
          <a:xfrm>
            <a:off x="4557395" y="3286760"/>
            <a:ext cx="2077720" cy="84074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t"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l">
              <a:lnSpc>
                <a:spcPct val="130000"/>
              </a:lnSpc>
              <a:buClrTx/>
              <a:buSzTx/>
              <a:buFontTx/>
            </a:pPr>
            <a:r>
              <a:rPr lang="zh-CN" altLang="en-US" sz="2000" kern="0" dirty="0">
                <a:ln>
                  <a:noFill/>
                  <a:prstDash val="sysDot"/>
                </a:ln>
                <a:solidFill>
                  <a:schemeClr val="tx1">
                    <a:lumMod val="85000"/>
                    <a:lumOff val="15000"/>
                  </a:schemeClr>
                </a:solidFill>
                <a:latin typeface="+mn-ea"/>
                <a:sym typeface="+mn-ea"/>
              </a:rPr>
              <a:t>建立供应商与分销商（批发商） 的合作框架协议</a:t>
            </a:r>
            <a:endParaRPr lang="zh-CN" altLang="en-US" sz="2000" kern="0" dirty="0">
              <a:ln>
                <a:noFill/>
                <a:prstDash val="sysDot"/>
              </a:ln>
              <a:solidFill>
                <a:schemeClr val="tx1">
                  <a:lumMod val="85000"/>
                  <a:lumOff val="15000"/>
                </a:schemeClr>
              </a:solidFill>
              <a:latin typeface="+mn-ea"/>
              <a:sym typeface="+mn-ea"/>
            </a:endParaRPr>
          </a:p>
        </p:txBody>
      </p:sp>
      <p:sp>
        <p:nvSpPr>
          <p:cNvPr id="48" name="矩形 47"/>
          <p:cNvSpPr/>
          <p:nvPr>
            <p:custDataLst>
              <p:tags r:id="rId15"/>
            </p:custDataLst>
          </p:nvPr>
        </p:nvSpPr>
        <p:spPr>
          <a:xfrm>
            <a:off x="857235" y="3539046"/>
            <a:ext cx="1499467" cy="84083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t"/>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30000"/>
              </a:lnSpc>
            </a:pPr>
            <a:r>
              <a:rPr lang="zh-CN" altLang="en-US" sz="2000" kern="0" spc="0" dirty="0">
                <a:ln>
                  <a:noFill/>
                  <a:prstDash val="sysDot"/>
                </a:ln>
                <a:solidFill>
                  <a:schemeClr val="tx1">
                    <a:lumMod val="85000"/>
                    <a:lumOff val="15000"/>
                  </a:schemeClr>
                </a:solidFill>
                <a:latin typeface="+mn-ea"/>
                <a:ea typeface="+mn-ea"/>
                <a:sym typeface="+mn-ea"/>
              </a:rPr>
              <a:t>建立顾客情报信息系统</a:t>
            </a:r>
            <a:endParaRPr lang="zh-CN" altLang="en-US" sz="2000" kern="0" spc="0" dirty="0">
              <a:ln>
                <a:noFill/>
                <a:prstDash val="sysDot"/>
              </a:ln>
              <a:solidFill>
                <a:schemeClr val="tx1">
                  <a:lumMod val="85000"/>
                  <a:lumOff val="15000"/>
                </a:schemeClr>
              </a:solidFill>
              <a:latin typeface="+mn-ea"/>
              <a:ea typeface="+mn-ea"/>
              <a:sym typeface="+mn-ea"/>
            </a:endParaRPr>
          </a:p>
        </p:txBody>
      </p:sp>
      <p:sp>
        <p:nvSpPr>
          <p:cNvPr id="51" name="任意多边形: 形状 50"/>
          <p:cNvSpPr/>
          <p:nvPr>
            <p:custDataLst>
              <p:tags r:id="rId16"/>
            </p:custDataLst>
          </p:nvPr>
        </p:nvSpPr>
        <p:spPr>
          <a:xfrm>
            <a:off x="3438545" y="3476677"/>
            <a:ext cx="292781" cy="239266"/>
          </a:xfrm>
          <a:custGeom>
            <a:avLst/>
            <a:gdLst>
              <a:gd name="connsiteX0" fmla="*/ 173182 w 345787"/>
              <a:gd name="connsiteY0" fmla="*/ 102755 h 282583"/>
              <a:gd name="connsiteX1" fmla="*/ 195696 w 345787"/>
              <a:gd name="connsiteY1" fmla="*/ 126423 h 282583"/>
              <a:gd name="connsiteX2" fmla="*/ 172605 w 345787"/>
              <a:gd name="connsiteY2" fmla="*/ 149514 h 282583"/>
              <a:gd name="connsiteX3" fmla="*/ 149514 w 345787"/>
              <a:gd name="connsiteY3" fmla="*/ 125846 h 282583"/>
              <a:gd name="connsiteX4" fmla="*/ 173182 w 345787"/>
              <a:gd name="connsiteY4" fmla="*/ 102755 h 282583"/>
              <a:gd name="connsiteX5" fmla="*/ 258618 w 345787"/>
              <a:gd name="connsiteY5" fmla="*/ 102755 h 282583"/>
              <a:gd name="connsiteX6" fmla="*/ 282287 w 345787"/>
              <a:gd name="connsiteY6" fmla="*/ 125846 h 282583"/>
              <a:gd name="connsiteX7" fmla="*/ 259196 w 345787"/>
              <a:gd name="connsiteY7" fmla="*/ 149514 h 282583"/>
              <a:gd name="connsiteX8" fmla="*/ 236105 w 345787"/>
              <a:gd name="connsiteY8" fmla="*/ 126423 h 282583"/>
              <a:gd name="connsiteX9" fmla="*/ 258618 w 345787"/>
              <a:gd name="connsiteY9" fmla="*/ 102755 h 282583"/>
              <a:gd name="connsiteX10" fmla="*/ 86591 w 345787"/>
              <a:gd name="connsiteY10" fmla="*/ 102177 h 282583"/>
              <a:gd name="connsiteX11" fmla="*/ 109682 w 345787"/>
              <a:gd name="connsiteY11" fmla="*/ 125845 h 282583"/>
              <a:gd name="connsiteX12" fmla="*/ 86014 w 345787"/>
              <a:gd name="connsiteY12" fmla="*/ 148936 h 282583"/>
              <a:gd name="connsiteX13" fmla="*/ 62923 w 345787"/>
              <a:gd name="connsiteY13" fmla="*/ 125268 h 282583"/>
              <a:gd name="connsiteX14" fmla="*/ 86591 w 345787"/>
              <a:gd name="connsiteY14" fmla="*/ 102177 h 282583"/>
              <a:gd name="connsiteX15" fmla="*/ 39832 w 345787"/>
              <a:gd name="connsiteY15" fmla="*/ 31750 h 282583"/>
              <a:gd name="connsiteX16" fmla="*/ 31172 w 345787"/>
              <a:gd name="connsiteY16" fmla="*/ 38677 h 282583"/>
              <a:gd name="connsiteX17" fmla="*/ 31172 w 345787"/>
              <a:gd name="connsiteY17" fmla="*/ 213014 h 282583"/>
              <a:gd name="connsiteX18" fmla="*/ 38677 w 345787"/>
              <a:gd name="connsiteY18" fmla="*/ 220519 h 282583"/>
              <a:gd name="connsiteX19" fmla="*/ 101600 w 345787"/>
              <a:gd name="connsiteY19" fmla="*/ 219942 h 282583"/>
              <a:gd name="connsiteX20" fmla="*/ 164523 w 345787"/>
              <a:gd name="connsiteY20" fmla="*/ 244187 h 282583"/>
              <a:gd name="connsiteX21" fmla="*/ 181264 w 345787"/>
              <a:gd name="connsiteY21" fmla="*/ 244187 h 282583"/>
              <a:gd name="connsiteX22" fmla="*/ 244764 w 345787"/>
              <a:gd name="connsiteY22" fmla="*/ 219942 h 282583"/>
              <a:gd name="connsiteX23" fmla="*/ 304800 w 345787"/>
              <a:gd name="connsiteY23" fmla="*/ 220519 h 282583"/>
              <a:gd name="connsiteX24" fmla="*/ 314037 w 345787"/>
              <a:gd name="connsiteY24" fmla="*/ 211283 h 282583"/>
              <a:gd name="connsiteX25" fmla="*/ 314037 w 345787"/>
              <a:gd name="connsiteY25" fmla="*/ 41564 h 282583"/>
              <a:gd name="connsiteX26" fmla="*/ 304224 w 345787"/>
              <a:gd name="connsiteY26" fmla="*/ 31750 h 282583"/>
              <a:gd name="connsiteX27" fmla="*/ 172605 w 345787"/>
              <a:gd name="connsiteY27" fmla="*/ 31750 h 282583"/>
              <a:gd name="connsiteX28" fmla="*/ 39832 w 345787"/>
              <a:gd name="connsiteY28" fmla="*/ 31750 h 282583"/>
              <a:gd name="connsiteX29" fmla="*/ 35791 w 345787"/>
              <a:gd name="connsiteY29" fmla="*/ 0 h 282583"/>
              <a:gd name="connsiteX30" fmla="*/ 173182 w 345787"/>
              <a:gd name="connsiteY30" fmla="*/ 0 h 282583"/>
              <a:gd name="connsiteX31" fmla="*/ 309996 w 345787"/>
              <a:gd name="connsiteY31" fmla="*/ 0 h 282583"/>
              <a:gd name="connsiteX32" fmla="*/ 345787 w 345787"/>
              <a:gd name="connsiteY32" fmla="*/ 35214 h 282583"/>
              <a:gd name="connsiteX33" fmla="*/ 345787 w 345787"/>
              <a:gd name="connsiteY33" fmla="*/ 215901 h 282583"/>
              <a:gd name="connsiteX34" fmla="*/ 310573 w 345787"/>
              <a:gd name="connsiteY34" fmla="*/ 250537 h 282583"/>
              <a:gd name="connsiteX35" fmla="*/ 237837 w 345787"/>
              <a:gd name="connsiteY35" fmla="*/ 250537 h 282583"/>
              <a:gd name="connsiteX36" fmla="*/ 206086 w 345787"/>
              <a:gd name="connsiteY36" fmla="*/ 262661 h 282583"/>
              <a:gd name="connsiteX37" fmla="*/ 192233 w 345787"/>
              <a:gd name="connsiteY37" fmla="*/ 275361 h 282583"/>
              <a:gd name="connsiteX38" fmla="*/ 154133 w 345787"/>
              <a:gd name="connsiteY38" fmla="*/ 275938 h 282583"/>
              <a:gd name="connsiteX39" fmla="*/ 139123 w 345787"/>
              <a:gd name="connsiteY39" fmla="*/ 263238 h 282583"/>
              <a:gd name="connsiteX40" fmla="*/ 105642 w 345787"/>
              <a:gd name="connsiteY40" fmla="*/ 251114 h 282583"/>
              <a:gd name="connsiteX41" fmla="*/ 34059 w 345787"/>
              <a:gd name="connsiteY41" fmla="*/ 251114 h 282583"/>
              <a:gd name="connsiteX42" fmla="*/ 0 w 345787"/>
              <a:gd name="connsiteY42" fmla="*/ 217633 h 282583"/>
              <a:gd name="connsiteX43" fmla="*/ 0 w 345787"/>
              <a:gd name="connsiteY43" fmla="*/ 34636 h 282583"/>
              <a:gd name="connsiteX44" fmla="*/ 35791 w 345787"/>
              <a:gd name="connsiteY44" fmla="*/ 0 h 282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45787" h="282583">
                <a:moveTo>
                  <a:pt x="173182" y="102755"/>
                </a:moveTo>
                <a:cubicBezTo>
                  <a:pt x="185882" y="102755"/>
                  <a:pt x="195696" y="113146"/>
                  <a:pt x="195696" y="126423"/>
                </a:cubicBezTo>
                <a:cubicBezTo>
                  <a:pt x="195696" y="139123"/>
                  <a:pt x="185305" y="149514"/>
                  <a:pt x="172605" y="149514"/>
                </a:cubicBezTo>
                <a:cubicBezTo>
                  <a:pt x="159905" y="149514"/>
                  <a:pt x="149514" y="138546"/>
                  <a:pt x="149514" y="125846"/>
                </a:cubicBezTo>
                <a:cubicBezTo>
                  <a:pt x="149514" y="113146"/>
                  <a:pt x="160482" y="102755"/>
                  <a:pt x="173182" y="102755"/>
                </a:cubicBezTo>
                <a:close/>
                <a:moveTo>
                  <a:pt x="258618" y="102755"/>
                </a:moveTo>
                <a:cubicBezTo>
                  <a:pt x="271319" y="102178"/>
                  <a:pt x="282287" y="113146"/>
                  <a:pt x="282287" y="125846"/>
                </a:cubicBezTo>
                <a:cubicBezTo>
                  <a:pt x="282287" y="138546"/>
                  <a:pt x="271896" y="149514"/>
                  <a:pt x="259196" y="149514"/>
                </a:cubicBezTo>
                <a:cubicBezTo>
                  <a:pt x="246496" y="149514"/>
                  <a:pt x="236105" y="139701"/>
                  <a:pt x="236105" y="126423"/>
                </a:cubicBezTo>
                <a:cubicBezTo>
                  <a:pt x="236105" y="113146"/>
                  <a:pt x="245918" y="102755"/>
                  <a:pt x="258618" y="102755"/>
                </a:cubicBezTo>
                <a:close/>
                <a:moveTo>
                  <a:pt x="86591" y="102177"/>
                </a:moveTo>
                <a:cubicBezTo>
                  <a:pt x="98714" y="102754"/>
                  <a:pt x="109682" y="113723"/>
                  <a:pt x="109682" y="125845"/>
                </a:cubicBezTo>
                <a:cubicBezTo>
                  <a:pt x="109682" y="137968"/>
                  <a:pt x="98714" y="148936"/>
                  <a:pt x="86014" y="148936"/>
                </a:cubicBezTo>
                <a:cubicBezTo>
                  <a:pt x="73891" y="148936"/>
                  <a:pt x="62923" y="137968"/>
                  <a:pt x="62923" y="125268"/>
                </a:cubicBezTo>
                <a:cubicBezTo>
                  <a:pt x="62923" y="112568"/>
                  <a:pt x="73891" y="101600"/>
                  <a:pt x="86591" y="102177"/>
                </a:cubicBezTo>
                <a:close/>
                <a:moveTo>
                  <a:pt x="39832" y="31750"/>
                </a:moveTo>
                <a:cubicBezTo>
                  <a:pt x="35213" y="31750"/>
                  <a:pt x="31172" y="31172"/>
                  <a:pt x="31172" y="38677"/>
                </a:cubicBezTo>
                <a:cubicBezTo>
                  <a:pt x="31750" y="96982"/>
                  <a:pt x="31172" y="154710"/>
                  <a:pt x="31172" y="213014"/>
                </a:cubicBezTo>
                <a:cubicBezTo>
                  <a:pt x="31172" y="218787"/>
                  <a:pt x="32904" y="220519"/>
                  <a:pt x="38677" y="220519"/>
                </a:cubicBezTo>
                <a:cubicBezTo>
                  <a:pt x="59459" y="219942"/>
                  <a:pt x="80819" y="221097"/>
                  <a:pt x="101600" y="219942"/>
                </a:cubicBezTo>
                <a:cubicBezTo>
                  <a:pt x="126423" y="218787"/>
                  <a:pt x="147205" y="225714"/>
                  <a:pt x="164523" y="244187"/>
                </a:cubicBezTo>
                <a:cubicBezTo>
                  <a:pt x="170296" y="250537"/>
                  <a:pt x="174914" y="251114"/>
                  <a:pt x="181264" y="244187"/>
                </a:cubicBezTo>
                <a:cubicBezTo>
                  <a:pt x="198005" y="225714"/>
                  <a:pt x="219364" y="218787"/>
                  <a:pt x="244764" y="219942"/>
                </a:cubicBezTo>
                <a:cubicBezTo>
                  <a:pt x="264969" y="221097"/>
                  <a:pt x="285173" y="219942"/>
                  <a:pt x="304800" y="220519"/>
                </a:cubicBezTo>
                <a:cubicBezTo>
                  <a:pt x="312305" y="220519"/>
                  <a:pt x="314037" y="218787"/>
                  <a:pt x="314037" y="211283"/>
                </a:cubicBezTo>
                <a:cubicBezTo>
                  <a:pt x="313460" y="154710"/>
                  <a:pt x="313460" y="98136"/>
                  <a:pt x="314037" y="41564"/>
                </a:cubicBezTo>
                <a:cubicBezTo>
                  <a:pt x="314037" y="34059"/>
                  <a:pt x="312305" y="31750"/>
                  <a:pt x="304224" y="31750"/>
                </a:cubicBezTo>
                <a:cubicBezTo>
                  <a:pt x="260350" y="32327"/>
                  <a:pt x="216478" y="31750"/>
                  <a:pt x="172605" y="31750"/>
                </a:cubicBezTo>
                <a:cubicBezTo>
                  <a:pt x="128155" y="31750"/>
                  <a:pt x="84282" y="31750"/>
                  <a:pt x="39832" y="31750"/>
                </a:cubicBezTo>
                <a:close/>
                <a:moveTo>
                  <a:pt x="35791" y="0"/>
                </a:moveTo>
                <a:cubicBezTo>
                  <a:pt x="81396" y="0"/>
                  <a:pt x="127578" y="0"/>
                  <a:pt x="173182" y="0"/>
                </a:cubicBezTo>
                <a:cubicBezTo>
                  <a:pt x="218787" y="0"/>
                  <a:pt x="264392" y="0"/>
                  <a:pt x="309996" y="0"/>
                </a:cubicBezTo>
                <a:cubicBezTo>
                  <a:pt x="333087" y="0"/>
                  <a:pt x="345787" y="12700"/>
                  <a:pt x="345787" y="35214"/>
                </a:cubicBezTo>
                <a:cubicBezTo>
                  <a:pt x="345787" y="95250"/>
                  <a:pt x="345787" y="155864"/>
                  <a:pt x="345787" y="215901"/>
                </a:cubicBezTo>
                <a:cubicBezTo>
                  <a:pt x="345787" y="238414"/>
                  <a:pt x="333087" y="250537"/>
                  <a:pt x="310573" y="250537"/>
                </a:cubicBezTo>
                <a:cubicBezTo>
                  <a:pt x="286328" y="250537"/>
                  <a:pt x="262083" y="250537"/>
                  <a:pt x="237837" y="250537"/>
                </a:cubicBezTo>
                <a:cubicBezTo>
                  <a:pt x="225714" y="250537"/>
                  <a:pt x="215324" y="254001"/>
                  <a:pt x="206086" y="262661"/>
                </a:cubicBezTo>
                <a:cubicBezTo>
                  <a:pt x="201469" y="267278"/>
                  <a:pt x="196850" y="271319"/>
                  <a:pt x="192233" y="275361"/>
                </a:cubicBezTo>
                <a:cubicBezTo>
                  <a:pt x="180110" y="284597"/>
                  <a:pt x="166255" y="285174"/>
                  <a:pt x="154133" y="275938"/>
                </a:cubicBezTo>
                <a:cubicBezTo>
                  <a:pt x="148937" y="271897"/>
                  <a:pt x="143741" y="267856"/>
                  <a:pt x="139123" y="263238"/>
                </a:cubicBezTo>
                <a:cubicBezTo>
                  <a:pt x="129887" y="254001"/>
                  <a:pt x="118919" y="250537"/>
                  <a:pt x="105642" y="251114"/>
                </a:cubicBezTo>
                <a:cubicBezTo>
                  <a:pt x="81973" y="251692"/>
                  <a:pt x="57727" y="251114"/>
                  <a:pt x="34059" y="251114"/>
                </a:cubicBezTo>
                <a:cubicBezTo>
                  <a:pt x="12123" y="251114"/>
                  <a:pt x="0" y="239569"/>
                  <a:pt x="0" y="217633"/>
                </a:cubicBezTo>
                <a:cubicBezTo>
                  <a:pt x="0" y="156442"/>
                  <a:pt x="0" y="95827"/>
                  <a:pt x="0" y="34636"/>
                </a:cubicBezTo>
                <a:cubicBezTo>
                  <a:pt x="0" y="12123"/>
                  <a:pt x="12700" y="0"/>
                  <a:pt x="35791" y="0"/>
                </a:cubicBezTo>
                <a:close/>
              </a:path>
            </a:pathLst>
          </a:custGeom>
          <a:solidFill>
            <a:schemeClr val="accent2"/>
          </a:solidFill>
          <a:ln w="6115" cap="flat">
            <a:noFill/>
            <a:prstDash val="solid"/>
            <a:miter/>
          </a:ln>
          <a:effectLst>
            <a:outerShdw blurRad="101600" dir="5400000" sx="90000" sy="-19000" rotWithShape="0">
              <a:schemeClr val="accent2">
                <a:alpha val="85000"/>
              </a:schemeClr>
            </a:outerShdw>
          </a:effectLst>
        </p:spPr>
        <p:txBody>
          <a:bodyPr rot="0" spcFirstLastPara="0" vertOverflow="overflow" horzOverflow="overflow" vert="horz" wrap="square" lIns="77423" tIns="38711" rIns="77423" bIns="38711" numCol="1" spcCol="0" rtlCol="0" fromWordArt="0" anchor="ctr" anchorCtr="0" forceAA="0" compatLnSpc="1">
            <a:noAutofit/>
          </a:bodyPr>
          <a:lstStyle/>
          <a:p>
            <a:endParaRPr lang="zh-CN" altLang="en-US" sz="1525">
              <a:solidFill>
                <a:schemeClr val="tx1"/>
              </a:solidFill>
            </a:endParaRPr>
          </a:p>
        </p:txBody>
      </p:sp>
      <p:sp>
        <p:nvSpPr>
          <p:cNvPr id="52" name="任意多边形: 形状 51"/>
          <p:cNvSpPr/>
          <p:nvPr>
            <p:custDataLst>
              <p:tags r:id="rId17"/>
            </p:custDataLst>
          </p:nvPr>
        </p:nvSpPr>
        <p:spPr>
          <a:xfrm>
            <a:off x="7269380" y="3450869"/>
            <a:ext cx="266002" cy="289936"/>
          </a:xfrm>
          <a:custGeom>
            <a:avLst/>
            <a:gdLst>
              <a:gd name="connsiteX0" fmla="*/ 157716 w 314160"/>
              <a:gd name="connsiteY0" fmla="*/ 125298 h 342426"/>
              <a:gd name="connsiteX1" fmla="*/ 125967 w 314160"/>
              <a:gd name="connsiteY1" fmla="*/ 157047 h 342426"/>
              <a:gd name="connsiteX2" fmla="*/ 157716 w 314160"/>
              <a:gd name="connsiteY2" fmla="*/ 187643 h 342426"/>
              <a:gd name="connsiteX3" fmla="*/ 188889 w 314160"/>
              <a:gd name="connsiteY3" fmla="*/ 156470 h 342426"/>
              <a:gd name="connsiteX4" fmla="*/ 157716 w 314160"/>
              <a:gd name="connsiteY4" fmla="*/ 125298 h 342426"/>
              <a:gd name="connsiteX5" fmla="*/ 158293 w 314160"/>
              <a:gd name="connsiteY5" fmla="*/ 93548 h 342426"/>
              <a:gd name="connsiteX6" fmla="*/ 220062 w 314160"/>
              <a:gd name="connsiteY6" fmla="*/ 157047 h 342426"/>
              <a:gd name="connsiteX7" fmla="*/ 157716 w 314160"/>
              <a:gd name="connsiteY7" fmla="*/ 219393 h 342426"/>
              <a:gd name="connsiteX8" fmla="*/ 95371 w 314160"/>
              <a:gd name="connsiteY8" fmla="*/ 156470 h 342426"/>
              <a:gd name="connsiteX9" fmla="*/ 158293 w 314160"/>
              <a:gd name="connsiteY9" fmla="*/ 93548 h 342426"/>
              <a:gd name="connsiteX10" fmla="*/ 149057 w 314160"/>
              <a:gd name="connsiteY10" fmla="*/ 31201 h 342426"/>
              <a:gd name="connsiteX11" fmla="*/ 46879 w 314160"/>
              <a:gd name="connsiteY11" fmla="*/ 97588 h 342426"/>
              <a:gd name="connsiteX12" fmla="*/ 54384 w 314160"/>
              <a:gd name="connsiteY12" fmla="*/ 226896 h 342426"/>
              <a:gd name="connsiteX13" fmla="*/ 147325 w 314160"/>
              <a:gd name="connsiteY13" fmla="*/ 305983 h 342426"/>
              <a:gd name="connsiteX14" fmla="*/ 168107 w 314160"/>
              <a:gd name="connsiteY14" fmla="*/ 305406 h 342426"/>
              <a:gd name="connsiteX15" fmla="*/ 240266 w 314160"/>
              <a:gd name="connsiteY15" fmla="*/ 251719 h 342426"/>
              <a:gd name="connsiteX16" fmla="*/ 282407 w 314160"/>
              <a:gd name="connsiteY16" fmla="*/ 144924 h 342426"/>
              <a:gd name="connsiteX17" fmla="*/ 149057 w 314160"/>
              <a:gd name="connsiteY17" fmla="*/ 31201 h 342426"/>
              <a:gd name="connsiteX18" fmla="*/ 146171 w 314160"/>
              <a:gd name="connsiteY18" fmla="*/ 606 h 342426"/>
              <a:gd name="connsiteX19" fmla="*/ 314157 w 314160"/>
              <a:gd name="connsiteY19" fmla="*/ 178406 h 342426"/>
              <a:gd name="connsiteX20" fmla="*/ 252388 w 314160"/>
              <a:gd name="connsiteY20" fmla="*/ 284047 h 342426"/>
              <a:gd name="connsiteX21" fmla="*/ 173302 w 314160"/>
              <a:gd name="connsiteY21" fmla="*/ 338310 h 342426"/>
              <a:gd name="connsiteX22" fmla="*/ 142130 w 314160"/>
              <a:gd name="connsiteY22" fmla="*/ 338310 h 342426"/>
              <a:gd name="connsiteX23" fmla="*/ 30716 w 314160"/>
              <a:gd name="connsiteY23" fmla="*/ 247679 h 342426"/>
              <a:gd name="connsiteX24" fmla="*/ 15130 w 314160"/>
              <a:gd name="connsiteY24" fmla="*/ 92392 h 342426"/>
              <a:gd name="connsiteX25" fmla="*/ 146171 w 314160"/>
              <a:gd name="connsiteY25" fmla="*/ 606 h 342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14160" h="342426">
                <a:moveTo>
                  <a:pt x="157716" y="125298"/>
                </a:moveTo>
                <a:cubicBezTo>
                  <a:pt x="140399" y="125298"/>
                  <a:pt x="125389" y="139730"/>
                  <a:pt x="125967" y="157047"/>
                </a:cubicBezTo>
                <a:cubicBezTo>
                  <a:pt x="126544" y="174366"/>
                  <a:pt x="140399" y="187643"/>
                  <a:pt x="157716" y="187643"/>
                </a:cubicBezTo>
                <a:cubicBezTo>
                  <a:pt x="175035" y="187643"/>
                  <a:pt x="188889" y="173788"/>
                  <a:pt x="188889" y="156470"/>
                </a:cubicBezTo>
                <a:cubicBezTo>
                  <a:pt x="188889" y="139730"/>
                  <a:pt x="174457" y="125298"/>
                  <a:pt x="157716" y="125298"/>
                </a:cubicBezTo>
                <a:close/>
                <a:moveTo>
                  <a:pt x="158293" y="93548"/>
                </a:moveTo>
                <a:cubicBezTo>
                  <a:pt x="192930" y="94125"/>
                  <a:pt x="220062" y="122411"/>
                  <a:pt x="220062" y="157047"/>
                </a:cubicBezTo>
                <a:cubicBezTo>
                  <a:pt x="220062" y="191106"/>
                  <a:pt x="191775" y="218815"/>
                  <a:pt x="157716" y="219393"/>
                </a:cubicBezTo>
                <a:cubicBezTo>
                  <a:pt x="123080" y="219393"/>
                  <a:pt x="94793" y="191106"/>
                  <a:pt x="95371" y="156470"/>
                </a:cubicBezTo>
                <a:cubicBezTo>
                  <a:pt x="95371" y="121834"/>
                  <a:pt x="124234" y="92970"/>
                  <a:pt x="158293" y="93548"/>
                </a:cubicBezTo>
                <a:close/>
                <a:moveTo>
                  <a:pt x="149057" y="31201"/>
                </a:moveTo>
                <a:cubicBezTo>
                  <a:pt x="108649" y="32933"/>
                  <a:pt x="70547" y="54292"/>
                  <a:pt x="46879" y="97588"/>
                </a:cubicBezTo>
                <a:cubicBezTo>
                  <a:pt x="23211" y="141460"/>
                  <a:pt x="27252" y="185333"/>
                  <a:pt x="54384" y="226896"/>
                </a:cubicBezTo>
                <a:cubicBezTo>
                  <a:pt x="77475" y="262110"/>
                  <a:pt x="111535" y="285201"/>
                  <a:pt x="147325" y="305983"/>
                </a:cubicBezTo>
                <a:cubicBezTo>
                  <a:pt x="154253" y="310024"/>
                  <a:pt x="161180" y="309446"/>
                  <a:pt x="168107" y="305406"/>
                </a:cubicBezTo>
                <a:cubicBezTo>
                  <a:pt x="194661" y="290397"/>
                  <a:pt x="219484" y="274233"/>
                  <a:pt x="240266" y="251719"/>
                </a:cubicBezTo>
                <a:cubicBezTo>
                  <a:pt x="267975" y="221702"/>
                  <a:pt x="285871" y="187643"/>
                  <a:pt x="282407" y="144924"/>
                </a:cubicBezTo>
                <a:cubicBezTo>
                  <a:pt x="276634" y="80846"/>
                  <a:pt x="222371" y="31201"/>
                  <a:pt x="149057" y="31201"/>
                </a:cubicBezTo>
                <a:close/>
                <a:moveTo>
                  <a:pt x="146171" y="606"/>
                </a:moveTo>
                <a:cubicBezTo>
                  <a:pt x="236225" y="-7475"/>
                  <a:pt x="314734" y="65838"/>
                  <a:pt x="314157" y="178406"/>
                </a:cubicBezTo>
                <a:cubicBezTo>
                  <a:pt x="313580" y="209002"/>
                  <a:pt x="289334" y="249987"/>
                  <a:pt x="252388" y="284047"/>
                </a:cubicBezTo>
                <a:cubicBezTo>
                  <a:pt x="228720" y="305983"/>
                  <a:pt x="202166" y="323301"/>
                  <a:pt x="173302" y="338310"/>
                </a:cubicBezTo>
                <a:cubicBezTo>
                  <a:pt x="162912" y="343506"/>
                  <a:pt x="152521" y="344083"/>
                  <a:pt x="142130" y="338310"/>
                </a:cubicBezTo>
                <a:cubicBezTo>
                  <a:pt x="98835" y="315797"/>
                  <a:pt x="59002" y="288087"/>
                  <a:pt x="30716" y="247679"/>
                </a:cubicBezTo>
                <a:cubicBezTo>
                  <a:pt x="-2765" y="199188"/>
                  <a:pt x="-10271" y="146656"/>
                  <a:pt x="15130" y="92392"/>
                </a:cubicBezTo>
                <a:cubicBezTo>
                  <a:pt x="40530" y="36974"/>
                  <a:pt x="85557" y="5802"/>
                  <a:pt x="146171" y="606"/>
                </a:cubicBezTo>
                <a:close/>
              </a:path>
            </a:pathLst>
          </a:custGeom>
          <a:solidFill>
            <a:schemeClr val="accent2"/>
          </a:solidFill>
          <a:ln w="6115" cap="flat">
            <a:noFill/>
            <a:prstDash val="solid"/>
            <a:miter/>
          </a:ln>
          <a:effectLst>
            <a:outerShdw blurRad="101600" dir="5400000" sx="90000" sy="-19000" rotWithShape="0">
              <a:schemeClr val="accent2">
                <a:alpha val="85000"/>
              </a:schemeClr>
            </a:outerShdw>
          </a:effectLst>
        </p:spPr>
        <p:txBody>
          <a:bodyPr rtlCol="0" anchor="ctr"/>
          <a:lstStyle/>
          <a:p>
            <a:endParaRPr lang="zh-CN" altLang="en-US" sz="1525">
              <a:solidFill>
                <a:schemeClr val="tx1"/>
              </a:solidFill>
            </a:endParaRPr>
          </a:p>
        </p:txBody>
      </p:sp>
      <p:sp>
        <p:nvSpPr>
          <p:cNvPr id="53" name="任意多边形: 形状 52"/>
          <p:cNvSpPr/>
          <p:nvPr>
            <p:custDataLst>
              <p:tags r:id="rId18"/>
            </p:custDataLst>
          </p:nvPr>
        </p:nvSpPr>
        <p:spPr>
          <a:xfrm>
            <a:off x="5288099" y="2299199"/>
            <a:ext cx="319831" cy="318808"/>
          </a:xfrm>
          <a:custGeom>
            <a:avLst/>
            <a:gdLst>
              <a:gd name="connsiteX0" fmla="*/ 188044 w 377734"/>
              <a:gd name="connsiteY0" fmla="*/ 157596 h 376526"/>
              <a:gd name="connsiteX1" fmla="*/ 157449 w 377734"/>
              <a:gd name="connsiteY1" fmla="*/ 189346 h 376526"/>
              <a:gd name="connsiteX2" fmla="*/ 188621 w 377734"/>
              <a:gd name="connsiteY2" fmla="*/ 220519 h 376526"/>
              <a:gd name="connsiteX3" fmla="*/ 219794 w 377734"/>
              <a:gd name="connsiteY3" fmla="*/ 189346 h 376526"/>
              <a:gd name="connsiteX4" fmla="*/ 188044 w 377734"/>
              <a:gd name="connsiteY4" fmla="*/ 157596 h 376526"/>
              <a:gd name="connsiteX5" fmla="*/ 188044 w 377734"/>
              <a:gd name="connsiteY5" fmla="*/ 127000 h 376526"/>
              <a:gd name="connsiteX6" fmla="*/ 250967 w 377734"/>
              <a:gd name="connsiteY6" fmla="*/ 189923 h 376526"/>
              <a:gd name="connsiteX7" fmla="*/ 187466 w 377734"/>
              <a:gd name="connsiteY7" fmla="*/ 252268 h 376526"/>
              <a:gd name="connsiteX8" fmla="*/ 125698 w 377734"/>
              <a:gd name="connsiteY8" fmla="*/ 189923 h 376526"/>
              <a:gd name="connsiteX9" fmla="*/ 188044 w 377734"/>
              <a:gd name="connsiteY9" fmla="*/ 127000 h 376526"/>
              <a:gd name="connsiteX10" fmla="*/ 180539 w 377734"/>
              <a:gd name="connsiteY10" fmla="*/ 33482 h 376526"/>
              <a:gd name="connsiteX11" fmla="*/ 167261 w 377734"/>
              <a:gd name="connsiteY11" fmla="*/ 46182 h 376526"/>
              <a:gd name="connsiteX12" fmla="*/ 141862 w 377734"/>
              <a:gd name="connsiteY12" fmla="*/ 82550 h 376526"/>
              <a:gd name="connsiteX13" fmla="*/ 98566 w 377734"/>
              <a:gd name="connsiteY13" fmla="*/ 75046 h 376526"/>
              <a:gd name="connsiteX14" fmla="*/ 88752 w 377734"/>
              <a:gd name="connsiteY14" fmla="*/ 69850 h 376526"/>
              <a:gd name="connsiteX15" fmla="*/ 82980 w 377734"/>
              <a:gd name="connsiteY15" fmla="*/ 73314 h 376526"/>
              <a:gd name="connsiteX16" fmla="*/ 69125 w 377734"/>
              <a:gd name="connsiteY16" fmla="*/ 87746 h 376526"/>
              <a:gd name="connsiteX17" fmla="*/ 67970 w 377734"/>
              <a:gd name="connsiteY17" fmla="*/ 107950 h 376526"/>
              <a:gd name="connsiteX18" fmla="*/ 47766 w 377734"/>
              <a:gd name="connsiteY18" fmla="*/ 166254 h 376526"/>
              <a:gd name="connsiteX19" fmla="*/ 31602 w 377734"/>
              <a:gd name="connsiteY19" fmla="*/ 187614 h 376526"/>
              <a:gd name="connsiteX20" fmla="*/ 31602 w 377734"/>
              <a:gd name="connsiteY20" fmla="*/ 198005 h 376526"/>
              <a:gd name="connsiteX21" fmla="*/ 43725 w 377734"/>
              <a:gd name="connsiteY21" fmla="*/ 211859 h 376526"/>
              <a:gd name="connsiteX22" fmla="*/ 69702 w 377734"/>
              <a:gd name="connsiteY22" fmla="*/ 222250 h 376526"/>
              <a:gd name="connsiteX23" fmla="*/ 73743 w 377734"/>
              <a:gd name="connsiteY23" fmla="*/ 279977 h 376526"/>
              <a:gd name="connsiteX24" fmla="*/ 74898 w 377734"/>
              <a:gd name="connsiteY24" fmla="*/ 298449 h 376526"/>
              <a:gd name="connsiteX25" fmla="*/ 91061 w 377734"/>
              <a:gd name="connsiteY25" fmla="*/ 312881 h 376526"/>
              <a:gd name="connsiteX26" fmla="*/ 103761 w 377734"/>
              <a:gd name="connsiteY26" fmla="*/ 312881 h 376526"/>
              <a:gd name="connsiteX27" fmla="*/ 166685 w 377734"/>
              <a:gd name="connsiteY27" fmla="*/ 337704 h 376526"/>
              <a:gd name="connsiteX28" fmla="*/ 175921 w 377734"/>
              <a:gd name="connsiteY28" fmla="*/ 346363 h 376526"/>
              <a:gd name="connsiteX29" fmla="*/ 201321 w 377734"/>
              <a:gd name="connsiteY29" fmla="*/ 346363 h 376526"/>
              <a:gd name="connsiteX30" fmla="*/ 211135 w 377734"/>
              <a:gd name="connsiteY30" fmla="*/ 337704 h 376526"/>
              <a:gd name="connsiteX31" fmla="*/ 274058 w 377734"/>
              <a:gd name="connsiteY31" fmla="*/ 312304 h 376526"/>
              <a:gd name="connsiteX32" fmla="*/ 287335 w 377734"/>
              <a:gd name="connsiteY32" fmla="*/ 311727 h 376526"/>
              <a:gd name="connsiteX33" fmla="*/ 301189 w 377734"/>
              <a:gd name="connsiteY33" fmla="*/ 299027 h 376526"/>
              <a:gd name="connsiteX34" fmla="*/ 302921 w 377734"/>
              <a:gd name="connsiteY34" fmla="*/ 278245 h 376526"/>
              <a:gd name="connsiteX35" fmla="*/ 294839 w 377734"/>
              <a:gd name="connsiteY35" fmla="*/ 246496 h 376526"/>
              <a:gd name="connsiteX36" fmla="*/ 332940 w 377734"/>
              <a:gd name="connsiteY36" fmla="*/ 211859 h 376526"/>
              <a:gd name="connsiteX37" fmla="*/ 345640 w 377734"/>
              <a:gd name="connsiteY37" fmla="*/ 198582 h 376526"/>
              <a:gd name="connsiteX38" fmla="*/ 345640 w 377734"/>
              <a:gd name="connsiteY38" fmla="*/ 177222 h 376526"/>
              <a:gd name="connsiteX39" fmla="*/ 336980 w 377734"/>
              <a:gd name="connsiteY39" fmla="*/ 167986 h 376526"/>
              <a:gd name="connsiteX40" fmla="*/ 312735 w 377734"/>
              <a:gd name="connsiteY40" fmla="*/ 106218 h 376526"/>
              <a:gd name="connsiteX41" fmla="*/ 312735 w 377734"/>
              <a:gd name="connsiteY41" fmla="*/ 92941 h 376526"/>
              <a:gd name="connsiteX42" fmla="*/ 296571 w 377734"/>
              <a:gd name="connsiteY42" fmla="*/ 75623 h 376526"/>
              <a:gd name="connsiteX43" fmla="*/ 282139 w 377734"/>
              <a:gd name="connsiteY43" fmla="*/ 74468 h 376526"/>
              <a:gd name="connsiteX44" fmla="*/ 211712 w 377734"/>
              <a:gd name="connsiteY44" fmla="*/ 44450 h 376526"/>
              <a:gd name="connsiteX45" fmla="*/ 199589 w 377734"/>
              <a:gd name="connsiteY45" fmla="*/ 33482 h 376526"/>
              <a:gd name="connsiteX46" fmla="*/ 180539 w 377734"/>
              <a:gd name="connsiteY46" fmla="*/ 33482 h 376526"/>
              <a:gd name="connsiteX47" fmla="*/ 169571 w 377734"/>
              <a:gd name="connsiteY47" fmla="*/ 0 h 376526"/>
              <a:gd name="connsiteX48" fmla="*/ 207094 w 377734"/>
              <a:gd name="connsiteY48" fmla="*/ 577 h 376526"/>
              <a:gd name="connsiteX49" fmla="*/ 239998 w 377734"/>
              <a:gd name="connsiteY49" fmla="*/ 30595 h 376526"/>
              <a:gd name="connsiteX50" fmla="*/ 242307 w 377734"/>
              <a:gd name="connsiteY50" fmla="*/ 44450 h 376526"/>
              <a:gd name="connsiteX51" fmla="*/ 259048 w 377734"/>
              <a:gd name="connsiteY51" fmla="*/ 50800 h 376526"/>
              <a:gd name="connsiteX52" fmla="*/ 328321 w 377734"/>
              <a:gd name="connsiteY52" fmla="*/ 62346 h 376526"/>
              <a:gd name="connsiteX53" fmla="*/ 347372 w 377734"/>
              <a:gd name="connsiteY53" fmla="*/ 95250 h 376526"/>
              <a:gd name="connsiteX54" fmla="*/ 337557 w 377734"/>
              <a:gd name="connsiteY54" fmla="*/ 123536 h 376526"/>
              <a:gd name="connsiteX55" fmla="*/ 342176 w 377734"/>
              <a:gd name="connsiteY55" fmla="*/ 135659 h 376526"/>
              <a:gd name="connsiteX56" fmla="*/ 377389 w 377734"/>
              <a:gd name="connsiteY56" fmla="*/ 175491 h 376526"/>
              <a:gd name="connsiteX57" fmla="*/ 376235 w 377734"/>
              <a:gd name="connsiteY57" fmla="*/ 208396 h 376526"/>
              <a:gd name="connsiteX58" fmla="*/ 341598 w 377734"/>
              <a:gd name="connsiteY58" fmla="*/ 241300 h 376526"/>
              <a:gd name="connsiteX59" fmla="*/ 327166 w 377734"/>
              <a:gd name="connsiteY59" fmla="*/ 248227 h 376526"/>
              <a:gd name="connsiteX60" fmla="*/ 332362 w 377734"/>
              <a:gd name="connsiteY60" fmla="*/ 262081 h 376526"/>
              <a:gd name="connsiteX61" fmla="*/ 330053 w 377734"/>
              <a:gd name="connsiteY61" fmla="*/ 313459 h 376526"/>
              <a:gd name="connsiteX62" fmla="*/ 304653 w 377734"/>
              <a:gd name="connsiteY62" fmla="*/ 337127 h 376526"/>
              <a:gd name="connsiteX63" fmla="*/ 257894 w 377734"/>
              <a:gd name="connsiteY63" fmla="*/ 337127 h 376526"/>
              <a:gd name="connsiteX64" fmla="*/ 247503 w 377734"/>
              <a:gd name="connsiteY64" fmla="*/ 332509 h 376526"/>
              <a:gd name="connsiteX65" fmla="*/ 242307 w 377734"/>
              <a:gd name="connsiteY65" fmla="*/ 344055 h 376526"/>
              <a:gd name="connsiteX66" fmla="*/ 210558 w 377734"/>
              <a:gd name="connsiteY66" fmla="*/ 375227 h 376526"/>
              <a:gd name="connsiteX67" fmla="*/ 168993 w 377734"/>
              <a:gd name="connsiteY67" fmla="*/ 375227 h 376526"/>
              <a:gd name="connsiteX68" fmla="*/ 136089 w 377734"/>
              <a:gd name="connsiteY68" fmla="*/ 342900 h 376526"/>
              <a:gd name="connsiteX69" fmla="*/ 131471 w 377734"/>
              <a:gd name="connsiteY69" fmla="*/ 333663 h 376526"/>
              <a:gd name="connsiteX70" fmla="*/ 121657 w 377734"/>
              <a:gd name="connsiteY70" fmla="*/ 337127 h 376526"/>
              <a:gd name="connsiteX71" fmla="*/ 73166 w 377734"/>
              <a:gd name="connsiteY71" fmla="*/ 336550 h 376526"/>
              <a:gd name="connsiteX72" fmla="*/ 48921 w 377734"/>
              <a:gd name="connsiteY72" fmla="*/ 314036 h 376526"/>
              <a:gd name="connsiteX73" fmla="*/ 47189 w 377734"/>
              <a:gd name="connsiteY73" fmla="*/ 260927 h 376526"/>
              <a:gd name="connsiteX74" fmla="*/ 51806 w 377734"/>
              <a:gd name="connsiteY74" fmla="*/ 247650 h 376526"/>
              <a:gd name="connsiteX75" fmla="*/ 38530 w 377734"/>
              <a:gd name="connsiteY75" fmla="*/ 240722 h 376526"/>
              <a:gd name="connsiteX76" fmla="*/ 1007 w 377734"/>
              <a:gd name="connsiteY76" fmla="*/ 206086 h 376526"/>
              <a:gd name="connsiteX77" fmla="*/ 2162 w 377734"/>
              <a:gd name="connsiteY77" fmla="*/ 162791 h 376526"/>
              <a:gd name="connsiteX78" fmla="*/ 32757 w 377734"/>
              <a:gd name="connsiteY78" fmla="*/ 135082 h 376526"/>
              <a:gd name="connsiteX79" fmla="*/ 43148 w 377734"/>
              <a:gd name="connsiteY79" fmla="*/ 130463 h 376526"/>
              <a:gd name="connsiteX80" fmla="*/ 39107 w 377734"/>
              <a:gd name="connsiteY80" fmla="*/ 120073 h 376526"/>
              <a:gd name="connsiteX81" fmla="*/ 39684 w 377734"/>
              <a:gd name="connsiteY81" fmla="*/ 72736 h 376526"/>
              <a:gd name="connsiteX82" fmla="*/ 62775 w 377734"/>
              <a:gd name="connsiteY82" fmla="*/ 47914 h 376526"/>
              <a:gd name="connsiteX83" fmla="*/ 113575 w 377734"/>
              <a:gd name="connsiteY83" fmla="*/ 45604 h 376526"/>
              <a:gd name="connsiteX84" fmla="*/ 128585 w 377734"/>
              <a:gd name="connsiteY84" fmla="*/ 50800 h 376526"/>
              <a:gd name="connsiteX85" fmla="*/ 135512 w 377734"/>
              <a:gd name="connsiteY85" fmla="*/ 36368 h 376526"/>
              <a:gd name="connsiteX86" fmla="*/ 169571 w 377734"/>
              <a:gd name="connsiteY86" fmla="*/ 0 h 376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377734" h="376526">
                <a:moveTo>
                  <a:pt x="188044" y="157596"/>
                </a:moveTo>
                <a:cubicBezTo>
                  <a:pt x="170726" y="158173"/>
                  <a:pt x="156871" y="172604"/>
                  <a:pt x="157449" y="189346"/>
                </a:cubicBezTo>
                <a:cubicBezTo>
                  <a:pt x="157449" y="206664"/>
                  <a:pt x="171881" y="220519"/>
                  <a:pt x="188621" y="220519"/>
                </a:cubicBezTo>
                <a:cubicBezTo>
                  <a:pt x="205362" y="220519"/>
                  <a:pt x="219794" y="206087"/>
                  <a:pt x="219794" y="189346"/>
                </a:cubicBezTo>
                <a:cubicBezTo>
                  <a:pt x="219794" y="172604"/>
                  <a:pt x="204785" y="157596"/>
                  <a:pt x="188044" y="157596"/>
                </a:cubicBezTo>
                <a:close/>
                <a:moveTo>
                  <a:pt x="188044" y="127000"/>
                </a:moveTo>
                <a:cubicBezTo>
                  <a:pt x="222680" y="127000"/>
                  <a:pt x="250967" y="155287"/>
                  <a:pt x="250967" y="189923"/>
                </a:cubicBezTo>
                <a:cubicBezTo>
                  <a:pt x="250967" y="224559"/>
                  <a:pt x="222680" y="252268"/>
                  <a:pt x="187466" y="252268"/>
                </a:cubicBezTo>
                <a:cubicBezTo>
                  <a:pt x="152830" y="252268"/>
                  <a:pt x="125698" y="224559"/>
                  <a:pt x="125698" y="189923"/>
                </a:cubicBezTo>
                <a:cubicBezTo>
                  <a:pt x="125698" y="154709"/>
                  <a:pt x="153408" y="127000"/>
                  <a:pt x="188044" y="127000"/>
                </a:cubicBezTo>
                <a:close/>
                <a:moveTo>
                  <a:pt x="180539" y="33482"/>
                </a:moveTo>
                <a:cubicBezTo>
                  <a:pt x="171303" y="32904"/>
                  <a:pt x="167261" y="36945"/>
                  <a:pt x="167261" y="46182"/>
                </a:cubicBezTo>
                <a:cubicBezTo>
                  <a:pt x="166685" y="63500"/>
                  <a:pt x="157448" y="75623"/>
                  <a:pt x="141862" y="82550"/>
                </a:cubicBezTo>
                <a:cubicBezTo>
                  <a:pt x="126276" y="88899"/>
                  <a:pt x="111843" y="86014"/>
                  <a:pt x="98566" y="75046"/>
                </a:cubicBezTo>
                <a:cubicBezTo>
                  <a:pt x="95102" y="72159"/>
                  <a:pt x="92793" y="69850"/>
                  <a:pt x="88752" y="69850"/>
                </a:cubicBezTo>
                <a:cubicBezTo>
                  <a:pt x="86444" y="69850"/>
                  <a:pt x="84712" y="71004"/>
                  <a:pt x="82980" y="73314"/>
                </a:cubicBezTo>
                <a:cubicBezTo>
                  <a:pt x="78361" y="77931"/>
                  <a:pt x="74321" y="83127"/>
                  <a:pt x="69125" y="87746"/>
                </a:cubicBezTo>
                <a:cubicBezTo>
                  <a:pt x="62198" y="94095"/>
                  <a:pt x="61621" y="99291"/>
                  <a:pt x="67970" y="107950"/>
                </a:cubicBezTo>
                <a:cubicBezTo>
                  <a:pt x="84134" y="128731"/>
                  <a:pt x="72589" y="159327"/>
                  <a:pt x="47766" y="166254"/>
                </a:cubicBezTo>
                <a:cubicBezTo>
                  <a:pt x="31602" y="170873"/>
                  <a:pt x="31602" y="170873"/>
                  <a:pt x="31602" y="187614"/>
                </a:cubicBezTo>
                <a:cubicBezTo>
                  <a:pt x="31602" y="191077"/>
                  <a:pt x="32179" y="194541"/>
                  <a:pt x="31602" y="198005"/>
                </a:cubicBezTo>
                <a:cubicBezTo>
                  <a:pt x="30447" y="207241"/>
                  <a:pt x="34489" y="211282"/>
                  <a:pt x="43725" y="211859"/>
                </a:cubicBezTo>
                <a:cubicBezTo>
                  <a:pt x="53538" y="212436"/>
                  <a:pt x="62198" y="215322"/>
                  <a:pt x="69702" y="222250"/>
                </a:cubicBezTo>
                <a:cubicBezTo>
                  <a:pt x="86444" y="237836"/>
                  <a:pt x="88752" y="261504"/>
                  <a:pt x="73743" y="279977"/>
                </a:cubicBezTo>
                <a:cubicBezTo>
                  <a:pt x="67970" y="286904"/>
                  <a:pt x="67393" y="292677"/>
                  <a:pt x="74898" y="298449"/>
                </a:cubicBezTo>
                <a:cubicBezTo>
                  <a:pt x="80670" y="303068"/>
                  <a:pt x="85866" y="308264"/>
                  <a:pt x="91061" y="312881"/>
                </a:cubicBezTo>
                <a:cubicBezTo>
                  <a:pt x="95680" y="316923"/>
                  <a:pt x="99144" y="317500"/>
                  <a:pt x="103761" y="312881"/>
                </a:cubicBezTo>
                <a:cubicBezTo>
                  <a:pt x="126853" y="291523"/>
                  <a:pt x="164953" y="307687"/>
                  <a:pt x="166685" y="337704"/>
                </a:cubicBezTo>
                <a:cubicBezTo>
                  <a:pt x="166685" y="343477"/>
                  <a:pt x="169571" y="346940"/>
                  <a:pt x="175921" y="346363"/>
                </a:cubicBezTo>
                <a:cubicBezTo>
                  <a:pt x="184580" y="345786"/>
                  <a:pt x="192662" y="346363"/>
                  <a:pt x="201321" y="346363"/>
                </a:cubicBezTo>
                <a:cubicBezTo>
                  <a:pt x="207671" y="346363"/>
                  <a:pt x="210558" y="344055"/>
                  <a:pt x="211135" y="337704"/>
                </a:cubicBezTo>
                <a:cubicBezTo>
                  <a:pt x="212289" y="307109"/>
                  <a:pt x="250967" y="290945"/>
                  <a:pt x="274058" y="312304"/>
                </a:cubicBezTo>
                <a:cubicBezTo>
                  <a:pt x="279253" y="316923"/>
                  <a:pt x="282717" y="316345"/>
                  <a:pt x="287335" y="311727"/>
                </a:cubicBezTo>
                <a:cubicBezTo>
                  <a:pt x="291953" y="307109"/>
                  <a:pt x="296571" y="303645"/>
                  <a:pt x="301189" y="299027"/>
                </a:cubicBezTo>
                <a:cubicBezTo>
                  <a:pt x="311003" y="289791"/>
                  <a:pt x="311003" y="288636"/>
                  <a:pt x="302921" y="278245"/>
                </a:cubicBezTo>
                <a:cubicBezTo>
                  <a:pt x="295417" y="269009"/>
                  <a:pt x="292530" y="258041"/>
                  <a:pt x="294839" y="246496"/>
                </a:cubicBezTo>
                <a:cubicBezTo>
                  <a:pt x="298303" y="226290"/>
                  <a:pt x="312158" y="213590"/>
                  <a:pt x="332940" y="211859"/>
                </a:cubicBezTo>
                <a:cubicBezTo>
                  <a:pt x="341598" y="211282"/>
                  <a:pt x="346217" y="207818"/>
                  <a:pt x="345640" y="198582"/>
                </a:cubicBezTo>
                <a:cubicBezTo>
                  <a:pt x="345062" y="191654"/>
                  <a:pt x="345062" y="184150"/>
                  <a:pt x="345640" y="177222"/>
                </a:cubicBezTo>
                <a:cubicBezTo>
                  <a:pt x="345640" y="170873"/>
                  <a:pt x="342753" y="168563"/>
                  <a:pt x="336980" y="167986"/>
                </a:cubicBezTo>
                <a:cubicBezTo>
                  <a:pt x="305230" y="163369"/>
                  <a:pt x="292530" y="131041"/>
                  <a:pt x="312735" y="106218"/>
                </a:cubicBezTo>
                <a:cubicBezTo>
                  <a:pt x="316775" y="101022"/>
                  <a:pt x="316775" y="97559"/>
                  <a:pt x="312735" y="92941"/>
                </a:cubicBezTo>
                <a:cubicBezTo>
                  <a:pt x="307539" y="87168"/>
                  <a:pt x="301766" y="81395"/>
                  <a:pt x="296571" y="75623"/>
                </a:cubicBezTo>
                <a:cubicBezTo>
                  <a:pt x="291953" y="70427"/>
                  <a:pt x="286758" y="69850"/>
                  <a:pt x="282139" y="74468"/>
                </a:cubicBezTo>
                <a:cubicBezTo>
                  <a:pt x="257317" y="99291"/>
                  <a:pt x="211135" y="81395"/>
                  <a:pt x="211712" y="44450"/>
                </a:cubicBezTo>
                <a:cubicBezTo>
                  <a:pt x="211712" y="36945"/>
                  <a:pt x="207671" y="32904"/>
                  <a:pt x="199589" y="33482"/>
                </a:cubicBezTo>
                <a:cubicBezTo>
                  <a:pt x="193239" y="33482"/>
                  <a:pt x="186889" y="34059"/>
                  <a:pt x="180539" y="33482"/>
                </a:cubicBezTo>
                <a:close/>
                <a:moveTo>
                  <a:pt x="169571" y="0"/>
                </a:moveTo>
                <a:cubicBezTo>
                  <a:pt x="181693" y="577"/>
                  <a:pt x="194394" y="577"/>
                  <a:pt x="207094" y="577"/>
                </a:cubicBezTo>
                <a:cubicBezTo>
                  <a:pt x="222680" y="5195"/>
                  <a:pt x="235380" y="13277"/>
                  <a:pt x="239998" y="30595"/>
                </a:cubicBezTo>
                <a:cubicBezTo>
                  <a:pt x="241152" y="35214"/>
                  <a:pt x="241152" y="39832"/>
                  <a:pt x="242307" y="44450"/>
                </a:cubicBezTo>
                <a:cubicBezTo>
                  <a:pt x="244616" y="53108"/>
                  <a:pt x="251544" y="55418"/>
                  <a:pt x="259048" y="50800"/>
                </a:cubicBezTo>
                <a:cubicBezTo>
                  <a:pt x="289644" y="32327"/>
                  <a:pt x="304076" y="34636"/>
                  <a:pt x="328321" y="62346"/>
                </a:cubicBezTo>
                <a:cubicBezTo>
                  <a:pt x="336403" y="72159"/>
                  <a:pt x="346217" y="80818"/>
                  <a:pt x="347372" y="95250"/>
                </a:cubicBezTo>
                <a:cubicBezTo>
                  <a:pt x="347949" y="106218"/>
                  <a:pt x="343908" y="115454"/>
                  <a:pt x="337557" y="123536"/>
                </a:cubicBezTo>
                <a:cubicBezTo>
                  <a:pt x="332362" y="130463"/>
                  <a:pt x="333517" y="133927"/>
                  <a:pt x="342176" y="135659"/>
                </a:cubicBezTo>
                <a:cubicBezTo>
                  <a:pt x="366421" y="140277"/>
                  <a:pt x="376235" y="151246"/>
                  <a:pt x="377389" y="175491"/>
                </a:cubicBezTo>
                <a:cubicBezTo>
                  <a:pt x="377967" y="186459"/>
                  <a:pt x="377967" y="197427"/>
                  <a:pt x="376235" y="208396"/>
                </a:cubicBezTo>
                <a:cubicBezTo>
                  <a:pt x="373349" y="226868"/>
                  <a:pt x="360072" y="239568"/>
                  <a:pt x="341598" y="241300"/>
                </a:cubicBezTo>
                <a:cubicBezTo>
                  <a:pt x="335826" y="241877"/>
                  <a:pt x="330053" y="241877"/>
                  <a:pt x="327166" y="248227"/>
                </a:cubicBezTo>
                <a:cubicBezTo>
                  <a:pt x="324857" y="254000"/>
                  <a:pt x="328898" y="258041"/>
                  <a:pt x="332362" y="262081"/>
                </a:cubicBezTo>
                <a:cubicBezTo>
                  <a:pt x="345062" y="278245"/>
                  <a:pt x="343908" y="298449"/>
                  <a:pt x="330053" y="313459"/>
                </a:cubicBezTo>
                <a:cubicBezTo>
                  <a:pt x="321971" y="322118"/>
                  <a:pt x="313889" y="330200"/>
                  <a:pt x="304653" y="337127"/>
                </a:cubicBezTo>
                <a:cubicBezTo>
                  <a:pt x="289644" y="348095"/>
                  <a:pt x="272326" y="348095"/>
                  <a:pt x="257894" y="337127"/>
                </a:cubicBezTo>
                <a:cubicBezTo>
                  <a:pt x="255007" y="334818"/>
                  <a:pt x="252121" y="330200"/>
                  <a:pt x="247503" y="332509"/>
                </a:cubicBezTo>
                <a:cubicBezTo>
                  <a:pt x="242885" y="334818"/>
                  <a:pt x="242885" y="339436"/>
                  <a:pt x="242307" y="344055"/>
                </a:cubicBezTo>
                <a:cubicBezTo>
                  <a:pt x="240575" y="360795"/>
                  <a:pt x="227875" y="372918"/>
                  <a:pt x="210558" y="375227"/>
                </a:cubicBezTo>
                <a:cubicBezTo>
                  <a:pt x="196703" y="376959"/>
                  <a:pt x="182848" y="376959"/>
                  <a:pt x="168993" y="375227"/>
                </a:cubicBezTo>
                <a:cubicBezTo>
                  <a:pt x="151099" y="372918"/>
                  <a:pt x="138398" y="361372"/>
                  <a:pt x="136089" y="342900"/>
                </a:cubicBezTo>
                <a:cubicBezTo>
                  <a:pt x="135512" y="339436"/>
                  <a:pt x="136089" y="334818"/>
                  <a:pt x="131471" y="333663"/>
                </a:cubicBezTo>
                <a:cubicBezTo>
                  <a:pt x="127430" y="331932"/>
                  <a:pt x="124543" y="334818"/>
                  <a:pt x="121657" y="337127"/>
                </a:cubicBezTo>
                <a:cubicBezTo>
                  <a:pt x="106648" y="349250"/>
                  <a:pt x="88752" y="349250"/>
                  <a:pt x="73166" y="336550"/>
                </a:cubicBezTo>
                <a:cubicBezTo>
                  <a:pt x="64506" y="329623"/>
                  <a:pt x="56425" y="322118"/>
                  <a:pt x="48921" y="314036"/>
                </a:cubicBezTo>
                <a:cubicBezTo>
                  <a:pt x="34489" y="297872"/>
                  <a:pt x="33911" y="277668"/>
                  <a:pt x="47189" y="260927"/>
                </a:cubicBezTo>
                <a:cubicBezTo>
                  <a:pt x="50653" y="256886"/>
                  <a:pt x="54116" y="252845"/>
                  <a:pt x="51806" y="247650"/>
                </a:cubicBezTo>
                <a:cubicBezTo>
                  <a:pt x="49498" y="241877"/>
                  <a:pt x="44302" y="241300"/>
                  <a:pt x="38530" y="240722"/>
                </a:cubicBezTo>
                <a:cubicBezTo>
                  <a:pt x="18325" y="239568"/>
                  <a:pt x="3893" y="226290"/>
                  <a:pt x="1007" y="206086"/>
                </a:cubicBezTo>
                <a:cubicBezTo>
                  <a:pt x="-725" y="191654"/>
                  <a:pt x="-148" y="177222"/>
                  <a:pt x="2162" y="162791"/>
                </a:cubicBezTo>
                <a:cubicBezTo>
                  <a:pt x="4470" y="148359"/>
                  <a:pt x="17747" y="136814"/>
                  <a:pt x="32757" y="135082"/>
                </a:cubicBezTo>
                <a:cubicBezTo>
                  <a:pt x="36798" y="134505"/>
                  <a:pt x="41416" y="135082"/>
                  <a:pt x="43148" y="130463"/>
                </a:cubicBezTo>
                <a:cubicBezTo>
                  <a:pt x="44879" y="125845"/>
                  <a:pt x="41416" y="122959"/>
                  <a:pt x="39107" y="120073"/>
                </a:cubicBezTo>
                <a:cubicBezTo>
                  <a:pt x="27561" y="105641"/>
                  <a:pt x="27561" y="86591"/>
                  <a:pt x="39684" y="72736"/>
                </a:cubicBezTo>
                <a:cubicBezTo>
                  <a:pt x="47189" y="64078"/>
                  <a:pt x="54693" y="55995"/>
                  <a:pt x="62775" y="47914"/>
                </a:cubicBezTo>
                <a:cubicBezTo>
                  <a:pt x="76629" y="34059"/>
                  <a:pt x="97989" y="32904"/>
                  <a:pt x="113575" y="45604"/>
                </a:cubicBezTo>
                <a:cubicBezTo>
                  <a:pt x="118193" y="49068"/>
                  <a:pt x="122812" y="52532"/>
                  <a:pt x="128585" y="50800"/>
                </a:cubicBezTo>
                <a:cubicBezTo>
                  <a:pt x="134934" y="48491"/>
                  <a:pt x="134934" y="42140"/>
                  <a:pt x="135512" y="36368"/>
                </a:cubicBezTo>
                <a:cubicBezTo>
                  <a:pt x="137821" y="16164"/>
                  <a:pt x="150521" y="5195"/>
                  <a:pt x="169571" y="0"/>
                </a:cubicBezTo>
                <a:close/>
              </a:path>
            </a:pathLst>
          </a:custGeom>
          <a:solidFill>
            <a:schemeClr val="accent1"/>
          </a:solidFill>
          <a:ln w="6115" cap="flat">
            <a:noFill/>
            <a:prstDash val="solid"/>
            <a:miter/>
          </a:ln>
          <a:effectLst>
            <a:outerShdw blurRad="101600" dir="5400000" sx="90000" sy="-19000" rotWithShape="0">
              <a:schemeClr val="accent1">
                <a:alpha val="85000"/>
              </a:schemeClr>
            </a:outerShdw>
          </a:effectLst>
        </p:spPr>
        <p:txBody>
          <a:bodyPr rot="0" spcFirstLastPara="0" vertOverflow="overflow" horzOverflow="overflow" vert="horz" wrap="square" lIns="77423" tIns="38711" rIns="77423" bIns="38711" numCol="1" spcCol="0" rtlCol="0" fromWordArt="0" anchor="ctr" anchorCtr="0" forceAA="0" compatLnSpc="1">
            <a:noAutofit/>
          </a:bodyPr>
          <a:lstStyle/>
          <a:p>
            <a:endParaRPr lang="zh-CN" altLang="en-US" sz="1525">
              <a:solidFill>
                <a:schemeClr val="tx1"/>
              </a:solidFill>
            </a:endParaRPr>
          </a:p>
        </p:txBody>
      </p:sp>
      <p:sp>
        <p:nvSpPr>
          <p:cNvPr id="54" name="任意多边形: 形状 53"/>
          <p:cNvSpPr/>
          <p:nvPr>
            <p:custDataLst>
              <p:tags r:id="rId19"/>
            </p:custDataLst>
          </p:nvPr>
        </p:nvSpPr>
        <p:spPr>
          <a:xfrm>
            <a:off x="1498127" y="2321781"/>
            <a:ext cx="292783" cy="292783"/>
          </a:xfrm>
          <a:custGeom>
            <a:avLst/>
            <a:gdLst>
              <a:gd name="connsiteX0" fmla="*/ 213015 w 345789"/>
              <a:gd name="connsiteY0" fmla="*/ 192812 h 345789"/>
              <a:gd name="connsiteX1" fmla="*/ 189924 w 345789"/>
              <a:gd name="connsiteY1" fmla="*/ 211862 h 345789"/>
              <a:gd name="connsiteX2" fmla="*/ 226869 w 345789"/>
              <a:gd name="connsiteY2" fmla="*/ 227448 h 345789"/>
              <a:gd name="connsiteX3" fmla="*/ 213015 w 345789"/>
              <a:gd name="connsiteY3" fmla="*/ 192812 h 345789"/>
              <a:gd name="connsiteX4" fmla="*/ 217055 w 345789"/>
              <a:gd name="connsiteY4" fmla="*/ 158536 h 345789"/>
              <a:gd name="connsiteX5" fmla="*/ 239569 w 345789"/>
              <a:gd name="connsiteY5" fmla="*/ 176648 h 345789"/>
              <a:gd name="connsiteX6" fmla="*/ 255733 w 345789"/>
              <a:gd name="connsiteY6" fmla="*/ 215903 h 345789"/>
              <a:gd name="connsiteX7" fmla="*/ 227446 w 345789"/>
              <a:gd name="connsiteY7" fmla="*/ 258621 h 345789"/>
              <a:gd name="connsiteX8" fmla="*/ 213592 w 345789"/>
              <a:gd name="connsiteY8" fmla="*/ 255734 h 345789"/>
              <a:gd name="connsiteX9" fmla="*/ 177802 w 345789"/>
              <a:gd name="connsiteY9" fmla="*/ 240726 h 345789"/>
              <a:gd name="connsiteX10" fmla="*/ 167410 w 345789"/>
              <a:gd name="connsiteY10" fmla="*/ 188771 h 345789"/>
              <a:gd name="connsiteX11" fmla="*/ 189347 w 345789"/>
              <a:gd name="connsiteY11" fmla="*/ 166835 h 345789"/>
              <a:gd name="connsiteX12" fmla="*/ 217055 w 345789"/>
              <a:gd name="connsiteY12" fmla="*/ 158536 h 345789"/>
              <a:gd name="connsiteX13" fmla="*/ 118341 w 345789"/>
              <a:gd name="connsiteY13" fmla="*/ 118921 h 345789"/>
              <a:gd name="connsiteX14" fmla="*/ 133351 w 345789"/>
              <a:gd name="connsiteY14" fmla="*/ 155290 h 345789"/>
              <a:gd name="connsiteX15" fmla="*/ 155287 w 345789"/>
              <a:gd name="connsiteY15" fmla="*/ 133931 h 345789"/>
              <a:gd name="connsiteX16" fmla="*/ 118341 w 345789"/>
              <a:gd name="connsiteY16" fmla="*/ 118921 h 345789"/>
              <a:gd name="connsiteX17" fmla="*/ 112578 w 345789"/>
              <a:gd name="connsiteY17" fmla="*/ 87848 h 345789"/>
              <a:gd name="connsiteX18" fmla="*/ 127578 w 345789"/>
              <a:gd name="connsiteY18" fmla="*/ 88904 h 345789"/>
              <a:gd name="connsiteX19" fmla="*/ 170296 w 345789"/>
              <a:gd name="connsiteY19" fmla="*/ 106221 h 345789"/>
              <a:gd name="connsiteX20" fmla="*/ 179532 w 345789"/>
              <a:gd name="connsiteY20" fmla="*/ 154712 h 345789"/>
              <a:gd name="connsiteX21" fmla="*/ 154132 w 345789"/>
              <a:gd name="connsiteY21" fmla="*/ 180112 h 345789"/>
              <a:gd name="connsiteX22" fmla="*/ 109683 w 345789"/>
              <a:gd name="connsiteY22" fmla="*/ 174916 h 345789"/>
              <a:gd name="connsiteX23" fmla="*/ 87746 w 345789"/>
              <a:gd name="connsiteY23" fmla="*/ 124117 h 345789"/>
              <a:gd name="connsiteX24" fmla="*/ 87169 w 345789"/>
              <a:gd name="connsiteY24" fmla="*/ 120076 h 345789"/>
              <a:gd name="connsiteX25" fmla="*/ 112578 w 345789"/>
              <a:gd name="connsiteY25" fmla="*/ 87848 h 345789"/>
              <a:gd name="connsiteX26" fmla="*/ 172028 w 345789"/>
              <a:gd name="connsiteY26" fmla="*/ 31753 h 345789"/>
              <a:gd name="connsiteX27" fmla="*/ 30595 w 345789"/>
              <a:gd name="connsiteY27" fmla="*/ 173762 h 345789"/>
              <a:gd name="connsiteX28" fmla="*/ 172028 w 345789"/>
              <a:gd name="connsiteY28" fmla="*/ 314617 h 345789"/>
              <a:gd name="connsiteX29" fmla="*/ 313459 w 345789"/>
              <a:gd name="connsiteY29" fmla="*/ 173185 h 345789"/>
              <a:gd name="connsiteX30" fmla="*/ 172028 w 345789"/>
              <a:gd name="connsiteY30" fmla="*/ 31753 h 345789"/>
              <a:gd name="connsiteX31" fmla="*/ 173182 w 345789"/>
              <a:gd name="connsiteY31" fmla="*/ 3 h 345789"/>
              <a:gd name="connsiteX32" fmla="*/ 345786 w 345789"/>
              <a:gd name="connsiteY32" fmla="*/ 173185 h 345789"/>
              <a:gd name="connsiteX33" fmla="*/ 172605 w 345789"/>
              <a:gd name="connsiteY33" fmla="*/ 345789 h 345789"/>
              <a:gd name="connsiteX34" fmla="*/ 0 w 345789"/>
              <a:gd name="connsiteY34" fmla="*/ 173185 h 345789"/>
              <a:gd name="connsiteX35" fmla="*/ 173182 w 345789"/>
              <a:gd name="connsiteY35" fmla="*/ 3 h 345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45789" h="345789">
                <a:moveTo>
                  <a:pt x="213015" y="192812"/>
                </a:moveTo>
                <a:cubicBezTo>
                  <a:pt x="205510" y="199162"/>
                  <a:pt x="198006" y="205512"/>
                  <a:pt x="189924" y="211862"/>
                </a:cubicBezTo>
                <a:cubicBezTo>
                  <a:pt x="202047" y="217058"/>
                  <a:pt x="213015" y="221675"/>
                  <a:pt x="226869" y="227448"/>
                </a:cubicBezTo>
                <a:cubicBezTo>
                  <a:pt x="221097" y="213016"/>
                  <a:pt x="216478" y="202048"/>
                  <a:pt x="213015" y="192812"/>
                </a:cubicBezTo>
                <a:close/>
                <a:moveTo>
                  <a:pt x="217055" y="158536"/>
                </a:moveTo>
                <a:cubicBezTo>
                  <a:pt x="226292" y="160340"/>
                  <a:pt x="234662" y="166546"/>
                  <a:pt x="239569" y="176648"/>
                </a:cubicBezTo>
                <a:cubicBezTo>
                  <a:pt x="245919" y="189348"/>
                  <a:pt x="251114" y="202626"/>
                  <a:pt x="255733" y="215903"/>
                </a:cubicBezTo>
                <a:cubicBezTo>
                  <a:pt x="263814" y="237839"/>
                  <a:pt x="249383" y="258043"/>
                  <a:pt x="227446" y="258621"/>
                </a:cubicBezTo>
                <a:cubicBezTo>
                  <a:pt x="222829" y="258621"/>
                  <a:pt x="218210" y="258043"/>
                  <a:pt x="213592" y="255734"/>
                </a:cubicBezTo>
                <a:cubicBezTo>
                  <a:pt x="201470" y="251116"/>
                  <a:pt x="189924" y="246498"/>
                  <a:pt x="177802" y="240726"/>
                </a:cubicBezTo>
                <a:cubicBezTo>
                  <a:pt x="155864" y="230334"/>
                  <a:pt x="150669" y="206666"/>
                  <a:pt x="167410" y="188771"/>
                </a:cubicBezTo>
                <a:cubicBezTo>
                  <a:pt x="174338" y="181267"/>
                  <a:pt x="181842" y="173762"/>
                  <a:pt x="189347" y="166835"/>
                </a:cubicBezTo>
                <a:cubicBezTo>
                  <a:pt x="197717" y="159330"/>
                  <a:pt x="207819" y="156732"/>
                  <a:pt x="217055" y="158536"/>
                </a:cubicBezTo>
                <a:close/>
                <a:moveTo>
                  <a:pt x="118341" y="118921"/>
                </a:moveTo>
                <a:cubicBezTo>
                  <a:pt x="124114" y="132776"/>
                  <a:pt x="128733" y="144322"/>
                  <a:pt x="133351" y="155290"/>
                </a:cubicBezTo>
                <a:cubicBezTo>
                  <a:pt x="140856" y="147785"/>
                  <a:pt x="147783" y="141435"/>
                  <a:pt x="155287" y="133931"/>
                </a:cubicBezTo>
                <a:cubicBezTo>
                  <a:pt x="143164" y="129312"/>
                  <a:pt x="132196" y="124695"/>
                  <a:pt x="118341" y="118921"/>
                </a:cubicBezTo>
                <a:close/>
                <a:moveTo>
                  <a:pt x="112578" y="87848"/>
                </a:moveTo>
                <a:cubicBezTo>
                  <a:pt x="117295" y="87027"/>
                  <a:pt x="122382" y="87316"/>
                  <a:pt x="127578" y="88904"/>
                </a:cubicBezTo>
                <a:cubicBezTo>
                  <a:pt x="142009" y="93522"/>
                  <a:pt x="156441" y="99295"/>
                  <a:pt x="170296" y="106221"/>
                </a:cubicBezTo>
                <a:cubicBezTo>
                  <a:pt x="189346" y="115459"/>
                  <a:pt x="193964" y="138549"/>
                  <a:pt x="179532" y="154712"/>
                </a:cubicBezTo>
                <a:cubicBezTo>
                  <a:pt x="172028" y="163948"/>
                  <a:pt x="163369" y="172031"/>
                  <a:pt x="154132" y="180112"/>
                </a:cubicBezTo>
                <a:cubicBezTo>
                  <a:pt x="140279" y="192235"/>
                  <a:pt x="118919" y="189926"/>
                  <a:pt x="109683" y="174916"/>
                </a:cubicBezTo>
                <a:cubicBezTo>
                  <a:pt x="99869" y="159331"/>
                  <a:pt x="93520" y="142012"/>
                  <a:pt x="87746" y="124117"/>
                </a:cubicBezTo>
                <a:cubicBezTo>
                  <a:pt x="87169" y="122385"/>
                  <a:pt x="87169" y="120653"/>
                  <a:pt x="87169" y="120076"/>
                </a:cubicBezTo>
                <a:cubicBezTo>
                  <a:pt x="87602" y="102758"/>
                  <a:pt x="98426" y="90311"/>
                  <a:pt x="112578" y="87848"/>
                </a:cubicBezTo>
                <a:close/>
                <a:moveTo>
                  <a:pt x="172028" y="31753"/>
                </a:moveTo>
                <a:cubicBezTo>
                  <a:pt x="94095" y="31753"/>
                  <a:pt x="30595" y="95830"/>
                  <a:pt x="30595" y="173762"/>
                </a:cubicBezTo>
                <a:cubicBezTo>
                  <a:pt x="31172" y="251117"/>
                  <a:pt x="94673" y="314617"/>
                  <a:pt x="172028" y="314617"/>
                </a:cubicBezTo>
                <a:cubicBezTo>
                  <a:pt x="249959" y="314617"/>
                  <a:pt x="313459" y="251117"/>
                  <a:pt x="313459" y="173185"/>
                </a:cubicBezTo>
                <a:cubicBezTo>
                  <a:pt x="313459" y="95253"/>
                  <a:pt x="249959" y="31753"/>
                  <a:pt x="172028" y="31753"/>
                </a:cubicBezTo>
                <a:close/>
                <a:moveTo>
                  <a:pt x="173182" y="3"/>
                </a:moveTo>
                <a:cubicBezTo>
                  <a:pt x="268432" y="581"/>
                  <a:pt x="346363" y="79089"/>
                  <a:pt x="345786" y="173185"/>
                </a:cubicBezTo>
                <a:cubicBezTo>
                  <a:pt x="345209" y="267858"/>
                  <a:pt x="266700" y="345789"/>
                  <a:pt x="172605" y="345789"/>
                </a:cubicBezTo>
                <a:cubicBezTo>
                  <a:pt x="77931" y="345789"/>
                  <a:pt x="577" y="268435"/>
                  <a:pt x="0" y="173185"/>
                </a:cubicBezTo>
                <a:cubicBezTo>
                  <a:pt x="0" y="77935"/>
                  <a:pt x="78509" y="-574"/>
                  <a:pt x="173182" y="3"/>
                </a:cubicBezTo>
                <a:close/>
              </a:path>
            </a:pathLst>
          </a:custGeom>
          <a:solidFill>
            <a:schemeClr val="accent1"/>
          </a:solidFill>
          <a:ln w="6115" cap="flat">
            <a:noFill/>
            <a:prstDash val="solid"/>
            <a:miter/>
          </a:ln>
          <a:effectLst>
            <a:outerShdw blurRad="101600" dir="5400000" sx="90000" sy="-19000" rotWithShape="0">
              <a:schemeClr val="accent1">
                <a:alpha val="85000"/>
              </a:schemeClr>
            </a:outerShdw>
          </a:effectLst>
        </p:spPr>
        <p:txBody>
          <a:bodyPr rot="0" spcFirstLastPara="0" vertOverflow="overflow" horzOverflow="overflow" vert="horz" wrap="square" lIns="77423" tIns="38711" rIns="77423" bIns="38711" numCol="1" spcCol="0" rtlCol="0" fromWordArt="0" anchor="ctr" anchorCtr="0" forceAA="0" compatLnSpc="1">
            <a:noAutofit/>
          </a:bodyPr>
          <a:lstStyle/>
          <a:p>
            <a:endParaRPr lang="zh-CN" altLang="en-US" sz="1525">
              <a:solidFill>
                <a:schemeClr val="tx1"/>
              </a:solidFill>
            </a:endParaRPr>
          </a:p>
        </p:txBody>
      </p:sp>
      <p:sp>
        <p:nvSpPr>
          <p:cNvPr id="55" name="矩形 54"/>
          <p:cNvSpPr/>
          <p:nvPr>
            <p:custDataLst>
              <p:tags r:id="rId20"/>
            </p:custDataLst>
          </p:nvPr>
        </p:nvSpPr>
        <p:spPr>
          <a:xfrm>
            <a:off x="970144" y="1884125"/>
            <a:ext cx="507066" cy="48977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scene3d>
              <a:camera prst="isometricRightUp"/>
              <a:lightRig rig="threePt" dir="t"/>
            </a:scene3d>
          </a:bodyPr>
          <a:lstStyle/>
          <a:p>
            <a:r>
              <a:rPr lang="en-US" altLang="zh-CN" sz="3385" b="1" kern="0" dirty="0">
                <a:solidFill>
                  <a:schemeClr val="accent1"/>
                </a:solidFill>
                <a:cs typeface="+mn-lt"/>
              </a:rPr>
              <a:t>01</a:t>
            </a:r>
            <a:endParaRPr lang="en-US" altLang="zh-CN" sz="3385" b="1" kern="0" dirty="0">
              <a:solidFill>
                <a:schemeClr val="accent1"/>
              </a:solidFill>
              <a:cs typeface="+mn-lt"/>
            </a:endParaRPr>
          </a:p>
        </p:txBody>
      </p:sp>
      <p:sp>
        <p:nvSpPr>
          <p:cNvPr id="56" name="矩形 55"/>
          <p:cNvSpPr/>
          <p:nvPr>
            <p:custDataLst>
              <p:tags r:id="rId21"/>
            </p:custDataLst>
          </p:nvPr>
        </p:nvSpPr>
        <p:spPr>
          <a:xfrm>
            <a:off x="2914326" y="3008374"/>
            <a:ext cx="507066" cy="48977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scene3d>
              <a:camera prst="isometricRightUp"/>
              <a:lightRig rig="threePt" dir="t"/>
            </a:scene3d>
          </a:bodyPr>
          <a:lstStyle/>
          <a:p>
            <a:r>
              <a:rPr lang="en-US" altLang="zh-CN" sz="3385" b="1" kern="0" dirty="0">
                <a:solidFill>
                  <a:schemeClr val="accent2"/>
                </a:solidFill>
                <a:cs typeface="+mn-lt"/>
              </a:rPr>
              <a:t>02</a:t>
            </a:r>
            <a:endParaRPr lang="en-US" altLang="zh-CN" sz="3385" b="1" kern="0" dirty="0">
              <a:solidFill>
                <a:schemeClr val="accent2"/>
              </a:solidFill>
              <a:cs typeface="+mn-lt"/>
            </a:endParaRPr>
          </a:p>
        </p:txBody>
      </p:sp>
      <p:sp>
        <p:nvSpPr>
          <p:cNvPr id="57" name="矩形 56"/>
          <p:cNvSpPr/>
          <p:nvPr>
            <p:custDataLst>
              <p:tags r:id="rId22"/>
            </p:custDataLst>
          </p:nvPr>
        </p:nvSpPr>
        <p:spPr>
          <a:xfrm>
            <a:off x="4770331" y="1878211"/>
            <a:ext cx="507066" cy="48977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scene3d>
              <a:camera prst="isometricRightUp"/>
              <a:lightRig rig="threePt" dir="t"/>
            </a:scene3d>
          </a:bodyPr>
          <a:lstStyle/>
          <a:p>
            <a:r>
              <a:rPr lang="en-US" altLang="zh-CN" sz="3385" b="1" kern="0" dirty="0">
                <a:solidFill>
                  <a:schemeClr val="accent1"/>
                </a:solidFill>
                <a:cs typeface="+mn-lt"/>
              </a:rPr>
              <a:t>03</a:t>
            </a:r>
            <a:endParaRPr lang="en-US" altLang="zh-CN" sz="3385" b="1" kern="0" dirty="0">
              <a:solidFill>
                <a:schemeClr val="accent1"/>
              </a:solidFill>
              <a:cs typeface="+mn-lt"/>
            </a:endParaRPr>
          </a:p>
        </p:txBody>
      </p:sp>
      <p:sp>
        <p:nvSpPr>
          <p:cNvPr id="58" name="矩形 57"/>
          <p:cNvSpPr/>
          <p:nvPr>
            <p:custDataLst>
              <p:tags r:id="rId23"/>
            </p:custDataLst>
          </p:nvPr>
        </p:nvSpPr>
        <p:spPr>
          <a:xfrm>
            <a:off x="6720965" y="3016439"/>
            <a:ext cx="507066" cy="48977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scene3d>
              <a:camera prst="isometricRightUp"/>
              <a:lightRig rig="threePt" dir="t"/>
            </a:scene3d>
          </a:bodyPr>
          <a:lstStyle/>
          <a:p>
            <a:r>
              <a:rPr lang="en-US" altLang="zh-CN" sz="3385" b="1" kern="0" dirty="0">
                <a:solidFill>
                  <a:schemeClr val="accent2"/>
                </a:solidFill>
                <a:cs typeface="+mn-lt"/>
              </a:rPr>
              <a:t>04</a:t>
            </a:r>
            <a:endParaRPr lang="en-US" altLang="zh-CN" sz="3385" b="1" kern="0" dirty="0">
              <a:solidFill>
                <a:schemeClr val="accent2"/>
              </a:solidFill>
              <a:cs typeface="+mn-lt"/>
            </a:endParaRPr>
          </a:p>
        </p:txBody>
      </p:sp>
    </p:spTree>
    <p:custDataLst>
      <p:tags r:id="rId24"/>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755650" y="332423"/>
            <a:ext cx="5080000" cy="521970"/>
          </a:xfrm>
          <a:prstGeom prst="rect">
            <a:avLst/>
          </a:prstGeom>
        </p:spPr>
        <p:txBody>
          <a:bodyPr>
            <a:spAutoFit/>
          </a:bodyPr>
          <a:p>
            <a:pPr marL="0" algn="just" defTabSz="266700">
              <a:buClrTx/>
              <a:buSzTx/>
              <a:buFontTx/>
            </a:pPr>
            <a:r>
              <a:rPr lang="zh-CN" sz="2800" dirty="0">
                <a:ea typeface="微软雅黑" panose="020B0503020204020204" pitchFamily="34" charset="-122"/>
              </a:rPr>
              <a:t>VMI实施的注意事项</a:t>
            </a:r>
            <a:endParaRPr lang="zh-CN" sz="2800" dirty="0">
              <a:ea typeface="微软雅黑" panose="020B0503020204020204" pitchFamily="34" charset="-122"/>
            </a:endParaRPr>
          </a:p>
        </p:txBody>
      </p:sp>
      <p:sp>
        <p:nvSpPr>
          <p:cNvPr id="4" name="对象17"/>
          <p:cNvSpPr/>
          <p:nvPr>
            <p:custDataLst>
              <p:tags r:id="rId1"/>
            </p:custDataLst>
          </p:nvPr>
        </p:nvSpPr>
        <p:spPr>
          <a:xfrm>
            <a:off x="2340154" y="2546480"/>
            <a:ext cx="4771273" cy="2901998"/>
          </a:xfrm>
          <a:custGeom>
            <a:avLst/>
            <a:gdLst>
              <a:gd name="connsiteX0" fmla="*/ 8464 w 8464"/>
              <a:gd name="connsiteY0" fmla="*/ 1065 h 5148"/>
              <a:gd name="connsiteX1" fmla="*/ 2235 w 8464"/>
              <a:gd name="connsiteY1" fmla="*/ 5148 h 5148"/>
              <a:gd name="connsiteX2" fmla="*/ 0 w 8464"/>
              <a:gd name="connsiteY2" fmla="*/ 3829 h 5148"/>
              <a:gd name="connsiteX3" fmla="*/ 6247 w 8464"/>
              <a:gd name="connsiteY3" fmla="*/ 0 h 5148"/>
              <a:gd name="connsiteX4" fmla="*/ 8464 w 8464"/>
              <a:gd name="connsiteY4" fmla="*/ 1065 h 51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64" h="5148">
                <a:moveTo>
                  <a:pt x="8464" y="1065"/>
                </a:moveTo>
                <a:lnTo>
                  <a:pt x="2235" y="5148"/>
                </a:lnTo>
                <a:lnTo>
                  <a:pt x="0" y="3829"/>
                </a:lnTo>
                <a:lnTo>
                  <a:pt x="6247" y="0"/>
                </a:lnTo>
                <a:lnTo>
                  <a:pt x="8464" y="1065"/>
                </a:lnTo>
              </a:path>
            </a:pathLst>
          </a:custGeom>
          <a:gradFill>
            <a:gsLst>
              <a:gs pos="31000">
                <a:schemeClr val="accent2">
                  <a:alpha val="0"/>
                </a:schemeClr>
              </a:gs>
              <a:gs pos="100000">
                <a:schemeClr val="accent2">
                  <a:alpha val="20000"/>
                </a:schemeClr>
              </a:gs>
            </a:gsLst>
            <a:lin ang="7200000"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lstStyle/>
          <a:p>
            <a:endParaRPr lang="zh-CN" altLang="en-US" sz="1600">
              <a:solidFill>
                <a:schemeClr val="lt1"/>
              </a:solidFill>
            </a:endParaRPr>
          </a:p>
        </p:txBody>
      </p:sp>
      <p:sp>
        <p:nvSpPr>
          <p:cNvPr id="69" name="对象8"/>
          <p:cNvSpPr/>
          <p:nvPr>
            <p:custDataLst>
              <p:tags r:id="rId2"/>
            </p:custDataLst>
          </p:nvPr>
        </p:nvSpPr>
        <p:spPr>
          <a:xfrm>
            <a:off x="4585990" y="2180066"/>
            <a:ext cx="1120663" cy="616703"/>
          </a:xfrm>
          <a:custGeom>
            <a:avLst/>
            <a:gdLst/>
            <a:ahLst/>
            <a:cxnLst/>
            <a:rect l="l" t="t" r="r" b="b"/>
            <a:pathLst>
              <a:path w="1362456" h="749808">
                <a:moveTo>
                  <a:pt x="1362456" y="512064"/>
                </a:moveTo>
                <a:lnTo>
                  <a:pt x="923544" y="749808"/>
                </a:lnTo>
                <a:lnTo>
                  <a:pt x="0" y="228600"/>
                </a:lnTo>
                <a:lnTo>
                  <a:pt x="429768" y="0"/>
                </a:lnTo>
                <a:lnTo>
                  <a:pt x="1362456" y="512064"/>
                </a:lnTo>
              </a:path>
            </a:pathLst>
          </a:custGeom>
          <a:gradFill>
            <a:gsLst>
              <a:gs pos="0">
                <a:schemeClr val="accent2">
                  <a:alpha val="20000"/>
                </a:schemeClr>
              </a:gs>
              <a:gs pos="70734">
                <a:schemeClr val="accent2">
                  <a:alpha val="20000"/>
                </a:schemeClr>
              </a:gs>
            </a:gsLst>
            <a:lin ang="5400000"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lstStyle/>
          <a:p>
            <a:endParaRPr lang="zh-CN" altLang="en-US" sz="1600">
              <a:solidFill>
                <a:schemeClr val="lt1"/>
              </a:solidFill>
            </a:endParaRPr>
          </a:p>
        </p:txBody>
      </p:sp>
      <p:sp>
        <p:nvSpPr>
          <p:cNvPr id="70" name="对象9"/>
          <p:cNvSpPr/>
          <p:nvPr>
            <p:custDataLst>
              <p:tags r:id="rId3"/>
            </p:custDataLst>
          </p:nvPr>
        </p:nvSpPr>
        <p:spPr>
          <a:xfrm>
            <a:off x="4585990" y="2367782"/>
            <a:ext cx="759886" cy="1692832"/>
          </a:xfrm>
          <a:custGeom>
            <a:avLst/>
            <a:gdLst/>
            <a:ahLst/>
            <a:cxnLst/>
            <a:rect l="l" t="t" r="r" b="b"/>
            <a:pathLst>
              <a:path w="923544" h="2057400">
                <a:moveTo>
                  <a:pt x="923544" y="521208"/>
                </a:moveTo>
                <a:lnTo>
                  <a:pt x="923544" y="2057400"/>
                </a:lnTo>
                <a:lnTo>
                  <a:pt x="0" y="1545336"/>
                </a:lnTo>
                <a:lnTo>
                  <a:pt x="0" y="0"/>
                </a:lnTo>
                <a:lnTo>
                  <a:pt x="923544" y="521208"/>
                </a:lnTo>
              </a:path>
            </a:pathLst>
          </a:custGeom>
          <a:gradFill>
            <a:gsLst>
              <a:gs pos="0">
                <a:schemeClr val="accent2">
                  <a:alpha val="70000"/>
                </a:schemeClr>
              </a:gs>
              <a:gs pos="69930">
                <a:schemeClr val="accent2">
                  <a:alpha val="70000"/>
                </a:schemeClr>
              </a:gs>
            </a:gsLst>
            <a:lin ang="5400000" scaled="0"/>
          </a:gradFill>
          <a:ln w="12700">
            <a:gradFill>
              <a:gsLst>
                <a:gs pos="0">
                  <a:schemeClr val="bg1">
                    <a:alpha val="0"/>
                  </a:schemeClr>
                </a:gs>
                <a:gs pos="100000">
                  <a:schemeClr val="bg1"/>
                </a:gs>
              </a:gsLst>
              <a:lin ang="2700000" scaled="1"/>
            </a:gradFill>
          </a:ln>
          <a:effectLst/>
          <a:extLs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lstStyle/>
          <a:p>
            <a:endParaRPr lang="zh-CN" altLang="en-US" sz="1600">
              <a:solidFill>
                <a:schemeClr val="lt1"/>
              </a:solidFill>
            </a:endParaRPr>
          </a:p>
        </p:txBody>
      </p:sp>
      <p:sp>
        <p:nvSpPr>
          <p:cNvPr id="71" name="对象10"/>
          <p:cNvSpPr/>
          <p:nvPr>
            <p:custDataLst>
              <p:tags r:id="rId4"/>
            </p:custDataLst>
          </p:nvPr>
        </p:nvSpPr>
        <p:spPr>
          <a:xfrm>
            <a:off x="5345312" y="2601160"/>
            <a:ext cx="361340" cy="1459455"/>
          </a:xfrm>
          <a:custGeom>
            <a:avLst/>
            <a:gdLst>
              <a:gd name="connsiteX0" fmla="*/ 627 w 641"/>
              <a:gd name="connsiteY0" fmla="*/ 0 h 2589"/>
              <a:gd name="connsiteX1" fmla="*/ 641 w 641"/>
              <a:gd name="connsiteY1" fmla="*/ 2195 h 2589"/>
              <a:gd name="connsiteX2" fmla="*/ 0 w 641"/>
              <a:gd name="connsiteY2" fmla="*/ 2589 h 2589"/>
              <a:gd name="connsiteX3" fmla="*/ 0 w 641"/>
              <a:gd name="connsiteY3" fmla="*/ 347 h 2589"/>
              <a:gd name="connsiteX4" fmla="*/ 627 w 641"/>
              <a:gd name="connsiteY4" fmla="*/ 0 h 25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1" h="2589">
                <a:moveTo>
                  <a:pt x="627" y="0"/>
                </a:moveTo>
                <a:lnTo>
                  <a:pt x="641" y="2195"/>
                </a:lnTo>
                <a:lnTo>
                  <a:pt x="0" y="2589"/>
                </a:lnTo>
                <a:lnTo>
                  <a:pt x="0" y="347"/>
                </a:lnTo>
                <a:lnTo>
                  <a:pt x="627" y="0"/>
                </a:lnTo>
              </a:path>
            </a:pathLst>
          </a:custGeom>
          <a:gradFill>
            <a:gsLst>
              <a:gs pos="0">
                <a:schemeClr val="accent2">
                  <a:alpha val="90000"/>
                </a:schemeClr>
              </a:gs>
              <a:gs pos="79034">
                <a:schemeClr val="accent2">
                  <a:alpha val="90000"/>
                </a:schemeClr>
              </a:gs>
            </a:gsLst>
            <a:lin ang="5400000"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lstStyle/>
          <a:p>
            <a:endParaRPr lang="zh-CN" altLang="en-US" sz="1600">
              <a:solidFill>
                <a:schemeClr val="lt1"/>
              </a:solidFill>
            </a:endParaRPr>
          </a:p>
        </p:txBody>
      </p:sp>
      <p:sp>
        <p:nvSpPr>
          <p:cNvPr id="72" name="对象11"/>
          <p:cNvSpPr/>
          <p:nvPr>
            <p:custDataLst>
              <p:tags r:id="rId5"/>
            </p:custDataLst>
          </p:nvPr>
        </p:nvSpPr>
        <p:spPr>
          <a:xfrm>
            <a:off x="4089358" y="2593832"/>
            <a:ext cx="1106006" cy="616703"/>
          </a:xfrm>
          <a:custGeom>
            <a:avLst/>
            <a:gdLst/>
            <a:ahLst/>
            <a:cxnLst/>
            <a:rect l="l" t="t" r="r" b="b"/>
            <a:pathLst>
              <a:path w="1344168" h="749808">
                <a:moveTo>
                  <a:pt x="1344168" y="512064"/>
                </a:moveTo>
                <a:lnTo>
                  <a:pt x="923544" y="749808"/>
                </a:lnTo>
                <a:lnTo>
                  <a:pt x="0" y="228600"/>
                </a:lnTo>
                <a:lnTo>
                  <a:pt x="429768" y="0"/>
                </a:lnTo>
                <a:lnTo>
                  <a:pt x="1344168" y="512064"/>
                </a:lnTo>
              </a:path>
            </a:pathLst>
          </a:custGeom>
          <a:gradFill>
            <a:gsLst>
              <a:gs pos="0">
                <a:schemeClr val="accent1">
                  <a:alpha val="30000"/>
                </a:schemeClr>
              </a:gs>
              <a:gs pos="100000">
                <a:schemeClr val="accent1">
                  <a:alpha val="30000"/>
                </a:schemeClr>
              </a:gs>
            </a:gsLst>
            <a:lin ang="5400000"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lstStyle/>
          <a:p>
            <a:endParaRPr lang="zh-CN" altLang="en-US" sz="1600">
              <a:solidFill>
                <a:schemeClr val="lt1"/>
              </a:solidFill>
            </a:endParaRPr>
          </a:p>
        </p:txBody>
      </p:sp>
      <p:sp>
        <p:nvSpPr>
          <p:cNvPr id="73" name="对象12"/>
          <p:cNvSpPr/>
          <p:nvPr>
            <p:custDataLst>
              <p:tags r:id="rId6"/>
            </p:custDataLst>
          </p:nvPr>
        </p:nvSpPr>
        <p:spPr>
          <a:xfrm>
            <a:off x="4098941" y="2781548"/>
            <a:ext cx="759886" cy="1609966"/>
          </a:xfrm>
          <a:custGeom>
            <a:avLst/>
            <a:gdLst/>
            <a:ahLst/>
            <a:cxnLst/>
            <a:rect l="l" t="t" r="r" b="b"/>
            <a:pathLst>
              <a:path w="923544" h="1956816">
                <a:moveTo>
                  <a:pt x="923544" y="521208"/>
                </a:moveTo>
                <a:lnTo>
                  <a:pt x="923544" y="1956816"/>
                </a:lnTo>
                <a:lnTo>
                  <a:pt x="0" y="1444752"/>
                </a:lnTo>
                <a:lnTo>
                  <a:pt x="0" y="0"/>
                </a:lnTo>
                <a:lnTo>
                  <a:pt x="923544" y="521208"/>
                </a:lnTo>
              </a:path>
            </a:pathLst>
          </a:custGeom>
          <a:gradFill>
            <a:gsLst>
              <a:gs pos="0">
                <a:schemeClr val="accent1">
                  <a:alpha val="30000"/>
                </a:schemeClr>
              </a:gs>
              <a:gs pos="79496">
                <a:schemeClr val="accent1">
                  <a:lumMod val="60000"/>
                  <a:lumOff val="40000"/>
                  <a:alpha val="100000"/>
                </a:schemeClr>
              </a:gs>
            </a:gsLst>
            <a:lin ang="5400000" scaled="0"/>
          </a:gradFill>
          <a:ln w="25400">
            <a:gradFill>
              <a:gsLst>
                <a:gs pos="0">
                  <a:schemeClr val="bg1">
                    <a:alpha val="0"/>
                  </a:schemeClr>
                </a:gs>
                <a:gs pos="100000">
                  <a:schemeClr val="bg1"/>
                </a:gs>
              </a:gsLst>
              <a:lin ang="2700000" scaled="0"/>
            </a:gradFill>
          </a:ln>
          <a:effectLst/>
          <a:extLs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lstStyle/>
          <a:p>
            <a:endParaRPr lang="zh-CN" altLang="en-US" sz="1600">
              <a:solidFill>
                <a:schemeClr val="lt1"/>
              </a:solidFill>
            </a:endParaRPr>
          </a:p>
        </p:txBody>
      </p:sp>
      <p:sp>
        <p:nvSpPr>
          <p:cNvPr id="74" name="对象13"/>
          <p:cNvSpPr/>
          <p:nvPr>
            <p:custDataLst>
              <p:tags r:id="rId7"/>
            </p:custDataLst>
          </p:nvPr>
        </p:nvSpPr>
        <p:spPr>
          <a:xfrm>
            <a:off x="4856572" y="3007597"/>
            <a:ext cx="355703" cy="1376589"/>
          </a:xfrm>
          <a:custGeom>
            <a:avLst/>
            <a:gdLst>
              <a:gd name="connsiteX0" fmla="*/ 662 w 681"/>
              <a:gd name="connsiteY0" fmla="*/ 0 h 2635"/>
              <a:gd name="connsiteX1" fmla="*/ 681 w 681"/>
              <a:gd name="connsiteY1" fmla="*/ 2210 h 2635"/>
              <a:gd name="connsiteX2" fmla="*/ 0 w 681"/>
              <a:gd name="connsiteY2" fmla="*/ 2635 h 2635"/>
              <a:gd name="connsiteX3" fmla="*/ 0 w 681"/>
              <a:gd name="connsiteY3" fmla="*/ 374 h 2635"/>
              <a:gd name="connsiteX4" fmla="*/ 662 w 681"/>
              <a:gd name="connsiteY4" fmla="*/ 0 h 2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1" h="2635">
                <a:moveTo>
                  <a:pt x="662" y="0"/>
                </a:moveTo>
                <a:lnTo>
                  <a:pt x="681" y="2210"/>
                </a:lnTo>
                <a:lnTo>
                  <a:pt x="0" y="2635"/>
                </a:lnTo>
                <a:lnTo>
                  <a:pt x="0" y="374"/>
                </a:lnTo>
                <a:lnTo>
                  <a:pt x="662" y="0"/>
                </a:lnTo>
              </a:path>
            </a:pathLst>
          </a:custGeom>
          <a:gradFill>
            <a:gsLst>
              <a:gs pos="14970">
                <a:schemeClr val="accent1">
                  <a:alpha val="90000"/>
                </a:schemeClr>
              </a:gs>
              <a:gs pos="68098">
                <a:schemeClr val="accent1">
                  <a:alpha val="90000"/>
                </a:schemeClr>
              </a:gs>
            </a:gsLst>
            <a:lin ang="5400000"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lstStyle/>
          <a:p>
            <a:endParaRPr lang="zh-CN" altLang="en-US" sz="1600">
              <a:solidFill>
                <a:schemeClr val="lt1"/>
              </a:solidFill>
            </a:endParaRPr>
          </a:p>
        </p:txBody>
      </p:sp>
      <p:sp>
        <p:nvSpPr>
          <p:cNvPr id="75" name="对象14"/>
          <p:cNvSpPr/>
          <p:nvPr>
            <p:custDataLst>
              <p:tags r:id="rId8"/>
            </p:custDataLst>
          </p:nvPr>
        </p:nvSpPr>
        <p:spPr>
          <a:xfrm>
            <a:off x="3600055" y="3000269"/>
            <a:ext cx="1106006" cy="609375"/>
          </a:xfrm>
          <a:custGeom>
            <a:avLst/>
            <a:gdLst/>
            <a:ahLst/>
            <a:cxnLst/>
            <a:rect l="l" t="t" r="r" b="b"/>
            <a:pathLst>
              <a:path w="1344168" h="740664">
                <a:moveTo>
                  <a:pt x="1344168" y="512064"/>
                </a:moveTo>
                <a:lnTo>
                  <a:pt x="914400" y="740664"/>
                </a:lnTo>
                <a:lnTo>
                  <a:pt x="0" y="228600"/>
                </a:lnTo>
                <a:lnTo>
                  <a:pt x="420624" y="0"/>
                </a:lnTo>
                <a:lnTo>
                  <a:pt x="1344168" y="512064"/>
                </a:lnTo>
              </a:path>
            </a:pathLst>
          </a:custGeom>
          <a:gradFill>
            <a:gsLst>
              <a:gs pos="0">
                <a:schemeClr val="accent2">
                  <a:alpha val="20000"/>
                </a:schemeClr>
              </a:gs>
              <a:gs pos="70734">
                <a:schemeClr val="accent2">
                  <a:alpha val="20000"/>
                </a:schemeClr>
              </a:gs>
            </a:gsLst>
            <a:lin ang="5400000"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lstStyle/>
          <a:p>
            <a:endParaRPr lang="zh-CN" altLang="en-US" sz="1600">
              <a:solidFill>
                <a:schemeClr val="lt1"/>
              </a:solidFill>
            </a:endParaRPr>
          </a:p>
        </p:txBody>
      </p:sp>
      <p:sp>
        <p:nvSpPr>
          <p:cNvPr id="76" name="对象15"/>
          <p:cNvSpPr/>
          <p:nvPr>
            <p:custDataLst>
              <p:tags r:id="rId9"/>
            </p:custDataLst>
          </p:nvPr>
        </p:nvSpPr>
        <p:spPr>
          <a:xfrm>
            <a:off x="3600055" y="3187986"/>
            <a:ext cx="751994" cy="1527100"/>
          </a:xfrm>
          <a:custGeom>
            <a:avLst/>
            <a:gdLst/>
            <a:ahLst/>
            <a:cxnLst/>
            <a:rect l="l" t="t" r="r" b="b"/>
            <a:pathLst>
              <a:path w="914400" h="1856232">
                <a:moveTo>
                  <a:pt x="914400" y="512064"/>
                </a:moveTo>
                <a:lnTo>
                  <a:pt x="914400" y="1856232"/>
                </a:lnTo>
                <a:lnTo>
                  <a:pt x="0" y="1344168"/>
                </a:lnTo>
                <a:lnTo>
                  <a:pt x="0" y="0"/>
                </a:lnTo>
                <a:lnTo>
                  <a:pt x="914400" y="512064"/>
                </a:lnTo>
              </a:path>
            </a:pathLst>
          </a:custGeom>
          <a:gradFill>
            <a:gsLst>
              <a:gs pos="0">
                <a:schemeClr val="accent2">
                  <a:alpha val="70000"/>
                </a:schemeClr>
              </a:gs>
              <a:gs pos="69930">
                <a:schemeClr val="accent2">
                  <a:alpha val="70000"/>
                </a:schemeClr>
              </a:gs>
            </a:gsLst>
            <a:lin ang="5400000" scaled="0"/>
          </a:gradFill>
          <a:ln w="12700">
            <a:gradFill>
              <a:gsLst>
                <a:gs pos="0">
                  <a:schemeClr val="bg1">
                    <a:alpha val="0"/>
                  </a:schemeClr>
                </a:gs>
                <a:gs pos="100000">
                  <a:schemeClr val="bg1"/>
                </a:gs>
              </a:gsLst>
              <a:lin ang="2700000" scaled="1"/>
            </a:gradFill>
          </a:ln>
          <a:effectLst/>
          <a:extLs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lstStyle/>
          <a:p>
            <a:endParaRPr lang="zh-CN" altLang="en-US" sz="1600">
              <a:solidFill>
                <a:schemeClr val="lt1"/>
              </a:solidFill>
            </a:endParaRPr>
          </a:p>
        </p:txBody>
      </p:sp>
      <p:sp>
        <p:nvSpPr>
          <p:cNvPr id="77" name="对象16"/>
          <p:cNvSpPr/>
          <p:nvPr>
            <p:custDataLst>
              <p:tags r:id="rId10"/>
            </p:custDataLst>
          </p:nvPr>
        </p:nvSpPr>
        <p:spPr>
          <a:xfrm>
            <a:off x="4352612" y="3414035"/>
            <a:ext cx="353448" cy="1294287"/>
          </a:xfrm>
          <a:custGeom>
            <a:avLst/>
            <a:gdLst>
              <a:gd name="connsiteX0" fmla="*/ 627 w 627"/>
              <a:gd name="connsiteY0" fmla="*/ 0 h 2296"/>
              <a:gd name="connsiteX1" fmla="*/ 607 w 627"/>
              <a:gd name="connsiteY1" fmla="*/ 1926 h 2296"/>
              <a:gd name="connsiteX2" fmla="*/ 0 w 627"/>
              <a:gd name="connsiteY2" fmla="*/ 2296 h 2296"/>
              <a:gd name="connsiteX3" fmla="*/ 0 w 627"/>
              <a:gd name="connsiteY3" fmla="*/ 334 h 2296"/>
              <a:gd name="connsiteX4" fmla="*/ 627 w 627"/>
              <a:gd name="connsiteY4" fmla="*/ 0 h 2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7" h="2296">
                <a:moveTo>
                  <a:pt x="627" y="0"/>
                </a:moveTo>
                <a:lnTo>
                  <a:pt x="607" y="1926"/>
                </a:lnTo>
                <a:lnTo>
                  <a:pt x="0" y="2296"/>
                </a:lnTo>
                <a:lnTo>
                  <a:pt x="0" y="334"/>
                </a:lnTo>
                <a:lnTo>
                  <a:pt x="627" y="0"/>
                </a:lnTo>
              </a:path>
            </a:pathLst>
          </a:custGeom>
          <a:gradFill>
            <a:gsLst>
              <a:gs pos="0">
                <a:schemeClr val="accent2">
                  <a:alpha val="90000"/>
                </a:schemeClr>
              </a:gs>
              <a:gs pos="79034">
                <a:schemeClr val="accent2">
                  <a:alpha val="90000"/>
                </a:schemeClr>
              </a:gs>
            </a:gsLst>
            <a:lin ang="5400000"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lstStyle/>
          <a:p>
            <a:endParaRPr lang="zh-CN" altLang="en-US" sz="1600">
              <a:solidFill>
                <a:schemeClr val="lt1"/>
              </a:solidFill>
            </a:endParaRPr>
          </a:p>
        </p:txBody>
      </p:sp>
      <p:sp>
        <p:nvSpPr>
          <p:cNvPr id="78" name="对象17"/>
          <p:cNvSpPr/>
          <p:nvPr>
            <p:custDataLst>
              <p:tags r:id="rId11"/>
            </p:custDataLst>
          </p:nvPr>
        </p:nvSpPr>
        <p:spPr>
          <a:xfrm>
            <a:off x="3096095" y="3406143"/>
            <a:ext cx="1106006" cy="609375"/>
          </a:xfrm>
          <a:custGeom>
            <a:avLst/>
            <a:gdLst/>
            <a:ahLst/>
            <a:cxnLst/>
            <a:rect l="l" t="t" r="r" b="b"/>
            <a:pathLst>
              <a:path w="1344168" h="740664">
                <a:moveTo>
                  <a:pt x="1344168" y="512064"/>
                </a:moveTo>
                <a:lnTo>
                  <a:pt x="923544" y="740664"/>
                </a:lnTo>
                <a:lnTo>
                  <a:pt x="0" y="219456"/>
                </a:lnTo>
                <a:lnTo>
                  <a:pt x="429768" y="0"/>
                </a:lnTo>
                <a:lnTo>
                  <a:pt x="1344168" y="512064"/>
                </a:lnTo>
              </a:path>
            </a:pathLst>
          </a:custGeom>
          <a:gradFill>
            <a:gsLst>
              <a:gs pos="0">
                <a:schemeClr val="accent1">
                  <a:alpha val="30000"/>
                </a:schemeClr>
              </a:gs>
              <a:gs pos="100000">
                <a:schemeClr val="accent1">
                  <a:alpha val="30000"/>
                </a:schemeClr>
              </a:gs>
            </a:gsLst>
            <a:lin ang="5400000"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lstStyle/>
          <a:p>
            <a:endParaRPr lang="zh-CN" altLang="en-US" sz="1600">
              <a:solidFill>
                <a:schemeClr val="lt1"/>
              </a:solidFill>
            </a:endParaRPr>
          </a:p>
        </p:txBody>
      </p:sp>
      <p:sp>
        <p:nvSpPr>
          <p:cNvPr id="79" name="对象18"/>
          <p:cNvSpPr/>
          <p:nvPr>
            <p:custDataLst>
              <p:tags r:id="rId12"/>
            </p:custDataLst>
          </p:nvPr>
        </p:nvSpPr>
        <p:spPr>
          <a:xfrm>
            <a:off x="3105678" y="3594423"/>
            <a:ext cx="759886" cy="1429578"/>
          </a:xfrm>
          <a:custGeom>
            <a:avLst/>
            <a:gdLst/>
            <a:ahLst/>
            <a:cxnLst/>
            <a:rect l="l" t="t" r="r" b="b"/>
            <a:pathLst>
              <a:path w="923544" h="1737360">
                <a:moveTo>
                  <a:pt x="914400" y="521208"/>
                </a:moveTo>
                <a:lnTo>
                  <a:pt x="923544" y="1737360"/>
                </a:lnTo>
                <a:lnTo>
                  <a:pt x="0" y="1234440"/>
                </a:lnTo>
                <a:lnTo>
                  <a:pt x="0" y="0"/>
                </a:lnTo>
                <a:lnTo>
                  <a:pt x="914400" y="521208"/>
                </a:lnTo>
              </a:path>
            </a:pathLst>
          </a:custGeom>
          <a:gradFill>
            <a:gsLst>
              <a:gs pos="0">
                <a:schemeClr val="accent1">
                  <a:alpha val="30000"/>
                </a:schemeClr>
              </a:gs>
              <a:gs pos="79496">
                <a:schemeClr val="accent1">
                  <a:lumMod val="60000"/>
                  <a:lumOff val="40000"/>
                  <a:alpha val="100000"/>
                </a:schemeClr>
              </a:gs>
            </a:gsLst>
            <a:lin ang="5400000" scaled="0"/>
          </a:gradFill>
          <a:ln w="25400">
            <a:gradFill>
              <a:gsLst>
                <a:gs pos="0">
                  <a:schemeClr val="bg1">
                    <a:alpha val="0"/>
                  </a:schemeClr>
                </a:gs>
                <a:gs pos="100000">
                  <a:schemeClr val="bg1"/>
                </a:gs>
              </a:gsLst>
              <a:lin ang="2700000" scaled="0"/>
            </a:gradFill>
          </a:ln>
          <a:effectLst/>
          <a:extLs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lstStyle/>
          <a:p>
            <a:endParaRPr lang="zh-CN" altLang="en-US" sz="1600">
              <a:solidFill>
                <a:schemeClr val="lt1"/>
              </a:solidFill>
            </a:endParaRPr>
          </a:p>
        </p:txBody>
      </p:sp>
      <p:sp>
        <p:nvSpPr>
          <p:cNvPr id="80" name="对象19"/>
          <p:cNvSpPr/>
          <p:nvPr>
            <p:custDataLst>
              <p:tags r:id="rId13"/>
            </p:custDataLst>
          </p:nvPr>
        </p:nvSpPr>
        <p:spPr>
          <a:xfrm>
            <a:off x="3863873" y="3827801"/>
            <a:ext cx="346120" cy="1203529"/>
          </a:xfrm>
          <a:custGeom>
            <a:avLst/>
            <a:gdLst/>
            <a:ahLst/>
            <a:cxnLst/>
            <a:rect l="l" t="t" r="r" b="b"/>
            <a:pathLst>
              <a:path w="420624" h="1463040">
                <a:moveTo>
                  <a:pt x="420624" y="0"/>
                </a:moveTo>
                <a:lnTo>
                  <a:pt x="420624" y="1216152"/>
                </a:lnTo>
                <a:lnTo>
                  <a:pt x="0" y="1463040"/>
                </a:lnTo>
                <a:lnTo>
                  <a:pt x="0" y="228600"/>
                </a:lnTo>
                <a:lnTo>
                  <a:pt x="420624" y="0"/>
                </a:lnTo>
              </a:path>
            </a:pathLst>
          </a:custGeom>
          <a:gradFill>
            <a:gsLst>
              <a:gs pos="14970">
                <a:schemeClr val="accent1">
                  <a:alpha val="90000"/>
                </a:schemeClr>
              </a:gs>
              <a:gs pos="68098">
                <a:schemeClr val="accent1">
                  <a:alpha val="90000"/>
                </a:schemeClr>
              </a:gs>
            </a:gsLst>
            <a:lin ang="5400000"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lstStyle/>
          <a:p>
            <a:endParaRPr lang="zh-CN" altLang="en-US" sz="1600">
              <a:solidFill>
                <a:schemeClr val="lt1"/>
              </a:solidFill>
            </a:endParaRPr>
          </a:p>
        </p:txBody>
      </p:sp>
      <p:sp>
        <p:nvSpPr>
          <p:cNvPr id="7" name="菱形 6"/>
          <p:cNvSpPr/>
          <p:nvPr>
            <p:custDataLst>
              <p:tags r:id="rId14"/>
            </p:custDataLst>
          </p:nvPr>
        </p:nvSpPr>
        <p:spPr>
          <a:xfrm>
            <a:off x="5545431" y="4025664"/>
            <a:ext cx="769469" cy="447420"/>
          </a:xfrm>
          <a:prstGeom prst="diamond">
            <a:avLst/>
          </a:prstGeom>
          <a:solidFill>
            <a:schemeClr val="accent2">
              <a:lumMod val="20000"/>
              <a:lumOff val="80000"/>
            </a:schemeClr>
          </a:solidFill>
        </p:spPr>
        <p:txBody>
          <a:bodyPr wrap="none" lIns="0" tIns="0" rIns="0" bIns="0" rtlCol="0" anchor="ctr" anchorCtr="0">
            <a:noAutofit/>
          </a:bodyPr>
          <a:lstStyle/>
          <a:p>
            <a:pPr algn="ctr">
              <a:spcBef>
                <a:spcPct val="0"/>
              </a:spcBef>
              <a:spcAft>
                <a:spcPct val="0"/>
              </a:spcAft>
            </a:pPr>
            <a:r>
              <a:rPr lang="en-US" altLang="zh-CN" sz="1510" b="1" dirty="0">
                <a:solidFill>
                  <a:schemeClr val="dk1">
                    <a:lumMod val="85000"/>
                    <a:lumOff val="15000"/>
                  </a:schemeClr>
                </a:solidFill>
                <a:latin typeface="+mn-ea"/>
                <a:cs typeface="+mn-ea"/>
              </a:rPr>
              <a:t>04</a:t>
            </a:r>
            <a:endParaRPr lang="en-US" altLang="zh-CN" sz="1510" b="1" dirty="0">
              <a:solidFill>
                <a:schemeClr val="dk1">
                  <a:lumMod val="85000"/>
                  <a:lumOff val="15000"/>
                </a:schemeClr>
              </a:solidFill>
              <a:latin typeface="+mn-ea"/>
              <a:cs typeface="+mn-ea"/>
            </a:endParaRPr>
          </a:p>
        </p:txBody>
      </p:sp>
      <p:sp>
        <p:nvSpPr>
          <p:cNvPr id="17" name="对象31"/>
          <p:cNvSpPr txBox="1"/>
          <p:nvPr>
            <p:custDataLst>
              <p:tags r:id="rId15"/>
            </p:custDataLst>
          </p:nvPr>
        </p:nvSpPr>
        <p:spPr>
          <a:xfrm>
            <a:off x="4553294" y="4716777"/>
            <a:ext cx="769469" cy="445898"/>
          </a:xfrm>
          <a:custGeom>
            <a:avLst/>
            <a:gdLst>
              <a:gd name="connsiteX0" fmla="*/ 0 w 1365"/>
              <a:gd name="connsiteY0" fmla="*/ 394 h 791"/>
              <a:gd name="connsiteX1" fmla="*/ 636 w 1365"/>
              <a:gd name="connsiteY1" fmla="*/ 0 h 791"/>
              <a:gd name="connsiteX2" fmla="*/ 1365 w 1365"/>
              <a:gd name="connsiteY2" fmla="*/ 394 h 791"/>
              <a:gd name="connsiteX3" fmla="*/ 683 w 1365"/>
              <a:gd name="connsiteY3" fmla="*/ 791 h 791"/>
              <a:gd name="connsiteX4" fmla="*/ 0 w 1365"/>
              <a:gd name="connsiteY4" fmla="*/ 394 h 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5" h="791">
                <a:moveTo>
                  <a:pt x="0" y="394"/>
                </a:moveTo>
                <a:lnTo>
                  <a:pt x="636" y="0"/>
                </a:lnTo>
                <a:lnTo>
                  <a:pt x="1365" y="394"/>
                </a:lnTo>
                <a:lnTo>
                  <a:pt x="683" y="791"/>
                </a:lnTo>
                <a:lnTo>
                  <a:pt x="0" y="394"/>
                </a:lnTo>
                <a:close/>
              </a:path>
            </a:pathLst>
          </a:custGeom>
          <a:solidFill>
            <a:schemeClr val="accent2">
              <a:lumMod val="20000"/>
              <a:lumOff val="80000"/>
            </a:schemeClr>
          </a:solidFill>
        </p:spPr>
        <p:txBody>
          <a:bodyPr wrap="none" lIns="0" tIns="0" rIns="0" bIns="0" rtlCol="0" anchor="ctr" anchorCtr="0">
            <a:noAutofit/>
          </a:bodyPr>
          <a:lstStyle>
            <a:defPPr>
              <a:defRPr lang="zh-CN"/>
            </a:defPPr>
            <a:lvl1pPr algn="ctr">
              <a:spcBef>
                <a:spcPct val="0"/>
              </a:spcBef>
              <a:spcAft>
                <a:spcPct val="0"/>
              </a:spcAft>
              <a:defRPr sz="1700" b="1">
                <a:solidFill>
                  <a:schemeClr val="dk1">
                    <a:lumMod val="85000"/>
                    <a:lumOff val="15000"/>
                  </a:schemeClr>
                </a:solidFill>
                <a:latin typeface="+mn-ea"/>
                <a:cs typeface="+mn-ea"/>
              </a:defRPr>
            </a:lvl1pPr>
          </a:lstStyle>
          <a:p>
            <a:r>
              <a:rPr lang="en-US" sz="1510" dirty="0">
                <a:solidFill>
                  <a:schemeClr val="dk1">
                    <a:lumMod val="85000"/>
                    <a:lumOff val="15000"/>
                  </a:schemeClr>
                </a:solidFill>
                <a:sym typeface="+mn-ea"/>
              </a:rPr>
              <a:t>02</a:t>
            </a:r>
            <a:endParaRPr lang="en-US" sz="1510" dirty="0">
              <a:solidFill>
                <a:schemeClr val="dk1">
                  <a:lumMod val="85000"/>
                  <a:lumOff val="15000"/>
                </a:schemeClr>
              </a:solidFill>
              <a:sym typeface="+mn-ea"/>
            </a:endParaRPr>
          </a:p>
        </p:txBody>
      </p:sp>
      <p:sp>
        <p:nvSpPr>
          <p:cNvPr id="13" name="菱形 12"/>
          <p:cNvSpPr/>
          <p:nvPr>
            <p:custDataLst>
              <p:tags r:id="rId16"/>
            </p:custDataLst>
          </p:nvPr>
        </p:nvSpPr>
        <p:spPr>
          <a:xfrm>
            <a:off x="3636132" y="2307465"/>
            <a:ext cx="769469" cy="447420"/>
          </a:xfrm>
          <a:prstGeom prst="diamond">
            <a:avLst/>
          </a:prstGeom>
          <a:solidFill>
            <a:schemeClr val="accent1">
              <a:lumMod val="20000"/>
              <a:lumOff val="80000"/>
            </a:schemeClr>
          </a:solidFill>
        </p:spPr>
        <p:txBody>
          <a:bodyPr wrap="none" lIns="0" tIns="0" rIns="0" bIns="0" rtlCol="0" anchor="ctr" anchorCtr="0">
            <a:noAutofit/>
          </a:bodyPr>
          <a:lstStyle/>
          <a:p>
            <a:pPr algn="ctr">
              <a:spcBef>
                <a:spcPct val="0"/>
              </a:spcBef>
              <a:spcAft>
                <a:spcPct val="0"/>
              </a:spcAft>
            </a:pPr>
            <a:r>
              <a:rPr lang="en-US" altLang="zh-CN" sz="1510" b="1" dirty="0">
                <a:solidFill>
                  <a:schemeClr val="dk1">
                    <a:lumMod val="85000"/>
                    <a:lumOff val="15000"/>
                  </a:schemeClr>
                </a:solidFill>
                <a:latin typeface="+mn-ea"/>
                <a:cs typeface="+mn-ea"/>
              </a:rPr>
              <a:t>03</a:t>
            </a:r>
            <a:endParaRPr lang="en-US" altLang="zh-CN" sz="1510" b="1" dirty="0">
              <a:solidFill>
                <a:schemeClr val="dk1">
                  <a:lumMod val="85000"/>
                  <a:lumOff val="15000"/>
                </a:schemeClr>
              </a:solidFill>
              <a:latin typeface="+mn-ea"/>
              <a:cs typeface="+mn-ea"/>
            </a:endParaRPr>
          </a:p>
        </p:txBody>
      </p:sp>
      <p:sp>
        <p:nvSpPr>
          <p:cNvPr id="14" name="菱形 13"/>
          <p:cNvSpPr/>
          <p:nvPr>
            <p:custDataLst>
              <p:tags r:id="rId17"/>
            </p:custDataLst>
          </p:nvPr>
        </p:nvSpPr>
        <p:spPr>
          <a:xfrm>
            <a:off x="2634977" y="3122595"/>
            <a:ext cx="769469" cy="447420"/>
          </a:xfrm>
          <a:prstGeom prst="diamond">
            <a:avLst/>
          </a:prstGeom>
          <a:solidFill>
            <a:schemeClr val="accent1">
              <a:lumMod val="20000"/>
              <a:lumOff val="80000"/>
            </a:schemeClr>
          </a:solidFill>
        </p:spPr>
        <p:txBody>
          <a:bodyPr wrap="none" lIns="0" tIns="0" rIns="0" bIns="0" rtlCol="0" anchor="ctr" anchorCtr="0">
            <a:noAutofit/>
          </a:bodyPr>
          <a:lstStyle/>
          <a:p>
            <a:pPr algn="ctr">
              <a:spcBef>
                <a:spcPct val="0"/>
              </a:spcBef>
              <a:spcAft>
                <a:spcPct val="0"/>
              </a:spcAft>
            </a:pPr>
            <a:r>
              <a:rPr lang="en-US" altLang="zh-CN" sz="1510" b="1">
                <a:solidFill>
                  <a:schemeClr val="dk1">
                    <a:lumMod val="85000"/>
                    <a:lumOff val="15000"/>
                  </a:schemeClr>
                </a:solidFill>
                <a:latin typeface="+mn-ea"/>
                <a:cs typeface="+mn-ea"/>
              </a:rPr>
              <a:t>01</a:t>
            </a:r>
            <a:endParaRPr lang="en-US" altLang="zh-CN" sz="1510" b="1">
              <a:solidFill>
                <a:schemeClr val="dk1">
                  <a:lumMod val="85000"/>
                  <a:lumOff val="15000"/>
                </a:schemeClr>
              </a:solidFill>
              <a:latin typeface="+mn-ea"/>
              <a:cs typeface="+mn-ea"/>
            </a:endParaRPr>
          </a:p>
        </p:txBody>
      </p:sp>
      <p:sp>
        <p:nvSpPr>
          <p:cNvPr id="15" name="矩形 14"/>
          <p:cNvSpPr/>
          <p:nvPr>
            <p:custDataLst>
              <p:tags r:id="rId18"/>
            </p:custDataLst>
          </p:nvPr>
        </p:nvSpPr>
        <p:spPr>
          <a:xfrm rot="1800000">
            <a:off x="2469245" y="4701557"/>
            <a:ext cx="1408157" cy="436878"/>
          </a:xfrm>
          <a:prstGeom prst="rect">
            <a:avLst/>
          </a:prstGeom>
          <a:noFill/>
        </p:spPr>
        <p:txBody>
          <a:bodyPr wrap="square" rtlCol="0" anchor="ctr" anchorCtr="0">
            <a:noAutofit/>
          </a:bodyPr>
          <a:lstStyle/>
          <a:p>
            <a:pPr algn="ctr">
              <a:spcBef>
                <a:spcPct val="0"/>
              </a:spcBef>
              <a:spcAft>
                <a:spcPct val="0"/>
              </a:spcAft>
            </a:pPr>
            <a:r>
              <a:rPr lang="zh-CN" altLang="en-US" sz="2130" b="1" dirty="0">
                <a:solidFill>
                  <a:schemeClr val="accent1">
                    <a:lumMod val="50000"/>
                  </a:schemeClr>
                </a:solidFill>
                <a:latin typeface="+mn-ea"/>
                <a:cs typeface="+mn-ea"/>
              </a:rPr>
              <a:t>注意</a:t>
            </a:r>
            <a:r>
              <a:rPr lang="zh-CN" altLang="en-US" sz="2130" b="1" dirty="0">
                <a:solidFill>
                  <a:schemeClr val="accent1">
                    <a:lumMod val="50000"/>
                  </a:schemeClr>
                </a:solidFill>
                <a:latin typeface="+mn-ea"/>
                <a:cs typeface="+mn-ea"/>
              </a:rPr>
              <a:t>事项</a:t>
            </a:r>
            <a:endParaRPr lang="zh-CN" altLang="en-US" sz="2130" b="1" dirty="0">
              <a:solidFill>
                <a:schemeClr val="accent1">
                  <a:lumMod val="50000"/>
                </a:schemeClr>
              </a:solidFill>
              <a:latin typeface="+mn-ea"/>
              <a:cs typeface="+mn-ea"/>
            </a:endParaRPr>
          </a:p>
        </p:txBody>
      </p:sp>
      <p:sp>
        <p:nvSpPr>
          <p:cNvPr id="28" name="矩形 27"/>
          <p:cNvSpPr/>
          <p:nvPr>
            <p:custDataLst>
              <p:tags r:id="rId19"/>
            </p:custDataLst>
          </p:nvPr>
        </p:nvSpPr>
        <p:spPr>
          <a:xfrm>
            <a:off x="5462001" y="4566830"/>
            <a:ext cx="2048544" cy="787395"/>
          </a:xfrm>
          <a:prstGeom prst="rect">
            <a:avLst/>
          </a:prstGeom>
          <a:noFill/>
        </p:spPr>
        <p:txBody>
          <a:bodyPr wrap="square" lIns="0" tIns="0" rIns="0" bIns="0" rtlCol="0" anchor="ctr" anchorCtr="0">
            <a:noAutofit/>
          </a:bodyPr>
          <a:lstStyle/>
          <a:p>
            <a:pPr lvl="0" algn="l">
              <a:lnSpc>
                <a:spcPct val="150000"/>
              </a:lnSpc>
              <a:buClrTx/>
              <a:buSzTx/>
              <a:buFontTx/>
            </a:pPr>
            <a:r>
              <a:rPr lang="zh-CN" altLang="en-US" sz="2400" b="1" dirty="0">
                <a:solidFill>
                  <a:schemeClr val="tx1">
                    <a:lumMod val="85000"/>
                    <a:lumOff val="15000"/>
                  </a:schemeClr>
                </a:solidFill>
                <a:latin typeface="+mn-ea"/>
                <a:cs typeface="+mn-ea"/>
                <a:sym typeface="+mn-ea"/>
              </a:rPr>
              <a:t>技术问题</a:t>
            </a:r>
            <a:endParaRPr lang="zh-CN" altLang="en-US" sz="2400" b="1" dirty="0">
              <a:solidFill>
                <a:schemeClr val="tx1">
                  <a:lumMod val="85000"/>
                  <a:lumOff val="15000"/>
                </a:schemeClr>
              </a:solidFill>
              <a:latin typeface="+mn-ea"/>
              <a:cs typeface="+mn-ea"/>
              <a:sym typeface="+mn-ea"/>
            </a:endParaRPr>
          </a:p>
        </p:txBody>
      </p:sp>
      <p:sp>
        <p:nvSpPr>
          <p:cNvPr id="29" name="矩形 28"/>
          <p:cNvSpPr/>
          <p:nvPr>
            <p:custDataLst>
              <p:tags r:id="rId20"/>
            </p:custDataLst>
          </p:nvPr>
        </p:nvSpPr>
        <p:spPr>
          <a:xfrm>
            <a:off x="481132" y="2870829"/>
            <a:ext cx="2048544" cy="787508"/>
          </a:xfrm>
          <a:prstGeom prst="rect">
            <a:avLst/>
          </a:prstGeom>
          <a:noFill/>
        </p:spPr>
        <p:txBody>
          <a:bodyPr wrap="square" lIns="0" tIns="0" rIns="0" bIns="0" rtlCol="0" anchor="ctr" anchorCtr="0">
            <a:noAutofit/>
          </a:bodyPr>
          <a:lstStyle/>
          <a:p>
            <a:pPr algn="r">
              <a:lnSpc>
                <a:spcPct val="150000"/>
              </a:lnSpc>
              <a:spcBef>
                <a:spcPct val="0"/>
              </a:spcBef>
              <a:spcAft>
                <a:spcPct val="0"/>
              </a:spcAft>
            </a:pPr>
            <a:r>
              <a:rPr lang="zh-CN" altLang="en-US" sz="2400" b="1" dirty="0">
                <a:solidFill>
                  <a:schemeClr val="tx1">
                    <a:lumMod val="85000"/>
                    <a:lumOff val="15000"/>
                  </a:schemeClr>
                </a:solidFill>
                <a:latin typeface="+mn-ea"/>
                <a:cs typeface="+mn-ea"/>
              </a:rPr>
              <a:t>信任问题</a:t>
            </a:r>
            <a:endParaRPr lang="zh-CN" altLang="en-US" sz="2400" b="1" dirty="0">
              <a:solidFill>
                <a:schemeClr val="tx1">
                  <a:lumMod val="85000"/>
                  <a:lumOff val="15000"/>
                </a:schemeClr>
              </a:solidFill>
              <a:latin typeface="+mn-ea"/>
              <a:cs typeface="+mn-ea"/>
            </a:endParaRPr>
          </a:p>
        </p:txBody>
      </p:sp>
      <p:sp>
        <p:nvSpPr>
          <p:cNvPr id="30" name="矩形 29"/>
          <p:cNvSpPr/>
          <p:nvPr>
            <p:custDataLst>
              <p:tags r:id="rId21"/>
            </p:custDataLst>
          </p:nvPr>
        </p:nvSpPr>
        <p:spPr>
          <a:xfrm>
            <a:off x="920115" y="2078990"/>
            <a:ext cx="2660650" cy="787400"/>
          </a:xfrm>
          <a:prstGeom prst="rect">
            <a:avLst/>
          </a:prstGeom>
          <a:noFill/>
        </p:spPr>
        <p:txBody>
          <a:bodyPr wrap="square" lIns="0" tIns="0" rIns="0" bIns="0" rtlCol="0" anchor="ctr" anchorCtr="0">
            <a:noAutofit/>
          </a:bodyPr>
          <a:lstStyle/>
          <a:p>
            <a:pPr lvl="0" algn="r">
              <a:lnSpc>
                <a:spcPct val="150000"/>
              </a:lnSpc>
              <a:buClrTx/>
              <a:buSzTx/>
              <a:buFontTx/>
            </a:pPr>
            <a:r>
              <a:rPr lang="zh-CN" altLang="en-US" sz="2400" b="1" dirty="0">
                <a:solidFill>
                  <a:schemeClr val="tx1">
                    <a:lumMod val="85000"/>
                    <a:lumOff val="15000"/>
                  </a:schemeClr>
                </a:solidFill>
                <a:latin typeface="+mn-ea"/>
                <a:cs typeface="+mn-ea"/>
                <a:sym typeface="+mn-ea"/>
              </a:rPr>
              <a:t>存货所有权问题</a:t>
            </a:r>
            <a:endParaRPr lang="zh-CN" altLang="en-US" sz="2400" b="1" dirty="0">
              <a:solidFill>
                <a:schemeClr val="tx1">
                  <a:lumMod val="85000"/>
                  <a:lumOff val="15000"/>
                </a:schemeClr>
              </a:solidFill>
              <a:latin typeface="+mn-ea"/>
              <a:cs typeface="+mn-ea"/>
              <a:sym typeface="+mn-ea"/>
            </a:endParaRPr>
          </a:p>
        </p:txBody>
      </p:sp>
      <p:sp>
        <p:nvSpPr>
          <p:cNvPr id="31" name="矩形 30"/>
          <p:cNvSpPr/>
          <p:nvPr>
            <p:custDataLst>
              <p:tags r:id="rId22"/>
            </p:custDataLst>
          </p:nvPr>
        </p:nvSpPr>
        <p:spPr>
          <a:xfrm>
            <a:off x="6238341" y="3779303"/>
            <a:ext cx="2048544" cy="787395"/>
          </a:xfrm>
          <a:prstGeom prst="rect">
            <a:avLst/>
          </a:prstGeom>
          <a:noFill/>
        </p:spPr>
        <p:txBody>
          <a:bodyPr wrap="square" lIns="0" tIns="0" rIns="0" bIns="0" rtlCol="0" anchor="ctr" anchorCtr="0">
            <a:noAutofit/>
          </a:bodyPr>
          <a:lstStyle/>
          <a:p>
            <a:pPr lvl="0" algn="r">
              <a:lnSpc>
                <a:spcPct val="150000"/>
              </a:lnSpc>
              <a:buClrTx/>
              <a:buSzTx/>
              <a:buFontTx/>
            </a:pPr>
            <a:r>
              <a:rPr lang="zh-CN" altLang="en-US" sz="2400" b="1" dirty="0">
                <a:solidFill>
                  <a:schemeClr val="tx1">
                    <a:lumMod val="85000"/>
                    <a:lumOff val="15000"/>
                  </a:schemeClr>
                </a:solidFill>
                <a:latin typeface="+mn-ea"/>
                <a:cs typeface="+mn-ea"/>
                <a:sym typeface="+mn-ea"/>
              </a:rPr>
              <a:t>资金支付问题</a:t>
            </a:r>
            <a:endParaRPr lang="zh-CN" altLang="en-US" sz="2400" b="1" dirty="0">
              <a:solidFill>
                <a:schemeClr val="tx1">
                  <a:lumMod val="85000"/>
                  <a:lumOff val="15000"/>
                </a:schemeClr>
              </a:solidFill>
              <a:latin typeface="+mn-ea"/>
              <a:cs typeface="+mn-ea"/>
              <a:sym typeface="+mn-ea"/>
            </a:endParaRPr>
          </a:p>
        </p:txBody>
      </p:sp>
    </p:spTree>
    <p:custDataLst>
      <p:tags r:id="rId23"/>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3"/>
          <p:cNvSpPr>
            <a:spLocks noChangeArrowheads="1"/>
          </p:cNvSpPr>
          <p:nvPr/>
        </p:nvSpPr>
        <p:spPr bwMode="auto">
          <a:xfrm>
            <a:off x="4355783" y="2492693"/>
            <a:ext cx="4033838" cy="2891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联合库存管理</a:t>
            </a:r>
            <a:endPar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JMI的基本思想</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JMI的优点</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JMI的实施策略</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ts val="3000"/>
              </a:lnSpc>
              <a:spcBef>
                <a:spcPct val="0"/>
              </a:spcBef>
              <a:spcAft>
                <a:spcPct val="0"/>
              </a:spcAft>
              <a:buClrTx/>
              <a:buSzTx/>
              <a:buFont typeface="Wingdings" panose="05000000000000000000" pitchFamily="2" charset="2"/>
              <a:buChar char="Ø"/>
              <a:defRPr/>
            </a:pP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a:off x="3780155" y="2277110"/>
            <a:ext cx="0" cy="2592070"/>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395288" y="2741613"/>
            <a:ext cx="3240087" cy="796290"/>
          </a:xfrm>
          <a:prstGeom prst="rect">
            <a:avLst/>
          </a:prstGeom>
          <a:noFill/>
          <a:ln w="9525">
            <a:noFill/>
          </a:ln>
        </p:spPr>
        <p:txBody>
          <a:bodyPr>
            <a:spAutoFit/>
          </a:bodyPr>
          <a:p>
            <a:pPr algn="ctr">
              <a:lnSpc>
                <a:spcPts val="5500"/>
              </a:lnSpc>
              <a:buNone/>
            </a:pPr>
            <a:r>
              <a:rPr lang="zh-CN" altLang="en-US" sz="4400" dirty="0">
                <a:solidFill>
                  <a:srgbClr val="000000"/>
                </a:solidFill>
                <a:latin typeface="华文琥珀" panose="02010800040101010101" pitchFamily="2" charset="-122"/>
                <a:ea typeface="华文琥珀" panose="02010800040101010101" pitchFamily="2" charset="-122"/>
              </a:rPr>
              <a:t>任务</a:t>
            </a:r>
            <a:r>
              <a:rPr lang="zh-CN" altLang="en-US" sz="4400" dirty="0">
                <a:solidFill>
                  <a:srgbClr val="000000"/>
                </a:solidFill>
                <a:latin typeface="华文琥珀" panose="02010800040101010101" pitchFamily="2" charset="-122"/>
                <a:ea typeface="华文琥珀" panose="02010800040101010101" pitchFamily="2" charset="-122"/>
              </a:rPr>
              <a:t>三</a:t>
            </a:r>
            <a:endParaRPr lang="zh-CN" altLang="en-US" sz="4400" dirty="0">
              <a:solidFill>
                <a:srgbClr val="000000"/>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242" name="TextBox 53"/>
          <p:cNvSpPr txBox="1"/>
          <p:nvPr/>
        </p:nvSpPr>
        <p:spPr>
          <a:xfrm>
            <a:off x="755333" y="260350"/>
            <a:ext cx="2572385" cy="521970"/>
          </a:xfrm>
          <a:prstGeom prst="rect">
            <a:avLst/>
          </a:prstGeom>
          <a:noFill/>
          <a:ln w="9525">
            <a:noFill/>
          </a:ln>
        </p:spPr>
        <p:txBody>
          <a:bodyPr wrap="none">
            <a:spAutoFit/>
          </a:bodyPr>
          <a:p>
            <a:pPr marL="0" lvl="1" algn="l" eaLnBrk="1" hangingPunct="1">
              <a:buClrTx/>
              <a:buSzTx/>
              <a:buFontTx/>
            </a:pPr>
            <a:r>
              <a:rPr lang="zh-CN" sz="2800" dirty="0">
                <a:ea typeface="微软雅黑" panose="020B0503020204020204" pitchFamily="34" charset="-122"/>
                <a:sym typeface="+mn-ea"/>
              </a:rPr>
              <a:t>JMI的基本思想</a:t>
            </a:r>
            <a:endParaRPr lang="zh-CN" sz="2800" dirty="0">
              <a:latin typeface="Verdana" panose="020B0604030504040204" pitchFamily="34" charset="0"/>
              <a:ea typeface="微软雅黑" panose="020B0503020204020204" pitchFamily="34" charset="-122"/>
            </a:endParaRPr>
          </a:p>
        </p:txBody>
      </p:sp>
      <p:pic>
        <p:nvPicPr>
          <p:cNvPr id="195" name="图片 195" descr="P214 图5-14"/>
          <p:cNvPicPr>
            <a:picLocks noChangeAspect="1"/>
          </p:cNvPicPr>
          <p:nvPr/>
        </p:nvPicPr>
        <p:blipFill>
          <a:blip r:embed="rId1"/>
          <a:stretch>
            <a:fillRect/>
          </a:stretch>
        </p:blipFill>
        <p:spPr>
          <a:xfrm>
            <a:off x="1763713" y="1196658"/>
            <a:ext cx="5272405" cy="2171065"/>
          </a:xfrm>
          <a:prstGeom prst="rect">
            <a:avLst/>
          </a:prstGeom>
        </p:spPr>
      </p:pic>
      <p:pic>
        <p:nvPicPr>
          <p:cNvPr id="196" name="图片 196" descr="P215 图5-15"/>
          <p:cNvPicPr>
            <a:picLocks noChangeAspect="1"/>
          </p:cNvPicPr>
          <p:nvPr/>
        </p:nvPicPr>
        <p:blipFill>
          <a:blip r:embed="rId2"/>
          <a:stretch>
            <a:fillRect/>
          </a:stretch>
        </p:blipFill>
        <p:spPr>
          <a:xfrm>
            <a:off x="1835785" y="4220845"/>
            <a:ext cx="5398135" cy="1826260"/>
          </a:xfrm>
          <a:prstGeom prst="rect">
            <a:avLst/>
          </a:prstGeom>
        </p:spPr>
      </p:pic>
      <p:sp>
        <p:nvSpPr>
          <p:cNvPr id="3" name="文本框 2"/>
          <p:cNvSpPr txBox="1"/>
          <p:nvPr/>
        </p:nvSpPr>
        <p:spPr>
          <a:xfrm>
            <a:off x="3203575" y="3500755"/>
            <a:ext cx="2674620" cy="275590"/>
          </a:xfrm>
          <a:prstGeom prst="rect">
            <a:avLst/>
          </a:prstGeom>
        </p:spPr>
        <p:txBody>
          <a:bodyPr wrap="square">
            <a:spAutoFit/>
          </a:bodyPr>
          <a:p>
            <a:pPr marL="0" indent="0" algn="just" defTabSz="266700">
              <a:spcAft>
                <a:spcPct val="0"/>
              </a:spcAft>
            </a:pPr>
            <a:r>
              <a:rPr lang="zh-CN" altLang="en-US" sz="1200">
                <a:latin typeface="宋体" panose="02010600030101010101" pitchFamily="2" charset="-122"/>
                <a:ea typeface="宋体" panose="02010600030101010101" pitchFamily="2" charset="-122"/>
              </a:rPr>
              <a:t>传统的供应链活动过程模型</a:t>
            </a:r>
            <a:endParaRPr lang="zh-CN" altLang="en-US" sz="1200">
              <a:latin typeface="宋体" panose="02010600030101010101" pitchFamily="2" charset="-122"/>
              <a:ea typeface="宋体" panose="02010600030101010101" pitchFamily="2" charset="-122"/>
            </a:endParaRPr>
          </a:p>
        </p:txBody>
      </p:sp>
      <p:sp>
        <p:nvSpPr>
          <p:cNvPr id="4" name="文本框 3"/>
          <p:cNvSpPr txBox="1"/>
          <p:nvPr/>
        </p:nvSpPr>
        <p:spPr>
          <a:xfrm>
            <a:off x="3203575" y="6165215"/>
            <a:ext cx="2651125" cy="275590"/>
          </a:xfrm>
          <a:prstGeom prst="rect">
            <a:avLst/>
          </a:prstGeom>
        </p:spPr>
        <p:txBody>
          <a:bodyPr wrap="square">
            <a:spAutoFit/>
          </a:bodyPr>
          <a:p>
            <a:pPr marL="0" algn="just" defTabSz="266700">
              <a:buClrTx/>
              <a:buSzTx/>
              <a:buFontTx/>
            </a:pPr>
            <a:r>
              <a:rPr lang="zh-CN" altLang="en-US" sz="1200">
                <a:latin typeface="宋体" panose="02010600030101010101" pitchFamily="2" charset="-122"/>
                <a:ea typeface="宋体" panose="02010600030101010101" pitchFamily="2" charset="-122"/>
              </a:rPr>
              <a:t>基于协调中心JMI 的供应链系统模型</a:t>
            </a:r>
            <a:endParaRPr lang="zh-CN" altLang="en-US" sz="1200">
              <a:latin typeface="宋体" panose="02010600030101010101" pitchFamily="2" charset="-122"/>
              <a:ea typeface="宋体" panose="02010600030101010101" pitchFamily="2" charset="-122"/>
            </a:endParaRPr>
          </a:p>
        </p:txBody>
      </p:sp>
    </p:spTree>
    <p:custDataLst>
      <p:tags r:id="rId3"/>
    </p:custData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242" name="TextBox 53"/>
          <p:cNvSpPr txBox="1"/>
          <p:nvPr/>
        </p:nvSpPr>
        <p:spPr>
          <a:xfrm>
            <a:off x="755333" y="260350"/>
            <a:ext cx="1861185" cy="521970"/>
          </a:xfrm>
          <a:prstGeom prst="rect">
            <a:avLst/>
          </a:prstGeom>
          <a:noFill/>
          <a:ln w="9525">
            <a:noFill/>
          </a:ln>
        </p:spPr>
        <p:txBody>
          <a:bodyPr wrap="none">
            <a:spAutoFit/>
          </a:bodyPr>
          <a:p>
            <a:pPr eaLnBrk="1" hangingPunct="1"/>
            <a:r>
              <a:rPr lang="en-US" altLang="zh-CN" sz="2800" dirty="0">
                <a:latin typeface="Verdana" panose="020B0604030504040204" pitchFamily="34" charset="0"/>
                <a:ea typeface="微软雅黑" panose="020B0503020204020204" pitchFamily="34" charset="-122"/>
              </a:rPr>
              <a:t>JMI</a:t>
            </a:r>
            <a:r>
              <a:rPr lang="zh-CN" altLang="en-US" sz="2800" dirty="0">
                <a:latin typeface="Verdana" panose="020B0604030504040204" pitchFamily="34" charset="0"/>
                <a:ea typeface="微软雅黑" panose="020B0503020204020204" pitchFamily="34" charset="-122"/>
              </a:rPr>
              <a:t>的</a:t>
            </a:r>
            <a:r>
              <a:rPr lang="zh-CN" altLang="en-US" sz="2800" dirty="0">
                <a:latin typeface="Verdana" panose="020B0604030504040204" pitchFamily="34" charset="0"/>
                <a:ea typeface="微软雅黑" panose="020B0503020204020204" pitchFamily="34" charset="-122"/>
              </a:rPr>
              <a:t>优点</a:t>
            </a:r>
            <a:endParaRPr lang="zh-CN" altLang="en-US" sz="2800" dirty="0">
              <a:latin typeface="Verdana" panose="020B0604030504040204" pitchFamily="34" charset="0"/>
              <a:ea typeface="微软雅黑" panose="020B0503020204020204" pitchFamily="34" charset="-122"/>
            </a:endParaRPr>
          </a:p>
        </p:txBody>
      </p:sp>
      <p:sp>
        <p:nvSpPr>
          <p:cNvPr id="45" name="圆角矩形 44"/>
          <p:cNvSpPr/>
          <p:nvPr>
            <p:custDataLst>
              <p:tags r:id="rId1"/>
            </p:custDataLst>
          </p:nvPr>
        </p:nvSpPr>
        <p:spPr>
          <a:xfrm>
            <a:off x="341004" y="2133188"/>
            <a:ext cx="1876946" cy="2915032"/>
          </a:xfrm>
          <a:prstGeom prst="roundRect">
            <a:avLst>
              <a:gd name="adj" fmla="val 13095"/>
            </a:avLst>
          </a:prstGeom>
          <a:solidFill>
            <a:srgbClr val="FFFFFF"/>
          </a:solidFill>
          <a:ln>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sz="1530">
              <a:solidFill>
                <a:srgbClr val="FFFFFF"/>
              </a:solidFill>
            </a:endParaRPr>
          </a:p>
        </p:txBody>
      </p:sp>
      <p:sp>
        <p:nvSpPr>
          <p:cNvPr id="46" name="矩形 45"/>
          <p:cNvSpPr/>
          <p:nvPr>
            <p:custDataLst>
              <p:tags r:id="rId2"/>
            </p:custDataLst>
          </p:nvPr>
        </p:nvSpPr>
        <p:spPr>
          <a:xfrm>
            <a:off x="539750" y="3002280"/>
            <a:ext cx="1519555" cy="1807210"/>
          </a:xfrm>
          <a:prstGeom prst="rect">
            <a:avLst/>
          </a:prstGeom>
        </p:spPr>
        <p:txBody>
          <a:bodyPr wrap="square" lIns="0" tIns="0" rIns="0" bIns="0">
            <a:noAutofit/>
          </a:bodyPr>
          <a:p>
            <a:pPr lvl="0" algn="l">
              <a:lnSpc>
                <a:spcPct val="130000"/>
              </a:lnSpc>
              <a:buClrTx/>
              <a:buSzTx/>
              <a:buFontTx/>
            </a:pPr>
            <a:r>
              <a:rPr lang="zh-CN" altLang="en-US" sz="1400">
                <a:solidFill>
                  <a:srgbClr val="262626"/>
                </a:solidFill>
                <a:latin typeface="+mn-ea"/>
                <a:cs typeface="+mn-ea"/>
                <a:sym typeface="+mn-ea"/>
              </a:rPr>
              <a:t>JMI将传统的多级别、多库存点的库存管理模式转化成对核心企业的库存管理。</a:t>
            </a:r>
            <a:endParaRPr lang="zh-CN" altLang="en-US" sz="1400">
              <a:solidFill>
                <a:srgbClr val="262626"/>
              </a:solidFill>
              <a:latin typeface="+mn-ea"/>
              <a:cs typeface="+mn-ea"/>
              <a:sym typeface="+mn-ea"/>
            </a:endParaRPr>
          </a:p>
        </p:txBody>
      </p:sp>
      <p:sp>
        <p:nvSpPr>
          <p:cNvPr id="47" name="椭圆 46"/>
          <p:cNvSpPr/>
          <p:nvPr>
            <p:custDataLst>
              <p:tags r:id="rId3"/>
            </p:custDataLst>
          </p:nvPr>
        </p:nvSpPr>
        <p:spPr>
          <a:xfrm>
            <a:off x="1058118" y="2394208"/>
            <a:ext cx="443181" cy="443181"/>
          </a:xfrm>
          <a:prstGeom prst="ellipse">
            <a:avLst/>
          </a:prstGeom>
          <a:noFill/>
          <a:ln w="25400">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sz="1530">
              <a:solidFill>
                <a:schemeClr val="lt1"/>
              </a:solidFill>
            </a:endParaRPr>
          </a:p>
        </p:txBody>
      </p:sp>
      <p:cxnSp>
        <p:nvCxnSpPr>
          <p:cNvPr id="50" name="直接连接符 49"/>
          <p:cNvCxnSpPr/>
          <p:nvPr>
            <p:custDataLst>
              <p:tags r:id="rId4"/>
            </p:custDataLst>
          </p:nvPr>
        </p:nvCxnSpPr>
        <p:spPr>
          <a:xfrm>
            <a:off x="1141128" y="4851301"/>
            <a:ext cx="277161" cy="0"/>
          </a:xfrm>
          <a:prstGeom prst="line">
            <a:avLst/>
          </a:prstGeom>
          <a:ln w="44450" cap="rnd">
            <a:solidFill>
              <a:schemeClr val="accent1"/>
            </a:solidFill>
          </a:ln>
        </p:spPr>
        <p:style>
          <a:lnRef idx="2">
            <a:schemeClr val="accent1"/>
          </a:lnRef>
          <a:fillRef idx="0">
            <a:srgbClr val="FFFFFF"/>
          </a:fillRef>
          <a:effectRef idx="0">
            <a:srgbClr val="FFFFFF"/>
          </a:effectRef>
          <a:fontRef idx="minor">
            <a:schemeClr val="tx1"/>
          </a:fontRef>
        </p:style>
      </p:cxnSp>
      <p:sp>
        <p:nvSpPr>
          <p:cNvPr id="48" name="圆角矩形 47"/>
          <p:cNvSpPr/>
          <p:nvPr>
            <p:custDataLst>
              <p:tags r:id="rId5"/>
            </p:custDataLst>
          </p:nvPr>
        </p:nvSpPr>
        <p:spPr>
          <a:xfrm>
            <a:off x="2317102" y="2133188"/>
            <a:ext cx="1876946" cy="2915032"/>
          </a:xfrm>
          <a:prstGeom prst="roundRect">
            <a:avLst>
              <a:gd name="adj" fmla="val 13095"/>
            </a:avLst>
          </a:prstGeom>
          <a:solidFill>
            <a:srgbClr val="FFFFFF"/>
          </a:solidFill>
          <a:ln>
            <a:solidFill>
              <a:schemeClr val="accent2"/>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sz="1530">
              <a:solidFill>
                <a:srgbClr val="FFFFFF"/>
              </a:solidFill>
            </a:endParaRPr>
          </a:p>
        </p:txBody>
      </p:sp>
      <p:sp>
        <p:nvSpPr>
          <p:cNvPr id="49" name="矩形 48"/>
          <p:cNvSpPr/>
          <p:nvPr>
            <p:custDataLst>
              <p:tags r:id="rId6"/>
            </p:custDataLst>
          </p:nvPr>
        </p:nvSpPr>
        <p:spPr>
          <a:xfrm>
            <a:off x="2531745" y="3002280"/>
            <a:ext cx="1433195" cy="1807210"/>
          </a:xfrm>
          <a:prstGeom prst="rect">
            <a:avLst/>
          </a:prstGeom>
        </p:spPr>
        <p:txBody>
          <a:bodyPr wrap="square" lIns="0" tIns="0" rIns="0" bIns="0">
            <a:noAutofit/>
          </a:bodyPr>
          <a:p>
            <a:pPr lvl="0" algn="l">
              <a:lnSpc>
                <a:spcPct val="130000"/>
              </a:lnSpc>
              <a:buClrTx/>
              <a:buSzTx/>
              <a:buFontTx/>
            </a:pPr>
            <a:r>
              <a:rPr lang="zh-CN" altLang="en-US" sz="1400">
                <a:solidFill>
                  <a:srgbClr val="262626"/>
                </a:solidFill>
                <a:latin typeface="+mn-ea"/>
                <a:cs typeface="+mn-ea"/>
                <a:sym typeface="+mn-ea"/>
              </a:rPr>
              <a:t>JMI在减少物流环节和降低物流成本的同时，提高了供应链整体的工作效率。</a:t>
            </a:r>
            <a:endParaRPr lang="zh-CN" altLang="en-US" sz="1400">
              <a:solidFill>
                <a:srgbClr val="262626"/>
              </a:solidFill>
              <a:latin typeface="+mn-ea"/>
              <a:cs typeface="+mn-ea"/>
              <a:sym typeface="+mn-ea"/>
            </a:endParaRPr>
          </a:p>
        </p:txBody>
      </p:sp>
      <p:sp>
        <p:nvSpPr>
          <p:cNvPr id="51" name="椭圆 50"/>
          <p:cNvSpPr/>
          <p:nvPr>
            <p:custDataLst>
              <p:tags r:id="rId7"/>
            </p:custDataLst>
          </p:nvPr>
        </p:nvSpPr>
        <p:spPr>
          <a:xfrm>
            <a:off x="3034215" y="2394208"/>
            <a:ext cx="443181" cy="443181"/>
          </a:xfrm>
          <a:prstGeom prst="ellipse">
            <a:avLst/>
          </a:prstGeom>
          <a:noFill/>
          <a:ln w="25400">
            <a:solidFill>
              <a:schemeClr val="accent2"/>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sz="1530">
              <a:solidFill>
                <a:schemeClr val="lt1"/>
              </a:solidFill>
            </a:endParaRPr>
          </a:p>
        </p:txBody>
      </p:sp>
      <p:cxnSp>
        <p:nvCxnSpPr>
          <p:cNvPr id="52" name="直接连接符 51"/>
          <p:cNvCxnSpPr/>
          <p:nvPr>
            <p:custDataLst>
              <p:tags r:id="rId8"/>
            </p:custDataLst>
          </p:nvPr>
        </p:nvCxnSpPr>
        <p:spPr>
          <a:xfrm>
            <a:off x="3117225" y="4851301"/>
            <a:ext cx="277161" cy="0"/>
          </a:xfrm>
          <a:prstGeom prst="line">
            <a:avLst/>
          </a:prstGeom>
          <a:ln w="44450" cap="rnd">
            <a:solidFill>
              <a:schemeClr val="accent2"/>
            </a:solidFill>
          </a:ln>
        </p:spPr>
        <p:style>
          <a:lnRef idx="2">
            <a:schemeClr val="accent1"/>
          </a:lnRef>
          <a:fillRef idx="0">
            <a:srgbClr val="FFFFFF"/>
          </a:fillRef>
          <a:effectRef idx="0">
            <a:srgbClr val="FFFFFF"/>
          </a:effectRef>
          <a:fontRef idx="minor">
            <a:schemeClr val="tx1"/>
          </a:fontRef>
        </p:style>
      </p:cxnSp>
      <p:sp>
        <p:nvSpPr>
          <p:cNvPr id="53" name="圆角矩形 52"/>
          <p:cNvSpPr/>
          <p:nvPr>
            <p:custDataLst>
              <p:tags r:id="rId9"/>
            </p:custDataLst>
          </p:nvPr>
        </p:nvSpPr>
        <p:spPr>
          <a:xfrm>
            <a:off x="4293199" y="2133188"/>
            <a:ext cx="1876946" cy="2915032"/>
          </a:xfrm>
          <a:prstGeom prst="roundRect">
            <a:avLst>
              <a:gd name="adj" fmla="val 13095"/>
            </a:avLst>
          </a:prstGeom>
          <a:solidFill>
            <a:srgbClr val="FFFFFF"/>
          </a:solidFill>
          <a:ln>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sz="1530">
              <a:solidFill>
                <a:srgbClr val="FFFFFF"/>
              </a:solidFill>
            </a:endParaRPr>
          </a:p>
        </p:txBody>
      </p:sp>
      <p:sp>
        <p:nvSpPr>
          <p:cNvPr id="54" name="矩形 53"/>
          <p:cNvSpPr/>
          <p:nvPr>
            <p:custDataLst>
              <p:tags r:id="rId10"/>
            </p:custDataLst>
          </p:nvPr>
        </p:nvSpPr>
        <p:spPr>
          <a:xfrm>
            <a:off x="4437380" y="3002280"/>
            <a:ext cx="1693545" cy="1807210"/>
          </a:xfrm>
          <a:prstGeom prst="rect">
            <a:avLst/>
          </a:prstGeom>
        </p:spPr>
        <p:txBody>
          <a:bodyPr wrap="square" lIns="0" tIns="0" rIns="0" bIns="0">
            <a:noAutofit/>
          </a:bodyPr>
          <a:p>
            <a:pPr algn="l">
              <a:lnSpc>
                <a:spcPct val="110000"/>
              </a:lnSpc>
              <a:buClrTx/>
              <a:buSzTx/>
              <a:buFontTx/>
            </a:pPr>
            <a:r>
              <a:rPr lang="zh-CN" altLang="en-US" sz="1400">
                <a:solidFill>
                  <a:srgbClr val="262626"/>
                </a:solidFill>
                <a:latin typeface="+mn-ea"/>
                <a:cs typeface="+mn-ea"/>
              </a:rPr>
              <a:t>JMI系统将供应链系统管理进一步集成为上游和下游两个协调管理中心，部分消除了由于供应链环节之间不确定性和需求信息扭曲所导致的库存波动。</a:t>
            </a:r>
            <a:endParaRPr lang="zh-CN" altLang="en-US" sz="1400">
              <a:solidFill>
                <a:srgbClr val="262626"/>
              </a:solidFill>
              <a:latin typeface="+mn-ea"/>
              <a:cs typeface="+mn-ea"/>
            </a:endParaRPr>
          </a:p>
        </p:txBody>
      </p:sp>
      <p:sp>
        <p:nvSpPr>
          <p:cNvPr id="55" name="椭圆 54"/>
          <p:cNvSpPr/>
          <p:nvPr>
            <p:custDataLst>
              <p:tags r:id="rId11"/>
            </p:custDataLst>
          </p:nvPr>
        </p:nvSpPr>
        <p:spPr>
          <a:xfrm>
            <a:off x="5010312" y="2394208"/>
            <a:ext cx="443181" cy="443181"/>
          </a:xfrm>
          <a:prstGeom prst="ellipse">
            <a:avLst/>
          </a:prstGeom>
          <a:noFill/>
          <a:ln w="25400">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sz="1530">
              <a:solidFill>
                <a:schemeClr val="lt1"/>
              </a:solidFill>
            </a:endParaRPr>
          </a:p>
        </p:txBody>
      </p:sp>
      <p:cxnSp>
        <p:nvCxnSpPr>
          <p:cNvPr id="56" name="直接连接符 55"/>
          <p:cNvCxnSpPr/>
          <p:nvPr>
            <p:custDataLst>
              <p:tags r:id="rId12"/>
            </p:custDataLst>
          </p:nvPr>
        </p:nvCxnSpPr>
        <p:spPr>
          <a:xfrm>
            <a:off x="5093322" y="4851301"/>
            <a:ext cx="277161" cy="0"/>
          </a:xfrm>
          <a:prstGeom prst="line">
            <a:avLst/>
          </a:prstGeom>
          <a:ln w="44450" cap="rnd">
            <a:solidFill>
              <a:schemeClr val="accent1"/>
            </a:solidFill>
          </a:ln>
        </p:spPr>
        <p:style>
          <a:lnRef idx="2">
            <a:schemeClr val="accent1"/>
          </a:lnRef>
          <a:fillRef idx="0">
            <a:srgbClr val="FFFFFF"/>
          </a:fillRef>
          <a:effectRef idx="0">
            <a:srgbClr val="FFFFFF"/>
          </a:effectRef>
          <a:fontRef idx="minor">
            <a:schemeClr val="tx1"/>
          </a:fontRef>
        </p:style>
      </p:cxnSp>
      <p:sp>
        <p:nvSpPr>
          <p:cNvPr id="57" name="圆角矩形 56"/>
          <p:cNvSpPr/>
          <p:nvPr>
            <p:custDataLst>
              <p:tags r:id="rId13"/>
            </p:custDataLst>
          </p:nvPr>
        </p:nvSpPr>
        <p:spPr>
          <a:xfrm>
            <a:off x="6269296" y="2133188"/>
            <a:ext cx="1876946" cy="2915032"/>
          </a:xfrm>
          <a:prstGeom prst="roundRect">
            <a:avLst>
              <a:gd name="adj" fmla="val 13095"/>
            </a:avLst>
          </a:prstGeom>
          <a:solidFill>
            <a:srgbClr val="FFFFFF"/>
          </a:solidFill>
          <a:ln>
            <a:solidFill>
              <a:schemeClr val="accent2"/>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sz="1530">
              <a:solidFill>
                <a:srgbClr val="FFFFFF"/>
              </a:solidFill>
            </a:endParaRPr>
          </a:p>
        </p:txBody>
      </p:sp>
      <p:sp>
        <p:nvSpPr>
          <p:cNvPr id="58" name="矩形 57"/>
          <p:cNvSpPr/>
          <p:nvPr>
            <p:custDataLst>
              <p:tags r:id="rId14"/>
            </p:custDataLst>
          </p:nvPr>
        </p:nvSpPr>
        <p:spPr>
          <a:xfrm>
            <a:off x="6444120" y="3002025"/>
            <a:ext cx="1588257" cy="1807310"/>
          </a:xfrm>
          <a:prstGeom prst="rect">
            <a:avLst/>
          </a:prstGeom>
        </p:spPr>
        <p:txBody>
          <a:bodyPr wrap="square" lIns="0" tIns="0" rIns="0" bIns="0">
            <a:noAutofit/>
          </a:bodyPr>
          <a:p>
            <a:pPr>
              <a:lnSpc>
                <a:spcPct val="130000"/>
              </a:lnSpc>
              <a:spcBef>
                <a:spcPct val="0"/>
              </a:spcBef>
              <a:spcAft>
                <a:spcPct val="0"/>
              </a:spcAft>
            </a:pPr>
            <a:r>
              <a:rPr lang="zh-CN" altLang="en-US" sz="1400">
                <a:solidFill>
                  <a:srgbClr val="262626"/>
                </a:solidFill>
                <a:latin typeface="+mn-ea"/>
                <a:cs typeface="+mn-ea"/>
              </a:rPr>
              <a:t>这种库存控制模式为其他先进的供应链物流管理方法，如连续补充货物、快速响应和JIT供货等创造了条件。</a:t>
            </a:r>
            <a:endParaRPr lang="zh-CN" altLang="en-US" sz="1400">
              <a:solidFill>
                <a:srgbClr val="262626"/>
              </a:solidFill>
              <a:latin typeface="+mn-ea"/>
              <a:cs typeface="+mn-ea"/>
            </a:endParaRPr>
          </a:p>
        </p:txBody>
      </p:sp>
      <p:sp>
        <p:nvSpPr>
          <p:cNvPr id="59" name="椭圆 58"/>
          <p:cNvSpPr/>
          <p:nvPr>
            <p:custDataLst>
              <p:tags r:id="rId15"/>
            </p:custDataLst>
          </p:nvPr>
        </p:nvSpPr>
        <p:spPr>
          <a:xfrm>
            <a:off x="6986409" y="2394208"/>
            <a:ext cx="443181" cy="443181"/>
          </a:xfrm>
          <a:prstGeom prst="ellipse">
            <a:avLst/>
          </a:prstGeom>
          <a:noFill/>
          <a:ln w="25400">
            <a:solidFill>
              <a:schemeClr val="accent2"/>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sz="1530">
              <a:solidFill>
                <a:schemeClr val="lt1"/>
              </a:solidFill>
            </a:endParaRPr>
          </a:p>
        </p:txBody>
      </p:sp>
      <p:cxnSp>
        <p:nvCxnSpPr>
          <p:cNvPr id="60" name="直接连接符 59"/>
          <p:cNvCxnSpPr/>
          <p:nvPr>
            <p:custDataLst>
              <p:tags r:id="rId16"/>
            </p:custDataLst>
          </p:nvPr>
        </p:nvCxnSpPr>
        <p:spPr>
          <a:xfrm>
            <a:off x="7069419" y="4851301"/>
            <a:ext cx="277161" cy="0"/>
          </a:xfrm>
          <a:prstGeom prst="line">
            <a:avLst/>
          </a:prstGeom>
          <a:ln w="44450" cap="rnd">
            <a:solidFill>
              <a:schemeClr val="accent2"/>
            </a:solidFill>
          </a:ln>
        </p:spPr>
        <p:style>
          <a:lnRef idx="2">
            <a:schemeClr val="accent1"/>
          </a:lnRef>
          <a:fillRef idx="0">
            <a:srgbClr val="FFFFFF"/>
          </a:fillRef>
          <a:effectRef idx="0">
            <a:srgbClr val="FFFFFF"/>
          </a:effectRef>
          <a:fontRef idx="minor">
            <a:schemeClr val="tx1"/>
          </a:fontRef>
        </p:style>
      </p:cxnSp>
      <p:sp>
        <p:nvSpPr>
          <p:cNvPr id="61" name="图片 86" descr="343439383331313b343532303032373bbfcdbba7b5b5b0b8"/>
          <p:cNvSpPr/>
          <p:nvPr>
            <p:custDataLst>
              <p:tags r:id="rId17"/>
            </p:custDataLst>
          </p:nvPr>
        </p:nvSpPr>
        <p:spPr>
          <a:xfrm>
            <a:off x="5140361" y="2530713"/>
            <a:ext cx="183014" cy="170125"/>
          </a:xfrm>
          <a:custGeom>
            <a:avLst/>
            <a:gdLst>
              <a:gd name="connsiteX0" fmla="*/ 220743 w 252000"/>
              <a:gd name="connsiteY0" fmla="*/ 65733 h 234252"/>
              <a:gd name="connsiteX1" fmla="*/ 220743 w 252000"/>
              <a:gd name="connsiteY1" fmla="*/ 49230 h 234252"/>
              <a:gd name="connsiteX2" fmla="*/ 216388 w 252000"/>
              <a:gd name="connsiteY2" fmla="*/ 37542 h 234252"/>
              <a:gd name="connsiteX3" fmla="*/ 205066 w 252000"/>
              <a:gd name="connsiteY3" fmla="*/ 32377 h 234252"/>
              <a:gd name="connsiteX4" fmla="*/ 110522 w 252000"/>
              <a:gd name="connsiteY4" fmla="*/ 32377 h 234252"/>
              <a:gd name="connsiteX5" fmla="*/ 110522 w 252000"/>
              <a:gd name="connsiteY5" fmla="*/ 16968 h 234252"/>
              <a:gd name="connsiteX6" fmla="*/ 106167 w 252000"/>
              <a:gd name="connsiteY6" fmla="*/ 5280 h 234252"/>
              <a:gd name="connsiteX7" fmla="*/ 94845 w 252000"/>
              <a:gd name="connsiteY7" fmla="*/ 115 h 234252"/>
              <a:gd name="connsiteX8" fmla="*/ 15805 w 252000"/>
              <a:gd name="connsiteY8" fmla="*/ 115 h 234252"/>
              <a:gd name="connsiteX9" fmla="*/ 4482 w 252000"/>
              <a:gd name="connsiteY9" fmla="*/ 5280 h 234252"/>
              <a:gd name="connsiteX10" fmla="*/ 127 w 252000"/>
              <a:gd name="connsiteY10" fmla="*/ 16968 h 234252"/>
              <a:gd name="connsiteX11" fmla="*/ 127 w 252000"/>
              <a:gd name="connsiteY11" fmla="*/ 220476 h 234252"/>
              <a:gd name="connsiteX12" fmla="*/ 824 w 252000"/>
              <a:gd name="connsiteY12" fmla="*/ 217105 h 234252"/>
              <a:gd name="connsiteX13" fmla="*/ 2697 w 252000"/>
              <a:gd name="connsiteY13" fmla="*/ 207869 h 234252"/>
              <a:gd name="connsiteX14" fmla="*/ 5484 w 252000"/>
              <a:gd name="connsiteY14" fmla="*/ 194124 h 234252"/>
              <a:gd name="connsiteX15" fmla="*/ 8924 w 252000"/>
              <a:gd name="connsiteY15" fmla="*/ 177227 h 234252"/>
              <a:gd name="connsiteX16" fmla="*/ 12713 w 252000"/>
              <a:gd name="connsiteY16" fmla="*/ 158492 h 234252"/>
              <a:gd name="connsiteX17" fmla="*/ 16632 w 252000"/>
              <a:gd name="connsiteY17" fmla="*/ 139274 h 234252"/>
              <a:gd name="connsiteX18" fmla="*/ 20377 w 252000"/>
              <a:gd name="connsiteY18" fmla="*/ 120889 h 234252"/>
              <a:gd name="connsiteX19" fmla="*/ 23948 w 252000"/>
              <a:gd name="connsiteY19" fmla="*/ 103379 h 234252"/>
              <a:gd name="connsiteX20" fmla="*/ 27040 w 252000"/>
              <a:gd name="connsiteY20" fmla="*/ 86657 h 234252"/>
              <a:gd name="connsiteX21" fmla="*/ 31700 w 252000"/>
              <a:gd name="connsiteY21" fmla="*/ 72562 h 234252"/>
              <a:gd name="connsiteX22" fmla="*/ 44285 w 252000"/>
              <a:gd name="connsiteY22" fmla="*/ 65821 h 234252"/>
              <a:gd name="connsiteX23" fmla="*/ 59745 w 252000"/>
              <a:gd name="connsiteY23" fmla="*/ 65646 h 234252"/>
              <a:gd name="connsiteX24" fmla="*/ 95411 w 252000"/>
              <a:gd name="connsiteY24" fmla="*/ 65733 h 234252"/>
              <a:gd name="connsiteX25" fmla="*/ 220699 w 252000"/>
              <a:gd name="connsiteY25" fmla="*/ 65733 h 234252"/>
              <a:gd name="connsiteX26" fmla="*/ 220743 w 252000"/>
              <a:gd name="connsiteY26" fmla="*/ 65733 h 234252"/>
              <a:gd name="connsiteX27" fmla="*/ 208985 w 252000"/>
              <a:gd name="connsiteY27" fmla="*/ 234309 h 234252"/>
              <a:gd name="connsiteX28" fmla="*/ 202888 w 252000"/>
              <a:gd name="connsiteY28" fmla="*/ 234309 h 234252"/>
              <a:gd name="connsiteX29" fmla="*/ 193961 w 252000"/>
              <a:gd name="connsiteY29" fmla="*/ 234265 h 234252"/>
              <a:gd name="connsiteX30" fmla="*/ 186427 w 252000"/>
              <a:gd name="connsiteY30" fmla="*/ 234309 h 234252"/>
              <a:gd name="connsiteX31" fmla="*/ 12800 w 252000"/>
              <a:gd name="connsiteY31" fmla="*/ 234309 h 234252"/>
              <a:gd name="connsiteX32" fmla="*/ 13410 w 252000"/>
              <a:gd name="connsiteY32" fmla="*/ 231201 h 234252"/>
              <a:gd name="connsiteX33" fmla="*/ 15064 w 252000"/>
              <a:gd name="connsiteY33" fmla="*/ 222665 h 234252"/>
              <a:gd name="connsiteX34" fmla="*/ 17503 w 252000"/>
              <a:gd name="connsiteY34" fmla="*/ 209883 h 234252"/>
              <a:gd name="connsiteX35" fmla="*/ 20551 w 252000"/>
              <a:gd name="connsiteY35" fmla="*/ 194036 h 234252"/>
              <a:gd name="connsiteX36" fmla="*/ 23948 w 252000"/>
              <a:gd name="connsiteY36" fmla="*/ 176264 h 234252"/>
              <a:gd name="connsiteX37" fmla="*/ 27519 w 252000"/>
              <a:gd name="connsiteY37" fmla="*/ 157791 h 234252"/>
              <a:gd name="connsiteX38" fmla="*/ 31003 w 252000"/>
              <a:gd name="connsiteY38" fmla="*/ 139756 h 234252"/>
              <a:gd name="connsiteX39" fmla="*/ 37579 w 252000"/>
              <a:gd name="connsiteY39" fmla="*/ 104474 h 234252"/>
              <a:gd name="connsiteX40" fmla="*/ 43676 w 252000"/>
              <a:gd name="connsiteY40" fmla="*/ 84031 h 234252"/>
              <a:gd name="connsiteX41" fmla="*/ 65842 w 252000"/>
              <a:gd name="connsiteY41" fmla="*/ 78296 h 234252"/>
              <a:gd name="connsiteX42" fmla="*/ 96369 w 252000"/>
              <a:gd name="connsiteY42" fmla="*/ 78340 h 234252"/>
              <a:gd name="connsiteX43" fmla="*/ 218696 w 252000"/>
              <a:gd name="connsiteY43" fmla="*/ 78340 h 234252"/>
              <a:gd name="connsiteX44" fmla="*/ 235680 w 252000"/>
              <a:gd name="connsiteY44" fmla="*/ 78428 h 234252"/>
              <a:gd name="connsiteX45" fmla="*/ 248788 w 252000"/>
              <a:gd name="connsiteY45" fmla="*/ 84381 h 234252"/>
              <a:gd name="connsiteX46" fmla="*/ 251967 w 252000"/>
              <a:gd name="connsiteY46" fmla="*/ 96813 h 234252"/>
              <a:gd name="connsiteX47" fmla="*/ 248135 w 252000"/>
              <a:gd name="connsiteY47" fmla="*/ 113753 h 234252"/>
              <a:gd name="connsiteX48" fmla="*/ 244085 w 252000"/>
              <a:gd name="connsiteY48" fmla="*/ 131439 h 234252"/>
              <a:gd name="connsiteX49" fmla="*/ 238597 w 252000"/>
              <a:gd name="connsiteY49" fmla="*/ 155471 h 234252"/>
              <a:gd name="connsiteX50" fmla="*/ 233764 w 252000"/>
              <a:gd name="connsiteY50" fmla="*/ 176526 h 234252"/>
              <a:gd name="connsiteX51" fmla="*/ 226055 w 252000"/>
              <a:gd name="connsiteY51" fmla="*/ 211459 h 234252"/>
              <a:gd name="connsiteX52" fmla="*/ 221657 w 252000"/>
              <a:gd name="connsiteY52" fmla="*/ 225685 h 234252"/>
              <a:gd name="connsiteX53" fmla="*/ 211772 w 252000"/>
              <a:gd name="connsiteY53" fmla="*/ 233959 h 234252"/>
              <a:gd name="connsiteX54" fmla="*/ 208985 w 252000"/>
              <a:gd name="connsiteY54" fmla="*/ 234309 h 234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252000" h="234252">
                <a:moveTo>
                  <a:pt x="220743" y="65733"/>
                </a:moveTo>
                <a:lnTo>
                  <a:pt x="220743" y="49230"/>
                </a:lnTo>
                <a:cubicBezTo>
                  <a:pt x="220874" y="44896"/>
                  <a:pt x="219306" y="40694"/>
                  <a:pt x="216388" y="37542"/>
                </a:cubicBezTo>
                <a:cubicBezTo>
                  <a:pt x="213427" y="34391"/>
                  <a:pt x="209377" y="32508"/>
                  <a:pt x="205066" y="32377"/>
                </a:cubicBezTo>
                <a:lnTo>
                  <a:pt x="110522" y="32377"/>
                </a:lnTo>
                <a:lnTo>
                  <a:pt x="110522" y="16968"/>
                </a:lnTo>
                <a:cubicBezTo>
                  <a:pt x="110653" y="12635"/>
                  <a:pt x="109085" y="8432"/>
                  <a:pt x="106167" y="5280"/>
                </a:cubicBezTo>
                <a:cubicBezTo>
                  <a:pt x="103206" y="2129"/>
                  <a:pt x="99156" y="246"/>
                  <a:pt x="94845" y="115"/>
                </a:cubicBezTo>
                <a:lnTo>
                  <a:pt x="15805" y="115"/>
                </a:lnTo>
                <a:cubicBezTo>
                  <a:pt x="11493" y="246"/>
                  <a:pt x="7443" y="2129"/>
                  <a:pt x="4482" y="5280"/>
                </a:cubicBezTo>
                <a:cubicBezTo>
                  <a:pt x="1522" y="8427"/>
                  <a:pt x="-48" y="12641"/>
                  <a:pt x="127" y="16968"/>
                </a:cubicBezTo>
                <a:lnTo>
                  <a:pt x="127" y="220476"/>
                </a:lnTo>
                <a:cubicBezTo>
                  <a:pt x="345" y="219338"/>
                  <a:pt x="606" y="218244"/>
                  <a:pt x="824" y="217105"/>
                </a:cubicBezTo>
                <a:cubicBezTo>
                  <a:pt x="1434" y="214041"/>
                  <a:pt x="2087" y="210933"/>
                  <a:pt x="2697" y="207869"/>
                </a:cubicBezTo>
                <a:cubicBezTo>
                  <a:pt x="3611" y="203272"/>
                  <a:pt x="4569" y="198720"/>
                  <a:pt x="5484" y="194124"/>
                </a:cubicBezTo>
                <a:cubicBezTo>
                  <a:pt x="6616" y="188477"/>
                  <a:pt x="7792" y="182830"/>
                  <a:pt x="8924" y="177227"/>
                </a:cubicBezTo>
                <a:cubicBezTo>
                  <a:pt x="10187" y="170967"/>
                  <a:pt x="11450" y="164751"/>
                  <a:pt x="12713" y="158492"/>
                </a:cubicBezTo>
                <a:cubicBezTo>
                  <a:pt x="14019" y="152100"/>
                  <a:pt x="15326" y="145666"/>
                  <a:pt x="16632" y="139274"/>
                </a:cubicBezTo>
                <a:cubicBezTo>
                  <a:pt x="17895" y="133146"/>
                  <a:pt x="19114" y="127017"/>
                  <a:pt x="20377" y="120889"/>
                </a:cubicBezTo>
                <a:cubicBezTo>
                  <a:pt x="21553" y="115067"/>
                  <a:pt x="22772" y="109201"/>
                  <a:pt x="23948" y="103379"/>
                </a:cubicBezTo>
                <a:cubicBezTo>
                  <a:pt x="25037" y="97820"/>
                  <a:pt x="26039" y="92261"/>
                  <a:pt x="27040" y="86657"/>
                </a:cubicBezTo>
                <a:cubicBezTo>
                  <a:pt x="27911" y="81842"/>
                  <a:pt x="28869" y="76677"/>
                  <a:pt x="31700" y="72562"/>
                </a:cubicBezTo>
                <a:cubicBezTo>
                  <a:pt x="34530" y="68403"/>
                  <a:pt x="39408" y="66346"/>
                  <a:pt x="44285" y="65821"/>
                </a:cubicBezTo>
                <a:cubicBezTo>
                  <a:pt x="49424" y="65252"/>
                  <a:pt x="54606" y="65558"/>
                  <a:pt x="59745" y="65646"/>
                </a:cubicBezTo>
                <a:cubicBezTo>
                  <a:pt x="71634" y="65821"/>
                  <a:pt x="83522" y="65733"/>
                  <a:pt x="95411" y="65733"/>
                </a:cubicBezTo>
                <a:lnTo>
                  <a:pt x="220699" y="65733"/>
                </a:lnTo>
                <a:lnTo>
                  <a:pt x="220743" y="65733"/>
                </a:lnTo>
                <a:moveTo>
                  <a:pt x="208985" y="234309"/>
                </a:moveTo>
                <a:cubicBezTo>
                  <a:pt x="206938" y="234440"/>
                  <a:pt x="204805" y="234309"/>
                  <a:pt x="202888" y="234309"/>
                </a:cubicBezTo>
                <a:cubicBezTo>
                  <a:pt x="199927" y="234309"/>
                  <a:pt x="196922" y="234221"/>
                  <a:pt x="193961" y="234265"/>
                </a:cubicBezTo>
                <a:cubicBezTo>
                  <a:pt x="191435" y="234265"/>
                  <a:pt x="188952" y="234309"/>
                  <a:pt x="186427" y="234309"/>
                </a:cubicBezTo>
                <a:lnTo>
                  <a:pt x="12800" y="234309"/>
                </a:lnTo>
                <a:cubicBezTo>
                  <a:pt x="13018" y="233258"/>
                  <a:pt x="13192" y="232251"/>
                  <a:pt x="13410" y="231201"/>
                </a:cubicBezTo>
                <a:cubicBezTo>
                  <a:pt x="13976" y="228355"/>
                  <a:pt x="14498" y="225510"/>
                  <a:pt x="15064" y="222665"/>
                </a:cubicBezTo>
                <a:cubicBezTo>
                  <a:pt x="15892" y="218419"/>
                  <a:pt x="16719" y="214129"/>
                  <a:pt x="17503" y="209883"/>
                </a:cubicBezTo>
                <a:cubicBezTo>
                  <a:pt x="18505" y="204586"/>
                  <a:pt x="19550" y="199333"/>
                  <a:pt x="20551" y="194036"/>
                </a:cubicBezTo>
                <a:cubicBezTo>
                  <a:pt x="21684" y="188127"/>
                  <a:pt x="22816" y="182217"/>
                  <a:pt x="23948" y="176264"/>
                </a:cubicBezTo>
                <a:cubicBezTo>
                  <a:pt x="25124" y="170092"/>
                  <a:pt x="26300" y="163919"/>
                  <a:pt x="27519" y="157791"/>
                </a:cubicBezTo>
                <a:cubicBezTo>
                  <a:pt x="28695" y="151794"/>
                  <a:pt x="29827" y="145753"/>
                  <a:pt x="31003" y="139756"/>
                </a:cubicBezTo>
                <a:cubicBezTo>
                  <a:pt x="33268" y="128024"/>
                  <a:pt x="35445" y="116249"/>
                  <a:pt x="37579" y="104474"/>
                </a:cubicBezTo>
                <a:cubicBezTo>
                  <a:pt x="38842" y="97644"/>
                  <a:pt x="39059" y="89634"/>
                  <a:pt x="43676" y="84031"/>
                </a:cubicBezTo>
                <a:cubicBezTo>
                  <a:pt x="48945" y="77596"/>
                  <a:pt x="58308" y="77946"/>
                  <a:pt x="65842" y="78296"/>
                </a:cubicBezTo>
                <a:cubicBezTo>
                  <a:pt x="75988" y="78734"/>
                  <a:pt x="86222" y="78340"/>
                  <a:pt x="96369" y="78340"/>
                </a:cubicBezTo>
                <a:lnTo>
                  <a:pt x="218696" y="78340"/>
                </a:lnTo>
                <a:cubicBezTo>
                  <a:pt x="224314" y="78340"/>
                  <a:pt x="230062" y="77990"/>
                  <a:pt x="235680" y="78428"/>
                </a:cubicBezTo>
                <a:cubicBezTo>
                  <a:pt x="240514" y="78822"/>
                  <a:pt x="245566" y="80573"/>
                  <a:pt x="248788" y="84381"/>
                </a:cubicBezTo>
                <a:cubicBezTo>
                  <a:pt x="251662" y="87839"/>
                  <a:pt x="252490" y="92436"/>
                  <a:pt x="251967" y="96813"/>
                </a:cubicBezTo>
                <a:cubicBezTo>
                  <a:pt x="251270" y="102504"/>
                  <a:pt x="249441" y="108194"/>
                  <a:pt x="248135" y="113753"/>
                </a:cubicBezTo>
                <a:cubicBezTo>
                  <a:pt x="246741" y="119619"/>
                  <a:pt x="245392" y="125529"/>
                  <a:pt x="244085" y="131439"/>
                </a:cubicBezTo>
                <a:cubicBezTo>
                  <a:pt x="242300" y="139449"/>
                  <a:pt x="240426" y="147461"/>
                  <a:pt x="238597" y="155471"/>
                </a:cubicBezTo>
                <a:cubicBezTo>
                  <a:pt x="236987" y="162475"/>
                  <a:pt x="235376" y="169523"/>
                  <a:pt x="233764" y="176526"/>
                </a:cubicBezTo>
                <a:cubicBezTo>
                  <a:pt x="231107" y="188170"/>
                  <a:pt x="228581" y="199814"/>
                  <a:pt x="226055" y="211459"/>
                </a:cubicBezTo>
                <a:cubicBezTo>
                  <a:pt x="225011" y="216274"/>
                  <a:pt x="223878" y="221265"/>
                  <a:pt x="221657" y="225685"/>
                </a:cubicBezTo>
                <a:cubicBezTo>
                  <a:pt x="219697" y="229581"/>
                  <a:pt x="216039" y="232864"/>
                  <a:pt x="211772" y="233959"/>
                </a:cubicBezTo>
                <a:cubicBezTo>
                  <a:pt x="210814" y="234134"/>
                  <a:pt x="209900" y="234265"/>
                  <a:pt x="208985" y="234309"/>
                </a:cubicBezTo>
              </a:path>
            </a:pathLst>
          </a:custGeom>
          <a:solidFill>
            <a:schemeClr val="accent1"/>
          </a:solidFill>
          <a:ln w="8855" cap="flat">
            <a:noFill/>
            <a:prstDash val="solid"/>
            <a:miter/>
          </a:ln>
        </p:spPr>
        <p:txBody>
          <a:bodyPr rtlCol="0" anchor="ctr"/>
          <a:p>
            <a:endParaRPr lang="zh-CN" altLang="en-US" sz="1530">
              <a:solidFill>
                <a:schemeClr val="tx1"/>
              </a:solidFill>
            </a:endParaRPr>
          </a:p>
        </p:txBody>
      </p:sp>
      <p:sp>
        <p:nvSpPr>
          <p:cNvPr id="62" name="图片 85" descr="343439383331313b343532303031393bd2b5bca8b9dcc0ed"/>
          <p:cNvSpPr/>
          <p:nvPr>
            <p:custDataLst>
              <p:tags r:id="rId18"/>
            </p:custDataLst>
          </p:nvPr>
        </p:nvSpPr>
        <p:spPr>
          <a:xfrm>
            <a:off x="3164264" y="2530713"/>
            <a:ext cx="183013" cy="169899"/>
          </a:xfrm>
          <a:custGeom>
            <a:avLst/>
            <a:gdLst>
              <a:gd name="connsiteX0" fmla="*/ 222543 w 251999"/>
              <a:gd name="connsiteY0" fmla="*/ 115 h 233941"/>
              <a:gd name="connsiteX1" fmla="*/ 29043 w 251999"/>
              <a:gd name="connsiteY1" fmla="*/ 115 h 233941"/>
              <a:gd name="connsiteX2" fmla="*/ 114 w 251999"/>
              <a:gd name="connsiteY2" fmla="*/ 29277 h 233941"/>
              <a:gd name="connsiteX3" fmla="*/ 114 w 251999"/>
              <a:gd name="connsiteY3" fmla="*/ 154996 h 233941"/>
              <a:gd name="connsiteX4" fmla="*/ 29043 w 251999"/>
              <a:gd name="connsiteY4" fmla="*/ 184157 h 233941"/>
              <a:gd name="connsiteX5" fmla="*/ 101686 w 251999"/>
              <a:gd name="connsiteY5" fmla="*/ 184157 h 233941"/>
              <a:gd name="connsiteX6" fmla="*/ 101686 w 251999"/>
              <a:gd name="connsiteY6" fmla="*/ 219800 h 233941"/>
              <a:gd name="connsiteX7" fmla="*/ 61828 w 251999"/>
              <a:gd name="connsiteY7" fmla="*/ 219800 h 233941"/>
              <a:gd name="connsiteX8" fmla="*/ 54757 w 251999"/>
              <a:gd name="connsiteY8" fmla="*/ 226928 h 233941"/>
              <a:gd name="connsiteX9" fmla="*/ 61828 w 251999"/>
              <a:gd name="connsiteY9" fmla="*/ 234057 h 233941"/>
              <a:gd name="connsiteX10" fmla="*/ 184614 w 251999"/>
              <a:gd name="connsiteY10" fmla="*/ 234057 h 233941"/>
              <a:gd name="connsiteX11" fmla="*/ 191685 w 251999"/>
              <a:gd name="connsiteY11" fmla="*/ 226928 h 233941"/>
              <a:gd name="connsiteX12" fmla="*/ 184614 w 251999"/>
              <a:gd name="connsiteY12" fmla="*/ 219800 h 233941"/>
              <a:gd name="connsiteX13" fmla="*/ 145400 w 251999"/>
              <a:gd name="connsiteY13" fmla="*/ 219800 h 233941"/>
              <a:gd name="connsiteX14" fmla="*/ 145400 w 251999"/>
              <a:gd name="connsiteY14" fmla="*/ 184157 h 233941"/>
              <a:gd name="connsiteX15" fmla="*/ 223185 w 251999"/>
              <a:gd name="connsiteY15" fmla="*/ 184157 h 233941"/>
              <a:gd name="connsiteX16" fmla="*/ 252114 w 251999"/>
              <a:gd name="connsiteY16" fmla="*/ 154996 h 233941"/>
              <a:gd name="connsiteX17" fmla="*/ 252114 w 251999"/>
              <a:gd name="connsiteY17" fmla="*/ 29277 h 233941"/>
              <a:gd name="connsiteX18" fmla="*/ 222543 w 251999"/>
              <a:gd name="connsiteY18" fmla="*/ 115 h 233941"/>
              <a:gd name="connsiteX19" fmla="*/ 209685 w 251999"/>
              <a:gd name="connsiteY19" fmla="*/ 43533 h 233941"/>
              <a:gd name="connsiteX20" fmla="*/ 209685 w 251999"/>
              <a:gd name="connsiteY20" fmla="*/ 43533 h 233941"/>
              <a:gd name="connsiteX21" fmla="*/ 209685 w 251999"/>
              <a:gd name="connsiteY21" fmla="*/ 44181 h 233941"/>
              <a:gd name="connsiteX22" fmla="*/ 137686 w 251999"/>
              <a:gd name="connsiteY22" fmla="*/ 140739 h 233941"/>
              <a:gd name="connsiteX23" fmla="*/ 135757 w 251999"/>
              <a:gd name="connsiteY23" fmla="*/ 139443 h 233941"/>
              <a:gd name="connsiteX24" fmla="*/ 79185 w 251999"/>
              <a:gd name="connsiteY24" fmla="*/ 97969 h 233941"/>
              <a:gd name="connsiteX25" fmla="*/ 59257 w 251999"/>
              <a:gd name="connsiteY25" fmla="*/ 123890 h 233941"/>
              <a:gd name="connsiteX26" fmla="*/ 50257 w 251999"/>
              <a:gd name="connsiteY26" fmla="*/ 127130 h 233941"/>
              <a:gd name="connsiteX27" fmla="*/ 45757 w 251999"/>
              <a:gd name="connsiteY27" fmla="*/ 117410 h 233941"/>
              <a:gd name="connsiteX28" fmla="*/ 46400 w 251999"/>
              <a:gd name="connsiteY28" fmla="*/ 116114 h 233941"/>
              <a:gd name="connsiteX29" fmla="*/ 73400 w 251999"/>
              <a:gd name="connsiteY29" fmla="*/ 80472 h 233941"/>
              <a:gd name="connsiteX30" fmla="*/ 75971 w 251999"/>
              <a:gd name="connsiteY30" fmla="*/ 77231 h 233941"/>
              <a:gd name="connsiteX31" fmla="*/ 134471 w 251999"/>
              <a:gd name="connsiteY31" fmla="*/ 120650 h 233941"/>
              <a:gd name="connsiteX32" fmla="*/ 198114 w 251999"/>
              <a:gd name="connsiteY32" fmla="*/ 35757 h 233941"/>
              <a:gd name="connsiteX33" fmla="*/ 205828 w 251999"/>
              <a:gd name="connsiteY33" fmla="*/ 34461 h 233941"/>
              <a:gd name="connsiteX34" fmla="*/ 209685 w 251999"/>
              <a:gd name="connsiteY34" fmla="*/ 43533 h 233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51999" h="233941">
                <a:moveTo>
                  <a:pt x="222543" y="115"/>
                </a:moveTo>
                <a:lnTo>
                  <a:pt x="29043" y="115"/>
                </a:lnTo>
                <a:cubicBezTo>
                  <a:pt x="12971" y="115"/>
                  <a:pt x="114" y="13076"/>
                  <a:pt x="114" y="29277"/>
                </a:cubicBezTo>
                <a:lnTo>
                  <a:pt x="114" y="154996"/>
                </a:lnTo>
                <a:cubicBezTo>
                  <a:pt x="114" y="171197"/>
                  <a:pt x="12971" y="184157"/>
                  <a:pt x="29043" y="184157"/>
                </a:cubicBezTo>
                <a:lnTo>
                  <a:pt x="101686" y="184157"/>
                </a:lnTo>
                <a:lnTo>
                  <a:pt x="101686" y="219800"/>
                </a:lnTo>
                <a:lnTo>
                  <a:pt x="61828" y="219800"/>
                </a:lnTo>
                <a:cubicBezTo>
                  <a:pt x="57971" y="219800"/>
                  <a:pt x="54757" y="223040"/>
                  <a:pt x="54757" y="226928"/>
                </a:cubicBezTo>
                <a:cubicBezTo>
                  <a:pt x="54757" y="230816"/>
                  <a:pt x="57971" y="234057"/>
                  <a:pt x="61828" y="234057"/>
                </a:cubicBezTo>
                <a:lnTo>
                  <a:pt x="184614" y="234057"/>
                </a:lnTo>
                <a:cubicBezTo>
                  <a:pt x="188471" y="234057"/>
                  <a:pt x="191685" y="230816"/>
                  <a:pt x="191685" y="226928"/>
                </a:cubicBezTo>
                <a:cubicBezTo>
                  <a:pt x="191685" y="223040"/>
                  <a:pt x="188471" y="219800"/>
                  <a:pt x="184614" y="219800"/>
                </a:cubicBezTo>
                <a:lnTo>
                  <a:pt x="145400" y="219800"/>
                </a:lnTo>
                <a:lnTo>
                  <a:pt x="145400" y="184157"/>
                </a:lnTo>
                <a:lnTo>
                  <a:pt x="223185" y="184157"/>
                </a:lnTo>
                <a:cubicBezTo>
                  <a:pt x="239257" y="184157"/>
                  <a:pt x="252114" y="171197"/>
                  <a:pt x="252114" y="154996"/>
                </a:cubicBezTo>
                <a:lnTo>
                  <a:pt x="252114" y="29277"/>
                </a:lnTo>
                <a:cubicBezTo>
                  <a:pt x="251471" y="13724"/>
                  <a:pt x="238614" y="115"/>
                  <a:pt x="222543" y="115"/>
                </a:cubicBezTo>
                <a:moveTo>
                  <a:pt x="209685" y="43533"/>
                </a:moveTo>
                <a:cubicBezTo>
                  <a:pt x="209685" y="43533"/>
                  <a:pt x="209685" y="44181"/>
                  <a:pt x="209685" y="43533"/>
                </a:cubicBezTo>
                <a:lnTo>
                  <a:pt x="209685" y="44181"/>
                </a:lnTo>
                <a:lnTo>
                  <a:pt x="137686" y="140739"/>
                </a:lnTo>
                <a:lnTo>
                  <a:pt x="135757" y="139443"/>
                </a:lnTo>
                <a:lnTo>
                  <a:pt x="79185" y="97969"/>
                </a:lnTo>
                <a:lnTo>
                  <a:pt x="59257" y="123890"/>
                </a:lnTo>
                <a:cubicBezTo>
                  <a:pt x="57328" y="127130"/>
                  <a:pt x="53471" y="128427"/>
                  <a:pt x="50257" y="127130"/>
                </a:cubicBezTo>
                <a:cubicBezTo>
                  <a:pt x="46400" y="125834"/>
                  <a:pt x="44471" y="121298"/>
                  <a:pt x="45757" y="117410"/>
                </a:cubicBezTo>
                <a:cubicBezTo>
                  <a:pt x="45757" y="116762"/>
                  <a:pt x="45757" y="116762"/>
                  <a:pt x="46400" y="116114"/>
                </a:cubicBezTo>
                <a:lnTo>
                  <a:pt x="73400" y="80472"/>
                </a:lnTo>
                <a:lnTo>
                  <a:pt x="75971" y="77231"/>
                </a:lnTo>
                <a:lnTo>
                  <a:pt x="134471" y="120650"/>
                </a:lnTo>
                <a:lnTo>
                  <a:pt x="198114" y="35757"/>
                </a:lnTo>
                <a:cubicBezTo>
                  <a:pt x="200043" y="33813"/>
                  <a:pt x="203257" y="33165"/>
                  <a:pt x="205828" y="34461"/>
                </a:cubicBezTo>
                <a:cubicBezTo>
                  <a:pt x="209685" y="35757"/>
                  <a:pt x="211614" y="39645"/>
                  <a:pt x="209685" y="43533"/>
                </a:cubicBezTo>
              </a:path>
            </a:pathLst>
          </a:custGeom>
          <a:solidFill>
            <a:schemeClr val="accent2"/>
          </a:solidFill>
          <a:ln w="8849" cap="flat">
            <a:noFill/>
            <a:prstDash val="solid"/>
            <a:miter/>
          </a:ln>
        </p:spPr>
        <p:txBody>
          <a:bodyPr rtlCol="0" anchor="ctr"/>
          <a:p>
            <a:endParaRPr lang="zh-CN" altLang="en-US" sz="1530">
              <a:solidFill>
                <a:schemeClr val="tx1"/>
              </a:solidFill>
            </a:endParaRPr>
          </a:p>
        </p:txBody>
      </p:sp>
      <p:sp>
        <p:nvSpPr>
          <p:cNvPr id="63" name="图片 29" descr="343439383331313b343532303032303bb8f6c8cbd0c5cfa2"/>
          <p:cNvSpPr/>
          <p:nvPr>
            <p:custDataLst>
              <p:tags r:id="rId19"/>
            </p:custDataLst>
          </p:nvPr>
        </p:nvSpPr>
        <p:spPr>
          <a:xfrm>
            <a:off x="1188167" y="2524256"/>
            <a:ext cx="182940" cy="183013"/>
          </a:xfrm>
          <a:custGeom>
            <a:avLst/>
            <a:gdLst>
              <a:gd name="connsiteX0" fmla="*/ 228854 w 251898"/>
              <a:gd name="connsiteY0" fmla="*/ 114 h 251999"/>
              <a:gd name="connsiteX1" fmla="*/ 184163 w 251898"/>
              <a:gd name="connsiteY1" fmla="*/ 114 h 251999"/>
              <a:gd name="connsiteX2" fmla="*/ 182944 w 251898"/>
              <a:gd name="connsiteY2" fmla="*/ 114 h 251999"/>
              <a:gd name="connsiteX3" fmla="*/ 39524 w 251898"/>
              <a:gd name="connsiteY3" fmla="*/ 521 h 251999"/>
              <a:gd name="connsiteX4" fmla="*/ 16772 w 251898"/>
              <a:gd name="connsiteY4" fmla="*/ 23319 h 251999"/>
              <a:gd name="connsiteX5" fmla="*/ 16772 w 251898"/>
              <a:gd name="connsiteY5" fmla="*/ 57516 h 251999"/>
              <a:gd name="connsiteX6" fmla="*/ 42774 w 251898"/>
              <a:gd name="connsiteY6" fmla="*/ 57516 h 251999"/>
              <a:gd name="connsiteX7" fmla="*/ 51306 w 251898"/>
              <a:gd name="connsiteY7" fmla="*/ 66066 h 251999"/>
              <a:gd name="connsiteX8" fmla="*/ 51306 w 251898"/>
              <a:gd name="connsiteY8" fmla="*/ 71765 h 251999"/>
              <a:gd name="connsiteX9" fmla="*/ 42774 w 251898"/>
              <a:gd name="connsiteY9" fmla="*/ 80314 h 251999"/>
              <a:gd name="connsiteX10" fmla="*/ 39930 w 251898"/>
              <a:gd name="connsiteY10" fmla="*/ 80314 h 251999"/>
              <a:gd name="connsiteX11" fmla="*/ 39930 w 251898"/>
              <a:gd name="connsiteY11" fmla="*/ 77465 h 251999"/>
              <a:gd name="connsiteX12" fmla="*/ 31398 w 251898"/>
              <a:gd name="connsiteY12" fmla="*/ 68915 h 251999"/>
              <a:gd name="connsiteX13" fmla="*/ 7833 w 251898"/>
              <a:gd name="connsiteY13" fmla="*/ 68915 h 251999"/>
              <a:gd name="connsiteX14" fmla="*/ 520 w 251898"/>
              <a:gd name="connsiteY14" fmla="*/ 74615 h 251999"/>
              <a:gd name="connsiteX15" fmla="*/ 114 w 251898"/>
              <a:gd name="connsiteY15" fmla="*/ 77465 h 251999"/>
              <a:gd name="connsiteX16" fmla="*/ 114 w 251898"/>
              <a:gd name="connsiteY16" fmla="*/ 83164 h 251999"/>
              <a:gd name="connsiteX17" fmla="*/ 8646 w 251898"/>
              <a:gd name="connsiteY17" fmla="*/ 91713 h 251999"/>
              <a:gd name="connsiteX18" fmla="*/ 17178 w 251898"/>
              <a:gd name="connsiteY18" fmla="*/ 91713 h 251999"/>
              <a:gd name="connsiteX19" fmla="*/ 17178 w 251898"/>
              <a:gd name="connsiteY19" fmla="*/ 154815 h 251999"/>
              <a:gd name="connsiteX20" fmla="*/ 43181 w 251898"/>
              <a:gd name="connsiteY20" fmla="*/ 154815 h 251999"/>
              <a:gd name="connsiteX21" fmla="*/ 51713 w 251898"/>
              <a:gd name="connsiteY21" fmla="*/ 163365 h 251999"/>
              <a:gd name="connsiteX22" fmla="*/ 51713 w 251898"/>
              <a:gd name="connsiteY22" fmla="*/ 169064 h 251999"/>
              <a:gd name="connsiteX23" fmla="*/ 43181 w 251898"/>
              <a:gd name="connsiteY23" fmla="*/ 177613 h 251999"/>
              <a:gd name="connsiteX24" fmla="*/ 40337 w 251898"/>
              <a:gd name="connsiteY24" fmla="*/ 177613 h 251999"/>
              <a:gd name="connsiteX25" fmla="*/ 40337 w 251898"/>
              <a:gd name="connsiteY25" fmla="*/ 175171 h 251999"/>
              <a:gd name="connsiteX26" fmla="*/ 31804 w 251898"/>
              <a:gd name="connsiteY26" fmla="*/ 166621 h 251999"/>
              <a:gd name="connsiteX27" fmla="*/ 8240 w 251898"/>
              <a:gd name="connsiteY27" fmla="*/ 166621 h 251999"/>
              <a:gd name="connsiteX28" fmla="*/ 927 w 251898"/>
              <a:gd name="connsiteY28" fmla="*/ 172321 h 251999"/>
              <a:gd name="connsiteX29" fmla="*/ 520 w 251898"/>
              <a:gd name="connsiteY29" fmla="*/ 175171 h 251999"/>
              <a:gd name="connsiteX30" fmla="*/ 520 w 251898"/>
              <a:gd name="connsiteY30" fmla="*/ 180870 h 251999"/>
              <a:gd name="connsiteX31" fmla="*/ 9052 w 251898"/>
              <a:gd name="connsiteY31" fmla="*/ 189420 h 251999"/>
              <a:gd name="connsiteX32" fmla="*/ 17584 w 251898"/>
              <a:gd name="connsiteY32" fmla="*/ 189420 h 251999"/>
              <a:gd name="connsiteX33" fmla="*/ 17584 w 251898"/>
              <a:gd name="connsiteY33" fmla="*/ 229316 h 251999"/>
              <a:gd name="connsiteX34" fmla="*/ 40337 w 251898"/>
              <a:gd name="connsiteY34" fmla="*/ 252114 h 251999"/>
              <a:gd name="connsiteX35" fmla="*/ 229260 w 251898"/>
              <a:gd name="connsiteY35" fmla="*/ 252114 h 251999"/>
              <a:gd name="connsiteX36" fmla="*/ 252013 w 251898"/>
              <a:gd name="connsiteY36" fmla="*/ 229316 h 251999"/>
              <a:gd name="connsiteX37" fmla="*/ 252013 w 251898"/>
              <a:gd name="connsiteY37" fmla="*/ 22912 h 251999"/>
              <a:gd name="connsiteX38" fmla="*/ 228854 w 251898"/>
              <a:gd name="connsiteY38" fmla="*/ 114 h 251999"/>
              <a:gd name="connsiteX39" fmla="*/ 212197 w 251898"/>
              <a:gd name="connsiteY39" fmla="*/ 186569 h 251999"/>
              <a:gd name="connsiteX40" fmla="*/ 211791 w 251898"/>
              <a:gd name="connsiteY40" fmla="*/ 187791 h 251999"/>
              <a:gd name="connsiteX41" fmla="*/ 209353 w 251898"/>
              <a:gd name="connsiteY41" fmla="*/ 190641 h 251999"/>
              <a:gd name="connsiteX42" fmla="*/ 206915 w 251898"/>
              <a:gd name="connsiteY42" fmla="*/ 191862 h 251999"/>
              <a:gd name="connsiteX43" fmla="*/ 205290 w 251898"/>
              <a:gd name="connsiteY43" fmla="*/ 192269 h 251999"/>
              <a:gd name="connsiteX44" fmla="*/ 82591 w 251898"/>
              <a:gd name="connsiteY44" fmla="*/ 192269 h 251999"/>
              <a:gd name="connsiteX45" fmla="*/ 79747 w 251898"/>
              <a:gd name="connsiteY45" fmla="*/ 191048 h 251999"/>
              <a:gd name="connsiteX46" fmla="*/ 77715 w 251898"/>
              <a:gd name="connsiteY46" fmla="*/ 188198 h 251999"/>
              <a:gd name="connsiteX47" fmla="*/ 77309 w 251898"/>
              <a:gd name="connsiteY47" fmla="*/ 186976 h 251999"/>
              <a:gd name="connsiteX48" fmla="*/ 77309 w 251898"/>
              <a:gd name="connsiteY48" fmla="*/ 175578 h 251999"/>
              <a:gd name="connsiteX49" fmla="*/ 77309 w 251898"/>
              <a:gd name="connsiteY49" fmla="*/ 175171 h 251999"/>
              <a:gd name="connsiteX50" fmla="*/ 77715 w 251898"/>
              <a:gd name="connsiteY50" fmla="*/ 174763 h 251999"/>
              <a:gd name="connsiteX51" fmla="*/ 102093 w 251898"/>
              <a:gd name="connsiteY51" fmla="*/ 158072 h 251999"/>
              <a:gd name="connsiteX52" fmla="*/ 126063 w 251898"/>
              <a:gd name="connsiteY52" fmla="*/ 140567 h 251999"/>
              <a:gd name="connsiteX53" fmla="*/ 126063 w 251898"/>
              <a:gd name="connsiteY53" fmla="*/ 138124 h 251999"/>
              <a:gd name="connsiteX54" fmla="*/ 124845 w 251898"/>
              <a:gd name="connsiteY54" fmla="*/ 135274 h 251999"/>
              <a:gd name="connsiteX55" fmla="*/ 111844 w 251898"/>
              <a:gd name="connsiteY55" fmla="*/ 102298 h 251999"/>
              <a:gd name="connsiteX56" fmla="*/ 144752 w 251898"/>
              <a:gd name="connsiteY56" fmla="*/ 60773 h 251999"/>
              <a:gd name="connsiteX57" fmla="*/ 177662 w 251898"/>
              <a:gd name="connsiteY57" fmla="*/ 102298 h 251999"/>
              <a:gd name="connsiteX58" fmla="*/ 164661 w 251898"/>
              <a:gd name="connsiteY58" fmla="*/ 135274 h 251999"/>
              <a:gd name="connsiteX59" fmla="*/ 163442 w 251898"/>
              <a:gd name="connsiteY59" fmla="*/ 138124 h 251999"/>
              <a:gd name="connsiteX60" fmla="*/ 163442 w 251898"/>
              <a:gd name="connsiteY60" fmla="*/ 140567 h 251999"/>
              <a:gd name="connsiteX61" fmla="*/ 187413 w 251898"/>
              <a:gd name="connsiteY61" fmla="*/ 158072 h 251999"/>
              <a:gd name="connsiteX62" fmla="*/ 211791 w 251898"/>
              <a:gd name="connsiteY62" fmla="*/ 174763 h 251999"/>
              <a:gd name="connsiteX63" fmla="*/ 212197 w 251898"/>
              <a:gd name="connsiteY63" fmla="*/ 175171 h 251999"/>
              <a:gd name="connsiteX64" fmla="*/ 212197 w 251898"/>
              <a:gd name="connsiteY64" fmla="*/ 175578 h 251999"/>
              <a:gd name="connsiteX65" fmla="*/ 212197 w 251898"/>
              <a:gd name="connsiteY65" fmla="*/ 186569 h 251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251898" h="251999">
                <a:moveTo>
                  <a:pt x="228854" y="114"/>
                </a:moveTo>
                <a:lnTo>
                  <a:pt x="184163" y="114"/>
                </a:lnTo>
                <a:lnTo>
                  <a:pt x="182944" y="114"/>
                </a:lnTo>
                <a:lnTo>
                  <a:pt x="39524" y="521"/>
                </a:lnTo>
                <a:cubicBezTo>
                  <a:pt x="26929" y="521"/>
                  <a:pt x="16772" y="10699"/>
                  <a:pt x="16772" y="23319"/>
                </a:cubicBezTo>
                <a:lnTo>
                  <a:pt x="16772" y="57516"/>
                </a:lnTo>
                <a:lnTo>
                  <a:pt x="42774" y="57516"/>
                </a:lnTo>
                <a:cubicBezTo>
                  <a:pt x="47650" y="57516"/>
                  <a:pt x="51306" y="61180"/>
                  <a:pt x="51306" y="66066"/>
                </a:cubicBezTo>
                <a:lnTo>
                  <a:pt x="51306" y="71765"/>
                </a:lnTo>
                <a:cubicBezTo>
                  <a:pt x="51306" y="76650"/>
                  <a:pt x="47650" y="80314"/>
                  <a:pt x="42774" y="80314"/>
                </a:cubicBezTo>
                <a:lnTo>
                  <a:pt x="39930" y="80314"/>
                </a:lnTo>
                <a:lnTo>
                  <a:pt x="39930" y="77465"/>
                </a:lnTo>
                <a:cubicBezTo>
                  <a:pt x="39930" y="72579"/>
                  <a:pt x="36274" y="68915"/>
                  <a:pt x="31398" y="68915"/>
                </a:cubicBezTo>
                <a:lnTo>
                  <a:pt x="7833" y="68915"/>
                </a:lnTo>
                <a:cubicBezTo>
                  <a:pt x="4583" y="69322"/>
                  <a:pt x="1739" y="71358"/>
                  <a:pt x="520" y="74615"/>
                </a:cubicBezTo>
                <a:cubicBezTo>
                  <a:pt x="114" y="75429"/>
                  <a:pt x="114" y="76650"/>
                  <a:pt x="114" y="77465"/>
                </a:cubicBezTo>
                <a:lnTo>
                  <a:pt x="114" y="83164"/>
                </a:lnTo>
                <a:cubicBezTo>
                  <a:pt x="114" y="88049"/>
                  <a:pt x="3771" y="91713"/>
                  <a:pt x="8646" y="91713"/>
                </a:cubicBezTo>
                <a:lnTo>
                  <a:pt x="17178" y="91713"/>
                </a:lnTo>
                <a:lnTo>
                  <a:pt x="17178" y="154815"/>
                </a:lnTo>
                <a:lnTo>
                  <a:pt x="43181" y="154815"/>
                </a:lnTo>
                <a:cubicBezTo>
                  <a:pt x="48056" y="154815"/>
                  <a:pt x="51713" y="158479"/>
                  <a:pt x="51713" y="163365"/>
                </a:cubicBezTo>
                <a:lnTo>
                  <a:pt x="51713" y="169064"/>
                </a:lnTo>
                <a:cubicBezTo>
                  <a:pt x="51713" y="173949"/>
                  <a:pt x="48056" y="177613"/>
                  <a:pt x="43181" y="177613"/>
                </a:cubicBezTo>
                <a:lnTo>
                  <a:pt x="40337" y="177613"/>
                </a:lnTo>
                <a:lnTo>
                  <a:pt x="40337" y="175171"/>
                </a:lnTo>
                <a:cubicBezTo>
                  <a:pt x="40337" y="170286"/>
                  <a:pt x="36680" y="166621"/>
                  <a:pt x="31804" y="166621"/>
                </a:cubicBezTo>
                <a:lnTo>
                  <a:pt x="8240" y="166621"/>
                </a:lnTo>
                <a:cubicBezTo>
                  <a:pt x="4989" y="167028"/>
                  <a:pt x="2145" y="169064"/>
                  <a:pt x="927" y="172321"/>
                </a:cubicBezTo>
                <a:cubicBezTo>
                  <a:pt x="520" y="173135"/>
                  <a:pt x="520" y="174356"/>
                  <a:pt x="520" y="175171"/>
                </a:cubicBezTo>
                <a:lnTo>
                  <a:pt x="520" y="180870"/>
                </a:lnTo>
                <a:cubicBezTo>
                  <a:pt x="520" y="185755"/>
                  <a:pt x="4177" y="189420"/>
                  <a:pt x="9052" y="189420"/>
                </a:cubicBezTo>
                <a:lnTo>
                  <a:pt x="17584" y="189420"/>
                </a:lnTo>
                <a:lnTo>
                  <a:pt x="17584" y="229316"/>
                </a:lnTo>
                <a:cubicBezTo>
                  <a:pt x="17584" y="241937"/>
                  <a:pt x="27742" y="252114"/>
                  <a:pt x="40337" y="252114"/>
                </a:cubicBezTo>
                <a:lnTo>
                  <a:pt x="229260" y="252114"/>
                </a:lnTo>
                <a:cubicBezTo>
                  <a:pt x="241855" y="252114"/>
                  <a:pt x="252013" y="241937"/>
                  <a:pt x="252013" y="229316"/>
                </a:cubicBezTo>
                <a:lnTo>
                  <a:pt x="252013" y="22912"/>
                </a:lnTo>
                <a:cubicBezTo>
                  <a:pt x="251607" y="10292"/>
                  <a:pt x="241449" y="114"/>
                  <a:pt x="228854" y="114"/>
                </a:cubicBezTo>
                <a:moveTo>
                  <a:pt x="212197" y="186569"/>
                </a:moveTo>
                <a:cubicBezTo>
                  <a:pt x="212197" y="186569"/>
                  <a:pt x="211791" y="187384"/>
                  <a:pt x="211791" y="187791"/>
                </a:cubicBezTo>
                <a:cubicBezTo>
                  <a:pt x="211384" y="188605"/>
                  <a:pt x="210165" y="189827"/>
                  <a:pt x="209353" y="190641"/>
                </a:cubicBezTo>
                <a:lnTo>
                  <a:pt x="206915" y="191862"/>
                </a:lnTo>
                <a:lnTo>
                  <a:pt x="205290" y="192269"/>
                </a:lnTo>
                <a:lnTo>
                  <a:pt x="82591" y="192269"/>
                </a:lnTo>
                <a:cubicBezTo>
                  <a:pt x="81778" y="191862"/>
                  <a:pt x="80559" y="191455"/>
                  <a:pt x="79747" y="191048"/>
                </a:cubicBezTo>
                <a:cubicBezTo>
                  <a:pt x="78934" y="190641"/>
                  <a:pt x="78121" y="189420"/>
                  <a:pt x="77715" y="188198"/>
                </a:cubicBezTo>
                <a:cubicBezTo>
                  <a:pt x="77715" y="187791"/>
                  <a:pt x="77309" y="186976"/>
                  <a:pt x="77309" y="186976"/>
                </a:cubicBezTo>
                <a:cubicBezTo>
                  <a:pt x="76903" y="186569"/>
                  <a:pt x="75684" y="181278"/>
                  <a:pt x="77309" y="175578"/>
                </a:cubicBezTo>
                <a:lnTo>
                  <a:pt x="77309" y="175171"/>
                </a:lnTo>
                <a:lnTo>
                  <a:pt x="77715" y="174763"/>
                </a:lnTo>
                <a:cubicBezTo>
                  <a:pt x="81778" y="169472"/>
                  <a:pt x="91529" y="163772"/>
                  <a:pt x="102093" y="158072"/>
                </a:cubicBezTo>
                <a:cubicBezTo>
                  <a:pt x="111844" y="152780"/>
                  <a:pt x="126063" y="144637"/>
                  <a:pt x="126063" y="140567"/>
                </a:cubicBezTo>
                <a:lnTo>
                  <a:pt x="126063" y="138124"/>
                </a:lnTo>
                <a:cubicBezTo>
                  <a:pt x="126063" y="136902"/>
                  <a:pt x="125657" y="136088"/>
                  <a:pt x="124845" y="135274"/>
                </a:cubicBezTo>
                <a:cubicBezTo>
                  <a:pt x="116312" y="126724"/>
                  <a:pt x="111844" y="114918"/>
                  <a:pt x="111844" y="102298"/>
                </a:cubicBezTo>
                <a:cubicBezTo>
                  <a:pt x="111844" y="81943"/>
                  <a:pt x="115906" y="60773"/>
                  <a:pt x="144752" y="60773"/>
                </a:cubicBezTo>
                <a:cubicBezTo>
                  <a:pt x="173599" y="60773"/>
                  <a:pt x="177662" y="81536"/>
                  <a:pt x="177662" y="102298"/>
                </a:cubicBezTo>
                <a:cubicBezTo>
                  <a:pt x="177662" y="114918"/>
                  <a:pt x="173193" y="126724"/>
                  <a:pt x="164661" y="135274"/>
                </a:cubicBezTo>
                <a:cubicBezTo>
                  <a:pt x="163848" y="136088"/>
                  <a:pt x="163442" y="136902"/>
                  <a:pt x="163442" y="138124"/>
                </a:cubicBezTo>
                <a:lnTo>
                  <a:pt x="163442" y="140567"/>
                </a:lnTo>
                <a:cubicBezTo>
                  <a:pt x="163442" y="144637"/>
                  <a:pt x="178068" y="152780"/>
                  <a:pt x="187413" y="158072"/>
                </a:cubicBezTo>
                <a:cubicBezTo>
                  <a:pt x="197976" y="163772"/>
                  <a:pt x="207727" y="169472"/>
                  <a:pt x="211791" y="174763"/>
                </a:cubicBezTo>
                <a:lnTo>
                  <a:pt x="212197" y="175171"/>
                </a:lnTo>
                <a:lnTo>
                  <a:pt x="212197" y="175578"/>
                </a:lnTo>
                <a:cubicBezTo>
                  <a:pt x="214228" y="180870"/>
                  <a:pt x="212603" y="186162"/>
                  <a:pt x="212197" y="186569"/>
                </a:cubicBezTo>
              </a:path>
            </a:pathLst>
          </a:custGeom>
          <a:solidFill>
            <a:schemeClr val="accent1"/>
          </a:solidFill>
          <a:ln w="8847" cap="flat">
            <a:noFill/>
            <a:prstDash val="solid"/>
            <a:miter/>
          </a:ln>
        </p:spPr>
        <p:txBody>
          <a:bodyPr rtlCol="0" anchor="ctr"/>
          <a:p>
            <a:endParaRPr lang="zh-CN" altLang="en-US" sz="1530">
              <a:solidFill>
                <a:schemeClr val="tx1"/>
              </a:solidFill>
            </a:endParaRPr>
          </a:p>
        </p:txBody>
      </p:sp>
      <p:sp>
        <p:nvSpPr>
          <p:cNvPr id="64" name="图片 87" descr="343439383331313b343532303032343bb7a2b2bcb9dcc0ed"/>
          <p:cNvSpPr/>
          <p:nvPr>
            <p:custDataLst>
              <p:tags r:id="rId20"/>
            </p:custDataLst>
          </p:nvPr>
        </p:nvSpPr>
        <p:spPr>
          <a:xfrm>
            <a:off x="7116458" y="2553771"/>
            <a:ext cx="183013" cy="124188"/>
          </a:xfrm>
          <a:custGeom>
            <a:avLst/>
            <a:gdLst>
              <a:gd name="connsiteX0" fmla="*/ 212625 w 251999"/>
              <a:gd name="connsiteY0" fmla="*/ 75294 h 171000"/>
              <a:gd name="connsiteX1" fmla="*/ 158384 w 251999"/>
              <a:gd name="connsiteY1" fmla="*/ 529 h 171000"/>
              <a:gd name="connsiteX2" fmla="*/ 92386 w 251999"/>
              <a:gd name="connsiteY2" fmla="*/ 44123 h 171000"/>
              <a:gd name="connsiteX3" fmla="*/ 56519 w 251999"/>
              <a:gd name="connsiteY3" fmla="*/ 41380 h 171000"/>
              <a:gd name="connsiteX4" fmla="*/ 41246 w 251999"/>
              <a:gd name="connsiteY4" fmla="*/ 75150 h 171000"/>
              <a:gd name="connsiteX5" fmla="*/ 114 w 251999"/>
              <a:gd name="connsiteY5" fmla="*/ 127054 h 171000"/>
              <a:gd name="connsiteX6" fmla="*/ 44762 w 251999"/>
              <a:gd name="connsiteY6" fmla="*/ 171119 h 171000"/>
              <a:gd name="connsiteX7" fmla="*/ 113609 w 251999"/>
              <a:gd name="connsiteY7" fmla="*/ 171119 h 171000"/>
              <a:gd name="connsiteX8" fmla="*/ 113609 w 251999"/>
              <a:gd name="connsiteY8" fmla="*/ 125519 h 171000"/>
              <a:gd name="connsiteX9" fmla="*/ 91971 w 251999"/>
              <a:gd name="connsiteY9" fmla="*/ 125519 h 171000"/>
              <a:gd name="connsiteX10" fmla="*/ 128360 w 251999"/>
              <a:gd name="connsiteY10" fmla="*/ 84647 h 171000"/>
              <a:gd name="connsiteX11" fmla="*/ 164749 w 251999"/>
              <a:gd name="connsiteY11" fmla="*/ 125519 h 171000"/>
              <a:gd name="connsiteX12" fmla="*/ 143110 w 251999"/>
              <a:gd name="connsiteY12" fmla="*/ 125519 h 171000"/>
              <a:gd name="connsiteX13" fmla="*/ 143110 w 251999"/>
              <a:gd name="connsiteY13" fmla="*/ 171119 h 171000"/>
              <a:gd name="connsiteX14" fmla="*/ 205592 w 251999"/>
              <a:gd name="connsiteY14" fmla="*/ 171119 h 171000"/>
              <a:gd name="connsiteX15" fmla="*/ 251989 w 251999"/>
              <a:gd name="connsiteY15" fmla="*/ 129653 h 171000"/>
              <a:gd name="connsiteX16" fmla="*/ 212625 w 251999"/>
              <a:gd name="connsiteY16" fmla="*/ 75294 h 17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1999" h="171000">
                <a:moveTo>
                  <a:pt x="212625" y="75294"/>
                </a:moveTo>
                <a:cubicBezTo>
                  <a:pt x="212625" y="75294"/>
                  <a:pt x="217367" y="8204"/>
                  <a:pt x="158384" y="529"/>
                </a:cubicBezTo>
                <a:cubicBezTo>
                  <a:pt x="107785" y="-4833"/>
                  <a:pt x="92386" y="44123"/>
                  <a:pt x="92386" y="44123"/>
                </a:cubicBezTo>
                <a:cubicBezTo>
                  <a:pt x="92386" y="44123"/>
                  <a:pt x="77076" y="28773"/>
                  <a:pt x="56519" y="41380"/>
                </a:cubicBezTo>
                <a:cubicBezTo>
                  <a:pt x="37982" y="53190"/>
                  <a:pt x="41246" y="75150"/>
                  <a:pt x="41246" y="75150"/>
                </a:cubicBezTo>
                <a:cubicBezTo>
                  <a:pt x="41246" y="75150"/>
                  <a:pt x="114" y="83296"/>
                  <a:pt x="114" y="127054"/>
                </a:cubicBezTo>
                <a:cubicBezTo>
                  <a:pt x="1070" y="170648"/>
                  <a:pt x="44762" y="171119"/>
                  <a:pt x="44762" y="171119"/>
                </a:cubicBezTo>
                <a:lnTo>
                  <a:pt x="113609" y="171119"/>
                </a:lnTo>
                <a:lnTo>
                  <a:pt x="113609" y="125519"/>
                </a:lnTo>
                <a:lnTo>
                  <a:pt x="91971" y="125519"/>
                </a:lnTo>
                <a:lnTo>
                  <a:pt x="128360" y="84647"/>
                </a:lnTo>
                <a:lnTo>
                  <a:pt x="164749" y="125519"/>
                </a:lnTo>
                <a:lnTo>
                  <a:pt x="143110" y="125519"/>
                </a:lnTo>
                <a:lnTo>
                  <a:pt x="143110" y="171119"/>
                </a:lnTo>
                <a:lnTo>
                  <a:pt x="205592" y="171119"/>
                </a:lnTo>
                <a:cubicBezTo>
                  <a:pt x="205592" y="171119"/>
                  <a:pt x="246309" y="171119"/>
                  <a:pt x="251989" y="129653"/>
                </a:cubicBezTo>
                <a:cubicBezTo>
                  <a:pt x="254693" y="84217"/>
                  <a:pt x="212625" y="75294"/>
                  <a:pt x="212625" y="75294"/>
                </a:cubicBezTo>
                <a:close/>
              </a:path>
            </a:pathLst>
          </a:custGeom>
          <a:solidFill>
            <a:schemeClr val="accent2"/>
          </a:solidFill>
          <a:ln w="8841" cap="flat">
            <a:noFill/>
            <a:prstDash val="solid"/>
            <a:miter/>
          </a:ln>
        </p:spPr>
        <p:txBody>
          <a:bodyPr rtlCol="0" anchor="ctr"/>
          <a:p>
            <a:endParaRPr lang="zh-CN" altLang="en-US" sz="1530">
              <a:solidFill>
                <a:schemeClr val="tx1"/>
              </a:solidFill>
            </a:endParaRPr>
          </a:p>
        </p:txBody>
      </p:sp>
    </p:spTree>
    <p:custDataLst>
      <p:tags r:id="rId21"/>
    </p:custData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242" name="TextBox 53"/>
          <p:cNvSpPr txBox="1"/>
          <p:nvPr/>
        </p:nvSpPr>
        <p:spPr>
          <a:xfrm>
            <a:off x="755333" y="260350"/>
            <a:ext cx="2697480" cy="521970"/>
          </a:xfrm>
          <a:prstGeom prst="rect">
            <a:avLst/>
          </a:prstGeom>
          <a:noFill/>
          <a:ln w="9525">
            <a:noFill/>
          </a:ln>
        </p:spPr>
        <p:txBody>
          <a:bodyPr wrap="none">
            <a:spAutoFit/>
          </a:bodyPr>
          <a:p>
            <a:pPr eaLnBrk="1" hangingPunct="1"/>
            <a:r>
              <a:rPr lang="en-US" altLang="zh-CN" sz="2800" dirty="0">
                <a:latin typeface="Verdana" panose="020B0604030504040204" pitchFamily="34" charset="0"/>
                <a:ea typeface="微软雅黑" panose="020B0503020204020204" pitchFamily="34" charset="-122"/>
              </a:rPr>
              <a:t>JMI</a:t>
            </a:r>
            <a:r>
              <a:rPr lang="zh-CN" altLang="en-US" sz="2800" dirty="0">
                <a:latin typeface="Verdana" panose="020B0604030504040204" pitchFamily="34" charset="0"/>
                <a:ea typeface="微软雅黑" panose="020B0503020204020204" pitchFamily="34" charset="-122"/>
              </a:rPr>
              <a:t>的实施策略</a:t>
            </a:r>
            <a:r>
              <a:rPr lang="en-US" altLang="zh-CN" sz="2800" dirty="0">
                <a:latin typeface="Verdana" panose="020B0604030504040204" pitchFamily="34" charset="0"/>
                <a:ea typeface="微软雅黑" panose="020B0503020204020204" pitchFamily="34" charset="-122"/>
              </a:rPr>
              <a:t> </a:t>
            </a:r>
            <a:endParaRPr lang="en-US" altLang="zh-CN" sz="2800" dirty="0">
              <a:latin typeface="Verdana" panose="020B0604030504040204" pitchFamily="34" charset="0"/>
              <a:ea typeface="微软雅黑" panose="020B0503020204020204" pitchFamily="34" charset="-122"/>
            </a:endParaRPr>
          </a:p>
        </p:txBody>
      </p:sp>
      <p:sp>
        <p:nvSpPr>
          <p:cNvPr id="2" name="文本框 1"/>
          <p:cNvSpPr txBox="1"/>
          <p:nvPr/>
        </p:nvSpPr>
        <p:spPr>
          <a:xfrm>
            <a:off x="251460" y="1988820"/>
            <a:ext cx="4060190" cy="2673985"/>
          </a:xfrm>
          <a:prstGeom prst="rect">
            <a:avLst/>
          </a:prstGeom>
        </p:spPr>
        <p:txBody>
          <a:bodyPr wrap="square">
            <a:spAutoFit/>
          </a:bodyPr>
          <a:p>
            <a:pPr marL="0" indent="266700" algn="l" defTabSz="266700">
              <a:lnSpc>
                <a:spcPct val="210000"/>
              </a:lnSpc>
              <a:spcAft>
                <a:spcPct val="0"/>
              </a:spcAft>
            </a:pPr>
            <a:r>
              <a:rPr lang="en-US" altLang="zh-CN" sz="2000">
                <a:latin typeface="宋体" panose="02010600030101010101" pitchFamily="2" charset="-122"/>
                <a:ea typeface="宋体" panose="02010600030101010101" pitchFamily="2" charset="-122"/>
              </a:rPr>
              <a:t>1.</a:t>
            </a:r>
            <a:r>
              <a:rPr lang="zh-CN" altLang="en-US" sz="2000">
                <a:latin typeface="宋体" panose="02010600030101010101" pitchFamily="2" charset="-122"/>
                <a:ea typeface="宋体" panose="02010600030101010101" pitchFamily="2" charset="-122"/>
              </a:rPr>
              <a:t>建立供需协调管理机制</a:t>
            </a:r>
            <a:endParaRPr lang="zh-CN" altLang="en-US" sz="2000">
              <a:latin typeface="宋体" panose="02010600030101010101" pitchFamily="2" charset="-122"/>
              <a:ea typeface="宋体" panose="02010600030101010101" pitchFamily="2" charset="-122"/>
            </a:endParaRPr>
          </a:p>
          <a:p>
            <a:pPr marL="0" indent="266700" algn="l" defTabSz="266700">
              <a:lnSpc>
                <a:spcPct val="210000"/>
              </a:lnSpc>
              <a:spcAft>
                <a:spcPct val="0"/>
              </a:spcAft>
            </a:pPr>
            <a:r>
              <a:rPr lang="zh-CN" altLang="en-US" sz="2000">
                <a:latin typeface="宋体" panose="02010600030101010101" pitchFamily="2" charset="-122"/>
                <a:ea typeface="宋体" panose="02010600030101010101" pitchFamily="2" charset="-122"/>
              </a:rPr>
              <a:t>2.发挥两种资源计划系统的作用</a:t>
            </a:r>
            <a:endParaRPr lang="zh-CN" altLang="en-US" sz="2000">
              <a:latin typeface="宋体" panose="02010600030101010101" pitchFamily="2" charset="-122"/>
              <a:ea typeface="宋体" panose="02010600030101010101" pitchFamily="2" charset="-122"/>
            </a:endParaRPr>
          </a:p>
          <a:p>
            <a:pPr marL="0" indent="266700" algn="l" defTabSz="266700">
              <a:lnSpc>
                <a:spcPct val="210000"/>
              </a:lnSpc>
              <a:spcAft>
                <a:spcPct val="0"/>
              </a:spcAft>
            </a:pPr>
            <a:r>
              <a:rPr lang="zh-CN" altLang="en-US" sz="2000">
                <a:latin typeface="宋体" panose="02010600030101010101" pitchFamily="2" charset="-122"/>
                <a:ea typeface="宋体" panose="02010600030101010101" pitchFamily="2" charset="-122"/>
              </a:rPr>
              <a:t>3.建立快速响应系统</a:t>
            </a:r>
            <a:endParaRPr lang="zh-CN" altLang="en-US" sz="2000">
              <a:latin typeface="宋体" panose="02010600030101010101" pitchFamily="2" charset="-122"/>
              <a:ea typeface="宋体" panose="02010600030101010101" pitchFamily="2" charset="-122"/>
            </a:endParaRPr>
          </a:p>
          <a:p>
            <a:pPr marL="0" indent="266700" algn="l" defTabSz="266700">
              <a:lnSpc>
                <a:spcPct val="210000"/>
              </a:lnSpc>
              <a:spcAft>
                <a:spcPct val="0"/>
              </a:spcAft>
            </a:pPr>
            <a:r>
              <a:rPr lang="zh-CN" altLang="en-US" sz="2000">
                <a:latin typeface="宋体" panose="02010600030101010101" pitchFamily="2" charset="-122"/>
                <a:ea typeface="宋体" panose="02010600030101010101" pitchFamily="2" charset="-122"/>
              </a:rPr>
              <a:t>4.发挥第三方物流系统的作用</a:t>
            </a:r>
            <a:endParaRPr lang="zh-CN" altLang="en-US" sz="2000">
              <a:latin typeface="宋体" panose="02010600030101010101" pitchFamily="2" charset="-122"/>
              <a:ea typeface="宋体" panose="02010600030101010101" pitchFamily="2" charset="-122"/>
            </a:endParaRPr>
          </a:p>
        </p:txBody>
      </p:sp>
      <p:pic>
        <p:nvPicPr>
          <p:cNvPr id="198" name="图片 198" descr="P216图 5-16 供应商与分销商的协调管理机制模型"/>
          <p:cNvPicPr>
            <a:picLocks noChangeAspect="1"/>
          </p:cNvPicPr>
          <p:nvPr/>
        </p:nvPicPr>
        <p:blipFill>
          <a:blip r:embed="rId1"/>
          <a:srcRect l="7703" r="40344"/>
          <a:stretch>
            <a:fillRect/>
          </a:stretch>
        </p:blipFill>
        <p:spPr>
          <a:xfrm>
            <a:off x="4384040" y="1052830"/>
            <a:ext cx="4380230" cy="5782945"/>
          </a:xfrm>
          <a:prstGeom prst="rect">
            <a:avLst/>
          </a:prstGeom>
        </p:spPr>
      </p:pic>
    </p:spTree>
    <p:custDataLst>
      <p:tags r:id="rId2"/>
    </p:custData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3"/>
          <p:cNvSpPr>
            <a:spLocks noChangeArrowheads="1"/>
          </p:cNvSpPr>
          <p:nvPr/>
        </p:nvSpPr>
        <p:spPr bwMode="auto">
          <a:xfrm>
            <a:off x="4139248" y="2204403"/>
            <a:ext cx="4033838" cy="2506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供应链协同式库存管理</a:t>
            </a:r>
            <a:endParaRPr kumimoji="1" lang="en-US" altLang="zh-CN"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noProof="0" dirty="0">
                <a:ln>
                  <a:noFill/>
                </a:ln>
                <a:effectLst/>
                <a:uLnTx/>
                <a:uFillTx/>
                <a:latin typeface="幼圆" panose="02010509060101010101" pitchFamily="49" charset="-122"/>
                <a:ea typeface="幼圆" panose="02010509060101010101" pitchFamily="49" charset="-122"/>
                <a:sym typeface="+mn-ea"/>
              </a:rPr>
              <a:t>CPFR 的产生</a:t>
            </a:r>
            <a:endParaRPr kumimoji="1" lang="zh-CN" altLang="en-US" sz="2000" noProof="0" dirty="0">
              <a:ln>
                <a:noFill/>
              </a:ln>
              <a:effectLst/>
              <a:uLnTx/>
              <a:uFillTx/>
              <a:latin typeface="幼圆" panose="02010509060101010101" pitchFamily="49" charset="-122"/>
              <a:ea typeface="幼圆" panose="02010509060101010101" pitchFamily="49" charset="-122"/>
              <a:sym typeface="+mn-ea"/>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CPFR 的特点</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CPFR 的实施</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a:off x="3790950" y="1965325"/>
            <a:ext cx="0" cy="3024505"/>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467043" y="2741613"/>
            <a:ext cx="3240087" cy="796290"/>
          </a:xfrm>
          <a:prstGeom prst="rect">
            <a:avLst/>
          </a:prstGeom>
          <a:noFill/>
          <a:ln w="9525">
            <a:noFill/>
          </a:ln>
        </p:spPr>
        <p:txBody>
          <a:bodyPr>
            <a:spAutoFit/>
          </a:bodyPr>
          <a:p>
            <a:pPr algn="ctr">
              <a:lnSpc>
                <a:spcPts val="5500"/>
              </a:lnSpc>
              <a:buNone/>
            </a:pPr>
            <a:r>
              <a:rPr lang="zh-CN" altLang="en-US" sz="4400" dirty="0">
                <a:solidFill>
                  <a:srgbClr val="000000"/>
                </a:solidFill>
                <a:latin typeface="华文琥珀" panose="02010800040101010101" pitchFamily="2" charset="-122"/>
                <a:ea typeface="华文琥珀" panose="02010800040101010101" pitchFamily="2" charset="-122"/>
              </a:rPr>
              <a:t>任务</a:t>
            </a:r>
            <a:r>
              <a:rPr lang="zh-CN" altLang="en-US" sz="4400" dirty="0">
                <a:solidFill>
                  <a:srgbClr val="000000"/>
                </a:solidFill>
                <a:latin typeface="华文琥珀" panose="02010800040101010101" pitchFamily="2" charset="-122"/>
                <a:ea typeface="华文琥珀" panose="02010800040101010101" pitchFamily="2" charset="-122"/>
              </a:rPr>
              <a:t>四</a:t>
            </a:r>
            <a:endParaRPr lang="zh-CN" altLang="en-US" sz="4400" dirty="0">
              <a:solidFill>
                <a:srgbClr val="000000"/>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827405" y="332740"/>
            <a:ext cx="5080000" cy="521970"/>
          </a:xfrm>
          <a:prstGeom prst="rect">
            <a:avLst/>
          </a:prstGeom>
          <a:noFill/>
          <a:ln w="9525">
            <a:noFill/>
          </a:ln>
        </p:spPr>
        <p:txBody>
          <a:bodyPr>
            <a:spAutoFit/>
          </a:bodyPr>
          <a:p>
            <a:pPr marL="0" lvl="1" algn="l" eaLnBrk="1" hangingPunct="1">
              <a:buClrTx/>
              <a:buSzTx/>
              <a:buFontTx/>
            </a:pPr>
            <a:r>
              <a:rPr lang="zh-CN" sz="2800" dirty="0">
                <a:ea typeface="微软雅黑" panose="020B0503020204020204" pitchFamily="34" charset="-122"/>
                <a:sym typeface="+mn-ea"/>
              </a:rPr>
              <a:t>CPFR 的产生</a:t>
            </a:r>
            <a:endParaRPr lang="zh-CN" sz="2800" dirty="0">
              <a:ea typeface="微软雅黑" panose="020B0503020204020204" pitchFamily="34" charset="-122"/>
              <a:sym typeface="+mn-ea"/>
            </a:endParaRPr>
          </a:p>
        </p:txBody>
      </p:sp>
      <p:sp>
        <p:nvSpPr>
          <p:cNvPr id="101" name="文本框 100"/>
          <p:cNvSpPr txBox="1"/>
          <p:nvPr/>
        </p:nvSpPr>
        <p:spPr>
          <a:xfrm>
            <a:off x="899160" y="2229485"/>
            <a:ext cx="7530465" cy="2399665"/>
          </a:xfrm>
          <a:prstGeom prst="rect">
            <a:avLst/>
          </a:prstGeom>
          <a:noFill/>
          <a:ln w="9525">
            <a:noFill/>
          </a:ln>
        </p:spPr>
        <p:txBody>
          <a:bodyPr wrap="square">
            <a:spAutoFit/>
          </a:bodyPr>
          <a:p>
            <a:pPr marL="285750" indent="-285750">
              <a:lnSpc>
                <a:spcPct val="150000"/>
              </a:lnSpc>
              <a:buFont typeface="Wingdings" panose="05000000000000000000" charset="0"/>
              <a:buChar char="Ø"/>
            </a:pPr>
            <a:r>
              <a:rPr lang="zh-CN" sz="2000">
                <a:ea typeface="宋体" panose="02010600030101010101" pitchFamily="2" charset="-122"/>
              </a:rPr>
              <a:t>CPFR的起源可以追溯到沃尔玛所推动的Collaborative Forecast And Replenishment （CFAR）系统。CFAR利用互联网促使零售企业与生产企业进行合作，共同制定商品预测并在此基础上实施连续补货。在沃尔玛的推动下，基于信息共享的CFAR系统逐渐演变为CPFR。</a:t>
            </a:r>
            <a:endParaRPr lang="zh-CN" sz="2000">
              <a:ea typeface="宋体" panose="02010600030101010101" pitchFamily="2"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828040" y="260350"/>
            <a:ext cx="5080000" cy="521970"/>
          </a:xfrm>
          <a:prstGeom prst="rect">
            <a:avLst/>
          </a:prstGeom>
          <a:noFill/>
          <a:ln w="9525">
            <a:noFill/>
          </a:ln>
        </p:spPr>
        <p:txBody>
          <a:bodyPr>
            <a:spAutoFit/>
          </a:bodyPr>
          <a:p>
            <a:pPr marL="0" lvl="1" eaLnBrk="1" hangingPunct="1">
              <a:buClrTx/>
              <a:buSzTx/>
              <a:buFontTx/>
            </a:pPr>
            <a:r>
              <a:rPr lang="zh-CN" sz="2800" dirty="0">
                <a:ea typeface="微软雅黑" panose="020B0503020204020204" pitchFamily="34" charset="-122"/>
                <a:sym typeface="+mn-ea"/>
              </a:rPr>
              <a:t>CPFR的特点</a:t>
            </a:r>
            <a:endParaRPr lang="zh-CN" sz="2800" dirty="0">
              <a:ea typeface="微软雅黑" panose="020B0503020204020204" pitchFamily="34" charset="-122"/>
              <a:sym typeface="+mn-ea"/>
            </a:endParaRPr>
          </a:p>
        </p:txBody>
      </p:sp>
      <p:sp>
        <p:nvSpPr>
          <p:cNvPr id="4" name="文本框 3"/>
          <p:cNvSpPr txBox="1"/>
          <p:nvPr/>
        </p:nvSpPr>
        <p:spPr>
          <a:xfrm>
            <a:off x="2032000" y="4501197"/>
            <a:ext cx="5080000" cy="860425"/>
          </a:xfrm>
          <a:prstGeom prst="rect">
            <a:avLst/>
          </a:prstGeom>
        </p:spPr>
        <p:txBody>
          <a:bodyPr>
            <a:spAutoFit/>
          </a:bodyPr>
          <a:p>
            <a:endParaRPr lang="en-US" altLang="zh-CN" sz="2600"/>
          </a:p>
          <a:p>
            <a:pPr marL="0" indent="266700" algn="just" defTabSz="266700">
              <a:lnSpc>
                <a:spcPct val="150000"/>
              </a:lnSpc>
              <a:spcAft>
                <a:spcPct val="0"/>
              </a:spcAft>
            </a:pPr>
            <a:r>
              <a:rPr lang="en-US" altLang="zh-CN" sz="1600">
                <a:latin typeface="Calibri" panose="020F0502020204030204"/>
                <a:ea typeface="宋体" panose="02010600030101010101" pitchFamily="2" charset="-122"/>
              </a:rPr>
              <a:t> </a:t>
            </a:r>
            <a:endParaRPr lang="en-US" altLang="zh-CN" sz="1600">
              <a:latin typeface="Calibri" panose="020F0502020204030204"/>
              <a:ea typeface="宋体" panose="02010600030101010101" pitchFamily="2" charset="-122"/>
            </a:endParaRPr>
          </a:p>
        </p:txBody>
      </p:sp>
      <p:sp>
        <p:nvSpPr>
          <p:cNvPr id="43" name="对象2"/>
          <p:cNvSpPr/>
          <p:nvPr>
            <p:custDataLst>
              <p:tags r:id="rId2"/>
            </p:custDataLst>
          </p:nvPr>
        </p:nvSpPr>
        <p:spPr>
          <a:xfrm>
            <a:off x="4707523" y="3846568"/>
            <a:ext cx="2731869" cy="894419"/>
          </a:xfrm>
          <a:custGeom>
            <a:avLst/>
            <a:gdLst>
              <a:gd name="connsiteX0" fmla="*/ 2345 w 7584"/>
              <a:gd name="connsiteY0" fmla="*/ 20 h 2439"/>
              <a:gd name="connsiteX1" fmla="*/ 2273 w 7584"/>
              <a:gd name="connsiteY1" fmla="*/ 49 h 2439"/>
              <a:gd name="connsiteX2" fmla="*/ 2259 w 7584"/>
              <a:gd name="connsiteY2" fmla="*/ 63 h 2439"/>
              <a:gd name="connsiteX3" fmla="*/ 27 w 7584"/>
              <a:gd name="connsiteY3" fmla="*/ 2310 h 2439"/>
              <a:gd name="connsiteX4" fmla="*/ 84 w 7584"/>
              <a:gd name="connsiteY4" fmla="*/ 2439 h 2439"/>
              <a:gd name="connsiteX5" fmla="*/ 7474 w 7584"/>
              <a:gd name="connsiteY5" fmla="*/ 2422 h 2439"/>
              <a:gd name="connsiteX6" fmla="*/ 7565 w 7584"/>
              <a:gd name="connsiteY6" fmla="*/ 2404 h 2439"/>
              <a:gd name="connsiteX7" fmla="*/ 7584 w 7584"/>
              <a:gd name="connsiteY7" fmla="*/ 40 h 2439"/>
              <a:gd name="connsiteX8" fmla="*/ 7474 w 7584"/>
              <a:gd name="connsiteY8" fmla="*/ 3 h 2439"/>
              <a:gd name="connsiteX9" fmla="*/ 2345 w 7584"/>
              <a:gd name="connsiteY9" fmla="*/ 20 h 2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84" h="2439">
                <a:moveTo>
                  <a:pt x="2345" y="20"/>
                </a:moveTo>
                <a:cubicBezTo>
                  <a:pt x="2316" y="20"/>
                  <a:pt x="2288" y="34"/>
                  <a:pt x="2273" y="49"/>
                </a:cubicBezTo>
                <a:cubicBezTo>
                  <a:pt x="2273" y="49"/>
                  <a:pt x="2273" y="63"/>
                  <a:pt x="2259" y="63"/>
                </a:cubicBezTo>
                <a:lnTo>
                  <a:pt x="27" y="2310"/>
                </a:lnTo>
                <a:cubicBezTo>
                  <a:pt x="-31" y="2353"/>
                  <a:pt x="12" y="2439"/>
                  <a:pt x="84" y="2439"/>
                </a:cubicBezTo>
                <a:lnTo>
                  <a:pt x="7474" y="2422"/>
                </a:lnTo>
                <a:cubicBezTo>
                  <a:pt x="7518" y="2422"/>
                  <a:pt x="7565" y="2447"/>
                  <a:pt x="7565" y="2404"/>
                </a:cubicBezTo>
                <a:lnTo>
                  <a:pt x="7584" y="40"/>
                </a:lnTo>
                <a:cubicBezTo>
                  <a:pt x="7584" y="-17"/>
                  <a:pt x="7518" y="3"/>
                  <a:pt x="7474" y="3"/>
                </a:cubicBezTo>
                <a:lnTo>
                  <a:pt x="2345" y="20"/>
                </a:lnTo>
              </a:path>
            </a:pathLst>
          </a:custGeom>
          <a:noFill/>
          <a:ln w="12700">
            <a:gradFill>
              <a:gsLst>
                <a:gs pos="100000">
                  <a:schemeClr val="accent2">
                    <a:lumMod val="20000"/>
                    <a:lumOff val="80000"/>
                    <a:alpha val="0"/>
                  </a:schemeClr>
                </a:gs>
                <a:gs pos="2000">
                  <a:schemeClr val="accent2">
                    <a:alpha val="100000"/>
                  </a:schemeClr>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1092966" tIns="0" rIns="0" bIns="0" numCol="1" spcCol="0" rtlCol="0" fromWordArt="0" anchor="ctr" anchorCtr="0" forceAA="0" compatLnSpc="1">
            <a:noAutofit/>
          </a:bodyPr>
          <a:p>
            <a:pPr algn="l">
              <a:lnSpc>
                <a:spcPct val="150000"/>
              </a:lnSpc>
              <a:buClrTx/>
              <a:buSzTx/>
              <a:buFontTx/>
            </a:pPr>
            <a:r>
              <a:rPr lang="zh-CN" altLang="en-US" sz="2000" dirty="0">
                <a:solidFill>
                  <a:schemeClr val="tx1">
                    <a:lumMod val="85000"/>
                    <a:lumOff val="15000"/>
                  </a:schemeClr>
                </a:solidFill>
                <a:latin typeface="+mn-ea"/>
                <a:cs typeface="+mn-ea"/>
                <a:sym typeface="+mn-ea"/>
              </a:rPr>
              <a:t>补货</a:t>
            </a:r>
            <a:endParaRPr lang="zh-CN" altLang="en-US" sz="2000" dirty="0">
              <a:solidFill>
                <a:schemeClr val="tx1">
                  <a:lumMod val="85000"/>
                  <a:lumOff val="15000"/>
                </a:schemeClr>
              </a:solidFill>
              <a:latin typeface="+mn-ea"/>
              <a:cs typeface="+mn-ea"/>
              <a:sym typeface="+mn-ea"/>
            </a:endParaRPr>
          </a:p>
        </p:txBody>
      </p:sp>
      <p:sp>
        <p:nvSpPr>
          <p:cNvPr id="26" name="对象7"/>
          <p:cNvSpPr/>
          <p:nvPr>
            <p:custDataLst>
              <p:tags r:id="rId3"/>
            </p:custDataLst>
          </p:nvPr>
        </p:nvSpPr>
        <p:spPr>
          <a:xfrm>
            <a:off x="4697623" y="2540909"/>
            <a:ext cx="2741589" cy="890972"/>
          </a:xfrm>
          <a:custGeom>
            <a:avLst/>
            <a:gdLst>
              <a:gd name="connsiteX0" fmla="*/ 2345 w 7603"/>
              <a:gd name="connsiteY0" fmla="*/ 2419 h 2430"/>
              <a:gd name="connsiteX1" fmla="*/ 2273 w 7603"/>
              <a:gd name="connsiteY1" fmla="*/ 2390 h 2430"/>
              <a:gd name="connsiteX2" fmla="*/ 2259 w 7603"/>
              <a:gd name="connsiteY2" fmla="*/ 2376 h 2430"/>
              <a:gd name="connsiteX3" fmla="*/ 27 w 7603"/>
              <a:gd name="connsiteY3" fmla="*/ 130 h 2430"/>
              <a:gd name="connsiteX4" fmla="*/ 84 w 7603"/>
              <a:gd name="connsiteY4" fmla="*/ 0 h 2430"/>
              <a:gd name="connsiteX5" fmla="*/ 7457 w 7603"/>
              <a:gd name="connsiteY5" fmla="*/ 11 h 2430"/>
              <a:gd name="connsiteX6" fmla="*/ 7567 w 7603"/>
              <a:gd name="connsiteY6" fmla="*/ 85 h 2430"/>
              <a:gd name="connsiteX7" fmla="*/ 7603 w 7603"/>
              <a:gd name="connsiteY7" fmla="*/ 2338 h 2430"/>
              <a:gd name="connsiteX8" fmla="*/ 7512 w 7603"/>
              <a:gd name="connsiteY8" fmla="*/ 2430 h 2430"/>
              <a:gd name="connsiteX9" fmla="*/ 2345 w 7603"/>
              <a:gd name="connsiteY9" fmla="*/ 2419 h 2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3" h="2430">
                <a:moveTo>
                  <a:pt x="2345" y="2419"/>
                </a:moveTo>
                <a:cubicBezTo>
                  <a:pt x="2316" y="2419"/>
                  <a:pt x="2288" y="2405"/>
                  <a:pt x="2273" y="2390"/>
                </a:cubicBezTo>
                <a:cubicBezTo>
                  <a:pt x="2273" y="2390"/>
                  <a:pt x="2273" y="2376"/>
                  <a:pt x="2259" y="2376"/>
                </a:cubicBezTo>
                <a:lnTo>
                  <a:pt x="27" y="130"/>
                </a:lnTo>
                <a:cubicBezTo>
                  <a:pt x="-31" y="86"/>
                  <a:pt x="12" y="0"/>
                  <a:pt x="84" y="0"/>
                </a:cubicBezTo>
                <a:lnTo>
                  <a:pt x="7457" y="11"/>
                </a:lnTo>
                <a:cubicBezTo>
                  <a:pt x="7501" y="11"/>
                  <a:pt x="7567" y="28"/>
                  <a:pt x="7567" y="85"/>
                </a:cubicBezTo>
                <a:lnTo>
                  <a:pt x="7603" y="2338"/>
                </a:lnTo>
                <a:cubicBezTo>
                  <a:pt x="7603" y="2381"/>
                  <a:pt x="7556" y="2430"/>
                  <a:pt x="7512" y="2430"/>
                </a:cubicBezTo>
                <a:lnTo>
                  <a:pt x="2345" y="2419"/>
                </a:lnTo>
              </a:path>
            </a:pathLst>
          </a:custGeom>
          <a:noFill/>
          <a:ln w="12700">
            <a:gradFill>
              <a:gsLst>
                <a:gs pos="100000">
                  <a:schemeClr val="accent1">
                    <a:lumMod val="20000"/>
                    <a:lumOff val="80000"/>
                    <a:alpha val="0"/>
                  </a:schemeClr>
                </a:gs>
                <a:gs pos="2000">
                  <a:schemeClr val="accent1">
                    <a:alpha val="100000"/>
                  </a:schemeClr>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1092966" tIns="0" rIns="0" bIns="0" numCol="1" spcCol="0" rtlCol="0" fromWordArt="0" anchor="ctr" anchorCtr="0" forceAA="0" compatLnSpc="1">
            <a:noAutofit/>
          </a:bodyPr>
          <a:p>
            <a:pPr algn="l">
              <a:lnSpc>
                <a:spcPct val="150000"/>
              </a:lnSpc>
              <a:buClrTx/>
              <a:buSzTx/>
              <a:buFontTx/>
            </a:pPr>
            <a:r>
              <a:rPr lang="zh-CN" altLang="en-US" sz="2000" dirty="0">
                <a:solidFill>
                  <a:schemeClr val="tx1">
                    <a:lumMod val="85000"/>
                    <a:lumOff val="15000"/>
                  </a:schemeClr>
                </a:solidFill>
                <a:latin typeface="+mn-ea"/>
                <a:cs typeface="+mn-ea"/>
                <a:sym typeface="+mn-ea"/>
              </a:rPr>
              <a:t>预测</a:t>
            </a:r>
            <a:endParaRPr lang="zh-CN" altLang="en-US" sz="2000" dirty="0">
              <a:solidFill>
                <a:schemeClr val="tx1">
                  <a:lumMod val="85000"/>
                  <a:lumOff val="15000"/>
                </a:schemeClr>
              </a:solidFill>
              <a:latin typeface="+mn-ea"/>
              <a:cs typeface="+mn-ea"/>
              <a:sym typeface="+mn-ea"/>
            </a:endParaRPr>
          </a:p>
        </p:txBody>
      </p:sp>
      <p:sp>
        <p:nvSpPr>
          <p:cNvPr id="27" name="对象8"/>
          <p:cNvSpPr/>
          <p:nvPr>
            <p:custDataLst>
              <p:tags r:id="rId4"/>
            </p:custDataLst>
          </p:nvPr>
        </p:nvSpPr>
        <p:spPr>
          <a:xfrm>
            <a:off x="4676723" y="2345482"/>
            <a:ext cx="422387" cy="422387"/>
          </a:xfrm>
          <a:custGeom>
            <a:avLst/>
            <a:gdLst/>
            <a:ahLst/>
            <a:cxnLst/>
            <a:rect l="l" t="t" r="r" b="b"/>
            <a:pathLst>
              <a:path w="731520" h="731520">
                <a:moveTo>
                  <a:pt x="27432" y="292608"/>
                </a:moveTo>
                <a:cubicBezTo>
                  <a:pt x="-9144" y="329184"/>
                  <a:pt x="-9144" y="393192"/>
                  <a:pt x="27432" y="438912"/>
                </a:cubicBezTo>
                <a:lnTo>
                  <a:pt x="292608" y="694944"/>
                </a:lnTo>
                <a:cubicBezTo>
                  <a:pt x="329184" y="740664"/>
                  <a:pt x="393192" y="740664"/>
                  <a:pt x="438912" y="694944"/>
                </a:cubicBezTo>
                <a:lnTo>
                  <a:pt x="694944" y="438912"/>
                </a:lnTo>
                <a:cubicBezTo>
                  <a:pt x="740664" y="393192"/>
                  <a:pt x="740664" y="329184"/>
                  <a:pt x="694944" y="292608"/>
                </a:cubicBezTo>
                <a:lnTo>
                  <a:pt x="438912" y="27432"/>
                </a:lnTo>
                <a:cubicBezTo>
                  <a:pt x="393192" y="-9144"/>
                  <a:pt x="329184" y="-9144"/>
                  <a:pt x="292608" y="27432"/>
                </a:cubicBezTo>
                <a:lnTo>
                  <a:pt x="27432" y="292608"/>
                </a:lnTo>
              </a:path>
            </a:pathLst>
          </a:custGeom>
          <a:solidFill>
            <a:schemeClr val="accent1"/>
          </a:solidFill>
          <a:ln w="25400">
            <a:noFill/>
          </a:ln>
          <a:effectLst/>
        </p:spPr>
        <p:style>
          <a:lnRef idx="2">
            <a:schemeClr val="accent1">
              <a:lumMod val="75000"/>
            </a:schemeClr>
          </a:lnRef>
          <a:fillRef idx="1">
            <a:schemeClr val="accent1"/>
          </a:fillRef>
          <a:effectRef idx="0">
            <a:srgbClr val="FFFFFF"/>
          </a:effectRef>
          <a:fontRef idx="minor">
            <a:schemeClr val="lt1"/>
          </a:fontRef>
        </p:style>
        <p:txBody>
          <a:bodyPr wrap="none" lIns="0" tIns="0" rIns="0" bIns="0" anchor="ctr">
            <a:noAutofit/>
          </a:bodyPr>
          <a:p>
            <a:pPr algn="ctr">
              <a:spcBef>
                <a:spcPct val="0"/>
              </a:spcBef>
              <a:spcAft>
                <a:spcPct val="0"/>
              </a:spcAft>
            </a:pPr>
            <a:r>
              <a:rPr lang="en-US" altLang="zh-CN" sz="2025" b="1">
                <a:solidFill>
                  <a:schemeClr val="lt1"/>
                </a:solidFill>
                <a:latin typeface="+mn-ea"/>
                <a:cs typeface="+mn-ea"/>
                <a:sym typeface="+mn-ea"/>
              </a:rPr>
              <a:t>03</a:t>
            </a:r>
            <a:endParaRPr lang="en-US" altLang="zh-CN" sz="2025" b="1">
              <a:solidFill>
                <a:schemeClr val="lt1"/>
              </a:solidFill>
              <a:latin typeface="+mn-ea"/>
              <a:cs typeface="+mn-ea"/>
              <a:sym typeface="+mn-ea"/>
            </a:endParaRPr>
          </a:p>
        </p:txBody>
      </p:sp>
      <p:sp>
        <p:nvSpPr>
          <p:cNvPr id="40" name="对象9"/>
          <p:cNvSpPr/>
          <p:nvPr>
            <p:custDataLst>
              <p:tags r:id="rId5"/>
            </p:custDataLst>
          </p:nvPr>
        </p:nvSpPr>
        <p:spPr>
          <a:xfrm>
            <a:off x="4699456" y="4502147"/>
            <a:ext cx="422387" cy="422387"/>
          </a:xfrm>
          <a:custGeom>
            <a:avLst/>
            <a:gdLst/>
            <a:ahLst/>
            <a:cxnLst/>
            <a:rect l="l" t="t" r="r" b="b"/>
            <a:pathLst>
              <a:path w="731520" h="731520">
                <a:moveTo>
                  <a:pt x="27432" y="292608"/>
                </a:moveTo>
                <a:cubicBezTo>
                  <a:pt x="-9144" y="329184"/>
                  <a:pt x="-9144" y="393192"/>
                  <a:pt x="27432" y="438912"/>
                </a:cubicBezTo>
                <a:lnTo>
                  <a:pt x="292608" y="694944"/>
                </a:lnTo>
                <a:cubicBezTo>
                  <a:pt x="329184" y="740664"/>
                  <a:pt x="393192" y="740664"/>
                  <a:pt x="438912" y="694944"/>
                </a:cubicBezTo>
                <a:lnTo>
                  <a:pt x="694944" y="438912"/>
                </a:lnTo>
                <a:cubicBezTo>
                  <a:pt x="740664" y="393192"/>
                  <a:pt x="740664" y="329184"/>
                  <a:pt x="694944" y="292608"/>
                </a:cubicBezTo>
                <a:lnTo>
                  <a:pt x="438912" y="27432"/>
                </a:lnTo>
                <a:cubicBezTo>
                  <a:pt x="393192" y="-9144"/>
                  <a:pt x="329184" y="-9144"/>
                  <a:pt x="292608" y="27432"/>
                </a:cubicBezTo>
                <a:lnTo>
                  <a:pt x="27432" y="292608"/>
                </a:lnTo>
              </a:path>
            </a:pathLst>
          </a:custGeom>
          <a:solidFill>
            <a:schemeClr val="accent2"/>
          </a:solidFill>
          <a:ln w="25400">
            <a:noFill/>
          </a:ln>
          <a:effectLst/>
        </p:spPr>
        <p:style>
          <a:lnRef idx="2">
            <a:schemeClr val="accent1">
              <a:lumMod val="75000"/>
            </a:schemeClr>
          </a:lnRef>
          <a:fillRef idx="1">
            <a:schemeClr val="accent1"/>
          </a:fillRef>
          <a:effectRef idx="0">
            <a:srgbClr val="FFFFFF"/>
          </a:effectRef>
          <a:fontRef idx="minor">
            <a:schemeClr val="lt1"/>
          </a:fontRef>
        </p:style>
        <p:txBody>
          <a:bodyPr wrap="none" lIns="0" tIns="0" rIns="0" bIns="0" anchor="ctr">
            <a:noAutofit/>
          </a:bodyPr>
          <a:p>
            <a:pPr algn="ctr">
              <a:spcBef>
                <a:spcPct val="0"/>
              </a:spcBef>
              <a:spcAft>
                <a:spcPct val="0"/>
              </a:spcAft>
            </a:pPr>
            <a:r>
              <a:rPr lang="en-US" altLang="zh-CN" sz="2025" b="1">
                <a:solidFill>
                  <a:schemeClr val="lt1"/>
                </a:solidFill>
                <a:latin typeface="+mn-ea"/>
                <a:cs typeface="+mn-ea"/>
                <a:sym typeface="+mn-ea"/>
              </a:rPr>
              <a:t>04</a:t>
            </a:r>
            <a:endParaRPr lang="en-US" altLang="zh-CN" sz="2025" b="1">
              <a:solidFill>
                <a:schemeClr val="lt1"/>
              </a:solidFill>
              <a:latin typeface="+mn-ea"/>
              <a:cs typeface="+mn-ea"/>
              <a:sym typeface="+mn-ea"/>
            </a:endParaRPr>
          </a:p>
        </p:txBody>
      </p:sp>
      <p:sp>
        <p:nvSpPr>
          <p:cNvPr id="41" name="对象10"/>
          <p:cNvSpPr/>
          <p:nvPr>
            <p:custDataLst>
              <p:tags r:id="rId6"/>
            </p:custDataLst>
          </p:nvPr>
        </p:nvSpPr>
        <p:spPr>
          <a:xfrm flipH="1">
            <a:off x="1213301" y="3852801"/>
            <a:ext cx="2732042" cy="894419"/>
          </a:xfrm>
          <a:custGeom>
            <a:avLst/>
            <a:gdLst>
              <a:gd name="connsiteX0" fmla="*/ 2345 w 7584"/>
              <a:gd name="connsiteY0" fmla="*/ 20 h 2439"/>
              <a:gd name="connsiteX1" fmla="*/ 2273 w 7584"/>
              <a:gd name="connsiteY1" fmla="*/ 49 h 2439"/>
              <a:gd name="connsiteX2" fmla="*/ 2259 w 7584"/>
              <a:gd name="connsiteY2" fmla="*/ 63 h 2439"/>
              <a:gd name="connsiteX3" fmla="*/ 27 w 7584"/>
              <a:gd name="connsiteY3" fmla="*/ 2310 h 2439"/>
              <a:gd name="connsiteX4" fmla="*/ 84 w 7584"/>
              <a:gd name="connsiteY4" fmla="*/ 2439 h 2439"/>
              <a:gd name="connsiteX5" fmla="*/ 7474 w 7584"/>
              <a:gd name="connsiteY5" fmla="*/ 2422 h 2439"/>
              <a:gd name="connsiteX6" fmla="*/ 7565 w 7584"/>
              <a:gd name="connsiteY6" fmla="*/ 2404 h 2439"/>
              <a:gd name="connsiteX7" fmla="*/ 7584 w 7584"/>
              <a:gd name="connsiteY7" fmla="*/ 40 h 2439"/>
              <a:gd name="connsiteX8" fmla="*/ 7474 w 7584"/>
              <a:gd name="connsiteY8" fmla="*/ 3 h 2439"/>
              <a:gd name="connsiteX9" fmla="*/ 2345 w 7584"/>
              <a:gd name="connsiteY9" fmla="*/ 20 h 2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84" h="2439">
                <a:moveTo>
                  <a:pt x="2345" y="20"/>
                </a:moveTo>
                <a:cubicBezTo>
                  <a:pt x="2316" y="20"/>
                  <a:pt x="2288" y="34"/>
                  <a:pt x="2273" y="49"/>
                </a:cubicBezTo>
                <a:cubicBezTo>
                  <a:pt x="2273" y="49"/>
                  <a:pt x="2273" y="63"/>
                  <a:pt x="2259" y="63"/>
                </a:cubicBezTo>
                <a:lnTo>
                  <a:pt x="27" y="2310"/>
                </a:lnTo>
                <a:cubicBezTo>
                  <a:pt x="-31" y="2353"/>
                  <a:pt x="12" y="2439"/>
                  <a:pt x="84" y="2439"/>
                </a:cubicBezTo>
                <a:lnTo>
                  <a:pt x="7474" y="2422"/>
                </a:lnTo>
                <a:cubicBezTo>
                  <a:pt x="7518" y="2422"/>
                  <a:pt x="7565" y="2447"/>
                  <a:pt x="7565" y="2404"/>
                </a:cubicBezTo>
                <a:lnTo>
                  <a:pt x="7584" y="40"/>
                </a:lnTo>
                <a:cubicBezTo>
                  <a:pt x="7584" y="-17"/>
                  <a:pt x="7518" y="3"/>
                  <a:pt x="7474" y="3"/>
                </a:cubicBezTo>
                <a:lnTo>
                  <a:pt x="2345" y="20"/>
                </a:lnTo>
              </a:path>
            </a:pathLst>
          </a:custGeom>
          <a:noFill/>
          <a:ln w="12700">
            <a:gradFill>
              <a:gsLst>
                <a:gs pos="100000">
                  <a:schemeClr val="accent2">
                    <a:lumMod val="20000"/>
                    <a:lumOff val="80000"/>
                    <a:alpha val="0"/>
                  </a:schemeClr>
                </a:gs>
                <a:gs pos="2000">
                  <a:schemeClr val="accent2">
                    <a:alpha val="100000"/>
                  </a:schemeClr>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0" tIns="0" rIns="1092966" bIns="0" numCol="1" spcCol="0" rtlCol="0" fromWordArt="0" anchor="ctr" anchorCtr="0" forceAA="0" compatLnSpc="1">
            <a:noAutofit/>
          </a:bodyPr>
          <a:p>
            <a:pPr lvl="0" algn="r">
              <a:lnSpc>
                <a:spcPct val="150000"/>
              </a:lnSpc>
              <a:buClrTx/>
              <a:buSzTx/>
              <a:buFontTx/>
            </a:pPr>
            <a:r>
              <a:rPr lang="zh-CN" altLang="en-US" sz="2000" dirty="0">
                <a:solidFill>
                  <a:schemeClr val="tx1">
                    <a:lumMod val="85000"/>
                    <a:lumOff val="15000"/>
                  </a:schemeClr>
                </a:solidFill>
                <a:latin typeface="+mn-ea"/>
                <a:cs typeface="+mn-ea"/>
                <a:sym typeface="+mn-ea"/>
              </a:rPr>
              <a:t>规划</a:t>
            </a:r>
            <a:endParaRPr lang="zh-CN" altLang="en-US" sz="2000" dirty="0">
              <a:solidFill>
                <a:schemeClr val="tx1">
                  <a:lumMod val="85000"/>
                  <a:lumOff val="15000"/>
                </a:schemeClr>
              </a:solidFill>
              <a:latin typeface="+mn-ea"/>
              <a:cs typeface="+mn-ea"/>
              <a:sym typeface="+mn-ea"/>
            </a:endParaRPr>
          </a:p>
        </p:txBody>
      </p:sp>
      <p:sp>
        <p:nvSpPr>
          <p:cNvPr id="42" name="对象11"/>
          <p:cNvSpPr/>
          <p:nvPr>
            <p:custDataLst>
              <p:tags r:id="rId7"/>
            </p:custDataLst>
          </p:nvPr>
        </p:nvSpPr>
        <p:spPr>
          <a:xfrm flipH="1">
            <a:off x="1203401" y="2547143"/>
            <a:ext cx="2741763" cy="890972"/>
          </a:xfrm>
          <a:custGeom>
            <a:avLst/>
            <a:gdLst>
              <a:gd name="connsiteX0" fmla="*/ 2345 w 7603"/>
              <a:gd name="connsiteY0" fmla="*/ 2419 h 2430"/>
              <a:gd name="connsiteX1" fmla="*/ 2273 w 7603"/>
              <a:gd name="connsiteY1" fmla="*/ 2390 h 2430"/>
              <a:gd name="connsiteX2" fmla="*/ 2259 w 7603"/>
              <a:gd name="connsiteY2" fmla="*/ 2376 h 2430"/>
              <a:gd name="connsiteX3" fmla="*/ 27 w 7603"/>
              <a:gd name="connsiteY3" fmla="*/ 130 h 2430"/>
              <a:gd name="connsiteX4" fmla="*/ 84 w 7603"/>
              <a:gd name="connsiteY4" fmla="*/ 0 h 2430"/>
              <a:gd name="connsiteX5" fmla="*/ 7457 w 7603"/>
              <a:gd name="connsiteY5" fmla="*/ 11 h 2430"/>
              <a:gd name="connsiteX6" fmla="*/ 7567 w 7603"/>
              <a:gd name="connsiteY6" fmla="*/ 85 h 2430"/>
              <a:gd name="connsiteX7" fmla="*/ 7603 w 7603"/>
              <a:gd name="connsiteY7" fmla="*/ 2338 h 2430"/>
              <a:gd name="connsiteX8" fmla="*/ 7512 w 7603"/>
              <a:gd name="connsiteY8" fmla="*/ 2430 h 2430"/>
              <a:gd name="connsiteX9" fmla="*/ 2345 w 7603"/>
              <a:gd name="connsiteY9" fmla="*/ 2419 h 2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3" h="2430">
                <a:moveTo>
                  <a:pt x="2345" y="2419"/>
                </a:moveTo>
                <a:cubicBezTo>
                  <a:pt x="2316" y="2419"/>
                  <a:pt x="2288" y="2405"/>
                  <a:pt x="2273" y="2390"/>
                </a:cubicBezTo>
                <a:cubicBezTo>
                  <a:pt x="2273" y="2390"/>
                  <a:pt x="2273" y="2376"/>
                  <a:pt x="2259" y="2376"/>
                </a:cubicBezTo>
                <a:lnTo>
                  <a:pt x="27" y="130"/>
                </a:lnTo>
                <a:cubicBezTo>
                  <a:pt x="-31" y="86"/>
                  <a:pt x="12" y="0"/>
                  <a:pt x="84" y="0"/>
                </a:cubicBezTo>
                <a:lnTo>
                  <a:pt x="7457" y="11"/>
                </a:lnTo>
                <a:cubicBezTo>
                  <a:pt x="7501" y="11"/>
                  <a:pt x="7567" y="28"/>
                  <a:pt x="7567" y="85"/>
                </a:cubicBezTo>
                <a:lnTo>
                  <a:pt x="7603" y="2338"/>
                </a:lnTo>
                <a:cubicBezTo>
                  <a:pt x="7603" y="2381"/>
                  <a:pt x="7556" y="2430"/>
                  <a:pt x="7512" y="2430"/>
                </a:cubicBezTo>
                <a:lnTo>
                  <a:pt x="2345" y="2419"/>
                </a:lnTo>
              </a:path>
            </a:pathLst>
          </a:custGeom>
          <a:noFill/>
          <a:ln w="12700">
            <a:gradFill>
              <a:gsLst>
                <a:gs pos="100000">
                  <a:schemeClr val="accent1">
                    <a:lumMod val="20000"/>
                    <a:lumOff val="80000"/>
                    <a:alpha val="0"/>
                  </a:schemeClr>
                </a:gs>
                <a:gs pos="2000">
                  <a:schemeClr val="accent1">
                    <a:alpha val="100000"/>
                  </a:schemeClr>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0" tIns="0" rIns="1092966" bIns="0" numCol="1" spcCol="0" rtlCol="0" fromWordArt="0" anchor="ctr" anchorCtr="0" forceAA="0" compatLnSpc="1">
            <a:noAutofit/>
          </a:bodyPr>
          <a:p>
            <a:pPr algn="r">
              <a:lnSpc>
                <a:spcPct val="150000"/>
              </a:lnSpc>
              <a:spcBef>
                <a:spcPct val="0"/>
              </a:spcBef>
              <a:spcAft>
                <a:spcPct val="0"/>
              </a:spcAft>
            </a:pPr>
            <a:r>
              <a:rPr lang="zh-CN" altLang="en-US" sz="2000" dirty="0">
                <a:solidFill>
                  <a:schemeClr val="tx1">
                    <a:lumMod val="85000"/>
                    <a:lumOff val="15000"/>
                  </a:schemeClr>
                </a:solidFill>
                <a:latin typeface="+mn-ea"/>
                <a:cs typeface="+mn-ea"/>
                <a:sym typeface="+mn-ea"/>
              </a:rPr>
              <a:t>协同</a:t>
            </a:r>
            <a:endParaRPr lang="zh-CN" altLang="en-US" sz="2000" dirty="0">
              <a:solidFill>
                <a:schemeClr val="tx1">
                  <a:lumMod val="85000"/>
                  <a:lumOff val="15000"/>
                </a:schemeClr>
              </a:solidFill>
              <a:latin typeface="+mn-ea"/>
              <a:cs typeface="+mn-ea"/>
              <a:sym typeface="+mn-ea"/>
            </a:endParaRPr>
          </a:p>
        </p:txBody>
      </p:sp>
      <p:sp>
        <p:nvSpPr>
          <p:cNvPr id="3" name="对象12"/>
          <p:cNvSpPr/>
          <p:nvPr>
            <p:custDataLst>
              <p:tags r:id="rId8"/>
            </p:custDataLst>
          </p:nvPr>
        </p:nvSpPr>
        <p:spPr>
          <a:xfrm>
            <a:off x="3538626" y="2379948"/>
            <a:ext cx="422387" cy="422387"/>
          </a:xfrm>
          <a:custGeom>
            <a:avLst/>
            <a:gdLst/>
            <a:ahLst/>
            <a:cxnLst/>
            <a:rect l="l" t="t" r="r" b="b"/>
            <a:pathLst>
              <a:path w="731520" h="731520">
                <a:moveTo>
                  <a:pt x="27432" y="292608"/>
                </a:moveTo>
                <a:cubicBezTo>
                  <a:pt x="-9144" y="329184"/>
                  <a:pt x="-9144" y="393192"/>
                  <a:pt x="27432" y="438912"/>
                </a:cubicBezTo>
                <a:lnTo>
                  <a:pt x="292608" y="694944"/>
                </a:lnTo>
                <a:cubicBezTo>
                  <a:pt x="329184" y="740664"/>
                  <a:pt x="393192" y="740664"/>
                  <a:pt x="438912" y="694944"/>
                </a:cubicBezTo>
                <a:lnTo>
                  <a:pt x="694944" y="438912"/>
                </a:lnTo>
                <a:cubicBezTo>
                  <a:pt x="740664" y="393192"/>
                  <a:pt x="740664" y="329184"/>
                  <a:pt x="694944" y="292608"/>
                </a:cubicBezTo>
                <a:lnTo>
                  <a:pt x="438912" y="27432"/>
                </a:lnTo>
                <a:cubicBezTo>
                  <a:pt x="393192" y="-9144"/>
                  <a:pt x="329184" y="-9144"/>
                  <a:pt x="292608" y="27432"/>
                </a:cubicBezTo>
                <a:lnTo>
                  <a:pt x="27432" y="292608"/>
                </a:lnTo>
              </a:path>
            </a:pathLst>
          </a:custGeom>
          <a:solidFill>
            <a:schemeClr val="accent1"/>
          </a:solidFill>
          <a:ln w="25400">
            <a:noFill/>
          </a:ln>
          <a:effectLst/>
        </p:spPr>
        <p:style>
          <a:lnRef idx="2">
            <a:schemeClr val="accent1">
              <a:lumMod val="75000"/>
            </a:schemeClr>
          </a:lnRef>
          <a:fillRef idx="1">
            <a:schemeClr val="accent1"/>
          </a:fillRef>
          <a:effectRef idx="0">
            <a:srgbClr val="FFFFFF"/>
          </a:effectRef>
          <a:fontRef idx="minor">
            <a:schemeClr val="lt1"/>
          </a:fontRef>
        </p:style>
        <p:txBody>
          <a:bodyPr wrap="none" lIns="0" tIns="0" rIns="0" bIns="0" anchor="ctr">
            <a:noAutofit/>
          </a:bodyPr>
          <a:p>
            <a:pPr algn="ctr">
              <a:spcBef>
                <a:spcPct val="0"/>
              </a:spcBef>
              <a:spcAft>
                <a:spcPct val="0"/>
              </a:spcAft>
            </a:pPr>
            <a:r>
              <a:rPr lang="en-US" altLang="zh-CN" sz="2025" b="1">
                <a:solidFill>
                  <a:schemeClr val="lt1"/>
                </a:solidFill>
                <a:latin typeface="+mn-ea"/>
                <a:cs typeface="+mn-ea"/>
                <a:sym typeface="+mn-ea"/>
              </a:rPr>
              <a:t>01</a:t>
            </a:r>
            <a:endParaRPr lang="en-US" altLang="zh-CN" sz="2025" b="1">
              <a:solidFill>
                <a:schemeClr val="lt1"/>
              </a:solidFill>
              <a:latin typeface="+mn-ea"/>
              <a:cs typeface="+mn-ea"/>
              <a:sym typeface="+mn-ea"/>
            </a:endParaRPr>
          </a:p>
        </p:txBody>
      </p:sp>
      <p:sp>
        <p:nvSpPr>
          <p:cNvPr id="9" name="对象13"/>
          <p:cNvSpPr/>
          <p:nvPr>
            <p:custDataLst>
              <p:tags r:id="rId9"/>
            </p:custDataLst>
          </p:nvPr>
        </p:nvSpPr>
        <p:spPr>
          <a:xfrm>
            <a:off x="3538626" y="4502147"/>
            <a:ext cx="422387" cy="422387"/>
          </a:xfrm>
          <a:custGeom>
            <a:avLst/>
            <a:gdLst/>
            <a:ahLst/>
            <a:cxnLst/>
            <a:rect l="l" t="t" r="r" b="b"/>
            <a:pathLst>
              <a:path w="731520" h="731520">
                <a:moveTo>
                  <a:pt x="27432" y="292608"/>
                </a:moveTo>
                <a:cubicBezTo>
                  <a:pt x="-9144" y="329184"/>
                  <a:pt x="-9144" y="393192"/>
                  <a:pt x="27432" y="438912"/>
                </a:cubicBezTo>
                <a:lnTo>
                  <a:pt x="292608" y="694944"/>
                </a:lnTo>
                <a:cubicBezTo>
                  <a:pt x="329184" y="740664"/>
                  <a:pt x="393192" y="740664"/>
                  <a:pt x="438912" y="694944"/>
                </a:cubicBezTo>
                <a:lnTo>
                  <a:pt x="694944" y="438912"/>
                </a:lnTo>
                <a:cubicBezTo>
                  <a:pt x="740664" y="393192"/>
                  <a:pt x="740664" y="329184"/>
                  <a:pt x="694944" y="292608"/>
                </a:cubicBezTo>
                <a:lnTo>
                  <a:pt x="438912" y="27432"/>
                </a:lnTo>
                <a:cubicBezTo>
                  <a:pt x="393192" y="-9144"/>
                  <a:pt x="329184" y="-9144"/>
                  <a:pt x="292608" y="27432"/>
                </a:cubicBezTo>
                <a:lnTo>
                  <a:pt x="27432" y="292608"/>
                </a:lnTo>
              </a:path>
            </a:pathLst>
          </a:custGeom>
          <a:solidFill>
            <a:schemeClr val="accent2"/>
          </a:solidFill>
          <a:ln w="25400">
            <a:noFill/>
          </a:ln>
          <a:effectLst/>
        </p:spPr>
        <p:style>
          <a:lnRef idx="2">
            <a:schemeClr val="accent1">
              <a:lumMod val="75000"/>
            </a:schemeClr>
          </a:lnRef>
          <a:fillRef idx="1">
            <a:schemeClr val="accent1"/>
          </a:fillRef>
          <a:effectRef idx="0">
            <a:srgbClr val="FFFFFF"/>
          </a:effectRef>
          <a:fontRef idx="minor">
            <a:schemeClr val="lt1"/>
          </a:fontRef>
        </p:style>
        <p:txBody>
          <a:bodyPr wrap="none" lIns="0" tIns="0" rIns="0" bIns="0" anchor="ctr">
            <a:noAutofit/>
          </a:bodyPr>
          <a:p>
            <a:pPr algn="ctr">
              <a:spcBef>
                <a:spcPct val="0"/>
              </a:spcBef>
              <a:spcAft>
                <a:spcPct val="0"/>
              </a:spcAft>
            </a:pPr>
            <a:r>
              <a:rPr lang="en-US" altLang="zh-CN" sz="2025" b="1">
                <a:solidFill>
                  <a:schemeClr val="lt1"/>
                </a:solidFill>
                <a:latin typeface="+mn-ea"/>
                <a:cs typeface="+mn-ea"/>
                <a:sym typeface="+mn-ea"/>
              </a:rPr>
              <a:t>02</a:t>
            </a:r>
            <a:endParaRPr lang="en-US" altLang="zh-CN" sz="2025" b="1">
              <a:solidFill>
                <a:schemeClr val="lt1"/>
              </a:solidFill>
              <a:latin typeface="+mn-ea"/>
              <a:cs typeface="+mn-ea"/>
              <a:sym typeface="+mn-ea"/>
            </a:endParaRPr>
          </a:p>
        </p:txBody>
      </p:sp>
      <p:sp>
        <p:nvSpPr>
          <p:cNvPr id="15" name="对象6"/>
          <p:cNvSpPr/>
          <p:nvPr>
            <p:custDataLst>
              <p:tags r:id="rId10"/>
            </p:custDataLst>
          </p:nvPr>
        </p:nvSpPr>
        <p:spPr>
          <a:xfrm>
            <a:off x="3254469" y="2584908"/>
            <a:ext cx="2143930" cy="2124391"/>
          </a:xfrm>
          <a:custGeom>
            <a:avLst/>
            <a:gdLst/>
            <a:ahLst/>
            <a:cxnLst/>
            <a:rect l="l" t="t" r="r" b="b"/>
            <a:pathLst>
              <a:path w="4059936" h="4059936">
                <a:moveTo>
                  <a:pt x="137160" y="2359152"/>
                </a:moveTo>
                <a:cubicBezTo>
                  <a:pt x="-45720" y="2176272"/>
                  <a:pt x="-45720" y="1883664"/>
                  <a:pt x="137160" y="1700784"/>
                </a:cubicBezTo>
                <a:lnTo>
                  <a:pt x="1700784" y="137160"/>
                </a:lnTo>
                <a:cubicBezTo>
                  <a:pt x="1883664" y="-45720"/>
                  <a:pt x="2176272" y="-45720"/>
                  <a:pt x="2359152" y="137160"/>
                </a:cubicBezTo>
                <a:lnTo>
                  <a:pt x="3931920" y="1700784"/>
                </a:lnTo>
                <a:cubicBezTo>
                  <a:pt x="4105656" y="1883664"/>
                  <a:pt x="4105656" y="2176272"/>
                  <a:pt x="3931920" y="2359152"/>
                </a:cubicBezTo>
                <a:lnTo>
                  <a:pt x="2359152" y="3931920"/>
                </a:lnTo>
                <a:cubicBezTo>
                  <a:pt x="2176272" y="4105656"/>
                  <a:pt x="1883664" y="4105656"/>
                  <a:pt x="1700784" y="3931920"/>
                </a:cubicBezTo>
                <a:lnTo>
                  <a:pt x="137160" y="2359152"/>
                </a:lnTo>
              </a:path>
            </a:pathLst>
          </a:custGeom>
          <a:solidFill>
            <a:schemeClr val="accent1">
              <a:lumMod val="30000"/>
              <a:lumOff val="70000"/>
              <a:alpha val="30000"/>
            </a:schemeClr>
          </a:solidFill>
        </p:spPr>
        <p:txBody>
          <a:bodyPr>
            <a:noAutofit/>
          </a:bodyPr>
          <a:p>
            <a:endParaRPr lang="zh-CN" altLang="en-US" sz="1520" dirty="0">
              <a:solidFill>
                <a:schemeClr val="tx1"/>
              </a:solidFill>
              <a:latin typeface="+mn-ea"/>
            </a:endParaRPr>
          </a:p>
        </p:txBody>
      </p:sp>
      <p:sp>
        <p:nvSpPr>
          <p:cNvPr id="16" name="对象12"/>
          <p:cNvSpPr>
            <a:spLocks noChangeAspect="1"/>
          </p:cNvSpPr>
          <p:nvPr>
            <p:custDataLst>
              <p:tags r:id="rId11"/>
            </p:custDataLst>
          </p:nvPr>
        </p:nvSpPr>
        <p:spPr>
          <a:xfrm>
            <a:off x="3489861" y="2825434"/>
            <a:ext cx="1672947" cy="1643673"/>
          </a:xfrm>
          <a:custGeom>
            <a:avLst/>
            <a:gdLst/>
            <a:ahLst/>
            <a:cxnLst/>
            <a:rect l="l" t="t" r="r" b="b"/>
            <a:pathLst>
              <a:path w="2340864" h="2340864">
                <a:moveTo>
                  <a:pt x="987552" y="73152"/>
                </a:moveTo>
                <a:lnTo>
                  <a:pt x="73152" y="987552"/>
                </a:lnTo>
                <a:cubicBezTo>
                  <a:pt x="-27432" y="1088136"/>
                  <a:pt x="-27432" y="1252728"/>
                  <a:pt x="73152" y="1353312"/>
                </a:cubicBezTo>
                <a:lnTo>
                  <a:pt x="987552" y="2267712"/>
                </a:lnTo>
                <a:cubicBezTo>
                  <a:pt x="1088136" y="2368296"/>
                  <a:pt x="1252728" y="2368296"/>
                  <a:pt x="1353312" y="2267712"/>
                </a:cubicBezTo>
                <a:lnTo>
                  <a:pt x="2267712" y="1353312"/>
                </a:lnTo>
                <a:cubicBezTo>
                  <a:pt x="2368296" y="1252728"/>
                  <a:pt x="2368296" y="1088136"/>
                  <a:pt x="2267712" y="987552"/>
                </a:cubicBezTo>
                <a:lnTo>
                  <a:pt x="1353312" y="73152"/>
                </a:lnTo>
                <a:cubicBezTo>
                  <a:pt x="1252728" y="-27432"/>
                  <a:pt x="1088136" y="-27432"/>
                  <a:pt x="987552" y="73152"/>
                </a:cubicBezTo>
              </a:path>
            </a:pathLst>
          </a:custGeom>
          <a:noFill/>
          <a:ln w="53975">
            <a:solidFill>
              <a:schemeClr val="accent1"/>
            </a:solidFill>
          </a:ln>
        </p:spPr>
        <p:txBody>
          <a:bodyPr wrap="square" lIns="303601" tIns="0" rIns="303601" bIns="0" anchor="ctr" anchorCtr="0">
            <a:noAutofit/>
          </a:bodyPr>
          <a:p>
            <a:pPr algn="ctr">
              <a:spcBef>
                <a:spcPct val="0"/>
              </a:spcBef>
              <a:spcAft>
                <a:spcPct val="0"/>
              </a:spcAft>
            </a:pPr>
            <a:r>
              <a:rPr lang="zh-CN" altLang="en-US" sz="2275" b="1">
                <a:solidFill>
                  <a:schemeClr val="accent1"/>
                </a:solidFill>
                <a:latin typeface="+mn-ea"/>
                <a:cs typeface="+mn-ea"/>
                <a:sym typeface="+mn-ea"/>
              </a:rPr>
              <a:t>特点</a:t>
            </a:r>
            <a:endParaRPr lang="zh-CN" altLang="en-US" sz="2275" b="1">
              <a:solidFill>
                <a:schemeClr val="accent1"/>
              </a:solidFill>
              <a:latin typeface="+mn-ea"/>
              <a:cs typeface="+mn-ea"/>
              <a:sym typeface="+mn-ea"/>
            </a:endParaRPr>
          </a:p>
        </p:txBody>
      </p:sp>
    </p:spTree>
    <p:custDataLst>
      <p:tags r:id="rId12"/>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灯片编号占位符 5"/>
          <p:cNvSpPr>
            <a:spLocks noGrp="1"/>
          </p:cNvSpPr>
          <p:nvPr/>
        </p:nvSpPr>
        <p:spPr>
          <a:xfrm>
            <a:off x="107950" y="787400"/>
            <a:ext cx="477838" cy="365125"/>
          </a:xfrm>
          <a:prstGeom prst="rect">
            <a:avLst/>
          </a:prstGeom>
          <a:noFill/>
          <a:ln w="9525">
            <a:noFill/>
          </a:ln>
        </p:spPr>
        <p:txBody>
          <a:bodyPr/>
          <a:p>
            <a:pPr algn="ctr" eaLnBrk="1" hangingPunct="1"/>
            <a:r>
              <a:rPr lang="en-US" altLang="zh-CN" sz="1000" b="1" dirty="0">
                <a:solidFill>
                  <a:schemeClr val="bg1"/>
                </a:solidFill>
                <a:latin typeface="Verdana" panose="020B0604030504040204" pitchFamily="34" charset="0"/>
                <a:ea typeface="微软雅黑" panose="020B0503020204020204" pitchFamily="34" charset="-122"/>
              </a:rPr>
              <a:t>2</a:t>
            </a:r>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123" name="TextBox 53"/>
          <p:cNvSpPr txBox="1"/>
          <p:nvPr/>
        </p:nvSpPr>
        <p:spPr>
          <a:xfrm>
            <a:off x="517525" y="252413"/>
            <a:ext cx="1947545" cy="583565"/>
          </a:xfrm>
          <a:prstGeom prst="rect">
            <a:avLst/>
          </a:prstGeom>
          <a:noFill/>
          <a:ln w="9525">
            <a:noFill/>
          </a:ln>
        </p:spPr>
        <p:txBody>
          <a:bodyPr wrap="none">
            <a:spAutoFit/>
          </a:bodyPr>
          <a:p>
            <a:pPr eaLnBrk="1" hangingPunct="1"/>
            <a:r>
              <a:rPr lang="zh-CN" altLang="en-US" sz="3200" b="1" dirty="0">
                <a:latin typeface="Verdana" panose="020B0604030504040204" pitchFamily="34" charset="0"/>
                <a:ea typeface="微软雅黑" panose="020B0503020204020204" pitchFamily="34" charset="-122"/>
              </a:rPr>
              <a:t> 思维</a:t>
            </a:r>
            <a:r>
              <a:rPr lang="zh-CN" altLang="en-US" sz="3200" b="1" dirty="0">
                <a:latin typeface="Verdana" panose="020B0604030504040204" pitchFamily="34" charset="0"/>
                <a:ea typeface="微软雅黑" panose="020B0503020204020204" pitchFamily="34" charset="-122"/>
              </a:rPr>
              <a:t>导图</a:t>
            </a:r>
            <a:endParaRPr lang="zh-CN" altLang="en-US" sz="3200" b="1" dirty="0">
              <a:latin typeface="Verdana" panose="020B0604030504040204" pitchFamily="34" charset="0"/>
              <a:ea typeface="微软雅黑" panose="020B0503020204020204" pitchFamily="34" charset="-122"/>
            </a:endParaRPr>
          </a:p>
        </p:txBody>
      </p:sp>
      <p:pic>
        <p:nvPicPr>
          <p:cNvPr id="206" name="图片 206" descr="第六章思维导图"/>
          <p:cNvPicPr>
            <a:picLocks noChangeAspect="1"/>
          </p:cNvPicPr>
          <p:nvPr/>
        </p:nvPicPr>
        <p:blipFill>
          <a:blip r:embed="rId1"/>
          <a:stretch>
            <a:fillRect/>
          </a:stretch>
        </p:blipFill>
        <p:spPr>
          <a:xfrm>
            <a:off x="1115695" y="1124585"/>
            <a:ext cx="6546850" cy="5458460"/>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82804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CPFR 的实施</a:t>
            </a:r>
            <a:endParaRPr lang="zh-CN" sz="2800" dirty="0">
              <a:ea typeface="微软雅黑" panose="020B0503020204020204" pitchFamily="34" charset="-122"/>
              <a:sym typeface="+mn-ea"/>
            </a:endParaRPr>
          </a:p>
        </p:txBody>
      </p:sp>
      <p:sp>
        <p:nvSpPr>
          <p:cNvPr id="4" name="文本框 3"/>
          <p:cNvSpPr txBox="1"/>
          <p:nvPr/>
        </p:nvSpPr>
        <p:spPr>
          <a:xfrm>
            <a:off x="2032000" y="4501197"/>
            <a:ext cx="5080000" cy="860425"/>
          </a:xfrm>
          <a:prstGeom prst="rect">
            <a:avLst/>
          </a:prstGeom>
        </p:spPr>
        <p:txBody>
          <a:bodyPr>
            <a:spAutoFit/>
          </a:bodyPr>
          <a:p>
            <a:endParaRPr lang="en-US" altLang="zh-CN" sz="2600"/>
          </a:p>
          <a:p>
            <a:pPr marL="0" indent="266700" algn="just" defTabSz="266700">
              <a:lnSpc>
                <a:spcPct val="150000"/>
              </a:lnSpc>
              <a:spcAft>
                <a:spcPct val="0"/>
              </a:spcAft>
            </a:pPr>
            <a:r>
              <a:rPr lang="en-US" altLang="zh-CN" sz="1600">
                <a:latin typeface="Calibri" panose="020F0502020204030204"/>
                <a:ea typeface="宋体" panose="02010600030101010101" pitchFamily="2" charset="-122"/>
              </a:rPr>
              <a:t> </a:t>
            </a:r>
            <a:endParaRPr lang="en-US" altLang="zh-CN" sz="1600">
              <a:latin typeface="Calibri" panose="020F0502020204030204"/>
              <a:ea typeface="宋体" panose="02010600030101010101" pitchFamily="2" charset="-122"/>
            </a:endParaRPr>
          </a:p>
        </p:txBody>
      </p:sp>
      <p:pic>
        <p:nvPicPr>
          <p:cNvPr id="199" name="图片 199" descr="P220 图5-17"/>
          <p:cNvPicPr>
            <a:picLocks noChangeAspect="1"/>
          </p:cNvPicPr>
          <p:nvPr/>
        </p:nvPicPr>
        <p:blipFill>
          <a:blip r:embed="rId2"/>
          <a:stretch>
            <a:fillRect/>
          </a:stretch>
        </p:blipFill>
        <p:spPr>
          <a:xfrm>
            <a:off x="1619885" y="1484630"/>
            <a:ext cx="5361940" cy="4050665"/>
          </a:xfrm>
          <a:prstGeom prst="rect">
            <a:avLst/>
          </a:prstGeom>
        </p:spPr>
      </p:pic>
      <p:sp>
        <p:nvSpPr>
          <p:cNvPr id="5" name="文本框 4"/>
          <p:cNvSpPr txBox="1"/>
          <p:nvPr/>
        </p:nvSpPr>
        <p:spPr>
          <a:xfrm>
            <a:off x="3203575" y="5661025"/>
            <a:ext cx="1844040" cy="337185"/>
          </a:xfrm>
          <a:prstGeom prst="rect">
            <a:avLst/>
          </a:prstGeom>
        </p:spPr>
        <p:txBody>
          <a:bodyPr wrap="square">
            <a:spAutoFit/>
          </a:bodyPr>
          <a:p>
            <a:pPr marL="0" indent="0" algn="just" defTabSz="266700">
              <a:spcAft>
                <a:spcPct val="0"/>
              </a:spcAft>
            </a:pPr>
            <a:r>
              <a:rPr lang="en-US" altLang="zh-CN" sz="1600">
                <a:latin typeface="宋体" panose="02010600030101010101" pitchFamily="2" charset="-122"/>
                <a:ea typeface="宋体" panose="02010600030101010101" pitchFamily="2" charset="-122"/>
              </a:rPr>
              <a:t>CPFR </a:t>
            </a:r>
            <a:r>
              <a:rPr lang="zh-CN" altLang="en-US" sz="1600">
                <a:latin typeface="宋体" panose="02010600030101010101" pitchFamily="2" charset="-122"/>
                <a:ea typeface="宋体" panose="02010600030101010101" pitchFamily="2" charset="-122"/>
              </a:rPr>
              <a:t>的总体架构</a:t>
            </a:r>
            <a:endParaRPr lang="zh-CN" altLang="en-US" sz="1600">
              <a:latin typeface="宋体" panose="02010600030101010101" pitchFamily="2" charset="-122"/>
              <a:ea typeface="宋体" panose="02010600030101010101" pitchFamily="2" charset="-122"/>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82804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CPFR 的实施</a:t>
            </a:r>
            <a:endParaRPr lang="zh-CN" sz="2800" dirty="0">
              <a:ea typeface="微软雅黑" panose="020B0503020204020204" pitchFamily="34" charset="-122"/>
              <a:sym typeface="+mn-ea"/>
            </a:endParaRPr>
          </a:p>
        </p:txBody>
      </p:sp>
      <p:sp>
        <p:nvSpPr>
          <p:cNvPr id="4" name="文本框 3"/>
          <p:cNvSpPr txBox="1"/>
          <p:nvPr/>
        </p:nvSpPr>
        <p:spPr>
          <a:xfrm>
            <a:off x="2032000" y="4501197"/>
            <a:ext cx="5080000" cy="860425"/>
          </a:xfrm>
          <a:prstGeom prst="rect">
            <a:avLst/>
          </a:prstGeom>
        </p:spPr>
        <p:txBody>
          <a:bodyPr>
            <a:spAutoFit/>
          </a:bodyPr>
          <a:p>
            <a:endParaRPr lang="en-US" altLang="zh-CN" sz="2600"/>
          </a:p>
          <a:p>
            <a:pPr marL="0" indent="266700" algn="just" defTabSz="266700">
              <a:lnSpc>
                <a:spcPct val="150000"/>
              </a:lnSpc>
              <a:spcAft>
                <a:spcPct val="0"/>
              </a:spcAft>
            </a:pPr>
            <a:r>
              <a:rPr lang="en-US" altLang="zh-CN" sz="1600">
                <a:latin typeface="Calibri" panose="020F0502020204030204"/>
                <a:ea typeface="宋体" panose="02010600030101010101" pitchFamily="2" charset="-122"/>
              </a:rPr>
              <a:t> </a:t>
            </a:r>
            <a:endParaRPr lang="en-US" altLang="zh-CN" sz="1600">
              <a:latin typeface="Calibri" panose="020F0502020204030204"/>
              <a:ea typeface="宋体" panose="02010600030101010101" pitchFamily="2" charset="-122"/>
            </a:endParaRPr>
          </a:p>
        </p:txBody>
      </p:sp>
      <p:sp>
        <p:nvSpPr>
          <p:cNvPr id="5" name="文本框 4"/>
          <p:cNvSpPr txBox="1"/>
          <p:nvPr/>
        </p:nvSpPr>
        <p:spPr>
          <a:xfrm>
            <a:off x="2195830" y="2164715"/>
            <a:ext cx="337185" cy="3542665"/>
          </a:xfrm>
          <a:prstGeom prst="rect">
            <a:avLst/>
          </a:prstGeom>
        </p:spPr>
        <p:txBody>
          <a:bodyPr wrap="square">
            <a:noAutofit/>
          </a:bodyPr>
          <a:p>
            <a:pPr marL="0" indent="0" algn="ctr" defTabSz="266700">
              <a:spcAft>
                <a:spcPct val="0"/>
              </a:spcAft>
            </a:pPr>
            <a:r>
              <a:rPr sz="1600">
                <a:latin typeface="宋体" panose="02010600030101010101" pitchFamily="2" charset="-122"/>
                <a:ea typeface="宋体" panose="02010600030101010101" pitchFamily="2" charset="-122"/>
              </a:rPr>
              <a:t>基于CPFR的供应链运营模型</a:t>
            </a:r>
            <a:endParaRPr sz="1600">
              <a:latin typeface="宋体" panose="02010600030101010101" pitchFamily="2" charset="-122"/>
              <a:ea typeface="宋体" panose="02010600030101010101" pitchFamily="2" charset="-122"/>
            </a:endParaRPr>
          </a:p>
        </p:txBody>
      </p:sp>
      <p:pic>
        <p:nvPicPr>
          <p:cNvPr id="200" name="图片 200" descr="P222 图5-18 超级难画"/>
          <p:cNvPicPr>
            <a:picLocks noChangeAspect="1"/>
          </p:cNvPicPr>
          <p:nvPr/>
        </p:nvPicPr>
        <p:blipFill>
          <a:blip r:embed="rId2"/>
          <a:stretch>
            <a:fillRect/>
          </a:stretch>
        </p:blipFill>
        <p:spPr>
          <a:xfrm>
            <a:off x="3060065" y="1124585"/>
            <a:ext cx="4396740" cy="5567045"/>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82804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实施CPFR的关键因素</a:t>
            </a:r>
            <a:endParaRPr lang="zh-CN" sz="2800" dirty="0">
              <a:ea typeface="微软雅黑" panose="020B0503020204020204" pitchFamily="34" charset="-122"/>
              <a:sym typeface="+mn-ea"/>
            </a:endParaRPr>
          </a:p>
        </p:txBody>
      </p:sp>
      <p:sp>
        <p:nvSpPr>
          <p:cNvPr id="101" name="文本框 100"/>
          <p:cNvSpPr txBox="1"/>
          <p:nvPr/>
        </p:nvSpPr>
        <p:spPr>
          <a:xfrm>
            <a:off x="971550" y="1917065"/>
            <a:ext cx="7435850" cy="3415030"/>
          </a:xfrm>
          <a:prstGeom prst="rect">
            <a:avLst/>
          </a:prstGeom>
          <a:noFill/>
          <a:ln w="9525">
            <a:noFill/>
          </a:ln>
        </p:spPr>
        <p:txBody>
          <a:bodyPr wrap="square">
            <a:spAutoFit/>
          </a:bodyPr>
          <a:p>
            <a:pPr marL="285750" indent="-285750">
              <a:lnSpc>
                <a:spcPct val="150000"/>
              </a:lnSpc>
              <a:buFont typeface="Wingdings" panose="05000000000000000000" charset="0"/>
              <a:buChar char="Ø"/>
            </a:pPr>
            <a:r>
              <a:rPr lang="zh-CN" sz="2400">
                <a:ea typeface="宋体" panose="02010600030101010101" pitchFamily="2" charset="-122"/>
              </a:rPr>
              <a:t>以“盈利/盈利”的态度看待合作伙伴和供应链的相互作用。</a:t>
            </a:r>
            <a:endParaRPr lang="zh-CN" sz="2400">
              <a:ea typeface="宋体" panose="02010600030101010101" pitchFamily="2" charset="-122"/>
            </a:endParaRPr>
          </a:p>
          <a:p>
            <a:pPr marL="285750" indent="-285750">
              <a:lnSpc>
                <a:spcPct val="150000"/>
              </a:lnSpc>
              <a:buFont typeface="Wingdings" panose="05000000000000000000" charset="0"/>
              <a:buChar char="Ø"/>
            </a:pPr>
            <a:r>
              <a:rPr lang="zh-CN" sz="2400">
                <a:ea typeface="宋体" panose="02010600030101010101" pitchFamily="2" charset="-122"/>
              </a:rPr>
              <a:t>为供应链成功运作提供持续保证并共同承担责任。</a:t>
            </a:r>
            <a:endParaRPr lang="zh-CN" sz="2400">
              <a:ea typeface="宋体" panose="02010600030101010101" pitchFamily="2" charset="-122"/>
            </a:endParaRPr>
          </a:p>
          <a:p>
            <a:pPr marL="285750" indent="-285750">
              <a:lnSpc>
                <a:spcPct val="150000"/>
              </a:lnSpc>
              <a:buFont typeface="Wingdings" panose="05000000000000000000" charset="0"/>
              <a:buChar char="Ø"/>
            </a:pPr>
            <a:r>
              <a:rPr lang="zh-CN" sz="2400">
                <a:ea typeface="宋体" panose="02010600030101010101" pitchFamily="2" charset="-122"/>
              </a:rPr>
              <a:t>抵御转向机会。</a:t>
            </a:r>
            <a:endParaRPr lang="zh-CN" sz="2400">
              <a:ea typeface="宋体" panose="02010600030101010101" pitchFamily="2" charset="-122"/>
            </a:endParaRPr>
          </a:p>
          <a:p>
            <a:pPr marL="285750" indent="-285750">
              <a:lnSpc>
                <a:spcPct val="150000"/>
              </a:lnSpc>
              <a:buFont typeface="Wingdings" panose="05000000000000000000" charset="0"/>
              <a:buChar char="Ø"/>
            </a:pPr>
            <a:r>
              <a:rPr lang="zh-CN" sz="2400">
                <a:ea typeface="宋体" panose="02010600030101010101" pitchFamily="2" charset="-122"/>
              </a:rPr>
              <a:t>实现跨企业、面向团队的供应链。</a:t>
            </a:r>
            <a:endParaRPr lang="zh-CN" sz="2400">
              <a:ea typeface="宋体" panose="02010600030101010101" pitchFamily="2" charset="-122"/>
            </a:endParaRPr>
          </a:p>
          <a:p>
            <a:pPr marL="285750" indent="-285750">
              <a:lnSpc>
                <a:spcPct val="150000"/>
              </a:lnSpc>
              <a:buFont typeface="Wingdings" panose="05000000000000000000" charset="0"/>
              <a:buChar char="Ø"/>
            </a:pPr>
            <a:r>
              <a:rPr lang="zh-CN" sz="2400">
                <a:ea typeface="宋体" panose="02010600030101010101" pitchFamily="2" charset="-122"/>
              </a:rPr>
              <a:t>制定和维护行业标准。</a:t>
            </a:r>
            <a:endParaRPr lang="zh-CN" sz="2400">
              <a:ea typeface="宋体" panose="02010600030101010101" pitchFamily="2" charset="-12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82804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CPFR的业务活动模型</a:t>
            </a:r>
            <a:endParaRPr lang="zh-CN" sz="2800" dirty="0">
              <a:ea typeface="微软雅黑" panose="020B0503020204020204" pitchFamily="34" charset="-122"/>
              <a:sym typeface="+mn-ea"/>
            </a:endParaRPr>
          </a:p>
        </p:txBody>
      </p:sp>
      <p:sp>
        <p:nvSpPr>
          <p:cNvPr id="2" name="文本框 1"/>
          <p:cNvSpPr txBox="1"/>
          <p:nvPr/>
        </p:nvSpPr>
        <p:spPr>
          <a:xfrm>
            <a:off x="899795" y="1628775"/>
            <a:ext cx="6384290" cy="1173480"/>
          </a:xfrm>
          <a:prstGeom prst="rect">
            <a:avLst/>
          </a:prstGeom>
        </p:spPr>
        <p:txBody>
          <a:bodyPr>
            <a:noAutofit/>
          </a:bodyPr>
          <a:p>
            <a:pPr marL="342900" indent="-342900" algn="just" defTabSz="266700">
              <a:lnSpc>
                <a:spcPct val="150000"/>
              </a:lnSpc>
              <a:spcAft>
                <a:spcPct val="0"/>
              </a:spcAft>
              <a:buFont typeface="Arial" panose="020B0604020202020204" pitchFamily="34" charset="0"/>
              <a:buChar char="•"/>
            </a:pPr>
            <a:r>
              <a:rPr sz="2000">
                <a:latin typeface="宋体" panose="02010600030101010101" pitchFamily="2" charset="-122"/>
                <a:ea typeface="宋体" panose="02010600030101010101" pitchFamily="2" charset="-122"/>
              </a:rPr>
              <a:t>CPFR模型中的业务活动可划分为协同计划、协同预测和协同补货三个阶段</a:t>
            </a:r>
            <a:r>
              <a:rPr lang="zh-CN" sz="2000">
                <a:latin typeface="宋体" panose="02010600030101010101" pitchFamily="2" charset="-122"/>
                <a:ea typeface="宋体" panose="02010600030101010101" pitchFamily="2" charset="-122"/>
              </a:rPr>
              <a:t>。</a:t>
            </a:r>
            <a:endParaRPr lang="zh-CN" sz="2000">
              <a:latin typeface="宋体" panose="02010600030101010101" pitchFamily="2" charset="-122"/>
              <a:ea typeface="宋体" panose="02010600030101010101" pitchFamily="2" charset="-122"/>
            </a:endParaRPr>
          </a:p>
        </p:txBody>
      </p:sp>
      <p:pic>
        <p:nvPicPr>
          <p:cNvPr id="201" name="图片 201" descr="P223 图5-19"/>
          <p:cNvPicPr>
            <a:picLocks noChangeAspect="1"/>
          </p:cNvPicPr>
          <p:nvPr/>
        </p:nvPicPr>
        <p:blipFill>
          <a:blip r:embed="rId2"/>
          <a:stretch>
            <a:fillRect/>
          </a:stretch>
        </p:blipFill>
        <p:spPr>
          <a:xfrm>
            <a:off x="2987675" y="3357245"/>
            <a:ext cx="2583815" cy="1889125"/>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82804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CPFR的业务活动模型</a:t>
            </a:r>
            <a:endParaRPr lang="zh-CN" sz="2800" dirty="0">
              <a:ea typeface="微软雅黑" panose="020B0503020204020204" pitchFamily="34" charset="-122"/>
              <a:sym typeface="+mn-ea"/>
            </a:endParaRPr>
          </a:p>
        </p:txBody>
      </p:sp>
      <p:cxnSp>
        <p:nvCxnSpPr>
          <p:cNvPr id="19" name="直接连接符 18"/>
          <p:cNvCxnSpPr/>
          <p:nvPr>
            <p:custDataLst>
              <p:tags r:id="rId2"/>
            </p:custDataLst>
          </p:nvPr>
        </p:nvCxnSpPr>
        <p:spPr>
          <a:xfrm>
            <a:off x="4701649" y="5322477"/>
            <a:ext cx="1168381" cy="0"/>
          </a:xfrm>
          <a:prstGeom prst="line">
            <a:avLst/>
          </a:prstGeom>
          <a:ln w="15875">
            <a:solidFill>
              <a:schemeClr val="accent1"/>
            </a:solidFill>
          </a:ln>
        </p:spPr>
        <p:style>
          <a:lnRef idx="2">
            <a:schemeClr val="accent1"/>
          </a:lnRef>
          <a:fillRef idx="0">
            <a:srgbClr val="FFFFFF"/>
          </a:fillRef>
          <a:effectRef idx="0">
            <a:srgbClr val="FFFFFF"/>
          </a:effectRef>
          <a:fontRef idx="minor">
            <a:schemeClr val="tx1"/>
          </a:fontRef>
        </p:style>
      </p:cxnSp>
      <p:sp>
        <p:nvSpPr>
          <p:cNvPr id="20" name="矩形 19"/>
          <p:cNvSpPr/>
          <p:nvPr>
            <p:custDataLst>
              <p:tags r:id="rId3"/>
            </p:custDataLst>
          </p:nvPr>
        </p:nvSpPr>
        <p:spPr>
          <a:xfrm>
            <a:off x="5858120" y="5285611"/>
            <a:ext cx="76001" cy="76001"/>
          </a:xfrm>
          <a:prstGeom prst="rect">
            <a:avLst/>
          </a:prstGeom>
          <a:solidFill>
            <a:schemeClr val="accent1"/>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just"/>
            <a:endParaRPr lang="zh-CN" altLang="en-US" sz="1610">
              <a:solidFill>
                <a:schemeClr val="lt1"/>
              </a:solidFill>
            </a:endParaRPr>
          </a:p>
        </p:txBody>
      </p:sp>
      <p:sp>
        <p:nvSpPr>
          <p:cNvPr id="21" name="任意多边形 20"/>
          <p:cNvSpPr/>
          <p:nvPr>
            <p:custDataLst>
              <p:tags r:id="rId4"/>
            </p:custDataLst>
          </p:nvPr>
        </p:nvSpPr>
        <p:spPr>
          <a:xfrm>
            <a:off x="508522" y="5458599"/>
            <a:ext cx="4841975" cy="68061"/>
          </a:xfrm>
          <a:custGeom>
            <a:avLst/>
            <a:gdLst>
              <a:gd name="connsiteX0" fmla="*/ 136 w 8427"/>
              <a:gd name="connsiteY0" fmla="*/ 0 h 148"/>
              <a:gd name="connsiteX1" fmla="*/ 8343 w 8427"/>
              <a:gd name="connsiteY1" fmla="*/ 14 h 148"/>
              <a:gd name="connsiteX2" fmla="*/ 8427 w 8427"/>
              <a:gd name="connsiteY2" fmla="*/ 148 h 148"/>
              <a:gd name="connsiteX3" fmla="*/ 0 w 8427"/>
              <a:gd name="connsiteY3" fmla="*/ 146 h 148"/>
              <a:gd name="connsiteX4" fmla="*/ 136 w 8427"/>
              <a:gd name="connsiteY4" fmla="*/ 0 h 1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27" h="148">
                <a:moveTo>
                  <a:pt x="136" y="0"/>
                </a:moveTo>
                <a:lnTo>
                  <a:pt x="8343" y="14"/>
                </a:lnTo>
                <a:lnTo>
                  <a:pt x="8427" y="148"/>
                </a:lnTo>
                <a:lnTo>
                  <a:pt x="0" y="146"/>
                </a:lnTo>
                <a:lnTo>
                  <a:pt x="136" y="0"/>
                </a:lnTo>
                <a:close/>
              </a:path>
            </a:pathLst>
          </a:custGeom>
          <a:solidFill>
            <a:srgbClr val="FFFFFF"/>
          </a:solidFill>
          <a:ln>
            <a:noFill/>
          </a:ln>
          <a:effectLst>
            <a:outerShdw blurRad="127000" dist="38100" dir="5400000" algn="t" rotWithShape="0">
              <a:prstClr val="black">
                <a:alpha val="40000"/>
              </a:prst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610">
              <a:solidFill>
                <a:schemeClr val="lt1"/>
              </a:solidFill>
            </a:endParaRPr>
          </a:p>
        </p:txBody>
      </p:sp>
      <p:sp>
        <p:nvSpPr>
          <p:cNvPr id="23" name="任意多边形 22"/>
          <p:cNvSpPr/>
          <p:nvPr>
            <p:custDataLst>
              <p:tags r:id="rId5"/>
            </p:custDataLst>
          </p:nvPr>
        </p:nvSpPr>
        <p:spPr>
          <a:xfrm>
            <a:off x="1239611" y="4825632"/>
            <a:ext cx="4110686" cy="711805"/>
          </a:xfrm>
          <a:custGeom>
            <a:avLst/>
            <a:gdLst>
              <a:gd name="adj" fmla="val 50000"/>
              <a:gd name="a" fmla="pin 0 adj 100000"/>
              <a:gd name="x1" fmla="*/ w a 200000"/>
              <a:gd name="x2" fmla="*/ w a 100000"/>
              <a:gd name="x3" fmla="+- x1 wd2 0"/>
            </a:gdLst>
            <a:ahLst/>
            <a:cxnLst>
              <a:cxn ang="3">
                <a:pos x="x2" y="t"/>
              </a:cxn>
              <a:cxn ang="cd2">
                <a:pos x="x1" y="vc"/>
              </a:cxn>
              <a:cxn ang="cd4">
                <a:pos x="l" y="b"/>
              </a:cxn>
              <a:cxn ang="cd4">
                <a:pos x="x2" y="b"/>
              </a:cxn>
              <a:cxn ang="cd4">
                <a:pos x="r" y="b"/>
              </a:cxn>
              <a:cxn ang="0">
                <a:pos x="x3" y="vc"/>
              </a:cxn>
            </a:cxnLst>
            <a:rect l="l" t="t" r="r" b="b"/>
            <a:pathLst>
              <a:path w="7248" h="1255">
                <a:moveTo>
                  <a:pt x="739" y="0"/>
                </a:moveTo>
                <a:lnTo>
                  <a:pt x="6523" y="0"/>
                </a:lnTo>
                <a:lnTo>
                  <a:pt x="7248" y="1255"/>
                </a:lnTo>
                <a:lnTo>
                  <a:pt x="0" y="1255"/>
                </a:lnTo>
                <a:lnTo>
                  <a:pt x="739" y="0"/>
                </a:lnTo>
                <a:close/>
              </a:path>
            </a:pathLst>
          </a:custGeom>
          <a:gradFill flip="none">
            <a:gsLst>
              <a:gs pos="0">
                <a:schemeClr val="accent1">
                  <a:lumMod val="60000"/>
                  <a:lumOff val="40000"/>
                  <a:alpha val="100000"/>
                </a:schemeClr>
              </a:gs>
              <a:gs pos="85000">
                <a:schemeClr val="accent1">
                  <a:alpha val="100000"/>
                </a:schemeClr>
              </a:gs>
            </a:gsLst>
            <a:lin ang="2700000" scaled="0"/>
          </a:gradFill>
          <a:ln>
            <a:no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tIns="64090" bIns="64090" numCol="1" spcCol="0" rtlCol="0" fromWordArt="0" anchor="ctr" anchorCtr="0" forceAA="0" compatLnSpc="1">
            <a:noAutofit/>
          </a:bodyPr>
          <a:lstStyle/>
          <a:p>
            <a:pPr lvl="0" algn="ctr">
              <a:buClrTx/>
              <a:buSzTx/>
              <a:buFontTx/>
            </a:pPr>
            <a:endParaRPr lang="zh-CN" altLang="en-US" sz="1965" b="1">
              <a:solidFill>
                <a:schemeClr val="lt1"/>
              </a:solidFill>
              <a:sym typeface="+mn-ea"/>
            </a:endParaRPr>
          </a:p>
        </p:txBody>
      </p:sp>
      <p:sp>
        <p:nvSpPr>
          <p:cNvPr id="24" name="任意多边形 23"/>
          <p:cNvSpPr/>
          <p:nvPr>
            <p:custDataLst>
              <p:tags r:id="rId6"/>
            </p:custDataLst>
          </p:nvPr>
        </p:nvSpPr>
        <p:spPr>
          <a:xfrm flipH="1" flipV="1">
            <a:off x="1675769" y="4821094"/>
            <a:ext cx="3428575" cy="289827"/>
          </a:xfrm>
          <a:custGeom>
            <a:avLst/>
            <a:gdLst>
              <a:gd name="connsiteX0" fmla="*/ 300 w 5434"/>
              <a:gd name="connsiteY0" fmla="*/ 516 h 516"/>
              <a:gd name="connsiteX1" fmla="*/ 0 w 5434"/>
              <a:gd name="connsiteY1" fmla="*/ 0 h 516"/>
              <a:gd name="connsiteX2" fmla="*/ 5434 w 5434"/>
              <a:gd name="connsiteY2" fmla="*/ 516 h 516"/>
              <a:gd name="connsiteX3" fmla="*/ 300 w 5434"/>
              <a:gd name="connsiteY3" fmla="*/ 516 h 516"/>
            </a:gdLst>
            <a:ahLst/>
            <a:cxnLst>
              <a:cxn ang="0">
                <a:pos x="connsiteX0" y="connsiteY0"/>
              </a:cxn>
              <a:cxn ang="0">
                <a:pos x="connsiteX1" y="connsiteY1"/>
              </a:cxn>
              <a:cxn ang="0">
                <a:pos x="connsiteX2" y="connsiteY2"/>
              </a:cxn>
              <a:cxn ang="0">
                <a:pos x="connsiteX3" y="connsiteY3"/>
              </a:cxn>
            </a:cxnLst>
            <a:rect l="l" t="t" r="r" b="b"/>
            <a:pathLst>
              <a:path w="5368" h="511">
                <a:moveTo>
                  <a:pt x="0" y="0"/>
                </a:moveTo>
                <a:lnTo>
                  <a:pt x="5368" y="511"/>
                </a:lnTo>
                <a:lnTo>
                  <a:pt x="295" y="511"/>
                </a:lnTo>
                <a:lnTo>
                  <a:pt x="0" y="0"/>
                </a:lnTo>
                <a:close/>
              </a:path>
            </a:pathLst>
          </a:custGeom>
          <a:gradFill>
            <a:gsLst>
              <a:gs pos="87000">
                <a:schemeClr val="accent1">
                  <a:lumMod val="75000"/>
                  <a:alpha val="100000"/>
                </a:schemeClr>
              </a:gs>
              <a:gs pos="0">
                <a:schemeClr val="accent1">
                  <a:alpha val="100000"/>
                </a:schemeClr>
              </a:gs>
            </a:gsLst>
            <a:lin ang="27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zh-CN" altLang="en-US" sz="1610">
              <a:solidFill>
                <a:schemeClr val="lt1"/>
              </a:solidFill>
            </a:endParaRPr>
          </a:p>
        </p:txBody>
      </p:sp>
      <p:cxnSp>
        <p:nvCxnSpPr>
          <p:cNvPr id="22" name="直接连接符 21"/>
          <p:cNvCxnSpPr/>
          <p:nvPr>
            <p:custDataLst>
              <p:tags r:id="rId7"/>
            </p:custDataLst>
          </p:nvPr>
        </p:nvCxnSpPr>
        <p:spPr>
          <a:xfrm>
            <a:off x="3376161" y="3015208"/>
            <a:ext cx="1130948" cy="7373"/>
          </a:xfrm>
          <a:prstGeom prst="line">
            <a:avLst/>
          </a:prstGeom>
          <a:solidFill>
            <a:schemeClr val="accent2">
              <a:alpha val="0"/>
            </a:schemeClr>
          </a:solidFill>
          <a:ln w="15875">
            <a:solidFill>
              <a:schemeClr val="accent2"/>
            </a:solidFill>
          </a:ln>
        </p:spPr>
        <p:style>
          <a:lnRef idx="2">
            <a:schemeClr val="accent1"/>
          </a:lnRef>
          <a:fillRef idx="0">
            <a:srgbClr val="FFFFFF"/>
          </a:fillRef>
          <a:effectRef idx="0">
            <a:srgbClr val="FFFFFF"/>
          </a:effectRef>
          <a:fontRef idx="minor">
            <a:schemeClr val="tx1"/>
          </a:fontRef>
        </p:style>
      </p:cxnSp>
      <p:sp>
        <p:nvSpPr>
          <p:cNvPr id="82" name="矩形 81"/>
          <p:cNvSpPr/>
          <p:nvPr>
            <p:custDataLst>
              <p:tags r:id="rId8"/>
            </p:custDataLst>
          </p:nvPr>
        </p:nvSpPr>
        <p:spPr>
          <a:xfrm>
            <a:off x="4507108" y="2983446"/>
            <a:ext cx="76001" cy="76001"/>
          </a:xfrm>
          <a:prstGeom prst="rect">
            <a:avLst/>
          </a:prstGeom>
          <a:solidFill>
            <a:schemeClr val="accent2"/>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610">
              <a:solidFill>
                <a:schemeClr val="lt1"/>
              </a:solidFill>
            </a:endParaRPr>
          </a:p>
        </p:txBody>
      </p:sp>
      <p:cxnSp>
        <p:nvCxnSpPr>
          <p:cNvPr id="78" name="直接连接符 77"/>
          <p:cNvCxnSpPr/>
          <p:nvPr>
            <p:custDataLst>
              <p:tags r:id="rId9"/>
            </p:custDataLst>
          </p:nvPr>
        </p:nvCxnSpPr>
        <p:spPr>
          <a:xfrm>
            <a:off x="3871872" y="3782029"/>
            <a:ext cx="1130948" cy="7373"/>
          </a:xfrm>
          <a:prstGeom prst="line">
            <a:avLst/>
          </a:prstGeom>
          <a:solidFill>
            <a:schemeClr val="accent1">
              <a:alpha val="0"/>
            </a:schemeClr>
          </a:solidFill>
          <a:ln w="15875">
            <a:solidFill>
              <a:schemeClr val="accent1"/>
            </a:solidFill>
          </a:ln>
        </p:spPr>
        <p:style>
          <a:lnRef idx="2">
            <a:schemeClr val="accent1"/>
          </a:lnRef>
          <a:fillRef idx="0">
            <a:srgbClr val="FFFFFF"/>
          </a:fillRef>
          <a:effectRef idx="0">
            <a:srgbClr val="FFFFFF"/>
          </a:effectRef>
          <a:fontRef idx="minor">
            <a:schemeClr val="tx1"/>
          </a:fontRef>
        </p:style>
      </p:cxnSp>
      <p:sp>
        <p:nvSpPr>
          <p:cNvPr id="85" name="矩形 84"/>
          <p:cNvSpPr/>
          <p:nvPr>
            <p:custDataLst>
              <p:tags r:id="rId10"/>
            </p:custDataLst>
          </p:nvPr>
        </p:nvSpPr>
        <p:spPr>
          <a:xfrm>
            <a:off x="4975028" y="3750834"/>
            <a:ext cx="76001" cy="76001"/>
          </a:xfrm>
          <a:prstGeom prst="rect">
            <a:avLst/>
          </a:prstGeom>
          <a:solidFill>
            <a:schemeClr val="accent1"/>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610">
              <a:solidFill>
                <a:schemeClr val="lt1"/>
              </a:solidFill>
            </a:endParaRPr>
          </a:p>
        </p:txBody>
      </p:sp>
      <p:cxnSp>
        <p:nvCxnSpPr>
          <p:cNvPr id="69" name="直接连接符 68"/>
          <p:cNvCxnSpPr/>
          <p:nvPr>
            <p:custDataLst>
              <p:tags r:id="rId11"/>
            </p:custDataLst>
          </p:nvPr>
        </p:nvCxnSpPr>
        <p:spPr>
          <a:xfrm>
            <a:off x="4292716" y="4555089"/>
            <a:ext cx="1168381" cy="0"/>
          </a:xfrm>
          <a:prstGeom prst="line">
            <a:avLst/>
          </a:prstGeom>
          <a:ln w="15875">
            <a:solidFill>
              <a:schemeClr val="accent2"/>
            </a:solidFill>
          </a:ln>
        </p:spPr>
        <p:style>
          <a:lnRef idx="2">
            <a:schemeClr val="accent1"/>
          </a:lnRef>
          <a:fillRef idx="0">
            <a:srgbClr val="FFFFFF"/>
          </a:fillRef>
          <a:effectRef idx="0">
            <a:srgbClr val="FFFFFF"/>
          </a:effectRef>
          <a:fontRef idx="minor">
            <a:schemeClr val="tx1"/>
          </a:fontRef>
        </p:style>
      </p:cxnSp>
      <p:sp>
        <p:nvSpPr>
          <p:cNvPr id="89" name="矩形 88"/>
          <p:cNvSpPr/>
          <p:nvPr>
            <p:custDataLst>
              <p:tags r:id="rId12"/>
            </p:custDataLst>
          </p:nvPr>
        </p:nvSpPr>
        <p:spPr>
          <a:xfrm>
            <a:off x="5437843" y="4518223"/>
            <a:ext cx="76001" cy="76001"/>
          </a:xfrm>
          <a:prstGeom prst="rect">
            <a:avLst/>
          </a:prstGeom>
          <a:solidFill>
            <a:schemeClr val="accent2"/>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610">
              <a:solidFill>
                <a:schemeClr val="lt1"/>
              </a:solidFill>
            </a:endParaRPr>
          </a:p>
        </p:txBody>
      </p:sp>
      <p:cxnSp>
        <p:nvCxnSpPr>
          <p:cNvPr id="62" name="直接连接符 61"/>
          <p:cNvCxnSpPr/>
          <p:nvPr>
            <p:custDataLst>
              <p:tags r:id="rId13"/>
            </p:custDataLst>
          </p:nvPr>
        </p:nvCxnSpPr>
        <p:spPr>
          <a:xfrm flipV="1">
            <a:off x="3032452" y="2254059"/>
            <a:ext cx="1057782" cy="567"/>
          </a:xfrm>
          <a:prstGeom prst="line">
            <a:avLst/>
          </a:prstGeom>
          <a:solidFill>
            <a:schemeClr val="accent1">
              <a:alpha val="0"/>
            </a:schemeClr>
          </a:solidFill>
          <a:ln w="15875">
            <a:solidFill>
              <a:schemeClr val="accent1"/>
            </a:solidFill>
          </a:ln>
        </p:spPr>
        <p:style>
          <a:lnRef idx="2">
            <a:schemeClr val="accent1"/>
          </a:lnRef>
          <a:fillRef idx="0">
            <a:srgbClr val="FFFFFF"/>
          </a:fillRef>
          <a:effectRef idx="0">
            <a:srgbClr val="FFFFFF"/>
          </a:effectRef>
          <a:fontRef idx="minor">
            <a:schemeClr val="tx1"/>
          </a:fontRef>
        </p:style>
      </p:cxnSp>
      <p:sp>
        <p:nvSpPr>
          <p:cNvPr id="57" name="矩形 56"/>
          <p:cNvSpPr/>
          <p:nvPr>
            <p:custDataLst>
              <p:tags r:id="rId14"/>
            </p:custDataLst>
          </p:nvPr>
        </p:nvSpPr>
        <p:spPr>
          <a:xfrm>
            <a:off x="4090234" y="2216058"/>
            <a:ext cx="76001" cy="76001"/>
          </a:xfrm>
          <a:prstGeom prst="rect">
            <a:avLst/>
          </a:prstGeom>
          <a:solidFill>
            <a:schemeClr val="accent1"/>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610">
              <a:solidFill>
                <a:schemeClr val="lt1"/>
              </a:solidFill>
            </a:endParaRPr>
          </a:p>
        </p:txBody>
      </p:sp>
      <p:sp>
        <p:nvSpPr>
          <p:cNvPr id="25" name="矩形 24"/>
          <p:cNvSpPr/>
          <p:nvPr>
            <p:custDataLst>
              <p:tags r:id="rId15"/>
            </p:custDataLst>
          </p:nvPr>
        </p:nvSpPr>
        <p:spPr>
          <a:xfrm>
            <a:off x="4289313" y="2053846"/>
            <a:ext cx="2736054" cy="360156"/>
          </a:xfrm>
          <a:prstGeom prst="rect">
            <a:avLst/>
          </a:prstGeom>
          <a:noFill/>
        </p:spPr>
        <p:txBody>
          <a:bodyPr wrap="square" lIns="0" tIns="0" rIns="0" bIns="0" rtlCol="0" anchor="ctr" anchorCtr="0">
            <a:noAutofit/>
          </a:bodyPr>
          <a:lstStyle/>
          <a:p>
            <a:pPr algn="just">
              <a:lnSpc>
                <a:spcPct val="130000"/>
              </a:lnSpc>
              <a:spcBef>
                <a:spcPct val="0"/>
              </a:spcBef>
              <a:spcAft>
                <a:spcPct val="0"/>
              </a:spcAft>
            </a:pPr>
            <a:r>
              <a:rPr lang="zh-CN" altLang="en-US" sz="2000" b="1" dirty="0">
                <a:solidFill>
                  <a:schemeClr val="tx1">
                    <a:lumMod val="85000"/>
                    <a:lumOff val="15000"/>
                  </a:schemeClr>
                </a:solidFill>
                <a:latin typeface="+mn-ea"/>
                <a:cs typeface="+mn-ea"/>
              </a:rPr>
              <a:t>全面协议</a:t>
            </a:r>
            <a:endParaRPr lang="zh-CN" altLang="en-US" sz="2000" b="1" dirty="0">
              <a:solidFill>
                <a:schemeClr val="tx1">
                  <a:lumMod val="85000"/>
                  <a:lumOff val="15000"/>
                </a:schemeClr>
              </a:solidFill>
              <a:latin typeface="+mn-ea"/>
              <a:cs typeface="+mn-ea"/>
            </a:endParaRPr>
          </a:p>
        </p:txBody>
      </p:sp>
      <p:sp>
        <p:nvSpPr>
          <p:cNvPr id="26" name="矩形 25"/>
          <p:cNvSpPr/>
          <p:nvPr>
            <p:custDataLst>
              <p:tags r:id="rId16"/>
            </p:custDataLst>
          </p:nvPr>
        </p:nvSpPr>
        <p:spPr>
          <a:xfrm>
            <a:off x="4744755" y="2817264"/>
            <a:ext cx="2736054" cy="360156"/>
          </a:xfrm>
          <a:prstGeom prst="rect">
            <a:avLst/>
          </a:prstGeom>
          <a:noFill/>
        </p:spPr>
        <p:txBody>
          <a:bodyPr wrap="square" lIns="0" tIns="0" rIns="0" bIns="0" rtlCol="0" anchor="ctr" anchorCtr="0">
            <a:noAutofit/>
          </a:bodyPr>
          <a:lstStyle/>
          <a:p>
            <a:pPr lvl="0" algn="just">
              <a:lnSpc>
                <a:spcPct val="130000"/>
              </a:lnSpc>
              <a:buClrTx/>
              <a:buSzTx/>
              <a:buFontTx/>
            </a:pPr>
            <a:r>
              <a:rPr lang="zh-CN" altLang="en-US" sz="2000" b="1" dirty="0">
                <a:solidFill>
                  <a:schemeClr val="tx1">
                    <a:lumMod val="85000"/>
                    <a:lumOff val="15000"/>
                  </a:schemeClr>
                </a:solidFill>
                <a:latin typeface="+mn-ea"/>
                <a:cs typeface="+mn-ea"/>
                <a:sym typeface="+mn-ea"/>
              </a:rPr>
              <a:t>联合商业计划</a:t>
            </a:r>
            <a:endParaRPr lang="zh-CN" altLang="en-US" sz="2000" b="1" dirty="0">
              <a:solidFill>
                <a:schemeClr val="tx1">
                  <a:lumMod val="85000"/>
                  <a:lumOff val="15000"/>
                </a:schemeClr>
              </a:solidFill>
              <a:latin typeface="+mn-ea"/>
              <a:cs typeface="+mn-ea"/>
              <a:sym typeface="+mn-ea"/>
            </a:endParaRPr>
          </a:p>
        </p:txBody>
      </p:sp>
      <p:sp>
        <p:nvSpPr>
          <p:cNvPr id="27" name="矩形 26"/>
          <p:cNvSpPr/>
          <p:nvPr>
            <p:custDataLst>
              <p:tags r:id="rId17"/>
            </p:custDataLst>
          </p:nvPr>
        </p:nvSpPr>
        <p:spPr>
          <a:xfrm>
            <a:off x="5197360" y="3584085"/>
            <a:ext cx="2736054" cy="360156"/>
          </a:xfrm>
          <a:prstGeom prst="rect">
            <a:avLst/>
          </a:prstGeom>
          <a:noFill/>
        </p:spPr>
        <p:txBody>
          <a:bodyPr wrap="square" lIns="0" tIns="0" rIns="0" bIns="0" rtlCol="0" anchor="ctr" anchorCtr="0">
            <a:noAutofit/>
          </a:bodyPr>
          <a:lstStyle/>
          <a:p>
            <a:pPr lvl="0" algn="just">
              <a:lnSpc>
                <a:spcPct val="130000"/>
              </a:lnSpc>
              <a:buClrTx/>
              <a:buSzTx/>
              <a:buFontTx/>
            </a:pPr>
            <a:r>
              <a:rPr lang="zh-CN" altLang="en-US" sz="2000" b="1" dirty="0">
                <a:solidFill>
                  <a:schemeClr val="tx1">
                    <a:lumMod val="85000"/>
                    <a:lumOff val="15000"/>
                  </a:schemeClr>
                </a:solidFill>
                <a:latin typeface="+mn-ea"/>
                <a:cs typeface="+mn-ea"/>
                <a:sym typeface="+mn-ea"/>
              </a:rPr>
              <a:t>销售预测协作</a:t>
            </a:r>
            <a:endParaRPr lang="zh-CN" altLang="en-US" sz="2000" b="1" dirty="0">
              <a:solidFill>
                <a:schemeClr val="tx1">
                  <a:lumMod val="85000"/>
                  <a:lumOff val="15000"/>
                </a:schemeClr>
              </a:solidFill>
              <a:latin typeface="+mn-ea"/>
              <a:cs typeface="+mn-ea"/>
              <a:sym typeface="+mn-ea"/>
            </a:endParaRPr>
          </a:p>
        </p:txBody>
      </p:sp>
      <p:sp>
        <p:nvSpPr>
          <p:cNvPr id="28" name="矩形 27"/>
          <p:cNvSpPr/>
          <p:nvPr>
            <p:custDataLst>
              <p:tags r:id="rId18"/>
            </p:custDataLst>
          </p:nvPr>
        </p:nvSpPr>
        <p:spPr>
          <a:xfrm>
            <a:off x="5661310" y="4354876"/>
            <a:ext cx="2736054" cy="360156"/>
          </a:xfrm>
          <a:prstGeom prst="rect">
            <a:avLst/>
          </a:prstGeom>
          <a:noFill/>
        </p:spPr>
        <p:txBody>
          <a:bodyPr wrap="square" lIns="0" tIns="0" rIns="0" bIns="0" rtlCol="0" anchor="ctr" anchorCtr="0">
            <a:noAutofit/>
          </a:bodyPr>
          <a:lstStyle/>
          <a:p>
            <a:pPr lvl="0" algn="just">
              <a:lnSpc>
                <a:spcPct val="130000"/>
              </a:lnSpc>
              <a:buClrTx/>
              <a:buSzTx/>
              <a:buFontTx/>
            </a:pPr>
            <a:r>
              <a:rPr lang="zh-CN" altLang="en-US" sz="2000" b="1" dirty="0">
                <a:solidFill>
                  <a:schemeClr val="tx1">
                    <a:lumMod val="85000"/>
                    <a:lumOff val="15000"/>
                  </a:schemeClr>
                </a:solidFill>
                <a:latin typeface="+mn-ea"/>
                <a:cs typeface="+mn-ea"/>
                <a:sym typeface="+mn-ea"/>
              </a:rPr>
              <a:t>订单预测协作</a:t>
            </a:r>
            <a:endParaRPr lang="zh-CN" altLang="en-US" sz="2000" b="1" dirty="0">
              <a:solidFill>
                <a:schemeClr val="tx1">
                  <a:lumMod val="85000"/>
                  <a:lumOff val="15000"/>
                </a:schemeClr>
              </a:solidFill>
              <a:latin typeface="+mn-ea"/>
              <a:cs typeface="+mn-ea"/>
              <a:sym typeface="+mn-ea"/>
            </a:endParaRPr>
          </a:p>
        </p:txBody>
      </p:sp>
      <p:sp>
        <p:nvSpPr>
          <p:cNvPr id="51" name="任意多边形 50"/>
          <p:cNvSpPr/>
          <p:nvPr>
            <p:custDataLst>
              <p:tags r:id="rId19"/>
            </p:custDataLst>
          </p:nvPr>
        </p:nvSpPr>
        <p:spPr>
          <a:xfrm>
            <a:off x="1651948" y="4108722"/>
            <a:ext cx="3287061" cy="716342"/>
          </a:xfrm>
          <a:custGeom>
            <a:avLst/>
            <a:gdLst>
              <a:gd name="adj" fmla="val 50000"/>
              <a:gd name="a" fmla="pin 0 adj 100000"/>
              <a:gd name="x1" fmla="*/ w a 200000"/>
              <a:gd name="x2" fmla="*/ w a 100000"/>
              <a:gd name="x3" fmla="+- x1 wd2 0"/>
            </a:gdLst>
            <a:ahLst/>
            <a:cxnLst>
              <a:cxn ang="3">
                <a:pos x="x2" y="t"/>
              </a:cxn>
              <a:cxn ang="cd2">
                <a:pos x="x1" y="vc"/>
              </a:cxn>
              <a:cxn ang="cd4">
                <a:pos x="l" y="b"/>
              </a:cxn>
              <a:cxn ang="cd4">
                <a:pos x="x2" y="b"/>
              </a:cxn>
              <a:cxn ang="cd4">
                <a:pos x="r" y="b"/>
              </a:cxn>
              <a:cxn ang="0">
                <a:pos x="x3" y="vc"/>
              </a:cxn>
            </a:cxnLst>
            <a:rect l="l" t="t" r="r" b="b"/>
            <a:pathLst>
              <a:path w="5795" h="1263">
                <a:moveTo>
                  <a:pt x="745" y="0"/>
                </a:moveTo>
                <a:lnTo>
                  <a:pt x="5066" y="0"/>
                </a:lnTo>
                <a:lnTo>
                  <a:pt x="5795" y="1263"/>
                </a:lnTo>
                <a:lnTo>
                  <a:pt x="0" y="1263"/>
                </a:lnTo>
                <a:lnTo>
                  <a:pt x="745" y="0"/>
                </a:lnTo>
                <a:close/>
              </a:path>
            </a:pathLst>
          </a:custGeom>
          <a:gradFill flip="none">
            <a:gsLst>
              <a:gs pos="0">
                <a:schemeClr val="accent2">
                  <a:lumMod val="60000"/>
                  <a:lumOff val="40000"/>
                  <a:alpha val="100000"/>
                </a:schemeClr>
              </a:gs>
              <a:gs pos="85000">
                <a:schemeClr val="accent2">
                  <a:alpha val="100000"/>
                </a:schemeClr>
              </a:gs>
            </a:gsLst>
            <a:lin ang="2700000" scaled="0"/>
          </a:gradFill>
          <a:ln>
            <a:no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tIns="64090" bIns="64090" numCol="1" spcCol="0" rtlCol="0" fromWordArt="0" anchor="ctr" anchorCtr="0" forceAA="0" compatLnSpc="1">
            <a:noAutofit/>
          </a:bodyPr>
          <a:lstStyle/>
          <a:p>
            <a:pPr lvl="0" algn="ctr">
              <a:buClrTx/>
              <a:buSzTx/>
              <a:buFontTx/>
            </a:pPr>
            <a:endParaRPr lang="zh-CN" altLang="en-US" sz="1965" b="1">
              <a:solidFill>
                <a:schemeClr val="lt1"/>
              </a:solidFill>
              <a:sym typeface="+mn-ea"/>
            </a:endParaRPr>
          </a:p>
        </p:txBody>
      </p:sp>
      <p:sp>
        <p:nvSpPr>
          <p:cNvPr id="29" name="任意多边形 28"/>
          <p:cNvSpPr/>
          <p:nvPr>
            <p:custDataLst>
              <p:tags r:id="rId20"/>
            </p:custDataLst>
          </p:nvPr>
        </p:nvSpPr>
        <p:spPr>
          <a:xfrm>
            <a:off x="2071657" y="3394081"/>
            <a:ext cx="2453600" cy="714641"/>
          </a:xfrm>
          <a:custGeom>
            <a:avLst/>
            <a:gdLst>
              <a:gd name="connsiteX0" fmla="*/ 0 w 5005"/>
              <a:gd name="connsiteY0" fmla="*/ 4245 h 4245"/>
              <a:gd name="connsiteX1" fmla="*/ 2501 w 5005"/>
              <a:gd name="connsiteY1" fmla="*/ 0 h 4245"/>
              <a:gd name="connsiteX2" fmla="*/ 5005 w 5005"/>
              <a:gd name="connsiteY2" fmla="*/ 4245 h 4245"/>
              <a:gd name="connsiteX3" fmla="*/ 0 w 5005"/>
              <a:gd name="connsiteY3" fmla="*/ 4245 h 4245"/>
            </a:gdLst>
            <a:ahLst/>
            <a:cxnLst>
              <a:cxn ang="0">
                <a:pos x="connsiteX0" y="connsiteY0"/>
              </a:cxn>
              <a:cxn ang="0">
                <a:pos x="connsiteX1" y="connsiteY1"/>
              </a:cxn>
              <a:cxn ang="0">
                <a:pos x="connsiteX2" y="connsiteY2"/>
              </a:cxn>
              <a:cxn ang="0">
                <a:pos x="connsiteX3" y="connsiteY3"/>
              </a:cxn>
            </a:cxnLst>
            <a:rect l="l" t="t" r="r" b="b"/>
            <a:pathLst>
              <a:path w="4326" h="1255">
                <a:moveTo>
                  <a:pt x="740" y="0"/>
                </a:moveTo>
                <a:lnTo>
                  <a:pt x="3602" y="0"/>
                </a:lnTo>
                <a:lnTo>
                  <a:pt x="4326" y="1255"/>
                </a:lnTo>
                <a:lnTo>
                  <a:pt x="0" y="1255"/>
                </a:lnTo>
                <a:lnTo>
                  <a:pt x="740" y="0"/>
                </a:lnTo>
                <a:close/>
              </a:path>
            </a:pathLst>
          </a:custGeom>
          <a:gradFill>
            <a:gsLst>
              <a:gs pos="0">
                <a:schemeClr val="accent1">
                  <a:lumMod val="60000"/>
                  <a:lumOff val="40000"/>
                  <a:alpha val="100000"/>
                </a:schemeClr>
              </a:gs>
              <a:gs pos="85000">
                <a:schemeClr val="accent1">
                  <a:alpha val="100000"/>
                </a:schemeClr>
              </a:gs>
            </a:gsLst>
            <a:lin ang="27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tIns="64090" bIns="64090" numCol="1" spcCol="0" rtlCol="0" fromWordArt="0" anchor="ctr" anchorCtr="0" forceAA="0" compatLnSpc="1">
            <a:noAutofit/>
          </a:bodyPr>
          <a:lstStyle/>
          <a:p>
            <a:pPr lvl="0" algn="ctr">
              <a:buClrTx/>
              <a:buSzTx/>
              <a:buFontTx/>
            </a:pPr>
            <a:endParaRPr lang="zh-CN" altLang="en-US" sz="1965" b="1">
              <a:solidFill>
                <a:schemeClr val="lt1"/>
              </a:solidFill>
              <a:sym typeface="+mn-ea"/>
            </a:endParaRPr>
          </a:p>
        </p:txBody>
      </p:sp>
      <p:sp>
        <p:nvSpPr>
          <p:cNvPr id="53" name="任意多边形 52"/>
          <p:cNvSpPr/>
          <p:nvPr>
            <p:custDataLst>
              <p:tags r:id="rId21"/>
            </p:custDataLst>
          </p:nvPr>
        </p:nvSpPr>
        <p:spPr>
          <a:xfrm>
            <a:off x="2494770" y="2724814"/>
            <a:ext cx="1617733" cy="668700"/>
          </a:xfrm>
          <a:custGeom>
            <a:avLst/>
            <a:gdLst>
              <a:gd name="adj" fmla="val 50000"/>
              <a:gd name="a" fmla="pin 0 adj 100000"/>
              <a:gd name="x1" fmla="*/ w a 200000"/>
              <a:gd name="x2" fmla="*/ w a 100000"/>
              <a:gd name="x3" fmla="+- x1 wd2 0"/>
            </a:gdLst>
            <a:ahLst/>
            <a:cxnLst>
              <a:cxn ang="3">
                <a:pos x="x2" y="t"/>
              </a:cxn>
              <a:cxn ang="cd2">
                <a:pos x="x1" y="vc"/>
              </a:cxn>
              <a:cxn ang="cd4">
                <a:pos x="l" y="b"/>
              </a:cxn>
              <a:cxn ang="cd4">
                <a:pos x="x2" y="b"/>
              </a:cxn>
              <a:cxn ang="cd4">
                <a:pos x="r" y="b"/>
              </a:cxn>
              <a:cxn ang="0">
                <a:pos x="x3" y="vc"/>
              </a:cxn>
            </a:cxnLst>
            <a:rect l="l" t="t" r="r" b="b"/>
            <a:pathLst>
              <a:path w="2852" h="1179">
                <a:moveTo>
                  <a:pt x="693" y="0"/>
                </a:moveTo>
                <a:lnTo>
                  <a:pt x="2172" y="0"/>
                </a:lnTo>
                <a:lnTo>
                  <a:pt x="2852" y="1179"/>
                </a:lnTo>
                <a:lnTo>
                  <a:pt x="0" y="1179"/>
                </a:lnTo>
                <a:lnTo>
                  <a:pt x="693" y="0"/>
                </a:lnTo>
                <a:close/>
              </a:path>
            </a:pathLst>
          </a:custGeom>
          <a:solidFill>
            <a:schemeClr val="accent2"/>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zh-CN" altLang="en-US" sz="1610">
              <a:solidFill>
                <a:schemeClr val="lt1"/>
              </a:solidFill>
            </a:endParaRPr>
          </a:p>
        </p:txBody>
      </p:sp>
      <p:sp>
        <p:nvSpPr>
          <p:cNvPr id="54" name="任意多边形 53"/>
          <p:cNvSpPr/>
          <p:nvPr>
            <p:custDataLst>
              <p:tags r:id="rId22"/>
            </p:custDataLst>
          </p:nvPr>
        </p:nvSpPr>
        <p:spPr>
          <a:xfrm>
            <a:off x="2884420" y="2006203"/>
            <a:ext cx="839701" cy="718044"/>
          </a:xfrm>
          <a:custGeom>
            <a:avLst/>
            <a:gdLst>
              <a:gd name="connsiteX0" fmla="*/ 0 w 1957"/>
              <a:gd name="connsiteY0" fmla="*/ 1660 h 1660"/>
              <a:gd name="connsiteX1" fmla="*/ 984 w 1957"/>
              <a:gd name="connsiteY1" fmla="*/ 0 h 1660"/>
              <a:gd name="connsiteX2" fmla="*/ 1957 w 1957"/>
              <a:gd name="connsiteY2" fmla="*/ 1652 h 1660"/>
              <a:gd name="connsiteX3" fmla="*/ 0 w 1957"/>
              <a:gd name="connsiteY3" fmla="*/ 1660 h 1660"/>
            </a:gdLst>
            <a:ahLst/>
            <a:cxnLst>
              <a:cxn ang="0">
                <a:pos x="connsiteX0" y="connsiteY0"/>
              </a:cxn>
              <a:cxn ang="0">
                <a:pos x="connsiteX1" y="connsiteY1"/>
              </a:cxn>
              <a:cxn ang="0">
                <a:pos x="connsiteX2" y="connsiteY2"/>
              </a:cxn>
              <a:cxn ang="0">
                <a:pos x="connsiteX3" y="connsiteY3"/>
              </a:cxn>
            </a:cxnLst>
            <a:rect l="l" t="t" r="r" b="b"/>
            <a:pathLst>
              <a:path w="1480" h="1266">
                <a:moveTo>
                  <a:pt x="751" y="0"/>
                </a:moveTo>
                <a:lnTo>
                  <a:pt x="869" y="200"/>
                </a:lnTo>
                <a:lnTo>
                  <a:pt x="1480" y="1260"/>
                </a:lnTo>
                <a:lnTo>
                  <a:pt x="0" y="1266"/>
                </a:lnTo>
                <a:lnTo>
                  <a:pt x="751" y="0"/>
                </a:lnTo>
                <a:close/>
              </a:path>
            </a:pathLst>
          </a:custGeom>
          <a:gradFill>
            <a:gsLst>
              <a:gs pos="0">
                <a:schemeClr val="accent1">
                  <a:lumMod val="60000"/>
                  <a:lumOff val="40000"/>
                  <a:alpha val="100000"/>
                </a:schemeClr>
              </a:gs>
              <a:gs pos="85000">
                <a:schemeClr val="accent1">
                  <a:alpha val="100000"/>
                </a:schemeClr>
              </a:gs>
            </a:gsLst>
            <a:lin ang="27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sz="1610" b="1">
              <a:solidFill>
                <a:schemeClr val="lt1"/>
              </a:solidFill>
              <a:sym typeface="+mn-ea"/>
            </a:endParaRPr>
          </a:p>
        </p:txBody>
      </p:sp>
      <p:sp>
        <p:nvSpPr>
          <p:cNvPr id="70" name="任意多边形: 形状 69"/>
          <p:cNvSpPr/>
          <p:nvPr>
            <p:custDataLst>
              <p:tags r:id="rId23"/>
            </p:custDataLst>
          </p:nvPr>
        </p:nvSpPr>
        <p:spPr>
          <a:xfrm>
            <a:off x="3188426" y="4362817"/>
            <a:ext cx="242462" cy="242462"/>
          </a:xfrm>
          <a:custGeom>
            <a:avLst/>
            <a:gdLst>
              <a:gd name="connsiteX0" fmla="*/ 49127 w 271456"/>
              <a:gd name="connsiteY0" fmla="*/ 156250 h 271456"/>
              <a:gd name="connsiteX1" fmla="*/ 50654 w 271456"/>
              <a:gd name="connsiteY1" fmla="*/ 170903 h 271456"/>
              <a:gd name="connsiteX2" fmla="*/ 16306 w 271456"/>
              <a:gd name="connsiteY2" fmla="*/ 170903 h 271456"/>
              <a:gd name="connsiteX3" fmla="*/ 16306 w 271456"/>
              <a:gd name="connsiteY3" fmla="*/ 255150 h 271456"/>
              <a:gd name="connsiteX4" fmla="*/ 100553 w 271456"/>
              <a:gd name="connsiteY4" fmla="*/ 255150 h 271456"/>
              <a:gd name="connsiteX5" fmla="*/ 100553 w 271456"/>
              <a:gd name="connsiteY5" fmla="*/ 241361 h 271456"/>
              <a:gd name="connsiteX6" fmla="*/ 109513 w 271456"/>
              <a:gd name="connsiteY6" fmla="*/ 245544 h 271456"/>
              <a:gd name="connsiteX7" fmla="*/ 79734 w 271456"/>
              <a:gd name="connsiteY7" fmla="*/ 225786 h 271456"/>
              <a:gd name="connsiteX8" fmla="*/ 57505 w 271456"/>
              <a:gd name="connsiteY8" fmla="*/ 193766 h 271456"/>
              <a:gd name="connsiteX9" fmla="*/ 206300 w 271456"/>
              <a:gd name="connsiteY9" fmla="*/ 143794 h 271456"/>
              <a:gd name="connsiteX10" fmla="*/ 214453 w 271456"/>
              <a:gd name="connsiteY10" fmla="*/ 151947 h 271456"/>
              <a:gd name="connsiteX11" fmla="*/ 151947 w 271456"/>
              <a:gd name="connsiteY11" fmla="*/ 214453 h 271456"/>
              <a:gd name="connsiteX12" fmla="*/ 143794 w 271456"/>
              <a:gd name="connsiteY12" fmla="*/ 206300 h 271456"/>
              <a:gd name="connsiteX13" fmla="*/ 151947 w 271456"/>
              <a:gd name="connsiteY13" fmla="*/ 198147 h 271456"/>
              <a:gd name="connsiteX14" fmla="*/ 198147 w 271456"/>
              <a:gd name="connsiteY14" fmla="*/ 151947 h 271456"/>
              <a:gd name="connsiteX15" fmla="*/ 206300 w 271456"/>
              <a:gd name="connsiteY15" fmla="*/ 143794 h 271456"/>
              <a:gd name="connsiteX16" fmla="*/ 152001 w 271456"/>
              <a:gd name="connsiteY16" fmla="*/ 65036 h 271456"/>
              <a:gd name="connsiteX17" fmla="*/ 65087 w 271456"/>
              <a:gd name="connsiteY17" fmla="*/ 148944 h 271456"/>
              <a:gd name="connsiteX18" fmla="*/ 152001 w 271456"/>
              <a:gd name="connsiteY18" fmla="*/ 238966 h 271456"/>
              <a:gd name="connsiteX19" fmla="*/ 238915 w 271456"/>
              <a:gd name="connsiteY19" fmla="*/ 155059 h 271456"/>
              <a:gd name="connsiteX20" fmla="*/ 152001 w 271456"/>
              <a:gd name="connsiteY20" fmla="*/ 65036 h 271456"/>
              <a:gd name="connsiteX21" fmla="*/ 16306 w 271456"/>
              <a:gd name="connsiteY21" fmla="*/ 16306 h 271456"/>
              <a:gd name="connsiteX22" fmla="*/ 16306 w 271456"/>
              <a:gd name="connsiteY22" fmla="*/ 100553 h 271456"/>
              <a:gd name="connsiteX23" fmla="*/ 62707 w 271456"/>
              <a:gd name="connsiteY23" fmla="*/ 100553 h 271456"/>
              <a:gd name="connsiteX24" fmla="*/ 58059 w 271456"/>
              <a:gd name="connsiteY24" fmla="*/ 110508 h 271456"/>
              <a:gd name="connsiteX25" fmla="*/ 78212 w 271456"/>
              <a:gd name="connsiteY25" fmla="*/ 79737 h 271456"/>
              <a:gd name="connsiteX26" fmla="*/ 108411 w 271456"/>
              <a:gd name="connsiteY26" fmla="*/ 59039 h 271456"/>
              <a:gd name="connsiteX27" fmla="*/ 100553 w 271456"/>
              <a:gd name="connsiteY27" fmla="*/ 62707 h 271456"/>
              <a:gd name="connsiteX28" fmla="*/ 100553 w 271456"/>
              <a:gd name="connsiteY28" fmla="*/ 16306 h 271456"/>
              <a:gd name="connsiteX29" fmla="*/ 16306 w 271456"/>
              <a:gd name="connsiteY29" fmla="*/ 0 h 271456"/>
              <a:gd name="connsiteX30" fmla="*/ 100553 w 271456"/>
              <a:gd name="connsiteY30" fmla="*/ 0 h 271456"/>
              <a:gd name="connsiteX31" fmla="*/ 116859 w 271456"/>
              <a:gd name="connsiteY31" fmla="*/ 16306 h 271456"/>
              <a:gd name="connsiteX32" fmla="*/ 116859 w 271456"/>
              <a:gd name="connsiteY32" fmla="*/ 55094 h 271456"/>
              <a:gd name="connsiteX33" fmla="*/ 113804 w 271456"/>
              <a:gd name="connsiteY33" fmla="*/ 56521 h 271456"/>
              <a:gd name="connsiteX34" fmla="*/ 152001 w 271456"/>
              <a:gd name="connsiteY34" fmla="*/ 48731 h 271456"/>
              <a:gd name="connsiteX35" fmla="*/ 224269 w 271456"/>
              <a:gd name="connsiteY35" fmla="*/ 78217 h 271456"/>
              <a:gd name="connsiteX36" fmla="*/ 244619 w 271456"/>
              <a:gd name="connsiteY36" fmla="*/ 107530 h 271456"/>
              <a:gd name="connsiteX37" fmla="*/ 241361 w 271456"/>
              <a:gd name="connsiteY37" fmla="*/ 100553 h 271456"/>
              <a:gd name="connsiteX38" fmla="*/ 255150 w 271456"/>
              <a:gd name="connsiteY38" fmla="*/ 100553 h 271456"/>
              <a:gd name="connsiteX39" fmla="*/ 255150 w 271456"/>
              <a:gd name="connsiteY39" fmla="*/ 16306 h 271456"/>
              <a:gd name="connsiteX40" fmla="*/ 170903 w 271456"/>
              <a:gd name="connsiteY40" fmla="*/ 16306 h 271456"/>
              <a:gd name="connsiteX41" fmla="*/ 170903 w 271456"/>
              <a:gd name="connsiteY41" fmla="*/ 50650 h 271456"/>
              <a:gd name="connsiteX42" fmla="*/ 154597 w 271456"/>
              <a:gd name="connsiteY42" fmla="*/ 48952 h 271456"/>
              <a:gd name="connsiteX43" fmla="*/ 154597 w 271456"/>
              <a:gd name="connsiteY43" fmla="*/ 16306 h 271456"/>
              <a:gd name="connsiteX44" fmla="*/ 170903 w 271456"/>
              <a:gd name="connsiteY44" fmla="*/ 0 h 271456"/>
              <a:gd name="connsiteX45" fmla="*/ 255150 w 271456"/>
              <a:gd name="connsiteY45" fmla="*/ 0 h 271456"/>
              <a:gd name="connsiteX46" fmla="*/ 271456 w 271456"/>
              <a:gd name="connsiteY46" fmla="*/ 16306 h 271456"/>
              <a:gd name="connsiteX47" fmla="*/ 271456 w 271456"/>
              <a:gd name="connsiteY47" fmla="*/ 100553 h 271456"/>
              <a:gd name="connsiteX48" fmla="*/ 255150 w 271456"/>
              <a:gd name="connsiteY48" fmla="*/ 116859 h 271456"/>
              <a:gd name="connsiteX49" fmla="*/ 248974 w 271456"/>
              <a:gd name="connsiteY49" fmla="*/ 116859 h 271456"/>
              <a:gd name="connsiteX50" fmla="*/ 247062 w 271456"/>
              <a:gd name="connsiteY50" fmla="*/ 112765 h 271456"/>
              <a:gd name="connsiteX51" fmla="*/ 255242 w 271456"/>
              <a:gd name="connsiteY51" fmla="*/ 149392 h 271456"/>
              <a:gd name="connsiteX52" fmla="*/ 247851 w 271456"/>
              <a:gd name="connsiteY52" fmla="*/ 190582 h 271456"/>
              <a:gd name="connsiteX53" fmla="*/ 229759 w 271456"/>
              <a:gd name="connsiteY53" fmla="*/ 218209 h 271456"/>
              <a:gd name="connsiteX54" fmla="*/ 269016 w 271456"/>
              <a:gd name="connsiteY54" fmla="*/ 257466 h 271456"/>
              <a:gd name="connsiteX55" fmla="*/ 269016 w 271456"/>
              <a:gd name="connsiteY55" fmla="*/ 269016 h 271456"/>
              <a:gd name="connsiteX56" fmla="*/ 257466 w 271456"/>
              <a:gd name="connsiteY56" fmla="*/ 269016 h 271456"/>
              <a:gd name="connsiteX57" fmla="*/ 218034 w 271456"/>
              <a:gd name="connsiteY57" fmla="*/ 229584 h 271456"/>
              <a:gd name="connsiteX58" fmla="*/ 192647 w 271456"/>
              <a:gd name="connsiteY58" fmla="*/ 246984 h 271456"/>
              <a:gd name="connsiteX59" fmla="*/ 152001 w 271456"/>
              <a:gd name="connsiteY59" fmla="*/ 255272 h 271456"/>
              <a:gd name="connsiteX60" fmla="*/ 114319 w 271456"/>
              <a:gd name="connsiteY60" fmla="*/ 247788 h 271456"/>
              <a:gd name="connsiteX61" fmla="*/ 116859 w 271456"/>
              <a:gd name="connsiteY61" fmla="*/ 248974 h 271456"/>
              <a:gd name="connsiteX62" fmla="*/ 116859 w 271456"/>
              <a:gd name="connsiteY62" fmla="*/ 255150 h 271456"/>
              <a:gd name="connsiteX63" fmla="*/ 100553 w 271456"/>
              <a:gd name="connsiteY63" fmla="*/ 271456 h 271456"/>
              <a:gd name="connsiteX64" fmla="*/ 16306 w 271456"/>
              <a:gd name="connsiteY64" fmla="*/ 271456 h 271456"/>
              <a:gd name="connsiteX65" fmla="*/ 0 w 271456"/>
              <a:gd name="connsiteY65" fmla="*/ 255150 h 271456"/>
              <a:gd name="connsiteX66" fmla="*/ 0 w 271456"/>
              <a:gd name="connsiteY66" fmla="*/ 170903 h 271456"/>
              <a:gd name="connsiteX67" fmla="*/ 16306 w 271456"/>
              <a:gd name="connsiteY67" fmla="*/ 154597 h 271456"/>
              <a:gd name="connsiteX68" fmla="*/ 48763 w 271456"/>
              <a:gd name="connsiteY68" fmla="*/ 154597 h 271456"/>
              <a:gd name="connsiteX69" fmla="*/ 55810 w 271456"/>
              <a:gd name="connsiteY69" fmla="*/ 115326 h 271456"/>
              <a:gd name="connsiteX70" fmla="*/ 55094 w 271456"/>
              <a:gd name="connsiteY70" fmla="*/ 116859 h 271456"/>
              <a:gd name="connsiteX71" fmla="*/ 16306 w 271456"/>
              <a:gd name="connsiteY71" fmla="*/ 116859 h 271456"/>
              <a:gd name="connsiteX72" fmla="*/ 0 w 271456"/>
              <a:gd name="connsiteY72" fmla="*/ 100553 h 271456"/>
              <a:gd name="connsiteX73" fmla="*/ 0 w 271456"/>
              <a:gd name="connsiteY73" fmla="*/ 16306 h 271456"/>
              <a:gd name="connsiteX74" fmla="*/ 16306 w 271456"/>
              <a:gd name="connsiteY74" fmla="*/ 0 h 271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271456" h="271456">
                <a:moveTo>
                  <a:pt x="49127" y="156250"/>
                </a:moveTo>
                <a:lnTo>
                  <a:pt x="50654" y="170903"/>
                </a:lnTo>
                <a:lnTo>
                  <a:pt x="16306" y="170903"/>
                </a:lnTo>
                <a:lnTo>
                  <a:pt x="16306" y="255150"/>
                </a:lnTo>
                <a:lnTo>
                  <a:pt x="100553" y="255150"/>
                </a:lnTo>
                <a:lnTo>
                  <a:pt x="100553" y="241361"/>
                </a:lnTo>
                <a:lnTo>
                  <a:pt x="109513" y="245544"/>
                </a:lnTo>
                <a:lnTo>
                  <a:pt x="79734" y="225786"/>
                </a:lnTo>
                <a:cubicBezTo>
                  <a:pt x="70428" y="216667"/>
                  <a:pt x="62843" y="205811"/>
                  <a:pt x="57505" y="193766"/>
                </a:cubicBezTo>
                <a:close/>
                <a:moveTo>
                  <a:pt x="206300" y="143794"/>
                </a:moveTo>
                <a:cubicBezTo>
                  <a:pt x="210803" y="143794"/>
                  <a:pt x="214453" y="147444"/>
                  <a:pt x="214453" y="151947"/>
                </a:cubicBezTo>
                <a:cubicBezTo>
                  <a:pt x="214453" y="186414"/>
                  <a:pt x="186414" y="214453"/>
                  <a:pt x="151947" y="214453"/>
                </a:cubicBezTo>
                <a:cubicBezTo>
                  <a:pt x="147444" y="214453"/>
                  <a:pt x="143794" y="210803"/>
                  <a:pt x="143794" y="206300"/>
                </a:cubicBezTo>
                <a:cubicBezTo>
                  <a:pt x="143794" y="201797"/>
                  <a:pt x="147444" y="198147"/>
                  <a:pt x="151947" y="198147"/>
                </a:cubicBezTo>
                <a:cubicBezTo>
                  <a:pt x="177425" y="198147"/>
                  <a:pt x="198147" y="177425"/>
                  <a:pt x="198147" y="151947"/>
                </a:cubicBezTo>
                <a:cubicBezTo>
                  <a:pt x="198147" y="147444"/>
                  <a:pt x="201797" y="143794"/>
                  <a:pt x="206300" y="143794"/>
                </a:cubicBezTo>
                <a:close/>
                <a:moveTo>
                  <a:pt x="152001" y="65036"/>
                </a:moveTo>
                <a:cubicBezTo>
                  <a:pt x="104813" y="64965"/>
                  <a:pt x="66582" y="102662"/>
                  <a:pt x="65087" y="148944"/>
                </a:cubicBezTo>
                <a:cubicBezTo>
                  <a:pt x="63317" y="198507"/>
                  <a:pt x="103247" y="239065"/>
                  <a:pt x="152001" y="238966"/>
                </a:cubicBezTo>
                <a:cubicBezTo>
                  <a:pt x="199190" y="239038"/>
                  <a:pt x="237421" y="201340"/>
                  <a:pt x="238915" y="155059"/>
                </a:cubicBezTo>
                <a:cubicBezTo>
                  <a:pt x="240685" y="105496"/>
                  <a:pt x="200756" y="64938"/>
                  <a:pt x="152001" y="65036"/>
                </a:cubicBezTo>
                <a:close/>
                <a:moveTo>
                  <a:pt x="16306" y="16306"/>
                </a:moveTo>
                <a:lnTo>
                  <a:pt x="16306" y="100553"/>
                </a:lnTo>
                <a:lnTo>
                  <a:pt x="62707" y="100553"/>
                </a:lnTo>
                <a:lnTo>
                  <a:pt x="58059" y="110508"/>
                </a:lnTo>
                <a:lnTo>
                  <a:pt x="78212" y="79737"/>
                </a:lnTo>
                <a:lnTo>
                  <a:pt x="108411" y="59039"/>
                </a:lnTo>
                <a:lnTo>
                  <a:pt x="100553" y="62707"/>
                </a:lnTo>
                <a:lnTo>
                  <a:pt x="100553" y="16306"/>
                </a:lnTo>
                <a:close/>
                <a:moveTo>
                  <a:pt x="16306" y="0"/>
                </a:moveTo>
                <a:lnTo>
                  <a:pt x="100553" y="0"/>
                </a:lnTo>
                <a:cubicBezTo>
                  <a:pt x="109559" y="0"/>
                  <a:pt x="116859" y="7300"/>
                  <a:pt x="116859" y="16306"/>
                </a:cubicBezTo>
                <a:lnTo>
                  <a:pt x="116859" y="55094"/>
                </a:lnTo>
                <a:lnTo>
                  <a:pt x="113804" y="56521"/>
                </a:lnTo>
                <a:lnTo>
                  <a:pt x="152001" y="48731"/>
                </a:lnTo>
                <a:cubicBezTo>
                  <a:pt x="180163" y="48688"/>
                  <a:pt x="205657" y="59979"/>
                  <a:pt x="224269" y="78217"/>
                </a:cubicBezTo>
                <a:lnTo>
                  <a:pt x="244619" y="107530"/>
                </a:lnTo>
                <a:lnTo>
                  <a:pt x="241361" y="100553"/>
                </a:lnTo>
                <a:lnTo>
                  <a:pt x="255150" y="100553"/>
                </a:lnTo>
                <a:lnTo>
                  <a:pt x="255150" y="16306"/>
                </a:lnTo>
                <a:lnTo>
                  <a:pt x="170903" y="16306"/>
                </a:lnTo>
                <a:lnTo>
                  <a:pt x="170903" y="50650"/>
                </a:lnTo>
                <a:cubicBezTo>
                  <a:pt x="165520" y="49659"/>
                  <a:pt x="160068" y="49091"/>
                  <a:pt x="154597" y="48952"/>
                </a:cubicBezTo>
                <a:lnTo>
                  <a:pt x="154597" y="16306"/>
                </a:lnTo>
                <a:cubicBezTo>
                  <a:pt x="154597" y="7300"/>
                  <a:pt x="161897" y="0"/>
                  <a:pt x="170903" y="0"/>
                </a:cubicBezTo>
                <a:lnTo>
                  <a:pt x="255150" y="0"/>
                </a:lnTo>
                <a:cubicBezTo>
                  <a:pt x="264156" y="0"/>
                  <a:pt x="271456" y="7300"/>
                  <a:pt x="271456" y="16306"/>
                </a:cubicBezTo>
                <a:lnTo>
                  <a:pt x="271456" y="100553"/>
                </a:lnTo>
                <a:cubicBezTo>
                  <a:pt x="271456" y="109559"/>
                  <a:pt x="264156" y="116859"/>
                  <a:pt x="255150" y="116859"/>
                </a:cubicBezTo>
                <a:lnTo>
                  <a:pt x="248974" y="116859"/>
                </a:lnTo>
                <a:lnTo>
                  <a:pt x="247062" y="112765"/>
                </a:lnTo>
                <a:lnTo>
                  <a:pt x="255242" y="149392"/>
                </a:lnTo>
                <a:cubicBezTo>
                  <a:pt x="255622" y="163989"/>
                  <a:pt x="252959" y="177911"/>
                  <a:pt x="247851" y="190582"/>
                </a:cubicBezTo>
                <a:lnTo>
                  <a:pt x="229759" y="218209"/>
                </a:lnTo>
                <a:lnTo>
                  <a:pt x="269016" y="257466"/>
                </a:lnTo>
                <a:cubicBezTo>
                  <a:pt x="272205" y="260655"/>
                  <a:pt x="272205" y="265826"/>
                  <a:pt x="269016" y="269016"/>
                </a:cubicBezTo>
                <a:cubicBezTo>
                  <a:pt x="265826" y="272205"/>
                  <a:pt x="260655" y="272205"/>
                  <a:pt x="257466" y="269016"/>
                </a:cubicBezTo>
                <a:lnTo>
                  <a:pt x="218034" y="229584"/>
                </a:lnTo>
                <a:lnTo>
                  <a:pt x="192647" y="246984"/>
                </a:lnTo>
                <a:cubicBezTo>
                  <a:pt x="180149" y="252344"/>
                  <a:pt x="166401" y="255299"/>
                  <a:pt x="152001" y="255272"/>
                </a:cubicBezTo>
                <a:lnTo>
                  <a:pt x="114319" y="247788"/>
                </a:lnTo>
                <a:lnTo>
                  <a:pt x="116859" y="248974"/>
                </a:lnTo>
                <a:lnTo>
                  <a:pt x="116859" y="255150"/>
                </a:lnTo>
                <a:cubicBezTo>
                  <a:pt x="116859" y="264156"/>
                  <a:pt x="109559" y="271456"/>
                  <a:pt x="100553" y="271456"/>
                </a:cubicBezTo>
                <a:lnTo>
                  <a:pt x="16306" y="271456"/>
                </a:lnTo>
                <a:cubicBezTo>
                  <a:pt x="7300" y="271456"/>
                  <a:pt x="0" y="264156"/>
                  <a:pt x="0" y="255150"/>
                </a:cubicBezTo>
                <a:lnTo>
                  <a:pt x="0" y="170903"/>
                </a:lnTo>
                <a:cubicBezTo>
                  <a:pt x="0" y="161897"/>
                  <a:pt x="7300" y="154597"/>
                  <a:pt x="16306" y="154597"/>
                </a:cubicBezTo>
                <a:lnTo>
                  <a:pt x="48763" y="154597"/>
                </a:lnTo>
                <a:lnTo>
                  <a:pt x="55810" y="115326"/>
                </a:lnTo>
                <a:lnTo>
                  <a:pt x="55094" y="116859"/>
                </a:lnTo>
                <a:lnTo>
                  <a:pt x="16306" y="116859"/>
                </a:lnTo>
                <a:cubicBezTo>
                  <a:pt x="7300" y="116859"/>
                  <a:pt x="0" y="109559"/>
                  <a:pt x="0" y="100553"/>
                </a:cubicBezTo>
                <a:lnTo>
                  <a:pt x="0" y="16306"/>
                </a:lnTo>
                <a:cubicBezTo>
                  <a:pt x="0" y="7300"/>
                  <a:pt x="7300" y="0"/>
                  <a:pt x="16306" y="0"/>
                </a:cubicBezTo>
                <a:close/>
              </a:path>
            </a:pathLst>
          </a:custGeom>
          <a:solidFill>
            <a:srgbClr val="FFFFFF"/>
          </a:solidFill>
          <a:ln w="333" cap="flat">
            <a:noFill/>
            <a:prstDash val="solid"/>
            <a:miter/>
          </a:ln>
        </p:spPr>
        <p:txBody>
          <a:bodyPr rtlCol="0" anchor="ctr"/>
          <a:lstStyle/>
          <a:p>
            <a:endParaRPr lang="zh-CN" altLang="en-US" sz="1610">
              <a:solidFill>
                <a:schemeClr val="tx1"/>
              </a:solidFill>
            </a:endParaRPr>
          </a:p>
        </p:txBody>
      </p:sp>
      <p:sp>
        <p:nvSpPr>
          <p:cNvPr id="68" name="任意多边形: 形状 67"/>
          <p:cNvSpPr/>
          <p:nvPr>
            <p:custDataLst>
              <p:tags r:id="rId24"/>
            </p:custDataLst>
          </p:nvPr>
        </p:nvSpPr>
        <p:spPr>
          <a:xfrm>
            <a:off x="3187858" y="3633996"/>
            <a:ext cx="242749" cy="211478"/>
          </a:xfrm>
          <a:custGeom>
            <a:avLst/>
            <a:gdLst>
              <a:gd name="connsiteX0" fmla="*/ 135889 w 271778"/>
              <a:gd name="connsiteY0" fmla="*/ 114611 h 236767"/>
              <a:gd name="connsiteX1" fmla="*/ 143290 w 271778"/>
              <a:gd name="connsiteY1" fmla="*/ 122011 h 236767"/>
              <a:gd name="connsiteX2" fmla="*/ 143290 w 271778"/>
              <a:gd name="connsiteY2" fmla="*/ 145559 h 236767"/>
              <a:gd name="connsiteX3" fmla="*/ 166838 w 271778"/>
              <a:gd name="connsiteY3" fmla="*/ 145559 h 236767"/>
              <a:gd name="connsiteX4" fmla="*/ 174239 w 271778"/>
              <a:gd name="connsiteY4" fmla="*/ 152960 h 236767"/>
              <a:gd name="connsiteX5" fmla="*/ 166838 w 271778"/>
              <a:gd name="connsiteY5" fmla="*/ 160361 h 236767"/>
              <a:gd name="connsiteX6" fmla="*/ 143290 w 271778"/>
              <a:gd name="connsiteY6" fmla="*/ 160361 h 236767"/>
              <a:gd name="connsiteX7" fmla="*/ 143290 w 271778"/>
              <a:gd name="connsiteY7" fmla="*/ 183908 h 236767"/>
              <a:gd name="connsiteX8" fmla="*/ 135889 w 271778"/>
              <a:gd name="connsiteY8" fmla="*/ 191309 h 236767"/>
              <a:gd name="connsiteX9" fmla="*/ 128488 w 271778"/>
              <a:gd name="connsiteY9" fmla="*/ 183908 h 236767"/>
              <a:gd name="connsiteX10" fmla="*/ 128488 w 271778"/>
              <a:gd name="connsiteY10" fmla="*/ 160361 h 236767"/>
              <a:gd name="connsiteX11" fmla="*/ 104941 w 271778"/>
              <a:gd name="connsiteY11" fmla="*/ 160361 h 236767"/>
              <a:gd name="connsiteX12" fmla="*/ 97540 w 271778"/>
              <a:gd name="connsiteY12" fmla="*/ 152960 h 236767"/>
              <a:gd name="connsiteX13" fmla="*/ 104941 w 271778"/>
              <a:gd name="connsiteY13" fmla="*/ 145559 h 236767"/>
              <a:gd name="connsiteX14" fmla="*/ 128488 w 271778"/>
              <a:gd name="connsiteY14" fmla="*/ 145559 h 236767"/>
              <a:gd name="connsiteX15" fmla="*/ 128488 w 271778"/>
              <a:gd name="connsiteY15" fmla="*/ 122011 h 236767"/>
              <a:gd name="connsiteX16" fmla="*/ 135889 w 271778"/>
              <a:gd name="connsiteY16" fmla="*/ 114611 h 236767"/>
              <a:gd name="connsiteX17" fmla="*/ 19735 w 271778"/>
              <a:gd name="connsiteY17" fmla="*/ 85155 h 236767"/>
              <a:gd name="connsiteX18" fmla="*/ 16077 w 271778"/>
              <a:gd name="connsiteY18" fmla="*/ 86778 h 236767"/>
              <a:gd name="connsiteX19" fmla="*/ 14826 w 271778"/>
              <a:gd name="connsiteY19" fmla="*/ 90579 h 236767"/>
              <a:gd name="connsiteX20" fmla="*/ 27580 w 271778"/>
              <a:gd name="connsiteY20" fmla="*/ 217521 h 236767"/>
              <a:gd name="connsiteX21" fmla="*/ 32489 w 271778"/>
              <a:gd name="connsiteY21" fmla="*/ 221965 h 236767"/>
              <a:gd name="connsiteX22" fmla="*/ 239291 w 271778"/>
              <a:gd name="connsiteY22" fmla="*/ 221965 h 236767"/>
              <a:gd name="connsiteX23" fmla="*/ 244200 w 271778"/>
              <a:gd name="connsiteY23" fmla="*/ 217521 h 236767"/>
              <a:gd name="connsiteX24" fmla="*/ 256955 w 271778"/>
              <a:gd name="connsiteY24" fmla="*/ 90579 h 236767"/>
              <a:gd name="connsiteX25" fmla="*/ 255703 w 271778"/>
              <a:gd name="connsiteY25" fmla="*/ 86778 h 236767"/>
              <a:gd name="connsiteX26" fmla="*/ 252045 w 271778"/>
              <a:gd name="connsiteY26" fmla="*/ 85155 h 236767"/>
              <a:gd name="connsiteX27" fmla="*/ 230977 w 271778"/>
              <a:gd name="connsiteY27" fmla="*/ 50771 h 236767"/>
              <a:gd name="connsiteX28" fmla="*/ 230977 w 271778"/>
              <a:gd name="connsiteY28" fmla="*/ 70353 h 236767"/>
              <a:gd name="connsiteX29" fmla="*/ 244651 w 271778"/>
              <a:gd name="connsiteY29" fmla="*/ 70353 h 236767"/>
              <a:gd name="connsiteX30" fmla="*/ 244651 w 271778"/>
              <a:gd name="connsiteY30" fmla="*/ 55705 h 236767"/>
              <a:gd name="connsiteX31" fmla="*/ 239717 w 271778"/>
              <a:gd name="connsiteY31" fmla="*/ 50771 h 236767"/>
              <a:gd name="connsiteX32" fmla="*/ 60539 w 271778"/>
              <a:gd name="connsiteY32" fmla="*/ 38413 h 236767"/>
              <a:gd name="connsiteX33" fmla="*/ 55605 w 271778"/>
              <a:gd name="connsiteY33" fmla="*/ 43347 h 236767"/>
              <a:gd name="connsiteX34" fmla="*/ 55605 w 271778"/>
              <a:gd name="connsiteY34" fmla="*/ 70353 h 236767"/>
              <a:gd name="connsiteX35" fmla="*/ 216175 w 271778"/>
              <a:gd name="connsiteY35" fmla="*/ 70353 h 236767"/>
              <a:gd name="connsiteX36" fmla="*/ 216175 w 271778"/>
              <a:gd name="connsiteY36" fmla="*/ 43347 h 236767"/>
              <a:gd name="connsiteX37" fmla="*/ 211241 w 271778"/>
              <a:gd name="connsiteY37" fmla="*/ 38413 h 236767"/>
              <a:gd name="connsiteX38" fmla="*/ 32064 w 271778"/>
              <a:gd name="connsiteY38" fmla="*/ 14796 h 236767"/>
              <a:gd name="connsiteX39" fmla="*/ 27130 w 271778"/>
              <a:gd name="connsiteY39" fmla="*/ 19730 h 236767"/>
              <a:gd name="connsiteX40" fmla="*/ 27130 w 271778"/>
              <a:gd name="connsiteY40" fmla="*/ 70353 h 236767"/>
              <a:gd name="connsiteX41" fmla="*/ 40803 w 271778"/>
              <a:gd name="connsiteY41" fmla="*/ 70353 h 236767"/>
              <a:gd name="connsiteX42" fmla="*/ 40803 w 271778"/>
              <a:gd name="connsiteY42" fmla="*/ 43347 h 236767"/>
              <a:gd name="connsiteX43" fmla="*/ 60539 w 271778"/>
              <a:gd name="connsiteY43" fmla="*/ 23611 h 236767"/>
              <a:gd name="connsiteX44" fmla="*/ 125028 w 271778"/>
              <a:gd name="connsiteY44" fmla="*/ 23611 h 236767"/>
              <a:gd name="connsiteX45" fmla="*/ 124228 w 271778"/>
              <a:gd name="connsiteY45" fmla="*/ 18904 h 236767"/>
              <a:gd name="connsiteX46" fmla="*/ 119364 w 271778"/>
              <a:gd name="connsiteY46" fmla="*/ 14796 h 236767"/>
              <a:gd name="connsiteX47" fmla="*/ 32064 w 271778"/>
              <a:gd name="connsiteY47" fmla="*/ 0 h 236767"/>
              <a:gd name="connsiteX48" fmla="*/ 119364 w 271778"/>
              <a:gd name="connsiteY48" fmla="*/ 0 h 236767"/>
              <a:gd name="connsiteX49" fmla="*/ 138823 w 271778"/>
              <a:gd name="connsiteY49" fmla="*/ 16434 h 236767"/>
              <a:gd name="connsiteX50" fmla="*/ 140042 w 271778"/>
              <a:gd name="connsiteY50" fmla="*/ 23611 h 236767"/>
              <a:gd name="connsiteX51" fmla="*/ 211241 w 271778"/>
              <a:gd name="connsiteY51" fmla="*/ 23611 h 236767"/>
              <a:gd name="connsiteX52" fmla="*/ 225190 w 271778"/>
              <a:gd name="connsiteY52" fmla="*/ 29398 h 236767"/>
              <a:gd name="connsiteX53" fmla="*/ 227916 w 271778"/>
              <a:gd name="connsiteY53" fmla="*/ 35969 h 236767"/>
              <a:gd name="connsiteX54" fmla="*/ 239717 w 271778"/>
              <a:gd name="connsiteY54" fmla="*/ 35969 h 236767"/>
              <a:gd name="connsiteX55" fmla="*/ 259452 w 271778"/>
              <a:gd name="connsiteY55" fmla="*/ 55705 h 236767"/>
              <a:gd name="connsiteX56" fmla="*/ 259452 w 271778"/>
              <a:gd name="connsiteY56" fmla="*/ 71805 h 236767"/>
              <a:gd name="connsiteX57" fmla="*/ 266675 w 271778"/>
              <a:gd name="connsiteY57" fmla="*/ 76844 h 236767"/>
              <a:gd name="connsiteX58" fmla="*/ 271683 w 271778"/>
              <a:gd name="connsiteY58" fmla="*/ 92047 h 236767"/>
              <a:gd name="connsiteX59" fmla="*/ 258931 w 271778"/>
              <a:gd name="connsiteY59" fmla="*/ 218989 h 236767"/>
              <a:gd name="connsiteX60" fmla="*/ 239291 w 271778"/>
              <a:gd name="connsiteY60" fmla="*/ 236767 h 236767"/>
              <a:gd name="connsiteX61" fmla="*/ 32489 w 271778"/>
              <a:gd name="connsiteY61" fmla="*/ 236767 h 236767"/>
              <a:gd name="connsiteX62" fmla="*/ 12849 w 271778"/>
              <a:gd name="connsiteY62" fmla="*/ 218989 h 236767"/>
              <a:gd name="connsiteX63" fmla="*/ 98 w 271778"/>
              <a:gd name="connsiteY63" fmla="*/ 92047 h 236767"/>
              <a:gd name="connsiteX64" fmla="*/ 12328 w 271778"/>
              <a:gd name="connsiteY64" fmla="*/ 71805 h 236767"/>
              <a:gd name="connsiteX65" fmla="*/ 12328 w 271778"/>
              <a:gd name="connsiteY65" fmla="*/ 19736 h 236767"/>
              <a:gd name="connsiteX66" fmla="*/ 32064 w 271778"/>
              <a:gd name="connsiteY66" fmla="*/ 0 h 236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71778" h="236767">
                <a:moveTo>
                  <a:pt x="135889" y="114611"/>
                </a:moveTo>
                <a:cubicBezTo>
                  <a:pt x="139977" y="114611"/>
                  <a:pt x="143290" y="117924"/>
                  <a:pt x="143290" y="122011"/>
                </a:cubicBezTo>
                <a:lnTo>
                  <a:pt x="143290" y="145559"/>
                </a:lnTo>
                <a:lnTo>
                  <a:pt x="166838" y="145559"/>
                </a:lnTo>
                <a:cubicBezTo>
                  <a:pt x="170925" y="145559"/>
                  <a:pt x="174239" y="148872"/>
                  <a:pt x="174239" y="152960"/>
                </a:cubicBezTo>
                <a:cubicBezTo>
                  <a:pt x="174239" y="157047"/>
                  <a:pt x="170925" y="160361"/>
                  <a:pt x="166838" y="160361"/>
                </a:cubicBezTo>
                <a:lnTo>
                  <a:pt x="143290" y="160361"/>
                </a:lnTo>
                <a:lnTo>
                  <a:pt x="143290" y="183908"/>
                </a:lnTo>
                <a:cubicBezTo>
                  <a:pt x="143290" y="187996"/>
                  <a:pt x="139977" y="191309"/>
                  <a:pt x="135889" y="191309"/>
                </a:cubicBezTo>
                <a:cubicBezTo>
                  <a:pt x="131802" y="191309"/>
                  <a:pt x="128488" y="187996"/>
                  <a:pt x="128488" y="183908"/>
                </a:cubicBezTo>
                <a:lnTo>
                  <a:pt x="128488" y="160361"/>
                </a:lnTo>
                <a:lnTo>
                  <a:pt x="104941" y="160361"/>
                </a:lnTo>
                <a:cubicBezTo>
                  <a:pt x="100853" y="160361"/>
                  <a:pt x="97540" y="157047"/>
                  <a:pt x="97540" y="152960"/>
                </a:cubicBezTo>
                <a:cubicBezTo>
                  <a:pt x="97540" y="148872"/>
                  <a:pt x="100853" y="145559"/>
                  <a:pt x="104941" y="145559"/>
                </a:cubicBezTo>
                <a:lnTo>
                  <a:pt x="128488" y="145559"/>
                </a:lnTo>
                <a:lnTo>
                  <a:pt x="128488" y="122011"/>
                </a:lnTo>
                <a:cubicBezTo>
                  <a:pt x="128488" y="117924"/>
                  <a:pt x="131802" y="114611"/>
                  <a:pt x="135889" y="114611"/>
                </a:cubicBezTo>
                <a:close/>
                <a:moveTo>
                  <a:pt x="19735" y="85155"/>
                </a:moveTo>
                <a:cubicBezTo>
                  <a:pt x="18341" y="85155"/>
                  <a:pt x="17012" y="85744"/>
                  <a:pt x="16077" y="86778"/>
                </a:cubicBezTo>
                <a:cubicBezTo>
                  <a:pt x="15142" y="87811"/>
                  <a:pt x="14687" y="89192"/>
                  <a:pt x="14826" y="90579"/>
                </a:cubicBezTo>
                <a:lnTo>
                  <a:pt x="27580" y="217521"/>
                </a:lnTo>
                <a:cubicBezTo>
                  <a:pt x="27824" y="220047"/>
                  <a:pt x="29951" y="221973"/>
                  <a:pt x="32489" y="221965"/>
                </a:cubicBezTo>
                <a:lnTo>
                  <a:pt x="239291" y="221965"/>
                </a:lnTo>
                <a:cubicBezTo>
                  <a:pt x="241829" y="221973"/>
                  <a:pt x="243957" y="220047"/>
                  <a:pt x="244200" y="217521"/>
                </a:cubicBezTo>
                <a:lnTo>
                  <a:pt x="256955" y="90579"/>
                </a:lnTo>
                <a:cubicBezTo>
                  <a:pt x="257093" y="89192"/>
                  <a:pt x="256639" y="87811"/>
                  <a:pt x="255703" y="86778"/>
                </a:cubicBezTo>
                <a:cubicBezTo>
                  <a:pt x="254768" y="85744"/>
                  <a:pt x="253439" y="85155"/>
                  <a:pt x="252045" y="85155"/>
                </a:cubicBezTo>
                <a:close/>
                <a:moveTo>
                  <a:pt x="230977" y="50771"/>
                </a:moveTo>
                <a:lnTo>
                  <a:pt x="230977" y="70353"/>
                </a:lnTo>
                <a:lnTo>
                  <a:pt x="244651" y="70353"/>
                </a:lnTo>
                <a:lnTo>
                  <a:pt x="244651" y="55705"/>
                </a:lnTo>
                <a:cubicBezTo>
                  <a:pt x="244651" y="52980"/>
                  <a:pt x="242442" y="50771"/>
                  <a:pt x="239717" y="50771"/>
                </a:cubicBezTo>
                <a:close/>
                <a:moveTo>
                  <a:pt x="60539" y="38413"/>
                </a:moveTo>
                <a:cubicBezTo>
                  <a:pt x="57814" y="38413"/>
                  <a:pt x="55605" y="40622"/>
                  <a:pt x="55605" y="43347"/>
                </a:cubicBezTo>
                <a:lnTo>
                  <a:pt x="55605" y="70353"/>
                </a:lnTo>
                <a:lnTo>
                  <a:pt x="216175" y="70353"/>
                </a:lnTo>
                <a:lnTo>
                  <a:pt x="216175" y="43347"/>
                </a:lnTo>
                <a:cubicBezTo>
                  <a:pt x="216175" y="40622"/>
                  <a:pt x="213966" y="38413"/>
                  <a:pt x="211241" y="38413"/>
                </a:cubicBezTo>
                <a:close/>
                <a:moveTo>
                  <a:pt x="32064" y="14796"/>
                </a:moveTo>
                <a:cubicBezTo>
                  <a:pt x="29339" y="14796"/>
                  <a:pt x="27130" y="17005"/>
                  <a:pt x="27130" y="19730"/>
                </a:cubicBezTo>
                <a:lnTo>
                  <a:pt x="27130" y="70353"/>
                </a:lnTo>
                <a:lnTo>
                  <a:pt x="40803" y="70353"/>
                </a:lnTo>
                <a:lnTo>
                  <a:pt x="40803" y="43347"/>
                </a:lnTo>
                <a:cubicBezTo>
                  <a:pt x="40815" y="32452"/>
                  <a:pt x="49644" y="23623"/>
                  <a:pt x="60539" y="23611"/>
                </a:cubicBezTo>
                <a:lnTo>
                  <a:pt x="125028" y="23611"/>
                </a:lnTo>
                <a:lnTo>
                  <a:pt x="124228" y="18904"/>
                </a:lnTo>
                <a:cubicBezTo>
                  <a:pt x="123824" y="16532"/>
                  <a:pt x="121770" y="14797"/>
                  <a:pt x="119364" y="14796"/>
                </a:cubicBezTo>
                <a:close/>
                <a:moveTo>
                  <a:pt x="32064" y="0"/>
                </a:moveTo>
                <a:lnTo>
                  <a:pt x="119364" y="0"/>
                </a:lnTo>
                <a:cubicBezTo>
                  <a:pt x="128998" y="-20"/>
                  <a:pt x="137231" y="6933"/>
                  <a:pt x="138823" y="16434"/>
                </a:cubicBezTo>
                <a:lnTo>
                  <a:pt x="140042" y="23611"/>
                </a:lnTo>
                <a:lnTo>
                  <a:pt x="211241" y="23611"/>
                </a:lnTo>
                <a:cubicBezTo>
                  <a:pt x="216689" y="23617"/>
                  <a:pt x="221620" y="25827"/>
                  <a:pt x="225190" y="29398"/>
                </a:cubicBezTo>
                <a:lnTo>
                  <a:pt x="227916" y="35969"/>
                </a:lnTo>
                <a:lnTo>
                  <a:pt x="239717" y="35969"/>
                </a:lnTo>
                <a:cubicBezTo>
                  <a:pt x="250611" y="35981"/>
                  <a:pt x="259440" y="44810"/>
                  <a:pt x="259452" y="55705"/>
                </a:cubicBezTo>
                <a:lnTo>
                  <a:pt x="259452" y="71805"/>
                </a:lnTo>
                <a:cubicBezTo>
                  <a:pt x="262208" y="72920"/>
                  <a:pt x="264677" y="74642"/>
                  <a:pt x="266675" y="76844"/>
                </a:cubicBezTo>
                <a:cubicBezTo>
                  <a:pt x="270413" y="80979"/>
                  <a:pt x="272231" y="86500"/>
                  <a:pt x="271683" y="92047"/>
                </a:cubicBezTo>
                <a:lnTo>
                  <a:pt x="258931" y="218989"/>
                </a:lnTo>
                <a:cubicBezTo>
                  <a:pt x="257953" y="229095"/>
                  <a:pt x="249444" y="236796"/>
                  <a:pt x="239291" y="236767"/>
                </a:cubicBezTo>
                <a:lnTo>
                  <a:pt x="32489" y="236767"/>
                </a:lnTo>
                <a:cubicBezTo>
                  <a:pt x="22336" y="236796"/>
                  <a:pt x="13828" y="229095"/>
                  <a:pt x="12849" y="218989"/>
                </a:cubicBezTo>
                <a:lnTo>
                  <a:pt x="98" y="92047"/>
                </a:lnTo>
                <a:cubicBezTo>
                  <a:pt x="-775" y="83332"/>
                  <a:pt x="4207" y="75086"/>
                  <a:pt x="12328" y="71805"/>
                </a:cubicBezTo>
                <a:lnTo>
                  <a:pt x="12328" y="19736"/>
                </a:lnTo>
                <a:cubicBezTo>
                  <a:pt x="12340" y="8841"/>
                  <a:pt x="21169" y="12"/>
                  <a:pt x="32064" y="0"/>
                </a:cubicBezTo>
                <a:close/>
              </a:path>
            </a:pathLst>
          </a:custGeom>
          <a:solidFill>
            <a:srgbClr val="FFFFFF"/>
          </a:solidFill>
          <a:ln w="303" cap="flat">
            <a:noFill/>
            <a:prstDash val="solid"/>
            <a:miter/>
          </a:ln>
        </p:spPr>
        <p:txBody>
          <a:bodyPr rtlCol="0" anchor="ctr"/>
          <a:lstStyle/>
          <a:p>
            <a:endParaRPr lang="zh-CN" altLang="en-US" sz="1610">
              <a:solidFill>
                <a:schemeClr val="tx1"/>
              </a:solidFill>
            </a:endParaRPr>
          </a:p>
        </p:txBody>
      </p:sp>
      <p:sp>
        <p:nvSpPr>
          <p:cNvPr id="66" name="任意多边形: 形状 65"/>
          <p:cNvSpPr/>
          <p:nvPr>
            <p:custDataLst>
              <p:tags r:id="rId25"/>
            </p:custDataLst>
          </p:nvPr>
        </p:nvSpPr>
        <p:spPr>
          <a:xfrm>
            <a:off x="3179918" y="2300000"/>
            <a:ext cx="220631" cy="208796"/>
          </a:xfrm>
          <a:custGeom>
            <a:avLst/>
            <a:gdLst>
              <a:gd name="connsiteX0" fmla="*/ 105863 w 247015"/>
              <a:gd name="connsiteY0" fmla="*/ 187467 h 233765"/>
              <a:gd name="connsiteX1" fmla="*/ 105654 w 247015"/>
              <a:gd name="connsiteY1" fmla="*/ 207528 h 233765"/>
              <a:gd name="connsiteX2" fmla="*/ 100835 w 247015"/>
              <a:gd name="connsiteY2" fmla="*/ 220549 h 233765"/>
              <a:gd name="connsiteX3" fmla="*/ 217241 w 247015"/>
              <a:gd name="connsiteY3" fmla="*/ 220549 h 233765"/>
              <a:gd name="connsiteX4" fmla="*/ 233782 w 247015"/>
              <a:gd name="connsiteY4" fmla="*/ 204008 h 233765"/>
              <a:gd name="connsiteX5" fmla="*/ 233782 w 247015"/>
              <a:gd name="connsiteY5" fmla="*/ 187467 h 233765"/>
              <a:gd name="connsiteX6" fmla="*/ 147676 w 247015"/>
              <a:gd name="connsiteY6" fmla="*/ 120690 h 233765"/>
              <a:gd name="connsiteX7" fmla="*/ 147676 w 247015"/>
              <a:gd name="connsiteY7" fmla="*/ 137548 h 233765"/>
              <a:gd name="connsiteX8" fmla="*/ 158045 w 247015"/>
              <a:gd name="connsiteY8" fmla="*/ 126314 h 233765"/>
              <a:gd name="connsiteX9" fmla="*/ 223766 w 247015"/>
              <a:gd name="connsiteY9" fmla="*/ 34803 h 233765"/>
              <a:gd name="connsiteX10" fmla="*/ 151087 w 247015"/>
              <a:gd name="connsiteY10" fmla="*/ 107485 h 233765"/>
              <a:gd name="connsiteX11" fmla="*/ 206635 w 247015"/>
              <a:gd name="connsiteY11" fmla="*/ 137615 h 233765"/>
              <a:gd name="connsiteX12" fmla="*/ 205926 w 247015"/>
              <a:gd name="connsiteY12" fmla="*/ 33932 h 233765"/>
              <a:gd name="connsiteX13" fmla="*/ 96980 w 247015"/>
              <a:gd name="connsiteY13" fmla="*/ 78141 h 233765"/>
              <a:gd name="connsiteX14" fmla="*/ 138954 w 247015"/>
              <a:gd name="connsiteY14" fmla="*/ 100904 h 233765"/>
              <a:gd name="connsiteX15" fmla="*/ 27387 w 247015"/>
              <a:gd name="connsiteY15" fmla="*/ 13404 h 233765"/>
              <a:gd name="connsiteX16" fmla="*/ 13680 w 247015"/>
              <a:gd name="connsiteY16" fmla="*/ 25945 h 233765"/>
              <a:gd name="connsiteX17" fmla="*/ 13233 w 247015"/>
              <a:gd name="connsiteY17" fmla="*/ 39258 h 233765"/>
              <a:gd name="connsiteX18" fmla="*/ 13233 w 247015"/>
              <a:gd name="connsiteY18" fmla="*/ 74987 h 233765"/>
              <a:gd name="connsiteX19" fmla="*/ 46315 w 247015"/>
              <a:gd name="connsiteY19" fmla="*/ 74987 h 233765"/>
              <a:gd name="connsiteX20" fmla="*/ 46315 w 247015"/>
              <a:gd name="connsiteY20" fmla="*/ 39189 h 233765"/>
              <a:gd name="connsiteX21" fmla="*/ 45968 w 247015"/>
              <a:gd name="connsiteY21" fmla="*/ 26565 h 233765"/>
              <a:gd name="connsiteX22" fmla="*/ 27387 w 247015"/>
              <a:gd name="connsiteY22" fmla="*/ 13404 h 233765"/>
              <a:gd name="connsiteX23" fmla="*/ 54542 w 247015"/>
              <a:gd name="connsiteY23" fmla="*/ 13233 h 233765"/>
              <a:gd name="connsiteX24" fmla="*/ 59548 w 247015"/>
              <a:gd name="connsiteY24" fmla="*/ 52044 h 233765"/>
              <a:gd name="connsiteX25" fmla="*/ 59548 w 247015"/>
              <a:gd name="connsiteY25" fmla="*/ 198009 h 233765"/>
              <a:gd name="connsiteX26" fmla="*/ 67742 w 247015"/>
              <a:gd name="connsiteY26" fmla="*/ 218247 h 233765"/>
              <a:gd name="connsiteX27" fmla="*/ 92611 w 247015"/>
              <a:gd name="connsiteY27" fmla="*/ 204862 h 233765"/>
              <a:gd name="connsiteX28" fmla="*/ 92633 w 247015"/>
              <a:gd name="connsiteY28" fmla="*/ 201050 h 233765"/>
              <a:gd name="connsiteX29" fmla="*/ 93788 w 247015"/>
              <a:gd name="connsiteY29" fmla="*/ 182052 h 233765"/>
              <a:gd name="connsiteX30" fmla="*/ 105919 w 247015"/>
              <a:gd name="connsiteY30" fmla="*/ 174234 h 233765"/>
              <a:gd name="connsiteX31" fmla="*/ 187467 w 247015"/>
              <a:gd name="connsiteY31" fmla="*/ 174234 h 233765"/>
              <a:gd name="connsiteX32" fmla="*/ 187467 w 247015"/>
              <a:gd name="connsiteY32" fmla="*/ 142272 h 233765"/>
              <a:gd name="connsiteX33" fmla="*/ 170046 w 247015"/>
              <a:gd name="connsiteY33" fmla="*/ 132823 h 233765"/>
              <a:gd name="connsiteX34" fmla="*/ 149747 w 247015"/>
              <a:gd name="connsiteY34" fmla="*/ 154812 h 233765"/>
              <a:gd name="connsiteX35" fmla="*/ 134443 w 247015"/>
              <a:gd name="connsiteY35" fmla="*/ 148830 h 233765"/>
              <a:gd name="connsiteX36" fmla="*/ 134443 w 247015"/>
              <a:gd name="connsiteY36" fmla="*/ 113514 h 233765"/>
              <a:gd name="connsiteX37" fmla="*/ 82463 w 247015"/>
              <a:gd name="connsiteY37" fmla="*/ 85320 h 233765"/>
              <a:gd name="connsiteX38" fmla="*/ 83351 w 247015"/>
              <a:gd name="connsiteY38" fmla="*/ 69391 h 233765"/>
              <a:gd name="connsiteX39" fmla="*/ 186532 w 247015"/>
              <a:gd name="connsiteY39" fmla="*/ 27521 h 233765"/>
              <a:gd name="connsiteX40" fmla="*/ 182616 w 247015"/>
              <a:gd name="connsiteY40" fmla="*/ 18084 h 233765"/>
              <a:gd name="connsiteX41" fmla="*/ 170925 w 247015"/>
              <a:gd name="connsiteY41" fmla="*/ 13233 h 233765"/>
              <a:gd name="connsiteX42" fmla="*/ 29545 w 247015"/>
              <a:gd name="connsiteY42" fmla="*/ 0 h 233765"/>
              <a:gd name="connsiteX43" fmla="*/ 170925 w 247015"/>
              <a:gd name="connsiteY43" fmla="*/ 0 h 233765"/>
              <a:gd name="connsiteX44" fmla="*/ 191862 w 247015"/>
              <a:gd name="connsiteY44" fmla="*/ 8625 h 233765"/>
              <a:gd name="connsiteX45" fmla="*/ 197913 w 247015"/>
              <a:gd name="connsiteY45" fmla="*/ 22903 h 233765"/>
              <a:gd name="connsiteX46" fmla="*/ 227551 w 247015"/>
              <a:gd name="connsiteY46" fmla="*/ 10876 h 233765"/>
              <a:gd name="connsiteX47" fmla="*/ 239568 w 247015"/>
              <a:gd name="connsiteY47" fmla="*/ 20500 h 233765"/>
              <a:gd name="connsiteX48" fmla="*/ 218671 w 247015"/>
              <a:gd name="connsiteY48" fmla="*/ 145891 h 233765"/>
              <a:gd name="connsiteX49" fmla="*/ 213841 w 247015"/>
              <a:gd name="connsiteY49" fmla="*/ 152367 h 233765"/>
              <a:gd name="connsiteX50" fmla="*/ 205763 w 247015"/>
              <a:gd name="connsiteY50" fmla="*/ 152196 h 233765"/>
              <a:gd name="connsiteX51" fmla="*/ 200699 w 247015"/>
              <a:gd name="connsiteY51" fmla="*/ 149449 h 233765"/>
              <a:gd name="connsiteX52" fmla="*/ 200699 w 247015"/>
              <a:gd name="connsiteY52" fmla="*/ 174234 h 233765"/>
              <a:gd name="connsiteX53" fmla="*/ 233782 w 247015"/>
              <a:gd name="connsiteY53" fmla="*/ 174234 h 233765"/>
              <a:gd name="connsiteX54" fmla="*/ 247015 w 247015"/>
              <a:gd name="connsiteY54" fmla="*/ 187467 h 233765"/>
              <a:gd name="connsiteX55" fmla="*/ 247015 w 247015"/>
              <a:gd name="connsiteY55" fmla="*/ 204008 h 233765"/>
              <a:gd name="connsiteX56" fmla="*/ 217241 w 247015"/>
              <a:gd name="connsiteY56" fmla="*/ 233765 h 233765"/>
              <a:gd name="connsiteX57" fmla="*/ 76089 w 247015"/>
              <a:gd name="connsiteY57" fmla="*/ 233765 h 233765"/>
              <a:gd name="connsiteX58" fmla="*/ 46315 w 247015"/>
              <a:gd name="connsiteY58" fmla="*/ 202061 h 233765"/>
              <a:gd name="connsiteX59" fmla="*/ 46315 w 247015"/>
              <a:gd name="connsiteY59" fmla="*/ 88220 h 233765"/>
              <a:gd name="connsiteX60" fmla="*/ 13233 w 247015"/>
              <a:gd name="connsiteY60" fmla="*/ 88220 h 233765"/>
              <a:gd name="connsiteX61" fmla="*/ 0 w 247015"/>
              <a:gd name="connsiteY61" fmla="*/ 74987 h 233765"/>
              <a:gd name="connsiteX62" fmla="*/ 0 w 247015"/>
              <a:gd name="connsiteY62" fmla="*/ 30110 h 233765"/>
              <a:gd name="connsiteX63" fmla="*/ 29545 w 247015"/>
              <a:gd name="connsiteY63" fmla="*/ 0 h 233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247015" h="233765">
                <a:moveTo>
                  <a:pt x="105863" y="187467"/>
                </a:moveTo>
                <a:cubicBezTo>
                  <a:pt x="105797" y="189962"/>
                  <a:pt x="106048" y="205400"/>
                  <a:pt x="105654" y="207528"/>
                </a:cubicBezTo>
                <a:cubicBezTo>
                  <a:pt x="105100" y="212188"/>
                  <a:pt x="103448" y="216651"/>
                  <a:pt x="100835" y="220549"/>
                </a:cubicBezTo>
                <a:lnTo>
                  <a:pt x="217241" y="220549"/>
                </a:lnTo>
                <a:cubicBezTo>
                  <a:pt x="226372" y="220538"/>
                  <a:pt x="233771" y="213139"/>
                  <a:pt x="233782" y="204008"/>
                </a:cubicBezTo>
                <a:lnTo>
                  <a:pt x="233782" y="187467"/>
                </a:lnTo>
                <a:close/>
                <a:moveTo>
                  <a:pt x="147676" y="120690"/>
                </a:moveTo>
                <a:lnTo>
                  <a:pt x="147676" y="137548"/>
                </a:lnTo>
                <a:lnTo>
                  <a:pt x="158045" y="126314"/>
                </a:lnTo>
                <a:close/>
                <a:moveTo>
                  <a:pt x="223766" y="34803"/>
                </a:moveTo>
                <a:lnTo>
                  <a:pt x="151087" y="107485"/>
                </a:lnTo>
                <a:lnTo>
                  <a:pt x="206635" y="137615"/>
                </a:lnTo>
                <a:close/>
                <a:moveTo>
                  <a:pt x="205926" y="33932"/>
                </a:moveTo>
                <a:lnTo>
                  <a:pt x="96980" y="78141"/>
                </a:lnTo>
                <a:lnTo>
                  <a:pt x="138954" y="100904"/>
                </a:lnTo>
                <a:close/>
                <a:moveTo>
                  <a:pt x="27387" y="13404"/>
                </a:moveTo>
                <a:cubicBezTo>
                  <a:pt x="20684" y="14389"/>
                  <a:pt x="15255" y="19356"/>
                  <a:pt x="13680" y="25945"/>
                </a:cubicBezTo>
                <a:cubicBezTo>
                  <a:pt x="12742" y="32038"/>
                  <a:pt x="13437" y="30507"/>
                  <a:pt x="13233" y="39258"/>
                </a:cubicBezTo>
                <a:cubicBezTo>
                  <a:pt x="13233" y="52529"/>
                  <a:pt x="13233" y="74987"/>
                  <a:pt x="13233" y="74987"/>
                </a:cubicBezTo>
                <a:lnTo>
                  <a:pt x="46315" y="74987"/>
                </a:lnTo>
                <a:lnTo>
                  <a:pt x="46315" y="39189"/>
                </a:lnTo>
                <a:cubicBezTo>
                  <a:pt x="46142" y="30789"/>
                  <a:pt x="46723" y="32341"/>
                  <a:pt x="45968" y="26565"/>
                </a:cubicBezTo>
                <a:cubicBezTo>
                  <a:pt x="44460" y="18143"/>
                  <a:pt x="35867" y="11973"/>
                  <a:pt x="27387" y="13404"/>
                </a:cubicBezTo>
                <a:close/>
                <a:moveTo>
                  <a:pt x="54542" y="13233"/>
                </a:moveTo>
                <a:cubicBezTo>
                  <a:pt x="62104" y="25694"/>
                  <a:pt x="58859" y="31390"/>
                  <a:pt x="59548" y="52044"/>
                </a:cubicBezTo>
                <a:lnTo>
                  <a:pt x="59548" y="198009"/>
                </a:lnTo>
                <a:cubicBezTo>
                  <a:pt x="60044" y="200675"/>
                  <a:pt x="56929" y="211275"/>
                  <a:pt x="67742" y="218247"/>
                </a:cubicBezTo>
                <a:cubicBezTo>
                  <a:pt x="79654" y="225233"/>
                  <a:pt x="92575" y="215275"/>
                  <a:pt x="92611" y="204862"/>
                </a:cubicBezTo>
                <a:cubicBezTo>
                  <a:pt x="92664" y="203059"/>
                  <a:pt x="92620" y="203771"/>
                  <a:pt x="92633" y="201050"/>
                </a:cubicBezTo>
                <a:cubicBezTo>
                  <a:pt x="92961" y="191348"/>
                  <a:pt x="91696" y="187268"/>
                  <a:pt x="93788" y="182052"/>
                </a:cubicBezTo>
                <a:cubicBezTo>
                  <a:pt x="96082" y="176806"/>
                  <a:pt x="101599" y="174085"/>
                  <a:pt x="105919" y="174234"/>
                </a:cubicBezTo>
                <a:lnTo>
                  <a:pt x="187467" y="174234"/>
                </a:lnTo>
                <a:lnTo>
                  <a:pt x="187467" y="142272"/>
                </a:lnTo>
                <a:lnTo>
                  <a:pt x="170046" y="132823"/>
                </a:lnTo>
                <a:lnTo>
                  <a:pt x="149747" y="154812"/>
                </a:lnTo>
                <a:cubicBezTo>
                  <a:pt x="144302" y="160714"/>
                  <a:pt x="134443" y="156860"/>
                  <a:pt x="134443" y="148830"/>
                </a:cubicBezTo>
                <a:lnTo>
                  <a:pt x="134443" y="113514"/>
                </a:lnTo>
                <a:lnTo>
                  <a:pt x="82463" y="85320"/>
                </a:lnTo>
                <a:cubicBezTo>
                  <a:pt x="75907" y="81766"/>
                  <a:pt x="76445" y="72194"/>
                  <a:pt x="83351" y="69391"/>
                </a:cubicBezTo>
                <a:lnTo>
                  <a:pt x="186532" y="27521"/>
                </a:lnTo>
                <a:lnTo>
                  <a:pt x="182616" y="18084"/>
                </a:lnTo>
                <a:cubicBezTo>
                  <a:pt x="179624" y="15091"/>
                  <a:pt x="175491" y="13239"/>
                  <a:pt x="170925" y="13233"/>
                </a:cubicBezTo>
                <a:close/>
                <a:moveTo>
                  <a:pt x="29545" y="0"/>
                </a:moveTo>
                <a:lnTo>
                  <a:pt x="170925" y="0"/>
                </a:lnTo>
                <a:cubicBezTo>
                  <a:pt x="179085" y="9"/>
                  <a:pt x="186482" y="3298"/>
                  <a:pt x="191862" y="8625"/>
                </a:cubicBezTo>
                <a:lnTo>
                  <a:pt x="197913" y="22903"/>
                </a:lnTo>
                <a:lnTo>
                  <a:pt x="227551" y="10876"/>
                </a:lnTo>
                <a:cubicBezTo>
                  <a:pt x="233941" y="8282"/>
                  <a:pt x="240704" y="13697"/>
                  <a:pt x="239568" y="20500"/>
                </a:cubicBezTo>
                <a:lnTo>
                  <a:pt x="218671" y="145891"/>
                </a:lnTo>
                <a:cubicBezTo>
                  <a:pt x="218202" y="148703"/>
                  <a:pt x="216403" y="151116"/>
                  <a:pt x="213841" y="152367"/>
                </a:cubicBezTo>
                <a:cubicBezTo>
                  <a:pt x="211279" y="153619"/>
                  <a:pt x="208270" y="153555"/>
                  <a:pt x="205763" y="152196"/>
                </a:cubicBezTo>
                <a:lnTo>
                  <a:pt x="200699" y="149449"/>
                </a:lnTo>
                <a:lnTo>
                  <a:pt x="200699" y="174234"/>
                </a:lnTo>
                <a:lnTo>
                  <a:pt x="233782" y="174234"/>
                </a:lnTo>
                <a:cubicBezTo>
                  <a:pt x="241090" y="174234"/>
                  <a:pt x="247015" y="180158"/>
                  <a:pt x="247015" y="187467"/>
                </a:cubicBezTo>
                <a:lnTo>
                  <a:pt x="247015" y="204008"/>
                </a:lnTo>
                <a:cubicBezTo>
                  <a:pt x="247006" y="220445"/>
                  <a:pt x="233678" y="233765"/>
                  <a:pt x="217241" y="233765"/>
                </a:cubicBezTo>
                <a:lnTo>
                  <a:pt x="76089" y="233765"/>
                </a:lnTo>
                <a:cubicBezTo>
                  <a:pt x="52656" y="233054"/>
                  <a:pt x="45419" y="212149"/>
                  <a:pt x="46315" y="202061"/>
                </a:cubicBezTo>
                <a:cubicBezTo>
                  <a:pt x="46315" y="188046"/>
                  <a:pt x="46315" y="88242"/>
                  <a:pt x="46315" y="88220"/>
                </a:cubicBezTo>
                <a:lnTo>
                  <a:pt x="13233" y="88220"/>
                </a:lnTo>
                <a:cubicBezTo>
                  <a:pt x="5925" y="88220"/>
                  <a:pt x="0" y="82295"/>
                  <a:pt x="0" y="74987"/>
                </a:cubicBezTo>
                <a:lnTo>
                  <a:pt x="0" y="30110"/>
                </a:lnTo>
                <a:cubicBezTo>
                  <a:pt x="0" y="13699"/>
                  <a:pt x="13136" y="124"/>
                  <a:pt x="29545" y="0"/>
                </a:cubicBezTo>
                <a:close/>
              </a:path>
            </a:pathLst>
          </a:custGeom>
          <a:solidFill>
            <a:srgbClr val="FFFFFF"/>
          </a:solidFill>
          <a:ln w="266" cap="flat">
            <a:noFill/>
            <a:prstDash val="solid"/>
            <a:miter/>
          </a:ln>
        </p:spPr>
        <p:txBody>
          <a:bodyPr rtlCol="0" anchor="ctr"/>
          <a:lstStyle/>
          <a:p>
            <a:endParaRPr lang="zh-CN" altLang="en-US" sz="1610">
              <a:solidFill>
                <a:schemeClr val="tx1"/>
              </a:solidFill>
            </a:endParaRPr>
          </a:p>
        </p:txBody>
      </p:sp>
      <p:sp>
        <p:nvSpPr>
          <p:cNvPr id="98" name="任意多边形 97"/>
          <p:cNvSpPr/>
          <p:nvPr>
            <p:custDataLst>
              <p:tags r:id="rId26"/>
            </p:custDataLst>
          </p:nvPr>
        </p:nvSpPr>
        <p:spPr>
          <a:xfrm flipH="1" flipV="1">
            <a:off x="2059747" y="4108722"/>
            <a:ext cx="2633535" cy="290730"/>
          </a:xfrm>
          <a:custGeom>
            <a:avLst/>
            <a:gdLst>
              <a:gd name="connsiteX0" fmla="*/ 514 w 6790"/>
              <a:gd name="connsiteY0" fmla="*/ 749 h 749"/>
              <a:gd name="connsiteX1" fmla="*/ 0 w 6790"/>
              <a:gd name="connsiteY1" fmla="*/ 0 h 749"/>
              <a:gd name="connsiteX2" fmla="*/ 6790 w 6790"/>
              <a:gd name="connsiteY2" fmla="*/ 749 h 749"/>
              <a:gd name="connsiteX3" fmla="*/ 514 w 6790"/>
              <a:gd name="connsiteY3" fmla="*/ 749 h 749"/>
            </a:gdLst>
            <a:ahLst/>
            <a:cxnLst>
              <a:cxn ang="0">
                <a:pos x="connsiteX0" y="connsiteY0"/>
              </a:cxn>
              <a:cxn ang="0">
                <a:pos x="connsiteX1" y="connsiteY1"/>
              </a:cxn>
              <a:cxn ang="0">
                <a:pos x="connsiteX2" y="connsiteY2"/>
              </a:cxn>
              <a:cxn ang="0">
                <a:pos x="connsiteX3" y="connsiteY3"/>
              </a:cxn>
            </a:cxnLst>
            <a:rect l="l" t="t" r="r" b="b"/>
            <a:pathLst>
              <a:path w="4643" h="513">
                <a:moveTo>
                  <a:pt x="0" y="0"/>
                </a:moveTo>
                <a:lnTo>
                  <a:pt x="4643" y="513"/>
                </a:lnTo>
                <a:lnTo>
                  <a:pt x="340" y="513"/>
                </a:lnTo>
                <a:lnTo>
                  <a:pt x="63" y="109"/>
                </a:lnTo>
                <a:lnTo>
                  <a:pt x="0" y="0"/>
                </a:lnTo>
                <a:close/>
              </a:path>
            </a:pathLst>
          </a:custGeom>
          <a:gradFill>
            <a:gsLst>
              <a:gs pos="87000">
                <a:schemeClr val="accent2">
                  <a:lumMod val="75000"/>
                  <a:alpha val="60000"/>
                </a:schemeClr>
              </a:gs>
              <a:gs pos="0">
                <a:schemeClr val="accent2">
                  <a:alpha val="100000"/>
                </a:schemeClr>
              </a:gs>
            </a:gsLst>
            <a:lin ang="27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zh-CN" altLang="en-US" sz="1610">
              <a:solidFill>
                <a:schemeClr val="lt1"/>
              </a:solidFill>
            </a:endParaRPr>
          </a:p>
        </p:txBody>
      </p:sp>
      <p:sp>
        <p:nvSpPr>
          <p:cNvPr id="99" name="任意多边形 98"/>
          <p:cNvSpPr/>
          <p:nvPr>
            <p:custDataLst>
              <p:tags r:id="rId27"/>
            </p:custDataLst>
          </p:nvPr>
        </p:nvSpPr>
        <p:spPr>
          <a:xfrm flipH="1" flipV="1">
            <a:off x="2494770" y="3393514"/>
            <a:ext cx="1771776" cy="266810"/>
          </a:xfrm>
          <a:custGeom>
            <a:avLst/>
            <a:gdLst>
              <a:gd name="connsiteX0" fmla="*/ 392 w 4581"/>
              <a:gd name="connsiteY0" fmla="*/ 691 h 691"/>
              <a:gd name="connsiteX1" fmla="*/ 0 w 4581"/>
              <a:gd name="connsiteY1" fmla="*/ 0 h 691"/>
              <a:gd name="connsiteX2" fmla="*/ 4581 w 4581"/>
              <a:gd name="connsiteY2" fmla="*/ 691 h 691"/>
              <a:gd name="connsiteX3" fmla="*/ 392 w 4581"/>
              <a:gd name="connsiteY3" fmla="*/ 691 h 691"/>
            </a:gdLst>
            <a:ahLst/>
            <a:cxnLst>
              <a:cxn ang="0">
                <a:pos x="connsiteX0" y="connsiteY0"/>
              </a:cxn>
              <a:cxn ang="0">
                <a:pos x="connsiteX1" y="connsiteY1"/>
              </a:cxn>
              <a:cxn ang="0">
                <a:pos x="connsiteX2" y="connsiteY2"/>
              </a:cxn>
              <a:cxn ang="0">
                <a:pos x="connsiteX3" y="connsiteY3"/>
              </a:cxn>
            </a:cxnLst>
            <a:rect l="l" t="t" r="r" b="b"/>
            <a:pathLst>
              <a:path w="3124" h="470">
                <a:moveTo>
                  <a:pt x="0" y="0"/>
                </a:moveTo>
                <a:lnTo>
                  <a:pt x="3124" y="470"/>
                </a:lnTo>
                <a:lnTo>
                  <a:pt x="272" y="470"/>
                </a:lnTo>
                <a:lnTo>
                  <a:pt x="0" y="0"/>
                </a:lnTo>
                <a:close/>
              </a:path>
            </a:pathLst>
          </a:custGeom>
          <a:gradFill>
            <a:gsLst>
              <a:gs pos="87000">
                <a:schemeClr val="accent1">
                  <a:lumMod val="75000"/>
                  <a:alpha val="60000"/>
                </a:schemeClr>
              </a:gs>
              <a:gs pos="0">
                <a:schemeClr val="accent1">
                  <a:alpha val="55000"/>
                </a:schemeClr>
              </a:gs>
            </a:gsLst>
            <a:lin ang="27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algn="ctr"/>
            <a:endParaRPr lang="zh-CN" altLang="en-US" sz="1610">
              <a:solidFill>
                <a:schemeClr val="lt1"/>
              </a:solidFill>
            </a:endParaRPr>
          </a:p>
        </p:txBody>
      </p:sp>
      <p:sp>
        <p:nvSpPr>
          <p:cNvPr id="101" name="任意多边形 100"/>
          <p:cNvSpPr/>
          <p:nvPr>
            <p:custDataLst>
              <p:tags r:id="rId28"/>
            </p:custDataLst>
          </p:nvPr>
        </p:nvSpPr>
        <p:spPr>
          <a:xfrm flipH="1" flipV="1">
            <a:off x="2883852" y="2725949"/>
            <a:ext cx="986885" cy="246154"/>
          </a:xfrm>
          <a:custGeom>
            <a:avLst/>
            <a:gdLst>
              <a:gd name="connsiteX0" fmla="*/ 265 w 1740"/>
              <a:gd name="connsiteY0" fmla="*/ 434 h 434"/>
              <a:gd name="connsiteX1" fmla="*/ 0 w 1740"/>
              <a:gd name="connsiteY1" fmla="*/ 0 h 434"/>
              <a:gd name="connsiteX2" fmla="*/ 1740 w 1740"/>
              <a:gd name="connsiteY2" fmla="*/ 434 h 434"/>
              <a:gd name="connsiteX3" fmla="*/ 265 w 1740"/>
              <a:gd name="connsiteY3" fmla="*/ 434 h 434"/>
            </a:gdLst>
            <a:ahLst/>
            <a:cxnLst>
              <a:cxn ang="0">
                <a:pos x="connsiteX0" y="connsiteY0"/>
              </a:cxn>
              <a:cxn ang="0">
                <a:pos x="connsiteX1" y="connsiteY1"/>
              </a:cxn>
              <a:cxn ang="0">
                <a:pos x="connsiteX2" y="connsiteY2"/>
              </a:cxn>
              <a:cxn ang="0">
                <a:pos x="connsiteX3" y="connsiteY3"/>
              </a:cxn>
            </a:cxnLst>
            <a:rect l="l" t="t" r="r" b="b"/>
            <a:pathLst>
              <a:path w="1740" h="434">
                <a:moveTo>
                  <a:pt x="265" y="434"/>
                </a:moveTo>
                <a:lnTo>
                  <a:pt x="0" y="0"/>
                </a:lnTo>
                <a:lnTo>
                  <a:pt x="1740" y="434"/>
                </a:lnTo>
                <a:lnTo>
                  <a:pt x="265" y="434"/>
                </a:lnTo>
                <a:close/>
              </a:path>
            </a:pathLst>
          </a:custGeom>
          <a:gradFill>
            <a:gsLst>
              <a:gs pos="100000">
                <a:schemeClr val="accent2">
                  <a:lumMod val="75000"/>
                  <a:alpha val="60000"/>
                </a:schemeClr>
              </a:gs>
              <a:gs pos="0">
                <a:schemeClr val="accent2">
                  <a:alpha val="100000"/>
                </a:schemeClr>
              </a:gs>
            </a:gsLst>
            <a:lin ang="27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610">
              <a:solidFill>
                <a:schemeClr val="lt1"/>
              </a:solidFill>
            </a:endParaRPr>
          </a:p>
        </p:txBody>
      </p:sp>
      <p:sp>
        <p:nvSpPr>
          <p:cNvPr id="30" name="任意多边形 29"/>
          <p:cNvSpPr/>
          <p:nvPr>
            <p:custDataLst>
              <p:tags r:id="rId29"/>
            </p:custDataLst>
          </p:nvPr>
        </p:nvSpPr>
        <p:spPr>
          <a:xfrm rot="16200000" flipH="1">
            <a:off x="2303065" y="1724317"/>
            <a:ext cx="716342" cy="1290324"/>
          </a:xfrm>
          <a:custGeom>
            <a:avLst/>
            <a:gdLst/>
            <a:ahLst/>
            <a:cxnLst>
              <a:cxn ang="3">
                <a:pos x="hc" y="t"/>
              </a:cxn>
              <a:cxn ang="cd2">
                <a:pos x="l" y="vc"/>
              </a:cxn>
              <a:cxn ang="cd4">
                <a:pos x="hc" y="b"/>
              </a:cxn>
              <a:cxn ang="0">
                <a:pos x="r" y="vc"/>
              </a:cxn>
            </a:cxnLst>
            <a:rect l="l" t="t" r="r" b="b"/>
            <a:pathLst>
              <a:path w="1449" h="2610">
                <a:moveTo>
                  <a:pt x="1449" y="0"/>
                </a:moveTo>
                <a:lnTo>
                  <a:pt x="1449" y="1760"/>
                </a:lnTo>
                <a:lnTo>
                  <a:pt x="0" y="2610"/>
                </a:lnTo>
                <a:lnTo>
                  <a:pt x="0" y="850"/>
                </a:lnTo>
                <a:lnTo>
                  <a:pt x="1449" y="0"/>
                </a:lnTo>
                <a:close/>
              </a:path>
            </a:pathLst>
          </a:custGeom>
          <a:solidFill>
            <a:schemeClr val="bg2"/>
          </a:solidFill>
          <a:ln>
            <a:noFill/>
          </a:ln>
          <a:effectLst>
            <a:outerShdw blurRad="127000" dist="190500" dir="1200000" sx="92000" sy="92000" algn="tl" rotWithShape="0">
              <a:schemeClr val="accent1">
                <a:lumMod val="75000"/>
                <a:alpha val="35000"/>
              </a:scheme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10">
              <a:solidFill>
                <a:schemeClr val="lt1"/>
              </a:solidFill>
              <a:effectLst>
                <a:outerShdw blurRad="50800" dist="38100" dir="2700000" algn="tl" rotWithShape="0">
                  <a:prstClr val="black">
                    <a:alpha val="100000"/>
                  </a:prstClr>
                </a:outerShdw>
              </a:effectLst>
            </a:endParaRPr>
          </a:p>
        </p:txBody>
      </p:sp>
      <p:sp>
        <p:nvSpPr>
          <p:cNvPr id="31" name="矩形 30"/>
          <p:cNvSpPr/>
          <p:nvPr>
            <p:custDataLst>
              <p:tags r:id="rId30"/>
            </p:custDataLst>
          </p:nvPr>
        </p:nvSpPr>
        <p:spPr>
          <a:xfrm>
            <a:off x="2417067" y="2191102"/>
            <a:ext cx="487771" cy="356186"/>
          </a:xfrm>
          <a:prstGeom prst="rect">
            <a:avLst/>
          </a:prstGeom>
          <a:noFill/>
        </p:spPr>
        <p:txBody>
          <a:bodyPr wrap="none" rtlCol="0">
            <a:noAutofit/>
          </a:bodyPr>
          <a:lstStyle/>
          <a:p>
            <a:pPr algn="ctr">
              <a:spcBef>
                <a:spcPct val="0"/>
              </a:spcBef>
              <a:spcAft>
                <a:spcPct val="0"/>
              </a:spcAft>
            </a:pPr>
            <a:r>
              <a:rPr lang="en-US" altLang="zh-CN" sz="1785" b="1" dirty="0">
                <a:solidFill>
                  <a:schemeClr val="accent1"/>
                </a:solidFill>
                <a:latin typeface="+mn-ea"/>
                <a:cs typeface="Arial" panose="020B0604020202020204" pitchFamily="34" charset="0"/>
              </a:rPr>
              <a:t>01</a:t>
            </a:r>
            <a:endParaRPr lang="en-US" altLang="zh-CN" sz="1785" b="1" dirty="0">
              <a:solidFill>
                <a:schemeClr val="accent1"/>
              </a:solidFill>
              <a:latin typeface="+mn-ea"/>
              <a:cs typeface="Arial" panose="020B0604020202020204" pitchFamily="34" charset="0"/>
            </a:endParaRPr>
          </a:p>
        </p:txBody>
      </p:sp>
      <p:sp>
        <p:nvSpPr>
          <p:cNvPr id="48" name="任意多边形 47"/>
          <p:cNvSpPr/>
          <p:nvPr>
            <p:custDataLst>
              <p:tags r:id="rId31"/>
            </p:custDataLst>
          </p:nvPr>
        </p:nvSpPr>
        <p:spPr>
          <a:xfrm rot="16200000" flipH="1">
            <a:off x="1923057" y="2432152"/>
            <a:ext cx="669387" cy="1258453"/>
          </a:xfrm>
          <a:custGeom>
            <a:avLst/>
            <a:gdLst>
              <a:gd name="connsiteX0" fmla="*/ 1349 w 1358"/>
              <a:gd name="connsiteY0" fmla="*/ 0 h 2610"/>
              <a:gd name="connsiteX1" fmla="*/ 1358 w 1358"/>
              <a:gd name="connsiteY1" fmla="*/ 1796 h 2610"/>
              <a:gd name="connsiteX2" fmla="*/ 0 w 1358"/>
              <a:gd name="connsiteY2" fmla="*/ 2610 h 2610"/>
              <a:gd name="connsiteX3" fmla="*/ 0 w 1358"/>
              <a:gd name="connsiteY3" fmla="*/ 850 h 2610"/>
              <a:gd name="connsiteX4" fmla="*/ 1349 w 1358"/>
              <a:gd name="connsiteY4" fmla="*/ 0 h 2610"/>
              <a:gd name="connsiteX0-1" fmla="*/ 9902 w 10000"/>
              <a:gd name="connsiteY0-2" fmla="*/ 0 h 9753"/>
              <a:gd name="connsiteX1-3" fmla="*/ 10000 w 10000"/>
              <a:gd name="connsiteY1-4" fmla="*/ 6634 h 9753"/>
              <a:gd name="connsiteX2-5" fmla="*/ 0 w 10000"/>
              <a:gd name="connsiteY2-6" fmla="*/ 9753 h 9753"/>
              <a:gd name="connsiteX3-7" fmla="*/ 0 w 10000"/>
              <a:gd name="connsiteY3-8" fmla="*/ 3010 h 9753"/>
              <a:gd name="connsiteX4-9" fmla="*/ 9902 w 10000"/>
              <a:gd name="connsiteY4-10" fmla="*/ 0 h 9753"/>
              <a:gd name="connsiteX0-11" fmla="*/ 9902 w 9968"/>
              <a:gd name="connsiteY0-12" fmla="*/ 0 h 10000"/>
              <a:gd name="connsiteX1-13" fmla="*/ 9968 w 9968"/>
              <a:gd name="connsiteY1-14" fmla="*/ 6937 h 10000"/>
              <a:gd name="connsiteX2-15" fmla="*/ 0 w 9968"/>
              <a:gd name="connsiteY2-16" fmla="*/ 10000 h 10000"/>
              <a:gd name="connsiteX3-17" fmla="*/ 0 w 9968"/>
              <a:gd name="connsiteY3-18" fmla="*/ 3086 h 10000"/>
              <a:gd name="connsiteX4-19" fmla="*/ 9902 w 9968"/>
              <a:gd name="connsiteY4-20" fmla="*/ 0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968" h="10000">
                <a:moveTo>
                  <a:pt x="9902" y="0"/>
                </a:moveTo>
                <a:cubicBezTo>
                  <a:pt x="9935" y="2267"/>
                  <a:pt x="9935" y="4670"/>
                  <a:pt x="9968" y="6937"/>
                </a:cubicBezTo>
                <a:lnTo>
                  <a:pt x="0" y="10000"/>
                </a:lnTo>
                <a:lnTo>
                  <a:pt x="0" y="3086"/>
                </a:lnTo>
                <a:lnTo>
                  <a:pt x="9902" y="0"/>
                </a:lnTo>
                <a:close/>
              </a:path>
            </a:pathLst>
          </a:custGeom>
          <a:solidFill>
            <a:schemeClr val="bg2"/>
          </a:solidFill>
          <a:ln>
            <a:noFill/>
          </a:ln>
          <a:effectLst>
            <a:outerShdw blurRad="127000" dist="190500" dir="300000" sx="92000" sy="92000" algn="tl" rotWithShape="0">
              <a:schemeClr val="accent2">
                <a:lumMod val="75000"/>
                <a:alpha val="35000"/>
              </a:scheme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10">
              <a:solidFill>
                <a:schemeClr val="lt1"/>
              </a:solidFill>
              <a:effectLst>
                <a:outerShdw blurRad="50800" dist="38100" dir="2700000" algn="tl" rotWithShape="0">
                  <a:prstClr val="black">
                    <a:alpha val="100000"/>
                  </a:prstClr>
                </a:outerShdw>
              </a:effectLst>
            </a:endParaRPr>
          </a:p>
        </p:txBody>
      </p:sp>
      <p:sp>
        <p:nvSpPr>
          <p:cNvPr id="47" name="任意多边形 46"/>
          <p:cNvSpPr/>
          <p:nvPr>
            <p:custDataLst>
              <p:tags r:id="rId32"/>
            </p:custDataLst>
          </p:nvPr>
        </p:nvSpPr>
        <p:spPr>
          <a:xfrm rot="16200000" flipH="1">
            <a:off x="1493139" y="3105389"/>
            <a:ext cx="716342" cy="1290324"/>
          </a:xfrm>
          <a:custGeom>
            <a:avLst/>
            <a:gdLst/>
            <a:ahLst/>
            <a:cxnLst>
              <a:cxn ang="3">
                <a:pos x="hc" y="t"/>
              </a:cxn>
              <a:cxn ang="cd2">
                <a:pos x="l" y="vc"/>
              </a:cxn>
              <a:cxn ang="cd4">
                <a:pos x="hc" y="b"/>
              </a:cxn>
              <a:cxn ang="0">
                <a:pos x="r" y="vc"/>
              </a:cxn>
            </a:cxnLst>
            <a:rect l="l" t="t" r="r" b="b"/>
            <a:pathLst>
              <a:path w="1449" h="2610">
                <a:moveTo>
                  <a:pt x="1449" y="0"/>
                </a:moveTo>
                <a:lnTo>
                  <a:pt x="1449" y="1760"/>
                </a:lnTo>
                <a:lnTo>
                  <a:pt x="0" y="2610"/>
                </a:lnTo>
                <a:lnTo>
                  <a:pt x="0" y="850"/>
                </a:lnTo>
                <a:lnTo>
                  <a:pt x="1449" y="0"/>
                </a:lnTo>
                <a:close/>
              </a:path>
            </a:pathLst>
          </a:custGeom>
          <a:solidFill>
            <a:schemeClr val="bg2"/>
          </a:solidFill>
          <a:ln>
            <a:noFill/>
          </a:ln>
          <a:effectLst>
            <a:outerShdw blurRad="127000" dist="190500" dir="300000" sx="92000" sy="92000" algn="tl" rotWithShape="0">
              <a:schemeClr val="accent1">
                <a:lumMod val="75000"/>
                <a:alpha val="35000"/>
              </a:scheme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10">
              <a:solidFill>
                <a:schemeClr val="lt1"/>
              </a:solidFill>
              <a:effectLst>
                <a:outerShdw blurRad="50800" dist="38100" dir="2700000" algn="tl" rotWithShape="0">
                  <a:prstClr val="black">
                    <a:alpha val="100000"/>
                  </a:prstClr>
                </a:outerShdw>
              </a:effectLst>
            </a:endParaRPr>
          </a:p>
        </p:txBody>
      </p:sp>
      <p:sp>
        <p:nvSpPr>
          <p:cNvPr id="32" name="矩形 31"/>
          <p:cNvSpPr/>
          <p:nvPr>
            <p:custDataLst>
              <p:tags r:id="rId33"/>
            </p:custDataLst>
          </p:nvPr>
        </p:nvSpPr>
        <p:spPr>
          <a:xfrm>
            <a:off x="2002462" y="2881922"/>
            <a:ext cx="487771" cy="356186"/>
          </a:xfrm>
          <a:prstGeom prst="rect">
            <a:avLst/>
          </a:prstGeom>
          <a:noFill/>
        </p:spPr>
        <p:txBody>
          <a:bodyPr wrap="none" rtlCol="0">
            <a:noAutofit/>
          </a:bodyPr>
          <a:lstStyle/>
          <a:p>
            <a:pPr algn="ctr">
              <a:spcBef>
                <a:spcPct val="0"/>
              </a:spcBef>
              <a:spcAft>
                <a:spcPct val="0"/>
              </a:spcAft>
            </a:pPr>
            <a:r>
              <a:rPr lang="en-US" altLang="zh-CN" sz="1785" b="1" dirty="0">
                <a:solidFill>
                  <a:schemeClr val="accent2"/>
                </a:solidFill>
                <a:latin typeface="+mn-ea"/>
                <a:cs typeface="Arial" panose="020B0604020202020204" pitchFamily="34" charset="0"/>
              </a:rPr>
              <a:t>02</a:t>
            </a:r>
            <a:endParaRPr lang="en-US" altLang="zh-CN" sz="1785" b="1" dirty="0">
              <a:solidFill>
                <a:schemeClr val="accent2"/>
              </a:solidFill>
              <a:latin typeface="+mn-ea"/>
              <a:cs typeface="Arial" panose="020B0604020202020204" pitchFamily="34" charset="0"/>
            </a:endParaRPr>
          </a:p>
        </p:txBody>
      </p:sp>
      <p:sp>
        <p:nvSpPr>
          <p:cNvPr id="33" name="矩形 32"/>
          <p:cNvSpPr/>
          <p:nvPr>
            <p:custDataLst>
              <p:tags r:id="rId34"/>
            </p:custDataLst>
          </p:nvPr>
        </p:nvSpPr>
        <p:spPr>
          <a:xfrm>
            <a:off x="1607141" y="3572174"/>
            <a:ext cx="487771" cy="356186"/>
          </a:xfrm>
          <a:prstGeom prst="rect">
            <a:avLst/>
          </a:prstGeom>
          <a:noFill/>
        </p:spPr>
        <p:txBody>
          <a:bodyPr wrap="none" rtlCol="0">
            <a:noAutofit/>
          </a:bodyPr>
          <a:lstStyle/>
          <a:p>
            <a:pPr algn="ctr">
              <a:spcBef>
                <a:spcPct val="0"/>
              </a:spcBef>
              <a:spcAft>
                <a:spcPct val="0"/>
              </a:spcAft>
            </a:pPr>
            <a:r>
              <a:rPr lang="en-US" altLang="zh-CN" sz="1785" b="1">
                <a:solidFill>
                  <a:schemeClr val="accent1"/>
                </a:solidFill>
                <a:latin typeface="+mn-ea"/>
                <a:cs typeface="Arial" panose="020B0604020202020204" pitchFamily="34" charset="0"/>
              </a:rPr>
              <a:t>03</a:t>
            </a:r>
            <a:endParaRPr lang="en-US" altLang="zh-CN" sz="1785" b="1">
              <a:solidFill>
                <a:schemeClr val="accent1"/>
              </a:solidFill>
              <a:latin typeface="+mn-ea"/>
              <a:cs typeface="Arial" panose="020B0604020202020204" pitchFamily="34" charset="0"/>
            </a:endParaRPr>
          </a:p>
        </p:txBody>
      </p:sp>
      <p:sp>
        <p:nvSpPr>
          <p:cNvPr id="34" name="任意多边形 33"/>
          <p:cNvSpPr/>
          <p:nvPr>
            <p:custDataLst>
              <p:tags r:id="rId35"/>
            </p:custDataLst>
          </p:nvPr>
        </p:nvSpPr>
        <p:spPr>
          <a:xfrm rot="16200000" flipH="1">
            <a:off x="1073996" y="3821731"/>
            <a:ext cx="716342" cy="1290324"/>
          </a:xfrm>
          <a:custGeom>
            <a:avLst/>
            <a:gdLst/>
            <a:ahLst/>
            <a:cxnLst>
              <a:cxn ang="3">
                <a:pos x="hc" y="t"/>
              </a:cxn>
              <a:cxn ang="cd2">
                <a:pos x="l" y="vc"/>
              </a:cxn>
              <a:cxn ang="cd4">
                <a:pos x="hc" y="b"/>
              </a:cxn>
              <a:cxn ang="0">
                <a:pos x="r" y="vc"/>
              </a:cxn>
            </a:cxnLst>
            <a:rect l="l" t="t" r="r" b="b"/>
            <a:pathLst>
              <a:path w="1449" h="2610">
                <a:moveTo>
                  <a:pt x="1449" y="0"/>
                </a:moveTo>
                <a:lnTo>
                  <a:pt x="1449" y="1760"/>
                </a:lnTo>
                <a:lnTo>
                  <a:pt x="0" y="2610"/>
                </a:lnTo>
                <a:lnTo>
                  <a:pt x="0" y="850"/>
                </a:lnTo>
                <a:lnTo>
                  <a:pt x="1449" y="0"/>
                </a:lnTo>
                <a:close/>
              </a:path>
            </a:pathLst>
          </a:custGeom>
          <a:solidFill>
            <a:schemeClr val="bg2"/>
          </a:solidFill>
          <a:ln>
            <a:noFill/>
          </a:ln>
          <a:effectLst>
            <a:outerShdw blurRad="127000" dist="190500" dir="300000" sx="95000" sy="95000" algn="tl" rotWithShape="0">
              <a:schemeClr val="accent2">
                <a:lumMod val="75000"/>
                <a:alpha val="35000"/>
              </a:scheme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10">
              <a:solidFill>
                <a:schemeClr val="lt1"/>
              </a:solidFill>
              <a:effectLst>
                <a:outerShdw blurRad="50800" dist="38100" dir="2700000" algn="tl" rotWithShape="0">
                  <a:prstClr val="black">
                    <a:alpha val="100000"/>
                  </a:prstClr>
                </a:outerShdw>
              </a:effectLst>
            </a:endParaRPr>
          </a:p>
        </p:txBody>
      </p:sp>
      <p:sp>
        <p:nvSpPr>
          <p:cNvPr id="35" name="矩形 34"/>
          <p:cNvSpPr/>
          <p:nvPr>
            <p:custDataLst>
              <p:tags r:id="rId36"/>
            </p:custDataLst>
          </p:nvPr>
        </p:nvSpPr>
        <p:spPr>
          <a:xfrm>
            <a:off x="1187998" y="4288517"/>
            <a:ext cx="487771" cy="356186"/>
          </a:xfrm>
          <a:prstGeom prst="rect">
            <a:avLst/>
          </a:prstGeom>
          <a:noFill/>
        </p:spPr>
        <p:txBody>
          <a:bodyPr wrap="none" rtlCol="0">
            <a:noAutofit/>
          </a:bodyPr>
          <a:lstStyle/>
          <a:p>
            <a:pPr algn="ctr">
              <a:spcBef>
                <a:spcPct val="0"/>
              </a:spcBef>
              <a:spcAft>
                <a:spcPct val="0"/>
              </a:spcAft>
            </a:pPr>
            <a:r>
              <a:rPr lang="en-US" altLang="zh-CN" sz="1785" b="1">
                <a:solidFill>
                  <a:schemeClr val="accent2"/>
                </a:solidFill>
                <a:latin typeface="+mn-ea"/>
                <a:cs typeface="Arial" panose="020B0604020202020204" pitchFamily="34" charset="0"/>
              </a:rPr>
              <a:t>04</a:t>
            </a:r>
            <a:endParaRPr lang="en-US" altLang="zh-CN" sz="1785" b="1">
              <a:solidFill>
                <a:schemeClr val="accent2"/>
              </a:solidFill>
              <a:latin typeface="+mn-ea"/>
              <a:cs typeface="Arial" panose="020B0604020202020204" pitchFamily="34" charset="0"/>
            </a:endParaRPr>
          </a:p>
        </p:txBody>
      </p:sp>
      <p:sp>
        <p:nvSpPr>
          <p:cNvPr id="36" name="任意多边形 35"/>
          <p:cNvSpPr/>
          <p:nvPr>
            <p:custDataLst>
              <p:tags r:id="rId37"/>
            </p:custDataLst>
          </p:nvPr>
        </p:nvSpPr>
        <p:spPr>
          <a:xfrm rot="16200000" flipH="1">
            <a:off x="657689" y="4538641"/>
            <a:ext cx="716342" cy="1290324"/>
          </a:xfrm>
          <a:custGeom>
            <a:avLst/>
            <a:gdLst/>
            <a:ahLst/>
            <a:cxnLst>
              <a:cxn ang="3">
                <a:pos x="hc" y="t"/>
              </a:cxn>
              <a:cxn ang="cd2">
                <a:pos x="l" y="vc"/>
              </a:cxn>
              <a:cxn ang="cd4">
                <a:pos x="hc" y="b"/>
              </a:cxn>
              <a:cxn ang="0">
                <a:pos x="r" y="vc"/>
              </a:cxn>
            </a:cxnLst>
            <a:rect l="l" t="t" r="r" b="b"/>
            <a:pathLst>
              <a:path w="1449" h="2610">
                <a:moveTo>
                  <a:pt x="1449" y="0"/>
                </a:moveTo>
                <a:lnTo>
                  <a:pt x="1449" y="1760"/>
                </a:lnTo>
                <a:lnTo>
                  <a:pt x="0" y="2610"/>
                </a:lnTo>
                <a:lnTo>
                  <a:pt x="0" y="850"/>
                </a:lnTo>
                <a:lnTo>
                  <a:pt x="1449" y="0"/>
                </a:lnTo>
                <a:close/>
              </a:path>
            </a:pathLst>
          </a:custGeom>
          <a:solidFill>
            <a:schemeClr val="bg2"/>
          </a:solidFill>
          <a:ln>
            <a:noFill/>
          </a:ln>
          <a:effectLst>
            <a:outerShdw blurRad="127000" dist="190500" dir="300000" sx="95000" sy="95000" algn="tl" rotWithShape="0">
              <a:schemeClr val="accent1">
                <a:lumMod val="75000"/>
                <a:alpha val="35000"/>
              </a:scheme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10">
              <a:solidFill>
                <a:schemeClr val="lt1"/>
              </a:solidFill>
              <a:effectLst>
                <a:outerShdw blurRad="50800" dist="38100" dir="2700000" algn="tl" rotWithShape="0">
                  <a:prstClr val="black">
                    <a:alpha val="100000"/>
                  </a:prstClr>
                </a:outerShdw>
              </a:effectLst>
            </a:endParaRPr>
          </a:p>
        </p:txBody>
      </p:sp>
      <p:sp>
        <p:nvSpPr>
          <p:cNvPr id="37" name="矩形 36"/>
          <p:cNvSpPr/>
          <p:nvPr>
            <p:custDataLst>
              <p:tags r:id="rId38"/>
            </p:custDataLst>
          </p:nvPr>
        </p:nvSpPr>
        <p:spPr>
          <a:xfrm>
            <a:off x="773393" y="5005426"/>
            <a:ext cx="487771" cy="356186"/>
          </a:xfrm>
          <a:prstGeom prst="rect">
            <a:avLst/>
          </a:prstGeom>
          <a:noFill/>
        </p:spPr>
        <p:txBody>
          <a:bodyPr wrap="none" rtlCol="0">
            <a:noAutofit/>
          </a:bodyPr>
          <a:lstStyle/>
          <a:p>
            <a:pPr algn="ctr">
              <a:spcBef>
                <a:spcPct val="0"/>
              </a:spcBef>
              <a:spcAft>
                <a:spcPct val="0"/>
              </a:spcAft>
            </a:pPr>
            <a:r>
              <a:rPr lang="en-US" altLang="zh-CN" sz="1785" b="1">
                <a:solidFill>
                  <a:schemeClr val="accent1"/>
                </a:solidFill>
                <a:latin typeface="+mn-ea"/>
                <a:cs typeface="Arial" panose="020B0604020202020204" pitchFamily="34" charset="0"/>
              </a:rPr>
              <a:t>05</a:t>
            </a:r>
            <a:endParaRPr lang="en-US" altLang="zh-CN" sz="1785" b="1">
              <a:solidFill>
                <a:schemeClr val="accent1"/>
              </a:solidFill>
              <a:latin typeface="+mn-ea"/>
              <a:cs typeface="Arial" panose="020B0604020202020204" pitchFamily="34" charset="0"/>
            </a:endParaRPr>
          </a:p>
        </p:txBody>
      </p:sp>
      <p:sp>
        <p:nvSpPr>
          <p:cNvPr id="38" name="矩形 37"/>
          <p:cNvSpPr/>
          <p:nvPr>
            <p:custDataLst>
              <p:tags r:id="rId39"/>
            </p:custDataLst>
          </p:nvPr>
        </p:nvSpPr>
        <p:spPr>
          <a:xfrm>
            <a:off x="6075915" y="5125667"/>
            <a:ext cx="2736054" cy="360156"/>
          </a:xfrm>
          <a:prstGeom prst="rect">
            <a:avLst/>
          </a:prstGeom>
          <a:noFill/>
        </p:spPr>
        <p:txBody>
          <a:bodyPr wrap="square" lIns="0" tIns="0" rIns="0" bIns="0" rtlCol="0" anchor="ctr" anchorCtr="0">
            <a:noAutofit/>
          </a:bodyPr>
          <a:lstStyle/>
          <a:p>
            <a:pPr lvl="0" algn="just">
              <a:lnSpc>
                <a:spcPct val="130000"/>
              </a:lnSpc>
              <a:buClrTx/>
              <a:buSzTx/>
              <a:buFontTx/>
            </a:pPr>
            <a:r>
              <a:rPr lang="zh-CN" altLang="en-US" sz="2000" b="1" dirty="0">
                <a:solidFill>
                  <a:schemeClr val="tx1">
                    <a:lumMod val="85000"/>
                    <a:lumOff val="15000"/>
                  </a:schemeClr>
                </a:solidFill>
                <a:latin typeface="+mn-ea"/>
                <a:cs typeface="+mn-ea"/>
                <a:sym typeface="+mn-ea"/>
              </a:rPr>
              <a:t>订单生成、交货/执行</a:t>
            </a:r>
            <a:endParaRPr lang="zh-CN" altLang="en-US" sz="2000" b="1" dirty="0">
              <a:solidFill>
                <a:schemeClr val="tx1">
                  <a:lumMod val="85000"/>
                  <a:lumOff val="15000"/>
                </a:schemeClr>
              </a:solidFill>
              <a:latin typeface="+mn-ea"/>
              <a:cs typeface="+mn-ea"/>
              <a:sym typeface="+mn-ea"/>
            </a:endParaRPr>
          </a:p>
        </p:txBody>
      </p:sp>
      <p:sp>
        <p:nvSpPr>
          <p:cNvPr id="67" name="任意多边形: 形状 66"/>
          <p:cNvSpPr/>
          <p:nvPr>
            <p:custDataLst>
              <p:tags r:id="rId40"/>
            </p:custDataLst>
          </p:nvPr>
        </p:nvSpPr>
        <p:spPr>
          <a:xfrm>
            <a:off x="3188426" y="2983446"/>
            <a:ext cx="242499" cy="197056"/>
          </a:xfrm>
          <a:custGeom>
            <a:avLst/>
            <a:gdLst>
              <a:gd name="connsiteX0" fmla="*/ 135749 w 271498"/>
              <a:gd name="connsiteY0" fmla="*/ 93363 h 220621"/>
              <a:gd name="connsiteX1" fmla="*/ 127595 w 271498"/>
              <a:gd name="connsiteY1" fmla="*/ 101517 h 220621"/>
              <a:gd name="connsiteX2" fmla="*/ 135749 w 271498"/>
              <a:gd name="connsiteY2" fmla="*/ 109671 h 220621"/>
              <a:gd name="connsiteX3" fmla="*/ 143903 w 271498"/>
              <a:gd name="connsiteY3" fmla="*/ 101517 h 220621"/>
              <a:gd name="connsiteX4" fmla="*/ 135749 w 271498"/>
              <a:gd name="connsiteY4" fmla="*/ 93363 h 220621"/>
              <a:gd name="connsiteX5" fmla="*/ 135749 w 271498"/>
              <a:gd name="connsiteY5" fmla="*/ 84901 h 220621"/>
              <a:gd name="connsiteX6" fmla="*/ 152365 w 271498"/>
              <a:gd name="connsiteY6" fmla="*/ 101517 h 220621"/>
              <a:gd name="connsiteX7" fmla="*/ 135749 w 271498"/>
              <a:gd name="connsiteY7" fmla="*/ 118133 h 220621"/>
              <a:gd name="connsiteX8" fmla="*/ 119133 w 271498"/>
              <a:gd name="connsiteY8" fmla="*/ 101517 h 220621"/>
              <a:gd name="connsiteX9" fmla="*/ 135749 w 271498"/>
              <a:gd name="connsiteY9" fmla="*/ 84901 h 220621"/>
              <a:gd name="connsiteX10" fmla="*/ 135750 w 271498"/>
              <a:gd name="connsiteY10" fmla="*/ 70462 h 220621"/>
              <a:gd name="connsiteX11" fmla="*/ 107095 w 271498"/>
              <a:gd name="connsiteY11" fmla="*/ 99117 h 220621"/>
              <a:gd name="connsiteX12" fmla="*/ 135750 w 271498"/>
              <a:gd name="connsiteY12" fmla="*/ 147965 h 220621"/>
              <a:gd name="connsiteX13" fmla="*/ 164404 w 271498"/>
              <a:gd name="connsiteY13" fmla="*/ 99117 h 220621"/>
              <a:gd name="connsiteX14" fmla="*/ 135750 w 271498"/>
              <a:gd name="connsiteY14" fmla="*/ 70462 h 220621"/>
              <a:gd name="connsiteX15" fmla="*/ 135750 w 271498"/>
              <a:gd name="connsiteY15" fmla="*/ 53461 h 220621"/>
              <a:gd name="connsiteX16" fmla="*/ 181405 w 271498"/>
              <a:gd name="connsiteY16" fmla="*/ 99117 h 220621"/>
              <a:gd name="connsiteX17" fmla="*/ 146019 w 271498"/>
              <a:gd name="connsiteY17" fmla="*/ 162158 h 220621"/>
              <a:gd name="connsiteX18" fmla="*/ 135750 w 271498"/>
              <a:gd name="connsiteY18" fmla="*/ 166927 h 220621"/>
              <a:gd name="connsiteX19" fmla="*/ 125480 w 271498"/>
              <a:gd name="connsiteY19" fmla="*/ 162158 h 220621"/>
              <a:gd name="connsiteX20" fmla="*/ 90094 w 271498"/>
              <a:gd name="connsiteY20" fmla="*/ 99117 h 220621"/>
              <a:gd name="connsiteX21" fmla="*/ 135750 w 271498"/>
              <a:gd name="connsiteY21" fmla="*/ 53461 h 220621"/>
              <a:gd name="connsiteX22" fmla="*/ 93078 w 271498"/>
              <a:gd name="connsiteY22" fmla="*/ 17078 h 220621"/>
              <a:gd name="connsiteX23" fmla="*/ 17116 w 271498"/>
              <a:gd name="connsiteY23" fmla="*/ 33655 h 220621"/>
              <a:gd name="connsiteX24" fmla="*/ 16962 w 271498"/>
              <a:gd name="connsiteY24" fmla="*/ 34424 h 220621"/>
              <a:gd name="connsiteX25" fmla="*/ 16962 w 271498"/>
              <a:gd name="connsiteY25" fmla="*/ 200815 h 220621"/>
              <a:gd name="connsiteX26" fmla="*/ 17270 w 271498"/>
              <a:gd name="connsiteY26" fmla="*/ 201662 h 220621"/>
              <a:gd name="connsiteX27" fmla="*/ 91619 w 271498"/>
              <a:gd name="connsiteY27" fmla="*/ 185276 h 220621"/>
              <a:gd name="connsiteX28" fmla="*/ 93235 w 271498"/>
              <a:gd name="connsiteY28" fmla="*/ 186315 h 220621"/>
              <a:gd name="connsiteX29" fmla="*/ 95094 w 271498"/>
              <a:gd name="connsiteY29" fmla="*/ 185120 h 220621"/>
              <a:gd name="connsiteX30" fmla="*/ 178491 w 271498"/>
              <a:gd name="connsiteY30" fmla="*/ 203326 h 220621"/>
              <a:gd name="connsiteX31" fmla="*/ 254344 w 271498"/>
              <a:gd name="connsiteY31" fmla="*/ 186773 h 220621"/>
              <a:gd name="connsiteX32" fmla="*/ 254498 w 271498"/>
              <a:gd name="connsiteY32" fmla="*/ 185965 h 220621"/>
              <a:gd name="connsiteX33" fmla="*/ 254498 w 271498"/>
              <a:gd name="connsiteY33" fmla="*/ 19613 h 220621"/>
              <a:gd name="connsiteX34" fmla="*/ 254190 w 271498"/>
              <a:gd name="connsiteY34" fmla="*/ 18767 h 220621"/>
              <a:gd name="connsiteX35" fmla="*/ 179841 w 271498"/>
              <a:gd name="connsiteY35" fmla="*/ 35152 h 220621"/>
              <a:gd name="connsiteX36" fmla="*/ 179148 w 271498"/>
              <a:gd name="connsiteY36" fmla="*/ 34707 h 220621"/>
              <a:gd name="connsiteX37" fmla="*/ 178212 w 271498"/>
              <a:gd name="connsiteY37" fmla="*/ 35461 h 220621"/>
              <a:gd name="connsiteX38" fmla="*/ 176405 w 271498"/>
              <a:gd name="connsiteY38" fmla="*/ 35268 h 220621"/>
              <a:gd name="connsiteX39" fmla="*/ 91580 w 271498"/>
              <a:gd name="connsiteY39" fmla="*/ 0 h 220621"/>
              <a:gd name="connsiteX40" fmla="*/ 93425 w 271498"/>
              <a:gd name="connsiteY40" fmla="*/ 1185 h 220621"/>
              <a:gd name="connsiteX41" fmla="*/ 95094 w 271498"/>
              <a:gd name="connsiteY41" fmla="*/ 113 h 220621"/>
              <a:gd name="connsiteX42" fmla="*/ 177858 w 271498"/>
              <a:gd name="connsiteY42" fmla="*/ 18180 h 220621"/>
              <a:gd name="connsiteX43" fmla="*/ 251036 w 271498"/>
              <a:gd name="connsiteY43" fmla="*/ 2228 h 220621"/>
              <a:gd name="connsiteX44" fmla="*/ 264883 w 271498"/>
              <a:gd name="connsiteY44" fmla="*/ 5535 h 220621"/>
              <a:gd name="connsiteX45" fmla="*/ 271498 w 271498"/>
              <a:gd name="connsiteY45" fmla="*/ 19613 h 220621"/>
              <a:gd name="connsiteX46" fmla="*/ 271498 w 271498"/>
              <a:gd name="connsiteY46" fmla="*/ 186004 h 220621"/>
              <a:gd name="connsiteX47" fmla="*/ 257998 w 271498"/>
              <a:gd name="connsiteY47" fmla="*/ 203389 h 220621"/>
              <a:gd name="connsiteX48" fmla="*/ 179879 w 271498"/>
              <a:gd name="connsiteY48" fmla="*/ 220428 h 220621"/>
              <a:gd name="connsiteX49" fmla="*/ 178072 w 271498"/>
              <a:gd name="connsiteY49" fmla="*/ 220621 h 220621"/>
              <a:gd name="connsiteX50" fmla="*/ 177832 w 271498"/>
              <a:gd name="connsiteY50" fmla="*/ 220428 h 220621"/>
              <a:gd name="connsiteX51" fmla="*/ 176405 w 271498"/>
              <a:gd name="connsiteY51" fmla="*/ 220276 h 220621"/>
              <a:gd name="connsiteX52" fmla="*/ 93712 w 271498"/>
              <a:gd name="connsiteY52" fmla="*/ 202224 h 220621"/>
              <a:gd name="connsiteX53" fmla="*/ 20462 w 271498"/>
              <a:gd name="connsiteY53" fmla="*/ 218201 h 220621"/>
              <a:gd name="connsiteX54" fmla="*/ 17000 w 271498"/>
              <a:gd name="connsiteY54" fmla="*/ 218585 h 220621"/>
              <a:gd name="connsiteX55" fmla="*/ 6615 w 271498"/>
              <a:gd name="connsiteY55" fmla="*/ 214893 h 220621"/>
              <a:gd name="connsiteX56" fmla="*/ 0 w 271498"/>
              <a:gd name="connsiteY56" fmla="*/ 200815 h 220621"/>
              <a:gd name="connsiteX57" fmla="*/ 0 w 271498"/>
              <a:gd name="connsiteY57" fmla="*/ 34424 h 220621"/>
              <a:gd name="connsiteX58" fmla="*/ 13500 w 271498"/>
              <a:gd name="connsiteY58" fmla="*/ 17039 h 220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271498" h="220621">
                <a:moveTo>
                  <a:pt x="135749" y="93363"/>
                </a:moveTo>
                <a:cubicBezTo>
                  <a:pt x="131249" y="93363"/>
                  <a:pt x="127595" y="97017"/>
                  <a:pt x="127595" y="101517"/>
                </a:cubicBezTo>
                <a:cubicBezTo>
                  <a:pt x="127595" y="106017"/>
                  <a:pt x="131249" y="109671"/>
                  <a:pt x="135749" y="109671"/>
                </a:cubicBezTo>
                <a:cubicBezTo>
                  <a:pt x="140249" y="109671"/>
                  <a:pt x="143903" y="106017"/>
                  <a:pt x="143903" y="101517"/>
                </a:cubicBezTo>
                <a:cubicBezTo>
                  <a:pt x="143903" y="97017"/>
                  <a:pt x="140249" y="93363"/>
                  <a:pt x="135749" y="93363"/>
                </a:cubicBezTo>
                <a:close/>
                <a:moveTo>
                  <a:pt x="135749" y="84901"/>
                </a:moveTo>
                <a:cubicBezTo>
                  <a:pt x="144903" y="84901"/>
                  <a:pt x="152365" y="92363"/>
                  <a:pt x="152365" y="101517"/>
                </a:cubicBezTo>
                <a:cubicBezTo>
                  <a:pt x="152365" y="110671"/>
                  <a:pt x="144942" y="118133"/>
                  <a:pt x="135749" y="118133"/>
                </a:cubicBezTo>
                <a:cubicBezTo>
                  <a:pt x="126595" y="118133"/>
                  <a:pt x="119133" y="110671"/>
                  <a:pt x="119133" y="101517"/>
                </a:cubicBezTo>
                <a:cubicBezTo>
                  <a:pt x="119133" y="92363"/>
                  <a:pt x="126595" y="84901"/>
                  <a:pt x="135749" y="84901"/>
                </a:cubicBezTo>
                <a:close/>
                <a:moveTo>
                  <a:pt x="135750" y="70462"/>
                </a:moveTo>
                <a:cubicBezTo>
                  <a:pt x="119941" y="70462"/>
                  <a:pt x="107095" y="83309"/>
                  <a:pt x="107095" y="99117"/>
                </a:cubicBezTo>
                <a:cubicBezTo>
                  <a:pt x="107095" y="107771"/>
                  <a:pt x="118249" y="126733"/>
                  <a:pt x="135750" y="147965"/>
                </a:cubicBezTo>
                <a:cubicBezTo>
                  <a:pt x="153250" y="126733"/>
                  <a:pt x="164404" y="107810"/>
                  <a:pt x="164404" y="99117"/>
                </a:cubicBezTo>
                <a:cubicBezTo>
                  <a:pt x="164443" y="83309"/>
                  <a:pt x="151558" y="70462"/>
                  <a:pt x="135750" y="70462"/>
                </a:cubicBezTo>
                <a:close/>
                <a:moveTo>
                  <a:pt x="135750" y="53461"/>
                </a:moveTo>
                <a:cubicBezTo>
                  <a:pt x="160943" y="53461"/>
                  <a:pt x="181405" y="73924"/>
                  <a:pt x="181405" y="99117"/>
                </a:cubicBezTo>
                <a:cubicBezTo>
                  <a:pt x="181405" y="116656"/>
                  <a:pt x="162174" y="143080"/>
                  <a:pt x="146019" y="162158"/>
                </a:cubicBezTo>
                <a:cubicBezTo>
                  <a:pt x="143481" y="165196"/>
                  <a:pt x="139711" y="166927"/>
                  <a:pt x="135750" y="166927"/>
                </a:cubicBezTo>
                <a:cubicBezTo>
                  <a:pt x="131788" y="166927"/>
                  <a:pt x="128057" y="165196"/>
                  <a:pt x="125480" y="162158"/>
                </a:cubicBezTo>
                <a:cubicBezTo>
                  <a:pt x="109325" y="143080"/>
                  <a:pt x="90094" y="116656"/>
                  <a:pt x="90094" y="99117"/>
                </a:cubicBezTo>
                <a:cubicBezTo>
                  <a:pt x="90094" y="73962"/>
                  <a:pt x="110556" y="53461"/>
                  <a:pt x="135750" y="53461"/>
                </a:cubicBezTo>
                <a:close/>
                <a:moveTo>
                  <a:pt x="93078" y="17078"/>
                </a:moveTo>
                <a:lnTo>
                  <a:pt x="17116" y="33655"/>
                </a:lnTo>
                <a:cubicBezTo>
                  <a:pt x="17116" y="33617"/>
                  <a:pt x="16962" y="33886"/>
                  <a:pt x="16962" y="34424"/>
                </a:cubicBezTo>
                <a:lnTo>
                  <a:pt x="16962" y="200815"/>
                </a:lnTo>
                <a:cubicBezTo>
                  <a:pt x="16962" y="201431"/>
                  <a:pt x="17270" y="201662"/>
                  <a:pt x="17270" y="201662"/>
                </a:cubicBezTo>
                <a:lnTo>
                  <a:pt x="91619" y="185276"/>
                </a:lnTo>
                <a:lnTo>
                  <a:pt x="93235" y="186315"/>
                </a:lnTo>
                <a:lnTo>
                  <a:pt x="95094" y="185120"/>
                </a:lnTo>
                <a:lnTo>
                  <a:pt x="178491" y="203326"/>
                </a:lnTo>
                <a:lnTo>
                  <a:pt x="254344" y="186773"/>
                </a:lnTo>
                <a:cubicBezTo>
                  <a:pt x="254267" y="186773"/>
                  <a:pt x="254498" y="186504"/>
                  <a:pt x="254498" y="185965"/>
                </a:cubicBezTo>
                <a:lnTo>
                  <a:pt x="254498" y="19613"/>
                </a:lnTo>
                <a:cubicBezTo>
                  <a:pt x="254498" y="18997"/>
                  <a:pt x="254190" y="18767"/>
                  <a:pt x="254190" y="18767"/>
                </a:cubicBezTo>
                <a:lnTo>
                  <a:pt x="179841" y="35152"/>
                </a:lnTo>
                <a:lnTo>
                  <a:pt x="179148" y="34707"/>
                </a:lnTo>
                <a:lnTo>
                  <a:pt x="178212" y="35461"/>
                </a:lnTo>
                <a:cubicBezTo>
                  <a:pt x="177597" y="35461"/>
                  <a:pt x="177020" y="35384"/>
                  <a:pt x="176405" y="35268"/>
                </a:cubicBezTo>
                <a:close/>
                <a:moveTo>
                  <a:pt x="91580" y="0"/>
                </a:moveTo>
                <a:lnTo>
                  <a:pt x="93425" y="1185"/>
                </a:lnTo>
                <a:lnTo>
                  <a:pt x="95094" y="113"/>
                </a:lnTo>
                <a:lnTo>
                  <a:pt x="177858" y="18180"/>
                </a:lnTo>
                <a:lnTo>
                  <a:pt x="251036" y="2228"/>
                </a:lnTo>
                <a:cubicBezTo>
                  <a:pt x="255882" y="1151"/>
                  <a:pt x="260921" y="2381"/>
                  <a:pt x="264883" y="5535"/>
                </a:cubicBezTo>
                <a:cubicBezTo>
                  <a:pt x="269114" y="8920"/>
                  <a:pt x="271498" y="14036"/>
                  <a:pt x="271498" y="19613"/>
                </a:cubicBezTo>
                <a:lnTo>
                  <a:pt x="271498" y="186004"/>
                </a:lnTo>
                <a:cubicBezTo>
                  <a:pt x="271498" y="194350"/>
                  <a:pt x="265806" y="201658"/>
                  <a:pt x="257998" y="203389"/>
                </a:cubicBezTo>
                <a:lnTo>
                  <a:pt x="179879" y="220428"/>
                </a:lnTo>
                <a:cubicBezTo>
                  <a:pt x="179264" y="220544"/>
                  <a:pt x="178687" y="220621"/>
                  <a:pt x="178072" y="220621"/>
                </a:cubicBezTo>
                <a:lnTo>
                  <a:pt x="177832" y="220428"/>
                </a:lnTo>
                <a:lnTo>
                  <a:pt x="176405" y="220276"/>
                </a:lnTo>
                <a:lnTo>
                  <a:pt x="93712" y="202224"/>
                </a:lnTo>
                <a:lnTo>
                  <a:pt x="20462" y="218201"/>
                </a:lnTo>
                <a:cubicBezTo>
                  <a:pt x="19347" y="218470"/>
                  <a:pt x="18154" y="218585"/>
                  <a:pt x="17000" y="218585"/>
                </a:cubicBezTo>
                <a:cubicBezTo>
                  <a:pt x="13269" y="218585"/>
                  <a:pt x="9615" y="217316"/>
                  <a:pt x="6615" y="214893"/>
                </a:cubicBezTo>
                <a:cubicBezTo>
                  <a:pt x="2423" y="211508"/>
                  <a:pt x="0" y="206393"/>
                  <a:pt x="0" y="200815"/>
                </a:cubicBezTo>
                <a:lnTo>
                  <a:pt x="0" y="34424"/>
                </a:lnTo>
                <a:cubicBezTo>
                  <a:pt x="0" y="26078"/>
                  <a:pt x="5692" y="18731"/>
                  <a:pt x="13500" y="17039"/>
                </a:cubicBezTo>
                <a:close/>
              </a:path>
            </a:pathLst>
          </a:custGeom>
          <a:solidFill>
            <a:srgbClr val="FFFFFF"/>
          </a:solidFill>
          <a:ln w="378" cap="flat">
            <a:noFill/>
            <a:prstDash val="solid"/>
            <a:miter/>
          </a:ln>
        </p:spPr>
        <p:txBody>
          <a:bodyPr rtlCol="0" anchor="ctr"/>
          <a:lstStyle/>
          <a:p>
            <a:endParaRPr lang="zh-CN" altLang="en-US" sz="1610">
              <a:solidFill>
                <a:schemeClr val="tx1"/>
              </a:solidFill>
            </a:endParaRPr>
          </a:p>
        </p:txBody>
      </p:sp>
      <p:sp>
        <p:nvSpPr>
          <p:cNvPr id="71" name="任意多边形: 形状 70"/>
          <p:cNvSpPr/>
          <p:nvPr>
            <p:custDataLst>
              <p:tags r:id="rId41"/>
            </p:custDataLst>
          </p:nvPr>
        </p:nvSpPr>
        <p:spPr>
          <a:xfrm>
            <a:off x="3188426" y="5062711"/>
            <a:ext cx="240915" cy="241036"/>
          </a:xfrm>
          <a:custGeom>
            <a:avLst/>
            <a:gdLst>
              <a:gd name="connsiteX0" fmla="*/ 52560 w 269724"/>
              <a:gd name="connsiteY0" fmla="*/ 187720 h 269860"/>
              <a:gd name="connsiteX1" fmla="*/ 128467 w 269724"/>
              <a:gd name="connsiteY1" fmla="*/ 187720 h 269860"/>
              <a:gd name="connsiteX2" fmla="*/ 136920 w 269724"/>
              <a:gd name="connsiteY2" fmla="*/ 196172 h 269860"/>
              <a:gd name="connsiteX3" fmla="*/ 128467 w 269724"/>
              <a:gd name="connsiteY3" fmla="*/ 204625 h 269860"/>
              <a:gd name="connsiteX4" fmla="*/ 52560 w 269724"/>
              <a:gd name="connsiteY4" fmla="*/ 204625 h 269860"/>
              <a:gd name="connsiteX5" fmla="*/ 44108 w 269724"/>
              <a:gd name="connsiteY5" fmla="*/ 196172 h 269860"/>
              <a:gd name="connsiteX6" fmla="*/ 52560 w 269724"/>
              <a:gd name="connsiteY6" fmla="*/ 187720 h 269860"/>
              <a:gd name="connsiteX7" fmla="*/ 52560 w 269724"/>
              <a:gd name="connsiteY7" fmla="*/ 128846 h 269860"/>
              <a:gd name="connsiteX8" fmla="*/ 128467 w 269724"/>
              <a:gd name="connsiteY8" fmla="*/ 128846 h 269860"/>
              <a:gd name="connsiteX9" fmla="*/ 136920 w 269724"/>
              <a:gd name="connsiteY9" fmla="*/ 137298 h 269860"/>
              <a:gd name="connsiteX10" fmla="*/ 128467 w 269724"/>
              <a:gd name="connsiteY10" fmla="*/ 145751 h 269860"/>
              <a:gd name="connsiteX11" fmla="*/ 52560 w 269724"/>
              <a:gd name="connsiteY11" fmla="*/ 145751 h 269860"/>
              <a:gd name="connsiteX12" fmla="*/ 44108 w 269724"/>
              <a:gd name="connsiteY12" fmla="*/ 137298 h 269860"/>
              <a:gd name="connsiteX13" fmla="*/ 52560 w 269724"/>
              <a:gd name="connsiteY13" fmla="*/ 128846 h 269860"/>
              <a:gd name="connsiteX14" fmla="*/ 267194 w 269724"/>
              <a:gd name="connsiteY14" fmla="*/ 120074 h 269860"/>
              <a:gd name="connsiteX15" fmla="*/ 267276 w 269724"/>
              <a:gd name="connsiteY15" fmla="*/ 131990 h 269860"/>
              <a:gd name="connsiteX16" fmla="*/ 207779 w 269724"/>
              <a:gd name="connsiteY16" fmla="*/ 192559 h 269860"/>
              <a:gd name="connsiteX17" fmla="*/ 195534 w 269724"/>
              <a:gd name="connsiteY17" fmla="*/ 197713 h 269860"/>
              <a:gd name="connsiteX18" fmla="*/ 183247 w 269724"/>
              <a:gd name="connsiteY18" fmla="*/ 192559 h 269860"/>
              <a:gd name="connsiteX19" fmla="*/ 159992 w 269724"/>
              <a:gd name="connsiteY19" fmla="*/ 168892 h 269860"/>
              <a:gd name="connsiteX20" fmla="*/ 160075 w 269724"/>
              <a:gd name="connsiteY20" fmla="*/ 156976 h 269860"/>
              <a:gd name="connsiteX21" fmla="*/ 171991 w 269724"/>
              <a:gd name="connsiteY21" fmla="*/ 157059 h 269860"/>
              <a:gd name="connsiteX22" fmla="*/ 195245 w 269724"/>
              <a:gd name="connsiteY22" fmla="*/ 180725 h 269860"/>
              <a:gd name="connsiteX23" fmla="*/ 255278 w 269724"/>
              <a:gd name="connsiteY23" fmla="*/ 120156 h 269860"/>
              <a:gd name="connsiteX24" fmla="*/ 267194 w 269724"/>
              <a:gd name="connsiteY24" fmla="*/ 120074 h 269860"/>
              <a:gd name="connsiteX25" fmla="*/ 52529 w 269724"/>
              <a:gd name="connsiteY25" fmla="*/ 69972 h 269860"/>
              <a:gd name="connsiteX26" fmla="*/ 170616 w 269724"/>
              <a:gd name="connsiteY26" fmla="*/ 69972 h 269860"/>
              <a:gd name="connsiteX27" fmla="*/ 179068 w 269724"/>
              <a:gd name="connsiteY27" fmla="*/ 78424 h 269860"/>
              <a:gd name="connsiteX28" fmla="*/ 170575 w 269724"/>
              <a:gd name="connsiteY28" fmla="*/ 86877 h 269860"/>
              <a:gd name="connsiteX29" fmla="*/ 52529 w 269724"/>
              <a:gd name="connsiteY29" fmla="*/ 86877 h 269860"/>
              <a:gd name="connsiteX30" fmla="*/ 44077 w 269724"/>
              <a:gd name="connsiteY30" fmla="*/ 78424 h 269860"/>
              <a:gd name="connsiteX31" fmla="*/ 52529 w 269724"/>
              <a:gd name="connsiteY31" fmla="*/ 69972 h 269860"/>
              <a:gd name="connsiteX32" fmla="*/ 22471 w 269724"/>
              <a:gd name="connsiteY32" fmla="*/ 0 h 269860"/>
              <a:gd name="connsiteX33" fmla="*/ 201539 w 269724"/>
              <a:gd name="connsiteY33" fmla="*/ 0 h 269860"/>
              <a:gd name="connsiteX34" fmla="*/ 224010 w 269724"/>
              <a:gd name="connsiteY34" fmla="*/ 21070 h 269860"/>
              <a:gd name="connsiteX35" fmla="*/ 224010 w 269724"/>
              <a:gd name="connsiteY35" fmla="*/ 62796 h 269860"/>
              <a:gd name="connsiteX36" fmla="*/ 215558 w 269724"/>
              <a:gd name="connsiteY36" fmla="*/ 71248 h 269860"/>
              <a:gd name="connsiteX37" fmla="*/ 207105 w 269724"/>
              <a:gd name="connsiteY37" fmla="*/ 62796 h 269860"/>
              <a:gd name="connsiteX38" fmla="*/ 207105 w 269724"/>
              <a:gd name="connsiteY38" fmla="*/ 21070 h 269860"/>
              <a:gd name="connsiteX39" fmla="*/ 201498 w 269724"/>
              <a:gd name="connsiteY39" fmla="*/ 16864 h 269860"/>
              <a:gd name="connsiteX40" fmla="*/ 22471 w 269724"/>
              <a:gd name="connsiteY40" fmla="*/ 16864 h 269860"/>
              <a:gd name="connsiteX41" fmla="*/ 16864 w 269724"/>
              <a:gd name="connsiteY41" fmla="*/ 21070 h 269860"/>
              <a:gd name="connsiteX42" fmla="*/ 16864 w 269724"/>
              <a:gd name="connsiteY42" fmla="*/ 248791 h 269860"/>
              <a:gd name="connsiteX43" fmla="*/ 22471 w 269724"/>
              <a:gd name="connsiteY43" fmla="*/ 252996 h 269860"/>
              <a:gd name="connsiteX44" fmla="*/ 201539 w 269724"/>
              <a:gd name="connsiteY44" fmla="*/ 252996 h 269860"/>
              <a:gd name="connsiteX45" fmla="*/ 207147 w 269724"/>
              <a:gd name="connsiteY45" fmla="*/ 248791 h 269860"/>
              <a:gd name="connsiteX46" fmla="*/ 207147 w 269724"/>
              <a:gd name="connsiteY46" fmla="*/ 235349 h 269860"/>
              <a:gd name="connsiteX47" fmla="*/ 215599 w 269724"/>
              <a:gd name="connsiteY47" fmla="*/ 226897 h 269860"/>
              <a:gd name="connsiteX48" fmla="*/ 224052 w 269724"/>
              <a:gd name="connsiteY48" fmla="*/ 235349 h 269860"/>
              <a:gd name="connsiteX49" fmla="*/ 224052 w 269724"/>
              <a:gd name="connsiteY49" fmla="*/ 248791 h 269860"/>
              <a:gd name="connsiteX50" fmla="*/ 201539 w 269724"/>
              <a:gd name="connsiteY50" fmla="*/ 269860 h 269860"/>
              <a:gd name="connsiteX51" fmla="*/ 22471 w 269724"/>
              <a:gd name="connsiteY51" fmla="*/ 269860 h 269860"/>
              <a:gd name="connsiteX52" fmla="*/ 0 w 269724"/>
              <a:gd name="connsiteY52" fmla="*/ 248791 h 269860"/>
              <a:gd name="connsiteX53" fmla="*/ 0 w 269724"/>
              <a:gd name="connsiteY53" fmla="*/ 21070 h 269860"/>
              <a:gd name="connsiteX54" fmla="*/ 22471 w 269724"/>
              <a:gd name="connsiteY54" fmla="*/ 0 h 269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269724" h="269860">
                <a:moveTo>
                  <a:pt x="52560" y="187720"/>
                </a:moveTo>
                <a:lnTo>
                  <a:pt x="128467" y="187720"/>
                </a:lnTo>
                <a:cubicBezTo>
                  <a:pt x="133127" y="187720"/>
                  <a:pt x="136920" y="191513"/>
                  <a:pt x="136920" y="196172"/>
                </a:cubicBezTo>
                <a:cubicBezTo>
                  <a:pt x="136920" y="200831"/>
                  <a:pt x="133127" y="204625"/>
                  <a:pt x="128467" y="204625"/>
                </a:cubicBezTo>
                <a:lnTo>
                  <a:pt x="52560" y="204625"/>
                </a:lnTo>
                <a:cubicBezTo>
                  <a:pt x="47901" y="204625"/>
                  <a:pt x="44108" y="200831"/>
                  <a:pt x="44108" y="196172"/>
                </a:cubicBezTo>
                <a:cubicBezTo>
                  <a:pt x="44108" y="191513"/>
                  <a:pt x="47901" y="187720"/>
                  <a:pt x="52560" y="187720"/>
                </a:cubicBezTo>
                <a:close/>
                <a:moveTo>
                  <a:pt x="52560" y="128846"/>
                </a:moveTo>
                <a:lnTo>
                  <a:pt x="128467" y="128846"/>
                </a:lnTo>
                <a:cubicBezTo>
                  <a:pt x="133127" y="128846"/>
                  <a:pt x="136920" y="132639"/>
                  <a:pt x="136920" y="137298"/>
                </a:cubicBezTo>
                <a:cubicBezTo>
                  <a:pt x="136920" y="141957"/>
                  <a:pt x="133127" y="145751"/>
                  <a:pt x="128467" y="145751"/>
                </a:cubicBezTo>
                <a:lnTo>
                  <a:pt x="52560" y="145751"/>
                </a:lnTo>
                <a:cubicBezTo>
                  <a:pt x="47901" y="145751"/>
                  <a:pt x="44108" y="141957"/>
                  <a:pt x="44108" y="137298"/>
                </a:cubicBezTo>
                <a:cubicBezTo>
                  <a:pt x="44108" y="132639"/>
                  <a:pt x="47901" y="128846"/>
                  <a:pt x="52560" y="128846"/>
                </a:cubicBezTo>
                <a:close/>
                <a:moveTo>
                  <a:pt x="267194" y="120074"/>
                </a:moveTo>
                <a:cubicBezTo>
                  <a:pt x="270534" y="123331"/>
                  <a:pt x="270575" y="128691"/>
                  <a:pt x="267276" y="131990"/>
                </a:cubicBezTo>
                <a:lnTo>
                  <a:pt x="207779" y="192559"/>
                </a:lnTo>
                <a:cubicBezTo>
                  <a:pt x="204522" y="195857"/>
                  <a:pt x="200152" y="197713"/>
                  <a:pt x="195534" y="197713"/>
                </a:cubicBezTo>
                <a:cubicBezTo>
                  <a:pt x="190875" y="197713"/>
                  <a:pt x="186504" y="195857"/>
                  <a:pt x="183247" y="192559"/>
                </a:cubicBezTo>
                <a:lnTo>
                  <a:pt x="159992" y="168892"/>
                </a:lnTo>
                <a:cubicBezTo>
                  <a:pt x="156735" y="165552"/>
                  <a:pt x="156776" y="160233"/>
                  <a:pt x="160075" y="156976"/>
                </a:cubicBezTo>
                <a:cubicBezTo>
                  <a:pt x="163414" y="153719"/>
                  <a:pt x="168733" y="153719"/>
                  <a:pt x="171991" y="157059"/>
                </a:cubicBezTo>
                <a:lnTo>
                  <a:pt x="195245" y="180725"/>
                </a:lnTo>
                <a:lnTo>
                  <a:pt x="255278" y="120156"/>
                </a:lnTo>
                <a:cubicBezTo>
                  <a:pt x="258535" y="116817"/>
                  <a:pt x="263854" y="116775"/>
                  <a:pt x="267194" y="120074"/>
                </a:cubicBezTo>
                <a:close/>
                <a:moveTo>
                  <a:pt x="52529" y="69972"/>
                </a:moveTo>
                <a:lnTo>
                  <a:pt x="170616" y="69972"/>
                </a:lnTo>
                <a:cubicBezTo>
                  <a:pt x="175275" y="69972"/>
                  <a:pt x="179068" y="73765"/>
                  <a:pt x="179068" y="78424"/>
                </a:cubicBezTo>
                <a:cubicBezTo>
                  <a:pt x="179068" y="83083"/>
                  <a:pt x="175275" y="86877"/>
                  <a:pt x="170575" y="86877"/>
                </a:cubicBezTo>
                <a:lnTo>
                  <a:pt x="52529" y="86877"/>
                </a:lnTo>
                <a:cubicBezTo>
                  <a:pt x="47870" y="86877"/>
                  <a:pt x="44077" y="83083"/>
                  <a:pt x="44077" y="78424"/>
                </a:cubicBezTo>
                <a:cubicBezTo>
                  <a:pt x="44077" y="73765"/>
                  <a:pt x="47870" y="69972"/>
                  <a:pt x="52529" y="69972"/>
                </a:cubicBezTo>
                <a:close/>
                <a:moveTo>
                  <a:pt x="22471" y="0"/>
                </a:moveTo>
                <a:lnTo>
                  <a:pt x="201539" y="0"/>
                </a:lnTo>
                <a:cubicBezTo>
                  <a:pt x="213950" y="0"/>
                  <a:pt x="224010" y="9442"/>
                  <a:pt x="224010" y="21070"/>
                </a:cubicBezTo>
                <a:lnTo>
                  <a:pt x="224010" y="62796"/>
                </a:lnTo>
                <a:cubicBezTo>
                  <a:pt x="224010" y="67455"/>
                  <a:pt x="220258" y="71248"/>
                  <a:pt x="215558" y="71248"/>
                </a:cubicBezTo>
                <a:cubicBezTo>
                  <a:pt x="210858" y="71248"/>
                  <a:pt x="207105" y="67455"/>
                  <a:pt x="207105" y="62796"/>
                </a:cubicBezTo>
                <a:lnTo>
                  <a:pt x="207105" y="21070"/>
                </a:lnTo>
                <a:cubicBezTo>
                  <a:pt x="207105" y="18802"/>
                  <a:pt x="204549" y="16864"/>
                  <a:pt x="201498" y="16864"/>
                </a:cubicBezTo>
                <a:lnTo>
                  <a:pt x="22471" y="16864"/>
                </a:lnTo>
                <a:cubicBezTo>
                  <a:pt x="19420" y="16864"/>
                  <a:pt x="16864" y="18802"/>
                  <a:pt x="16864" y="21070"/>
                </a:cubicBezTo>
                <a:lnTo>
                  <a:pt x="16864" y="248791"/>
                </a:lnTo>
                <a:cubicBezTo>
                  <a:pt x="16864" y="251100"/>
                  <a:pt x="19420" y="252996"/>
                  <a:pt x="22471" y="252996"/>
                </a:cubicBezTo>
                <a:lnTo>
                  <a:pt x="201539" y="252996"/>
                </a:lnTo>
                <a:cubicBezTo>
                  <a:pt x="204590" y="252996"/>
                  <a:pt x="207147" y="251058"/>
                  <a:pt x="207147" y="248791"/>
                </a:cubicBezTo>
                <a:lnTo>
                  <a:pt x="207147" y="235349"/>
                </a:lnTo>
                <a:cubicBezTo>
                  <a:pt x="207147" y="230690"/>
                  <a:pt x="210899" y="226897"/>
                  <a:pt x="215599" y="226897"/>
                </a:cubicBezTo>
                <a:cubicBezTo>
                  <a:pt x="220300" y="226897"/>
                  <a:pt x="224052" y="230649"/>
                  <a:pt x="224052" y="235349"/>
                </a:cubicBezTo>
                <a:lnTo>
                  <a:pt x="224052" y="248791"/>
                </a:lnTo>
                <a:cubicBezTo>
                  <a:pt x="224052" y="260418"/>
                  <a:pt x="213950" y="269860"/>
                  <a:pt x="201539" y="269860"/>
                </a:cubicBezTo>
                <a:lnTo>
                  <a:pt x="22471" y="269860"/>
                </a:lnTo>
                <a:cubicBezTo>
                  <a:pt x="10061" y="269860"/>
                  <a:pt x="0" y="260418"/>
                  <a:pt x="0" y="248791"/>
                </a:cubicBezTo>
                <a:lnTo>
                  <a:pt x="0" y="21070"/>
                </a:lnTo>
                <a:cubicBezTo>
                  <a:pt x="0" y="9442"/>
                  <a:pt x="10102" y="0"/>
                  <a:pt x="22471" y="0"/>
                </a:cubicBezTo>
                <a:close/>
              </a:path>
            </a:pathLst>
          </a:custGeom>
          <a:solidFill>
            <a:srgbClr val="FFFFFF"/>
          </a:solidFill>
          <a:ln w="408" cap="flat">
            <a:noFill/>
            <a:prstDash val="solid"/>
            <a:miter/>
          </a:ln>
        </p:spPr>
        <p:txBody>
          <a:bodyPr rtlCol="0" anchor="ctr"/>
          <a:lstStyle/>
          <a:p>
            <a:endParaRPr lang="zh-CN" altLang="en-US" sz="1610">
              <a:solidFill>
                <a:schemeClr val="tx1"/>
              </a:solidFill>
            </a:endParaRPr>
          </a:p>
        </p:txBody>
      </p:sp>
    </p:spTree>
    <p:custDataLst>
      <p:tags r:id="rId42"/>
    </p:custData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Rectangle 14"/>
          <p:cNvSpPr>
            <a:spLocks noChangeArrowheads="1"/>
          </p:cNvSpPr>
          <p:nvPr/>
        </p:nvSpPr>
        <p:spPr bwMode="auto">
          <a:xfrm flipV="1">
            <a:off x="152400" y="349250"/>
            <a:ext cx="15076488" cy="44450"/>
          </a:xfrm>
          <a:prstGeom prst="rect">
            <a:avLst/>
          </a:prstGeom>
          <a:noFill/>
          <a:ln>
            <a:noFill/>
          </a:ln>
          <a:effectLst>
            <a:prstShdw prst="shdw17" dist="17961" dir="2700000">
              <a:schemeClr val="accent1">
                <a:gamma/>
                <a:shade val="60000"/>
                <a:invGamma/>
                <a:alpha val="74998"/>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spAutoFit/>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0963" name="TextBox 53"/>
          <p:cNvSpPr txBox="1"/>
          <p:nvPr/>
        </p:nvSpPr>
        <p:spPr>
          <a:xfrm>
            <a:off x="627063" y="225425"/>
            <a:ext cx="2214880" cy="583565"/>
          </a:xfrm>
          <a:prstGeom prst="rect">
            <a:avLst/>
          </a:prstGeom>
          <a:noFill/>
          <a:ln w="9525">
            <a:noFill/>
          </a:ln>
        </p:spPr>
        <p:txBody>
          <a:bodyPr wrap="none">
            <a:spAutoFit/>
          </a:bodyPr>
          <a:p>
            <a:pPr eaLnBrk="1" hangingPunct="1"/>
            <a:r>
              <a:rPr lang="zh-CN" altLang="en-US" sz="3200" b="1" dirty="0">
                <a:latin typeface="Verdana" panose="020B0604030504040204" pitchFamily="34" charset="0"/>
                <a:ea typeface="微软雅黑" panose="020B0503020204020204" pitchFamily="34" charset="-122"/>
              </a:rPr>
              <a:t>课后思考题</a:t>
            </a:r>
            <a:endParaRPr lang="zh-CN" altLang="en-US" sz="3200" b="1" dirty="0">
              <a:latin typeface="Verdana" panose="020B0604030504040204" pitchFamily="34" charset="0"/>
              <a:ea typeface="微软雅黑" panose="020B0503020204020204" pitchFamily="34" charset="-122"/>
            </a:endParaRPr>
          </a:p>
        </p:txBody>
      </p:sp>
      <p:sp>
        <p:nvSpPr>
          <p:cNvPr id="3" name="矩形 2"/>
          <p:cNvSpPr/>
          <p:nvPr/>
        </p:nvSpPr>
        <p:spPr>
          <a:xfrm>
            <a:off x="971550" y="1700530"/>
            <a:ext cx="7390130" cy="3784600"/>
          </a:xfrm>
          <a:prstGeom prst="rect">
            <a:avLst/>
          </a:prstGeom>
        </p:spPr>
        <p:txBody>
          <a:bodyPr wrap="square">
            <a:spAutoFit/>
          </a:bodyPr>
          <a:lstStyle/>
          <a:p>
            <a:pPr marR="0" lvl="0" algn="l" defTabSz="914400" rtl="0" eaLnBrk="0" fontAlgn="base" latinLnBrk="0" hangingPunct="0">
              <a:lnSpc>
                <a:spcPct val="200000"/>
              </a:lnSpc>
              <a:spcBef>
                <a:spcPct val="0"/>
              </a:spcBef>
              <a:spcAft>
                <a:spcPct val="0"/>
              </a:spcAft>
              <a:buClrTx/>
              <a:buSzTx/>
              <a:buFont typeface="+mj-lt"/>
              <a:defRPr/>
            </a:pPr>
            <a:r>
              <a:rPr kumimoji="0" lang="zh-CN" altLang="zh-CN" sz="2400" b="0" i="0" u="none" strike="noStrike" kern="1200" cap="none" spc="0" normalizeH="0" baseline="0" noProof="0" dirty="0">
                <a:ln>
                  <a:noFill/>
                </a:ln>
                <a:solidFill>
                  <a:schemeClr val="tx1"/>
                </a:solidFill>
                <a:effectLst/>
                <a:uLnTx/>
                <a:uFillTx/>
                <a:latin typeface="+mn-ea"/>
                <a:ea typeface="+mn-ea"/>
                <a:cs typeface="+mn-cs"/>
              </a:rPr>
              <a:t>1.简要说明设置库存的原因。</a:t>
            </a:r>
            <a:endParaRPr kumimoji="0" lang="zh-CN" altLang="zh-CN" sz="2400" b="0" i="0" u="none" strike="noStrike" kern="1200" cap="none" spc="0" normalizeH="0" baseline="0" noProof="0" dirty="0">
              <a:ln>
                <a:noFill/>
              </a:ln>
              <a:solidFill>
                <a:schemeClr val="tx1"/>
              </a:solidFill>
              <a:effectLst/>
              <a:uLnTx/>
              <a:uFillTx/>
              <a:latin typeface="+mn-ea"/>
              <a:ea typeface="+mn-ea"/>
              <a:cs typeface="+mn-cs"/>
            </a:endParaRPr>
          </a:p>
          <a:p>
            <a:pPr marR="0" lvl="0" algn="l" defTabSz="914400" rtl="0" eaLnBrk="0" fontAlgn="base" latinLnBrk="0" hangingPunct="0">
              <a:lnSpc>
                <a:spcPct val="200000"/>
              </a:lnSpc>
              <a:spcBef>
                <a:spcPct val="0"/>
              </a:spcBef>
              <a:spcAft>
                <a:spcPct val="0"/>
              </a:spcAft>
              <a:buClrTx/>
              <a:buSzTx/>
              <a:buFont typeface="+mj-lt"/>
              <a:defRPr/>
            </a:pPr>
            <a:r>
              <a:rPr kumimoji="0" lang="zh-CN" altLang="zh-CN" sz="2400" b="0" i="0" u="none" strike="noStrike" kern="1200" cap="none" spc="0" normalizeH="0" baseline="0" noProof="0" dirty="0">
                <a:ln>
                  <a:noFill/>
                </a:ln>
                <a:solidFill>
                  <a:schemeClr val="tx1"/>
                </a:solidFill>
                <a:effectLst/>
                <a:uLnTx/>
                <a:uFillTx/>
                <a:latin typeface="+mn-ea"/>
                <a:ea typeface="+mn-ea"/>
                <a:cs typeface="+mn-cs"/>
              </a:rPr>
              <a:t>2.供应链管理下库存控制的目标是什么？</a:t>
            </a:r>
            <a:endParaRPr kumimoji="0" lang="zh-CN" altLang="zh-CN" sz="2400" b="0" i="0" u="none" strike="noStrike" kern="1200" cap="none" spc="0" normalizeH="0" baseline="0" noProof="0" dirty="0">
              <a:ln>
                <a:noFill/>
              </a:ln>
              <a:solidFill>
                <a:schemeClr val="tx1"/>
              </a:solidFill>
              <a:effectLst/>
              <a:uLnTx/>
              <a:uFillTx/>
              <a:latin typeface="+mn-ea"/>
              <a:ea typeface="+mn-ea"/>
              <a:cs typeface="+mn-cs"/>
            </a:endParaRPr>
          </a:p>
          <a:p>
            <a:pPr marR="0" lvl="0" algn="l" defTabSz="914400" rtl="0" eaLnBrk="0" fontAlgn="base" latinLnBrk="0" hangingPunct="0">
              <a:lnSpc>
                <a:spcPct val="200000"/>
              </a:lnSpc>
              <a:spcBef>
                <a:spcPct val="0"/>
              </a:spcBef>
              <a:spcAft>
                <a:spcPct val="0"/>
              </a:spcAft>
              <a:buClrTx/>
              <a:buSzTx/>
              <a:buFont typeface="+mj-lt"/>
              <a:defRPr/>
            </a:pPr>
            <a:r>
              <a:rPr kumimoji="0" lang="zh-CN" altLang="zh-CN" sz="2400" b="0" i="0" u="none" strike="noStrike" kern="1200" cap="none" spc="0" normalizeH="0" baseline="0" noProof="0" dirty="0">
                <a:ln>
                  <a:noFill/>
                </a:ln>
                <a:solidFill>
                  <a:schemeClr val="tx1"/>
                </a:solidFill>
                <a:effectLst/>
                <a:uLnTx/>
                <a:uFillTx/>
                <a:latin typeface="+mn-ea"/>
                <a:ea typeface="+mn-ea"/>
                <a:cs typeface="+mn-cs"/>
              </a:rPr>
              <a:t>3.简述供应商管理库存的优势。</a:t>
            </a:r>
            <a:endParaRPr kumimoji="0" lang="zh-CN" altLang="zh-CN" sz="2400" b="0" i="0" u="none" strike="noStrike" kern="1200" cap="none" spc="0" normalizeH="0" baseline="0" noProof="0" dirty="0">
              <a:ln>
                <a:noFill/>
              </a:ln>
              <a:solidFill>
                <a:schemeClr val="tx1"/>
              </a:solidFill>
              <a:effectLst/>
              <a:uLnTx/>
              <a:uFillTx/>
              <a:latin typeface="+mn-ea"/>
              <a:ea typeface="+mn-ea"/>
              <a:cs typeface="+mn-cs"/>
            </a:endParaRPr>
          </a:p>
          <a:p>
            <a:pPr marR="0" lvl="0" algn="l" defTabSz="914400" rtl="0" eaLnBrk="0" fontAlgn="base" latinLnBrk="0" hangingPunct="0">
              <a:lnSpc>
                <a:spcPct val="200000"/>
              </a:lnSpc>
              <a:spcBef>
                <a:spcPct val="0"/>
              </a:spcBef>
              <a:spcAft>
                <a:spcPct val="0"/>
              </a:spcAft>
              <a:buClrTx/>
              <a:buSzTx/>
              <a:buFont typeface="+mj-lt"/>
              <a:defRPr/>
            </a:pPr>
            <a:r>
              <a:rPr kumimoji="0" lang="zh-CN" altLang="zh-CN" sz="2400" b="0" i="0" u="none" strike="noStrike" kern="1200" cap="none" spc="0" normalizeH="0" baseline="0" noProof="0" dirty="0">
                <a:ln>
                  <a:noFill/>
                </a:ln>
                <a:solidFill>
                  <a:schemeClr val="tx1"/>
                </a:solidFill>
                <a:effectLst/>
                <a:uLnTx/>
                <a:uFillTx/>
                <a:latin typeface="+mn-ea"/>
                <a:ea typeface="+mn-ea"/>
                <a:cs typeface="+mn-cs"/>
              </a:rPr>
              <a:t>4.简述联合库存管理的实施策略。</a:t>
            </a:r>
            <a:endParaRPr kumimoji="0" lang="zh-CN" altLang="zh-CN" sz="2400" b="0" i="0" u="none" strike="noStrike" kern="1200" cap="none" spc="0" normalizeH="0" baseline="0" noProof="0" dirty="0">
              <a:ln>
                <a:noFill/>
              </a:ln>
              <a:solidFill>
                <a:schemeClr val="tx1"/>
              </a:solidFill>
              <a:effectLst/>
              <a:uLnTx/>
              <a:uFillTx/>
              <a:latin typeface="+mn-ea"/>
              <a:ea typeface="+mn-ea"/>
              <a:cs typeface="+mn-cs"/>
            </a:endParaRPr>
          </a:p>
          <a:p>
            <a:pPr marR="0" lvl="0" algn="l" defTabSz="914400" rtl="0" eaLnBrk="0" fontAlgn="base" latinLnBrk="0" hangingPunct="0">
              <a:lnSpc>
                <a:spcPct val="200000"/>
              </a:lnSpc>
              <a:spcBef>
                <a:spcPct val="0"/>
              </a:spcBef>
              <a:spcAft>
                <a:spcPct val="0"/>
              </a:spcAft>
              <a:buClrTx/>
              <a:buSzTx/>
              <a:buFont typeface="+mj-lt"/>
              <a:defRPr/>
            </a:pPr>
            <a:r>
              <a:rPr kumimoji="0" lang="zh-CN" altLang="zh-CN" sz="2400" b="0" i="0" u="none" strike="noStrike" kern="1200" cap="none" spc="0" normalizeH="0" baseline="0" noProof="0" dirty="0">
                <a:ln>
                  <a:noFill/>
                </a:ln>
                <a:solidFill>
                  <a:schemeClr val="tx1"/>
                </a:solidFill>
                <a:effectLst/>
                <a:uLnTx/>
                <a:uFillTx/>
                <a:latin typeface="+mn-ea"/>
                <a:ea typeface="+mn-ea"/>
                <a:cs typeface="+mn-cs"/>
              </a:rPr>
              <a:t>5.供应链协同式库存管理的特点是什么？</a:t>
            </a:r>
            <a:endParaRPr kumimoji="0" lang="zh-CN" altLang="zh-CN" sz="2400" b="0" i="0" u="none" strike="noStrike" kern="1200" cap="none" spc="0" normalizeH="0" baseline="0" noProof="0" dirty="0">
              <a:ln>
                <a:noFill/>
              </a:ln>
              <a:solidFill>
                <a:schemeClr val="tx1"/>
              </a:solidFill>
              <a:effectLst/>
              <a:uLnTx/>
              <a:uFillTx/>
              <a:latin typeface="+mn-ea"/>
              <a:ea typeface="+mn-ea"/>
              <a:cs typeface="+mn-cs"/>
            </a:endParaRPr>
          </a:p>
        </p:txBody>
      </p:sp>
      <p:sp>
        <p:nvSpPr>
          <p:cNvPr id="40965"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3"/>
          <p:cNvSpPr>
            <a:spLocks noChangeArrowheads="1"/>
          </p:cNvSpPr>
          <p:nvPr/>
        </p:nvSpPr>
        <p:spPr bwMode="auto">
          <a:xfrm>
            <a:off x="4140200" y="1844675"/>
            <a:ext cx="4528185" cy="3430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进行有效库存管理</a:t>
            </a:r>
            <a:endPar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库存盘点系统</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需求预测</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库存成本</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分类系统</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ts val="3000"/>
              </a:lnSpc>
              <a:spcBef>
                <a:spcPct val="0"/>
              </a:spcBef>
              <a:spcAft>
                <a:spcPct val="0"/>
              </a:spcAft>
              <a:buClrTx/>
              <a:buSzTx/>
              <a:buFont typeface="Wingdings" panose="05000000000000000000" pitchFamily="2" charset="2"/>
              <a:defRPr/>
            </a:pP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a:off x="3780155" y="1628775"/>
            <a:ext cx="0" cy="3600450"/>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467043" y="2741613"/>
            <a:ext cx="3240087" cy="796290"/>
          </a:xfrm>
          <a:prstGeom prst="rect">
            <a:avLst/>
          </a:prstGeom>
          <a:noFill/>
          <a:ln w="9525">
            <a:noFill/>
          </a:ln>
        </p:spPr>
        <p:txBody>
          <a:bodyPr>
            <a:spAutoFit/>
          </a:bodyPr>
          <a:p>
            <a:pPr algn="ctr">
              <a:lnSpc>
                <a:spcPts val="5500"/>
              </a:lnSpc>
              <a:buNone/>
            </a:pPr>
            <a:r>
              <a:rPr lang="zh-CN" altLang="en-US" sz="4400" dirty="0">
                <a:solidFill>
                  <a:srgbClr val="000000"/>
                </a:solidFill>
                <a:latin typeface="华文琥珀" panose="02010800040101010101" pitchFamily="2" charset="-122"/>
                <a:ea typeface="华文琥珀" panose="02010800040101010101" pitchFamily="2" charset="-122"/>
              </a:rPr>
              <a:t>任务一</a:t>
            </a:r>
            <a:endParaRPr lang="en-US" altLang="zh-CN" sz="4400" dirty="0">
              <a:solidFill>
                <a:srgbClr val="000000"/>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1" name="TextBox 53"/>
          <p:cNvSpPr txBox="1"/>
          <p:nvPr/>
        </p:nvSpPr>
        <p:spPr>
          <a:xfrm>
            <a:off x="684213" y="260350"/>
            <a:ext cx="3027680" cy="521970"/>
          </a:xfrm>
          <a:prstGeom prst="rect">
            <a:avLst/>
          </a:prstGeom>
          <a:noFill/>
          <a:ln w="9525">
            <a:noFill/>
          </a:ln>
        </p:spPr>
        <p:txBody>
          <a:bodyPr wrap="none">
            <a:spAutoFit/>
          </a:bodyPr>
          <a:p>
            <a:pPr marL="0" lvl="1" algn="l" eaLnBrk="1" hangingPunct="1">
              <a:buClrTx/>
              <a:buSzTx/>
              <a:buFontTx/>
            </a:pPr>
            <a:r>
              <a:rPr lang="zh-CN" altLang="zh-CN" sz="280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sym typeface="+mn-ea"/>
              </a:rPr>
              <a:t>进行有效库存管理</a:t>
            </a:r>
            <a:endParaRPr lang="zh-CN" altLang="zh-CN" sz="2800" dirty="0">
              <a:latin typeface="Verdana" panose="020B0604030504040204" pitchFamily="34" charset="0"/>
              <a:ea typeface="微软雅黑" panose="020B0503020204020204" pitchFamily="34" charset="-122"/>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nvSpPr>
        <p:spPr>
          <a:xfrm>
            <a:off x="827405" y="1700530"/>
            <a:ext cx="5732145" cy="1014730"/>
          </a:xfrm>
          <a:prstGeom prst="rect">
            <a:avLst/>
          </a:prstGeom>
        </p:spPr>
        <p:txBody>
          <a:bodyPr wrap="square">
            <a:spAutoFit/>
          </a:bodyPr>
          <a:p>
            <a:pPr marL="0" indent="266700" algn="just" defTabSz="266700">
              <a:lnSpc>
                <a:spcPct val="150000"/>
              </a:lnSpc>
              <a:spcAft>
                <a:spcPct val="0"/>
              </a:spcAft>
            </a:pPr>
            <a:r>
              <a:rPr lang="zh-CN" altLang="en-US" sz="2000">
                <a:latin typeface="宋体" panose="02010600030101010101" pitchFamily="2" charset="-122"/>
                <a:ea typeface="宋体" panose="02010600030101010101" pitchFamily="2" charset="-122"/>
              </a:rPr>
              <a:t>为了库存管理的有效性，必须具备下列条件：</a:t>
            </a:r>
            <a:endParaRPr lang="zh-CN" altLang="en-US" sz="2000">
              <a:latin typeface="宋体" panose="02010600030101010101" pitchFamily="2" charset="-122"/>
              <a:ea typeface="宋体" panose="02010600030101010101" pitchFamily="2" charset="-122"/>
            </a:endParaRPr>
          </a:p>
          <a:p>
            <a:pPr marL="533400" indent="-266700" algn="just" defTabSz="266700">
              <a:lnSpc>
                <a:spcPct val="150000"/>
              </a:lnSpc>
              <a:spcAft>
                <a:spcPct val="0"/>
              </a:spcAft>
            </a:pPr>
            <a:endParaRPr lang="zh-CN" altLang="en-US" sz="2000">
              <a:latin typeface="宋体" panose="02010600030101010101" pitchFamily="2" charset="-122"/>
              <a:ea typeface="宋体" panose="02010600030101010101" pitchFamily="2" charset="-122"/>
            </a:endParaRPr>
          </a:p>
        </p:txBody>
      </p:sp>
      <p:sp>
        <p:nvSpPr>
          <p:cNvPr id="5" name="文本框 4"/>
          <p:cNvSpPr txBox="1"/>
          <p:nvPr/>
        </p:nvSpPr>
        <p:spPr>
          <a:xfrm>
            <a:off x="1619885" y="2564765"/>
            <a:ext cx="6754495" cy="2399665"/>
          </a:xfrm>
          <a:prstGeom prst="rect">
            <a:avLst/>
          </a:prstGeom>
        </p:spPr>
        <p:txBody>
          <a:bodyPr wrap="square">
            <a:spAutoFit/>
          </a:bodyPr>
          <a:p>
            <a:pPr marL="552450" indent="-285750" algn="just" defTabSz="266700">
              <a:lnSpc>
                <a:spcPct val="150000"/>
              </a:lnSpc>
              <a:spcAft>
                <a:spcPct val="0"/>
              </a:spcAft>
              <a:buFont typeface="Arial" panose="020B0604020202020204" pitchFamily="34" charset="0"/>
              <a:buChar char="•"/>
            </a:pPr>
            <a:r>
              <a:rPr lang="zh-CN" altLang="en-US" sz="2000">
                <a:latin typeface="宋体" panose="02010600030101010101" pitchFamily="2" charset="-122"/>
                <a:ea typeface="宋体" panose="02010600030101010101" pitchFamily="2" charset="-122"/>
              </a:rPr>
              <a:t>一个用于跟踪现有库存和在途的订货的系统；</a:t>
            </a:r>
            <a:endParaRPr lang="zh-CN" altLang="en-US" sz="2000">
              <a:latin typeface="宋体" panose="02010600030101010101" pitchFamily="2" charset="-122"/>
              <a:ea typeface="宋体" panose="02010600030101010101" pitchFamily="2" charset="-122"/>
            </a:endParaRPr>
          </a:p>
          <a:p>
            <a:pPr marL="552450" indent="-285750" algn="just" defTabSz="266700">
              <a:lnSpc>
                <a:spcPct val="150000"/>
              </a:lnSpc>
              <a:spcAft>
                <a:spcPct val="0"/>
              </a:spcAft>
              <a:buFont typeface="Arial" panose="020B0604020202020204" pitchFamily="34" charset="0"/>
              <a:buChar char="•"/>
            </a:pPr>
            <a:r>
              <a:rPr lang="zh-CN" altLang="en-US" sz="2000">
                <a:latin typeface="宋体" panose="02010600030101010101" pitchFamily="2" charset="-122"/>
                <a:ea typeface="宋体" panose="02010600030101010101" pitchFamily="2" charset="-122"/>
              </a:rPr>
              <a:t>可靠的需求预测，其中包括对可能预测失误的说明；</a:t>
            </a:r>
            <a:endParaRPr lang="zh-CN" altLang="en-US" sz="2000">
              <a:latin typeface="宋体" panose="02010600030101010101" pitchFamily="2" charset="-122"/>
              <a:ea typeface="宋体" panose="02010600030101010101" pitchFamily="2" charset="-122"/>
            </a:endParaRPr>
          </a:p>
          <a:p>
            <a:pPr marL="552450" indent="-285750" algn="just" defTabSz="266700">
              <a:lnSpc>
                <a:spcPct val="150000"/>
              </a:lnSpc>
              <a:spcAft>
                <a:spcPct val="0"/>
              </a:spcAft>
              <a:buFont typeface="Arial" panose="020B0604020202020204" pitchFamily="34" charset="0"/>
              <a:buChar char="•"/>
            </a:pPr>
            <a:r>
              <a:rPr lang="zh-CN" altLang="en-US" sz="2000">
                <a:latin typeface="宋体" panose="02010600030101010101" pitchFamily="2" charset="-122"/>
                <a:ea typeface="宋体" panose="02010600030101010101" pitchFamily="2" charset="-122"/>
              </a:rPr>
              <a:t>对提前期与提前期变异性的了解；</a:t>
            </a:r>
            <a:endParaRPr lang="zh-CN" altLang="en-US" sz="2000">
              <a:latin typeface="宋体" panose="02010600030101010101" pitchFamily="2" charset="-122"/>
              <a:ea typeface="宋体" panose="02010600030101010101" pitchFamily="2" charset="-122"/>
            </a:endParaRPr>
          </a:p>
          <a:p>
            <a:pPr marL="552450" indent="-285750" algn="just" defTabSz="266700">
              <a:lnSpc>
                <a:spcPct val="150000"/>
              </a:lnSpc>
              <a:spcAft>
                <a:spcPct val="0"/>
              </a:spcAft>
              <a:buFont typeface="Arial" panose="020B0604020202020204" pitchFamily="34" charset="0"/>
              <a:buChar char="•"/>
            </a:pPr>
            <a:r>
              <a:rPr lang="zh-CN" altLang="en-US" sz="2000">
                <a:latin typeface="宋体" panose="02010600030101010101" pitchFamily="2" charset="-122"/>
                <a:ea typeface="宋体" panose="02010600030101010101" pitchFamily="2" charset="-122"/>
              </a:rPr>
              <a:t>对库存持有成本、订货成本与缺货成本的合理估计；</a:t>
            </a:r>
            <a:endParaRPr lang="zh-CN" altLang="en-US" sz="2000">
              <a:latin typeface="宋体" panose="02010600030101010101" pitchFamily="2" charset="-122"/>
              <a:ea typeface="宋体" panose="02010600030101010101" pitchFamily="2" charset="-122"/>
            </a:endParaRPr>
          </a:p>
          <a:p>
            <a:pPr marL="552450" indent="-285750" algn="just" defTabSz="266700">
              <a:lnSpc>
                <a:spcPct val="150000"/>
              </a:lnSpc>
              <a:spcAft>
                <a:spcPct val="0"/>
              </a:spcAft>
              <a:buFont typeface="Arial" panose="020B0604020202020204" pitchFamily="34" charset="0"/>
              <a:buChar char="•"/>
            </a:pPr>
            <a:r>
              <a:rPr lang="zh-CN" altLang="en-US" sz="2000">
                <a:latin typeface="宋体" panose="02010600030101010101" pitchFamily="2" charset="-122"/>
                <a:ea typeface="宋体" panose="02010600030101010101" pitchFamily="2" charset="-122"/>
              </a:rPr>
              <a:t>库存细项的分类系统</a:t>
            </a:r>
            <a:endParaRPr lang="zh-CN" altLang="en-US" sz="2000">
              <a:latin typeface="宋体" panose="02010600030101010101" pitchFamily="2" charset="-122"/>
              <a:ea typeface="宋体" panose="02010600030101010101" pitchFamily="2" charset="-122"/>
            </a:endParaRPr>
          </a:p>
        </p:txBody>
      </p:sp>
    </p:spTree>
    <p:custDataLst>
      <p:tags r:id="rId1"/>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1" name="TextBox 53"/>
          <p:cNvSpPr txBox="1"/>
          <p:nvPr/>
        </p:nvSpPr>
        <p:spPr>
          <a:xfrm>
            <a:off x="684213" y="260350"/>
            <a:ext cx="2316480" cy="521970"/>
          </a:xfrm>
          <a:prstGeom prst="rect">
            <a:avLst/>
          </a:prstGeom>
          <a:noFill/>
          <a:ln w="9525">
            <a:noFill/>
          </a:ln>
        </p:spPr>
        <p:txBody>
          <a:bodyPr wrap="none">
            <a:spAutoFit/>
          </a:bodyPr>
          <a:p>
            <a:pPr marL="0" lvl="1" algn="l" eaLnBrk="1" hangingPunct="1">
              <a:buClrTx/>
              <a:buSzTx/>
              <a:buFontTx/>
            </a:pPr>
            <a:r>
              <a:rPr lang="zh-CN" altLang="zh-CN" sz="2800" dirty="0">
                <a:ea typeface="微软雅黑" panose="020B0503020204020204" pitchFamily="34" charset="-122"/>
                <a:sym typeface="+mn-ea"/>
              </a:rPr>
              <a:t>库存盘点系统</a:t>
            </a:r>
            <a:endParaRPr lang="zh-CN" altLang="zh-CN" sz="2800" dirty="0">
              <a:latin typeface="Verdana" panose="020B0604030504040204" pitchFamily="34" charset="0"/>
              <a:ea typeface="微软雅黑" panose="020B0503020204020204" pitchFamily="34" charset="-122"/>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6" name="矩形: 圆角 2"/>
          <p:cNvSpPr/>
          <p:nvPr>
            <p:custDataLst>
              <p:tags r:id="rId1"/>
            </p:custDataLst>
          </p:nvPr>
        </p:nvSpPr>
        <p:spPr>
          <a:xfrm>
            <a:off x="783492" y="2364023"/>
            <a:ext cx="3578382" cy="2869778"/>
          </a:xfrm>
          <a:prstGeom prst="roundRect">
            <a:avLst>
              <a:gd name="adj" fmla="val 6347"/>
            </a:avLst>
          </a:prstGeom>
          <a:gradFill flip="none" rotWithShape="1">
            <a:gsLst>
              <a:gs pos="0">
                <a:schemeClr val="accent1">
                  <a:lumMod val="20000"/>
                  <a:lumOff val="80000"/>
                  <a:alpha val="20000"/>
                </a:schemeClr>
              </a:gs>
              <a:gs pos="100000">
                <a:schemeClr val="bg1">
                  <a:alpha val="0"/>
                </a:schemeClr>
              </a:gs>
            </a:gsLst>
            <a:path path="circle">
              <a:fillToRect l="100000" t="100000"/>
            </a:path>
            <a:tileRect r="-100000" b="-100000"/>
          </a:gradFill>
          <a:ln w="15875">
            <a:solidFill>
              <a:schemeClr val="accent1">
                <a:lumMod val="20000"/>
                <a:lumOff val="80000"/>
              </a:schemeClr>
            </a:solidFill>
          </a:ln>
          <a:effectLst>
            <a:outerShdw blurRad="279400" dist="228600" dir="2700000" algn="tl" rotWithShape="0">
              <a:schemeClr val="accent1">
                <a:alpha val="8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lIns="289230" tIns="620623" rIns="289230" bIns="411243" rtlCol="0" anchor="ctr">
            <a:noAutofit/>
          </a:bodyPr>
          <a:p>
            <a:pPr algn="l">
              <a:lnSpc>
                <a:spcPct val="150000"/>
              </a:lnSpc>
            </a:pPr>
            <a:r>
              <a:rPr lang="zh-CN" altLang="zh-CN" sz="1800" dirty="0">
                <a:solidFill>
                  <a:schemeClr val="tx1">
                    <a:lumMod val="85000"/>
                    <a:lumOff val="15000"/>
                  </a:schemeClr>
                </a:solidFill>
                <a:latin typeface="+mn-ea"/>
                <a:cs typeface="+mn-ea"/>
                <a:sym typeface="+mn-ea"/>
              </a:rPr>
              <a:t>在定期盘点系统中，管理者以固定的周期（如每周或每月）对库存进行实际盘点，以确定各个项目的实际数量，并据此确定订货数量。</a:t>
            </a:r>
            <a:endParaRPr lang="zh-CN" altLang="zh-CN" sz="1800" dirty="0">
              <a:solidFill>
                <a:schemeClr val="tx1">
                  <a:lumMod val="85000"/>
                  <a:lumOff val="15000"/>
                </a:schemeClr>
              </a:solidFill>
              <a:latin typeface="+mn-ea"/>
              <a:cs typeface="+mn-ea"/>
              <a:sym typeface="+mn-ea"/>
            </a:endParaRPr>
          </a:p>
        </p:txBody>
      </p:sp>
      <p:sp>
        <p:nvSpPr>
          <p:cNvPr id="29" name="任意多边形: 形状 28"/>
          <p:cNvSpPr/>
          <p:nvPr>
            <p:custDataLst>
              <p:tags r:id="rId2"/>
            </p:custDataLst>
          </p:nvPr>
        </p:nvSpPr>
        <p:spPr>
          <a:xfrm>
            <a:off x="1219487" y="2279421"/>
            <a:ext cx="2717084" cy="345372"/>
          </a:xfrm>
          <a:custGeom>
            <a:avLst/>
            <a:gdLst>
              <a:gd name="connsiteX0" fmla="*/ 1 w 2523509"/>
              <a:gd name="connsiteY0" fmla="*/ 0 h 489935"/>
              <a:gd name="connsiteX1" fmla="*/ 2523508 w 2523509"/>
              <a:gd name="connsiteY1" fmla="*/ 0 h 489935"/>
              <a:gd name="connsiteX2" fmla="*/ 2523508 w 2523509"/>
              <a:gd name="connsiteY2" fmla="*/ 193313 h 489935"/>
              <a:gd name="connsiteX3" fmla="*/ 2523508 w 2523509"/>
              <a:gd name="connsiteY3" fmla="*/ 240238 h 489935"/>
              <a:gd name="connsiteX4" fmla="*/ 2523509 w 2523509"/>
              <a:gd name="connsiteY4" fmla="*/ 240238 h 489935"/>
              <a:gd name="connsiteX5" fmla="*/ 2523508 w 2523509"/>
              <a:gd name="connsiteY5" fmla="*/ 240243 h 489935"/>
              <a:gd name="connsiteX6" fmla="*/ 2523508 w 2523509"/>
              <a:gd name="connsiteY6" fmla="*/ 249696 h 489935"/>
              <a:gd name="connsiteX7" fmla="*/ 2523508 w 2523509"/>
              <a:gd name="connsiteY7" fmla="*/ 324846 h 489935"/>
              <a:gd name="connsiteX8" fmla="*/ 2358419 w 2523509"/>
              <a:gd name="connsiteY8" fmla="*/ 489935 h 489935"/>
              <a:gd name="connsiteX9" fmla="*/ 2273812 w 2523509"/>
              <a:gd name="connsiteY9" fmla="*/ 489935 h 489935"/>
              <a:gd name="connsiteX10" fmla="*/ 249699 w 2523509"/>
              <a:gd name="connsiteY10" fmla="*/ 489935 h 489935"/>
              <a:gd name="connsiteX11" fmla="*/ 165089 w 2523509"/>
              <a:gd name="connsiteY11" fmla="*/ 489935 h 489935"/>
              <a:gd name="connsiteX12" fmla="*/ 0 w 2523509"/>
              <a:gd name="connsiteY12" fmla="*/ 324846 h 489935"/>
              <a:gd name="connsiteX13" fmla="*/ 0 w 2523509"/>
              <a:gd name="connsiteY13" fmla="*/ 193313 h 489935"/>
              <a:gd name="connsiteX14" fmla="*/ 1 w 2523509"/>
              <a:gd name="connsiteY14" fmla="*/ 193308 h 489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523509" h="489935">
                <a:moveTo>
                  <a:pt x="1" y="0"/>
                </a:moveTo>
                <a:lnTo>
                  <a:pt x="2523508" y="0"/>
                </a:lnTo>
                <a:lnTo>
                  <a:pt x="2523508" y="193313"/>
                </a:lnTo>
                <a:lnTo>
                  <a:pt x="2523508" y="240238"/>
                </a:lnTo>
                <a:lnTo>
                  <a:pt x="2523509" y="240238"/>
                </a:lnTo>
                <a:lnTo>
                  <a:pt x="2523508" y="240243"/>
                </a:lnTo>
                <a:lnTo>
                  <a:pt x="2523508" y="249696"/>
                </a:lnTo>
                <a:lnTo>
                  <a:pt x="2523508" y="324846"/>
                </a:lnTo>
                <a:cubicBezTo>
                  <a:pt x="2523508" y="416022"/>
                  <a:pt x="2449595" y="489935"/>
                  <a:pt x="2358419" y="489935"/>
                </a:cubicBezTo>
                <a:lnTo>
                  <a:pt x="2273812" y="489935"/>
                </a:lnTo>
                <a:lnTo>
                  <a:pt x="249699" y="489935"/>
                </a:lnTo>
                <a:lnTo>
                  <a:pt x="165089" y="489935"/>
                </a:lnTo>
                <a:cubicBezTo>
                  <a:pt x="73913" y="489935"/>
                  <a:pt x="0" y="416022"/>
                  <a:pt x="0" y="324846"/>
                </a:cubicBezTo>
                <a:lnTo>
                  <a:pt x="0" y="193313"/>
                </a:lnTo>
                <a:lnTo>
                  <a:pt x="1" y="193308"/>
                </a:lnTo>
                <a:close/>
              </a:path>
            </a:pathLst>
          </a:custGeom>
          <a:gradFill flip="none" rotWithShape="1">
            <a:gsLst>
              <a:gs pos="0">
                <a:schemeClr val="accent1">
                  <a:lumMod val="40000"/>
                  <a:lumOff val="60000"/>
                  <a:alpha val="100000"/>
                </a:schemeClr>
              </a:gs>
              <a:gs pos="69000">
                <a:schemeClr val="accent1">
                  <a:alpha val="100000"/>
                </a:schemeClr>
              </a:gs>
              <a:gs pos="100000">
                <a:schemeClr val="accent1">
                  <a:alpha val="100000"/>
                </a:schemeClr>
              </a:gs>
            </a:gsLst>
            <a:lin ang="2700000" scaled="1"/>
            <a:tileRect/>
          </a:gradFill>
          <a:ln>
            <a:noFill/>
          </a:ln>
          <a:effectLst>
            <a:outerShdw blurRad="101600" dist="76200" dir="2700000" algn="tl" rotWithShape="0">
              <a:schemeClr val="accent1">
                <a:alpha val="25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p>
            <a:pPr algn="ctr">
              <a:spcBef>
                <a:spcPct val="0"/>
              </a:spcBef>
              <a:spcAft>
                <a:spcPct val="0"/>
              </a:spcAft>
            </a:pPr>
            <a:r>
              <a:rPr lang="zh-CN" altLang="en-US" sz="2030" b="1" dirty="0">
                <a:solidFill>
                  <a:schemeClr val="lt1">
                    <a:lumMod val="100000"/>
                  </a:schemeClr>
                </a:solidFill>
                <a:uFillTx/>
                <a:latin typeface="+mn-ea"/>
                <a:cs typeface="+mn-ea"/>
                <a:sym typeface="+mn-ea"/>
              </a:rPr>
              <a:t>定期</a:t>
            </a:r>
            <a:r>
              <a:rPr lang="zh-CN" altLang="en-US" sz="2030" b="1" dirty="0">
                <a:solidFill>
                  <a:schemeClr val="lt1">
                    <a:lumMod val="100000"/>
                  </a:schemeClr>
                </a:solidFill>
                <a:uFillTx/>
                <a:latin typeface="+mn-ea"/>
                <a:cs typeface="+mn-ea"/>
                <a:sym typeface="+mn-ea"/>
              </a:rPr>
              <a:t>盘点</a:t>
            </a:r>
            <a:endParaRPr lang="zh-CN" altLang="en-US" sz="2030" b="1" dirty="0">
              <a:solidFill>
                <a:schemeClr val="lt1">
                  <a:lumMod val="100000"/>
                </a:schemeClr>
              </a:solidFill>
              <a:uFillTx/>
              <a:latin typeface="+mn-ea"/>
              <a:cs typeface="+mn-ea"/>
              <a:sym typeface="+mn-ea"/>
            </a:endParaRPr>
          </a:p>
        </p:txBody>
      </p:sp>
      <p:sp>
        <p:nvSpPr>
          <p:cNvPr id="25" name="等腰三角形 24"/>
          <p:cNvSpPr/>
          <p:nvPr>
            <p:custDataLst>
              <p:tags r:id="rId3"/>
            </p:custDataLst>
          </p:nvPr>
        </p:nvSpPr>
        <p:spPr>
          <a:xfrm>
            <a:off x="1100416" y="2279421"/>
            <a:ext cx="118825" cy="84676"/>
          </a:xfrm>
          <a:prstGeom prst="triangle">
            <a:avLst>
              <a:gd name="adj" fmla="val 100000"/>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sz="1520">
              <a:solidFill>
                <a:schemeClr val="lt1"/>
              </a:solidFill>
            </a:endParaRPr>
          </a:p>
        </p:txBody>
      </p:sp>
      <p:sp>
        <p:nvSpPr>
          <p:cNvPr id="26" name="等腰三角形 25"/>
          <p:cNvSpPr/>
          <p:nvPr>
            <p:custDataLst>
              <p:tags r:id="rId4"/>
            </p:custDataLst>
          </p:nvPr>
        </p:nvSpPr>
        <p:spPr>
          <a:xfrm flipH="1">
            <a:off x="3936622" y="2279421"/>
            <a:ext cx="118825" cy="84676"/>
          </a:xfrm>
          <a:prstGeom prst="triangle">
            <a:avLst>
              <a:gd name="adj" fmla="val 100000"/>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sz="1520">
              <a:solidFill>
                <a:schemeClr val="lt1"/>
              </a:solidFill>
            </a:endParaRPr>
          </a:p>
        </p:txBody>
      </p:sp>
      <p:sp>
        <p:nvSpPr>
          <p:cNvPr id="36" name="矩形: 圆角 35"/>
          <p:cNvSpPr/>
          <p:nvPr>
            <p:custDataLst>
              <p:tags r:id="rId5"/>
            </p:custDataLst>
          </p:nvPr>
        </p:nvSpPr>
        <p:spPr>
          <a:xfrm>
            <a:off x="4823832" y="2364023"/>
            <a:ext cx="3578382" cy="2869330"/>
          </a:xfrm>
          <a:prstGeom prst="roundRect">
            <a:avLst>
              <a:gd name="adj" fmla="val 6347"/>
            </a:avLst>
          </a:prstGeom>
          <a:gradFill flip="none" rotWithShape="1">
            <a:gsLst>
              <a:gs pos="0">
                <a:schemeClr val="accent2">
                  <a:lumMod val="20000"/>
                  <a:lumOff val="80000"/>
                  <a:alpha val="20000"/>
                </a:schemeClr>
              </a:gs>
              <a:gs pos="100000">
                <a:schemeClr val="bg1">
                  <a:alpha val="0"/>
                </a:schemeClr>
              </a:gs>
            </a:gsLst>
            <a:path path="circle">
              <a:fillToRect l="100000" t="100000"/>
            </a:path>
            <a:tileRect r="-100000" b="-100000"/>
          </a:gradFill>
          <a:ln w="15875">
            <a:solidFill>
              <a:schemeClr val="accent2">
                <a:lumMod val="20000"/>
                <a:lumOff val="80000"/>
              </a:schemeClr>
            </a:solidFill>
          </a:ln>
          <a:effectLst>
            <a:outerShdw blurRad="279400" dist="228600" dir="2700000" algn="tl" rotWithShape="0">
              <a:schemeClr val="accent2">
                <a:alpha val="8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lIns="289230" tIns="541166" rIns="289230" bIns="412854" rtlCol="0" anchor="ctr">
            <a:noAutofit/>
          </a:bodyPr>
          <a:p>
            <a:pPr algn="l">
              <a:lnSpc>
                <a:spcPct val="150000"/>
              </a:lnSpc>
              <a:buClrTx/>
              <a:buSzTx/>
              <a:buFontTx/>
            </a:pPr>
            <a:r>
              <a:rPr lang="zh-CN" altLang="zh-CN" sz="1800" dirty="0">
                <a:solidFill>
                  <a:schemeClr val="tx1">
                    <a:lumMod val="85000"/>
                    <a:lumOff val="15000"/>
                  </a:schemeClr>
                </a:solidFill>
                <a:latin typeface="+mn-ea"/>
                <a:cs typeface="+mn-ea"/>
                <a:sym typeface="+mn-ea"/>
              </a:rPr>
              <a:t>永续盘点系统，又称为连续盘点系统，是一种持续追踪库存变化的系统，可以实时提供各个项目的当前库存水平信息。</a:t>
            </a:r>
            <a:endParaRPr lang="zh-CN" altLang="zh-CN" sz="1800" dirty="0">
              <a:solidFill>
                <a:schemeClr val="tx1">
                  <a:lumMod val="85000"/>
                  <a:lumOff val="15000"/>
                </a:schemeClr>
              </a:solidFill>
              <a:latin typeface="+mn-ea"/>
              <a:cs typeface="+mn-ea"/>
              <a:sym typeface="+mn-ea"/>
            </a:endParaRPr>
          </a:p>
        </p:txBody>
      </p:sp>
      <p:sp>
        <p:nvSpPr>
          <p:cNvPr id="7" name="任意多边形: 形状 36"/>
          <p:cNvSpPr/>
          <p:nvPr>
            <p:custDataLst>
              <p:tags r:id="rId6"/>
            </p:custDataLst>
          </p:nvPr>
        </p:nvSpPr>
        <p:spPr>
          <a:xfrm>
            <a:off x="5254902" y="2279421"/>
            <a:ext cx="2717084" cy="345372"/>
          </a:xfrm>
          <a:custGeom>
            <a:avLst/>
            <a:gdLst>
              <a:gd name="connsiteX0" fmla="*/ 1 w 2523509"/>
              <a:gd name="connsiteY0" fmla="*/ 0 h 489935"/>
              <a:gd name="connsiteX1" fmla="*/ 2523508 w 2523509"/>
              <a:gd name="connsiteY1" fmla="*/ 0 h 489935"/>
              <a:gd name="connsiteX2" fmla="*/ 2523508 w 2523509"/>
              <a:gd name="connsiteY2" fmla="*/ 193313 h 489935"/>
              <a:gd name="connsiteX3" fmla="*/ 2523508 w 2523509"/>
              <a:gd name="connsiteY3" fmla="*/ 240238 h 489935"/>
              <a:gd name="connsiteX4" fmla="*/ 2523509 w 2523509"/>
              <a:gd name="connsiteY4" fmla="*/ 240238 h 489935"/>
              <a:gd name="connsiteX5" fmla="*/ 2523508 w 2523509"/>
              <a:gd name="connsiteY5" fmla="*/ 240243 h 489935"/>
              <a:gd name="connsiteX6" fmla="*/ 2523508 w 2523509"/>
              <a:gd name="connsiteY6" fmla="*/ 249696 h 489935"/>
              <a:gd name="connsiteX7" fmla="*/ 2523508 w 2523509"/>
              <a:gd name="connsiteY7" fmla="*/ 324846 h 489935"/>
              <a:gd name="connsiteX8" fmla="*/ 2358419 w 2523509"/>
              <a:gd name="connsiteY8" fmla="*/ 489935 h 489935"/>
              <a:gd name="connsiteX9" fmla="*/ 2273812 w 2523509"/>
              <a:gd name="connsiteY9" fmla="*/ 489935 h 489935"/>
              <a:gd name="connsiteX10" fmla="*/ 249699 w 2523509"/>
              <a:gd name="connsiteY10" fmla="*/ 489935 h 489935"/>
              <a:gd name="connsiteX11" fmla="*/ 165089 w 2523509"/>
              <a:gd name="connsiteY11" fmla="*/ 489935 h 489935"/>
              <a:gd name="connsiteX12" fmla="*/ 0 w 2523509"/>
              <a:gd name="connsiteY12" fmla="*/ 324846 h 489935"/>
              <a:gd name="connsiteX13" fmla="*/ 0 w 2523509"/>
              <a:gd name="connsiteY13" fmla="*/ 193313 h 489935"/>
              <a:gd name="connsiteX14" fmla="*/ 1 w 2523509"/>
              <a:gd name="connsiteY14" fmla="*/ 193308 h 489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523509" h="489935">
                <a:moveTo>
                  <a:pt x="1" y="0"/>
                </a:moveTo>
                <a:lnTo>
                  <a:pt x="2523508" y="0"/>
                </a:lnTo>
                <a:lnTo>
                  <a:pt x="2523508" y="193313"/>
                </a:lnTo>
                <a:lnTo>
                  <a:pt x="2523508" y="240238"/>
                </a:lnTo>
                <a:lnTo>
                  <a:pt x="2523509" y="240238"/>
                </a:lnTo>
                <a:lnTo>
                  <a:pt x="2523508" y="240243"/>
                </a:lnTo>
                <a:lnTo>
                  <a:pt x="2523508" y="249696"/>
                </a:lnTo>
                <a:lnTo>
                  <a:pt x="2523508" y="324846"/>
                </a:lnTo>
                <a:cubicBezTo>
                  <a:pt x="2523508" y="416022"/>
                  <a:pt x="2449595" y="489935"/>
                  <a:pt x="2358419" y="489935"/>
                </a:cubicBezTo>
                <a:lnTo>
                  <a:pt x="2273812" y="489935"/>
                </a:lnTo>
                <a:lnTo>
                  <a:pt x="249699" y="489935"/>
                </a:lnTo>
                <a:lnTo>
                  <a:pt x="165089" y="489935"/>
                </a:lnTo>
                <a:cubicBezTo>
                  <a:pt x="73913" y="489935"/>
                  <a:pt x="0" y="416022"/>
                  <a:pt x="0" y="324846"/>
                </a:cubicBezTo>
                <a:lnTo>
                  <a:pt x="0" y="193313"/>
                </a:lnTo>
                <a:lnTo>
                  <a:pt x="1" y="193308"/>
                </a:lnTo>
                <a:close/>
              </a:path>
            </a:pathLst>
          </a:custGeom>
          <a:gradFill flip="none" rotWithShape="1">
            <a:gsLst>
              <a:gs pos="0">
                <a:schemeClr val="accent2">
                  <a:lumMod val="60000"/>
                  <a:lumOff val="40000"/>
                  <a:alpha val="100000"/>
                </a:schemeClr>
              </a:gs>
              <a:gs pos="66450">
                <a:schemeClr val="accent2">
                  <a:alpha val="100000"/>
                </a:schemeClr>
              </a:gs>
              <a:gs pos="100000">
                <a:schemeClr val="accent2">
                  <a:alpha val="100000"/>
                </a:schemeClr>
              </a:gs>
            </a:gsLst>
            <a:lin ang="2700000" scaled="1"/>
            <a:tileRect/>
          </a:gradFill>
          <a:ln>
            <a:noFill/>
          </a:ln>
          <a:effectLst>
            <a:outerShdw blurRad="101600" dist="76200" dir="2700000" algn="tl" rotWithShape="0">
              <a:schemeClr val="accent2">
                <a:alpha val="25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p>
            <a:pPr algn="ctr">
              <a:spcBef>
                <a:spcPct val="0"/>
              </a:spcBef>
              <a:spcAft>
                <a:spcPct val="0"/>
              </a:spcAft>
            </a:pPr>
            <a:r>
              <a:rPr lang="zh-CN" altLang="en-US" sz="2030" b="1" dirty="0">
                <a:solidFill>
                  <a:schemeClr val="lt1">
                    <a:lumMod val="100000"/>
                  </a:schemeClr>
                </a:solidFill>
                <a:uFillTx/>
                <a:latin typeface="+mn-ea"/>
                <a:cs typeface="+mn-ea"/>
                <a:sym typeface="+mn-ea"/>
              </a:rPr>
              <a:t>永续盘点</a:t>
            </a:r>
            <a:endParaRPr lang="zh-CN" altLang="en-US" sz="2030" b="1" dirty="0">
              <a:solidFill>
                <a:schemeClr val="lt1">
                  <a:lumMod val="100000"/>
                </a:schemeClr>
              </a:solidFill>
              <a:uFillTx/>
              <a:latin typeface="+mn-ea"/>
              <a:cs typeface="+mn-ea"/>
              <a:sym typeface="+mn-ea"/>
            </a:endParaRPr>
          </a:p>
        </p:txBody>
      </p:sp>
      <p:sp>
        <p:nvSpPr>
          <p:cNvPr id="38" name="等腰三角形 37"/>
          <p:cNvSpPr/>
          <p:nvPr>
            <p:custDataLst>
              <p:tags r:id="rId7"/>
            </p:custDataLst>
          </p:nvPr>
        </p:nvSpPr>
        <p:spPr>
          <a:xfrm>
            <a:off x="5135832" y="2279421"/>
            <a:ext cx="118825" cy="84676"/>
          </a:xfrm>
          <a:prstGeom prst="triangle">
            <a:avLst>
              <a:gd name="adj" fmla="val 100000"/>
            </a:avLst>
          </a:prstGeom>
          <a:solidFill>
            <a:schemeClr val="accent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sz="1520">
              <a:solidFill>
                <a:schemeClr val="lt1"/>
              </a:solidFill>
            </a:endParaRPr>
          </a:p>
        </p:txBody>
      </p:sp>
      <p:sp>
        <p:nvSpPr>
          <p:cNvPr id="39" name="等腰三角形 38"/>
          <p:cNvSpPr/>
          <p:nvPr>
            <p:custDataLst>
              <p:tags r:id="rId8"/>
            </p:custDataLst>
          </p:nvPr>
        </p:nvSpPr>
        <p:spPr>
          <a:xfrm flipH="1">
            <a:off x="7971590" y="2279421"/>
            <a:ext cx="118825" cy="84676"/>
          </a:xfrm>
          <a:prstGeom prst="triangle">
            <a:avLst>
              <a:gd name="adj" fmla="val 100000"/>
            </a:avLst>
          </a:prstGeom>
          <a:solidFill>
            <a:schemeClr val="accent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sz="1520">
              <a:solidFill>
                <a:schemeClr val="lt1"/>
              </a:solidFill>
            </a:endParaRPr>
          </a:p>
        </p:txBody>
      </p:sp>
    </p:spTree>
    <p:custDataLst>
      <p:tags r:id="rId9"/>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87" name="Rectangle 3"/>
          <p:cNvSpPr txBox="1"/>
          <p:nvPr/>
        </p:nvSpPr>
        <p:spPr>
          <a:xfrm>
            <a:off x="827088" y="1340168"/>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 </a:t>
            </a:r>
            <a:r>
              <a:rPr lang="zh-CN" altLang="zh-CN" sz="2400" dirty="0">
                <a:latin typeface="微软雅黑" panose="020B0503020204020204" pitchFamily="34" charset="-122"/>
                <a:ea typeface="微软雅黑" panose="020B0503020204020204" pitchFamily="34" charset="-122"/>
              </a:rPr>
              <a:t>预测工具和方法</a:t>
            </a:r>
            <a:endParaRPr lang="zh-CN" altLang="zh-CN" sz="2400" dirty="0">
              <a:latin typeface="微软雅黑" panose="020B0503020204020204" pitchFamily="34" charset="-122"/>
              <a:ea typeface="微软雅黑" panose="020B0503020204020204" pitchFamily="34" charset="-122"/>
            </a:endParaRPr>
          </a:p>
        </p:txBody>
      </p:sp>
      <p:sp>
        <p:nvSpPr>
          <p:cNvPr id="7171" name="TextBox 53"/>
          <p:cNvSpPr txBox="1"/>
          <p:nvPr/>
        </p:nvSpPr>
        <p:spPr>
          <a:xfrm>
            <a:off x="684213" y="260350"/>
            <a:ext cx="1605280" cy="521970"/>
          </a:xfrm>
          <a:prstGeom prst="rect">
            <a:avLst/>
          </a:prstGeom>
          <a:noFill/>
          <a:ln w="9525">
            <a:noFill/>
          </a:ln>
        </p:spPr>
        <p:txBody>
          <a:bodyPr wrap="none">
            <a:spAutoFit/>
          </a:bodyPr>
          <a:p>
            <a:pPr marL="0" lvl="1" algn="l" eaLnBrk="1" hangingPunct="1">
              <a:buClrTx/>
              <a:buSzTx/>
              <a:buFontTx/>
            </a:pPr>
            <a:r>
              <a:rPr lang="zh-CN" altLang="zh-CN" sz="2800" dirty="0">
                <a:ea typeface="微软雅黑" panose="020B0503020204020204" pitchFamily="34" charset="-122"/>
                <a:sym typeface="+mn-ea"/>
              </a:rPr>
              <a:t>需求</a:t>
            </a:r>
            <a:r>
              <a:rPr lang="zh-CN" altLang="zh-CN" sz="2800" dirty="0">
                <a:ea typeface="微软雅黑" panose="020B0503020204020204" pitchFamily="34" charset="-122"/>
                <a:sym typeface="+mn-ea"/>
              </a:rPr>
              <a:t>预测</a:t>
            </a:r>
            <a:endParaRPr lang="zh-CN" altLang="zh-CN" sz="2800" dirty="0">
              <a:ea typeface="微软雅黑" panose="020B0503020204020204" pitchFamily="34" charset="-122"/>
              <a:sym typeface="+mn-ea"/>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4" name="对象2"/>
          <p:cNvSpPr/>
          <p:nvPr>
            <p:custDataLst>
              <p:tags r:id="rId1"/>
            </p:custDataLst>
          </p:nvPr>
        </p:nvSpPr>
        <p:spPr>
          <a:xfrm>
            <a:off x="5135719" y="4238417"/>
            <a:ext cx="3462341" cy="1133577"/>
          </a:xfrm>
          <a:custGeom>
            <a:avLst/>
            <a:gdLst>
              <a:gd name="connsiteX0" fmla="*/ 2345 w 7584"/>
              <a:gd name="connsiteY0" fmla="*/ 20 h 2439"/>
              <a:gd name="connsiteX1" fmla="*/ 2273 w 7584"/>
              <a:gd name="connsiteY1" fmla="*/ 49 h 2439"/>
              <a:gd name="connsiteX2" fmla="*/ 2259 w 7584"/>
              <a:gd name="connsiteY2" fmla="*/ 63 h 2439"/>
              <a:gd name="connsiteX3" fmla="*/ 27 w 7584"/>
              <a:gd name="connsiteY3" fmla="*/ 2310 h 2439"/>
              <a:gd name="connsiteX4" fmla="*/ 84 w 7584"/>
              <a:gd name="connsiteY4" fmla="*/ 2439 h 2439"/>
              <a:gd name="connsiteX5" fmla="*/ 7474 w 7584"/>
              <a:gd name="connsiteY5" fmla="*/ 2422 h 2439"/>
              <a:gd name="connsiteX6" fmla="*/ 7565 w 7584"/>
              <a:gd name="connsiteY6" fmla="*/ 2404 h 2439"/>
              <a:gd name="connsiteX7" fmla="*/ 7584 w 7584"/>
              <a:gd name="connsiteY7" fmla="*/ 40 h 2439"/>
              <a:gd name="connsiteX8" fmla="*/ 7474 w 7584"/>
              <a:gd name="connsiteY8" fmla="*/ 3 h 2439"/>
              <a:gd name="connsiteX9" fmla="*/ 2345 w 7584"/>
              <a:gd name="connsiteY9" fmla="*/ 20 h 2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84" h="2439">
                <a:moveTo>
                  <a:pt x="2345" y="20"/>
                </a:moveTo>
                <a:cubicBezTo>
                  <a:pt x="2316" y="20"/>
                  <a:pt x="2288" y="34"/>
                  <a:pt x="2273" y="49"/>
                </a:cubicBezTo>
                <a:cubicBezTo>
                  <a:pt x="2273" y="49"/>
                  <a:pt x="2273" y="63"/>
                  <a:pt x="2259" y="63"/>
                </a:cubicBezTo>
                <a:lnTo>
                  <a:pt x="27" y="2310"/>
                </a:lnTo>
                <a:cubicBezTo>
                  <a:pt x="-31" y="2353"/>
                  <a:pt x="12" y="2439"/>
                  <a:pt x="84" y="2439"/>
                </a:cubicBezTo>
                <a:lnTo>
                  <a:pt x="7474" y="2422"/>
                </a:lnTo>
                <a:cubicBezTo>
                  <a:pt x="7518" y="2422"/>
                  <a:pt x="7565" y="2447"/>
                  <a:pt x="7565" y="2404"/>
                </a:cubicBezTo>
                <a:lnTo>
                  <a:pt x="7584" y="40"/>
                </a:lnTo>
                <a:cubicBezTo>
                  <a:pt x="7584" y="-17"/>
                  <a:pt x="7518" y="3"/>
                  <a:pt x="7474" y="3"/>
                </a:cubicBezTo>
                <a:lnTo>
                  <a:pt x="2345" y="20"/>
                </a:lnTo>
              </a:path>
            </a:pathLst>
          </a:custGeom>
          <a:noFill/>
          <a:ln w="12700">
            <a:gradFill>
              <a:gsLst>
                <a:gs pos="100000">
                  <a:schemeClr val="accent2">
                    <a:lumMod val="20000"/>
                    <a:lumOff val="80000"/>
                    <a:alpha val="0"/>
                  </a:schemeClr>
                </a:gs>
                <a:gs pos="2000">
                  <a:schemeClr val="accent2">
                    <a:alpha val="100000"/>
                  </a:schemeClr>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1092966" tIns="0" rIns="0" bIns="0" numCol="1" spcCol="0" rtlCol="0" fromWordArt="0" anchor="ctr" anchorCtr="0" forceAA="0" compatLnSpc="1">
            <a:noAutofit/>
          </a:bodyPr>
          <a:p>
            <a:pPr algn="l">
              <a:lnSpc>
                <a:spcPct val="150000"/>
              </a:lnSpc>
              <a:buClrTx/>
              <a:buSzTx/>
              <a:buFontTx/>
            </a:pPr>
            <a:r>
              <a:rPr lang="zh-CN" altLang="en-US" sz="2000" b="1" dirty="0">
                <a:solidFill>
                  <a:schemeClr val="tx1">
                    <a:lumMod val="85000"/>
                    <a:lumOff val="15000"/>
                  </a:schemeClr>
                </a:solidFill>
                <a:latin typeface="+mn-ea"/>
                <a:cs typeface="+mn-ea"/>
                <a:sym typeface="+mn-ea"/>
              </a:rPr>
              <a:t>因果关系法</a:t>
            </a:r>
            <a:endParaRPr lang="zh-CN" altLang="en-US" sz="2000" b="1" dirty="0">
              <a:solidFill>
                <a:schemeClr val="tx1">
                  <a:lumMod val="85000"/>
                  <a:lumOff val="15000"/>
                </a:schemeClr>
              </a:solidFill>
              <a:latin typeface="+mn-ea"/>
              <a:cs typeface="+mn-ea"/>
              <a:sym typeface="+mn-ea"/>
            </a:endParaRPr>
          </a:p>
        </p:txBody>
      </p:sp>
      <p:sp>
        <p:nvSpPr>
          <p:cNvPr id="26" name="对象7"/>
          <p:cNvSpPr/>
          <p:nvPr>
            <p:custDataLst>
              <p:tags r:id="rId2"/>
            </p:custDataLst>
          </p:nvPr>
        </p:nvSpPr>
        <p:spPr>
          <a:xfrm>
            <a:off x="5123172" y="2583640"/>
            <a:ext cx="3474659" cy="1129208"/>
          </a:xfrm>
          <a:custGeom>
            <a:avLst/>
            <a:gdLst>
              <a:gd name="connsiteX0" fmla="*/ 2345 w 7603"/>
              <a:gd name="connsiteY0" fmla="*/ 2419 h 2430"/>
              <a:gd name="connsiteX1" fmla="*/ 2273 w 7603"/>
              <a:gd name="connsiteY1" fmla="*/ 2390 h 2430"/>
              <a:gd name="connsiteX2" fmla="*/ 2259 w 7603"/>
              <a:gd name="connsiteY2" fmla="*/ 2376 h 2430"/>
              <a:gd name="connsiteX3" fmla="*/ 27 w 7603"/>
              <a:gd name="connsiteY3" fmla="*/ 130 h 2430"/>
              <a:gd name="connsiteX4" fmla="*/ 84 w 7603"/>
              <a:gd name="connsiteY4" fmla="*/ 0 h 2430"/>
              <a:gd name="connsiteX5" fmla="*/ 7457 w 7603"/>
              <a:gd name="connsiteY5" fmla="*/ 11 h 2430"/>
              <a:gd name="connsiteX6" fmla="*/ 7567 w 7603"/>
              <a:gd name="connsiteY6" fmla="*/ 85 h 2430"/>
              <a:gd name="connsiteX7" fmla="*/ 7603 w 7603"/>
              <a:gd name="connsiteY7" fmla="*/ 2338 h 2430"/>
              <a:gd name="connsiteX8" fmla="*/ 7512 w 7603"/>
              <a:gd name="connsiteY8" fmla="*/ 2430 h 2430"/>
              <a:gd name="connsiteX9" fmla="*/ 2345 w 7603"/>
              <a:gd name="connsiteY9" fmla="*/ 2419 h 2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3" h="2430">
                <a:moveTo>
                  <a:pt x="2345" y="2419"/>
                </a:moveTo>
                <a:cubicBezTo>
                  <a:pt x="2316" y="2419"/>
                  <a:pt x="2288" y="2405"/>
                  <a:pt x="2273" y="2390"/>
                </a:cubicBezTo>
                <a:cubicBezTo>
                  <a:pt x="2273" y="2390"/>
                  <a:pt x="2273" y="2376"/>
                  <a:pt x="2259" y="2376"/>
                </a:cubicBezTo>
                <a:lnTo>
                  <a:pt x="27" y="130"/>
                </a:lnTo>
                <a:cubicBezTo>
                  <a:pt x="-31" y="86"/>
                  <a:pt x="12" y="0"/>
                  <a:pt x="84" y="0"/>
                </a:cubicBezTo>
                <a:lnTo>
                  <a:pt x="7457" y="11"/>
                </a:lnTo>
                <a:cubicBezTo>
                  <a:pt x="7501" y="11"/>
                  <a:pt x="7567" y="28"/>
                  <a:pt x="7567" y="85"/>
                </a:cubicBezTo>
                <a:lnTo>
                  <a:pt x="7603" y="2338"/>
                </a:lnTo>
                <a:cubicBezTo>
                  <a:pt x="7603" y="2381"/>
                  <a:pt x="7556" y="2430"/>
                  <a:pt x="7512" y="2430"/>
                </a:cubicBezTo>
                <a:lnTo>
                  <a:pt x="2345" y="2419"/>
                </a:lnTo>
              </a:path>
            </a:pathLst>
          </a:custGeom>
          <a:noFill/>
          <a:ln w="12700">
            <a:gradFill>
              <a:gsLst>
                <a:gs pos="100000">
                  <a:schemeClr val="accent1">
                    <a:lumMod val="20000"/>
                    <a:lumOff val="80000"/>
                    <a:alpha val="0"/>
                  </a:schemeClr>
                </a:gs>
                <a:gs pos="2000">
                  <a:schemeClr val="accent1">
                    <a:alpha val="100000"/>
                  </a:schemeClr>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1092966" tIns="0" rIns="0" bIns="0" numCol="1" spcCol="0" rtlCol="0" fromWordArt="0" anchor="ctr" anchorCtr="0" forceAA="0" compatLnSpc="1">
            <a:noAutofit/>
          </a:bodyPr>
          <a:p>
            <a:pPr algn="l">
              <a:lnSpc>
                <a:spcPct val="150000"/>
              </a:lnSpc>
              <a:buClrTx/>
              <a:buSzTx/>
              <a:buFontTx/>
            </a:pPr>
            <a:r>
              <a:rPr lang="zh-CN" altLang="en-US" sz="2000" b="1" dirty="0">
                <a:solidFill>
                  <a:schemeClr val="tx1">
                    <a:lumMod val="85000"/>
                    <a:lumOff val="15000"/>
                  </a:schemeClr>
                </a:solidFill>
                <a:latin typeface="+mn-ea"/>
                <a:cs typeface="+mn-ea"/>
                <a:sym typeface="+mn-ea"/>
              </a:rPr>
              <a:t>时间序列法</a:t>
            </a:r>
            <a:endParaRPr lang="zh-CN" altLang="en-US" sz="2000" b="1" dirty="0">
              <a:solidFill>
                <a:schemeClr val="tx1">
                  <a:lumMod val="85000"/>
                  <a:lumOff val="15000"/>
                </a:schemeClr>
              </a:solidFill>
              <a:latin typeface="+mn-ea"/>
              <a:cs typeface="+mn-ea"/>
              <a:sym typeface="+mn-ea"/>
            </a:endParaRPr>
          </a:p>
        </p:txBody>
      </p:sp>
      <p:sp>
        <p:nvSpPr>
          <p:cNvPr id="27" name="对象8"/>
          <p:cNvSpPr/>
          <p:nvPr>
            <p:custDataLst>
              <p:tags r:id="rId3"/>
            </p:custDataLst>
          </p:nvPr>
        </p:nvSpPr>
        <p:spPr>
          <a:xfrm>
            <a:off x="5096684" y="2335957"/>
            <a:ext cx="535328" cy="535328"/>
          </a:xfrm>
          <a:custGeom>
            <a:avLst/>
            <a:gdLst/>
            <a:ahLst/>
            <a:cxnLst/>
            <a:rect l="l" t="t" r="r" b="b"/>
            <a:pathLst>
              <a:path w="731520" h="731520">
                <a:moveTo>
                  <a:pt x="27432" y="292608"/>
                </a:moveTo>
                <a:cubicBezTo>
                  <a:pt x="-9144" y="329184"/>
                  <a:pt x="-9144" y="393192"/>
                  <a:pt x="27432" y="438912"/>
                </a:cubicBezTo>
                <a:lnTo>
                  <a:pt x="292608" y="694944"/>
                </a:lnTo>
                <a:cubicBezTo>
                  <a:pt x="329184" y="740664"/>
                  <a:pt x="393192" y="740664"/>
                  <a:pt x="438912" y="694944"/>
                </a:cubicBezTo>
                <a:lnTo>
                  <a:pt x="694944" y="438912"/>
                </a:lnTo>
                <a:cubicBezTo>
                  <a:pt x="740664" y="393192"/>
                  <a:pt x="740664" y="329184"/>
                  <a:pt x="694944" y="292608"/>
                </a:cubicBezTo>
                <a:lnTo>
                  <a:pt x="438912" y="27432"/>
                </a:lnTo>
                <a:cubicBezTo>
                  <a:pt x="393192" y="-9144"/>
                  <a:pt x="329184" y="-9144"/>
                  <a:pt x="292608" y="27432"/>
                </a:cubicBezTo>
                <a:lnTo>
                  <a:pt x="27432" y="292608"/>
                </a:lnTo>
              </a:path>
            </a:pathLst>
          </a:custGeom>
          <a:solidFill>
            <a:schemeClr val="accent1"/>
          </a:solidFill>
          <a:ln w="25400">
            <a:noFill/>
          </a:ln>
          <a:effectLst/>
        </p:spPr>
        <p:style>
          <a:lnRef idx="2">
            <a:schemeClr val="accent1">
              <a:lumMod val="75000"/>
            </a:schemeClr>
          </a:lnRef>
          <a:fillRef idx="1">
            <a:schemeClr val="accent1"/>
          </a:fillRef>
          <a:effectRef idx="0">
            <a:srgbClr val="FFFFFF"/>
          </a:effectRef>
          <a:fontRef idx="minor">
            <a:schemeClr val="lt1"/>
          </a:fontRef>
        </p:style>
        <p:txBody>
          <a:bodyPr wrap="none" lIns="0" tIns="0" rIns="0" bIns="0" anchor="ctr">
            <a:noAutofit/>
          </a:bodyPr>
          <a:p>
            <a:pPr algn="ctr">
              <a:spcBef>
                <a:spcPct val="0"/>
              </a:spcBef>
              <a:spcAft>
                <a:spcPct val="0"/>
              </a:spcAft>
            </a:pPr>
            <a:r>
              <a:rPr lang="en-US" altLang="zh-CN" sz="2025" b="1">
                <a:solidFill>
                  <a:schemeClr val="lt1"/>
                </a:solidFill>
                <a:latin typeface="+mn-ea"/>
                <a:cs typeface="+mn-ea"/>
                <a:sym typeface="+mn-ea"/>
              </a:rPr>
              <a:t>03</a:t>
            </a:r>
            <a:endParaRPr lang="en-US" altLang="zh-CN" sz="2025" b="1">
              <a:solidFill>
                <a:schemeClr val="lt1"/>
              </a:solidFill>
              <a:latin typeface="+mn-ea"/>
              <a:cs typeface="+mn-ea"/>
              <a:sym typeface="+mn-ea"/>
            </a:endParaRPr>
          </a:p>
        </p:txBody>
      </p:sp>
      <p:sp>
        <p:nvSpPr>
          <p:cNvPr id="28" name="对象9"/>
          <p:cNvSpPr/>
          <p:nvPr>
            <p:custDataLst>
              <p:tags r:id="rId4"/>
            </p:custDataLst>
          </p:nvPr>
        </p:nvSpPr>
        <p:spPr>
          <a:xfrm>
            <a:off x="5125496" y="5069290"/>
            <a:ext cx="535328" cy="535328"/>
          </a:xfrm>
          <a:custGeom>
            <a:avLst/>
            <a:gdLst/>
            <a:ahLst/>
            <a:cxnLst/>
            <a:rect l="l" t="t" r="r" b="b"/>
            <a:pathLst>
              <a:path w="731520" h="731520">
                <a:moveTo>
                  <a:pt x="27432" y="292608"/>
                </a:moveTo>
                <a:cubicBezTo>
                  <a:pt x="-9144" y="329184"/>
                  <a:pt x="-9144" y="393192"/>
                  <a:pt x="27432" y="438912"/>
                </a:cubicBezTo>
                <a:lnTo>
                  <a:pt x="292608" y="694944"/>
                </a:lnTo>
                <a:cubicBezTo>
                  <a:pt x="329184" y="740664"/>
                  <a:pt x="393192" y="740664"/>
                  <a:pt x="438912" y="694944"/>
                </a:cubicBezTo>
                <a:lnTo>
                  <a:pt x="694944" y="438912"/>
                </a:lnTo>
                <a:cubicBezTo>
                  <a:pt x="740664" y="393192"/>
                  <a:pt x="740664" y="329184"/>
                  <a:pt x="694944" y="292608"/>
                </a:cubicBezTo>
                <a:lnTo>
                  <a:pt x="438912" y="27432"/>
                </a:lnTo>
                <a:cubicBezTo>
                  <a:pt x="393192" y="-9144"/>
                  <a:pt x="329184" y="-9144"/>
                  <a:pt x="292608" y="27432"/>
                </a:cubicBezTo>
                <a:lnTo>
                  <a:pt x="27432" y="292608"/>
                </a:lnTo>
              </a:path>
            </a:pathLst>
          </a:custGeom>
          <a:solidFill>
            <a:schemeClr val="accent2"/>
          </a:solidFill>
          <a:ln w="25400">
            <a:noFill/>
          </a:ln>
          <a:effectLst/>
        </p:spPr>
        <p:style>
          <a:lnRef idx="2">
            <a:schemeClr val="accent1">
              <a:lumMod val="75000"/>
            </a:schemeClr>
          </a:lnRef>
          <a:fillRef idx="1">
            <a:schemeClr val="accent1"/>
          </a:fillRef>
          <a:effectRef idx="0">
            <a:srgbClr val="FFFFFF"/>
          </a:effectRef>
          <a:fontRef idx="minor">
            <a:schemeClr val="lt1"/>
          </a:fontRef>
        </p:style>
        <p:txBody>
          <a:bodyPr wrap="none" lIns="0" tIns="0" rIns="0" bIns="0" anchor="ctr">
            <a:noAutofit/>
          </a:bodyPr>
          <a:p>
            <a:pPr algn="ctr">
              <a:spcBef>
                <a:spcPct val="0"/>
              </a:spcBef>
              <a:spcAft>
                <a:spcPct val="0"/>
              </a:spcAft>
            </a:pPr>
            <a:r>
              <a:rPr lang="en-US" altLang="zh-CN" sz="2025" b="1">
                <a:solidFill>
                  <a:schemeClr val="lt1"/>
                </a:solidFill>
                <a:latin typeface="+mn-ea"/>
                <a:cs typeface="+mn-ea"/>
                <a:sym typeface="+mn-ea"/>
              </a:rPr>
              <a:t>04</a:t>
            </a:r>
            <a:endParaRPr lang="en-US" altLang="zh-CN" sz="2025" b="1">
              <a:solidFill>
                <a:schemeClr val="lt1"/>
              </a:solidFill>
              <a:latin typeface="+mn-ea"/>
              <a:cs typeface="+mn-ea"/>
              <a:sym typeface="+mn-ea"/>
            </a:endParaRPr>
          </a:p>
        </p:txBody>
      </p:sp>
      <p:sp>
        <p:nvSpPr>
          <p:cNvPr id="29" name="对象10"/>
          <p:cNvSpPr/>
          <p:nvPr>
            <p:custDataLst>
              <p:tags r:id="rId5"/>
            </p:custDataLst>
          </p:nvPr>
        </p:nvSpPr>
        <p:spPr>
          <a:xfrm flipH="1">
            <a:off x="707180" y="4246317"/>
            <a:ext cx="3462561" cy="1133577"/>
          </a:xfrm>
          <a:custGeom>
            <a:avLst/>
            <a:gdLst>
              <a:gd name="connsiteX0" fmla="*/ 2345 w 7584"/>
              <a:gd name="connsiteY0" fmla="*/ 20 h 2439"/>
              <a:gd name="connsiteX1" fmla="*/ 2273 w 7584"/>
              <a:gd name="connsiteY1" fmla="*/ 49 h 2439"/>
              <a:gd name="connsiteX2" fmla="*/ 2259 w 7584"/>
              <a:gd name="connsiteY2" fmla="*/ 63 h 2439"/>
              <a:gd name="connsiteX3" fmla="*/ 27 w 7584"/>
              <a:gd name="connsiteY3" fmla="*/ 2310 h 2439"/>
              <a:gd name="connsiteX4" fmla="*/ 84 w 7584"/>
              <a:gd name="connsiteY4" fmla="*/ 2439 h 2439"/>
              <a:gd name="connsiteX5" fmla="*/ 7474 w 7584"/>
              <a:gd name="connsiteY5" fmla="*/ 2422 h 2439"/>
              <a:gd name="connsiteX6" fmla="*/ 7565 w 7584"/>
              <a:gd name="connsiteY6" fmla="*/ 2404 h 2439"/>
              <a:gd name="connsiteX7" fmla="*/ 7584 w 7584"/>
              <a:gd name="connsiteY7" fmla="*/ 40 h 2439"/>
              <a:gd name="connsiteX8" fmla="*/ 7474 w 7584"/>
              <a:gd name="connsiteY8" fmla="*/ 3 h 2439"/>
              <a:gd name="connsiteX9" fmla="*/ 2345 w 7584"/>
              <a:gd name="connsiteY9" fmla="*/ 20 h 2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84" h="2439">
                <a:moveTo>
                  <a:pt x="2345" y="20"/>
                </a:moveTo>
                <a:cubicBezTo>
                  <a:pt x="2316" y="20"/>
                  <a:pt x="2288" y="34"/>
                  <a:pt x="2273" y="49"/>
                </a:cubicBezTo>
                <a:cubicBezTo>
                  <a:pt x="2273" y="49"/>
                  <a:pt x="2273" y="63"/>
                  <a:pt x="2259" y="63"/>
                </a:cubicBezTo>
                <a:lnTo>
                  <a:pt x="27" y="2310"/>
                </a:lnTo>
                <a:cubicBezTo>
                  <a:pt x="-31" y="2353"/>
                  <a:pt x="12" y="2439"/>
                  <a:pt x="84" y="2439"/>
                </a:cubicBezTo>
                <a:lnTo>
                  <a:pt x="7474" y="2422"/>
                </a:lnTo>
                <a:cubicBezTo>
                  <a:pt x="7518" y="2422"/>
                  <a:pt x="7565" y="2447"/>
                  <a:pt x="7565" y="2404"/>
                </a:cubicBezTo>
                <a:lnTo>
                  <a:pt x="7584" y="40"/>
                </a:lnTo>
                <a:cubicBezTo>
                  <a:pt x="7584" y="-17"/>
                  <a:pt x="7518" y="3"/>
                  <a:pt x="7474" y="3"/>
                </a:cubicBezTo>
                <a:lnTo>
                  <a:pt x="2345" y="20"/>
                </a:lnTo>
              </a:path>
            </a:pathLst>
          </a:custGeom>
          <a:noFill/>
          <a:ln w="12700">
            <a:gradFill>
              <a:gsLst>
                <a:gs pos="100000">
                  <a:schemeClr val="accent2">
                    <a:lumMod val="20000"/>
                    <a:lumOff val="80000"/>
                    <a:alpha val="0"/>
                  </a:schemeClr>
                </a:gs>
                <a:gs pos="2000">
                  <a:schemeClr val="accent2">
                    <a:alpha val="100000"/>
                  </a:schemeClr>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0" tIns="0" rIns="1092966" bIns="0" numCol="1" spcCol="0" rtlCol="0" fromWordArt="0" anchor="ctr" anchorCtr="0" forceAA="0" compatLnSpc="1">
            <a:noAutofit/>
          </a:bodyPr>
          <a:p>
            <a:pPr lvl="0" algn="r">
              <a:lnSpc>
                <a:spcPct val="150000"/>
              </a:lnSpc>
              <a:spcBef>
                <a:spcPct val="0"/>
              </a:spcBef>
              <a:spcAft>
                <a:spcPct val="0"/>
              </a:spcAft>
              <a:buClrTx/>
              <a:buSzTx/>
              <a:buFontTx/>
            </a:pPr>
            <a:r>
              <a:rPr lang="zh-CN" altLang="en-US" sz="2000" b="1" dirty="0">
                <a:solidFill>
                  <a:schemeClr val="tx1">
                    <a:lumMod val="85000"/>
                    <a:lumOff val="15000"/>
                  </a:schemeClr>
                </a:solidFill>
                <a:latin typeface="+mn-ea"/>
                <a:cs typeface="+mn-ea"/>
                <a:sym typeface="+mn-ea"/>
              </a:rPr>
              <a:t>市场研究法</a:t>
            </a:r>
            <a:endParaRPr lang="zh-CN" altLang="en-US" sz="1180">
              <a:solidFill>
                <a:schemeClr val="tx1">
                  <a:lumMod val="85000"/>
                  <a:lumOff val="15000"/>
                </a:schemeClr>
              </a:solidFill>
              <a:latin typeface="+mn-ea"/>
              <a:cs typeface="+mn-ea"/>
              <a:sym typeface="+mn-ea"/>
            </a:endParaRPr>
          </a:p>
        </p:txBody>
      </p:sp>
      <p:sp>
        <p:nvSpPr>
          <p:cNvPr id="30" name="对象11"/>
          <p:cNvSpPr/>
          <p:nvPr>
            <p:custDataLst>
              <p:tags r:id="rId6"/>
            </p:custDataLst>
          </p:nvPr>
        </p:nvSpPr>
        <p:spPr>
          <a:xfrm flipH="1">
            <a:off x="694633" y="2591540"/>
            <a:ext cx="3474880" cy="1129208"/>
          </a:xfrm>
          <a:custGeom>
            <a:avLst/>
            <a:gdLst>
              <a:gd name="connsiteX0" fmla="*/ 2345 w 7603"/>
              <a:gd name="connsiteY0" fmla="*/ 2419 h 2430"/>
              <a:gd name="connsiteX1" fmla="*/ 2273 w 7603"/>
              <a:gd name="connsiteY1" fmla="*/ 2390 h 2430"/>
              <a:gd name="connsiteX2" fmla="*/ 2259 w 7603"/>
              <a:gd name="connsiteY2" fmla="*/ 2376 h 2430"/>
              <a:gd name="connsiteX3" fmla="*/ 27 w 7603"/>
              <a:gd name="connsiteY3" fmla="*/ 130 h 2430"/>
              <a:gd name="connsiteX4" fmla="*/ 84 w 7603"/>
              <a:gd name="connsiteY4" fmla="*/ 0 h 2430"/>
              <a:gd name="connsiteX5" fmla="*/ 7457 w 7603"/>
              <a:gd name="connsiteY5" fmla="*/ 11 h 2430"/>
              <a:gd name="connsiteX6" fmla="*/ 7567 w 7603"/>
              <a:gd name="connsiteY6" fmla="*/ 85 h 2430"/>
              <a:gd name="connsiteX7" fmla="*/ 7603 w 7603"/>
              <a:gd name="connsiteY7" fmla="*/ 2338 h 2430"/>
              <a:gd name="connsiteX8" fmla="*/ 7512 w 7603"/>
              <a:gd name="connsiteY8" fmla="*/ 2430 h 2430"/>
              <a:gd name="connsiteX9" fmla="*/ 2345 w 7603"/>
              <a:gd name="connsiteY9" fmla="*/ 2419 h 2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03" h="2430">
                <a:moveTo>
                  <a:pt x="2345" y="2419"/>
                </a:moveTo>
                <a:cubicBezTo>
                  <a:pt x="2316" y="2419"/>
                  <a:pt x="2288" y="2405"/>
                  <a:pt x="2273" y="2390"/>
                </a:cubicBezTo>
                <a:cubicBezTo>
                  <a:pt x="2273" y="2390"/>
                  <a:pt x="2273" y="2376"/>
                  <a:pt x="2259" y="2376"/>
                </a:cubicBezTo>
                <a:lnTo>
                  <a:pt x="27" y="130"/>
                </a:lnTo>
                <a:cubicBezTo>
                  <a:pt x="-31" y="86"/>
                  <a:pt x="12" y="0"/>
                  <a:pt x="84" y="0"/>
                </a:cubicBezTo>
                <a:lnTo>
                  <a:pt x="7457" y="11"/>
                </a:lnTo>
                <a:cubicBezTo>
                  <a:pt x="7501" y="11"/>
                  <a:pt x="7567" y="28"/>
                  <a:pt x="7567" y="85"/>
                </a:cubicBezTo>
                <a:lnTo>
                  <a:pt x="7603" y="2338"/>
                </a:lnTo>
                <a:cubicBezTo>
                  <a:pt x="7603" y="2381"/>
                  <a:pt x="7556" y="2430"/>
                  <a:pt x="7512" y="2430"/>
                </a:cubicBezTo>
                <a:lnTo>
                  <a:pt x="2345" y="2419"/>
                </a:lnTo>
              </a:path>
            </a:pathLst>
          </a:custGeom>
          <a:noFill/>
          <a:ln w="12700">
            <a:gradFill>
              <a:gsLst>
                <a:gs pos="100000">
                  <a:schemeClr val="accent1">
                    <a:lumMod val="20000"/>
                    <a:lumOff val="80000"/>
                    <a:alpha val="0"/>
                  </a:schemeClr>
                </a:gs>
                <a:gs pos="2000">
                  <a:schemeClr val="accent1">
                    <a:alpha val="100000"/>
                  </a:schemeClr>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0" tIns="0" rIns="1092966" bIns="0" numCol="1" spcCol="0" rtlCol="0" fromWordArt="0" anchor="ctr" anchorCtr="0" forceAA="0" compatLnSpc="1">
            <a:noAutofit/>
          </a:bodyPr>
          <a:p>
            <a:pPr algn="r">
              <a:lnSpc>
                <a:spcPct val="150000"/>
              </a:lnSpc>
              <a:spcBef>
                <a:spcPct val="0"/>
              </a:spcBef>
              <a:spcAft>
                <a:spcPct val="0"/>
              </a:spcAft>
            </a:pPr>
            <a:r>
              <a:rPr lang="zh-CN" altLang="en-US" sz="2000" b="1" dirty="0">
                <a:solidFill>
                  <a:schemeClr val="tx1">
                    <a:lumMod val="85000"/>
                    <a:lumOff val="15000"/>
                  </a:schemeClr>
                </a:solidFill>
                <a:latin typeface="+mn-ea"/>
                <a:cs typeface="+mn-ea"/>
                <a:sym typeface="+mn-ea"/>
              </a:rPr>
              <a:t>判断法</a:t>
            </a:r>
            <a:endParaRPr lang="zh-CN" altLang="en-US" sz="2000" b="1" dirty="0">
              <a:solidFill>
                <a:schemeClr val="tx1">
                  <a:lumMod val="85000"/>
                  <a:lumOff val="15000"/>
                </a:schemeClr>
              </a:solidFill>
              <a:latin typeface="+mn-ea"/>
              <a:cs typeface="+mn-ea"/>
              <a:sym typeface="+mn-ea"/>
            </a:endParaRPr>
          </a:p>
        </p:txBody>
      </p:sp>
      <p:sp>
        <p:nvSpPr>
          <p:cNvPr id="44" name="对象12"/>
          <p:cNvSpPr/>
          <p:nvPr>
            <p:custDataLst>
              <p:tags r:id="rId7"/>
            </p:custDataLst>
          </p:nvPr>
        </p:nvSpPr>
        <p:spPr>
          <a:xfrm>
            <a:off x="3654272" y="2379639"/>
            <a:ext cx="535328" cy="535328"/>
          </a:xfrm>
          <a:custGeom>
            <a:avLst/>
            <a:gdLst/>
            <a:ahLst/>
            <a:cxnLst/>
            <a:rect l="l" t="t" r="r" b="b"/>
            <a:pathLst>
              <a:path w="731520" h="731520">
                <a:moveTo>
                  <a:pt x="27432" y="292608"/>
                </a:moveTo>
                <a:cubicBezTo>
                  <a:pt x="-9144" y="329184"/>
                  <a:pt x="-9144" y="393192"/>
                  <a:pt x="27432" y="438912"/>
                </a:cubicBezTo>
                <a:lnTo>
                  <a:pt x="292608" y="694944"/>
                </a:lnTo>
                <a:cubicBezTo>
                  <a:pt x="329184" y="740664"/>
                  <a:pt x="393192" y="740664"/>
                  <a:pt x="438912" y="694944"/>
                </a:cubicBezTo>
                <a:lnTo>
                  <a:pt x="694944" y="438912"/>
                </a:lnTo>
                <a:cubicBezTo>
                  <a:pt x="740664" y="393192"/>
                  <a:pt x="740664" y="329184"/>
                  <a:pt x="694944" y="292608"/>
                </a:cubicBezTo>
                <a:lnTo>
                  <a:pt x="438912" y="27432"/>
                </a:lnTo>
                <a:cubicBezTo>
                  <a:pt x="393192" y="-9144"/>
                  <a:pt x="329184" y="-9144"/>
                  <a:pt x="292608" y="27432"/>
                </a:cubicBezTo>
                <a:lnTo>
                  <a:pt x="27432" y="292608"/>
                </a:lnTo>
              </a:path>
            </a:pathLst>
          </a:custGeom>
          <a:solidFill>
            <a:schemeClr val="accent1"/>
          </a:solidFill>
          <a:ln w="25400">
            <a:noFill/>
          </a:ln>
          <a:effectLst/>
        </p:spPr>
        <p:style>
          <a:lnRef idx="2">
            <a:schemeClr val="accent1">
              <a:lumMod val="75000"/>
            </a:schemeClr>
          </a:lnRef>
          <a:fillRef idx="1">
            <a:schemeClr val="accent1"/>
          </a:fillRef>
          <a:effectRef idx="0">
            <a:srgbClr val="FFFFFF"/>
          </a:effectRef>
          <a:fontRef idx="minor">
            <a:schemeClr val="lt1"/>
          </a:fontRef>
        </p:style>
        <p:txBody>
          <a:bodyPr wrap="none" lIns="0" tIns="0" rIns="0" bIns="0" anchor="ctr">
            <a:noAutofit/>
          </a:bodyPr>
          <a:p>
            <a:pPr algn="ctr">
              <a:spcBef>
                <a:spcPct val="0"/>
              </a:spcBef>
              <a:spcAft>
                <a:spcPct val="0"/>
              </a:spcAft>
            </a:pPr>
            <a:r>
              <a:rPr lang="en-US" altLang="zh-CN" sz="2025" b="1">
                <a:solidFill>
                  <a:schemeClr val="lt1"/>
                </a:solidFill>
                <a:latin typeface="+mn-ea"/>
                <a:cs typeface="+mn-ea"/>
                <a:sym typeface="+mn-ea"/>
              </a:rPr>
              <a:t>01</a:t>
            </a:r>
            <a:endParaRPr lang="en-US" altLang="zh-CN" sz="2025" b="1">
              <a:solidFill>
                <a:schemeClr val="lt1"/>
              </a:solidFill>
              <a:latin typeface="+mn-ea"/>
              <a:cs typeface="+mn-ea"/>
              <a:sym typeface="+mn-ea"/>
            </a:endParaRPr>
          </a:p>
        </p:txBody>
      </p:sp>
      <p:sp>
        <p:nvSpPr>
          <p:cNvPr id="48" name="对象13"/>
          <p:cNvSpPr/>
          <p:nvPr>
            <p:custDataLst>
              <p:tags r:id="rId8"/>
            </p:custDataLst>
          </p:nvPr>
        </p:nvSpPr>
        <p:spPr>
          <a:xfrm>
            <a:off x="3654272" y="5069290"/>
            <a:ext cx="535328" cy="535328"/>
          </a:xfrm>
          <a:custGeom>
            <a:avLst/>
            <a:gdLst/>
            <a:ahLst/>
            <a:cxnLst/>
            <a:rect l="l" t="t" r="r" b="b"/>
            <a:pathLst>
              <a:path w="731520" h="731520">
                <a:moveTo>
                  <a:pt x="27432" y="292608"/>
                </a:moveTo>
                <a:cubicBezTo>
                  <a:pt x="-9144" y="329184"/>
                  <a:pt x="-9144" y="393192"/>
                  <a:pt x="27432" y="438912"/>
                </a:cubicBezTo>
                <a:lnTo>
                  <a:pt x="292608" y="694944"/>
                </a:lnTo>
                <a:cubicBezTo>
                  <a:pt x="329184" y="740664"/>
                  <a:pt x="393192" y="740664"/>
                  <a:pt x="438912" y="694944"/>
                </a:cubicBezTo>
                <a:lnTo>
                  <a:pt x="694944" y="438912"/>
                </a:lnTo>
                <a:cubicBezTo>
                  <a:pt x="740664" y="393192"/>
                  <a:pt x="740664" y="329184"/>
                  <a:pt x="694944" y="292608"/>
                </a:cubicBezTo>
                <a:lnTo>
                  <a:pt x="438912" y="27432"/>
                </a:lnTo>
                <a:cubicBezTo>
                  <a:pt x="393192" y="-9144"/>
                  <a:pt x="329184" y="-9144"/>
                  <a:pt x="292608" y="27432"/>
                </a:cubicBezTo>
                <a:lnTo>
                  <a:pt x="27432" y="292608"/>
                </a:lnTo>
              </a:path>
            </a:pathLst>
          </a:custGeom>
          <a:solidFill>
            <a:schemeClr val="accent2"/>
          </a:solidFill>
          <a:ln w="25400">
            <a:noFill/>
          </a:ln>
          <a:effectLst/>
        </p:spPr>
        <p:style>
          <a:lnRef idx="2">
            <a:schemeClr val="accent1">
              <a:lumMod val="75000"/>
            </a:schemeClr>
          </a:lnRef>
          <a:fillRef idx="1">
            <a:schemeClr val="accent1"/>
          </a:fillRef>
          <a:effectRef idx="0">
            <a:srgbClr val="FFFFFF"/>
          </a:effectRef>
          <a:fontRef idx="minor">
            <a:schemeClr val="lt1"/>
          </a:fontRef>
        </p:style>
        <p:txBody>
          <a:bodyPr wrap="none" lIns="0" tIns="0" rIns="0" bIns="0" anchor="ctr">
            <a:noAutofit/>
          </a:bodyPr>
          <a:p>
            <a:pPr algn="ctr">
              <a:spcBef>
                <a:spcPct val="0"/>
              </a:spcBef>
              <a:spcAft>
                <a:spcPct val="0"/>
              </a:spcAft>
            </a:pPr>
            <a:r>
              <a:rPr lang="en-US" altLang="zh-CN" sz="2025" b="1">
                <a:solidFill>
                  <a:schemeClr val="lt1"/>
                </a:solidFill>
                <a:latin typeface="+mn-ea"/>
                <a:cs typeface="+mn-ea"/>
                <a:sym typeface="+mn-ea"/>
              </a:rPr>
              <a:t>02</a:t>
            </a:r>
            <a:endParaRPr lang="en-US" altLang="zh-CN" sz="2025" b="1">
              <a:solidFill>
                <a:schemeClr val="lt1"/>
              </a:solidFill>
              <a:latin typeface="+mn-ea"/>
              <a:cs typeface="+mn-ea"/>
              <a:sym typeface="+mn-ea"/>
            </a:endParaRPr>
          </a:p>
        </p:txBody>
      </p:sp>
      <p:sp>
        <p:nvSpPr>
          <p:cNvPr id="63" name="对象6"/>
          <p:cNvSpPr/>
          <p:nvPr>
            <p:custDataLst>
              <p:tags r:id="rId9"/>
            </p:custDataLst>
          </p:nvPr>
        </p:nvSpPr>
        <p:spPr>
          <a:xfrm>
            <a:off x="3294134" y="2639403"/>
            <a:ext cx="2717194" cy="2692430"/>
          </a:xfrm>
          <a:custGeom>
            <a:avLst/>
            <a:gdLst/>
            <a:ahLst/>
            <a:cxnLst/>
            <a:rect l="l" t="t" r="r" b="b"/>
            <a:pathLst>
              <a:path w="4059936" h="4059936">
                <a:moveTo>
                  <a:pt x="137160" y="2359152"/>
                </a:moveTo>
                <a:cubicBezTo>
                  <a:pt x="-45720" y="2176272"/>
                  <a:pt x="-45720" y="1883664"/>
                  <a:pt x="137160" y="1700784"/>
                </a:cubicBezTo>
                <a:lnTo>
                  <a:pt x="1700784" y="137160"/>
                </a:lnTo>
                <a:cubicBezTo>
                  <a:pt x="1883664" y="-45720"/>
                  <a:pt x="2176272" y="-45720"/>
                  <a:pt x="2359152" y="137160"/>
                </a:cubicBezTo>
                <a:lnTo>
                  <a:pt x="3931920" y="1700784"/>
                </a:lnTo>
                <a:cubicBezTo>
                  <a:pt x="4105656" y="1883664"/>
                  <a:pt x="4105656" y="2176272"/>
                  <a:pt x="3931920" y="2359152"/>
                </a:cubicBezTo>
                <a:lnTo>
                  <a:pt x="2359152" y="3931920"/>
                </a:lnTo>
                <a:cubicBezTo>
                  <a:pt x="2176272" y="4105656"/>
                  <a:pt x="1883664" y="4105656"/>
                  <a:pt x="1700784" y="3931920"/>
                </a:cubicBezTo>
                <a:lnTo>
                  <a:pt x="137160" y="2359152"/>
                </a:lnTo>
              </a:path>
            </a:pathLst>
          </a:custGeom>
          <a:solidFill>
            <a:schemeClr val="accent1">
              <a:lumMod val="30000"/>
              <a:lumOff val="70000"/>
              <a:alpha val="30000"/>
            </a:schemeClr>
          </a:solidFill>
        </p:spPr>
        <p:txBody>
          <a:bodyPr>
            <a:noAutofit/>
          </a:bodyPr>
          <a:p>
            <a:endParaRPr lang="zh-CN" altLang="en-US" sz="1520" dirty="0">
              <a:solidFill>
                <a:schemeClr val="tx1"/>
              </a:solidFill>
              <a:latin typeface="+mn-ea"/>
            </a:endParaRPr>
          </a:p>
        </p:txBody>
      </p:sp>
      <p:sp>
        <p:nvSpPr>
          <p:cNvPr id="64" name="对象12"/>
          <p:cNvSpPr>
            <a:spLocks noChangeAspect="1"/>
          </p:cNvSpPr>
          <p:nvPr>
            <p:custDataLst>
              <p:tags r:id="rId10"/>
            </p:custDataLst>
          </p:nvPr>
        </p:nvSpPr>
        <p:spPr>
          <a:xfrm>
            <a:off x="3592468" y="2944242"/>
            <a:ext cx="2120275" cy="2083173"/>
          </a:xfrm>
          <a:custGeom>
            <a:avLst/>
            <a:gdLst/>
            <a:ahLst/>
            <a:cxnLst/>
            <a:rect l="l" t="t" r="r" b="b"/>
            <a:pathLst>
              <a:path w="2340864" h="2340864">
                <a:moveTo>
                  <a:pt x="987552" y="73152"/>
                </a:moveTo>
                <a:lnTo>
                  <a:pt x="73152" y="987552"/>
                </a:lnTo>
                <a:cubicBezTo>
                  <a:pt x="-27432" y="1088136"/>
                  <a:pt x="-27432" y="1252728"/>
                  <a:pt x="73152" y="1353312"/>
                </a:cubicBezTo>
                <a:lnTo>
                  <a:pt x="987552" y="2267712"/>
                </a:lnTo>
                <a:cubicBezTo>
                  <a:pt x="1088136" y="2368296"/>
                  <a:pt x="1252728" y="2368296"/>
                  <a:pt x="1353312" y="2267712"/>
                </a:cubicBezTo>
                <a:lnTo>
                  <a:pt x="2267712" y="1353312"/>
                </a:lnTo>
                <a:cubicBezTo>
                  <a:pt x="2368296" y="1252728"/>
                  <a:pt x="2368296" y="1088136"/>
                  <a:pt x="2267712" y="987552"/>
                </a:cubicBezTo>
                <a:lnTo>
                  <a:pt x="1353312" y="73152"/>
                </a:lnTo>
                <a:cubicBezTo>
                  <a:pt x="1252728" y="-27432"/>
                  <a:pt x="1088136" y="-27432"/>
                  <a:pt x="987552" y="73152"/>
                </a:cubicBezTo>
              </a:path>
            </a:pathLst>
          </a:custGeom>
          <a:noFill/>
          <a:ln w="53975">
            <a:solidFill>
              <a:schemeClr val="accent1"/>
            </a:solidFill>
          </a:ln>
        </p:spPr>
        <p:txBody>
          <a:bodyPr wrap="square" lIns="303601" tIns="0" rIns="303601" bIns="0" anchor="ctr" anchorCtr="0">
            <a:noAutofit/>
          </a:bodyPr>
          <a:p>
            <a:pPr algn="ctr">
              <a:spcBef>
                <a:spcPct val="0"/>
              </a:spcBef>
              <a:spcAft>
                <a:spcPct val="0"/>
              </a:spcAft>
            </a:pPr>
            <a:r>
              <a:rPr lang="zh-CN" altLang="zh-CN" sz="2275" dirty="0">
                <a:latin typeface="微软雅黑" panose="020B0503020204020204" pitchFamily="34" charset="-122"/>
                <a:ea typeface="微软雅黑" panose="020B0503020204020204" pitchFamily="34" charset="-122"/>
                <a:sym typeface="+mn-ea"/>
              </a:rPr>
              <a:t>预测工具和方法</a:t>
            </a:r>
            <a:endParaRPr lang="zh-CN" altLang="en-US" sz="2275" b="1">
              <a:solidFill>
                <a:schemeClr val="accent1"/>
              </a:solidFill>
              <a:latin typeface="+mn-ea"/>
              <a:cs typeface="+mn-ea"/>
              <a:sym typeface="+mn-ea"/>
            </a:endParaRPr>
          </a:p>
        </p:txBody>
      </p:sp>
    </p:spTree>
    <p:custDataLst>
      <p:tags r:id="rId11"/>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1" name="TextBox 53"/>
          <p:cNvSpPr txBox="1"/>
          <p:nvPr/>
        </p:nvSpPr>
        <p:spPr>
          <a:xfrm>
            <a:off x="684213" y="260350"/>
            <a:ext cx="1605280" cy="521970"/>
          </a:xfrm>
          <a:prstGeom prst="rect">
            <a:avLst/>
          </a:prstGeom>
          <a:noFill/>
          <a:ln w="9525">
            <a:noFill/>
          </a:ln>
        </p:spPr>
        <p:txBody>
          <a:bodyPr wrap="none">
            <a:spAutoFit/>
          </a:bodyPr>
          <a:p>
            <a:pPr marL="0" lvl="1" algn="l" eaLnBrk="1" hangingPunct="1">
              <a:buClrTx/>
              <a:buSzTx/>
              <a:buFontTx/>
            </a:pPr>
            <a:r>
              <a:rPr lang="zh-CN" altLang="zh-CN" sz="2800" dirty="0">
                <a:ea typeface="微软雅黑" panose="020B0503020204020204" pitchFamily="34" charset="-122"/>
                <a:sym typeface="+mn-ea"/>
              </a:rPr>
              <a:t>库存成本</a:t>
            </a:r>
            <a:endParaRPr lang="zh-CN" altLang="zh-CN" sz="2800" dirty="0">
              <a:latin typeface="Verdana" panose="020B0604030504040204" pitchFamily="34" charset="0"/>
              <a:ea typeface="微软雅黑" panose="020B0503020204020204" pitchFamily="34" charset="-122"/>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 name="矩形 1"/>
          <p:cNvSpPr/>
          <p:nvPr>
            <p:custDataLst>
              <p:tags r:id="rId1"/>
            </p:custDataLst>
          </p:nvPr>
        </p:nvSpPr>
        <p:spPr>
          <a:xfrm>
            <a:off x="1058345" y="3921256"/>
            <a:ext cx="1503098" cy="787958"/>
          </a:xfrm>
          <a:prstGeom prst="rect">
            <a:avLst/>
          </a:prstGeom>
          <a:ln>
            <a:noFill/>
            <a:prstDash val="sysDash"/>
          </a:ln>
        </p:spPr>
        <p:txBody>
          <a:bodyPr vert="horz" wrap="square" lIns="0" tIns="0" rIns="0" bIns="0" rtlCol="0">
            <a:noAutofit/>
          </a:bodyPr>
          <a:p>
            <a:pPr>
              <a:lnSpc>
                <a:spcPct val="150000"/>
              </a:lnSpc>
              <a:spcBef>
                <a:spcPct val="0"/>
              </a:spcBef>
              <a:spcAft>
                <a:spcPct val="0"/>
              </a:spcAft>
            </a:pPr>
            <a:r>
              <a:rPr lang="zh-CN" altLang="en-US" sz="1015" kern="0">
                <a:ln>
                  <a:noFill/>
                  <a:prstDash val="sysDot"/>
                </a:ln>
                <a:solidFill>
                  <a:schemeClr val="tx1">
                    <a:lumMod val="85000"/>
                    <a:lumOff val="15000"/>
                  </a:schemeClr>
                </a:solidFill>
                <a:latin typeface="+mn-ea"/>
                <a:cs typeface="+mn-ea"/>
              </a:rPr>
              <a:t>采购费用是企业为购买库存品支付给供应商的费用，它包括了多个方面的支出，通常占据库存成本的主要比例。</a:t>
            </a:r>
            <a:endParaRPr lang="zh-CN" altLang="en-US" sz="1015" kern="0">
              <a:ln>
                <a:noFill/>
                <a:prstDash val="sysDot"/>
              </a:ln>
              <a:solidFill>
                <a:schemeClr val="tx1">
                  <a:lumMod val="85000"/>
                  <a:lumOff val="15000"/>
                </a:schemeClr>
              </a:solidFill>
              <a:latin typeface="+mn-ea"/>
              <a:cs typeface="+mn-ea"/>
            </a:endParaRPr>
          </a:p>
        </p:txBody>
      </p:sp>
      <p:sp>
        <p:nvSpPr>
          <p:cNvPr id="12" name="矩形 11"/>
          <p:cNvSpPr/>
          <p:nvPr>
            <p:custDataLst>
              <p:tags r:id="rId2"/>
            </p:custDataLst>
          </p:nvPr>
        </p:nvSpPr>
        <p:spPr>
          <a:xfrm>
            <a:off x="1058345" y="3447115"/>
            <a:ext cx="1503098" cy="411344"/>
          </a:xfrm>
          <a:prstGeom prst="rect">
            <a:avLst/>
          </a:prstGeom>
          <a:noFill/>
        </p:spPr>
        <p:txBody>
          <a:bodyPr wrap="square" lIns="0" tIns="0" rIns="0" bIns="0" rtlCol="0" anchor="b">
            <a:noAutofit/>
          </a:bodyPr>
          <a:p>
            <a:pPr>
              <a:spcBef>
                <a:spcPct val="0"/>
              </a:spcBef>
              <a:spcAft>
                <a:spcPct val="0"/>
              </a:spcAft>
            </a:pPr>
            <a:r>
              <a:rPr lang="zh-CN" altLang="en-US" sz="1440" b="1" kern="0">
                <a:solidFill>
                  <a:schemeClr val="accent1"/>
                </a:solidFill>
                <a:latin typeface="+mn-ea"/>
                <a:cs typeface="+mn-ea"/>
              </a:rPr>
              <a:t>采购费用</a:t>
            </a:r>
            <a:endParaRPr lang="zh-CN" altLang="en-US" sz="1440" b="1" kern="0">
              <a:solidFill>
                <a:schemeClr val="accent1"/>
              </a:solidFill>
              <a:latin typeface="+mn-ea"/>
              <a:cs typeface="+mn-ea"/>
            </a:endParaRPr>
          </a:p>
        </p:txBody>
      </p:sp>
      <p:sp>
        <p:nvSpPr>
          <p:cNvPr id="15" name="矩形 14"/>
          <p:cNvSpPr/>
          <p:nvPr>
            <p:custDataLst>
              <p:tags r:id="rId3"/>
            </p:custDataLst>
          </p:nvPr>
        </p:nvSpPr>
        <p:spPr>
          <a:xfrm>
            <a:off x="1058345" y="2574396"/>
            <a:ext cx="922184" cy="690056"/>
          </a:xfrm>
          <a:prstGeom prst="rect">
            <a:avLst/>
          </a:prstGeom>
          <a:noFill/>
        </p:spPr>
        <p:txBody>
          <a:bodyPr wrap="none" lIns="0" tIns="0" rIns="0" bIns="0" rtlCol="0" anchor="ctr">
            <a:noAutofit/>
          </a:bodyPr>
          <a:p>
            <a:pPr>
              <a:spcBef>
                <a:spcPct val="0"/>
              </a:spcBef>
              <a:spcAft>
                <a:spcPct val="0"/>
              </a:spcAft>
            </a:pPr>
            <a:r>
              <a:rPr lang="en-US" altLang="zh-CN" sz="6095" b="1" kern="0">
                <a:solidFill>
                  <a:schemeClr val="accent1"/>
                </a:solidFill>
                <a:latin typeface="+mn-ea"/>
                <a:cs typeface="+mn-ea"/>
              </a:rPr>
              <a:t>01</a:t>
            </a:r>
            <a:endParaRPr lang="en-US" altLang="zh-CN" sz="6095" b="1" kern="0">
              <a:solidFill>
                <a:schemeClr val="accent1"/>
              </a:solidFill>
              <a:latin typeface="+mn-ea"/>
              <a:cs typeface="+mn-ea"/>
            </a:endParaRPr>
          </a:p>
        </p:txBody>
      </p:sp>
      <p:sp>
        <p:nvSpPr>
          <p:cNvPr id="16" name="矩形 15"/>
          <p:cNvSpPr/>
          <p:nvPr>
            <p:custDataLst>
              <p:tags r:id="rId4"/>
            </p:custDataLst>
          </p:nvPr>
        </p:nvSpPr>
        <p:spPr>
          <a:xfrm>
            <a:off x="3011468" y="3921256"/>
            <a:ext cx="1503098" cy="787958"/>
          </a:xfrm>
          <a:prstGeom prst="rect">
            <a:avLst/>
          </a:prstGeom>
          <a:ln>
            <a:noFill/>
            <a:prstDash val="sysDash"/>
          </a:ln>
        </p:spPr>
        <p:txBody>
          <a:bodyPr vert="horz" wrap="square" lIns="0" tIns="0" rIns="0" bIns="0" rtlCol="0">
            <a:noAutofit/>
          </a:bodyPr>
          <a:p>
            <a:pPr>
              <a:lnSpc>
                <a:spcPct val="150000"/>
              </a:lnSpc>
              <a:spcBef>
                <a:spcPct val="0"/>
              </a:spcBef>
              <a:spcAft>
                <a:spcPct val="0"/>
              </a:spcAft>
            </a:pPr>
            <a:r>
              <a:rPr lang="zh-CN" altLang="en-US" sz="1015" kern="0">
                <a:ln>
                  <a:noFill/>
                  <a:prstDash val="sysDot"/>
                </a:ln>
                <a:solidFill>
                  <a:schemeClr val="tx1">
                    <a:lumMod val="85000"/>
                    <a:lumOff val="15000"/>
                  </a:schemeClr>
                </a:solidFill>
                <a:latin typeface="+mn-ea"/>
                <a:cs typeface="+mn-ea"/>
              </a:rPr>
              <a:t>库存持有成本是与实际拥有库存品相关的费用，包括了多个方面的开支。</a:t>
            </a:r>
            <a:endParaRPr lang="zh-CN" altLang="en-US" sz="1015" kern="0">
              <a:ln>
                <a:noFill/>
                <a:prstDash val="sysDot"/>
              </a:ln>
              <a:solidFill>
                <a:schemeClr val="tx1">
                  <a:lumMod val="85000"/>
                  <a:lumOff val="15000"/>
                </a:schemeClr>
              </a:solidFill>
              <a:latin typeface="+mn-ea"/>
              <a:cs typeface="+mn-ea"/>
            </a:endParaRPr>
          </a:p>
        </p:txBody>
      </p:sp>
      <p:sp>
        <p:nvSpPr>
          <p:cNvPr id="17" name="矩形 16"/>
          <p:cNvSpPr/>
          <p:nvPr>
            <p:custDataLst>
              <p:tags r:id="rId5"/>
            </p:custDataLst>
          </p:nvPr>
        </p:nvSpPr>
        <p:spPr>
          <a:xfrm>
            <a:off x="3011468" y="3447115"/>
            <a:ext cx="1503098" cy="411344"/>
          </a:xfrm>
          <a:prstGeom prst="rect">
            <a:avLst/>
          </a:prstGeom>
          <a:noFill/>
        </p:spPr>
        <p:txBody>
          <a:bodyPr wrap="square" lIns="0" tIns="0" rIns="0" bIns="0" rtlCol="0" anchor="b">
            <a:noAutofit/>
          </a:bodyPr>
          <a:p>
            <a:pPr>
              <a:spcBef>
                <a:spcPct val="0"/>
              </a:spcBef>
              <a:spcAft>
                <a:spcPct val="0"/>
              </a:spcAft>
            </a:pPr>
            <a:r>
              <a:rPr lang="zh-CN" altLang="en-US" sz="1440" b="1" kern="0">
                <a:solidFill>
                  <a:schemeClr val="accent2"/>
                </a:solidFill>
                <a:latin typeface="+mn-ea"/>
                <a:cs typeface="+mn-ea"/>
              </a:rPr>
              <a:t>库存持有成本</a:t>
            </a:r>
            <a:endParaRPr lang="zh-CN" altLang="en-US" sz="1440" b="1" kern="0">
              <a:solidFill>
                <a:schemeClr val="accent2"/>
              </a:solidFill>
              <a:latin typeface="+mn-ea"/>
              <a:cs typeface="+mn-ea"/>
            </a:endParaRPr>
          </a:p>
        </p:txBody>
      </p:sp>
      <p:sp>
        <p:nvSpPr>
          <p:cNvPr id="18" name="矩形 17"/>
          <p:cNvSpPr/>
          <p:nvPr>
            <p:custDataLst>
              <p:tags r:id="rId6"/>
            </p:custDataLst>
          </p:nvPr>
        </p:nvSpPr>
        <p:spPr>
          <a:xfrm>
            <a:off x="3011468" y="2574396"/>
            <a:ext cx="922184" cy="690056"/>
          </a:xfrm>
          <a:prstGeom prst="rect">
            <a:avLst/>
          </a:prstGeom>
          <a:noFill/>
        </p:spPr>
        <p:txBody>
          <a:bodyPr wrap="none" lIns="0" tIns="0" rIns="0" bIns="0" rtlCol="0" anchor="ctr">
            <a:noAutofit/>
          </a:bodyPr>
          <a:p>
            <a:pPr>
              <a:spcBef>
                <a:spcPct val="0"/>
              </a:spcBef>
              <a:spcAft>
                <a:spcPct val="0"/>
              </a:spcAft>
            </a:pPr>
            <a:r>
              <a:rPr lang="en-US" altLang="zh-CN" sz="6095" b="1" kern="0" dirty="0">
                <a:solidFill>
                  <a:schemeClr val="accent2"/>
                </a:solidFill>
                <a:latin typeface="+mn-ea"/>
                <a:cs typeface="+mn-ea"/>
              </a:rPr>
              <a:t>02</a:t>
            </a:r>
            <a:endParaRPr lang="en-US" altLang="zh-CN" sz="6095" b="1" kern="0" dirty="0">
              <a:solidFill>
                <a:schemeClr val="accent2"/>
              </a:solidFill>
              <a:latin typeface="+mn-ea"/>
              <a:cs typeface="+mn-ea"/>
            </a:endParaRPr>
          </a:p>
        </p:txBody>
      </p:sp>
      <p:sp>
        <p:nvSpPr>
          <p:cNvPr id="19" name="矩形 18"/>
          <p:cNvSpPr/>
          <p:nvPr>
            <p:custDataLst>
              <p:tags r:id="rId7"/>
            </p:custDataLst>
          </p:nvPr>
        </p:nvSpPr>
        <p:spPr>
          <a:xfrm>
            <a:off x="4964148" y="3921256"/>
            <a:ext cx="1503098" cy="787958"/>
          </a:xfrm>
          <a:prstGeom prst="rect">
            <a:avLst/>
          </a:prstGeom>
          <a:ln>
            <a:noFill/>
            <a:prstDash val="sysDash"/>
          </a:ln>
        </p:spPr>
        <p:txBody>
          <a:bodyPr vert="horz" wrap="square" lIns="0" tIns="0" rIns="0" bIns="0" rtlCol="0">
            <a:noAutofit/>
          </a:bodyPr>
          <a:p>
            <a:pPr>
              <a:lnSpc>
                <a:spcPct val="150000"/>
              </a:lnSpc>
              <a:spcBef>
                <a:spcPct val="0"/>
              </a:spcBef>
              <a:spcAft>
                <a:spcPct val="0"/>
              </a:spcAft>
            </a:pPr>
            <a:r>
              <a:rPr lang="zh-CN" altLang="en-US" sz="1015" kern="0">
                <a:ln>
                  <a:noFill/>
                  <a:prstDash val="sysDot"/>
                </a:ln>
                <a:solidFill>
                  <a:schemeClr val="tx1">
                    <a:lumMod val="85000"/>
                    <a:lumOff val="15000"/>
                  </a:schemeClr>
                </a:solidFill>
                <a:latin typeface="+mn-ea"/>
                <a:cs typeface="+mn-ea"/>
              </a:rPr>
              <a:t>订货成本涵盖了发出订单和接收订货的相关费用，具体金额因订货情况而异。</a:t>
            </a:r>
            <a:endParaRPr lang="zh-CN" altLang="en-US" sz="1015" kern="0">
              <a:ln>
                <a:noFill/>
                <a:prstDash val="sysDot"/>
              </a:ln>
              <a:solidFill>
                <a:schemeClr val="tx1">
                  <a:lumMod val="85000"/>
                  <a:lumOff val="15000"/>
                </a:schemeClr>
              </a:solidFill>
              <a:latin typeface="+mn-ea"/>
              <a:cs typeface="+mn-ea"/>
            </a:endParaRPr>
          </a:p>
        </p:txBody>
      </p:sp>
      <p:sp>
        <p:nvSpPr>
          <p:cNvPr id="20" name="矩形 19"/>
          <p:cNvSpPr/>
          <p:nvPr>
            <p:custDataLst>
              <p:tags r:id="rId8"/>
            </p:custDataLst>
          </p:nvPr>
        </p:nvSpPr>
        <p:spPr>
          <a:xfrm>
            <a:off x="4964148" y="3447115"/>
            <a:ext cx="1503098" cy="411344"/>
          </a:xfrm>
          <a:prstGeom prst="rect">
            <a:avLst/>
          </a:prstGeom>
          <a:noFill/>
        </p:spPr>
        <p:txBody>
          <a:bodyPr wrap="square" lIns="0" tIns="0" rIns="0" bIns="0" rtlCol="0" anchor="b">
            <a:noAutofit/>
          </a:bodyPr>
          <a:p>
            <a:pPr>
              <a:spcBef>
                <a:spcPct val="0"/>
              </a:spcBef>
              <a:spcAft>
                <a:spcPct val="0"/>
              </a:spcAft>
            </a:pPr>
            <a:r>
              <a:rPr lang="zh-CN" altLang="en-US" sz="1440" b="1" kern="0">
                <a:solidFill>
                  <a:schemeClr val="accent1"/>
                </a:solidFill>
                <a:latin typeface="+mn-ea"/>
                <a:cs typeface="+mn-ea"/>
              </a:rPr>
              <a:t>订货成本</a:t>
            </a:r>
            <a:endParaRPr lang="zh-CN" altLang="en-US" sz="1440" b="1" kern="0">
              <a:solidFill>
                <a:schemeClr val="accent1"/>
              </a:solidFill>
              <a:latin typeface="+mn-ea"/>
              <a:cs typeface="+mn-ea"/>
            </a:endParaRPr>
          </a:p>
        </p:txBody>
      </p:sp>
      <p:sp>
        <p:nvSpPr>
          <p:cNvPr id="21" name="矩形 20"/>
          <p:cNvSpPr/>
          <p:nvPr>
            <p:custDataLst>
              <p:tags r:id="rId9"/>
            </p:custDataLst>
          </p:nvPr>
        </p:nvSpPr>
        <p:spPr>
          <a:xfrm>
            <a:off x="4964148" y="2574396"/>
            <a:ext cx="922184" cy="690056"/>
          </a:xfrm>
          <a:prstGeom prst="rect">
            <a:avLst/>
          </a:prstGeom>
          <a:noFill/>
        </p:spPr>
        <p:txBody>
          <a:bodyPr wrap="none" lIns="0" tIns="0" rIns="0" bIns="0" rtlCol="0" anchor="ctr">
            <a:noAutofit/>
          </a:bodyPr>
          <a:p>
            <a:pPr>
              <a:spcBef>
                <a:spcPct val="0"/>
              </a:spcBef>
              <a:spcAft>
                <a:spcPct val="0"/>
              </a:spcAft>
            </a:pPr>
            <a:r>
              <a:rPr lang="en-US" altLang="zh-CN" sz="6095" b="1" kern="0" dirty="0">
                <a:solidFill>
                  <a:schemeClr val="accent1"/>
                </a:solidFill>
                <a:latin typeface="+mn-ea"/>
                <a:cs typeface="+mn-ea"/>
              </a:rPr>
              <a:t>03</a:t>
            </a:r>
            <a:endParaRPr lang="en-US" altLang="zh-CN" sz="6095" b="1" kern="0" dirty="0">
              <a:solidFill>
                <a:schemeClr val="accent1"/>
              </a:solidFill>
              <a:latin typeface="+mn-ea"/>
              <a:cs typeface="+mn-ea"/>
            </a:endParaRPr>
          </a:p>
        </p:txBody>
      </p:sp>
      <p:sp>
        <p:nvSpPr>
          <p:cNvPr id="22" name="矩形 21"/>
          <p:cNvSpPr/>
          <p:nvPr>
            <p:custDataLst>
              <p:tags r:id="rId10"/>
            </p:custDataLst>
          </p:nvPr>
        </p:nvSpPr>
        <p:spPr>
          <a:xfrm>
            <a:off x="6928759" y="3921256"/>
            <a:ext cx="1503098" cy="787958"/>
          </a:xfrm>
          <a:prstGeom prst="rect">
            <a:avLst/>
          </a:prstGeom>
          <a:ln>
            <a:noFill/>
            <a:prstDash val="sysDash"/>
          </a:ln>
        </p:spPr>
        <p:txBody>
          <a:bodyPr vert="horz" wrap="square" lIns="0" tIns="0" rIns="0" bIns="0" rtlCol="0">
            <a:noAutofit/>
          </a:bodyPr>
          <a:p>
            <a:pPr>
              <a:lnSpc>
                <a:spcPct val="130000"/>
              </a:lnSpc>
              <a:spcBef>
                <a:spcPct val="0"/>
              </a:spcBef>
              <a:spcAft>
                <a:spcPct val="0"/>
              </a:spcAft>
            </a:pPr>
            <a:r>
              <a:rPr lang="zh-CN" altLang="en-US" sz="1015" kern="0">
                <a:ln>
                  <a:noFill/>
                  <a:prstDash val="sysDot"/>
                </a:ln>
                <a:solidFill>
                  <a:schemeClr val="tx1">
                    <a:lumMod val="85000"/>
                    <a:lumOff val="15000"/>
                  </a:schemeClr>
                </a:solidFill>
                <a:latin typeface="+mn-ea"/>
                <a:cs typeface="+mn-ea"/>
              </a:rPr>
              <a:t>当需求大于现有的库存供应量时，就会发生缺货成本。缺货成本包括未实现销售的机会成本、顾客信誉的丧失、延迟装料等相关成本。</a:t>
            </a:r>
            <a:endParaRPr lang="zh-CN" altLang="en-US" sz="1015" kern="0">
              <a:ln>
                <a:noFill/>
                <a:prstDash val="sysDot"/>
              </a:ln>
              <a:solidFill>
                <a:schemeClr val="tx1">
                  <a:lumMod val="85000"/>
                  <a:lumOff val="15000"/>
                </a:schemeClr>
              </a:solidFill>
              <a:latin typeface="+mn-ea"/>
              <a:cs typeface="+mn-ea"/>
            </a:endParaRPr>
          </a:p>
        </p:txBody>
      </p:sp>
      <p:sp>
        <p:nvSpPr>
          <p:cNvPr id="29" name="矩形 28"/>
          <p:cNvSpPr/>
          <p:nvPr>
            <p:custDataLst>
              <p:tags r:id="rId11"/>
            </p:custDataLst>
          </p:nvPr>
        </p:nvSpPr>
        <p:spPr>
          <a:xfrm>
            <a:off x="6928759" y="3447115"/>
            <a:ext cx="1503098" cy="411344"/>
          </a:xfrm>
          <a:prstGeom prst="rect">
            <a:avLst/>
          </a:prstGeom>
          <a:noFill/>
        </p:spPr>
        <p:txBody>
          <a:bodyPr wrap="square" lIns="0" tIns="0" rIns="0" bIns="0" rtlCol="0" anchor="b">
            <a:noAutofit/>
          </a:bodyPr>
          <a:p>
            <a:pPr>
              <a:spcBef>
                <a:spcPct val="0"/>
              </a:spcBef>
              <a:spcAft>
                <a:spcPct val="0"/>
              </a:spcAft>
            </a:pPr>
            <a:r>
              <a:rPr lang="zh-CN" altLang="en-US" sz="1440" b="1" kern="0">
                <a:solidFill>
                  <a:schemeClr val="accent2"/>
                </a:solidFill>
                <a:latin typeface="+mn-ea"/>
                <a:cs typeface="+mn-ea"/>
              </a:rPr>
              <a:t>缺货成本</a:t>
            </a:r>
            <a:endParaRPr lang="zh-CN" altLang="en-US" sz="1440" b="1" kern="0">
              <a:solidFill>
                <a:schemeClr val="accent2"/>
              </a:solidFill>
              <a:latin typeface="+mn-ea"/>
              <a:cs typeface="+mn-ea"/>
            </a:endParaRPr>
          </a:p>
        </p:txBody>
      </p:sp>
      <p:sp>
        <p:nvSpPr>
          <p:cNvPr id="34" name="矩形 33"/>
          <p:cNvSpPr/>
          <p:nvPr>
            <p:custDataLst>
              <p:tags r:id="rId12"/>
            </p:custDataLst>
          </p:nvPr>
        </p:nvSpPr>
        <p:spPr>
          <a:xfrm>
            <a:off x="6928759" y="2574396"/>
            <a:ext cx="922184" cy="690056"/>
          </a:xfrm>
          <a:prstGeom prst="rect">
            <a:avLst/>
          </a:prstGeom>
          <a:noFill/>
        </p:spPr>
        <p:txBody>
          <a:bodyPr wrap="none" lIns="0" tIns="0" rIns="0" bIns="0" rtlCol="0" anchor="ctr">
            <a:noAutofit/>
          </a:bodyPr>
          <a:p>
            <a:pPr>
              <a:spcBef>
                <a:spcPct val="0"/>
              </a:spcBef>
              <a:spcAft>
                <a:spcPct val="0"/>
              </a:spcAft>
            </a:pPr>
            <a:r>
              <a:rPr lang="en-US" altLang="zh-CN" sz="6095" b="1" kern="0">
                <a:solidFill>
                  <a:schemeClr val="accent2"/>
                </a:solidFill>
                <a:latin typeface="+mn-ea"/>
                <a:cs typeface="+mn-ea"/>
              </a:rPr>
              <a:t>04</a:t>
            </a:r>
            <a:endParaRPr lang="en-US" altLang="zh-CN" sz="6095" b="1" kern="0">
              <a:solidFill>
                <a:schemeClr val="accent2"/>
              </a:solidFill>
              <a:latin typeface="+mn-ea"/>
              <a:cs typeface="+mn-ea"/>
            </a:endParaRPr>
          </a:p>
        </p:txBody>
      </p:sp>
      <p:cxnSp>
        <p:nvCxnSpPr>
          <p:cNvPr id="23" name="直接连接符 22"/>
          <p:cNvCxnSpPr/>
          <p:nvPr>
            <p:custDataLst>
              <p:tags r:id="rId13"/>
            </p:custDataLst>
          </p:nvPr>
        </p:nvCxnSpPr>
        <p:spPr>
          <a:xfrm>
            <a:off x="915617" y="2574396"/>
            <a:ext cx="0" cy="3080779"/>
          </a:xfrm>
          <a:prstGeom prst="line">
            <a:avLst/>
          </a:prstGeom>
          <a:ln w="19050">
            <a:solidFill>
              <a:schemeClr val="tx1">
                <a:lumMod val="40000"/>
                <a:lumOff val="60000"/>
                <a:alpha val="30000"/>
              </a:schemeClr>
            </a:solidFill>
          </a:ln>
          <a:effectLst/>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custDataLst>
              <p:tags r:id="rId14"/>
            </p:custDataLst>
          </p:nvPr>
        </p:nvCxnSpPr>
        <p:spPr>
          <a:xfrm>
            <a:off x="2868297" y="2574396"/>
            <a:ext cx="0" cy="3080779"/>
          </a:xfrm>
          <a:prstGeom prst="line">
            <a:avLst/>
          </a:prstGeom>
          <a:ln w="19050">
            <a:solidFill>
              <a:schemeClr val="tx1">
                <a:lumMod val="40000"/>
                <a:lumOff val="60000"/>
                <a:alpha val="30000"/>
              </a:schemeClr>
            </a:solidFill>
          </a:ln>
          <a:effectLst/>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custDataLst>
              <p:tags r:id="rId15"/>
            </p:custDataLst>
          </p:nvPr>
        </p:nvCxnSpPr>
        <p:spPr>
          <a:xfrm>
            <a:off x="4820978" y="2574396"/>
            <a:ext cx="0" cy="3080779"/>
          </a:xfrm>
          <a:prstGeom prst="line">
            <a:avLst/>
          </a:prstGeom>
          <a:ln w="19050">
            <a:solidFill>
              <a:schemeClr val="tx1">
                <a:lumMod val="40000"/>
                <a:lumOff val="60000"/>
                <a:alpha val="30000"/>
              </a:schemeClr>
            </a:solidFill>
          </a:ln>
          <a:effectLst/>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custDataLst>
              <p:tags r:id="rId16"/>
            </p:custDataLst>
          </p:nvPr>
        </p:nvCxnSpPr>
        <p:spPr>
          <a:xfrm>
            <a:off x="6786032" y="2574396"/>
            <a:ext cx="0" cy="3080779"/>
          </a:xfrm>
          <a:prstGeom prst="line">
            <a:avLst/>
          </a:prstGeom>
          <a:ln w="19050">
            <a:solidFill>
              <a:schemeClr val="tx1">
                <a:lumMod val="40000"/>
                <a:lumOff val="60000"/>
                <a:alpha val="30000"/>
              </a:schemeClr>
            </a:solidFill>
          </a:ln>
          <a:effectLst/>
        </p:spPr>
        <p:style>
          <a:lnRef idx="1">
            <a:schemeClr val="accent1"/>
          </a:lnRef>
          <a:fillRef idx="0">
            <a:schemeClr val="accent1"/>
          </a:fillRef>
          <a:effectRef idx="0">
            <a:schemeClr val="accent1"/>
          </a:effectRef>
          <a:fontRef idx="minor">
            <a:schemeClr val="tx1"/>
          </a:fontRef>
        </p:style>
      </p:cxnSp>
      <p:pic>
        <p:nvPicPr>
          <p:cNvPr id="30" name="图片 29"/>
          <p:cNvPicPr>
            <a:picLocks noChangeAspect="1"/>
          </p:cNvPicPr>
          <p:nvPr>
            <p:custDataLst>
              <p:tags r:id="rId17"/>
            </p:custDataLst>
          </p:nvPr>
        </p:nvPicPr>
        <p:blipFill rotWithShape="1">
          <a:blip r:embed="rId18" cstate="print">
            <a:extLst>
              <a:ext uri="{28A0092B-C50C-407E-A947-70E740481C1C}">
                <a14:useLocalDpi xmlns:a14="http://schemas.microsoft.com/office/drawing/2010/main" val="0"/>
              </a:ext>
            </a:extLst>
          </a:blip>
          <a:srcRect l="12895" t="27862" r="13576" b="1549"/>
          <a:stretch>
            <a:fillRect/>
          </a:stretch>
        </p:blipFill>
        <p:spPr>
          <a:xfrm>
            <a:off x="1146610" y="5157508"/>
            <a:ext cx="1503098" cy="901858"/>
          </a:xfrm>
          <a:prstGeom prst="rect">
            <a:avLst/>
          </a:prstGeom>
          <a:solidFill>
            <a:schemeClr val="accent1">
              <a:alpha val="55000"/>
            </a:schemeClr>
          </a:solidFill>
          <a:ln>
            <a:solidFill>
              <a:schemeClr val="tx1">
                <a:lumMod val="40000"/>
                <a:lumOff val="60000"/>
                <a:alpha val="20000"/>
              </a:schemeClr>
            </a:solidFill>
          </a:ln>
        </p:spPr>
      </p:pic>
      <p:pic>
        <p:nvPicPr>
          <p:cNvPr id="31" name="图片 30"/>
          <p:cNvPicPr>
            <a:picLocks noChangeAspect="1"/>
          </p:cNvPicPr>
          <p:nvPr>
            <p:custDataLst>
              <p:tags r:id="rId19"/>
            </p:custDataLst>
          </p:nvPr>
        </p:nvPicPr>
        <p:blipFill rotWithShape="1">
          <a:blip r:embed="rId20" cstate="print">
            <a:extLst>
              <a:ext uri="{28A0092B-C50C-407E-A947-70E740481C1C}">
                <a14:useLocalDpi xmlns:a14="http://schemas.microsoft.com/office/drawing/2010/main" val="0"/>
              </a:ext>
            </a:extLst>
          </a:blip>
          <a:srcRect l="28002" t="4623" r="5822" b="24789"/>
          <a:stretch>
            <a:fillRect/>
          </a:stretch>
        </p:blipFill>
        <p:spPr>
          <a:xfrm>
            <a:off x="3087033" y="5157508"/>
            <a:ext cx="1503098" cy="901858"/>
          </a:xfrm>
          <a:prstGeom prst="rect">
            <a:avLst/>
          </a:prstGeom>
          <a:solidFill>
            <a:schemeClr val="accent2">
              <a:alpha val="55000"/>
            </a:schemeClr>
          </a:solidFill>
          <a:ln>
            <a:solidFill>
              <a:schemeClr val="tx1">
                <a:lumMod val="40000"/>
                <a:lumOff val="60000"/>
                <a:alpha val="20000"/>
              </a:schemeClr>
            </a:solidFill>
          </a:ln>
        </p:spPr>
      </p:pic>
      <p:pic>
        <p:nvPicPr>
          <p:cNvPr id="32" name="图片 31"/>
          <p:cNvPicPr>
            <a:picLocks noChangeAspect="1"/>
          </p:cNvPicPr>
          <p:nvPr>
            <p:custDataLst>
              <p:tags r:id="rId21"/>
            </p:custDataLst>
          </p:nvPr>
        </p:nvPicPr>
        <p:blipFill rotWithShape="1">
          <a:blip r:embed="rId22">
            <a:extLst>
              <a:ext uri="{28A0092B-C50C-407E-A947-70E740481C1C}">
                <a14:useLocalDpi xmlns:a14="http://schemas.microsoft.com/office/drawing/2010/main" val="0"/>
              </a:ext>
            </a:extLst>
          </a:blip>
          <a:srcRect l="1019" t="9754" r="11260" b="11396"/>
          <a:stretch>
            <a:fillRect/>
          </a:stretch>
        </p:blipFill>
        <p:spPr>
          <a:xfrm>
            <a:off x="5051778" y="5157508"/>
            <a:ext cx="1503098" cy="901858"/>
          </a:xfrm>
          <a:prstGeom prst="rect">
            <a:avLst/>
          </a:prstGeom>
          <a:solidFill>
            <a:schemeClr val="accent1">
              <a:alpha val="55000"/>
            </a:schemeClr>
          </a:solidFill>
          <a:ln>
            <a:solidFill>
              <a:schemeClr val="tx1">
                <a:lumMod val="40000"/>
                <a:lumOff val="60000"/>
                <a:alpha val="20000"/>
              </a:schemeClr>
            </a:solidFill>
          </a:ln>
        </p:spPr>
      </p:pic>
      <p:pic>
        <p:nvPicPr>
          <p:cNvPr id="33" name="图片 32"/>
          <p:cNvPicPr>
            <a:picLocks noChangeAspect="1"/>
          </p:cNvPicPr>
          <p:nvPr>
            <p:custDataLst>
              <p:tags r:id="rId23"/>
            </p:custDataLst>
          </p:nvPr>
        </p:nvPicPr>
        <p:blipFill rotWithShape="1">
          <a:blip r:embed="rId24" cstate="print">
            <a:extLst>
              <a:ext uri="{28A0092B-C50C-407E-A947-70E740481C1C}">
                <a14:useLocalDpi xmlns:a14="http://schemas.microsoft.com/office/drawing/2010/main" val="0"/>
              </a:ext>
            </a:extLst>
          </a:blip>
          <a:srcRect l="32860" t="8394" r="2076" b="27389"/>
          <a:stretch>
            <a:fillRect/>
          </a:stretch>
        </p:blipFill>
        <p:spPr>
          <a:xfrm>
            <a:off x="7017024" y="5157508"/>
            <a:ext cx="1503098" cy="901858"/>
          </a:xfrm>
          <a:prstGeom prst="rect">
            <a:avLst/>
          </a:prstGeom>
          <a:solidFill>
            <a:schemeClr val="accent2">
              <a:alpha val="55000"/>
            </a:schemeClr>
          </a:solidFill>
          <a:ln>
            <a:solidFill>
              <a:schemeClr val="tx1">
                <a:lumMod val="40000"/>
                <a:lumOff val="60000"/>
                <a:alpha val="20000"/>
              </a:schemeClr>
            </a:solidFill>
          </a:ln>
        </p:spPr>
      </p:pic>
    </p:spTree>
    <p:custDataLst>
      <p:tags r:id="rId25"/>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87" name="Rectangle 3"/>
          <p:cNvSpPr txBox="1"/>
          <p:nvPr/>
        </p:nvSpPr>
        <p:spPr>
          <a:xfrm>
            <a:off x="827088" y="1340168"/>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 ABC</a:t>
            </a:r>
            <a:r>
              <a:rPr lang="zh-CN" altLang="en-US" sz="2400" dirty="0">
                <a:latin typeface="微软雅黑" panose="020B0503020204020204" pitchFamily="34" charset="-122"/>
                <a:ea typeface="微软雅黑" panose="020B0503020204020204" pitchFamily="34" charset="-122"/>
              </a:rPr>
              <a:t>分类</a:t>
            </a:r>
            <a:r>
              <a:rPr lang="zh-CN" altLang="en-US" sz="2400" dirty="0">
                <a:latin typeface="微软雅黑" panose="020B0503020204020204" pitchFamily="34" charset="-122"/>
                <a:ea typeface="微软雅黑" panose="020B0503020204020204" pitchFamily="34" charset="-122"/>
              </a:rPr>
              <a:t>法</a:t>
            </a:r>
            <a:endParaRPr lang="zh-CN" altLang="en-US" sz="2400" dirty="0">
              <a:latin typeface="微软雅黑" panose="020B0503020204020204" pitchFamily="34" charset="-122"/>
              <a:ea typeface="微软雅黑" panose="020B0503020204020204" pitchFamily="34" charset="-122"/>
            </a:endParaRPr>
          </a:p>
        </p:txBody>
      </p:sp>
      <p:sp>
        <p:nvSpPr>
          <p:cNvPr id="7171" name="TextBox 53"/>
          <p:cNvSpPr txBox="1"/>
          <p:nvPr/>
        </p:nvSpPr>
        <p:spPr>
          <a:xfrm>
            <a:off x="684213" y="260350"/>
            <a:ext cx="1605280" cy="521970"/>
          </a:xfrm>
          <a:prstGeom prst="rect">
            <a:avLst/>
          </a:prstGeom>
          <a:noFill/>
          <a:ln w="9525">
            <a:noFill/>
          </a:ln>
        </p:spPr>
        <p:txBody>
          <a:bodyPr wrap="none">
            <a:spAutoFit/>
          </a:bodyPr>
          <a:p>
            <a:pPr marL="0" lvl="1" algn="l" eaLnBrk="1" hangingPunct="1">
              <a:buClrTx/>
              <a:buSzTx/>
              <a:buFontTx/>
            </a:pPr>
            <a:r>
              <a:rPr lang="zh-CN" altLang="zh-CN" sz="2800" dirty="0">
                <a:ea typeface="微软雅黑" panose="020B0503020204020204" pitchFamily="34" charset="-122"/>
                <a:sym typeface="+mn-ea"/>
              </a:rPr>
              <a:t>分类</a:t>
            </a:r>
            <a:r>
              <a:rPr lang="zh-CN" altLang="zh-CN" sz="2800" dirty="0">
                <a:ea typeface="微软雅黑" panose="020B0503020204020204" pitchFamily="34" charset="-122"/>
                <a:sym typeface="+mn-ea"/>
              </a:rPr>
              <a:t>系统</a:t>
            </a:r>
            <a:endParaRPr lang="zh-CN" altLang="zh-CN" sz="2800" dirty="0">
              <a:ea typeface="微软雅黑" panose="020B0503020204020204" pitchFamily="34" charset="-122"/>
              <a:sym typeface="+mn-ea"/>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 name="文本框 1"/>
          <p:cNvSpPr txBox="1"/>
          <p:nvPr/>
        </p:nvSpPr>
        <p:spPr>
          <a:xfrm>
            <a:off x="1403985" y="2132965"/>
            <a:ext cx="6650355" cy="2453640"/>
          </a:xfrm>
          <a:prstGeom prst="rect">
            <a:avLst/>
          </a:prstGeom>
        </p:spPr>
        <p:txBody>
          <a:bodyPr wrap="square">
            <a:spAutoFit/>
          </a:bodyPr>
          <a:p>
            <a:pPr marL="0" indent="0" algn="just" defTabSz="266700">
              <a:lnSpc>
                <a:spcPct val="160000"/>
              </a:lnSpc>
              <a:spcAft>
                <a:spcPct val="0"/>
              </a:spcAft>
            </a:pPr>
            <a:r>
              <a:rPr lang="en-US" altLang="zh-CN" sz="2400">
                <a:latin typeface="宋体" panose="02010600030101010101" pitchFamily="2" charset="-122"/>
                <a:ea typeface="宋体" panose="02010600030101010101" pitchFamily="2" charset="-122"/>
              </a:rPr>
              <a:t>ABC</a:t>
            </a:r>
            <a:r>
              <a:rPr lang="zh-CN" altLang="en-US" sz="2400">
                <a:latin typeface="宋体" panose="02010600030101010101" pitchFamily="2" charset="-122"/>
                <a:ea typeface="宋体" panose="02010600030101010101" pitchFamily="2" charset="-122"/>
              </a:rPr>
              <a:t>分类法根据库存物品的种类和资金占用情况将其分为特别重要的库存（</a:t>
            </a:r>
            <a:r>
              <a:rPr lang="en-US" altLang="zh-CN" sz="2400">
                <a:latin typeface="宋体" panose="02010600030101010101" pitchFamily="2" charset="-122"/>
                <a:ea typeface="宋体" panose="02010600030101010101" pitchFamily="2" charset="-122"/>
              </a:rPr>
              <a:t>A</a:t>
            </a:r>
            <a:r>
              <a:rPr lang="zh-CN" altLang="en-US" sz="2400">
                <a:latin typeface="宋体" panose="02010600030101010101" pitchFamily="2" charset="-122"/>
                <a:ea typeface="宋体" panose="02010600030101010101" pitchFamily="2" charset="-122"/>
              </a:rPr>
              <a:t>类）、一般重要的库存（</a:t>
            </a:r>
            <a:r>
              <a:rPr lang="en-US" altLang="zh-CN" sz="2400">
                <a:latin typeface="宋体" panose="02010600030101010101" pitchFamily="2" charset="-122"/>
                <a:ea typeface="宋体" panose="02010600030101010101" pitchFamily="2" charset="-122"/>
              </a:rPr>
              <a:t>B</a:t>
            </a:r>
            <a:r>
              <a:rPr lang="zh-CN" altLang="en-US" sz="2400">
                <a:latin typeface="宋体" panose="02010600030101010101" pitchFamily="2" charset="-122"/>
                <a:ea typeface="宋体" panose="02010600030101010101" pitchFamily="2" charset="-122"/>
              </a:rPr>
              <a:t>类）和不重要的库存（</a:t>
            </a:r>
            <a:r>
              <a:rPr lang="en-US" altLang="zh-CN" sz="2400">
                <a:latin typeface="宋体" panose="02010600030101010101" pitchFamily="2" charset="-122"/>
                <a:ea typeface="宋体" panose="02010600030101010101" pitchFamily="2" charset="-122"/>
              </a:rPr>
              <a:t>C</a:t>
            </a:r>
            <a:r>
              <a:rPr lang="zh-CN" altLang="en-US" sz="2400">
                <a:latin typeface="宋体" panose="02010600030101010101" pitchFamily="2" charset="-122"/>
                <a:ea typeface="宋体" panose="02010600030101010101" pitchFamily="2" charset="-122"/>
              </a:rPr>
              <a:t>类）三个等级，然后采取不同的管理和控制策略。</a:t>
            </a:r>
            <a:endParaRPr lang="zh-CN" altLang="en-US" sz="2400">
              <a:latin typeface="宋体" panose="02010600030101010101" pitchFamily="2" charset="-122"/>
              <a:ea typeface="宋体" panose="02010600030101010101" pitchFamily="2" charset="-122"/>
            </a:endParaRPr>
          </a:p>
        </p:txBody>
      </p:sp>
    </p:spTree>
    <p:custDataLst>
      <p:tags r:id="rId1"/>
    </p:custDataLst>
  </p:cSld>
  <p:clrMapOvr>
    <a:masterClrMapping/>
  </p:clrMapOvr>
  <p:timing>
    <p:tnLst>
      <p:par>
        <p:cTn id="1" dur="indefinite" restart="never" nodeType="tmRoot"/>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xml><?xml version="1.0" encoding="utf-8"?>
<p:tagLst xmlns:p="http://schemas.openxmlformats.org/presentationml/2006/main">
  <p:tag name="RESOURCE_RECORD_KEY" val="{&quot;70&quot;:[3324564]}"/>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2"/>
  <p:tag name="KSO_WM_UNIT_ID" val="diagram20234386_1*l_h_i*1_3_2"/>
  <p:tag name="KSO_WM_TEMPLATE_CATEGORY" val="diagram"/>
  <p:tag name="KSO_WM_TEMPLATE_INDEX" val="2023438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DIAGRAM_MAX_ITEMCNT" val="4"/>
  <p:tag name="KSO_WM_DIAGRAM_MIN_ITEMCNT" val="4"/>
  <p:tag name="KSO_WM_DIAGRAM_VIRTUALLY_FRAME" val="{&quot;height&quot;:357.20001220703125,&quot;left&quot;:-70.4576500023069,&quot;top&quot;:144.99235610120877,&quot;width&quot;:850.4000244140625}"/>
  <p:tag name="KSO_WM_DIAGRAM_COLOR_MATCH_VALUE" val="{&quot;shape&quot;:{&quot;fill&quot;:{&quot;gradient&quot;:[{&quot;brightness&quot;:-0.10000000149011612,&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3"/>
  <p:tag name="KSO_WM_UNIT_ID" val="diagram20234386_1*l_h_i*1_3_3"/>
  <p:tag name="KSO_WM_TEMPLATE_CATEGORY" val="diagram"/>
  <p:tag name="KSO_WM_TEMPLATE_INDEX" val="2023438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DIAGRAM_MAX_ITEMCNT" val="4"/>
  <p:tag name="KSO_WM_DIAGRAM_MIN_ITEMCNT" val="4"/>
  <p:tag name="KSO_WM_DIAGRAM_VIRTUALLY_FRAME" val="{&quot;height&quot;:357.20001220703125,&quot;left&quot;:-70.4576500023069,&quot;top&quot;:144.99235610120877,&quot;width&quot;:850.4000244140625}"/>
  <p:tag name="KSO_WM_DIAGRAM_COLOR_MATCH_VALUE" val="{&quot;shape&quot;:{&quot;fill&quot;:{&quot;gradient&quot;:[{&quot;brightness&quot;:0.10000000149011612,&quot;colorType&quot;:1,&quot;foreColorIndex&quot;:5,&quot;pos&quot;:0,&quot;transparency&quot;:0},{&quot;brightness&quot;:0.10000000149011612,&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4"/>
  <p:tag name="KSO_WM_UNIT_ID" val="diagram20234386_1*l_h_i*1_3_4"/>
  <p:tag name="KSO_WM_TEMPLATE_CATEGORY" val="diagram"/>
  <p:tag name="KSO_WM_TEMPLATE_INDEX" val="2023438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DIAGRAM_MAX_ITEMCNT" val="4"/>
  <p:tag name="KSO_WM_DIAGRAM_MIN_ITEMCNT" val="4"/>
  <p:tag name="KSO_WM_DIAGRAM_VIRTUALLY_FRAME" val="{&quot;height&quot;:357.20001220703125,&quot;left&quot;:-70.4576500023069,&quot;top&quot;:144.99235610120877,&quot;width&quot;:850.400024414062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5,6,5,6,5,6]}"/>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4"/>
  <p:tag name="KSO_WM_UNIT_ID" val="diagram20234386_1*l_h_i*1_1_4"/>
  <p:tag name="KSO_WM_TEMPLATE_CATEGORY" val="diagram"/>
  <p:tag name="KSO_WM_TEMPLATE_INDEX" val="2023438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DIAGRAM_MAX_ITEMCNT" val="4"/>
  <p:tag name="KSO_WM_DIAGRAM_MIN_ITEMCNT" val="4"/>
  <p:tag name="KSO_WM_DIAGRAM_VIRTUALLY_FRAME" val="{&quot;height&quot;:357.20001220703125,&quot;left&quot;:-70.4576500023069,&quot;top&quot;:144.99235610120877,&quot;width&quot;:850.400024414062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5,6,5,6,5,6]}"/>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4_4"/>
  <p:tag name="KSO_WM_UNIT_ID" val="diagram20234386_1*l_h_i*1_4_4"/>
  <p:tag name="KSO_WM_TEMPLATE_CATEGORY" val="diagram"/>
  <p:tag name="KSO_WM_TEMPLATE_INDEX" val="2023438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DIAGRAM_MAX_ITEMCNT" val="4"/>
  <p:tag name="KSO_WM_DIAGRAM_MIN_ITEMCNT" val="4"/>
  <p:tag name="KSO_WM_DIAGRAM_VIRTUALLY_FRAME" val="{&quot;height&quot;:357.20001220703125,&quot;left&quot;:-70.4576500023069,&quot;top&quot;:144.99235610120877,&quot;width&quot;:850.400024414062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5,6,5,6,5,6]}"/>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4"/>
  <p:tag name="KSO_WM_UNIT_ID" val="diagram20234386_1*l_h_i*1_2_4"/>
  <p:tag name="KSO_WM_TEMPLATE_CATEGORY" val="diagram"/>
  <p:tag name="KSO_WM_TEMPLATE_INDEX" val="2023438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DIAGRAM_MAX_ITEMCNT" val="4"/>
  <p:tag name="KSO_WM_DIAGRAM_MIN_ITEMCNT" val="4"/>
  <p:tag name="KSO_WM_DIAGRAM_VIRTUALLY_FRAME" val="{&quot;height&quot;:357.20001220703125,&quot;left&quot;:-70.4576500023069,&quot;top&quot;:144.99235610120877,&quot;width&quot;:850.400024414062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5,6,5,6,5,6]}"/>
</p:tagLst>
</file>

<file path=ppt/tags/tag106.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1_1"/>
  <p:tag name="KSO_WM_UNIT_ID" val="diagram20234386_1*l_h_f*1_1_1"/>
  <p:tag name="KSO_WM_TEMPLATE_CATEGORY" val="diagram"/>
  <p:tag name="KSO_WM_TEMPLATE_INDEX" val="2023438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UNIT_VALUE" val="51"/>
  <p:tag name="KSO_WM_DIAGRAM_MAX_ITEMCNT" val="4"/>
  <p:tag name="KSO_WM_DIAGRAM_MIN_ITEMCNT" val="4"/>
  <p:tag name="KSO_WM_DIAGRAM_VIRTUALLY_FRAME" val="{&quot;height&quot;:357.20001220703125,&quot;left&quot;:-70.4576500023069,&quot;top&quot;:144.99235610120877,&quot;width&quot;:850.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输入您的项正文，文字是您思想的提炼，请尽量言简意赅的阐述观点单击输入项正文，文字是您思想的提炼"/>
  <p:tag name="KSO_WM_DIAGRAM_USE_COLOR_VALUE" val="{&quot;color_scheme&quot;:1,&quot;color_type&quot;:1,&quot;theme_color_indexes&quot;:[5,6,5,6,5,6]}"/>
</p:tagLst>
</file>

<file path=ppt/tags/tag107.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3_1"/>
  <p:tag name="KSO_WM_UNIT_ID" val="diagram20234386_1*l_h_f*1_3_1"/>
  <p:tag name="KSO_WM_TEMPLATE_CATEGORY" val="diagram"/>
  <p:tag name="KSO_WM_TEMPLATE_INDEX" val="2023438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UNIT_VALUE" val="51"/>
  <p:tag name="KSO_WM_DIAGRAM_MAX_ITEMCNT" val="4"/>
  <p:tag name="KSO_WM_DIAGRAM_MIN_ITEMCNT" val="4"/>
  <p:tag name="KSO_WM_DIAGRAM_VIRTUALLY_FRAME" val="{&quot;height&quot;:357.20001220703125,&quot;left&quot;:-70.4576500023069,&quot;top&quot;:144.99235610120877,&quot;width&quot;:850.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输入您的项正文，文字是您思想的提炼，请尽量言简意赅的阐述观点单击输入项正文，文字是您思想的提炼"/>
  <p:tag name="KSO_WM_DIAGRAM_USE_COLOR_VALUE" val="{&quot;color_scheme&quot;:1,&quot;color_type&quot;:1,&quot;theme_color_indexes&quot;:[5,6,5,6,5,6]}"/>
</p:tagLst>
</file>

<file path=ppt/tags/tag108.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2_1"/>
  <p:tag name="KSO_WM_UNIT_ID" val="diagram20234386_1*l_h_f*1_2_1"/>
  <p:tag name="KSO_WM_TEMPLATE_CATEGORY" val="diagram"/>
  <p:tag name="KSO_WM_TEMPLATE_INDEX" val="20234386"/>
  <p:tag name="KSO_WM_UNIT_LAYERLEVEL" val="1_1_1"/>
  <p:tag name="KSO_WM_TAG_VERSION" val="3.0"/>
  <p:tag name="KSO_WM_BEAUTIFY_FLAG" val="#wm#"/>
  <p:tag name="KSO_WM_DIAGRAM_VERSION" val="3"/>
  <p:tag name="KSO_WM_DIAGRAM_COLOR_TRICK" val="1"/>
  <p:tag name="KSO_WM_DIAGRAM_COLOR_TEXT_CAN_REMOVE" val="n"/>
  <p:tag name="KSO_WM_UNIT_VALUE" val="51"/>
  <p:tag name="KSO_WM_DIAGRAM_GROUP_CODE" val="l1-1"/>
  <p:tag name="KSO_WM_DIAGRAM_MAX_ITEMCNT" val="4"/>
  <p:tag name="KSO_WM_DIAGRAM_MIN_ITEMCNT" val="4"/>
  <p:tag name="KSO_WM_DIAGRAM_VIRTUALLY_FRAME" val="{&quot;height&quot;:357.20001220703125,&quot;left&quot;:-70.4576500023069,&quot;top&quot;:144.99235610120877,&quot;width&quot;:850.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输入您的项正文，文字是您思想的提炼，请尽量言简意赅的阐述观点单击输入项正文，文字是您思想的提炼"/>
  <p:tag name="KSO_WM_DIAGRAM_USE_COLOR_VALUE" val="{&quot;color_scheme&quot;:1,&quot;color_type&quot;:1,&quot;theme_color_indexes&quot;:[5,6,5,6,5,6]}"/>
</p:tagLst>
</file>

<file path=ppt/tags/tag109.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4_1"/>
  <p:tag name="KSO_WM_UNIT_ID" val="diagram20234386_1*l_h_f*1_4_1"/>
  <p:tag name="KSO_WM_TEMPLATE_CATEGORY" val="diagram"/>
  <p:tag name="KSO_WM_TEMPLATE_INDEX" val="2023438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UNIT_VALUE" val="51"/>
  <p:tag name="KSO_WM_DIAGRAM_MAX_ITEMCNT" val="4"/>
  <p:tag name="KSO_WM_DIAGRAM_MIN_ITEMCNT" val="4"/>
  <p:tag name="KSO_WM_DIAGRAM_VIRTUALLY_FRAME" val="{&quot;height&quot;:357.20001220703125,&quot;left&quot;:-70.4576500023069,&quot;top&quot;:144.99235610120877,&quot;width&quot;:850.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输入您的项正文，文字是您思想的提炼，请尽量言简意赅的阐述观点单击输入项正文，文字是您思想的提炼"/>
  <p:tag name="KSO_WM_DIAGRAM_USE_COLOR_VALUE" val="{&quot;color_scheme&quot;:1,&quot;color_type&quot;:1,&quot;theme_color_indexes&quot;:[5,6,5,6,5,6]}"/>
</p:tagLst>
</file>

<file path=ppt/tags/tag11.xml><?xml version="1.0" encoding="utf-8"?>
<p:tagLst xmlns:p="http://schemas.openxmlformats.org/presentationml/2006/main">
  <p:tag name="KSO_WM_UNIT_COMPATIBLE" val="0"/>
  <p:tag name="KSO_WM_UNIT_DIAGRAM_ISREFERUNIT" val="0"/>
  <p:tag name="KSO_WM_TEMPLATE_INDEX" val="20231438"/>
  <p:tag name="KSO_WM_TAG_VERSION" val="3.0"/>
  <p:tag name="KSO_WM_DIAGRAM_MAX_ITEMCNT" val="6"/>
  <p:tag name="KSO_WM_DIAGRAM_VIRTUALLY_FRAME" val="{&quot;height&quot;:232.62835083007832,&quot;left&quot;:61.69229567159823,&quot;top&quot;:179.4819663172444,&quot;width&quot;:696.4499755859375}"/>
  <p:tag name="KSO_WM_DIAGRAM_VERSION" val="3"/>
  <p:tag name="KSO_WM_DIAGRAM_COLOR_TEXT_CAN_REMOVE" val="n"/>
  <p:tag name="KSO_WM_UNIT_SUBTYPE" val="a"/>
  <p:tag name="KSO_WM_UNIT_NOCLEAR" val="0"/>
  <p:tag name="KSO_WM_UNIT_VALUE" val="60"/>
  <p:tag name="KSO_WM_UNIT_HIGHLIGHT" val="0"/>
  <p:tag name="KSO_WM_UNIT_DIAGRAM_ISNUMVISUAL" val="0"/>
  <p:tag name="KSO_WM_UNIT_TYPE" val="l_h_f"/>
  <p:tag name="KSO_WM_UNIT_INDEX" val="1_1_1"/>
  <p:tag name="KSO_WM_UNIT_ID" val="diagram20231438_1*l_h_f*1_1_1"/>
  <p:tag name="KSO_WM_TEMPLATE_CATEGORY" val="diagram"/>
  <p:tag name="KSO_WM_UNIT_LAYERLEVEL" val="1_1_1"/>
  <p:tag name="KSO_WM_BEAUTIFY_FLAG" val="#wm#"/>
  <p:tag name="KSO_WM_DIAGRAM_GROUP_CODE" val="l1-1"/>
  <p:tag name="KSO_WM_DIAGRAM_MIN_ITEMCNT" val="2"/>
  <p:tag name="KSO_WM_DIAGRAM_COLOR_TRICK" val="2"/>
  <p:tag name="KSO_WM_DIAGRAM_COLOR_MATCH_VALUE" val="{&quot;shape&quot;:{&quot;fill&quot;:{&quot;gradient&quot;:[{&quot;brightness&quot;:0.800000011920929,&quot;colorType&quot;:1,&quot;foreColorIndex&quot;:5,&quot;pos&quot;:0,&quot;transparency&quot;:0.800000011920929},{&quot;brightness&quot;:0,&quot;colorType&quot;:1,&quot;foreColorIndex&quot;:14,&quot;pos&quot;:1,&quot;transparency&quot;:1}],&quot;type&quot;:3},&quot;glow&quot;:{&quot;colorType&quot;:0},&quot;line&quot;:{&quot;solidLine&quot;:{&quot;brightness&quot;:0.800000011920929,&quot;colorType&quot;:1,&quot;foreColorIndex&quot;:5,&quot;transparency&quot;:0},&quot;type&quot;:1},&quot;shadow&quot;:{&quot;brightness&quot;:0,&quot;colorType&quot;:1,&quot;foreColorIndex&quot;:5,&quot;transparency&quot;:0.9200000166893005},&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_BRIGHTNESS" val="0"/>
  <p:tag name="KSO_WM_UNIT_LINE_FILL_TYPE" val="2"/>
  <p:tag name="KSO_WM_UNIT_PRESET_TEXT" val="单击此处输入你的项正文，文字是您思想的提炼，请尽量言简意赅的阐述观点。单击此处输入你的项正文，文字是您思想的提炼，请尽量言简意赅的阐述观点。单击此处输入你的项正文，文字是您思想的提炼，请尽量言简意赅的阐述观点。"/>
  <p:tag name="KSO_WM_UNIT_FILL_TYPE" val="3"/>
  <p:tag name="KSO_WM_UNIT_LINE_FORE_SCHEMECOLOR_INDEX" val="5"/>
  <p:tag name="KSO_WM_UNIT_TEXT_FILL_FORE_SCHEMECOLOR_INDEX" val="1"/>
  <p:tag name="KSO_WM_UNIT_TEXT_FILL_TYPE" val="1"/>
  <p:tag name="KSO_WM_DIAGRAM_USE_COLOR_VALUE" val="{&quot;color_scheme&quot;:1,&quot;color_type&quot;:1,&quot;theme_color_indexes&quot;:[5,6,5,6,5,6]}"/>
</p:tagLst>
</file>

<file path=ppt/tags/tag110.xml><?xml version="1.0" encoding="utf-8"?>
<p:tagLst xmlns:p="http://schemas.openxmlformats.org/presentationml/2006/main">
  <p:tag name="KSO_WM_DIAGRAM_VERSION" val="3"/>
  <p:tag name="KSO_WM_DIAGRAM_COLOR_TRICK" val="1"/>
  <p:tag name="KSO_WM_DIAGRAM_COLOR_TEXT_CAN_REMOVE" val="n"/>
  <p:tag name="KSO_WM_UNIT_VALUE" val="123*124"/>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34386_1*l_h_x*1_1_1"/>
  <p:tag name="KSO_WM_TEMPLATE_CATEGORY" val="diagram"/>
  <p:tag name="KSO_WM_TEMPLATE_INDEX" val="20234386"/>
  <p:tag name="KSO_WM_UNIT_LAYERLEVEL" val="1_1_1"/>
  <p:tag name="KSO_WM_TAG_VERSION" val="3.0"/>
  <p:tag name="KSO_WM_BEAUTIFY_FLAG" val="#wm#"/>
  <p:tag name="KSO_WM_DIAGRAM_MAX_ITEMCNT" val="4"/>
  <p:tag name="KSO_WM_DIAGRAM_MIN_ITEMCNT" val="4"/>
  <p:tag name="KSO_WM_DIAGRAM_VIRTUALLY_FRAME" val="{&quot;height&quot;:357.20001220703125,&quot;left&quot;:-70.4576500023069,&quot;top&quot;:144.99235610120877,&quot;width&quot;:850.40002441406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11.xml><?xml version="1.0" encoding="utf-8"?>
<p:tagLst xmlns:p="http://schemas.openxmlformats.org/presentationml/2006/main">
  <p:tag name="KSO_WM_DIAGRAM_VERSION" val="3"/>
  <p:tag name="KSO_WM_DIAGRAM_COLOR_TRICK" val="1"/>
  <p:tag name="KSO_WM_DIAGRAM_COLOR_TEXT_CAN_REMOVE" val="n"/>
  <p:tag name="KSO_WM_UNIT_VALUE" val="124*124"/>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34386_1*l_h_x*1_2_1"/>
  <p:tag name="KSO_WM_TEMPLATE_CATEGORY" val="diagram"/>
  <p:tag name="KSO_WM_TEMPLATE_INDEX" val="20234386"/>
  <p:tag name="KSO_WM_UNIT_LAYERLEVEL" val="1_1_1"/>
  <p:tag name="KSO_WM_TAG_VERSION" val="3.0"/>
  <p:tag name="KSO_WM_BEAUTIFY_FLAG" val="#wm#"/>
  <p:tag name="KSO_WM_DIAGRAM_MAX_ITEMCNT" val="4"/>
  <p:tag name="KSO_WM_DIAGRAM_MIN_ITEMCNT" val="4"/>
  <p:tag name="KSO_WM_DIAGRAM_VIRTUALLY_FRAME" val="{&quot;height&quot;:357.20001220703125,&quot;left&quot;:-70.4576500023069,&quot;top&quot;:144.99235610120877,&quot;width&quot;:850.40002441406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12.xml><?xml version="1.0" encoding="utf-8"?>
<p:tagLst xmlns:p="http://schemas.openxmlformats.org/presentationml/2006/main">
  <p:tag name="KSO_WM_DIAGRAM_VERSION" val="3"/>
  <p:tag name="KSO_WM_DIAGRAM_COLOR_TRICK" val="1"/>
  <p:tag name="KSO_WM_DIAGRAM_COLOR_TEXT_CAN_REMOVE" val="n"/>
  <p:tag name="KSO_WM_UNIT_VALUE" val="115*124"/>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34386_1*l_h_x*1_3_1"/>
  <p:tag name="KSO_WM_TEMPLATE_CATEGORY" val="diagram"/>
  <p:tag name="KSO_WM_TEMPLATE_INDEX" val="20234386"/>
  <p:tag name="KSO_WM_UNIT_LAYERLEVEL" val="1_1_1"/>
  <p:tag name="KSO_WM_TAG_VERSION" val="3.0"/>
  <p:tag name="KSO_WM_BEAUTIFY_FLAG" val="#wm#"/>
  <p:tag name="KSO_WM_DIAGRAM_MAX_ITEMCNT" val="4"/>
  <p:tag name="KSO_WM_DIAGRAM_MIN_ITEMCNT" val="4"/>
  <p:tag name="KSO_WM_DIAGRAM_VIRTUALLY_FRAME" val="{&quot;height&quot;:357.20001220703125,&quot;left&quot;:-70.4576500023069,&quot;top&quot;:144.99235610120877,&quot;width&quot;:850.40002441406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13.xml><?xml version="1.0" encoding="utf-8"?>
<p:tagLst xmlns:p="http://schemas.openxmlformats.org/presentationml/2006/main">
  <p:tag name="KSO_WM_DIAGRAM_VERSION" val="3"/>
  <p:tag name="KSO_WM_DIAGRAM_COLOR_TRICK" val="1"/>
  <p:tag name="KSO_WM_DIAGRAM_COLOR_TEXT_CAN_REMOVE" val="n"/>
  <p:tag name="KSO_WM_UNIT_VALUE" val="124*114"/>
  <p:tag name="KSO_WM_UNIT_HIGHLIGHT" val="0"/>
  <p:tag name="KSO_WM_UNIT_COMPATIBLE" val="0"/>
  <p:tag name="KSO_WM_UNIT_DIAGRAM_ISNUMVISUAL" val="0"/>
  <p:tag name="KSO_WM_UNIT_DIAGRAM_ISREFERUNIT" val="0"/>
  <p:tag name="KSO_WM_DIAGRAM_GROUP_CODE" val="l1-1"/>
  <p:tag name="KSO_WM_UNIT_TYPE" val="l_h_x"/>
  <p:tag name="KSO_WM_UNIT_INDEX" val="1_4_1"/>
  <p:tag name="KSO_WM_UNIT_ID" val="diagram20234386_1*l_h_x*1_4_1"/>
  <p:tag name="KSO_WM_TEMPLATE_CATEGORY" val="diagram"/>
  <p:tag name="KSO_WM_TEMPLATE_INDEX" val="20234386"/>
  <p:tag name="KSO_WM_UNIT_LAYERLEVEL" val="1_1_1"/>
  <p:tag name="KSO_WM_TAG_VERSION" val="3.0"/>
  <p:tag name="KSO_WM_BEAUTIFY_FLAG" val="#wm#"/>
  <p:tag name="KSO_WM_DIAGRAM_MAX_ITEMCNT" val="4"/>
  <p:tag name="KSO_WM_DIAGRAM_MIN_ITEMCNT" val="4"/>
  <p:tag name="KSO_WM_DIAGRAM_VIRTUALLY_FRAME" val="{&quot;height&quot;:357.20001220703125,&quot;left&quot;:-70.4576500023069,&quot;top&quot;:144.99235610120877,&quot;width&quot;:850.40002441406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14.xml><?xml version="1.0" encoding="utf-8"?>
<p:tagLst xmlns:p="http://schemas.openxmlformats.org/presentationml/2006/main">
  <p:tag name="RESOURCE_RECORD_KEY" val="{&quot;70&quot;:[3322387,3325351]}"/>
</p:tagLst>
</file>

<file path=ppt/tags/tag115.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230953_1*m_i*1_1"/>
  <p:tag name="KSO_WM_TEMPLATE_CATEGORY" val="diagram"/>
  <p:tag name="KSO_WM_TEMPLATE_INDEX" val="20230953"/>
  <p:tag name="KSO_WM_UNIT_LAYERLEVEL" val="1_1"/>
  <p:tag name="KSO_WM_TAG_VERSION" val="3.0"/>
  <p:tag name="KSO_WM_DIAGRAM_MAX_ITEMCNT" val="4"/>
  <p:tag name="KSO_WM_DIAGRAM_MIN_ITEMCNT" val="4"/>
  <p:tag name="KSO_WM_DIAGRAM_VIRTUALLY_FRAME" val="{&quot;height&quot;:335,&quot;left&quot;:46.09998779296875,&quot;top&quot;:110.85,&quot;width&quot;:630.9000244140625}"/>
  <p:tag name="KSO_WM_DIAGRAM_COLOR_MATCH_VALUE" val="{&quot;shape&quot;:{&quot;fill&quot;:{&quot;type&quot;:0},&quot;glow&quot;:{&quot;colorType&quot;:0},&quot;line&quot;:{&quot;gradient&quot;:[{&quot;brightness&quot;:0,&quot;colorType&quot;:1,&quot;foreColorIndex&quot;:5,&quot;pos&quot;:0.800000011920929,&quot;transparency&quot;:0.800000011920929},{&quot;brightness&quot;:0,&quot;colorType&quot;:1,&quot;foreColorIndex&quot;:5,&quot;pos&quot;:0,&quot;transparency&quot;:1}],&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116.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20230953_1*m_h_a*1_1_1"/>
  <p:tag name="KSO_WM_TEMPLATE_CATEGORY" val="diagram"/>
  <p:tag name="KSO_WM_TEMPLATE_INDEX" val="20230953"/>
  <p:tag name="KSO_WM_UNIT_LAYERLEVEL" val="1_1_1"/>
  <p:tag name="KSO_WM_TAG_VERSION" val="3.0"/>
  <p:tag name="KSO_WM_DIAGRAM_MAX_ITEMCNT" val="4"/>
  <p:tag name="KSO_WM_DIAGRAM_MIN_ITEMCNT" val="4"/>
  <p:tag name="KSO_WM_DIAGRAM_VIRTUALLY_FRAME" val="{&quot;height&quot;:335,&quot;left&quot;:46.09998779296875,&quot;top&quot;:110.85,&quot;width&quot;:630.9000244140625}"/>
  <p:tag name="KSO_WM_DIAGRAM_COLOR_MATCH_VALUE" val="{&quot;shape&quot;:{&quot;fill&quot;:{&quot;gradient&quot;:[{&quot;brightness&quot;:0.800000011920929,&quot;colorType&quot;:1,&quot;foreColorIndex&quot;:5,&quot;pos&quot;:1,&quot;transparency&quot;:0},{&quot;brightness&quot;:0.4000000059604645,&quot;colorType&quot;:1,&quot;foreColorIndex&quot;:5,&quot;pos&quot;:0,&quot;transparency&quot;:0},{&quot;brightness&quot;:0,&quot;colorType&quot;:1,&quot;foreColorIndex&quot;:5,&quot;pos&quot;:0.3400000035762787,&quot;transparency&quot;:0},{&quot;brightness&quot;:0,&quot;colorType&quot;:1,&quot;foreColorIndex&quot;:5,&quot;pos&quot;:0.6200000047683716,&quot;transparency&quot;:0}],&quot;type&quot;:3},&quot;glow&quot;:{&quot;colorType&quot;:0},&quot;line&quot;:{&quot;gradient&quot;:[{&quot;brightness&quot;:0.800000011920929,&quot;colorType&quot;:1,&quot;foreColorIndex&quot;:5,&quot;pos&quot;:0,&quot;transparency&quot;:0},{&quot;brightness&quot;:0.949999988079071,&quot;colorType&quot;:2,&quot;pos&quot;:0.3700000047683716,&quot;rgb&quot;:&quot;#fdfeff&quot;,&quot;transparency&quot;:0},{&quot;brightness&quot;:0.800000011920929,&quot;colorType&quot;:1,&quot;foreColorIndex&quot;:5,&quot;pos&quot;:0.7099999785423279,&quot;transparency&quot;:0},{&quot;brightness&quot;:0,&quot;colorType&quot;:2,&quot;pos&quot;:1,&quot;rgb&quot;:&quot;#ffffff&quot;,&quot;transparency&quot;:0}],&quot;type&quot;:2},&quot;shadow&quot;:{&quot;brightness&quot;:0,&quot;colorType&quot;:1,&quot;foreColorIndex&quot;:5,&quot;transparency&quot;:0.8999999761581421},&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9"/>
  <p:tag name="KSO_WM_UNIT_FILL_TYPE" val="3"/>
  <p:tag name="KSO_WM_UNIT_PRESET_TEXT" val="引进"/>
  <p:tag name="KSO_WM_DIAGRAM_USE_COLOR_VALUE" val="{&quot;color_scheme&quot;:1,&quot;color_type&quot;:1,&quot;theme_color_indexes&quot;:[5,6,5,6,5,6]}"/>
</p:tagLst>
</file>

<file path=ppt/tags/tag117.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230953_1*m_h_i*1_2_1"/>
  <p:tag name="KSO_WM_TEMPLATE_CATEGORY" val="diagram"/>
  <p:tag name="KSO_WM_TEMPLATE_INDEX" val="20230953"/>
  <p:tag name="KSO_WM_UNIT_LAYERLEVEL" val="1_1_1"/>
  <p:tag name="KSO_WM_TAG_VERSION" val="3.0"/>
  <p:tag name="KSO_WM_DIAGRAM_MAX_ITEMCNT" val="4"/>
  <p:tag name="KSO_WM_DIAGRAM_MIN_ITEMCNT" val="4"/>
  <p:tag name="KSO_WM_DIAGRAM_VIRTUALLY_FRAME" val="{&quot;height&quot;:335,&quot;left&quot;:46.09998779296875,&quot;top&quot;:110.85,&quot;width&quot;:630.9000244140625}"/>
  <p:tag name="KSO_WM_DIAGRAM_COLOR_MATCH_VALUE" val="{&quot;shape&quot;:{&quot;fill&quot;:{&quot;type&quot;:0},&quot;glow&quot;:{&quot;colorType&quot;:0},&quot;line&quot;:{&quot;gradient&quot;:[{&quot;brightness&quot;:0,&quot;colorType&quot;:1,&quot;foreColorIndex&quot;:5,&quot;pos&quot;:0.05000000074505806,&quot;transparency&quot;:1},{&quot;brightness&quot;:0,&quot;colorType&quot;:1,&quot;foreColorIndex&quot;:5,&quot;pos&quot;:0.5,&quot;transparency&quot;:0},{&quot;brightness&quot;:0,&quot;colorType&quot;:1,&quot;foreColorIndex&quot;:5,&quot;pos&quot;:0.949999988079071,&quot;transparency&quot;:1}],&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118.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m1-1"/>
  <p:tag name="KSO_WM_UNIT_TYPE" val="m_h_a"/>
  <p:tag name="KSO_WM_UNIT_INDEX" val="1_3_1"/>
  <p:tag name="KSO_WM_UNIT_ID" val="diagram20230953_1*m_h_a*1_3_1"/>
  <p:tag name="KSO_WM_TEMPLATE_CATEGORY" val="diagram"/>
  <p:tag name="KSO_WM_TEMPLATE_INDEX" val="20230953"/>
  <p:tag name="KSO_WM_UNIT_LAYERLEVEL" val="1_1_1"/>
  <p:tag name="KSO_WM_TAG_VERSION" val="3.0"/>
  <p:tag name="KSO_WM_DIAGRAM_MAX_ITEMCNT" val="4"/>
  <p:tag name="KSO_WM_DIAGRAM_MIN_ITEMCNT" val="4"/>
  <p:tag name="KSO_WM_DIAGRAM_VIRTUALLY_FRAME" val="{&quot;height&quot;:335,&quot;left&quot;:46.09998779296875,&quot;top&quot;:110.85,&quot;width&quot;:630.9000244140625}"/>
  <p:tag name="KSO_WM_DIAGRAM_COLOR_MATCH_VALUE" val="{&quot;shape&quot;:{&quot;fill&quot;:{&quot;gradient&quot;:[{&quot;brightness&quot;:0.800000011920929,&quot;colorType&quot;:1,&quot;foreColorIndex&quot;:5,&quot;pos&quot;:1,&quot;transparency&quot;:0},{&quot;brightness&quot;:0.4000000059604645,&quot;colorType&quot;:1,&quot;foreColorIndex&quot;:5,&quot;pos&quot;:0,&quot;transparency&quot;:0},{&quot;brightness&quot;:0,&quot;colorType&quot;:1,&quot;foreColorIndex&quot;:5,&quot;pos&quot;:0.3400000035762787,&quot;transparency&quot;:0},{&quot;brightness&quot;:0,&quot;colorType&quot;:1,&quot;foreColorIndex&quot;:5,&quot;pos&quot;:0.6200000047683716,&quot;transparency&quot;:0}],&quot;type&quot;:3},&quot;glow&quot;:{&quot;colorType&quot;:0},&quot;line&quot;:{&quot;gradient&quot;:[{&quot;brightness&quot;:0.800000011920929,&quot;colorType&quot;:1,&quot;foreColorIndex&quot;:5,&quot;pos&quot;:0,&quot;transparency&quot;:0},{&quot;brightness&quot;:0.949999988079071,&quot;colorType&quot;:2,&quot;pos&quot;:0.3700000047683716,&quot;rgb&quot;:&quot;#fdfeff&quot;,&quot;transparency&quot;:0},{&quot;brightness&quot;:0.800000011920929,&quot;colorType&quot;:1,&quot;foreColorIndex&quot;:5,&quot;pos&quot;:0.7099999785423279,&quot;transparency&quot;:0},{&quot;brightness&quot;:0,&quot;colorType&quot;:2,&quot;pos&quot;:1,&quot;rgb&quot;:&quot;#ffffff&quot;,&quot;transparency&quot;:0}],&quot;type&quot;:2},&quot;shadow&quot;:{&quot;brightness&quot;:0,&quot;colorType&quot;:1,&quot;foreColorIndex&quot;:5,&quot;transparency&quot;:0.8999999761581421},&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9"/>
  <p:tag name="KSO_WM_UNIT_FILL_TYPE" val="3"/>
  <p:tag name="KSO_WM_UNIT_PRESET_TEXT" val="成熟"/>
  <p:tag name="KSO_WM_DIAGRAM_USE_COLOR_VALUE" val="{&quot;color_scheme&quot;:1,&quot;color_type&quot;:1,&quot;theme_color_indexes&quot;:[5,6,5,6,5,6]}"/>
</p:tagLst>
</file>

<file path=ppt/tags/tag119.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m1-1"/>
  <p:tag name="KSO_WM_UNIT_TYPE" val="m_h_i"/>
  <p:tag name="KSO_WM_UNIT_INDEX" val="1_4_1"/>
  <p:tag name="KSO_WM_UNIT_ID" val="diagram20230953_1*m_h_i*1_4_1"/>
  <p:tag name="KSO_WM_TEMPLATE_CATEGORY" val="diagram"/>
  <p:tag name="KSO_WM_TEMPLATE_INDEX" val="20230953"/>
  <p:tag name="KSO_WM_UNIT_LAYERLEVEL" val="1_1_1"/>
  <p:tag name="KSO_WM_TAG_VERSION" val="3.0"/>
  <p:tag name="KSO_WM_DIAGRAM_MAX_ITEMCNT" val="4"/>
  <p:tag name="KSO_WM_DIAGRAM_MIN_ITEMCNT" val="4"/>
  <p:tag name="KSO_WM_DIAGRAM_VIRTUALLY_FRAME" val="{&quot;height&quot;:335,&quot;left&quot;:46.09998779296875,&quot;top&quot;:110.85,&quot;width&quot;:630.9000244140625}"/>
  <p:tag name="KSO_WM_DIAGRAM_COLOR_MATCH_VALUE" val="{&quot;shape&quot;:{&quot;fill&quot;:{&quot;type&quot;:0},&quot;glow&quot;:{&quot;colorType&quot;:0},&quot;line&quot;:{&quot;gradient&quot;:[{&quot;brightness&quot;:0,&quot;colorType&quot;:1,&quot;foreColorIndex&quot;:5,&quot;pos&quot;:0.05000000074505806,&quot;transparency&quot;:1},{&quot;brightness&quot;:0,&quot;colorType&quot;:1,&quot;foreColorIndex&quot;:5,&quot;pos&quot;:0.5,&quot;transparency&quot;:0},{&quot;brightness&quot;:0,&quot;colorType&quot;:1,&quot;foreColorIndex&quot;:5,&quot;pos&quot;:0.949999988079071,&quot;transparency&quot;:1}],&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BEAUTIFY_FLAG" val="#wm#"/>
  <p:tag name="KSO_WM_DIAGRAM_MAX_ITEMCNT" val="6"/>
  <p:tag name="KSO_WM_DIAGRAM_MIN_ITEMCNT" val="2"/>
  <p:tag name="KSO_WM_DIAGRAM_VIRTUALLY_FRAME" val="{&quot;height&quot;:232.62835083007832,&quot;left&quot;:61.69229567159823,&quot;top&quot;:179.4819663172444,&quot;width&quot;:696.4499755859375}"/>
  <p:tag name="KSO_WM_DIAGRAM_COLOR_MATCH_VALUE" val="{&quot;shape&quot;:{&quot;fill&quot;:{&quot;gradient&quot;:[{&quot;brightness&quot;:0.6000000238418579,&quot;colorType&quot;:1,&quot;foreColorIndex&quot;:5,&quot;pos&quot;:0,&quot;transparency&quot;:0},{&quot;brightness&quot;:0,&quot;colorType&quot;:1,&quot;foreColorIndex&quot;:5,&quot;pos&quot;:0.6899999976158142,&quot;transparency&quot;:0},{&quot;brightness&quot;:0,&quot;colorType&quot;:1,&quot;foreColorIndex&quot;:5,&quot;pos&quot;:1,&quot;transparency&quot;:0}],&quot;type&quot;:3},&quot;glow&quot;:{&quot;colorType&quot;:0},&quot;line&quot;:{&quot;type&quot;:0},&quot;shadow&quot;:{&quot;brightness&quot;:0,&quot;colorType&quot;:1,&quot;foreColorIndex&quot;:5,&quot;transparency&quot;:0.75},&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NOCLEAR" val="0"/>
  <p:tag name="KSO_WM_UNIT_VALUE" val="10"/>
  <p:tag name="KSO_WM_UNIT_TYPE" val="l_h_a"/>
  <p:tag name="KSO_WM_UNIT_INDEX" val="1_1_1"/>
  <p:tag name="KSO_WM_UNIT_ID" val="diagram20231438_1*l_h_a*1_1_1"/>
  <p:tag name="KSO_WM_TEMPLATE_CATEGORY" val="diagram"/>
  <p:tag name="KSO_WM_TEMPLATE_INDEX" val="20231438"/>
  <p:tag name="KSO_WM_UNIT_LAYERLEVEL" val="1_1_1"/>
  <p:tag name="KSO_WM_TAG_VERSION" val="3.0"/>
  <p:tag name="KSO_WM_UNIT_TEXT_FILL_FORE_SCHEMECOLOR_INDEX_BRIGHTNESS" val="0.15"/>
  <p:tag name="KSO_WM_DIAGRAM_VERSION" val="3"/>
  <p:tag name="KSO_WM_DIAGRAM_COLOR_TRICK" val="2"/>
  <p:tag name="KSO_WM_DIAGRAM_COLOR_TEXT_CAN_REMOVE" val="n"/>
  <p:tag name="KSO_WM_UNIT_PRESET_TEXT" val="添加标题"/>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120.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m1-1"/>
  <p:tag name="KSO_WM_UNIT_TYPE" val="m_h_a"/>
  <p:tag name="KSO_WM_UNIT_INDEX" val="1_4_1"/>
  <p:tag name="KSO_WM_UNIT_ID" val="diagram20230953_1*m_h_a*1_4_1"/>
  <p:tag name="KSO_WM_TEMPLATE_CATEGORY" val="diagram"/>
  <p:tag name="KSO_WM_TEMPLATE_INDEX" val="20230953"/>
  <p:tag name="KSO_WM_UNIT_LAYERLEVEL" val="1_1_1"/>
  <p:tag name="KSO_WM_TAG_VERSION" val="3.0"/>
  <p:tag name="KSO_WM_DIAGRAM_MAX_ITEMCNT" val="4"/>
  <p:tag name="KSO_WM_DIAGRAM_MIN_ITEMCNT" val="4"/>
  <p:tag name="KSO_WM_DIAGRAM_VIRTUALLY_FRAME" val="{&quot;height&quot;:335,&quot;left&quot;:46.09998779296875,&quot;top&quot;:110.85,&quot;width&quot;:630.9000244140625}"/>
  <p:tag name="KSO_WM_DIAGRAM_COLOR_MATCH_VALUE" val="{&quot;shape&quot;:{&quot;fill&quot;:{&quot;gradient&quot;:[{&quot;brightness&quot;:0.800000011920929,&quot;colorType&quot;:1,&quot;foreColorIndex&quot;:5,&quot;pos&quot;:1,&quot;transparency&quot;:0},{&quot;brightness&quot;:0.4000000059604645,&quot;colorType&quot;:1,&quot;foreColorIndex&quot;:5,&quot;pos&quot;:0,&quot;transparency&quot;:0},{&quot;brightness&quot;:0,&quot;colorType&quot;:1,&quot;foreColorIndex&quot;:5,&quot;pos&quot;:0.3400000035762787,&quot;transparency&quot;:0},{&quot;brightness&quot;:0,&quot;colorType&quot;:1,&quot;foreColorIndex&quot;:5,&quot;pos&quot;:0.6200000047683716,&quot;transparency&quot;:0}],&quot;type&quot;:3},&quot;glow&quot;:{&quot;colorType&quot;:0},&quot;line&quot;:{&quot;gradient&quot;:[{&quot;brightness&quot;:0.800000011920929,&quot;colorType&quot;:1,&quot;foreColorIndex&quot;:5,&quot;pos&quot;:0,&quot;transparency&quot;:0},{&quot;brightness&quot;:0.949999988079071,&quot;colorType&quot;:2,&quot;pos&quot;:0.3700000047683716,&quot;rgb&quot;:&quot;#fdfeff&quot;,&quot;transparency&quot;:0},{&quot;brightness&quot;:0.800000011920929,&quot;colorType&quot;:1,&quot;foreColorIndex&quot;:5,&quot;pos&quot;:0.7099999785423279,&quot;transparency&quot;:0},{&quot;brightness&quot;:0,&quot;colorType&quot;:2,&quot;pos&quot;:1,&quot;rgb&quot;:&quot;#ffffff&quot;,&quot;transparency&quot;:0}],&quot;type&quot;:2},&quot;shadow&quot;:{&quot;brightness&quot;:0,&quot;colorType&quot;:1,&quot;foreColorIndex&quot;:5,&quot;transparency&quot;:0.8999999761581421},&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9"/>
  <p:tag name="KSO_WM_UNIT_FILL_TYPE" val="3"/>
  <p:tag name="KSO_WM_UNIT_PRESET_TEXT" val="衰退"/>
  <p:tag name="KSO_WM_DIAGRAM_USE_COLOR_VALUE" val="{&quot;color_scheme&quot;:1,&quot;color_type&quot;:1,&quot;theme_color_indexes&quot;:[5,6,5,6,5,6]}"/>
</p:tagLst>
</file>

<file path=ppt/tags/tag121.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m1-1"/>
  <p:tag name="KSO_WM_UNIT_TYPE" val="m_h_a"/>
  <p:tag name="KSO_WM_UNIT_INDEX" val="1_2_1"/>
  <p:tag name="KSO_WM_UNIT_ID" val="diagram20230953_1*m_h_a*1_2_1"/>
  <p:tag name="KSO_WM_TEMPLATE_CATEGORY" val="diagram"/>
  <p:tag name="KSO_WM_TEMPLATE_INDEX" val="20230953"/>
  <p:tag name="KSO_WM_UNIT_LAYERLEVEL" val="1_1_1"/>
  <p:tag name="KSO_WM_TAG_VERSION" val="3.0"/>
  <p:tag name="KSO_WM_DIAGRAM_MAX_ITEMCNT" val="4"/>
  <p:tag name="KSO_WM_DIAGRAM_MIN_ITEMCNT" val="4"/>
  <p:tag name="KSO_WM_DIAGRAM_VIRTUALLY_FRAME" val="{&quot;height&quot;:335,&quot;left&quot;:46.09998779296875,&quot;top&quot;:110.85,&quot;width&quot;:630.9000244140625}"/>
  <p:tag name="KSO_WM_DIAGRAM_COLOR_MATCH_VALUE" val="{&quot;shape&quot;:{&quot;fill&quot;:{&quot;gradient&quot;:[{&quot;brightness&quot;:0.800000011920929,&quot;colorType&quot;:1,&quot;foreColorIndex&quot;:5,&quot;pos&quot;:1,&quot;transparency&quot;:0},{&quot;brightness&quot;:0.4000000059604645,&quot;colorType&quot;:1,&quot;foreColorIndex&quot;:5,&quot;pos&quot;:0,&quot;transparency&quot;:0},{&quot;brightness&quot;:0,&quot;colorType&quot;:1,&quot;foreColorIndex&quot;:5,&quot;pos&quot;:0.3400000035762787,&quot;transparency&quot;:0},{&quot;brightness&quot;:0,&quot;colorType&quot;:1,&quot;foreColorIndex&quot;:5,&quot;pos&quot;:0.6200000047683716,&quot;transparency&quot;:0}],&quot;type&quot;:3},&quot;glow&quot;:{&quot;colorType&quot;:0},&quot;line&quot;:{&quot;gradient&quot;:[{&quot;brightness&quot;:0.800000011920929,&quot;colorType&quot;:1,&quot;foreColorIndex&quot;:5,&quot;pos&quot;:0,&quot;transparency&quot;:0},{&quot;brightness&quot;:0.949999988079071,&quot;colorType&quot;:2,&quot;pos&quot;:0.3700000047683716,&quot;rgb&quot;:&quot;#fdfeff&quot;,&quot;transparency&quot;:0},{&quot;brightness&quot;:0.800000011920929,&quot;colorType&quot;:1,&quot;foreColorIndex&quot;:5,&quot;pos&quot;:0.7099999785423279,&quot;transparency&quot;:0},{&quot;brightness&quot;:0,&quot;colorType&quot;:2,&quot;pos&quot;:1,&quot;rgb&quot;:&quot;#ffffff&quot;,&quot;transparency&quot;:0}],&quot;type&quot;:2},&quot;shadow&quot;:{&quot;brightness&quot;:0,&quot;colorType&quot;:1,&quot;foreColorIndex&quot;:5,&quot;transparency&quot;:0.8999999761581421},&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9"/>
  <p:tag name="KSO_WM_UNIT_FILL_TYPE" val="3"/>
  <p:tag name="KSO_WM_UNIT_PRESET_TEXT" val="成长"/>
  <p:tag name="KSO_WM_DIAGRAM_USE_COLOR_VALUE" val="{&quot;color_scheme&quot;:1,&quot;color_type&quot;:1,&quot;theme_color_indexes&quot;:[5,6,5,6,5,6]}"/>
</p:tagLst>
</file>

<file path=ppt/tags/tag122.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230953_1*m_h_i*1_3_1"/>
  <p:tag name="KSO_WM_TEMPLATE_CATEGORY" val="diagram"/>
  <p:tag name="KSO_WM_TEMPLATE_INDEX" val="20230953"/>
  <p:tag name="KSO_WM_UNIT_LAYERLEVEL" val="1_1_1"/>
  <p:tag name="KSO_WM_TAG_VERSION" val="3.0"/>
  <p:tag name="KSO_WM_DIAGRAM_MAX_ITEMCNT" val="4"/>
  <p:tag name="KSO_WM_DIAGRAM_MIN_ITEMCNT" val="4"/>
  <p:tag name="KSO_WM_DIAGRAM_VIRTUALLY_FRAME" val="{&quot;height&quot;:335,&quot;left&quot;:46.09998779296875,&quot;top&quot;:110.85,&quot;width&quot;:630.9000244140625}"/>
  <p:tag name="KSO_WM_DIAGRAM_COLOR_MATCH_VALUE" val="{&quot;shape&quot;:{&quot;fill&quot;:{&quot;type&quot;:0},&quot;glow&quot;:{&quot;colorType&quot;:0},&quot;line&quot;:{&quot;gradient&quot;:[{&quot;brightness&quot;:0,&quot;colorType&quot;:1,&quot;foreColorIndex&quot;:5,&quot;pos&quot;:0.05000000074505806,&quot;transparency&quot;:1},{&quot;brightness&quot;:0,&quot;colorType&quot;:1,&quot;foreColorIndex&quot;:5,&quot;pos&quot;:0.5,&quot;transparency&quot;:0},{&quot;brightness&quot;:0,&quot;colorType&quot;:1,&quot;foreColorIndex&quot;:5,&quot;pos&quot;:0.949999988079071,&quot;transparency&quot;:1}],&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123.xml><?xml version="1.0" encoding="utf-8"?>
<p:tagLst xmlns:p="http://schemas.openxmlformats.org/presentationml/2006/main">
  <p:tag name="KSO_WM_BEAUTIFY_FLAG" val="#wm#"/>
  <p:tag name="KSO_WM_UNIT_PLACING_PICTURE_USER_VIEWPORT" val="{&quot;height&quot;:2383.1259842519685,&quot;width&quot;:10839}"/>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m1-1"/>
  <p:tag name="KSO_WM_UNIT_TYPE" val="m_i"/>
  <p:tag name="KSO_WM_UNIT_INDEX" val="1_2"/>
  <p:tag name="KSO_WM_UNIT_ID" val="diagram20230953_1*m_i*1_2"/>
  <p:tag name="KSO_WM_TEMPLATE_CATEGORY" val="diagram"/>
  <p:tag name="KSO_WM_TEMPLATE_INDEX" val="20230953"/>
  <p:tag name="KSO_WM_UNIT_LAYERLEVEL" val="1_1"/>
  <p:tag name="KSO_WM_TAG_VERSION" val="3.0"/>
  <p:tag name="KSO_WM_DIAGRAM_MAX_ITEMCNT" val="4"/>
  <p:tag name="KSO_WM_DIAGRAM_MIN_ITEMCNT" val="4"/>
  <p:tag name="KSO_WM_DIAGRAM_VIRTUALLY_FRAME" val="{&quot;height&quot;:335,&quot;left&quot;:46.09998779296875,&quot;top&quot;:110.85,&quot;width&quot;:630.9000244140625}"/>
  <p:tag name="KSO_WM_DIAGRAM_COLOR_MATCH_VALUE" val="{&quot;shape&quot;:{&quot;fill&quot;:{&quot;type&quot;:0},&quot;glow&quot;:{&quot;colorType&quot;:0},&quot;line&quot;:{&quot;gradient&quot;:[{&quot;brightness&quot;:0,&quot;colorType&quot;:1,&quot;foreColorIndex&quot;:5,&quot;pos&quot;:1,&quot;transparency&quot;:1},{&quot;brightness&quot;:0,&quot;colorType&quot;:1,&quot;foreColorIndex&quot;:5,&quot;pos&quot;:0.550000011920929,&quot;transparency&quot;:0},{&quot;brightness&quot;:0,&quot;colorType&quot;:1,&quot;foreColorIndex&quot;:5,&quot;pos&quot;:0,&quot;transparency&quot;:1}],&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2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1_1"/>
  <p:tag name="KSO_WM_UNIT_ID" val="diagram20230953_1*m_h_f*1_1_1"/>
  <p:tag name="KSO_WM_TEMPLATE_CATEGORY" val="diagram"/>
  <p:tag name="KSO_WM_TEMPLATE_INDEX" val="20230953"/>
  <p:tag name="KSO_WM_UNIT_LAYERLEVEL" val="1_1_1"/>
  <p:tag name="KSO_WM_TAG_VERSION" val="3.0"/>
  <p:tag name="KSO_WM_BEAUTIFY_FLAG" val="#wm#"/>
  <p:tag name="KSO_WM_DIAGRAM_VERSION" val="3"/>
  <p:tag name="KSO_WM_DIAGRAM_COLOR_TRICK" val="1"/>
  <p:tag name="KSO_WM_DIAGRAM_COLOR_TEXT_CAN_REMOVE" val="n"/>
  <p:tag name="KSO_WM_DIAGRAM_GROUP_CODE" val="m1-1"/>
  <p:tag name="KSO_WM_DIAGRAM_MAX_ITEMCNT" val="4"/>
  <p:tag name="KSO_WM_DIAGRAM_MIN_ITEMCNT" val="4"/>
  <p:tag name="KSO_WM_DIAGRAM_VIRTUALLY_FRAME" val="{&quot;height&quot;:335,&quot;left&quot;:46.09998779296875,&quot;top&quot;:110.85,&quot;width&quot;:630.9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输入你的智能图形项正文"/>
  <p:tag name="KSO_WM_DIAGRAM_USE_COLOR_VALUE" val="{&quot;color_scheme&quot;:1,&quot;color_type&quot;:1,&quot;theme_color_indexes&quot;:[5,6,5,6,5,6]}"/>
</p:tagLst>
</file>

<file path=ppt/tags/tag125.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2_1"/>
  <p:tag name="KSO_WM_UNIT_ID" val="diagram20230953_1*m_h_f*1_2_1"/>
  <p:tag name="KSO_WM_TEMPLATE_CATEGORY" val="diagram"/>
  <p:tag name="KSO_WM_TEMPLATE_INDEX" val="20230953"/>
  <p:tag name="KSO_WM_UNIT_LAYERLEVEL" val="1_1_1"/>
  <p:tag name="KSO_WM_TAG_VERSION" val="3.0"/>
  <p:tag name="KSO_WM_BEAUTIFY_FLAG" val="#wm#"/>
  <p:tag name="KSO_WM_DIAGRAM_VERSION" val="3"/>
  <p:tag name="KSO_WM_DIAGRAM_COLOR_TRICK" val="1"/>
  <p:tag name="KSO_WM_DIAGRAM_COLOR_TEXT_CAN_REMOVE" val="n"/>
  <p:tag name="KSO_WM_DIAGRAM_GROUP_CODE" val="m1-1"/>
  <p:tag name="KSO_WM_DIAGRAM_MAX_ITEMCNT" val="4"/>
  <p:tag name="KSO_WM_DIAGRAM_MIN_ITEMCNT" val="4"/>
  <p:tag name="KSO_WM_DIAGRAM_VIRTUALLY_FRAME" val="{&quot;height&quot;:335,&quot;left&quot;:46.09998779296875,&quot;top&quot;:110.85,&quot;width&quot;:630.9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输入你的智能图形项正文"/>
  <p:tag name="KSO_WM_DIAGRAM_USE_COLOR_VALUE" val="{&quot;color_scheme&quot;:1,&quot;color_type&quot;:1,&quot;theme_color_indexes&quot;:[5,6,5,6,5,6]}"/>
</p:tagLst>
</file>

<file path=ppt/tags/tag12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3_1"/>
  <p:tag name="KSO_WM_UNIT_ID" val="diagram20230953_1*m_h_f*1_3_1"/>
  <p:tag name="KSO_WM_TEMPLATE_CATEGORY" val="diagram"/>
  <p:tag name="KSO_WM_TEMPLATE_INDEX" val="20230953"/>
  <p:tag name="KSO_WM_UNIT_LAYERLEVEL" val="1_1_1"/>
  <p:tag name="KSO_WM_TAG_VERSION" val="3.0"/>
  <p:tag name="KSO_WM_BEAUTIFY_FLAG" val="#wm#"/>
  <p:tag name="KSO_WM_DIAGRAM_VERSION" val="3"/>
  <p:tag name="KSO_WM_DIAGRAM_COLOR_TRICK" val="1"/>
  <p:tag name="KSO_WM_DIAGRAM_COLOR_TEXT_CAN_REMOVE" val="n"/>
  <p:tag name="KSO_WM_DIAGRAM_GROUP_CODE" val="m1-1"/>
  <p:tag name="KSO_WM_DIAGRAM_MAX_ITEMCNT" val="4"/>
  <p:tag name="KSO_WM_DIAGRAM_MIN_ITEMCNT" val="4"/>
  <p:tag name="KSO_WM_DIAGRAM_VIRTUALLY_FRAME" val="{&quot;height&quot;:335,&quot;left&quot;:46.09998779296875,&quot;top&quot;:110.85,&quot;width&quot;:630.9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输入你的智能图形项正文"/>
  <p:tag name="KSO_WM_DIAGRAM_USE_COLOR_VALUE" val="{&quot;color_scheme&quot;:1,&quot;color_type&quot;:1,&quot;theme_color_indexes&quot;:[5,6,5,6,5,6]}"/>
</p:tagLst>
</file>

<file path=ppt/tags/tag12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4_1"/>
  <p:tag name="KSO_WM_UNIT_ID" val="diagram20230953_1*m_h_f*1_4_1"/>
  <p:tag name="KSO_WM_TEMPLATE_CATEGORY" val="diagram"/>
  <p:tag name="KSO_WM_TEMPLATE_INDEX" val="20230953"/>
  <p:tag name="KSO_WM_UNIT_LAYERLEVEL" val="1_1_1"/>
  <p:tag name="KSO_WM_TAG_VERSION" val="3.0"/>
  <p:tag name="KSO_WM_BEAUTIFY_FLAG" val="#wm#"/>
  <p:tag name="KSO_WM_DIAGRAM_VERSION" val="3"/>
  <p:tag name="KSO_WM_DIAGRAM_COLOR_TRICK" val="1"/>
  <p:tag name="KSO_WM_DIAGRAM_COLOR_TEXT_CAN_REMOVE" val="n"/>
  <p:tag name="KSO_WM_DIAGRAM_GROUP_CODE" val="m1-1"/>
  <p:tag name="KSO_WM_DIAGRAM_MAX_ITEMCNT" val="4"/>
  <p:tag name="KSO_WM_DIAGRAM_MIN_ITEMCNT" val="4"/>
  <p:tag name="KSO_WM_DIAGRAM_VIRTUALLY_FRAME" val="{&quot;height&quot;:335,&quot;left&quot;:46.09998779296875,&quot;top&quot;:110.85,&quot;width&quot;:630.9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输入你的智能图形项正文"/>
  <p:tag name="KSO_WM_DIAGRAM_USE_COLOR_VALUE" val="{&quot;color_scheme&quot;:1,&quot;color_type&quot;:1,&quot;theme_color_indexes&quot;:[5,6,5,6,5,6]}"/>
</p:tagLst>
</file>

<file path=ppt/tags/tag128.xml><?xml version="1.0" encoding="utf-8"?>
<p:tagLst xmlns:p="http://schemas.openxmlformats.org/presentationml/2006/main">
  <p:tag name="RESOURCE_RECORD_KEY" val="{&quot;70&quot;:[3327338,3312455]}"/>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i*1_2_3"/>
  <p:tag name="KSO_WM_TEMPLATE_CATEGORY" val="diagram"/>
  <p:tag name="KSO_WM_TEMPLATE_INDEX" val="20234388"/>
  <p:tag name="KSO_WM_UNIT_LAYERLEVEL" val="1_1_1"/>
  <p:tag name="KSO_WM_TAG_VERSION" val="3.0"/>
  <p:tag name="KSO_WM_BEAUTIFY_FLAG" val="#wm#"/>
  <p:tag name="KSO_WM_DIAGRAM_GROUP_CODE" val="m1-1"/>
  <p:tag name="KSO_WM_UNIT_TYPE" val="m_h_i"/>
  <p:tag name="KSO_WM_UNIT_INDEX" val="1_2_3"/>
  <p:tag name="KSO_WM_DIAGRAM_VERSION" val="3"/>
  <p:tag name="KSO_WM_DIAGRAM_COLOR_TRICK" val="1"/>
  <p:tag name="KSO_WM_DIAGRAM_COLOR_TEXT_CAN_REMOVE" val="s"/>
  <p:tag name="KSO_WM_UNIT_FILL_TYPE" val="1"/>
  <p:tag name="KSO_WM_UNIT_FILL_FORE_SCHEMECOLOR_INDEX" val="1"/>
  <p:tag name="KSO_WM_UNIT_FILL_FORE_SCHEMECOLOR_INDEX_BRIGHTNESS" val="0.65"/>
  <p:tag name="KSO_WM_DIAGRAM_MAX_ITEMCNT" val="5"/>
  <p:tag name="KSO_WM_DIAGRAM_MIN_ITEMCNT" val="3"/>
  <p:tag name="KSO_WM_DIAGRAM_VIRTUALLY_FRAME" val="{&quot;height&quot;:324.1440124511719,&quot;left&quot;:-71.98003061369654,&quot;top&quot;:123.04645834134317,&quot;width&quot;:850.3969116210938}"/>
  <p:tag name="KSO_WM_DIAGRAM_COLOR_MATCH_VALUE" val="{&quot;shape&quot;:{&quot;fill&quot;:{&quot;solid&quot;:{&quot;brightness&quot;:0.6499999761581421,&quot;colorType&quot;:1,&quot;foreColorIndex&quot;:1,&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1438_1*l_h_i*1_1_1"/>
  <p:tag name="KSO_WM_TEMPLATE_CATEGORY" val="diagram"/>
  <p:tag name="KSO_WM_TEMPLATE_INDEX" val="20231438"/>
  <p:tag name="KSO_WM_UNIT_LAYERLEVEL" val="1_1_1"/>
  <p:tag name="KSO_WM_TAG_VERSION" val="3.0"/>
  <p:tag name="KSO_WM_BEAUTIFY_FLAG" val="#wm#"/>
  <p:tag name="KSO_WM_DIAGRAM_MAX_ITEMCNT" val="6"/>
  <p:tag name="KSO_WM_DIAGRAM_MIN_ITEMCNT" val="2"/>
  <p:tag name="KSO_WM_DIAGRAM_VIRTUALLY_FRAME" val="{&quot;height&quot;:232.62835083007832,&quot;left&quot;:61.69229567159823,&quot;top&quot;:179.4819663172444,&quot;width&quot;:696.4499755859375}"/>
  <p:tag name="KSO_WM_DIAGRAM_COLOR_MATCH_VALUE" val="{&quot;shape&quot;:{&quot;fill&quot;:{&quot;solid&quot;:{&quot;brightness&quot;:-0.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2"/>
  <p:tag name="KSO_WM_DIAGRAM_COLOR_TEXT_CAN_REMOVE" val="n"/>
  <p:tag name="KSO_WM_UNIT_FILL_TYPE" val="1"/>
  <p:tag name="KSO_WM_UNIT_FILL_FORE_SCHEMECOLOR_INDEX" val="5"/>
  <p:tag name="KSO_WM_UNIT_FILL_FORE_SCHEMECOLOR_INDEX_BRIGHTNESS" val="-0.5"/>
  <p:tag name="KSO_WM_DIAGRAM_USE_COLOR_VALUE" val="{&quot;color_scheme&quot;:1,&quot;color_type&quot;:1,&quot;theme_color_indexes&quot;:[5,6,5,6,5,6]}"/>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i*1_4_3"/>
  <p:tag name="KSO_WM_TEMPLATE_CATEGORY" val="diagram"/>
  <p:tag name="KSO_WM_TEMPLATE_INDEX" val="20234388"/>
  <p:tag name="KSO_WM_UNIT_LAYERLEVEL" val="1_1_1"/>
  <p:tag name="KSO_WM_TAG_VERSION" val="3.0"/>
  <p:tag name="KSO_WM_BEAUTIFY_FLAG" val="#wm#"/>
  <p:tag name="KSO_WM_DIAGRAM_GROUP_CODE" val="m1-1"/>
  <p:tag name="KSO_WM_UNIT_TYPE" val="m_h_i"/>
  <p:tag name="KSO_WM_UNIT_INDEX" val="1_4_3"/>
  <p:tag name="KSO_WM_DIAGRAM_VERSION" val="3"/>
  <p:tag name="KSO_WM_DIAGRAM_COLOR_TRICK" val="1"/>
  <p:tag name="KSO_WM_DIAGRAM_COLOR_TEXT_CAN_REMOVE" val="s"/>
  <p:tag name="KSO_WM_UNIT_FILL_TYPE" val="1"/>
  <p:tag name="KSO_WM_UNIT_FILL_FORE_SCHEMECOLOR_INDEX" val="1"/>
  <p:tag name="KSO_WM_UNIT_FILL_FORE_SCHEMECOLOR_INDEX_BRIGHTNESS" val="0.65"/>
  <p:tag name="KSO_WM_DIAGRAM_MAX_ITEMCNT" val="5"/>
  <p:tag name="KSO_WM_DIAGRAM_MIN_ITEMCNT" val="3"/>
  <p:tag name="KSO_WM_DIAGRAM_VIRTUALLY_FRAME" val="{&quot;height&quot;:324.1440124511719,&quot;left&quot;:-71.98003061369654,&quot;top&quot;:123.04645834134317,&quot;width&quot;:850.3969116210938}"/>
  <p:tag name="KSO_WM_DIAGRAM_COLOR_MATCH_VALUE" val="{&quot;shape&quot;:{&quot;fill&quot;:{&quot;solid&quot;:{&quot;brightness&quot;:0.6499999761581421,&quot;colorType&quot;:1,&quot;foreColorIndex&quot;:1,&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i*1_3_3"/>
  <p:tag name="KSO_WM_TEMPLATE_CATEGORY" val="diagram"/>
  <p:tag name="KSO_WM_TEMPLATE_INDEX" val="20234388"/>
  <p:tag name="KSO_WM_UNIT_LAYERLEVEL" val="1_1_1"/>
  <p:tag name="KSO_WM_TAG_VERSION" val="3.0"/>
  <p:tag name="KSO_WM_BEAUTIFY_FLAG" val="#wm#"/>
  <p:tag name="KSO_WM_DIAGRAM_GROUP_CODE" val="m1-1"/>
  <p:tag name="KSO_WM_UNIT_TYPE" val="m_h_i"/>
  <p:tag name="KSO_WM_UNIT_INDEX" val="1_3_3"/>
  <p:tag name="KSO_WM_DIAGRAM_VERSION" val="3"/>
  <p:tag name="KSO_WM_DIAGRAM_COLOR_TRICK" val="1"/>
  <p:tag name="KSO_WM_DIAGRAM_COLOR_TEXT_CAN_REMOVE" val="s"/>
  <p:tag name="KSO_WM_UNIT_FILL_TYPE" val="1"/>
  <p:tag name="KSO_WM_UNIT_FILL_FORE_SCHEMECOLOR_INDEX" val="1"/>
  <p:tag name="KSO_WM_UNIT_FILL_FORE_SCHEMECOLOR_INDEX_BRIGHTNESS" val="0.65"/>
  <p:tag name="KSO_WM_DIAGRAM_MAX_ITEMCNT" val="5"/>
  <p:tag name="KSO_WM_DIAGRAM_MIN_ITEMCNT" val="3"/>
  <p:tag name="KSO_WM_DIAGRAM_VIRTUALLY_FRAME" val="{&quot;height&quot;:324.1440124511719,&quot;left&quot;:-71.98003061369654,&quot;top&quot;:123.04645834134317,&quot;width&quot;:850.3969116210938}"/>
  <p:tag name="KSO_WM_DIAGRAM_COLOR_MATCH_VALUE" val="{&quot;shape&quot;:{&quot;fill&quot;:{&quot;solid&quot;:{&quot;brightness&quot;:0.6499999761581421,&quot;colorType&quot;:1,&quot;foreColorIndex&quot;:1,&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i*1_1_3"/>
  <p:tag name="KSO_WM_TEMPLATE_CATEGORY" val="diagram"/>
  <p:tag name="KSO_WM_TEMPLATE_INDEX" val="20234388"/>
  <p:tag name="KSO_WM_UNIT_LAYERLEVEL" val="1_1_1"/>
  <p:tag name="KSO_WM_TAG_VERSION" val="3.0"/>
  <p:tag name="KSO_WM_BEAUTIFY_FLAG" val="#wm#"/>
  <p:tag name="KSO_WM_DIAGRAM_GROUP_CODE" val="m1-1"/>
  <p:tag name="KSO_WM_UNIT_TYPE" val="m_h_i"/>
  <p:tag name="KSO_WM_UNIT_INDEX" val="1_1_3"/>
  <p:tag name="KSO_WM_DIAGRAM_VERSION" val="3"/>
  <p:tag name="KSO_WM_DIAGRAM_COLOR_TRICK" val="1"/>
  <p:tag name="KSO_WM_DIAGRAM_COLOR_TEXT_CAN_REMOVE" val="s"/>
  <p:tag name="KSO_WM_UNIT_FILL_TYPE" val="1"/>
  <p:tag name="KSO_WM_UNIT_FILL_FORE_SCHEMECOLOR_INDEX" val="5"/>
  <p:tag name="KSO_WM_UNIT_FILL_FORE_SCHEMECOLOR_INDEX_BRIGHTNESS" val="0"/>
  <p:tag name="KSO_WM_DIAGRAM_MAX_ITEMCNT" val="5"/>
  <p:tag name="KSO_WM_DIAGRAM_MIN_ITEMCNT" val="3"/>
  <p:tag name="KSO_WM_DIAGRAM_VIRTUALLY_FRAME" val="{&quot;height&quot;:324.1440124511719,&quot;left&quot;:-71.98003061369654,&quot;top&quot;:123.04645834134317,&quot;width&quot;:850.3969116210938}"/>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i*1_1_2"/>
  <p:tag name="KSO_WM_TEMPLATE_CATEGORY" val="diagram"/>
  <p:tag name="KSO_WM_TEMPLATE_INDEX" val="20234388"/>
  <p:tag name="KSO_WM_UNIT_LAYERLEVEL" val="1_1_1"/>
  <p:tag name="KSO_WM_TAG_VERSION" val="3.0"/>
  <p:tag name="KSO_WM_BEAUTIFY_FLAG" val="#wm#"/>
  <p:tag name="KSO_WM_DIAGRAM_GROUP_CODE" val="m1-1"/>
  <p:tag name="KSO_WM_UNIT_TYPE" val="m_h_i"/>
  <p:tag name="KSO_WM_UNIT_INDEX" val="1_1_2"/>
  <p:tag name="KSO_WM_DIAGRAM_VERSION" val="3"/>
  <p:tag name="KSO_WM_DIAGRAM_COLOR_TRICK" val="1"/>
  <p:tag name="KSO_WM_DIAGRAM_COLOR_TEXT_CAN_REMOVE" val="s"/>
  <p:tag name="KSO_WM_UNIT_FILL_TYPE" val="1"/>
  <p:tag name="KSO_WM_UNIT_FILL_FORE_SCHEMECOLOR_INDEX" val="5"/>
  <p:tag name="KSO_WM_UNIT_FILL_FORE_SCHEMECOLOR_INDEX_BRIGHTNESS" val="0.93"/>
  <p:tag name="KSO_WM_DIAGRAM_MAX_ITEMCNT" val="5"/>
  <p:tag name="KSO_WM_DIAGRAM_MIN_ITEMCNT" val="3"/>
  <p:tag name="KSO_WM_DIAGRAM_VIRTUALLY_FRAME" val="{&quot;height&quot;:324.1440124511719,&quot;left&quot;:-71.98003061369654,&quot;top&quot;:123.04645834134317,&quot;width&quot;:850.3969116210938}"/>
  <p:tag name="KSO_WM_DIAGRAM_COLOR_MATCH_VALUE" val="{&quot;shape&quot;:{&quot;fill&quot;:{&quot;solid&quot;:{&quot;brightness&quot;:0.9300000071525574,&quot;colorType&quot;:1,&quot;foreColorIndex&quot;:5,&quot;transparency&quot;:0},&quot;type&quot;:1},&quot;glow&quot;:{&quot;colorType&quot;:0},&quot;line&quot;:{&quot;type&quot;:0},&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i*1_2_4"/>
  <p:tag name="KSO_WM_TEMPLATE_CATEGORY" val="diagram"/>
  <p:tag name="KSO_WM_TEMPLATE_INDEX" val="20234388"/>
  <p:tag name="KSO_WM_UNIT_LAYERLEVEL" val="1_1_1"/>
  <p:tag name="KSO_WM_TAG_VERSION" val="3.0"/>
  <p:tag name="KSO_WM_BEAUTIFY_FLAG" val="#wm#"/>
  <p:tag name="KSO_WM_DIAGRAM_GROUP_CODE" val="m1-1"/>
  <p:tag name="KSO_WM_UNIT_TYPE" val="m_h_i"/>
  <p:tag name="KSO_WM_UNIT_INDEX" val="1_2_4"/>
  <p:tag name="KSO_WM_DIAGRAM_VERSION" val="3"/>
  <p:tag name="KSO_WM_DIAGRAM_COLOR_TRICK" val="1"/>
  <p:tag name="KSO_WM_DIAGRAM_COLOR_TEXT_CAN_REMOVE" val="s"/>
  <p:tag name="KSO_WM_UNIT_FILL_TYPE" val="1"/>
  <p:tag name="KSO_WM_UNIT_FILL_FORE_SCHEMECOLOR_INDEX" val="5"/>
  <p:tag name="KSO_WM_UNIT_FILL_FORE_SCHEMECOLOR_INDEX_BRIGHTNESS" val="0"/>
  <p:tag name="KSO_WM_DIAGRAM_MAX_ITEMCNT" val="5"/>
  <p:tag name="KSO_WM_DIAGRAM_MIN_ITEMCNT" val="3"/>
  <p:tag name="KSO_WM_DIAGRAM_VIRTUALLY_FRAME" val="{&quot;height&quot;:324.1440124511719,&quot;left&quot;:-71.98003061369654,&quot;top&quot;:123.04645834134317,&quot;width&quot;:850.3969116210938}"/>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i*1_2_2"/>
  <p:tag name="KSO_WM_TEMPLATE_CATEGORY" val="diagram"/>
  <p:tag name="KSO_WM_TEMPLATE_INDEX" val="20234388"/>
  <p:tag name="KSO_WM_UNIT_LAYERLEVEL" val="1_1_1"/>
  <p:tag name="KSO_WM_TAG_VERSION" val="3.0"/>
  <p:tag name="KSO_WM_BEAUTIFY_FLAG" val="#wm#"/>
  <p:tag name="KSO_WM_DIAGRAM_GROUP_CODE" val="m1-1"/>
  <p:tag name="KSO_WM_UNIT_TYPE" val="m_h_i"/>
  <p:tag name="KSO_WM_UNIT_INDEX" val="1_2_2"/>
  <p:tag name="KSO_WM_DIAGRAM_VERSION" val="3"/>
  <p:tag name="KSO_WM_DIAGRAM_COLOR_TRICK" val="1"/>
  <p:tag name="KSO_WM_DIAGRAM_COLOR_TEXT_CAN_REMOVE" val="s"/>
  <p:tag name="KSO_WM_UNIT_FILL_TYPE" val="1"/>
  <p:tag name="KSO_WM_UNIT_FILL_FORE_SCHEMECOLOR_INDEX" val="5"/>
  <p:tag name="KSO_WM_UNIT_FILL_FORE_SCHEMECOLOR_INDEX_BRIGHTNESS" val="0.93"/>
  <p:tag name="KSO_WM_DIAGRAM_MAX_ITEMCNT" val="5"/>
  <p:tag name="KSO_WM_DIAGRAM_MIN_ITEMCNT" val="3"/>
  <p:tag name="KSO_WM_DIAGRAM_VIRTUALLY_FRAME" val="{&quot;height&quot;:324.1440124511719,&quot;left&quot;:-71.98003061369654,&quot;top&quot;:123.04645834134317,&quot;width&quot;:850.3969116210938}"/>
  <p:tag name="KSO_WM_DIAGRAM_COLOR_MATCH_VALUE" val="{&quot;shape&quot;:{&quot;fill&quot;:{&quot;solid&quot;:{&quot;brightness&quot;:0.9300000071525574,&quot;colorType&quot;:1,&quot;foreColorIndex&quot;:5,&quot;transparency&quot;:0},&quot;type&quot;:1},&quot;glow&quot;:{&quot;colorType&quot;:0},&quot;line&quot;:{&quot;type&quot;:0},&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i*1_3_4"/>
  <p:tag name="KSO_WM_TEMPLATE_CATEGORY" val="diagram"/>
  <p:tag name="KSO_WM_TEMPLATE_INDEX" val="20234388"/>
  <p:tag name="KSO_WM_UNIT_LAYERLEVEL" val="1_1_1"/>
  <p:tag name="KSO_WM_TAG_VERSION" val="3.0"/>
  <p:tag name="KSO_WM_BEAUTIFY_FLAG" val="#wm#"/>
  <p:tag name="KSO_WM_DIAGRAM_GROUP_CODE" val="m1-1"/>
  <p:tag name="KSO_WM_UNIT_TYPE" val="m_h_i"/>
  <p:tag name="KSO_WM_UNIT_INDEX" val="1_3_4"/>
  <p:tag name="KSO_WM_DIAGRAM_VERSION" val="3"/>
  <p:tag name="KSO_WM_DIAGRAM_COLOR_TRICK" val="1"/>
  <p:tag name="KSO_WM_DIAGRAM_COLOR_TEXT_CAN_REMOVE" val="s"/>
  <p:tag name="KSO_WM_UNIT_FILL_TYPE" val="1"/>
  <p:tag name="KSO_WM_UNIT_FILL_FORE_SCHEMECOLOR_INDEX" val="5"/>
  <p:tag name="KSO_WM_UNIT_FILL_FORE_SCHEMECOLOR_INDEX_BRIGHTNESS" val="0"/>
  <p:tag name="KSO_WM_DIAGRAM_MAX_ITEMCNT" val="5"/>
  <p:tag name="KSO_WM_DIAGRAM_MIN_ITEMCNT" val="3"/>
  <p:tag name="KSO_WM_DIAGRAM_VIRTUALLY_FRAME" val="{&quot;height&quot;:324.1440124511719,&quot;left&quot;:-71.98003061369654,&quot;top&quot;:123.04645834134317,&quot;width&quot;:850.3969116210938}"/>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i*1_3_2"/>
  <p:tag name="KSO_WM_TEMPLATE_CATEGORY" val="diagram"/>
  <p:tag name="KSO_WM_TEMPLATE_INDEX" val="20234388"/>
  <p:tag name="KSO_WM_UNIT_LAYERLEVEL" val="1_1_1"/>
  <p:tag name="KSO_WM_TAG_VERSION" val="3.0"/>
  <p:tag name="KSO_WM_BEAUTIFY_FLAG" val="#wm#"/>
  <p:tag name="KSO_WM_DIAGRAM_GROUP_CODE" val="m1-1"/>
  <p:tag name="KSO_WM_UNIT_TYPE" val="m_h_i"/>
  <p:tag name="KSO_WM_UNIT_INDEX" val="1_3_2"/>
  <p:tag name="KSO_WM_DIAGRAM_VERSION" val="3"/>
  <p:tag name="KSO_WM_DIAGRAM_COLOR_TRICK" val="1"/>
  <p:tag name="KSO_WM_DIAGRAM_COLOR_TEXT_CAN_REMOVE" val="s"/>
  <p:tag name="KSO_WM_UNIT_FILL_TYPE" val="1"/>
  <p:tag name="KSO_WM_UNIT_FILL_FORE_SCHEMECOLOR_INDEX" val="5"/>
  <p:tag name="KSO_WM_UNIT_FILL_FORE_SCHEMECOLOR_INDEX_BRIGHTNESS" val="0.93"/>
  <p:tag name="KSO_WM_DIAGRAM_MAX_ITEMCNT" val="5"/>
  <p:tag name="KSO_WM_DIAGRAM_MIN_ITEMCNT" val="3"/>
  <p:tag name="KSO_WM_DIAGRAM_VIRTUALLY_FRAME" val="{&quot;height&quot;:324.1440124511719,&quot;left&quot;:-71.98003061369654,&quot;top&quot;:123.04645834134317,&quot;width&quot;:850.3969116210938}"/>
  <p:tag name="KSO_WM_DIAGRAM_COLOR_MATCH_VALUE" val="{&quot;shape&quot;:{&quot;fill&quot;:{&quot;solid&quot;:{&quot;brightness&quot;:0.9300000071525574,&quot;colorType&quot;:1,&quot;foreColorIndex&quot;:5,&quot;transparency&quot;:0},&quot;type&quot;:1},&quot;glow&quot;:{&quot;colorType&quot;:0},&quot;line&quot;:{&quot;type&quot;:0},&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i*1_4_4"/>
  <p:tag name="KSO_WM_TEMPLATE_CATEGORY" val="diagram"/>
  <p:tag name="KSO_WM_TEMPLATE_INDEX" val="20234388"/>
  <p:tag name="KSO_WM_UNIT_LAYERLEVEL" val="1_1_1"/>
  <p:tag name="KSO_WM_TAG_VERSION" val="3.0"/>
  <p:tag name="KSO_WM_BEAUTIFY_FLAG" val="#wm#"/>
  <p:tag name="KSO_WM_DIAGRAM_GROUP_CODE" val="m1-1"/>
  <p:tag name="KSO_WM_UNIT_TYPE" val="m_h_i"/>
  <p:tag name="KSO_WM_UNIT_INDEX" val="1_4_4"/>
  <p:tag name="KSO_WM_DIAGRAM_VERSION" val="3"/>
  <p:tag name="KSO_WM_DIAGRAM_COLOR_TRICK" val="1"/>
  <p:tag name="KSO_WM_DIAGRAM_COLOR_TEXT_CAN_REMOVE" val="s"/>
  <p:tag name="KSO_WM_UNIT_FILL_TYPE" val="1"/>
  <p:tag name="KSO_WM_UNIT_FILL_FORE_SCHEMECOLOR_INDEX" val="5"/>
  <p:tag name="KSO_WM_UNIT_FILL_FORE_SCHEMECOLOR_INDEX_BRIGHTNESS" val="0"/>
  <p:tag name="KSO_WM_DIAGRAM_MAX_ITEMCNT" val="5"/>
  <p:tag name="KSO_WM_DIAGRAM_MIN_ITEMCNT" val="3"/>
  <p:tag name="KSO_WM_DIAGRAM_VIRTUALLY_FRAME" val="{&quot;height&quot;:324.1440124511719,&quot;left&quot;:-71.98003061369654,&quot;top&quot;:123.04645834134317,&quot;width&quot;:850.3969116210938}"/>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i*1_4_2"/>
  <p:tag name="KSO_WM_TEMPLATE_CATEGORY" val="diagram"/>
  <p:tag name="KSO_WM_TEMPLATE_INDEX" val="20234388"/>
  <p:tag name="KSO_WM_UNIT_LAYERLEVEL" val="1_1_1"/>
  <p:tag name="KSO_WM_TAG_VERSION" val="3.0"/>
  <p:tag name="KSO_WM_BEAUTIFY_FLAG" val="#wm#"/>
  <p:tag name="KSO_WM_DIAGRAM_GROUP_CODE" val="m1-1"/>
  <p:tag name="KSO_WM_UNIT_TYPE" val="m_h_i"/>
  <p:tag name="KSO_WM_UNIT_INDEX" val="1_4_2"/>
  <p:tag name="KSO_WM_DIAGRAM_VERSION" val="3"/>
  <p:tag name="KSO_WM_DIAGRAM_COLOR_TRICK" val="1"/>
  <p:tag name="KSO_WM_DIAGRAM_COLOR_TEXT_CAN_REMOVE" val="s"/>
  <p:tag name="KSO_WM_UNIT_FILL_TYPE" val="1"/>
  <p:tag name="KSO_WM_UNIT_FILL_FORE_SCHEMECOLOR_INDEX" val="5"/>
  <p:tag name="KSO_WM_UNIT_FILL_FORE_SCHEMECOLOR_INDEX_BRIGHTNESS" val="0.93"/>
  <p:tag name="KSO_WM_DIAGRAM_MAX_ITEMCNT" val="5"/>
  <p:tag name="KSO_WM_DIAGRAM_MIN_ITEMCNT" val="3"/>
  <p:tag name="KSO_WM_DIAGRAM_VIRTUALLY_FRAME" val="{&quot;height&quot;:324.1440124511719,&quot;left&quot;:-71.98003061369654,&quot;top&quot;:123.04645834134317,&quot;width&quot;:850.3969116210938}"/>
  <p:tag name="KSO_WM_DIAGRAM_COLOR_MATCH_VALUE" val="{&quot;shape&quot;:{&quot;fill&quot;:{&quot;solid&quot;:{&quot;brightness&quot;:0.9300000071525574,&quot;colorType&quot;:1,&quot;foreColorIndex&quot;:5,&quot;transparency&quot;:0},&quot;type&quot;:1},&quot;glow&quot;:{&quot;colorType&quot;:0},&quot;line&quot;:{&quot;type&quot;:0},&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1438_1*l_h_i*1_1_2"/>
  <p:tag name="KSO_WM_TEMPLATE_CATEGORY" val="diagram"/>
  <p:tag name="KSO_WM_TEMPLATE_INDEX" val="20231438"/>
  <p:tag name="KSO_WM_UNIT_LAYERLEVEL" val="1_1_1"/>
  <p:tag name="KSO_WM_TAG_VERSION" val="3.0"/>
  <p:tag name="KSO_WM_BEAUTIFY_FLAG" val="#wm#"/>
  <p:tag name="KSO_WM_DIAGRAM_MAX_ITEMCNT" val="6"/>
  <p:tag name="KSO_WM_DIAGRAM_MIN_ITEMCNT" val="2"/>
  <p:tag name="KSO_WM_DIAGRAM_VIRTUALLY_FRAME" val="{&quot;height&quot;:232.62835083007832,&quot;left&quot;:61.69229567159823,&quot;top&quot;:179.4819663172444,&quot;width&quot;:696.4499755859375}"/>
  <p:tag name="KSO_WM_DIAGRAM_COLOR_MATCH_VALUE" val="{&quot;shape&quot;:{&quot;fill&quot;:{&quot;solid&quot;:{&quot;brightness&quot;:-0.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2"/>
  <p:tag name="KSO_WM_DIAGRAM_COLOR_TEXT_CAN_REMOVE" val="n"/>
  <p:tag name="KSO_WM_UNIT_FILL_TYPE" val="1"/>
  <p:tag name="KSO_WM_UNIT_FILL_FORE_SCHEMECOLOR_INDEX" val="5"/>
  <p:tag name="KSO_WM_UNIT_FILL_FORE_SCHEMECOLOR_INDEX_BRIGHTNESS" val="-0.5"/>
  <p:tag name="KSO_WM_DIAGRAM_USE_COLOR_VALUE" val="{&quot;color_scheme&quot;:1,&quot;color_type&quot;:1,&quot;theme_color_indexes&quot;:[5,6,5,6,5,6]}"/>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f*1_2_1"/>
  <p:tag name="KSO_WM_TEMPLATE_CATEGORY" val="diagram"/>
  <p:tag name="KSO_WM_TEMPLATE_INDEX" val="20234388"/>
  <p:tag name="KSO_WM_UNIT_LAYERLEVEL" val="1_1_1"/>
  <p:tag name="KSO_WM_TAG_VERSION" val="3.0"/>
  <p:tag name="KSO_WM_BEAUTIFY_FLAG" val="#wm#"/>
  <p:tag name="KSO_WM_UNIT_SUBTYPE" val="a"/>
  <p:tag name="KSO_WM_UNIT_PRESET_TEXT_INDEX" val="0"/>
  <p:tag name="KSO_WM_UNIT_PRESET_TEXT_LEN" val="0"/>
  <p:tag name="KSO_WM_UNIT_NOCLEAR" val="0"/>
  <p:tag name="KSO_WM_UNIT_VALUE" val="14"/>
  <p:tag name="KSO_WM_DIAGRAM_GROUP_CODE" val="m1-1"/>
  <p:tag name="KSO_WM_UNIT_TYPE" val="m_h_f"/>
  <p:tag name="KSO_WM_UNIT_INDEX" val="1_2_1"/>
  <p:tag name="KSO_WM_DIAGRAM_VERSION" val="3"/>
  <p:tag name="KSO_WM_DIAGRAM_COLOR_TRICK" val="1"/>
  <p:tag name="KSO_WM_DIAGRAM_COLOR_TEXT_CAN_REMOVE" val="s"/>
  <p:tag name="KSO_WM_UNIT_PRESET_TEXT" val="单击此处添加&#10;具体文本"/>
  <p:tag name="KSO_WM_UNIT_TEXT_FILL_FORE_SCHEMECOLOR_INDEX" val="1"/>
  <p:tag name="KSO_WM_UNIT_TEXT_FILL_TYPE" val="1"/>
  <p:tag name="KSO_WM_DIAGRAM_MAX_ITEMCNT" val="5"/>
  <p:tag name="KSO_WM_DIAGRAM_MIN_ITEMCNT" val="3"/>
  <p:tag name="KSO_WM_DIAGRAM_VIRTUALLY_FRAME" val="{&quot;height&quot;:324.1440124511719,&quot;left&quot;:-71.98003061369654,&quot;top&quot;:123.04645834134317,&quot;width&quot;:850.39691162109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f*1_4_1"/>
  <p:tag name="KSO_WM_TEMPLATE_CATEGORY" val="diagram"/>
  <p:tag name="KSO_WM_TEMPLATE_INDEX" val="20234388"/>
  <p:tag name="KSO_WM_UNIT_LAYERLEVEL" val="1_1_1"/>
  <p:tag name="KSO_WM_TAG_VERSION" val="3.0"/>
  <p:tag name="KSO_WM_BEAUTIFY_FLAG" val="#wm#"/>
  <p:tag name="KSO_WM_UNIT_SUBTYPE" val="a"/>
  <p:tag name="KSO_WM_UNIT_PRESET_TEXT_INDEX" val="0"/>
  <p:tag name="KSO_WM_UNIT_PRESET_TEXT_LEN" val="0"/>
  <p:tag name="KSO_WM_UNIT_NOCLEAR" val="0"/>
  <p:tag name="KSO_WM_UNIT_VALUE" val="14"/>
  <p:tag name="KSO_WM_DIAGRAM_GROUP_CODE" val="m1-1"/>
  <p:tag name="KSO_WM_UNIT_TYPE" val="m_h_f"/>
  <p:tag name="KSO_WM_UNIT_INDEX" val="1_4_1"/>
  <p:tag name="KSO_WM_DIAGRAM_VERSION" val="3"/>
  <p:tag name="KSO_WM_DIAGRAM_COLOR_TRICK" val="1"/>
  <p:tag name="KSO_WM_DIAGRAM_COLOR_TEXT_CAN_REMOVE" val="s"/>
  <p:tag name="KSO_WM_UNIT_PRESET_TEXT" val="单击此处添加&#10;具体文本"/>
  <p:tag name="KSO_WM_UNIT_TEXT_FILL_FORE_SCHEMECOLOR_INDEX" val="1"/>
  <p:tag name="KSO_WM_UNIT_TEXT_FILL_TYPE" val="1"/>
  <p:tag name="KSO_WM_DIAGRAM_MAX_ITEMCNT" val="5"/>
  <p:tag name="KSO_WM_DIAGRAM_MIN_ITEMCNT" val="3"/>
  <p:tag name="KSO_WM_DIAGRAM_VIRTUALLY_FRAME" val="{&quot;height&quot;:324.1440124511719,&quot;left&quot;:-71.98003061369654,&quot;top&quot;:123.04645834134317,&quot;width&quot;:850.39691162109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f*1_3_1"/>
  <p:tag name="KSO_WM_TEMPLATE_CATEGORY" val="diagram"/>
  <p:tag name="KSO_WM_TEMPLATE_INDEX" val="20234388"/>
  <p:tag name="KSO_WM_UNIT_LAYERLEVEL" val="1_1_1"/>
  <p:tag name="KSO_WM_TAG_VERSION" val="3.0"/>
  <p:tag name="KSO_WM_BEAUTIFY_FLAG" val="#wm#"/>
  <p:tag name="KSO_WM_UNIT_SUBTYPE" val="a"/>
  <p:tag name="KSO_WM_UNIT_PRESET_TEXT_INDEX" val="0"/>
  <p:tag name="KSO_WM_UNIT_PRESET_TEXT_LEN" val="0"/>
  <p:tag name="KSO_WM_UNIT_NOCLEAR" val="0"/>
  <p:tag name="KSO_WM_UNIT_VALUE" val="14"/>
  <p:tag name="KSO_WM_DIAGRAM_GROUP_CODE" val="m1-1"/>
  <p:tag name="KSO_WM_UNIT_TYPE" val="m_h_f"/>
  <p:tag name="KSO_WM_UNIT_INDEX" val="1_3_1"/>
  <p:tag name="KSO_WM_DIAGRAM_VERSION" val="3"/>
  <p:tag name="KSO_WM_DIAGRAM_COLOR_TRICK" val="1"/>
  <p:tag name="KSO_WM_DIAGRAM_COLOR_TEXT_CAN_REMOVE" val="s"/>
  <p:tag name="KSO_WM_UNIT_PRESET_TEXT" val="单击此处添加&#10;具体文本"/>
  <p:tag name="KSO_WM_UNIT_TEXT_FILL_FORE_SCHEMECOLOR_INDEX" val="1"/>
  <p:tag name="KSO_WM_UNIT_TEXT_FILL_TYPE" val="1"/>
  <p:tag name="KSO_WM_DIAGRAM_MAX_ITEMCNT" val="5"/>
  <p:tag name="KSO_WM_DIAGRAM_MIN_ITEMCNT" val="3"/>
  <p:tag name="KSO_WM_DIAGRAM_VIRTUALLY_FRAME" val="{&quot;height&quot;:324.1440124511719,&quot;left&quot;:-71.98003061369654,&quot;top&quot;:123.04645834134317,&quot;width&quot;:850.39691162109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f*1_1_1"/>
  <p:tag name="KSO_WM_TEMPLATE_CATEGORY" val="diagram"/>
  <p:tag name="KSO_WM_TEMPLATE_INDEX" val="20234388"/>
  <p:tag name="KSO_WM_UNIT_LAYERLEVEL" val="1_1_1"/>
  <p:tag name="KSO_WM_TAG_VERSION" val="3.0"/>
  <p:tag name="KSO_WM_BEAUTIFY_FLAG" val="#wm#"/>
  <p:tag name="KSO_WM_UNIT_SUBTYPE" val="a"/>
  <p:tag name="KSO_WM_UNIT_PRESET_TEXT_INDEX" val="0"/>
  <p:tag name="KSO_WM_UNIT_PRESET_TEXT_LEN" val="0"/>
  <p:tag name="KSO_WM_UNIT_NOCLEAR" val="0"/>
  <p:tag name="KSO_WM_UNIT_VALUE" val="14"/>
  <p:tag name="KSO_WM_DIAGRAM_GROUP_CODE" val="m1-1"/>
  <p:tag name="KSO_WM_UNIT_TYPE" val="m_h_f"/>
  <p:tag name="KSO_WM_UNIT_INDEX" val="1_1_1"/>
  <p:tag name="KSO_WM_DIAGRAM_VERSION" val="3"/>
  <p:tag name="KSO_WM_DIAGRAM_COLOR_TRICK" val="1"/>
  <p:tag name="KSO_WM_DIAGRAM_COLOR_TEXT_CAN_REMOVE" val="s"/>
  <p:tag name="KSO_WM_UNIT_PRESET_TEXT" val="单击此处添加&#10;具体文本"/>
  <p:tag name="KSO_WM_UNIT_TEXT_FILL_FORE_SCHEMECOLOR_INDEX" val="1"/>
  <p:tag name="KSO_WM_UNIT_TEXT_FILL_TYPE" val="1"/>
  <p:tag name="KSO_WM_DIAGRAM_MAX_ITEMCNT" val="5"/>
  <p:tag name="KSO_WM_DIAGRAM_MIN_ITEMCNT" val="3"/>
  <p:tag name="KSO_WM_DIAGRAM_VIRTUALLY_FRAME" val="{&quot;height&quot;:324.1440124511719,&quot;left&quot;:-71.98003061369654,&quot;top&quot;:123.04645834134317,&quot;width&quot;:850.39691162109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x*1_2_1"/>
  <p:tag name="KSO_WM_TEMPLATE_CATEGORY" val="diagram"/>
  <p:tag name="KSO_WM_TEMPLATE_INDEX" val="20234388"/>
  <p:tag name="KSO_WM_UNIT_LAYERLEVEL" val="1_1_1"/>
  <p:tag name="KSO_WM_TAG_VERSION" val="3.0"/>
  <p:tag name="KSO_WM_BEAUTIFY_FLAG" val="#wm#"/>
  <p:tag name="KSO_WM_UNIT_VALUE" val="78*96"/>
  <p:tag name="KSO_WM_DIAGRAM_GROUP_CODE" val="m1-1"/>
  <p:tag name="KSO_WM_UNIT_TYPE" val="m_h_x"/>
  <p:tag name="KSO_WM_UNIT_INDEX" val="1_2_1"/>
  <p:tag name="KSO_WM_DIAGRAM_VERSION" val="3"/>
  <p:tag name="KSO_WM_DIAGRAM_COLOR_TRICK" val="1"/>
  <p:tag name="KSO_WM_DIAGRAM_COLOR_TEXT_CAN_REMOVE" val="s"/>
  <p:tag name="KSO_WM_UNIT_FILL_TYPE" val="1"/>
  <p:tag name="KSO_WM_UNIT_FILL_FORE_SCHEMECOLOR_INDEX" val="5"/>
  <p:tag name="KSO_WM_UNIT_FILL_FORE_SCHEMECOLOR_INDEX_BRIGHTNESS" val="0"/>
  <p:tag name="KSO_WM_DIAGRAM_MAX_ITEMCNT" val="5"/>
  <p:tag name="KSO_WM_DIAGRAM_MIN_ITEMCNT" val="3"/>
  <p:tag name="KSO_WM_DIAGRAM_VIRTUALLY_FRAME" val="{&quot;height&quot;:324.1440124511719,&quot;left&quot;:-71.98003061369654,&quot;top&quot;:123.04645834134317,&quot;width&quot;:850.3969116210938}"/>
  <p:tag name="KSO_WM_DIAGRAM_COLOR_MATCH_VALUE" val="{&quot;shape&quot;:{&quot;fill&quot;:{&quot;solid&quot;:{&quot;brightness&quot;:0,&quot;colorType&quot;:1,&quot;foreColorIndex&quot;:5,&quot;transparency&quot;:0},&quot;type&quot;:1},&quot;glow&quot;:{&quot;colorType&quot;:0},&quot;line&quot;:{&quot;type&quot;:0},&quot;shadow&quot;:{&quot;brightness&quot;:0,&quot;colorType&quot;:1,&quot;foreColorIndex&quot;:5,&quot;transparency&quot;:0.15000000596046448},&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x*1_4_1"/>
  <p:tag name="KSO_WM_TEMPLATE_CATEGORY" val="diagram"/>
  <p:tag name="KSO_WM_TEMPLATE_INDEX" val="20234388"/>
  <p:tag name="KSO_WM_UNIT_LAYERLEVEL" val="1_1_1"/>
  <p:tag name="KSO_WM_TAG_VERSION" val="3.0"/>
  <p:tag name="KSO_WM_BEAUTIFY_FLAG" val="#wm#"/>
  <p:tag name="KSO_WM_UNIT_VALUE" val="95*87"/>
  <p:tag name="KSO_WM_DIAGRAM_GROUP_CODE" val="m1-1"/>
  <p:tag name="KSO_WM_UNIT_TYPE" val="m_h_x"/>
  <p:tag name="KSO_WM_UNIT_INDEX" val="1_4_1"/>
  <p:tag name="KSO_WM_DIAGRAM_VERSION" val="3"/>
  <p:tag name="KSO_WM_DIAGRAM_COLOR_TRICK" val="1"/>
  <p:tag name="KSO_WM_DIAGRAM_COLOR_TEXT_CAN_REMOVE" val="s"/>
  <p:tag name="KSO_WM_UNIT_FILL_TYPE" val="1"/>
  <p:tag name="KSO_WM_UNIT_FILL_FORE_SCHEMECOLOR_INDEX" val="5"/>
  <p:tag name="KSO_WM_UNIT_FILL_FORE_SCHEMECOLOR_INDEX_BRIGHTNESS" val="0"/>
  <p:tag name="KSO_WM_DIAGRAM_MAX_ITEMCNT" val="5"/>
  <p:tag name="KSO_WM_DIAGRAM_MIN_ITEMCNT" val="3"/>
  <p:tag name="KSO_WM_DIAGRAM_VIRTUALLY_FRAME" val="{&quot;height&quot;:324.1440124511719,&quot;left&quot;:-71.98003061369654,&quot;top&quot;:123.04645834134317,&quot;width&quot;:850.3969116210938}"/>
  <p:tag name="KSO_WM_DIAGRAM_COLOR_MATCH_VALUE" val="{&quot;shape&quot;:{&quot;fill&quot;:{&quot;solid&quot;:{&quot;brightness&quot;:0,&quot;colorType&quot;:1,&quot;foreColorIndex&quot;:5,&quot;transparency&quot;:0},&quot;type&quot;:1},&quot;glow&quot;:{&quot;colorType&quot;:0},&quot;line&quot;:{&quot;type&quot;:0},&quot;shadow&quot;:{&quot;brightness&quot;:0,&quot;colorType&quot;:1,&quot;foreColorIndex&quot;:5,&quot;transparency&quot;:0.15000000596046448},&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x*1_3_1"/>
  <p:tag name="KSO_WM_TEMPLATE_CATEGORY" val="diagram"/>
  <p:tag name="KSO_WM_TEMPLATE_INDEX" val="20234388"/>
  <p:tag name="KSO_WM_UNIT_LAYERLEVEL" val="1_1_1"/>
  <p:tag name="KSO_WM_TAG_VERSION" val="3.0"/>
  <p:tag name="KSO_WM_BEAUTIFY_FLAG" val="#wm#"/>
  <p:tag name="KSO_WM_UNIT_VALUE" val="105*105"/>
  <p:tag name="KSO_WM_DIAGRAM_GROUP_CODE" val="m1-1"/>
  <p:tag name="KSO_WM_UNIT_TYPE" val="m_h_x"/>
  <p:tag name="KSO_WM_UNIT_INDEX" val="1_3_1"/>
  <p:tag name="KSO_WM_DIAGRAM_VERSION" val="3"/>
  <p:tag name="KSO_WM_DIAGRAM_COLOR_TRICK" val="1"/>
  <p:tag name="KSO_WM_DIAGRAM_COLOR_TEXT_CAN_REMOVE" val="s"/>
  <p:tag name="KSO_WM_UNIT_FILL_TYPE" val="1"/>
  <p:tag name="KSO_WM_UNIT_FILL_FORE_SCHEMECOLOR_INDEX" val="5"/>
  <p:tag name="KSO_WM_UNIT_FILL_FORE_SCHEMECOLOR_INDEX_BRIGHTNESS" val="0"/>
  <p:tag name="KSO_WM_DIAGRAM_MAX_ITEMCNT" val="5"/>
  <p:tag name="KSO_WM_DIAGRAM_MIN_ITEMCNT" val="3"/>
  <p:tag name="KSO_WM_DIAGRAM_VIRTUALLY_FRAME" val="{&quot;height&quot;:324.1440124511719,&quot;left&quot;:-71.98003061369654,&quot;top&quot;:123.04645834134317,&quot;width&quot;:850.3969116210938}"/>
  <p:tag name="KSO_WM_DIAGRAM_COLOR_MATCH_VALUE" val="{&quot;shape&quot;:{&quot;fill&quot;:{&quot;solid&quot;:{&quot;brightness&quot;:0,&quot;colorType&quot;:1,&quot;foreColorIndex&quot;:5,&quot;transparency&quot;:0},&quot;type&quot;:1},&quot;glow&quot;:{&quot;colorType&quot;:0},&quot;line&quot;:{&quot;type&quot;:0},&quot;shadow&quot;:{&quot;brightness&quot;:0,&quot;colorType&quot;:1,&quot;foreColorIndex&quot;:5,&quot;transparency&quot;:0.15000000596046448},&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x*1_1_1"/>
  <p:tag name="KSO_WM_TEMPLATE_CATEGORY" val="diagram"/>
  <p:tag name="KSO_WM_TEMPLATE_INDEX" val="20234388"/>
  <p:tag name="KSO_WM_UNIT_LAYERLEVEL" val="1_1_1"/>
  <p:tag name="KSO_WM_TAG_VERSION" val="3.0"/>
  <p:tag name="KSO_WM_BEAUTIFY_FLAG" val="#wm#"/>
  <p:tag name="KSO_WM_UNIT_VALUE" val="96*96"/>
  <p:tag name="KSO_WM_DIAGRAM_GROUP_CODE" val="m1-1"/>
  <p:tag name="KSO_WM_UNIT_TYPE" val="m_h_x"/>
  <p:tag name="KSO_WM_UNIT_INDEX" val="1_1_1"/>
  <p:tag name="KSO_WM_DIAGRAM_VERSION" val="3"/>
  <p:tag name="KSO_WM_DIAGRAM_COLOR_TRICK" val="1"/>
  <p:tag name="KSO_WM_DIAGRAM_COLOR_TEXT_CAN_REMOVE" val="s"/>
  <p:tag name="KSO_WM_UNIT_FILL_TYPE" val="1"/>
  <p:tag name="KSO_WM_UNIT_FILL_FORE_SCHEMECOLOR_INDEX" val="5"/>
  <p:tag name="KSO_WM_UNIT_FILL_FORE_SCHEMECOLOR_INDEX_BRIGHTNESS" val="0"/>
  <p:tag name="KSO_WM_DIAGRAM_MAX_ITEMCNT" val="5"/>
  <p:tag name="KSO_WM_DIAGRAM_MIN_ITEMCNT" val="3"/>
  <p:tag name="KSO_WM_DIAGRAM_VIRTUALLY_FRAME" val="{&quot;height&quot;:324.1440124511719,&quot;left&quot;:-71.98003061369654,&quot;top&quot;:123.04645834134317,&quot;width&quot;:850.3969116210938}"/>
  <p:tag name="KSO_WM_DIAGRAM_COLOR_MATCH_VALUE" val="{&quot;shape&quot;:{&quot;fill&quot;:{&quot;solid&quot;:{&quot;brightness&quot;:0,&quot;colorType&quot;:1,&quot;foreColorIndex&quot;:5,&quot;transparency&quot;:0},&quot;type&quot;:1},&quot;glow&quot;:{&quot;colorType&quot;:0},&quot;line&quot;:{&quot;type&quot;:0},&quot;shadow&quot;:{&quot;brightness&quot;:0,&quot;colorType&quot;:1,&quot;foreColorIndex&quot;:5,&quot;transparency&quot;:0.15000000596046448},&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i*1_1_1"/>
  <p:tag name="KSO_WM_TEMPLATE_CATEGORY" val="diagram"/>
  <p:tag name="KSO_WM_TEMPLATE_INDEX" val="20234388"/>
  <p:tag name="KSO_WM_UNIT_LAYERLEVEL" val="1_1_1"/>
  <p:tag name="KSO_WM_TAG_VERSION" val="3.0"/>
  <p:tag name="KSO_WM_BEAUTIFY_FLAG" val="#wm#"/>
  <p:tag name="KSO_WM_DIAGRAM_GROUP_CODE" val="m1-1"/>
  <p:tag name="KSO_WM_UNIT_SUBTYPE" val="d"/>
  <p:tag name="KSO_WM_UNIT_TYPE" val="m_h_i"/>
  <p:tag name="KSO_WM_UNIT_INDEX" val="1_1_1"/>
  <p:tag name="KSO_WM_DIAGRAM_VERSION" val="3"/>
  <p:tag name="KSO_WM_DIAGRAM_COLOR_TRICK" val="1"/>
  <p:tag name="KSO_WM_DIAGRAM_COLOR_TEXT_CAN_REMOVE" val="s"/>
  <p:tag name="KSO_WM_UNIT_PRESET_TEXT" val="01"/>
  <p:tag name="KSO_WM_UNIT_TEXT_FILL_FORE_SCHEMECOLOR_INDEX" val="1"/>
  <p:tag name="KSO_WM_UNIT_TEXT_FILL_TYPE" val="1"/>
  <p:tag name="KSO_WM_DIAGRAM_MAX_ITEMCNT" val="5"/>
  <p:tag name="KSO_WM_DIAGRAM_MIN_ITEMCNT" val="3"/>
  <p:tag name="KSO_WM_DIAGRAM_VIRTUALLY_FRAME" val="{&quot;height&quot;:324.1440124511719,&quot;left&quot;:-71.98003061369654,&quot;top&quot;:123.04645834134317,&quot;width&quot;:850.39691162109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i*1_2_1"/>
  <p:tag name="KSO_WM_TEMPLATE_CATEGORY" val="diagram"/>
  <p:tag name="KSO_WM_TEMPLATE_INDEX" val="20234388"/>
  <p:tag name="KSO_WM_UNIT_LAYERLEVEL" val="1_1_1"/>
  <p:tag name="KSO_WM_TAG_VERSION" val="3.0"/>
  <p:tag name="KSO_WM_BEAUTIFY_FLAG" val="#wm#"/>
  <p:tag name="KSO_WM_DIAGRAM_GROUP_CODE" val="m1-1"/>
  <p:tag name="KSO_WM_UNIT_SUBTYPE" val="d"/>
  <p:tag name="KSO_WM_UNIT_TYPE" val="m_h_i"/>
  <p:tag name="KSO_WM_UNIT_INDEX" val="1_2_1"/>
  <p:tag name="KSO_WM_DIAGRAM_VERSION" val="3"/>
  <p:tag name="KSO_WM_DIAGRAM_COLOR_TRICK" val="1"/>
  <p:tag name="KSO_WM_DIAGRAM_COLOR_TEXT_CAN_REMOVE" val="s"/>
  <p:tag name="KSO_WM_UNIT_PRESET_TEXT" val="02"/>
  <p:tag name="KSO_WM_UNIT_TEXT_FILL_FORE_SCHEMECOLOR_INDEX" val="1"/>
  <p:tag name="KSO_WM_UNIT_TEXT_FILL_TYPE" val="1"/>
  <p:tag name="KSO_WM_DIAGRAM_MAX_ITEMCNT" val="5"/>
  <p:tag name="KSO_WM_DIAGRAM_MIN_ITEMCNT" val="3"/>
  <p:tag name="KSO_WM_DIAGRAM_VIRTUALLY_FRAME" val="{&quot;height&quot;:324.1440124511719,&quot;left&quot;:-71.98003061369654,&quot;top&quot;:123.04645834134317,&quot;width&quot;:850.39691162109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5.xml><?xml version="1.0" encoding="utf-8"?>
<p:tagLst xmlns:p="http://schemas.openxmlformats.org/presentationml/2006/main">
  <p:tag name="KSO_WM_UNIT_COMPATIBLE" val="0"/>
  <p:tag name="KSO_WM_UNIT_DIAGRAM_ISREFERUNIT" val="0"/>
  <p:tag name="KSO_WM_TEMPLATE_INDEX" val="20231438"/>
  <p:tag name="KSO_WM_TAG_VERSION" val="3.0"/>
  <p:tag name="KSO_WM_DIAGRAM_MAX_ITEMCNT" val="6"/>
  <p:tag name="KSO_WM_DIAGRAM_VIRTUALLY_FRAME" val="{&quot;height&quot;:232.62835083007832,&quot;left&quot;:61.69229567159823,&quot;top&quot;:179.4819663172444,&quot;width&quot;:696.4499755859375}"/>
  <p:tag name="KSO_WM_DIAGRAM_VERSION" val="3"/>
  <p:tag name="KSO_WM_DIAGRAM_COLOR_TEXT_CAN_REMOVE" val="n"/>
  <p:tag name="KSO_WM_UNIT_SUBTYPE" val="a"/>
  <p:tag name="KSO_WM_UNIT_NOCLEAR" val="0"/>
  <p:tag name="KSO_WM_UNIT_VALUE" val="60"/>
  <p:tag name="KSO_WM_UNIT_HIGHLIGHT" val="0"/>
  <p:tag name="KSO_WM_UNIT_DIAGRAM_ISNUMVISUAL" val="0"/>
  <p:tag name="KSO_WM_UNIT_TYPE" val="l_h_f"/>
  <p:tag name="KSO_WM_UNIT_INDEX" val="1_2_1"/>
  <p:tag name="KSO_WM_UNIT_ID" val="diagram20231438_1*l_h_f*1_2_1"/>
  <p:tag name="KSO_WM_TEMPLATE_CATEGORY" val="diagram"/>
  <p:tag name="KSO_WM_UNIT_LAYERLEVEL" val="1_1_1"/>
  <p:tag name="KSO_WM_BEAUTIFY_FLAG" val="#wm#"/>
  <p:tag name="KSO_WM_DIAGRAM_GROUP_CODE" val="l1-1"/>
  <p:tag name="KSO_WM_DIAGRAM_MIN_ITEMCNT" val="2"/>
  <p:tag name="KSO_WM_DIAGRAM_COLOR_TRICK" val="2"/>
  <p:tag name="KSO_WM_DIAGRAM_COLOR_MATCH_VALUE" val="{&quot;shape&quot;:{&quot;fill&quot;:{&quot;gradient&quot;:[{&quot;brightness&quot;:0.800000011920929,&quot;colorType&quot;:1,&quot;foreColorIndex&quot;:8,&quot;pos&quot;:0,&quot;transparency&quot;:0.800000011920929},{&quot;brightness&quot;:0,&quot;colorType&quot;:1,&quot;foreColorIndex&quot;:14,&quot;pos&quot;:1,&quot;transparency&quot;:1}],&quot;type&quot;:3},&quot;glow&quot;:{&quot;colorType&quot;:0},&quot;line&quot;:{&quot;solidLine&quot;:{&quot;brightness&quot;:0.800000011920929,&quot;colorType&quot;:1,&quot;foreColorIndex&quot;:8,&quot;transparency&quot;:0},&quot;type&quot;:1},&quot;shadow&quot;:{&quot;brightness&quot;:0,&quot;colorType&quot;:1,&quot;foreColorIndex&quot;:8,&quot;transparency&quot;:0.9200000166893005},&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_BRIGHTNESS" val="0"/>
  <p:tag name="KSO_WM_UNIT_LINE_FILL_TYPE" val="2"/>
  <p:tag name="KSO_WM_UNIT_PRESET_TEXT" val="单击此处输入你的项正文，文字是您思想的提炼，请尽量言简意赅的阐述观点。单击此处输入你的项正文，文字是您思想的提炼，请尽量言简意赅的阐述观点。单击此处输入你的项正文，文字是您思想的提炼，请尽量言简意赅的阐述观点。"/>
  <p:tag name="KSO_WM_UNIT_FILL_TYPE" val="3"/>
  <p:tag name="KSO_WM_UNIT_LINE_FORE_SCHEMECOLOR_INDEX" val="8"/>
  <p:tag name="KSO_WM_UNIT_TEXT_FILL_FORE_SCHEMECOLOR_INDEX" val="1"/>
  <p:tag name="KSO_WM_UNIT_TEXT_FILL_TYPE" val="1"/>
  <p:tag name="KSO_WM_DIAGRAM_USE_COLOR_VALUE" val="{&quot;color_scheme&quot;:1,&quot;color_type&quot;:1,&quot;theme_color_indexes&quot;:[5,6,5,6,5,6]}"/>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i*1_3_1"/>
  <p:tag name="KSO_WM_TEMPLATE_CATEGORY" val="diagram"/>
  <p:tag name="KSO_WM_TEMPLATE_INDEX" val="20234388"/>
  <p:tag name="KSO_WM_UNIT_LAYERLEVEL" val="1_1_1"/>
  <p:tag name="KSO_WM_TAG_VERSION" val="3.0"/>
  <p:tag name="KSO_WM_BEAUTIFY_FLAG" val="#wm#"/>
  <p:tag name="KSO_WM_DIAGRAM_GROUP_CODE" val="m1-1"/>
  <p:tag name="KSO_WM_UNIT_SUBTYPE" val="d"/>
  <p:tag name="KSO_WM_UNIT_TYPE" val="m_h_i"/>
  <p:tag name="KSO_WM_UNIT_INDEX" val="1_3_1"/>
  <p:tag name="KSO_WM_DIAGRAM_VERSION" val="3"/>
  <p:tag name="KSO_WM_DIAGRAM_COLOR_TRICK" val="1"/>
  <p:tag name="KSO_WM_DIAGRAM_COLOR_TEXT_CAN_REMOVE" val="s"/>
  <p:tag name="KSO_WM_UNIT_PRESET_TEXT" val="03"/>
  <p:tag name="KSO_WM_UNIT_TEXT_FILL_FORE_SCHEMECOLOR_INDEX" val="1"/>
  <p:tag name="KSO_WM_UNIT_TEXT_FILL_TYPE" val="1"/>
  <p:tag name="KSO_WM_DIAGRAM_MAX_ITEMCNT" val="5"/>
  <p:tag name="KSO_WM_DIAGRAM_MIN_ITEMCNT" val="3"/>
  <p:tag name="KSO_WM_DIAGRAM_VIRTUALLY_FRAME" val="{&quot;height&quot;:324.1440124511719,&quot;left&quot;:-71.98003061369654,&quot;top&quot;:123.04645834134317,&quot;width&quot;:850.39691162109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388_2*m_h_i*1_4_1"/>
  <p:tag name="KSO_WM_TEMPLATE_CATEGORY" val="diagram"/>
  <p:tag name="KSO_WM_TEMPLATE_INDEX" val="20234388"/>
  <p:tag name="KSO_WM_UNIT_LAYERLEVEL" val="1_1_1"/>
  <p:tag name="KSO_WM_TAG_VERSION" val="3.0"/>
  <p:tag name="KSO_WM_BEAUTIFY_FLAG" val="#wm#"/>
  <p:tag name="KSO_WM_DIAGRAM_GROUP_CODE" val="m1-1"/>
  <p:tag name="KSO_WM_UNIT_SUBTYPE" val="d"/>
  <p:tag name="KSO_WM_UNIT_TYPE" val="m_h_i"/>
  <p:tag name="KSO_WM_UNIT_INDEX" val="1_4_1"/>
  <p:tag name="KSO_WM_DIAGRAM_VERSION" val="3"/>
  <p:tag name="KSO_WM_DIAGRAM_COLOR_TRICK" val="1"/>
  <p:tag name="KSO_WM_DIAGRAM_COLOR_TEXT_CAN_REMOVE" val="s"/>
  <p:tag name="KSO_WM_UNIT_PRESET_TEXT" val="04"/>
  <p:tag name="KSO_WM_UNIT_TEXT_FILL_FORE_SCHEMECOLOR_INDEX" val="1"/>
  <p:tag name="KSO_WM_UNIT_TEXT_FILL_TYPE" val="1"/>
  <p:tag name="KSO_WM_DIAGRAM_MAX_ITEMCNT" val="5"/>
  <p:tag name="KSO_WM_DIAGRAM_MIN_ITEMCNT" val="3"/>
  <p:tag name="KSO_WM_DIAGRAM_VIRTUALLY_FRAME" val="{&quot;height&quot;:324.1440124511719,&quot;left&quot;:-71.98003061369654,&quot;top&quot;:123.04645834134317,&quot;width&quot;:850.39691162109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52.xml><?xml version="1.0" encoding="utf-8"?>
<p:tagLst xmlns:p="http://schemas.openxmlformats.org/presentationml/2006/main">
  <p:tag name="RESOURCE_RECORD_KEY" val="{&quot;70&quot;:[3326127]}"/>
</p:tagLst>
</file>

<file path=ppt/tags/tag1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722_3*n_h_i*1_2_1"/>
  <p:tag name="KSO_WM_TEMPLATE_CATEGORY" val="diagram"/>
  <p:tag name="KSO_WM_TEMPLATE_INDEX" val="20231722"/>
  <p:tag name="KSO_WM_UNIT_LAYERLEVEL" val="1_1_1"/>
  <p:tag name="KSO_WM_TAG_VERSION" val="3.0"/>
  <p:tag name="KSO_WM_DIAGRAM_GROUP_CODE" val="n1-1"/>
  <p:tag name="KSO_WM_UNIT_TYPE" val="n_h_i"/>
  <p:tag name="KSO_WM_UNIT_INDEX" val="1_2_1"/>
  <p:tag name="KSO_WM_DIAGRAM_VERSION" val="3"/>
  <p:tag name="KSO_WM_DIAGRAM_COLOR_TRICK" val="2"/>
  <p:tag name="KSO_WM_DIAGRAM_COLOR_TEXT_CAN_REMOVE" val="n"/>
  <p:tag name="KSO_WM_DIAGRAM_MAX_ITEMCNT" val="6"/>
  <p:tag name="KSO_WM_DIAGRAM_MIN_ITEMCNT" val="2"/>
  <p:tag name="KSO_WM_DIAGRAM_VIRTUALLY_FRAME" val="{&quot;height&quot;:382.97845458984375,&quot;left&quot;:-56.06028671144495,&quot;top&quot;:102.62372440497066,&quot;width&quot;:811.0656127929688}"/>
  <p:tag name="KSO_WM_DIAGRAM_COLOR_MATCH_VALUE" val="{&quot;shape&quot;:{&quot;fill&quot;:{&quot;gradient&quot;:[{&quot;brightness&quot;:0,&quot;colorType&quot;:1,&quot;foreColorIndex&quot;:6,&quot;pos&quot;:0.3100000023841858,&quot;transparency&quot;:1},{&quot;brightness&quot;:0,&quot;colorType&quot;:1,&quot;foreColorIndex&quot;:5,&quot;pos&quot;:1,&quot;transparency&quot;:0.800000011920929}],&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22_3*n_h_h_i*1_2_4_3"/>
  <p:tag name="KSO_WM_TEMPLATE_CATEGORY" val="diagram"/>
  <p:tag name="KSO_WM_TEMPLATE_INDEX" val="20231722"/>
  <p:tag name="KSO_WM_UNIT_LAYERLEVEL" val="1_1_1_1"/>
  <p:tag name="KSO_WM_TAG_VERSION" val="3.0"/>
  <p:tag name="KSO_WM_BEAUTIFY_FLAG" val="#wm#"/>
  <p:tag name="KSO_WM_DIAGRAM_GROUP_CODE" val="n1-1"/>
  <p:tag name="KSO_WM_UNIT_TYPE" val="n_h_h_i"/>
  <p:tag name="KSO_WM_UNIT_INDEX" val="1_2_4_3"/>
  <p:tag name="KSO_WM_DIAGRAM_VERSION" val="3"/>
  <p:tag name="KSO_WM_DIAGRAM_COLOR_TRICK" val="2"/>
  <p:tag name="KSO_WM_DIAGRAM_COLOR_TEXT_CAN_REMOVE" val="n"/>
  <p:tag name="KSO_WM_DIAGRAM_MAX_ITEMCNT" val="6"/>
  <p:tag name="KSO_WM_DIAGRAM_MIN_ITEMCNT" val="2"/>
  <p:tag name="KSO_WM_DIAGRAM_VIRTUALLY_FRAME" val="{&quot;height&quot;:382.97845458984375,&quot;left&quot;:-56.06028671144495,&quot;top&quot;:102.62372440497066,&quot;width&quot;:811.0656127929688}"/>
  <p:tag name="KSO_WM_DIAGRAM_COLOR_MATCH_VALUE" val="{&quot;shape&quot;:{&quot;fill&quot;:{&quot;gradient&quot;:[{&quot;brightness&quot;:0,&quot;colorType&quot;:1,&quot;foreColorIndex&quot;:7,&quot;pos&quot;:0,&quot;transparency&quot;:0.800000011920929},{&quot;brightness&quot;:0,&quot;colorType&quot;:1,&quot;foreColorIndex&quot;:8,&quot;pos&quot;:0.7073400020599365,&quot;transparency&quot;:0.800000011920929}],&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22_3*n_h_h_i*1_2_4_2"/>
  <p:tag name="KSO_WM_TEMPLATE_CATEGORY" val="diagram"/>
  <p:tag name="KSO_WM_TEMPLATE_INDEX" val="20231722"/>
  <p:tag name="KSO_WM_UNIT_LAYERLEVEL" val="1_1_1_1"/>
  <p:tag name="KSO_WM_TAG_VERSION" val="3.0"/>
  <p:tag name="KSO_WM_BEAUTIFY_FLAG" val="#wm#"/>
  <p:tag name="KSO_WM_DIAGRAM_GROUP_CODE" val="n1-1"/>
  <p:tag name="KSO_WM_UNIT_TYPE" val="n_h_h_i"/>
  <p:tag name="KSO_WM_UNIT_INDEX" val="1_2_4_2"/>
  <p:tag name="KSO_WM_DIAGRAM_VERSION" val="3"/>
  <p:tag name="KSO_WM_DIAGRAM_COLOR_TRICK" val="2"/>
  <p:tag name="KSO_WM_DIAGRAM_COLOR_TEXT_CAN_REMOVE" val="n"/>
  <p:tag name="KSO_WM_DIAGRAM_MAX_ITEMCNT" val="6"/>
  <p:tag name="KSO_WM_DIAGRAM_MIN_ITEMCNT" val="2"/>
  <p:tag name="KSO_WM_DIAGRAM_VIRTUALLY_FRAME" val="{&quot;height&quot;:382.97845458984375,&quot;left&quot;:-56.06028671144495,&quot;top&quot;:102.62372440497066,&quot;width&quot;:811.0656127929688}"/>
  <p:tag name="KSO_WM_DIAGRAM_COLOR_MATCH_VALUE" val="{&quot;shape&quot;:{&quot;fill&quot;:{&quot;gradient&quot;:[{&quot;brightness&quot;:0,&quot;colorType&quot;:1,&quot;foreColorIndex&quot;:6,&quot;pos&quot;:0,&quot;transparency&quot;:0.30000001192092896},{&quot;brightness&quot;:0,&quot;colorType&quot;:1,&quot;foreColorIndex&quot;:7,&quot;pos&quot;:0.6992999911308289,&quot;transparency&quot;:0.30000001192092896}],&quot;type&quot;:3},&quot;glow&quot;:{&quot;colorType&quot;:0},&quot;line&quot;:{&quot;gradient&quot;:[{&quot;brightness&quot;:0,&quot;colorType&quot;:1,&quot;foreColorIndex&quot;:14,&quot;pos&quot;:0,&quot;transparency&quot;:1},{&quot;brightness&quot;:0,&quot;colorType&quot;:1,&quot;foreColorIndex&quot;:14,&quot;pos&quot;:1,&quot;transparency&quot;:0}],&quot;type&quot;:2},&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22_3*n_h_h_i*1_2_4_1"/>
  <p:tag name="KSO_WM_TEMPLATE_CATEGORY" val="diagram"/>
  <p:tag name="KSO_WM_TEMPLATE_INDEX" val="20231722"/>
  <p:tag name="KSO_WM_UNIT_LAYERLEVEL" val="1_1_1_1"/>
  <p:tag name="KSO_WM_TAG_VERSION" val="3.0"/>
  <p:tag name="KSO_WM_BEAUTIFY_FLAG" val="#wm#"/>
  <p:tag name="KSO_WM_DIAGRAM_GROUP_CODE" val="n1-1"/>
  <p:tag name="KSO_WM_UNIT_TYPE" val="n_h_h_i"/>
  <p:tag name="KSO_WM_UNIT_INDEX" val="1_2_4_1"/>
  <p:tag name="KSO_WM_DIAGRAM_VERSION" val="3"/>
  <p:tag name="KSO_WM_DIAGRAM_COLOR_TRICK" val="2"/>
  <p:tag name="KSO_WM_DIAGRAM_COLOR_TEXT_CAN_REMOVE" val="n"/>
  <p:tag name="KSO_WM_DIAGRAM_MAX_ITEMCNT" val="6"/>
  <p:tag name="KSO_WM_DIAGRAM_MIN_ITEMCNT" val="2"/>
  <p:tag name="KSO_WM_DIAGRAM_VIRTUALLY_FRAME" val="{&quot;height&quot;:382.97845458984375,&quot;left&quot;:-56.06028671144495,&quot;top&quot;:102.62372440497066,&quot;width&quot;:811.0656127929688}"/>
  <p:tag name="KSO_WM_DIAGRAM_COLOR_MATCH_VALUE" val="{&quot;shape&quot;:{&quot;fill&quot;:{&quot;gradient&quot;:[{&quot;brightness&quot;:0,&quot;colorType&quot;:1,&quot;foreColorIndex&quot;:8,&quot;pos&quot;:0,&quot;transparency&quot;:0.10000000149011612},{&quot;brightness&quot;:0,&quot;colorType&quot;:1,&quot;foreColorIndex&quot;:7,&quot;pos&quot;:0.790340006351471,&quot;transparency&quot;:0.10000000149011612}],&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22_3*n_h_h_i*1_2_3_1"/>
  <p:tag name="KSO_WM_TEMPLATE_CATEGORY" val="diagram"/>
  <p:tag name="KSO_WM_TEMPLATE_INDEX" val="20231722"/>
  <p:tag name="KSO_WM_UNIT_LAYERLEVEL" val="1_1_1_1"/>
  <p:tag name="KSO_WM_TAG_VERSION" val="3.0"/>
  <p:tag name="KSO_WM_BEAUTIFY_FLAG" val="#wm#"/>
  <p:tag name="KSO_WM_DIAGRAM_GROUP_CODE" val="n1-1"/>
  <p:tag name="KSO_WM_UNIT_TYPE" val="n_h_h_i"/>
  <p:tag name="KSO_WM_UNIT_INDEX" val="1_2_3_1"/>
  <p:tag name="KSO_WM_DIAGRAM_VERSION" val="3"/>
  <p:tag name="KSO_WM_DIAGRAM_COLOR_TRICK" val="2"/>
  <p:tag name="KSO_WM_DIAGRAM_COLOR_TEXT_CAN_REMOVE" val="n"/>
  <p:tag name="KSO_WM_DIAGRAM_MAX_ITEMCNT" val="6"/>
  <p:tag name="KSO_WM_DIAGRAM_MIN_ITEMCNT" val="2"/>
  <p:tag name="KSO_WM_DIAGRAM_VIRTUALLY_FRAME" val="{&quot;height&quot;:382.97845458984375,&quot;left&quot;:-56.06028671144495,&quot;top&quot;:102.62372440497066,&quot;width&quot;:811.0656127929688}"/>
  <p:tag name="KSO_WM_DIAGRAM_COLOR_MATCH_VALUE" val="{&quot;shape&quot;:{&quot;fill&quot;:{&quot;gradient&quot;:[{&quot;brightness&quot;:0,&quot;colorType&quot;:1,&quot;foreColorIndex&quot;:6,&quot;pos&quot;:0,&quot;transparency&quot;:0.699999988079071},{&quot;brightness&quot;:0,&quot;colorType&quot;:1,&quot;foreColorIndex&quot;:5,&quot;pos&quot;:1,&quot;transparency&quot;:0.699999988079071}],&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22_3*n_h_h_i*1_2_3_2"/>
  <p:tag name="KSO_WM_TEMPLATE_CATEGORY" val="diagram"/>
  <p:tag name="KSO_WM_TEMPLATE_INDEX" val="20231722"/>
  <p:tag name="KSO_WM_UNIT_LAYERLEVEL" val="1_1_1_1"/>
  <p:tag name="KSO_WM_TAG_VERSION" val="3.0"/>
  <p:tag name="KSO_WM_BEAUTIFY_FLAG" val="#wm#"/>
  <p:tag name="KSO_WM_DIAGRAM_GROUP_CODE" val="n1-1"/>
  <p:tag name="KSO_WM_UNIT_TYPE" val="n_h_h_i"/>
  <p:tag name="KSO_WM_UNIT_INDEX" val="1_2_3_2"/>
  <p:tag name="KSO_WM_DIAGRAM_VERSION" val="3"/>
  <p:tag name="KSO_WM_DIAGRAM_COLOR_TRICK" val="2"/>
  <p:tag name="KSO_WM_DIAGRAM_COLOR_TEXT_CAN_REMOVE" val="n"/>
  <p:tag name="KSO_WM_DIAGRAM_MAX_ITEMCNT" val="6"/>
  <p:tag name="KSO_WM_DIAGRAM_MIN_ITEMCNT" val="2"/>
  <p:tag name="KSO_WM_DIAGRAM_VIRTUALLY_FRAME" val="{&quot;height&quot;:382.97845458984375,&quot;left&quot;:-56.06028671144495,&quot;top&quot;:102.62372440497066,&quot;width&quot;:811.0656127929688}"/>
  <p:tag name="KSO_WM_DIAGRAM_COLOR_MATCH_VALUE" val="{&quot;shape&quot;:{&quot;fill&quot;:{&quot;gradient&quot;:[{&quot;brightness&quot;:0,&quot;colorType&quot;:1,&quot;foreColorIndex&quot;:6,&quot;pos&quot;:0,&quot;transparency&quot;:0.699999988079071},{&quot;brightness&quot;:0.4000000059604645,&quot;colorType&quot;:1,&quot;foreColorIndex&quot;:5,&quot;pos&quot;:0.7949600219726562,&quot;transparency&quot;:0}],&quot;type&quot;:3},&quot;glow&quot;:{&quot;colorType&quot;:0},&quot;line&quot;:{&quot;gradient&quot;:[{&quot;brightness&quot;:0,&quot;colorType&quot;:1,&quot;foreColorIndex&quot;:14,&quot;pos&quot;:0,&quot;transparency&quot;:1},{&quot;brightness&quot;:0,&quot;colorType&quot;:1,&quot;foreColorIndex&quot;:14,&quot;pos&quot;:1,&quot;transparency&quot;:0}],&quot;type&quot;:2},&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22_3*n_h_h_i*1_2_3_3"/>
  <p:tag name="KSO_WM_TEMPLATE_CATEGORY" val="diagram"/>
  <p:tag name="KSO_WM_TEMPLATE_INDEX" val="20231722"/>
  <p:tag name="KSO_WM_UNIT_LAYERLEVEL" val="1_1_1_1"/>
  <p:tag name="KSO_WM_TAG_VERSION" val="3.0"/>
  <p:tag name="KSO_WM_BEAUTIFY_FLAG" val="#wm#"/>
  <p:tag name="KSO_WM_DIAGRAM_GROUP_CODE" val="n1-1"/>
  <p:tag name="KSO_WM_UNIT_TYPE" val="n_h_h_i"/>
  <p:tag name="KSO_WM_UNIT_INDEX" val="1_2_3_3"/>
  <p:tag name="KSO_WM_DIAGRAM_VERSION" val="3"/>
  <p:tag name="KSO_WM_DIAGRAM_COLOR_TRICK" val="2"/>
  <p:tag name="KSO_WM_DIAGRAM_COLOR_TEXT_CAN_REMOVE" val="n"/>
  <p:tag name="KSO_WM_DIAGRAM_MAX_ITEMCNT" val="6"/>
  <p:tag name="KSO_WM_DIAGRAM_MIN_ITEMCNT" val="2"/>
  <p:tag name="KSO_WM_DIAGRAM_VIRTUALLY_FRAME" val="{&quot;height&quot;:382.97845458984375,&quot;left&quot;:-56.06028671144495,&quot;top&quot;:102.62372440497066,&quot;width&quot;:811.0656127929688}"/>
  <p:tag name="KSO_WM_DIAGRAM_COLOR_MATCH_VALUE" val="{&quot;shape&quot;:{&quot;fill&quot;:{&quot;gradient&quot;:[{&quot;brightness&quot;:0,&quot;colorType&quot;:1,&quot;foreColorIndex&quot;:6,&quot;pos&quot;:0.14970000088214874,&quot;transparency&quot;:0.10000000149011612},{&quot;brightness&quot;:0,&quot;colorType&quot;:1,&quot;foreColorIndex&quot;:5,&quot;pos&quot;:0.6809800267219543,&quot;transparency&quot;:0.10000000149011612}],&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BEAUTIFY_FLAG" val="#wm#"/>
  <p:tag name="KSO_WM_DIAGRAM_MAX_ITEMCNT" val="6"/>
  <p:tag name="KSO_WM_DIAGRAM_MIN_ITEMCNT" val="2"/>
  <p:tag name="KSO_WM_DIAGRAM_VIRTUALLY_FRAME" val="{&quot;height&quot;:232.62835083007832,&quot;left&quot;:61.69229567159823,&quot;top&quot;:179.4819663172444,&quot;width&quot;:696.4499755859375}"/>
  <p:tag name="KSO_WM_DIAGRAM_COLOR_MATCH_VALUE" val="{&quot;shape&quot;:{&quot;fill&quot;:{&quot;gradient&quot;:[{&quot;brightness&quot;:0.4000000059604645,&quot;colorType&quot;:1,&quot;foreColorIndex&quot;:8,&quot;pos&quot;:0,&quot;transparency&quot;:0},{&quot;brightness&quot;:0,&quot;colorType&quot;:1,&quot;foreColorIndex&quot;:8,&quot;pos&quot;:0.6644999980926514,&quot;transparency&quot;:0},{&quot;brightness&quot;:0,&quot;colorType&quot;:1,&quot;foreColorIndex&quot;:8,&quot;pos&quot;:1,&quot;transparency&quot;:0}],&quot;type&quot;:3},&quot;glow&quot;:{&quot;colorType&quot;:0},&quot;line&quot;:{&quot;type&quot;:0},&quot;shadow&quot;:{&quot;brightness&quot;:0,&quot;colorType&quot;:1,&quot;foreColorIndex&quot;:8,&quot;transparency&quot;:0.75},&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NOCLEAR" val="0"/>
  <p:tag name="KSO_WM_UNIT_VALUE" val="10"/>
  <p:tag name="KSO_WM_UNIT_TYPE" val="l_h_a"/>
  <p:tag name="KSO_WM_UNIT_INDEX" val="1_2_1"/>
  <p:tag name="KSO_WM_UNIT_ID" val="diagram20231438_1*l_h_a*1_2_1"/>
  <p:tag name="KSO_WM_TEMPLATE_CATEGORY" val="diagram"/>
  <p:tag name="KSO_WM_TEMPLATE_INDEX" val="20231438"/>
  <p:tag name="KSO_WM_UNIT_LAYERLEVEL" val="1_1_1"/>
  <p:tag name="KSO_WM_TAG_VERSION" val="3.0"/>
  <p:tag name="KSO_WM_UNIT_TEXT_FILL_FORE_SCHEMECOLOR_INDEX_BRIGHTNESS" val="0.15"/>
  <p:tag name="KSO_WM_DIAGRAM_VERSION" val="3"/>
  <p:tag name="KSO_WM_DIAGRAM_COLOR_TRICK" val="2"/>
  <p:tag name="KSO_WM_DIAGRAM_COLOR_TEXT_CAN_REMOVE" val="n"/>
  <p:tag name="KSO_WM_UNIT_PRESET_TEXT" val="添加标题"/>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22_3*n_h_h_i*1_2_2_2"/>
  <p:tag name="KSO_WM_TEMPLATE_CATEGORY" val="diagram"/>
  <p:tag name="KSO_WM_TEMPLATE_INDEX" val="20231722"/>
  <p:tag name="KSO_WM_UNIT_LAYERLEVEL" val="1_1_1_1"/>
  <p:tag name="KSO_WM_TAG_VERSION" val="3.0"/>
  <p:tag name="KSO_WM_BEAUTIFY_FLAG" val="#wm#"/>
  <p:tag name="KSO_WM_DIAGRAM_GROUP_CODE" val="n1-1"/>
  <p:tag name="KSO_WM_UNIT_TYPE" val="n_h_h_i"/>
  <p:tag name="KSO_WM_UNIT_INDEX" val="1_2_2_2"/>
  <p:tag name="KSO_WM_DIAGRAM_VERSION" val="3"/>
  <p:tag name="KSO_WM_DIAGRAM_COLOR_TRICK" val="2"/>
  <p:tag name="KSO_WM_DIAGRAM_COLOR_TEXT_CAN_REMOVE" val="n"/>
  <p:tag name="KSO_WM_DIAGRAM_MAX_ITEMCNT" val="6"/>
  <p:tag name="KSO_WM_DIAGRAM_MIN_ITEMCNT" val="2"/>
  <p:tag name="KSO_WM_DIAGRAM_VIRTUALLY_FRAME" val="{&quot;height&quot;:382.97845458984375,&quot;left&quot;:-56.06028671144495,&quot;top&quot;:102.62372440497066,&quot;width&quot;:811.0656127929688}"/>
  <p:tag name="KSO_WM_DIAGRAM_COLOR_MATCH_VALUE" val="{&quot;shape&quot;:{&quot;fill&quot;:{&quot;gradient&quot;:[{&quot;brightness&quot;:0,&quot;colorType&quot;:1,&quot;foreColorIndex&quot;:7,&quot;pos&quot;:0,&quot;transparency&quot;:0.800000011920929},{&quot;brightness&quot;:0,&quot;colorType&quot;:1,&quot;foreColorIndex&quot;:8,&quot;pos&quot;:0.7073400020599365,&quot;transparency&quot;:0.800000011920929}],&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22_3*n_h_h_i*1_2_2_3"/>
  <p:tag name="KSO_WM_TEMPLATE_CATEGORY" val="diagram"/>
  <p:tag name="KSO_WM_TEMPLATE_INDEX" val="20231722"/>
  <p:tag name="KSO_WM_UNIT_LAYERLEVEL" val="1_1_1_1"/>
  <p:tag name="KSO_WM_TAG_VERSION" val="3.0"/>
  <p:tag name="KSO_WM_BEAUTIFY_FLAG" val="#wm#"/>
  <p:tag name="KSO_WM_DIAGRAM_GROUP_CODE" val="n1-1"/>
  <p:tag name="KSO_WM_UNIT_TYPE" val="n_h_h_i"/>
  <p:tag name="KSO_WM_UNIT_INDEX" val="1_2_2_3"/>
  <p:tag name="KSO_WM_DIAGRAM_VERSION" val="3"/>
  <p:tag name="KSO_WM_DIAGRAM_COLOR_TRICK" val="2"/>
  <p:tag name="KSO_WM_DIAGRAM_COLOR_TEXT_CAN_REMOVE" val="n"/>
  <p:tag name="KSO_WM_DIAGRAM_MAX_ITEMCNT" val="6"/>
  <p:tag name="KSO_WM_DIAGRAM_MIN_ITEMCNT" val="2"/>
  <p:tag name="KSO_WM_DIAGRAM_VIRTUALLY_FRAME" val="{&quot;height&quot;:382.97845458984375,&quot;left&quot;:-56.06028671144495,&quot;top&quot;:102.62372440497066,&quot;width&quot;:811.0656127929688}"/>
  <p:tag name="KSO_WM_DIAGRAM_COLOR_MATCH_VALUE" val="{&quot;shape&quot;:{&quot;fill&quot;:{&quot;gradient&quot;:[{&quot;brightness&quot;:0,&quot;colorType&quot;:1,&quot;foreColorIndex&quot;:6,&quot;pos&quot;:0,&quot;transparency&quot;:0.30000001192092896},{&quot;brightness&quot;:0,&quot;colorType&quot;:1,&quot;foreColorIndex&quot;:7,&quot;pos&quot;:0.6992999911308289,&quot;transparency&quot;:0.30000001192092896}],&quot;type&quot;:3},&quot;glow&quot;:{&quot;colorType&quot;:0},&quot;line&quot;:{&quot;gradient&quot;:[{&quot;brightness&quot;:0,&quot;colorType&quot;:1,&quot;foreColorIndex&quot;:14,&quot;pos&quot;:0,&quot;transparency&quot;:1},{&quot;brightness&quot;:0,&quot;colorType&quot;:1,&quot;foreColorIndex&quot;:14,&quot;pos&quot;:1,&quot;transparency&quot;:0}],&quot;type&quot;:2},&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22_3*n_h_h_i*1_2_2_1"/>
  <p:tag name="KSO_WM_TEMPLATE_CATEGORY" val="diagram"/>
  <p:tag name="KSO_WM_TEMPLATE_INDEX" val="20231722"/>
  <p:tag name="KSO_WM_UNIT_LAYERLEVEL" val="1_1_1_1"/>
  <p:tag name="KSO_WM_TAG_VERSION" val="3.0"/>
  <p:tag name="KSO_WM_BEAUTIFY_FLAG" val="#wm#"/>
  <p:tag name="KSO_WM_DIAGRAM_GROUP_CODE" val="n1-1"/>
  <p:tag name="KSO_WM_UNIT_TYPE" val="n_h_h_i"/>
  <p:tag name="KSO_WM_UNIT_INDEX" val="1_2_2_1"/>
  <p:tag name="KSO_WM_DIAGRAM_VERSION" val="3"/>
  <p:tag name="KSO_WM_DIAGRAM_COLOR_TRICK" val="2"/>
  <p:tag name="KSO_WM_DIAGRAM_COLOR_TEXT_CAN_REMOVE" val="n"/>
  <p:tag name="KSO_WM_DIAGRAM_MAX_ITEMCNT" val="6"/>
  <p:tag name="KSO_WM_DIAGRAM_MIN_ITEMCNT" val="2"/>
  <p:tag name="KSO_WM_DIAGRAM_VIRTUALLY_FRAME" val="{&quot;height&quot;:382.97845458984375,&quot;left&quot;:-56.06028671144495,&quot;top&quot;:102.62372440497066,&quot;width&quot;:811.0656127929688}"/>
  <p:tag name="KSO_WM_DIAGRAM_COLOR_MATCH_VALUE" val="{&quot;shape&quot;:{&quot;fill&quot;:{&quot;gradient&quot;:[{&quot;brightness&quot;:0,&quot;colorType&quot;:1,&quot;foreColorIndex&quot;:8,&quot;pos&quot;:0,&quot;transparency&quot;:0.10000000149011612},{&quot;brightness&quot;:0,&quot;colorType&quot;:1,&quot;foreColorIndex&quot;:7,&quot;pos&quot;:0.790340006351471,&quot;transparency&quot;:0.10000000149011612}],&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22_3*n_h_h_i*1_2_1_2"/>
  <p:tag name="KSO_WM_TEMPLATE_CATEGORY" val="diagram"/>
  <p:tag name="KSO_WM_TEMPLATE_INDEX" val="20231722"/>
  <p:tag name="KSO_WM_UNIT_LAYERLEVEL" val="1_1_1_1"/>
  <p:tag name="KSO_WM_TAG_VERSION" val="3.0"/>
  <p:tag name="KSO_WM_BEAUTIFY_FLAG" val="#wm#"/>
  <p:tag name="KSO_WM_DIAGRAM_GROUP_CODE" val="n1-1"/>
  <p:tag name="KSO_WM_UNIT_TYPE" val="n_h_h_i"/>
  <p:tag name="KSO_WM_UNIT_INDEX" val="1_2_1_2"/>
  <p:tag name="KSO_WM_DIAGRAM_VERSION" val="3"/>
  <p:tag name="KSO_WM_DIAGRAM_COLOR_TRICK" val="2"/>
  <p:tag name="KSO_WM_DIAGRAM_COLOR_TEXT_CAN_REMOVE" val="n"/>
  <p:tag name="KSO_WM_DIAGRAM_MAX_ITEMCNT" val="6"/>
  <p:tag name="KSO_WM_DIAGRAM_MIN_ITEMCNT" val="2"/>
  <p:tag name="KSO_WM_DIAGRAM_VIRTUALLY_FRAME" val="{&quot;height&quot;:382.97845458984375,&quot;left&quot;:-56.06028671144495,&quot;top&quot;:102.62372440497066,&quot;width&quot;:811.0656127929688}"/>
  <p:tag name="KSO_WM_DIAGRAM_COLOR_MATCH_VALUE" val="{&quot;shape&quot;:{&quot;fill&quot;:{&quot;gradient&quot;:[{&quot;brightness&quot;:0,&quot;colorType&quot;:1,&quot;foreColorIndex&quot;:6,&quot;pos&quot;:0,&quot;transparency&quot;:0.699999988079071},{&quot;brightness&quot;:0,&quot;colorType&quot;:1,&quot;foreColorIndex&quot;:5,&quot;pos&quot;:1,&quot;transparency&quot;:0.699999988079071}],&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22_3*n_h_h_i*1_2_1_1"/>
  <p:tag name="KSO_WM_TEMPLATE_CATEGORY" val="diagram"/>
  <p:tag name="KSO_WM_TEMPLATE_INDEX" val="20231722"/>
  <p:tag name="KSO_WM_UNIT_LAYERLEVEL" val="1_1_1_1"/>
  <p:tag name="KSO_WM_TAG_VERSION" val="3.0"/>
  <p:tag name="KSO_WM_BEAUTIFY_FLAG" val="#wm#"/>
  <p:tag name="KSO_WM_DIAGRAM_GROUP_CODE" val="n1-1"/>
  <p:tag name="KSO_WM_UNIT_TYPE" val="n_h_h_i"/>
  <p:tag name="KSO_WM_UNIT_INDEX" val="1_2_1_1"/>
  <p:tag name="KSO_WM_DIAGRAM_VERSION" val="3"/>
  <p:tag name="KSO_WM_DIAGRAM_COLOR_TRICK" val="2"/>
  <p:tag name="KSO_WM_DIAGRAM_COLOR_TEXT_CAN_REMOVE" val="n"/>
  <p:tag name="KSO_WM_DIAGRAM_MAX_ITEMCNT" val="6"/>
  <p:tag name="KSO_WM_DIAGRAM_MIN_ITEMCNT" val="2"/>
  <p:tag name="KSO_WM_DIAGRAM_VIRTUALLY_FRAME" val="{&quot;height&quot;:382.97845458984375,&quot;left&quot;:-56.06028671144495,&quot;top&quot;:102.62372440497066,&quot;width&quot;:811.0656127929688}"/>
  <p:tag name="KSO_WM_DIAGRAM_COLOR_MATCH_VALUE" val="{&quot;shape&quot;:{&quot;fill&quot;:{&quot;gradient&quot;:[{&quot;brightness&quot;:0,&quot;colorType&quot;:1,&quot;foreColorIndex&quot;:6,&quot;pos&quot;:0,&quot;transparency&quot;:0.699999988079071},{&quot;brightness&quot;:0.4000000059604645,&quot;colorType&quot;:1,&quot;foreColorIndex&quot;:5,&quot;pos&quot;:0.7949600219726562,&quot;transparency&quot;:0}],&quot;type&quot;:3},&quot;glow&quot;:{&quot;colorType&quot;:0},&quot;line&quot;:{&quot;gradient&quot;:[{&quot;brightness&quot;:0,&quot;colorType&quot;:1,&quot;foreColorIndex&quot;:14,&quot;pos&quot;:0,&quot;transparency&quot;:1},{&quot;brightness&quot;:0,&quot;colorType&quot;:1,&quot;foreColorIndex&quot;:14,&quot;pos&quot;:1,&quot;transparency&quot;:0}],&quot;type&quot;:2},&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22_3*n_h_h_i*1_2_1_3"/>
  <p:tag name="KSO_WM_TEMPLATE_CATEGORY" val="diagram"/>
  <p:tag name="KSO_WM_TEMPLATE_INDEX" val="20231722"/>
  <p:tag name="KSO_WM_UNIT_LAYERLEVEL" val="1_1_1_1"/>
  <p:tag name="KSO_WM_TAG_VERSION" val="3.0"/>
  <p:tag name="KSO_WM_BEAUTIFY_FLAG" val="#wm#"/>
  <p:tag name="KSO_WM_DIAGRAM_GROUP_CODE" val="n1-1"/>
  <p:tag name="KSO_WM_UNIT_TYPE" val="n_h_h_i"/>
  <p:tag name="KSO_WM_UNIT_INDEX" val="1_2_1_3"/>
  <p:tag name="KSO_WM_DIAGRAM_VERSION" val="3"/>
  <p:tag name="KSO_WM_DIAGRAM_COLOR_TRICK" val="2"/>
  <p:tag name="KSO_WM_DIAGRAM_COLOR_TEXT_CAN_REMOVE" val="n"/>
  <p:tag name="KSO_WM_DIAGRAM_MAX_ITEMCNT" val="6"/>
  <p:tag name="KSO_WM_DIAGRAM_MIN_ITEMCNT" val="2"/>
  <p:tag name="KSO_WM_DIAGRAM_VIRTUALLY_FRAME" val="{&quot;height&quot;:382.97845458984375,&quot;left&quot;:-56.06028671144495,&quot;top&quot;:102.62372440497066,&quot;width&quot;:811.0656127929688}"/>
  <p:tag name="KSO_WM_DIAGRAM_COLOR_MATCH_VALUE" val="{&quot;shape&quot;:{&quot;fill&quot;:{&quot;gradient&quot;:[{&quot;brightness&quot;:0,&quot;colorType&quot;:1,&quot;foreColorIndex&quot;:6,&quot;pos&quot;:0.14970000088214874,&quot;transparency&quot;:0.10000000149011612},{&quot;brightness&quot;:0,&quot;colorType&quot;:1,&quot;foreColorIndex&quot;:5,&quot;pos&quot;:0.6809800267219543,&quot;transparency&quot;:0.10000000149011612}],&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4_4"/>
  <p:tag name="KSO_WM_UNIT_ID" val="diagram20231722_3*n_h_h_i*1_2_4_4"/>
  <p:tag name="KSO_WM_TEMPLATE_CATEGORY" val="diagram"/>
  <p:tag name="KSO_WM_TEMPLATE_INDEX" val="20231722"/>
  <p:tag name="KSO_WM_UNIT_LAYERLEVEL" val="1_1_1_1"/>
  <p:tag name="KSO_WM_TAG_VERSION" val="3.0"/>
  <p:tag name="KSO_WM_BEAUTIFY_FLAG" val="#wm#"/>
  <p:tag name="KSO_WM_DIAGRAM_GROUP_CODE" val="n1-1"/>
  <p:tag name="KSO_WM_DIAGRAM_VERSION" val="3"/>
  <p:tag name="KSO_WM_DIAGRAM_COLOR_TRICK" val="2"/>
  <p:tag name="KSO_WM_DIAGRAM_COLOR_TEXT_CAN_REMOVE" val="n"/>
  <p:tag name="KSO_WM_DIAGRAM_MAX_ITEMCNT" val="6"/>
  <p:tag name="KSO_WM_DIAGRAM_MIN_ITEMCNT" val="2"/>
  <p:tag name="KSO_WM_DIAGRAM_VIRTUALLY_FRAME" val="{&quot;height&quot;:382.97845458984375,&quot;left&quot;:-56.06028671144495,&quot;top&quot;:102.62372440497066,&quot;width&quot;:811.0656127929688}"/>
  <p:tag name="KSO_WM_DIAGRAM_COLOR_MATCH_VALUE" val="{&quot;shape&quot;:{&quot;fill&quot;:{&quot;solid&quot;:{&quot;brightness&quot;:0.800000011920929,&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4"/>
  <p:tag name="KSO_WM_UNIT_FILL_TYPE" val="1"/>
  <p:tag name="KSO_WM_UNIT_FILL_FORE_SCHEMECOLOR_INDEX" val="7"/>
  <p:tag name="KSO_WM_UNIT_FILL_FORE_SCHEMECOLOR_INDEX_BRIGHTNESS" val="0.8"/>
  <p:tag name="KSO_WM_UNIT_TEXT_FILL_FORE_SCHEMECOLOR_INDEX" val="1"/>
  <p:tag name="KSO_WM_UNIT_TEXT_FILL_TYPE" val="1"/>
  <p:tag name="KSO_WM_DIAGRAM_USE_COLOR_VALUE" val="{&quot;color_scheme&quot;:1,&quot;color_type&quot;:1,&quot;theme_color_indexes&quot;:[5,6,5,6,5,6]}"/>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2_4"/>
  <p:tag name="KSO_WM_UNIT_ID" val="diagram20231722_3*n_h_h_i*1_2_2_4"/>
  <p:tag name="KSO_WM_TEMPLATE_CATEGORY" val="diagram"/>
  <p:tag name="KSO_WM_TEMPLATE_INDEX" val="20231722"/>
  <p:tag name="KSO_WM_UNIT_LAYERLEVEL" val="1_1_1_1"/>
  <p:tag name="KSO_WM_TAG_VERSION" val="3.0"/>
  <p:tag name="KSO_WM_BEAUTIFY_FLAG" val="#wm#"/>
  <p:tag name="KSO_WM_DIAGRAM_GROUP_CODE" val="n1-1"/>
  <p:tag name="KSO_WM_DIAGRAM_VERSION" val="3"/>
  <p:tag name="KSO_WM_DIAGRAM_COLOR_TRICK" val="2"/>
  <p:tag name="KSO_WM_DIAGRAM_COLOR_TEXT_CAN_REMOVE" val="n"/>
  <p:tag name="KSO_WM_DIAGRAM_MAX_ITEMCNT" val="6"/>
  <p:tag name="KSO_WM_DIAGRAM_MIN_ITEMCNT" val="2"/>
  <p:tag name="KSO_WM_DIAGRAM_VIRTUALLY_FRAME" val="{&quot;height&quot;:382.97845458984375,&quot;left&quot;:-56.06028671144495,&quot;top&quot;:102.62372440497066,&quot;width&quot;:811.0656127929688}"/>
  <p:tag name="KSO_WM_DIAGRAM_COLOR_MATCH_VALUE" val="{&quot;shape&quot;:{&quot;fill&quot;:{&quot;solid&quot;:{&quot;brightness&quot;:0.800000011920929,&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2"/>
  <p:tag name="KSO_WM_UNIT_FILL_TYPE" val="1"/>
  <p:tag name="KSO_WM_UNIT_FILL_FORE_SCHEMECOLOR_INDEX" val="7"/>
  <p:tag name="KSO_WM_UNIT_FILL_FORE_SCHEMECOLOR_INDEX_BRIGHTNESS" val="0.8"/>
  <p:tag name="KSO_WM_UNIT_TEXT_FILL_FORE_SCHEMECOLOR_INDEX" val="1"/>
  <p:tag name="KSO_WM_UNIT_TEXT_FILL_TYPE" val="1"/>
  <p:tag name="KSO_WM_DIAGRAM_USE_COLOR_VALUE" val="{&quot;color_scheme&quot;:1,&quot;color_type&quot;:1,&quot;theme_color_indexes&quot;:[5,6,5,6,5,6]}"/>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3_4"/>
  <p:tag name="KSO_WM_UNIT_ID" val="diagram20231722_3*n_h_h_i*1_2_3_4"/>
  <p:tag name="KSO_WM_TEMPLATE_CATEGORY" val="diagram"/>
  <p:tag name="KSO_WM_TEMPLATE_INDEX" val="20231722"/>
  <p:tag name="KSO_WM_UNIT_LAYERLEVEL" val="1_1_1_1"/>
  <p:tag name="KSO_WM_TAG_VERSION" val="3.0"/>
  <p:tag name="KSO_WM_BEAUTIFY_FLAG" val="#wm#"/>
  <p:tag name="KSO_WM_DIAGRAM_GROUP_CODE" val="n1-1"/>
  <p:tag name="KSO_WM_DIAGRAM_VERSION" val="3"/>
  <p:tag name="KSO_WM_DIAGRAM_COLOR_TRICK" val="2"/>
  <p:tag name="KSO_WM_DIAGRAM_COLOR_TEXT_CAN_REMOVE" val="n"/>
  <p:tag name="KSO_WM_DIAGRAM_MAX_ITEMCNT" val="6"/>
  <p:tag name="KSO_WM_DIAGRAM_MIN_ITEMCNT" val="2"/>
  <p:tag name="KSO_WM_DIAGRAM_VIRTUALLY_FRAME" val="{&quot;height&quot;:382.97845458984375,&quot;left&quot;:-56.06028671144495,&quot;top&quot;:102.62372440497066,&quot;width&quot;:811.0656127929688}"/>
  <p:tag name="KSO_WM_DIAGRAM_COLOR_MATCH_VALUE" val="{&quot;shape&quot;:{&quot;fill&quot;:{&quot;solid&quot;:{&quot;brightness&quot;:0.800000011920929,&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3"/>
  <p:tag name="KSO_WM_UNIT_FILL_TYPE" val="1"/>
  <p:tag name="KSO_WM_UNIT_FILL_FORE_SCHEMECOLOR_INDEX" val="6"/>
  <p:tag name="KSO_WM_UNIT_FILL_FORE_SCHEMECOLOR_INDEX_BRIGHTNESS" val="0.8"/>
  <p:tag name="KSO_WM_UNIT_TEXT_FILL_FORE_SCHEMECOLOR_INDEX" val="1"/>
  <p:tag name="KSO_WM_UNIT_TEXT_FILL_TYPE" val="1"/>
  <p:tag name="KSO_WM_DIAGRAM_USE_COLOR_VALUE" val="{&quot;color_scheme&quot;:1,&quot;color_type&quot;:1,&quot;theme_color_indexes&quot;:[5,6,5,6,5,6]}"/>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1_4"/>
  <p:tag name="KSO_WM_UNIT_ID" val="diagram20231722_3*n_h_h_i*1_2_1_4"/>
  <p:tag name="KSO_WM_TEMPLATE_CATEGORY" val="diagram"/>
  <p:tag name="KSO_WM_TEMPLATE_INDEX" val="20231722"/>
  <p:tag name="KSO_WM_UNIT_LAYERLEVEL" val="1_1_1_1"/>
  <p:tag name="KSO_WM_TAG_VERSION" val="3.0"/>
  <p:tag name="KSO_WM_BEAUTIFY_FLAG" val="#wm#"/>
  <p:tag name="KSO_WM_DIAGRAM_GROUP_CODE" val="n1-1"/>
  <p:tag name="KSO_WM_DIAGRAM_VERSION" val="3"/>
  <p:tag name="KSO_WM_DIAGRAM_COLOR_TRICK" val="2"/>
  <p:tag name="KSO_WM_DIAGRAM_COLOR_TEXT_CAN_REMOVE" val="n"/>
  <p:tag name="KSO_WM_DIAGRAM_MAX_ITEMCNT" val="6"/>
  <p:tag name="KSO_WM_DIAGRAM_MIN_ITEMCNT" val="2"/>
  <p:tag name="KSO_WM_DIAGRAM_VIRTUALLY_FRAME" val="{&quot;height&quot;:382.97845458984375,&quot;left&quot;:-56.06028671144495,&quot;top&quot;:102.62372440497066,&quot;width&quot;:811.0656127929688}"/>
  <p:tag name="KSO_WM_DIAGRAM_COLOR_MATCH_VALUE" val="{&quot;shape&quot;:{&quot;fill&quot;:{&quot;solid&quot;:{&quot;brightness&quot;:0.800000011920929,&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1"/>
  <p:tag name="KSO_WM_UNIT_FILL_TYPE" val="1"/>
  <p:tag name="KSO_WM_UNIT_FILL_FORE_SCHEMECOLOR_INDEX" val="6"/>
  <p:tag name="KSO_WM_UNIT_FILL_FORE_SCHEMECOLOR_INDEX_BRIGHTNESS" val="0.8"/>
  <p:tag name="KSO_WM_UNIT_TEXT_FILL_FORE_SCHEMECOLOR_INDEX" val="1"/>
  <p:tag name="KSO_WM_UNIT_TEXT_FILL_TYPE" val="1"/>
  <p:tag name="KSO_WM_DIAGRAM_USE_COLOR_VALUE" val="{&quot;color_scheme&quot;:1,&quot;color_type&quot;:1,&quot;theme_color_indexes&quot;:[5,6,5,6,5,6]}"/>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1438_1*l_h_i*1_2_1"/>
  <p:tag name="KSO_WM_TEMPLATE_CATEGORY" val="diagram"/>
  <p:tag name="KSO_WM_TEMPLATE_INDEX" val="20231438"/>
  <p:tag name="KSO_WM_UNIT_LAYERLEVEL" val="1_1_1"/>
  <p:tag name="KSO_WM_TAG_VERSION" val="3.0"/>
  <p:tag name="KSO_WM_BEAUTIFY_FLAG" val="#wm#"/>
  <p:tag name="KSO_WM_DIAGRAM_MAX_ITEMCNT" val="6"/>
  <p:tag name="KSO_WM_DIAGRAM_MIN_ITEMCNT" val="2"/>
  <p:tag name="KSO_WM_DIAGRAM_VIRTUALLY_FRAME" val="{&quot;height&quot;:232.62835083007832,&quot;left&quot;:61.69229567159823,&quot;top&quot;:179.4819663172444,&quot;width&quot;:696.4499755859375}"/>
  <p:tag name="KSO_WM_DIAGRAM_COLOR_MATCH_VALUE" val="{&quot;shape&quot;:{&quot;fill&quot;:{&quot;solid&quot;:{&quot;brightness&quot;:-0.5,&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2"/>
  <p:tag name="KSO_WM_DIAGRAM_COLOR_TEXT_CAN_REMOVE" val="n"/>
  <p:tag name="KSO_WM_UNIT_FILL_TYPE" val="1"/>
  <p:tag name="KSO_WM_UNIT_FILL_FORE_SCHEMECOLOR_INDEX" val="8"/>
  <p:tag name="KSO_WM_UNIT_FILL_FORE_SCHEMECOLOR_INDEX_BRIGHTNESS" val="-0.5"/>
  <p:tag name="KSO_WM_DIAGRAM_USE_COLOR_VALUE" val="{&quot;color_scheme&quot;:1,&quot;color_type&quot;:1,&quot;theme_color_indexes&quot;:[5,6,5,6,5,6]}"/>
</p:tagLst>
</file>

<file path=ppt/tags/tag17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722_3*n_h_a*1_1_1"/>
  <p:tag name="KSO_WM_TEMPLATE_CATEGORY" val="diagram"/>
  <p:tag name="KSO_WM_TEMPLATE_INDEX" val="20231722"/>
  <p:tag name="KSO_WM_UNIT_LAYERLEVEL" val="1_1_1"/>
  <p:tag name="KSO_WM_TAG_VERSION" val="3.0"/>
  <p:tag name="KSO_WM_UNIT_ISCONTENTSTITLE" val="0"/>
  <p:tag name="KSO_WM_UNIT_ISNUMDGMTITLE" val="0"/>
  <p:tag name="KSO_WM_UNIT_NOCLEAR" val="0"/>
  <p:tag name="KSO_WM_UNIT_VALUE" val="5"/>
  <p:tag name="KSO_WM_DIAGRAM_GROUP_CODE" val="n1-1"/>
  <p:tag name="KSO_WM_UNIT_TYPE" val="n_h_a"/>
  <p:tag name="KSO_WM_UNIT_INDEX" val="1_1_1"/>
  <p:tag name="KSO_WM_DIAGRAM_VERSION" val="3"/>
  <p:tag name="KSO_WM_DIAGRAM_COLOR_TRICK" val="2"/>
  <p:tag name="KSO_WM_DIAGRAM_COLOR_TEXT_CAN_REMOVE" val="n"/>
  <p:tag name="KSO_WM_DIAGRAM_MAX_ITEMCNT" val="6"/>
  <p:tag name="KSO_WM_DIAGRAM_MIN_ITEMCNT" val="2"/>
  <p:tag name="KSO_WM_DIAGRAM_VIRTUALLY_FRAME" val="{&quot;height&quot;:382.97845458984375,&quot;left&quot;:-56.06028671144495,&quot;top&quot;:102.62372440497066,&quot;width&quot;:811.065612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5,6,5,6,5,6]}"/>
</p:tagLst>
</file>

<file path=ppt/tags/tag171.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2_1"/>
  <p:tag name="KSO_WM_UNIT_ID" val="diagram20231722_3*n_h_h_f*1_2_2_1"/>
  <p:tag name="KSO_WM_TEMPLATE_CATEGORY" val="diagram"/>
  <p:tag name="KSO_WM_TEMPLATE_INDEX" val="20231722"/>
  <p:tag name="KSO_WM_UNIT_LAYERLEVEL" val="1_1_1_1"/>
  <p:tag name="KSO_WM_TAG_VERSION" val="3.0"/>
  <p:tag name="KSO_WM_BEAUTIFY_FLAG" val="#wm#"/>
  <p:tag name="KSO_WM_DIAGRAM_VERSION" val="3"/>
  <p:tag name="KSO_WM_DIAGRAM_COLOR_TRICK" val="2"/>
  <p:tag name="KSO_WM_DIAGRAM_COLOR_TEXT_CAN_REMOVE" val="n"/>
  <p:tag name="KSO_WM_DIAGRAM_GROUP_CODE" val="n1-1"/>
  <p:tag name="KSO_WM_DIAGRAM_MAX_ITEMCNT" val="6"/>
  <p:tag name="KSO_WM_DIAGRAM_MIN_ITEMCNT" val="2"/>
  <p:tag name="KSO_WM_DIAGRAM_VIRTUALLY_FRAME" val="{&quot;height&quot;:382.97845458984375,&quot;left&quot;:-56.06028671144495,&quot;top&quot;:102.62372440497066,&quot;width&quot;:811.065612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正文内容"/>
  <p:tag name="KSO_WM_UNIT_TEXT_FILL_FORE_SCHEMECOLOR_INDEX" val="1"/>
  <p:tag name="KSO_WM_UNIT_TEXT_FILL_TYPE" val="1"/>
  <p:tag name="KSO_WM_DIAGRAM_USE_COLOR_VALUE" val="{&quot;color_scheme&quot;:1,&quot;color_type&quot;:1,&quot;theme_color_indexes&quot;:[5,6,5,6,5,6]}"/>
</p:tagLst>
</file>

<file path=ppt/tags/tag172.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1_1"/>
  <p:tag name="KSO_WM_UNIT_ID" val="diagram20231722_3*n_h_h_f*1_2_1_1"/>
  <p:tag name="KSO_WM_TEMPLATE_CATEGORY" val="diagram"/>
  <p:tag name="KSO_WM_TEMPLATE_INDEX" val="20231722"/>
  <p:tag name="KSO_WM_UNIT_LAYERLEVEL" val="1_1_1_1"/>
  <p:tag name="KSO_WM_TAG_VERSION" val="3.0"/>
  <p:tag name="KSO_WM_BEAUTIFY_FLAG" val="#wm#"/>
  <p:tag name="KSO_WM_DIAGRAM_VERSION" val="3"/>
  <p:tag name="KSO_WM_DIAGRAM_COLOR_TRICK" val="2"/>
  <p:tag name="KSO_WM_DIAGRAM_COLOR_TEXT_CAN_REMOVE" val="n"/>
  <p:tag name="KSO_WM_DIAGRAM_GROUP_CODE" val="n1-1"/>
  <p:tag name="KSO_WM_DIAGRAM_MAX_ITEMCNT" val="6"/>
  <p:tag name="KSO_WM_DIAGRAM_MIN_ITEMCNT" val="2"/>
  <p:tag name="KSO_WM_DIAGRAM_VIRTUALLY_FRAME" val="{&quot;height&quot;:382.97845458984375,&quot;left&quot;:-56.06028671144495,&quot;top&quot;:102.62372440497066,&quot;width&quot;:811.065612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正文内容"/>
  <p:tag name="KSO_WM_UNIT_TEXT_FILL_FORE_SCHEMECOLOR_INDEX" val="1"/>
  <p:tag name="KSO_WM_UNIT_TEXT_FILL_TYPE" val="1"/>
  <p:tag name="KSO_WM_DIAGRAM_USE_COLOR_VALUE" val="{&quot;color_scheme&quot;:1,&quot;color_type&quot;:1,&quot;theme_color_indexes&quot;:[5,6,5,6,5,6]}"/>
</p:tagLst>
</file>

<file path=ppt/tags/tag173.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3_1"/>
  <p:tag name="KSO_WM_UNIT_ID" val="diagram20231722_3*n_h_h_f*1_2_3_1"/>
  <p:tag name="KSO_WM_TEMPLATE_CATEGORY" val="diagram"/>
  <p:tag name="KSO_WM_TEMPLATE_INDEX" val="20231722"/>
  <p:tag name="KSO_WM_UNIT_LAYERLEVEL" val="1_1_1_1"/>
  <p:tag name="KSO_WM_TAG_VERSION" val="3.0"/>
  <p:tag name="KSO_WM_BEAUTIFY_FLAG" val="#wm#"/>
  <p:tag name="KSO_WM_DIAGRAM_VERSION" val="3"/>
  <p:tag name="KSO_WM_DIAGRAM_COLOR_TRICK" val="2"/>
  <p:tag name="KSO_WM_DIAGRAM_COLOR_TEXT_CAN_REMOVE" val="n"/>
  <p:tag name="KSO_WM_DIAGRAM_GROUP_CODE" val="n1-1"/>
  <p:tag name="KSO_WM_DIAGRAM_MAX_ITEMCNT" val="6"/>
  <p:tag name="KSO_WM_DIAGRAM_MIN_ITEMCNT" val="2"/>
  <p:tag name="KSO_WM_DIAGRAM_VIRTUALLY_FRAME" val="{&quot;height&quot;:382.97845458984375,&quot;left&quot;:-56.06028671144495,&quot;top&quot;:102.62372440497066,&quot;width&quot;:811.065612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正文内容"/>
  <p:tag name="KSO_WM_UNIT_TEXT_FILL_FORE_SCHEMECOLOR_INDEX" val="1"/>
  <p:tag name="KSO_WM_UNIT_TEXT_FILL_TYPE" val="1"/>
  <p:tag name="KSO_WM_DIAGRAM_USE_COLOR_VALUE" val="{&quot;color_scheme&quot;:1,&quot;color_type&quot;:1,&quot;theme_color_indexes&quot;:[5,6,5,6,5,6]}"/>
</p:tagLst>
</file>

<file path=ppt/tags/tag17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4_1"/>
  <p:tag name="KSO_WM_UNIT_ID" val="diagram20231722_3*n_h_h_f*1_2_4_1"/>
  <p:tag name="KSO_WM_TEMPLATE_CATEGORY" val="diagram"/>
  <p:tag name="KSO_WM_TEMPLATE_INDEX" val="20231722"/>
  <p:tag name="KSO_WM_UNIT_LAYERLEVEL" val="1_1_1_1"/>
  <p:tag name="KSO_WM_TAG_VERSION" val="3.0"/>
  <p:tag name="KSO_WM_BEAUTIFY_FLAG" val="#wm#"/>
  <p:tag name="KSO_WM_DIAGRAM_VERSION" val="3"/>
  <p:tag name="KSO_WM_DIAGRAM_COLOR_TRICK" val="2"/>
  <p:tag name="KSO_WM_DIAGRAM_COLOR_TEXT_CAN_REMOVE" val="n"/>
  <p:tag name="KSO_WM_DIAGRAM_GROUP_CODE" val="n1-1"/>
  <p:tag name="KSO_WM_DIAGRAM_MAX_ITEMCNT" val="6"/>
  <p:tag name="KSO_WM_DIAGRAM_MIN_ITEMCNT" val="2"/>
  <p:tag name="KSO_WM_DIAGRAM_VIRTUALLY_FRAME" val="{&quot;height&quot;:382.97845458984375,&quot;left&quot;:-56.06028671144495,&quot;top&quot;:102.62372440497066,&quot;width&quot;:811.065612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正文内容"/>
  <p:tag name="KSO_WM_UNIT_TEXT_FILL_FORE_SCHEMECOLOR_INDEX" val="1"/>
  <p:tag name="KSO_WM_UNIT_TEXT_FILL_TYPE" val="1"/>
  <p:tag name="KSO_WM_DIAGRAM_USE_COLOR_VALUE" val="{&quot;color_scheme&quot;:1,&quot;color_type&quot;:1,&quot;theme_color_indexes&quot;:[5,6,5,6,5,6]}"/>
</p:tagLst>
</file>

<file path=ppt/tags/tag175.xml><?xml version="1.0" encoding="utf-8"?>
<p:tagLst xmlns:p="http://schemas.openxmlformats.org/presentationml/2006/main">
  <p:tag name="RESOURCE_RECORD_KEY" val="{&quot;70&quot;:[3319562]}"/>
</p:tagLst>
</file>

<file path=ppt/tags/tag176.xml><?xml version="1.0" encoding="utf-8"?>
<p:tagLst xmlns:p="http://schemas.openxmlformats.org/presentationml/2006/main">
  <p:tag name="RESOURCE_RECORD_KEY" val="{&quot;70&quot;:[3327338,3327958]}"/>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47_3*l_h_i*1_1_1"/>
  <p:tag name="KSO_WM_TEMPLATE_CATEGORY" val="diagram"/>
  <p:tag name="KSO_WM_TEMPLATE_INDEX" val="20233247"/>
  <p:tag name="KSO_WM_UNIT_LAYERLEVEL" val="1_1_1"/>
  <p:tag name="KSO_WM_TAG_VERSION" val="3.0"/>
  <p:tag name="KSO_WM_BEAUTIFY_FLAG" val="#wm#"/>
  <p:tag name="KSO_WM_DIAGRAM_GROUP_CODE" val="l1-1"/>
  <p:tag name="KSO_WM_UNIT_TYPE" val="l_h_i"/>
  <p:tag name="KSO_WM_UNIT_INDEX" val="1_1_1"/>
  <p:tag name="KSO_WM_DIAGRAM_VERSION" val="3"/>
  <p:tag name="KSO_WM_DIAGRAM_COLOR_TRICK" val="1"/>
  <p:tag name="KSO_WM_DIAGRAM_COLOR_TEXT_CAN_REMOVE" val="n"/>
  <p:tag name="KSO_WM_DIAGRAM_MAX_ITEMCNT" val="4"/>
  <p:tag name="KSO_WM_DIAGRAM_MIN_ITEMCNT" val="2"/>
  <p:tag name="KSO_WM_DIAGRAM_VIRTUALLY_FRAME" val="{&quot;height&quot;:242.65001220703124,&quot;left&quot;:26.71751968503936,&quot;top&quot;:167.96755295160244,&quot;width&quot;:660}"/>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5,6,5,6,5,6]}"/>
</p:tagLst>
</file>

<file path=ppt/tags/tag178.xml><?xml version="1.0" encoding="utf-8"?>
<p:tagLst xmlns:p="http://schemas.openxmlformats.org/presentationml/2006/main">
  <p:tag name="KSO_WM_BEAUTIFY_FLAG" val="#wm#"/>
  <p:tag name="KSO_WM_DIAGRAM_VIRTUALLY_FRAME" val="{&quot;height&quot;:242.65001220703124,&quot;left&quot;:26.71751968503936,&quot;top&quot;:167.96755295160244,&quot;width&quot;:660}"/>
  <p:tag name="KSO_WM_UNIT_HIGHLIGHT" val="0"/>
  <p:tag name="KSO_WM_UNIT_COMPATIBLE" val="0"/>
  <p:tag name="KSO_WM_UNIT_DIAGRAM_ISNUMVISUAL" val="0"/>
  <p:tag name="KSO_WM_UNIT_DIAGRAM_ISREFERUNIT" val="0"/>
  <p:tag name="KSO_WM_UNIT_ID" val="diagram20233247_3*l_h_f*1_1_1"/>
  <p:tag name="KSO_WM_TEMPLATE_CATEGORY" val="diagram"/>
  <p:tag name="KSO_WM_TEMPLATE_INDEX" val="20233247"/>
  <p:tag name="KSO_WM_UNIT_LAYERLEVEL" val="1_1_1"/>
  <p:tag name="KSO_WM_TAG_VERSION" val="3.0"/>
  <p:tag name="KSO_WM_UNIT_SUBTYPE" val="a"/>
  <p:tag name="KSO_WM_UNIT_NOCLEAR" val="0"/>
  <p:tag name="KSO_WM_DIAGRAM_GROUP_CODE" val="l1-1"/>
  <p:tag name="KSO_WM_UNIT_TYPE" val="l_h_f"/>
  <p:tag name="KSO_WM_UNIT_INDEX" val="1_1_1"/>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262626&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40"/>
  <p:tag name="KSO_WM_UNIT_PRESET_TEXT" val="单击此处添加正文内容，文字是您思想的提炼，请言简意赅的阐述您的观点。单击此处添加正文，文字是您思想的提炼。单击此处添加正文，文字是您思想的提炼，请言简意赅的阐述您的观点。单击此处添加正文，文字是您思想的提炼。单击此处添加正文"/>
  <p:tag name="KSO_WM_DIAGRAM_USE_COLOR_VALUE" val="{&quot;color_scheme&quot;:1,&quot;color_type&quot;:1,&quot;theme_color_indexes&quot;:[5,6,5,6,5,6]}"/>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47_3*l_h_i*1_1_2"/>
  <p:tag name="KSO_WM_TEMPLATE_CATEGORY" val="diagram"/>
  <p:tag name="KSO_WM_TEMPLATE_INDEX" val="20233247"/>
  <p:tag name="KSO_WM_UNIT_LAYERLEVEL" val="1_1_1"/>
  <p:tag name="KSO_WM_TAG_VERSION" val="3.0"/>
  <p:tag name="KSO_WM_BEAUTIFY_FLAG" val="#wm#"/>
  <p:tag name="KSO_WM_DIAGRAM_GROUP_CODE" val="l1-1"/>
  <p:tag name="KSO_WM_UNIT_TYPE" val="l_h_i"/>
  <p:tag name="KSO_WM_UNIT_INDEX" val="1_1_2"/>
  <p:tag name="KSO_WM_DIAGRAM_VERSION" val="3"/>
  <p:tag name="KSO_WM_DIAGRAM_COLOR_TRICK" val="1"/>
  <p:tag name="KSO_WM_DIAGRAM_COLOR_TEXT_CAN_REMOVE" val="n"/>
  <p:tag name="KSO_WM_DIAGRAM_MAX_ITEMCNT" val="4"/>
  <p:tag name="KSO_WM_DIAGRAM_MIN_ITEMCNT" val="2"/>
  <p:tag name="KSO_WM_DIAGRAM_VIRTUALLY_FRAME" val="{&quot;height&quot;:242.65001220703124,&quot;left&quot;:26.71751968503936,&quot;top&quot;:167.96755295160244,&quot;width&quot;:660}"/>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5,6,5,6,5,6]}"/>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1438_1*l_h_i*1_2_2"/>
  <p:tag name="KSO_WM_TEMPLATE_CATEGORY" val="diagram"/>
  <p:tag name="KSO_WM_TEMPLATE_INDEX" val="20231438"/>
  <p:tag name="KSO_WM_UNIT_LAYERLEVEL" val="1_1_1"/>
  <p:tag name="KSO_WM_TAG_VERSION" val="3.0"/>
  <p:tag name="KSO_WM_BEAUTIFY_FLAG" val="#wm#"/>
  <p:tag name="KSO_WM_DIAGRAM_MAX_ITEMCNT" val="6"/>
  <p:tag name="KSO_WM_DIAGRAM_MIN_ITEMCNT" val="2"/>
  <p:tag name="KSO_WM_DIAGRAM_VIRTUALLY_FRAME" val="{&quot;height&quot;:232.62835083007832,&quot;left&quot;:61.69229567159823,&quot;top&quot;:179.4819663172444,&quot;width&quot;:696.4499755859375}"/>
  <p:tag name="KSO_WM_DIAGRAM_COLOR_MATCH_VALUE" val="{&quot;shape&quot;:{&quot;fill&quot;:{&quot;solid&quot;:{&quot;brightness&quot;:-0.5,&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2"/>
  <p:tag name="KSO_WM_DIAGRAM_COLOR_TEXT_CAN_REMOVE" val="n"/>
  <p:tag name="KSO_WM_UNIT_FILL_TYPE" val="1"/>
  <p:tag name="KSO_WM_UNIT_FILL_FORE_SCHEMECOLOR_INDEX" val="8"/>
  <p:tag name="KSO_WM_UNIT_FILL_FORE_SCHEMECOLOR_INDEX_BRIGHTNESS" val="-0.5"/>
  <p:tag name="KSO_WM_DIAGRAM_USE_COLOR_VALUE" val="{&quot;color_scheme&quot;:1,&quot;color_type&quot;:1,&quot;theme_color_indexes&quot;:[5,6,5,6,5,6]}"/>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47_3*l_h_i*1_1_3"/>
  <p:tag name="KSO_WM_TEMPLATE_CATEGORY" val="diagram"/>
  <p:tag name="KSO_WM_TEMPLATE_INDEX" val="20233247"/>
  <p:tag name="KSO_WM_UNIT_LAYERLEVEL" val="1_1_1"/>
  <p:tag name="KSO_WM_TAG_VERSION" val="3.0"/>
  <p:tag name="KSO_WM_BEAUTIFY_FLAG" val="#wm#"/>
  <p:tag name="KSO_WM_DIAGRAM_GROUP_CODE" val="l1-1"/>
  <p:tag name="KSO_WM_UNIT_TYPE" val="l_h_i"/>
  <p:tag name="KSO_WM_UNIT_INDEX" val="1_1_3"/>
  <p:tag name="KSO_WM_DIAGRAM_VERSION" val="3"/>
  <p:tag name="KSO_WM_DIAGRAM_COLOR_TRICK" val="1"/>
  <p:tag name="KSO_WM_DIAGRAM_COLOR_TEXT_CAN_REMOVE" val="n"/>
  <p:tag name="KSO_WM_DIAGRAM_MAX_ITEMCNT" val="4"/>
  <p:tag name="KSO_WM_DIAGRAM_MIN_ITEMCNT" val="2"/>
  <p:tag name="KSO_WM_DIAGRAM_VIRTUALLY_FRAME" val="{&quot;height&quot;:242.65001220703124,&quot;left&quot;:26.71751968503936,&quot;top&quot;:167.96755295160244,&quot;width&quot;:660}"/>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5,6,5,6,5,6]}"/>
</p:tagLst>
</file>

<file path=ppt/tags/tag18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3247_3*l_h_i*1_2_1"/>
  <p:tag name="KSO_WM_TEMPLATE_CATEGORY" val="diagram"/>
  <p:tag name="KSO_WM_TEMPLATE_INDEX" val="20233247"/>
  <p:tag name="KSO_WM_UNIT_LAYERLEVEL" val="1_1_1"/>
  <p:tag name="KSO_WM_TAG_VERSION" val="3.0"/>
  <p:tag name="KSO_WM_DIAGRAM_GROUP_CODE" val="l1-1"/>
  <p:tag name="KSO_WM_UNIT_TYPE" val="l_h_i"/>
  <p:tag name="KSO_WM_UNIT_INDEX" val="1_2_1"/>
  <p:tag name="KSO_WM_DIAGRAM_VERSION" val="3"/>
  <p:tag name="KSO_WM_DIAGRAM_COLOR_TRICK" val="1"/>
  <p:tag name="KSO_WM_DIAGRAM_COLOR_TEXT_CAN_REMOVE" val="n"/>
  <p:tag name="KSO_WM_DIAGRAM_MAX_ITEMCNT" val="4"/>
  <p:tag name="KSO_WM_DIAGRAM_MIN_ITEMCNT" val="2"/>
  <p:tag name="KSO_WM_DIAGRAM_VIRTUALLY_FRAME" val="{&quot;height&quot;:242.65001220703124,&quot;left&quot;:26.71751968503936,&quot;top&quot;:167.96755295160244,&quot;width&quot;:660}"/>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5,6,5,6,5,6]}"/>
</p:tagLst>
</file>

<file path=ppt/tags/tag182.xml><?xml version="1.0" encoding="utf-8"?>
<p:tagLst xmlns:p="http://schemas.openxmlformats.org/presentationml/2006/main">
  <p:tag name="KSO_WM_BEAUTIFY_FLAG" val="#wm#"/>
  <p:tag name="KSO_WM_DIAGRAM_VIRTUALLY_FRAME" val="{&quot;height&quot;:242.65001220703124,&quot;left&quot;:26.71751968503936,&quot;top&quot;:167.96755295160244,&quot;width&quot;:660}"/>
  <p:tag name="KSO_WM_UNIT_HIGHLIGHT" val="0"/>
  <p:tag name="KSO_WM_UNIT_COMPATIBLE" val="0"/>
  <p:tag name="KSO_WM_UNIT_DIAGRAM_ISNUMVISUAL" val="0"/>
  <p:tag name="KSO_WM_UNIT_DIAGRAM_ISREFERUNIT" val="0"/>
  <p:tag name="KSO_WM_UNIT_ID" val="diagram20233247_3*l_h_f*1_2_1"/>
  <p:tag name="KSO_WM_TEMPLATE_CATEGORY" val="diagram"/>
  <p:tag name="KSO_WM_TEMPLATE_INDEX" val="20233247"/>
  <p:tag name="KSO_WM_UNIT_LAYERLEVEL" val="1_1_1"/>
  <p:tag name="KSO_WM_TAG_VERSION" val="3.0"/>
  <p:tag name="KSO_WM_UNIT_SUBTYPE" val="a"/>
  <p:tag name="KSO_WM_UNIT_NOCLEAR" val="0"/>
  <p:tag name="KSO_WM_DIAGRAM_GROUP_CODE" val="l1-1"/>
  <p:tag name="KSO_WM_UNIT_TYPE" val="l_h_f"/>
  <p:tag name="KSO_WM_UNIT_INDEX" val="1_2_1"/>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262626&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40"/>
  <p:tag name="KSO_WM_UNIT_PRESET_TEXT" val="单击此处添加正文内容，文字是您思想的提炼，请言简意赅的阐述您的观点。单击此处添加正文，文字是您思想的提炼。单击此处添加正文，文字是您思想的提炼，请言简意赅的阐述您的观点。单击此处添加正文，文字是您思想的提炼。单击此处添加正文"/>
  <p:tag name="KSO_WM_DIAGRAM_USE_COLOR_VALUE" val="{&quot;color_scheme&quot;:1,&quot;color_type&quot;:1,&quot;theme_color_indexes&quot;:[5,6,5,6,5,6]}"/>
</p:tagLst>
</file>

<file path=ppt/tags/tag1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3247_3*l_h_i*1_2_2"/>
  <p:tag name="KSO_WM_TEMPLATE_CATEGORY" val="diagram"/>
  <p:tag name="KSO_WM_TEMPLATE_INDEX" val="20233247"/>
  <p:tag name="KSO_WM_UNIT_LAYERLEVEL" val="1_1_1"/>
  <p:tag name="KSO_WM_TAG_VERSION" val="3.0"/>
  <p:tag name="KSO_WM_DIAGRAM_GROUP_CODE" val="l1-1"/>
  <p:tag name="KSO_WM_UNIT_TYPE" val="l_h_i"/>
  <p:tag name="KSO_WM_UNIT_INDEX" val="1_2_2"/>
  <p:tag name="KSO_WM_DIAGRAM_VERSION" val="3"/>
  <p:tag name="KSO_WM_DIAGRAM_COLOR_TRICK" val="1"/>
  <p:tag name="KSO_WM_DIAGRAM_COLOR_TEXT_CAN_REMOVE" val="n"/>
  <p:tag name="KSO_WM_DIAGRAM_MAX_ITEMCNT" val="4"/>
  <p:tag name="KSO_WM_DIAGRAM_MIN_ITEMCNT" val="2"/>
  <p:tag name="KSO_WM_DIAGRAM_VIRTUALLY_FRAME" val="{&quot;height&quot;:242.65001220703124,&quot;left&quot;:26.71751968503936,&quot;top&quot;:167.96755295160244,&quot;width&quot;:660}"/>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5,6,5,6,5,6]}"/>
</p:tagLst>
</file>

<file path=ppt/tags/tag1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3247_3*l_h_i*1_2_3"/>
  <p:tag name="KSO_WM_TEMPLATE_CATEGORY" val="diagram"/>
  <p:tag name="KSO_WM_TEMPLATE_INDEX" val="20233247"/>
  <p:tag name="KSO_WM_UNIT_LAYERLEVEL" val="1_1_1"/>
  <p:tag name="KSO_WM_TAG_VERSION" val="3.0"/>
  <p:tag name="KSO_WM_DIAGRAM_GROUP_CODE" val="l1-1"/>
  <p:tag name="KSO_WM_UNIT_TYPE" val="l_h_i"/>
  <p:tag name="KSO_WM_UNIT_INDEX" val="1_2_3"/>
  <p:tag name="KSO_WM_DIAGRAM_VERSION" val="3"/>
  <p:tag name="KSO_WM_DIAGRAM_COLOR_TRICK" val="1"/>
  <p:tag name="KSO_WM_DIAGRAM_COLOR_TEXT_CAN_REMOVE" val="n"/>
  <p:tag name="KSO_WM_DIAGRAM_MAX_ITEMCNT" val="4"/>
  <p:tag name="KSO_WM_DIAGRAM_MIN_ITEMCNT" val="2"/>
  <p:tag name="KSO_WM_DIAGRAM_VIRTUALLY_FRAME" val="{&quot;height&quot;:242.65001220703124,&quot;left&quot;:26.71751968503936,&quot;top&quot;:167.96755295160244,&quot;width&quot;:660}"/>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5,6,5,6,5,6]}"/>
</p:tagLst>
</file>

<file path=ppt/tags/tag1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3247_3*l_h_i*1_3_1"/>
  <p:tag name="KSO_WM_TEMPLATE_CATEGORY" val="diagram"/>
  <p:tag name="KSO_WM_TEMPLATE_INDEX" val="20233247"/>
  <p:tag name="KSO_WM_UNIT_LAYERLEVEL" val="1_1_1"/>
  <p:tag name="KSO_WM_TAG_VERSION" val="3.0"/>
  <p:tag name="KSO_WM_DIAGRAM_GROUP_CODE" val="l1-1"/>
  <p:tag name="KSO_WM_UNIT_TYPE" val="l_h_i"/>
  <p:tag name="KSO_WM_UNIT_INDEX" val="1_3_1"/>
  <p:tag name="KSO_WM_DIAGRAM_VERSION" val="3"/>
  <p:tag name="KSO_WM_DIAGRAM_COLOR_TRICK" val="1"/>
  <p:tag name="KSO_WM_DIAGRAM_COLOR_TEXT_CAN_REMOVE" val="n"/>
  <p:tag name="KSO_WM_DIAGRAM_MAX_ITEMCNT" val="4"/>
  <p:tag name="KSO_WM_DIAGRAM_MIN_ITEMCNT" val="2"/>
  <p:tag name="KSO_WM_DIAGRAM_VIRTUALLY_FRAME" val="{&quot;height&quot;:242.65001220703124,&quot;left&quot;:26.71751968503936,&quot;top&quot;:167.96755295160244,&quot;width&quot;:660}"/>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5,6,5,6,5,6]}"/>
</p:tagLst>
</file>

<file path=ppt/tags/tag186.xml><?xml version="1.0" encoding="utf-8"?>
<p:tagLst xmlns:p="http://schemas.openxmlformats.org/presentationml/2006/main">
  <p:tag name="KSO_WM_BEAUTIFY_FLAG" val="#wm#"/>
  <p:tag name="KSO_WM_DIAGRAM_VIRTUALLY_FRAME" val="{&quot;height&quot;:242.65001220703124,&quot;left&quot;:26.71751968503936,&quot;top&quot;:167.96755295160244,&quot;width&quot;:660}"/>
  <p:tag name="KSO_WM_UNIT_HIGHLIGHT" val="0"/>
  <p:tag name="KSO_WM_UNIT_COMPATIBLE" val="0"/>
  <p:tag name="KSO_WM_UNIT_DIAGRAM_ISNUMVISUAL" val="0"/>
  <p:tag name="KSO_WM_UNIT_DIAGRAM_ISREFERUNIT" val="0"/>
  <p:tag name="KSO_WM_UNIT_ID" val="diagram20233247_3*l_h_f*1_3_1"/>
  <p:tag name="KSO_WM_TEMPLATE_CATEGORY" val="diagram"/>
  <p:tag name="KSO_WM_TEMPLATE_INDEX" val="20233247"/>
  <p:tag name="KSO_WM_UNIT_LAYERLEVEL" val="1_1_1"/>
  <p:tag name="KSO_WM_TAG_VERSION" val="3.0"/>
  <p:tag name="KSO_WM_UNIT_SUBTYPE" val="a"/>
  <p:tag name="KSO_WM_UNIT_NOCLEAR" val="0"/>
  <p:tag name="KSO_WM_DIAGRAM_GROUP_CODE" val="l1-1"/>
  <p:tag name="KSO_WM_UNIT_TYPE" val="l_h_f"/>
  <p:tag name="KSO_WM_UNIT_INDEX" val="1_3_1"/>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262626&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正文内容，文字是您思想的提炼，请言简意赅的阐述您的观点。单击此处添加正文，文字是您思想的提炼。单击此处添加正文，文字是您思想的提炼，请言简意赅的阐述您的观点。单击此处添加正文，文字是您思想的提炼。单击此处添加正文"/>
  <p:tag name="KSO_WM_DIAGRAM_USE_COLOR_VALUE" val="{&quot;color_scheme&quot;:1,&quot;color_type&quot;:1,&quot;theme_color_indexes&quot;:[5,6,5,6,5,6]}"/>
</p:tagLst>
</file>

<file path=ppt/tags/tag18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3247_3*l_h_i*1_3_2"/>
  <p:tag name="KSO_WM_TEMPLATE_CATEGORY" val="diagram"/>
  <p:tag name="KSO_WM_TEMPLATE_INDEX" val="20233247"/>
  <p:tag name="KSO_WM_UNIT_LAYERLEVEL" val="1_1_1"/>
  <p:tag name="KSO_WM_TAG_VERSION" val="3.0"/>
  <p:tag name="KSO_WM_DIAGRAM_GROUP_CODE" val="l1-1"/>
  <p:tag name="KSO_WM_UNIT_TYPE" val="l_h_i"/>
  <p:tag name="KSO_WM_UNIT_INDEX" val="1_3_2"/>
  <p:tag name="KSO_WM_DIAGRAM_VERSION" val="3"/>
  <p:tag name="KSO_WM_DIAGRAM_COLOR_TRICK" val="1"/>
  <p:tag name="KSO_WM_DIAGRAM_COLOR_TEXT_CAN_REMOVE" val="n"/>
  <p:tag name="KSO_WM_DIAGRAM_MAX_ITEMCNT" val="4"/>
  <p:tag name="KSO_WM_DIAGRAM_MIN_ITEMCNT" val="2"/>
  <p:tag name="KSO_WM_DIAGRAM_VIRTUALLY_FRAME" val="{&quot;height&quot;:242.65001220703124,&quot;left&quot;:26.71751968503936,&quot;top&quot;:167.96755295160244,&quot;width&quot;:660}"/>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5,6,5,6,5,6]}"/>
</p:tagLst>
</file>

<file path=ppt/tags/tag18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3247_3*l_h_i*1_3_3"/>
  <p:tag name="KSO_WM_TEMPLATE_CATEGORY" val="diagram"/>
  <p:tag name="KSO_WM_TEMPLATE_INDEX" val="20233247"/>
  <p:tag name="KSO_WM_UNIT_LAYERLEVEL" val="1_1_1"/>
  <p:tag name="KSO_WM_TAG_VERSION" val="3.0"/>
  <p:tag name="KSO_WM_DIAGRAM_GROUP_CODE" val="l1-1"/>
  <p:tag name="KSO_WM_UNIT_TYPE" val="l_h_i"/>
  <p:tag name="KSO_WM_UNIT_INDEX" val="1_3_3"/>
  <p:tag name="KSO_WM_DIAGRAM_VERSION" val="3"/>
  <p:tag name="KSO_WM_DIAGRAM_COLOR_TRICK" val="1"/>
  <p:tag name="KSO_WM_DIAGRAM_COLOR_TEXT_CAN_REMOVE" val="n"/>
  <p:tag name="KSO_WM_DIAGRAM_MAX_ITEMCNT" val="4"/>
  <p:tag name="KSO_WM_DIAGRAM_MIN_ITEMCNT" val="2"/>
  <p:tag name="KSO_WM_DIAGRAM_VIRTUALLY_FRAME" val="{&quot;height&quot;:242.65001220703124,&quot;left&quot;:26.71751968503936,&quot;top&quot;:167.96755295160244,&quot;width&quot;:660}"/>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5,6,5,6,5,6]}"/>
</p:tagLst>
</file>

<file path=ppt/tags/tag1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3247_3*l_h_i*1_4_1"/>
  <p:tag name="KSO_WM_TEMPLATE_CATEGORY" val="diagram"/>
  <p:tag name="KSO_WM_TEMPLATE_INDEX" val="20233247"/>
  <p:tag name="KSO_WM_UNIT_LAYERLEVEL" val="1_1_1"/>
  <p:tag name="KSO_WM_TAG_VERSION" val="3.0"/>
  <p:tag name="KSO_WM_DIAGRAM_GROUP_CODE" val="l1-1"/>
  <p:tag name="KSO_WM_UNIT_TYPE" val="l_h_i"/>
  <p:tag name="KSO_WM_UNIT_INDEX" val="1_4_1"/>
  <p:tag name="KSO_WM_DIAGRAM_VERSION" val="3"/>
  <p:tag name="KSO_WM_DIAGRAM_COLOR_TRICK" val="1"/>
  <p:tag name="KSO_WM_DIAGRAM_COLOR_TEXT_CAN_REMOVE" val="n"/>
  <p:tag name="KSO_WM_DIAGRAM_MAX_ITEMCNT" val="4"/>
  <p:tag name="KSO_WM_DIAGRAM_MIN_ITEMCNT" val="2"/>
  <p:tag name="KSO_WM_DIAGRAM_VIRTUALLY_FRAME" val="{&quot;height&quot;:242.65001220703124,&quot;left&quot;:26.71751968503936,&quot;top&quot;:167.96755295160244,&quot;width&quot;:660}"/>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5,6,5,6,5,6]}"/>
</p:tagLst>
</file>

<file path=ppt/tags/tag19.xml><?xml version="1.0" encoding="utf-8"?>
<p:tagLst xmlns:p="http://schemas.openxmlformats.org/presentationml/2006/main">
  <p:tag name="RESOURCE_RECORD_KEY" val="{&quot;70&quot;:[3324564,3318295]}"/>
</p:tagLst>
</file>

<file path=ppt/tags/tag190.xml><?xml version="1.0" encoding="utf-8"?>
<p:tagLst xmlns:p="http://schemas.openxmlformats.org/presentationml/2006/main">
  <p:tag name="KSO_WM_BEAUTIFY_FLAG" val="#wm#"/>
  <p:tag name="KSO_WM_DIAGRAM_VIRTUALLY_FRAME" val="{&quot;height&quot;:242.65001220703124,&quot;left&quot;:26.71751968503936,&quot;top&quot;:167.96755295160244,&quot;width&quot;:660}"/>
  <p:tag name="KSO_WM_UNIT_HIGHLIGHT" val="0"/>
  <p:tag name="KSO_WM_UNIT_COMPATIBLE" val="0"/>
  <p:tag name="KSO_WM_UNIT_DIAGRAM_ISNUMVISUAL" val="0"/>
  <p:tag name="KSO_WM_UNIT_DIAGRAM_ISREFERUNIT" val="0"/>
  <p:tag name="KSO_WM_UNIT_ID" val="diagram20233247_3*l_h_f*1_4_1"/>
  <p:tag name="KSO_WM_TEMPLATE_CATEGORY" val="diagram"/>
  <p:tag name="KSO_WM_TEMPLATE_INDEX" val="20233247"/>
  <p:tag name="KSO_WM_UNIT_LAYERLEVEL" val="1_1_1"/>
  <p:tag name="KSO_WM_TAG_VERSION" val="3.0"/>
  <p:tag name="KSO_WM_UNIT_SUBTYPE" val="a"/>
  <p:tag name="KSO_WM_UNIT_NOCLEAR" val="0"/>
  <p:tag name="KSO_WM_DIAGRAM_GROUP_CODE" val="l1-1"/>
  <p:tag name="KSO_WM_UNIT_TYPE" val="l_h_f"/>
  <p:tag name="KSO_WM_UNIT_INDEX" val="1_4_1"/>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262626&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40"/>
  <p:tag name="KSO_WM_UNIT_PRESET_TEXT" val="单击此处添加正文内容，文字是您思想的提炼，请言简意赅的阐述您的观点。单击此处添加正文，文字是您思想的提炼。单击此处添加正文，文字是您思想的提炼，请言简意赅的阐述您的观点。单击此处添加正文，文字是您思想的提炼。单击此处添加正文"/>
  <p:tag name="KSO_WM_DIAGRAM_USE_COLOR_VALUE" val="{&quot;color_scheme&quot;:1,&quot;color_type&quot;:1,&quot;theme_color_indexes&quot;:[5,6,5,6,5,6]}"/>
</p:tagLst>
</file>

<file path=ppt/tags/tag19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3247_3*l_h_i*1_4_2"/>
  <p:tag name="KSO_WM_TEMPLATE_CATEGORY" val="diagram"/>
  <p:tag name="KSO_WM_TEMPLATE_INDEX" val="20233247"/>
  <p:tag name="KSO_WM_UNIT_LAYERLEVEL" val="1_1_1"/>
  <p:tag name="KSO_WM_TAG_VERSION" val="3.0"/>
  <p:tag name="KSO_WM_DIAGRAM_GROUP_CODE" val="l1-1"/>
  <p:tag name="KSO_WM_UNIT_TYPE" val="l_h_i"/>
  <p:tag name="KSO_WM_UNIT_INDEX" val="1_4_2"/>
  <p:tag name="KSO_WM_DIAGRAM_VERSION" val="3"/>
  <p:tag name="KSO_WM_DIAGRAM_COLOR_TRICK" val="1"/>
  <p:tag name="KSO_WM_DIAGRAM_COLOR_TEXT_CAN_REMOVE" val="n"/>
  <p:tag name="KSO_WM_DIAGRAM_MAX_ITEMCNT" val="4"/>
  <p:tag name="KSO_WM_DIAGRAM_MIN_ITEMCNT" val="2"/>
  <p:tag name="KSO_WM_DIAGRAM_VIRTUALLY_FRAME" val="{&quot;height&quot;:242.65001220703124,&quot;left&quot;:26.71751968503936,&quot;top&quot;:167.96755295160244,&quot;width&quot;:660}"/>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5,6,5,6,5,6]}"/>
</p:tagLst>
</file>

<file path=ppt/tags/tag19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3247_3*l_h_i*1_4_3"/>
  <p:tag name="KSO_WM_TEMPLATE_CATEGORY" val="diagram"/>
  <p:tag name="KSO_WM_TEMPLATE_INDEX" val="20233247"/>
  <p:tag name="KSO_WM_UNIT_LAYERLEVEL" val="1_1_1"/>
  <p:tag name="KSO_WM_TAG_VERSION" val="3.0"/>
  <p:tag name="KSO_WM_DIAGRAM_GROUP_CODE" val="l1-1"/>
  <p:tag name="KSO_WM_UNIT_TYPE" val="l_h_i"/>
  <p:tag name="KSO_WM_UNIT_INDEX" val="1_4_3"/>
  <p:tag name="KSO_WM_DIAGRAM_VERSION" val="3"/>
  <p:tag name="KSO_WM_DIAGRAM_COLOR_TRICK" val="1"/>
  <p:tag name="KSO_WM_DIAGRAM_COLOR_TEXT_CAN_REMOVE" val="n"/>
  <p:tag name="KSO_WM_DIAGRAM_MAX_ITEMCNT" val="4"/>
  <p:tag name="KSO_WM_DIAGRAM_MIN_ITEMCNT" val="2"/>
  <p:tag name="KSO_WM_DIAGRAM_VIRTUALLY_FRAME" val="{&quot;height&quot;:242.65001220703124,&quot;left&quot;:26.71751968503936,&quot;top&quot;:167.96755295160244,&quot;width&quot;:660}"/>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5,6,5,6,5,6]}"/>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47_3*l_h_x*1_3_1"/>
  <p:tag name="KSO_WM_TEMPLATE_CATEGORY" val="diagram"/>
  <p:tag name="KSO_WM_TEMPLATE_INDEX" val="20233247"/>
  <p:tag name="KSO_WM_UNIT_LAYERLEVEL" val="1_1_1"/>
  <p:tag name="KSO_WM_TAG_VERSION" val="3.0"/>
  <p:tag name="KSO_WM_BEAUTIFY_FLAG" val="#wm#"/>
  <p:tag name="KSO_WM_UNIT_VALUE" val="65*70"/>
  <p:tag name="KSO_WM_DIAGRAM_GROUP_CODE" val="l1-1"/>
  <p:tag name="KSO_WM_UNIT_TYPE" val="l_h_x"/>
  <p:tag name="KSO_WM_UNIT_INDEX" val="1_3_1"/>
  <p:tag name="KSO_WM_DIAGRAM_VERSION" val="3"/>
  <p:tag name="KSO_WM_DIAGRAM_COLOR_TRICK" val="1"/>
  <p:tag name="KSO_WM_DIAGRAM_COLOR_TEXT_CAN_REMOVE" val="n"/>
  <p:tag name="KSO_WM_DIAGRAM_MAX_ITEMCNT" val="4"/>
  <p:tag name="KSO_WM_DIAGRAM_MIN_ITEMCNT" val="2"/>
  <p:tag name="KSO_WM_DIAGRAM_VIRTUALLY_FRAME" val="{&quot;height&quot;:242.65001220703124,&quot;left&quot;:26.71751968503936,&quot;top&quot;:167.96755295160244,&quot;width&quot;:660}"/>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47_3*l_h_x*1_2_1"/>
  <p:tag name="KSO_WM_TEMPLATE_CATEGORY" val="diagram"/>
  <p:tag name="KSO_WM_TEMPLATE_INDEX" val="20233247"/>
  <p:tag name="KSO_WM_UNIT_LAYERLEVEL" val="1_1_1"/>
  <p:tag name="KSO_WM_TAG_VERSION" val="3.0"/>
  <p:tag name="KSO_WM_BEAUTIFY_FLAG" val="#wm#"/>
  <p:tag name="KSO_WM_UNIT_VALUE" val="65*70"/>
  <p:tag name="KSO_WM_DIAGRAM_GROUP_CODE" val="l1-1"/>
  <p:tag name="KSO_WM_UNIT_TYPE" val="l_h_x"/>
  <p:tag name="KSO_WM_UNIT_INDEX" val="1_2_1"/>
  <p:tag name="KSO_WM_DIAGRAM_VERSION" val="3"/>
  <p:tag name="KSO_WM_DIAGRAM_COLOR_TRICK" val="1"/>
  <p:tag name="KSO_WM_DIAGRAM_COLOR_TEXT_CAN_REMOVE" val="n"/>
  <p:tag name="KSO_WM_DIAGRAM_MAX_ITEMCNT" val="4"/>
  <p:tag name="KSO_WM_DIAGRAM_MIN_ITEMCNT" val="2"/>
  <p:tag name="KSO_WM_DIAGRAM_VIRTUALLY_FRAME" val="{&quot;height&quot;:242.65001220703124,&quot;left&quot;:26.71751968503936,&quot;top&quot;:167.96755295160244,&quot;width&quot;:660}"/>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47_3*l_h_x*1_1_1"/>
  <p:tag name="KSO_WM_TEMPLATE_CATEGORY" val="diagram"/>
  <p:tag name="KSO_WM_TEMPLATE_INDEX" val="20233247"/>
  <p:tag name="KSO_WM_UNIT_LAYERLEVEL" val="1_1_1"/>
  <p:tag name="KSO_WM_TAG_VERSION" val="3.0"/>
  <p:tag name="KSO_WM_BEAUTIFY_FLAG" val="#wm#"/>
  <p:tag name="KSO_WM_UNIT_VALUE" val="70*70"/>
  <p:tag name="KSO_WM_DIAGRAM_GROUP_CODE" val="l1-1"/>
  <p:tag name="KSO_WM_UNIT_TYPE" val="l_h_x"/>
  <p:tag name="KSO_WM_UNIT_INDEX" val="1_1_1"/>
  <p:tag name="KSO_WM_DIAGRAM_VERSION" val="3"/>
  <p:tag name="KSO_WM_DIAGRAM_COLOR_TRICK" val="1"/>
  <p:tag name="KSO_WM_DIAGRAM_COLOR_TEXT_CAN_REMOVE" val="n"/>
  <p:tag name="KSO_WM_DIAGRAM_MAX_ITEMCNT" val="4"/>
  <p:tag name="KSO_WM_DIAGRAM_MIN_ITEMCNT" val="2"/>
  <p:tag name="KSO_WM_DIAGRAM_VIRTUALLY_FRAME" val="{&quot;height&quot;:242.65001220703124,&quot;left&quot;:26.71751968503936,&quot;top&quot;:167.96755295160244,&quot;width&quot;:660}"/>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47_3*l_h_x*1_4_1"/>
  <p:tag name="KSO_WM_TEMPLATE_CATEGORY" val="diagram"/>
  <p:tag name="KSO_WM_TEMPLATE_INDEX" val="20233247"/>
  <p:tag name="KSO_WM_UNIT_LAYERLEVEL" val="1_1_1"/>
  <p:tag name="KSO_WM_TAG_VERSION" val="3.0"/>
  <p:tag name="KSO_WM_BEAUTIFY_FLAG" val="#wm#"/>
  <p:tag name="KSO_WM_UNIT_VALUE" val="47*70"/>
  <p:tag name="KSO_WM_DIAGRAM_GROUP_CODE" val="l1-1"/>
  <p:tag name="KSO_WM_UNIT_TYPE" val="l_h_x"/>
  <p:tag name="KSO_WM_UNIT_INDEX" val="1_4_1"/>
  <p:tag name="KSO_WM_DIAGRAM_VERSION" val="3"/>
  <p:tag name="KSO_WM_DIAGRAM_COLOR_TRICK" val="1"/>
  <p:tag name="KSO_WM_DIAGRAM_COLOR_TEXT_CAN_REMOVE" val="n"/>
  <p:tag name="KSO_WM_DIAGRAM_MAX_ITEMCNT" val="4"/>
  <p:tag name="KSO_WM_DIAGRAM_MIN_ITEMCNT" val="2"/>
  <p:tag name="KSO_WM_DIAGRAM_VIRTUALLY_FRAME" val="{&quot;height&quot;:242.65001220703124,&quot;left&quot;:26.71751968503936,&quot;top&quot;:167.96755295160244,&quot;width&quot;:660}"/>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197.xml><?xml version="1.0" encoding="utf-8"?>
<p:tagLst xmlns:p="http://schemas.openxmlformats.org/presentationml/2006/main">
  <p:tag name="RESOURCE_RECORD_KEY" val="{&quot;70&quot;:[3327338,3327958,3312134,3322423]}"/>
</p:tagLst>
</file>

<file path=ppt/tags/tag198.xml><?xml version="1.0" encoding="utf-8"?>
<p:tagLst xmlns:p="http://schemas.openxmlformats.org/presentationml/2006/main">
  <p:tag name="RESOURCE_RECORD_KEY" val="{&quot;70&quot;:[3327338,3327958,3312134,3327334]}"/>
</p:tagLst>
</file>

<file path=ppt/tags/tag199.xml><?xml version="1.0" encoding="utf-8"?>
<p:tagLst xmlns:p="http://schemas.openxmlformats.org/presentationml/2006/main">
  <p:tag name="KSO_WM_BEAUTIFY_FLAG" val=""/>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36_3*n_h_h_f*1_2_4_1"/>
  <p:tag name="KSO_WM_TEMPLATE_CATEGORY" val="diagram"/>
  <p:tag name="KSO_WM_TEMPLATE_INDEX" val="20231636"/>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f"/>
  <p:tag name="KSO_WM_UNIT_INDEX" val="1_2_4_1"/>
  <p:tag name="KSO_WM_UNIT_SUBTYPE" val="a"/>
  <p:tag name="KSO_WM_UNIT_NOCLEAR" val="0"/>
  <p:tag name="KSO_WM_UNIT_VALUE" val="102"/>
  <p:tag name="KSO_WM_DIAGRAM_MAX_ITEMCNT" val="6"/>
  <p:tag name="KSO_WM_DIAGRAM_MIN_ITEMCNT" val="2"/>
  <p:tag name="KSO_WM_DIAGRAM_VIRTUALLY_FRAME" val="{&quot;height&quot;:257.3749284350778,&quot;left&quot;:52.288815408541495,&quot;top&quot;:183.9336220472441,&quot;width&quot;:686.3056762695312}"/>
  <p:tag name="KSO_WM_DIAGRAM_COLOR_MATCH_VALUE" val="{&quot;shape&quot;:{&quot;fill&quot;:{&quot;type&quot;:0},&quot;glow&quot;:{&quot;colorType&quot;:0},&quot;line&quot;:{&quot;gradient&quot;:[{&quot;brightness&quot;:0.800000011920929,&quot;colorType&quot;:1,&quot;foreColorIndex&quot;:6,&quot;pos&quot;:1,&quot;transparency&quot;:1},{&quot;brightness&quot;:0,&quot;colorType&quot;:1,&quot;foreColorIndex&quot;:5,&quot;pos&quot;:0.019999999552965164,&quot;transparency&quot;:0}],&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UNIT_PRESET_TEXT" val="单击此处输入你的项正文，文字是您思想的提炼，请尽量言简意赅的阐述观点"/>
  <p:tag name="KSO_WM_DIAGRAM_USE_COLOR_VALUE" val="{&quot;color_scheme&quot;:1,&quot;color_type&quot;:1,&quot;theme_color_indexes&quot;:[5,6,5,6,5,6]}"/>
</p:tagLst>
</file>

<file path=ppt/tags/tag200.xml><?xml version="1.0" encoding="utf-8"?>
<p:tagLst xmlns:p="http://schemas.openxmlformats.org/presentationml/2006/main">
  <p:tag name="KSO_WM_BEAUTIFY_FLAG" val=""/>
</p:tagLst>
</file>

<file path=ppt/tags/tag20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36_3*n_h_h_f*1_2_4_1"/>
  <p:tag name="KSO_WM_TEMPLATE_CATEGORY" val="diagram"/>
  <p:tag name="KSO_WM_TEMPLATE_INDEX" val="20231636"/>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f"/>
  <p:tag name="KSO_WM_UNIT_INDEX" val="1_2_4_1"/>
  <p:tag name="KSO_WM_UNIT_SUBTYPE" val="a"/>
  <p:tag name="KSO_WM_UNIT_NOCLEAR" val="0"/>
  <p:tag name="KSO_WM_UNIT_VALUE" val="102"/>
  <p:tag name="KSO_WM_DIAGRAM_MAX_ITEMCNT" val="6"/>
  <p:tag name="KSO_WM_DIAGRAM_MIN_ITEMCNT" val="2"/>
  <p:tag name="KSO_WM_DIAGRAM_VIRTUALLY_FRAME" val="{&quot;height&quot;:203.87492843507786,&quot;left&quot;:92.9888154085415,&quot;top&quot;:184.6836220472441,&quot;width&quot;:586.7556762695312}"/>
  <p:tag name="KSO_WM_DIAGRAM_COLOR_MATCH_VALUE" val="{&quot;shape&quot;:{&quot;fill&quot;:{&quot;type&quot;:0},&quot;glow&quot;:{&quot;colorType&quot;:0},&quot;line&quot;:{&quot;gradient&quot;:[{&quot;brightness&quot;:0.800000011920929,&quot;colorType&quot;:1,&quot;foreColorIndex&quot;:6,&quot;pos&quot;:1,&quot;transparency&quot;:1},{&quot;brightness&quot;:0,&quot;colorType&quot;:1,&quot;foreColorIndex&quot;:5,&quot;pos&quot;:0.019999999552965164,&quot;transparency&quot;:0}],&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UNIT_PRESET_TEXT" val="单击此处输入你的项正文，文字是您思想的提炼，请尽量言简意赅的阐述观点"/>
  <p:tag name="KSO_WM_DIAGRAM_USE_COLOR_VALUE" val="{&quot;color_scheme&quot;:1,&quot;color_type&quot;:1,&quot;theme_color_indexes&quot;:[5,6,5,6,5,6]}"/>
</p:tagLst>
</file>

<file path=ppt/tags/tag20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36_3*n_h_h_f*1_2_3_1"/>
  <p:tag name="KSO_WM_TEMPLATE_CATEGORY" val="diagram"/>
  <p:tag name="KSO_WM_TEMPLATE_INDEX" val="20231636"/>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f"/>
  <p:tag name="KSO_WM_UNIT_INDEX" val="1_2_3_1"/>
  <p:tag name="KSO_WM_UNIT_SUBTYPE" val="a"/>
  <p:tag name="KSO_WM_UNIT_NOCLEAR" val="0"/>
  <p:tag name="KSO_WM_UNIT_VALUE" val="108"/>
  <p:tag name="KSO_WM_DIAGRAM_MAX_ITEMCNT" val="6"/>
  <p:tag name="KSO_WM_DIAGRAM_MIN_ITEMCNT" val="2"/>
  <p:tag name="KSO_WM_DIAGRAM_VIRTUALLY_FRAME" val="{&quot;height&quot;:203.87492843507786,&quot;left&quot;:92.9888154085415,&quot;top&quot;:184.6836220472441,&quot;width&quot;:586.7556762695312}"/>
  <p:tag name="KSO_WM_DIAGRAM_COLOR_MATCH_VALUE" val="{&quot;shape&quot;:{&quot;fill&quot;:{&quot;type&quot;:0},&quot;glow&quot;:{&quot;colorType&quot;:0},&quot;line&quot;:{&quot;gradient&quot;:[{&quot;brightness&quot;:0.800000011920929,&quot;colorType&quot;:1,&quot;foreColorIndex&quot;:6,&quot;pos&quot;:1,&quot;transparency&quot;:1},{&quot;brightness&quot;:0,&quot;colorType&quot;:1,&quot;foreColorIndex&quot;:5,&quot;pos&quot;:0.019999999552965164,&quot;transparency&quot;:0}],&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UNIT_PRESET_TEXT" val="单击此处输入你的项正文，文字是您思想的提炼，请尽量言简意赅的阐述观点"/>
  <p:tag name="KSO_WM_DIAGRAM_USE_COLOR_VALUE" val="{&quot;color_scheme&quot;:1,&quot;color_type&quot;:1,&quot;theme_color_indexes&quot;:[5,6,5,6,5,6]}"/>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3_2"/>
  <p:tag name="KSO_WM_UNIT_ID" val="diagram20231636_3*n_h_h_i*1_2_3_2"/>
  <p:tag name="KSO_WM_TEMPLATE_CATEGORY" val="diagram"/>
  <p:tag name="KSO_WM_TEMPLATE_INDEX" val="20231636"/>
  <p:tag name="KSO_WM_UNIT_LAYERLEVEL" val="1_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203.87492843507786,&quot;left&quot;:92.9888154085415,&quot;top&quot;:184.6836220472441,&quot;width&quot;:586.7556762695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
  <p:tag name="KSO_WM_UNIT_TEXT_FILL_TYPE" val="1"/>
  <p:tag name="KSO_WM_UNIT_PRESET_TEXT" val="03"/>
  <p:tag name="KSO_WM_DIAGRAM_USE_COLOR_VALUE" val="{&quot;color_scheme&quot;:1,&quot;color_type&quot;:1,&quot;theme_color_indexes&quot;:[5,6,5,6,5,6]}"/>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4_2"/>
  <p:tag name="KSO_WM_UNIT_ID" val="diagram20231636_3*n_h_h_i*1_2_4_2"/>
  <p:tag name="KSO_WM_TEMPLATE_CATEGORY" val="diagram"/>
  <p:tag name="KSO_WM_TEMPLATE_INDEX" val="20231636"/>
  <p:tag name="KSO_WM_UNIT_LAYERLEVEL" val="1_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203.87492843507786,&quot;left&quot;:92.9888154085415,&quot;top&quot;:184.6836220472441,&quot;width&quot;:586.7556762695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
  <p:tag name="KSO_WM_UNIT_TEXT_FILL_TYPE" val="1"/>
  <p:tag name="KSO_WM_UNIT_PRESET_TEXT" val="04"/>
  <p:tag name="KSO_WM_DIAGRAM_USE_COLOR_VALUE" val="{&quot;color_scheme&quot;:1,&quot;color_type&quot;:1,&quot;theme_color_indexes&quot;:[5,6,5,6,5,6]}"/>
</p:tagLst>
</file>

<file path=ppt/tags/tag20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36_3*n_h_h_f*1_2_2_1"/>
  <p:tag name="KSO_WM_TEMPLATE_CATEGORY" val="diagram"/>
  <p:tag name="KSO_WM_TEMPLATE_INDEX" val="20231636"/>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f"/>
  <p:tag name="KSO_WM_UNIT_INDEX" val="1_2_2_1"/>
  <p:tag name="KSO_WM_UNIT_SUBTYPE" val="a"/>
  <p:tag name="KSO_WM_UNIT_NOCLEAR" val="0"/>
  <p:tag name="KSO_WM_UNIT_VALUE" val="102"/>
  <p:tag name="KSO_WM_DIAGRAM_MAX_ITEMCNT" val="6"/>
  <p:tag name="KSO_WM_DIAGRAM_MIN_ITEMCNT" val="2"/>
  <p:tag name="KSO_WM_DIAGRAM_VIRTUALLY_FRAME" val="{&quot;height&quot;:203.87492843507786,&quot;left&quot;:92.9888154085415,&quot;top&quot;:184.6836220472441,&quot;width&quot;:586.7556762695312}"/>
  <p:tag name="KSO_WM_DIAGRAM_COLOR_MATCH_VALUE" val="{&quot;shape&quot;:{&quot;fill&quot;:{&quot;type&quot;:0},&quot;glow&quot;:{&quot;colorType&quot;:0},&quot;line&quot;:{&quot;gradient&quot;:[{&quot;brightness&quot;:0.800000011920929,&quot;colorType&quot;:1,&quot;foreColorIndex&quot;:6,&quot;pos&quot;:1,&quot;transparency&quot;:1},{&quot;brightness&quot;:0,&quot;colorType&quot;:1,&quot;foreColorIndex&quot;:5,&quot;pos&quot;:0.019999999552965164,&quot;transparency&quot;:0}],&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UNIT_PRESET_TEXT" val="单击此处输入你的项正文，文字是您思想的提炼，请尽量言简意赅的阐述观点"/>
  <p:tag name="KSO_WM_DIAGRAM_USE_COLOR_VALUE" val="{&quot;color_scheme&quot;:1,&quot;color_type&quot;:1,&quot;theme_color_indexes&quot;:[5,6,5,6,5,6]}"/>
</p:tagLst>
</file>

<file path=ppt/tags/tag20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36_3*n_h_h_f*1_2_1_1"/>
  <p:tag name="KSO_WM_TEMPLATE_CATEGORY" val="diagram"/>
  <p:tag name="KSO_WM_TEMPLATE_INDEX" val="20231636"/>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f"/>
  <p:tag name="KSO_WM_UNIT_INDEX" val="1_2_1_1"/>
  <p:tag name="KSO_WM_UNIT_SUBTYPE" val="a"/>
  <p:tag name="KSO_WM_UNIT_NOCLEAR" val="0"/>
  <p:tag name="KSO_WM_UNIT_VALUE" val="108"/>
  <p:tag name="KSO_WM_DIAGRAM_MAX_ITEMCNT" val="6"/>
  <p:tag name="KSO_WM_DIAGRAM_MIN_ITEMCNT" val="2"/>
  <p:tag name="KSO_WM_DIAGRAM_VIRTUALLY_FRAME" val="{&quot;height&quot;:203.87492843507786,&quot;left&quot;:92.9888154085415,&quot;top&quot;:184.6836220472441,&quot;width&quot;:586.7556762695312}"/>
  <p:tag name="KSO_WM_DIAGRAM_COLOR_MATCH_VALUE" val="{&quot;shape&quot;:{&quot;fill&quot;:{&quot;type&quot;:0},&quot;glow&quot;:{&quot;colorType&quot;:0},&quot;line&quot;:{&quot;gradient&quot;:[{&quot;brightness&quot;:0.800000011920929,&quot;colorType&quot;:1,&quot;foreColorIndex&quot;:6,&quot;pos&quot;:1,&quot;transparency&quot;:1},{&quot;brightness&quot;:0,&quot;colorType&quot;:1,&quot;foreColorIndex&quot;:5,&quot;pos&quot;:0.019999999552965164,&quot;transparency&quot;:0}],&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UNIT_PRESET_TEXT" val="单击此处输入你的项正文，文字是您思想的提炼，请尽量言简意赅的阐述观点"/>
  <p:tag name="KSO_WM_DIAGRAM_USE_COLOR_VALUE" val="{&quot;color_scheme&quot;:1,&quot;color_type&quot;:1,&quot;theme_color_indexes&quot;:[5,6,5,6,5,6]}"/>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1_2"/>
  <p:tag name="KSO_WM_UNIT_ID" val="diagram20231636_3*n_h_h_i*1_2_1_2"/>
  <p:tag name="KSO_WM_TEMPLATE_CATEGORY" val="diagram"/>
  <p:tag name="KSO_WM_TEMPLATE_INDEX" val="20231636"/>
  <p:tag name="KSO_WM_UNIT_LAYERLEVEL" val="1_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203.87492843507786,&quot;left&quot;:92.9888154085415,&quot;top&quot;:184.6836220472441,&quot;width&quot;:586.7556762695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
  <p:tag name="KSO_WM_UNIT_TEXT_FILL_TYPE" val="1"/>
  <p:tag name="KSO_WM_UNIT_PRESET_TEXT" val="01"/>
  <p:tag name="KSO_WM_DIAGRAM_USE_COLOR_VALUE" val="{&quot;color_scheme&quot;:1,&quot;color_type&quot;:1,&quot;theme_color_indexes&quot;:[5,6,5,6,5,6]}"/>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2_2"/>
  <p:tag name="KSO_WM_UNIT_ID" val="diagram20231636_3*n_h_h_i*1_2_2_2"/>
  <p:tag name="KSO_WM_TEMPLATE_CATEGORY" val="diagram"/>
  <p:tag name="KSO_WM_TEMPLATE_INDEX" val="20231636"/>
  <p:tag name="KSO_WM_UNIT_LAYERLEVEL" val="1_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203.87492843507786,&quot;left&quot;:92.9888154085415,&quot;top&quot;:184.6836220472441,&quot;width&quot;:586.7556762695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
  <p:tag name="KSO_WM_UNIT_TEXT_FILL_TYPE" val="1"/>
  <p:tag name="KSO_WM_UNIT_PRESET_TEXT" val="02"/>
  <p:tag name="KSO_WM_DIAGRAM_USE_COLOR_VALUE" val="{&quot;color_scheme&quot;:1,&quot;color_type&quot;:1,&quot;theme_color_indexes&quot;:[5,6,5,6,5,6]}"/>
</p:tagLst>
</file>

<file path=ppt/tags/tag209.xml><?xml version="1.0" encoding="utf-8"?>
<p:tagLst xmlns:p="http://schemas.openxmlformats.org/presentationml/2006/main">
  <p:tag name="KSO_WM_BEAUTIFY_FLAG" val="#wm#"/>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n1-1"/>
  <p:tag name="KSO_WM_UNIT_TYPE" val="n_h_i"/>
  <p:tag name="KSO_WM_UNIT_INDEX" val="1_1_3"/>
  <p:tag name="KSO_WM_UNIT_ID" val="diagram20231636_3*n_h_i*1_1_3"/>
  <p:tag name="KSO_WM_TEMPLATE_CATEGORY" val="diagram"/>
  <p:tag name="KSO_WM_TEMPLATE_INDEX" val="20231636"/>
  <p:tag name="KSO_WM_UNIT_LAYERLEVEL" val="1_1_1"/>
  <p:tag name="KSO_WM_TAG_VERSION" val="3.0"/>
  <p:tag name="KSO_WM_DIAGRAM_VERSION" val="3"/>
  <p:tag name="KSO_WM_DIAGRAM_MAX_ITEMCNT" val="6"/>
  <p:tag name="KSO_WM_DIAGRAM_MIN_ITEMCNT" val="2"/>
  <p:tag name="KSO_WM_DIAGRAM_VIRTUALLY_FRAME" val="{&quot;height&quot;:203.87492843507786,&quot;left&quot;:92.9888154085415,&quot;top&quot;:184.6836220472441,&quot;width&quot;:586.7556762695312}"/>
  <p:tag name="KSO_WM_DIAGRAM_COLOR_MATCH_VALUE" val="{&quot;shape&quot;:{&quot;fill&quot;:{&quot;solid&quot;:{&quot;brightness&quot;:0.699999988079071,&quot;colorType&quot;:1,&quot;foreColorIndex&quot;:5,&quot;transparency&quot;:0.699999988079071},&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7"/>
  <p:tag name="KSO_WM_DIAGRAM_USE_COLOR_VALUE" val="{&quot;color_scheme&quot;:1,&quot;color_type&quot;:1,&quot;theme_color_indexes&quot;:[5,6,5,6,5,6]}"/>
</p:tagLst>
</file>

<file path=ppt/tags/tag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36_3*n_h_h_f*1_2_3_1"/>
  <p:tag name="KSO_WM_TEMPLATE_CATEGORY" val="diagram"/>
  <p:tag name="KSO_WM_TEMPLATE_INDEX" val="20231636"/>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f"/>
  <p:tag name="KSO_WM_UNIT_INDEX" val="1_2_3_1"/>
  <p:tag name="KSO_WM_UNIT_SUBTYPE" val="a"/>
  <p:tag name="KSO_WM_UNIT_NOCLEAR" val="0"/>
  <p:tag name="KSO_WM_UNIT_VALUE" val="108"/>
  <p:tag name="KSO_WM_DIAGRAM_MAX_ITEMCNT" val="6"/>
  <p:tag name="KSO_WM_DIAGRAM_MIN_ITEMCNT" val="2"/>
  <p:tag name="KSO_WM_DIAGRAM_VIRTUALLY_FRAME" val="{&quot;height&quot;:257.3749284350778,&quot;left&quot;:52.288815408541495,&quot;top&quot;:183.9336220472441,&quot;width&quot;:686.3056762695312}"/>
  <p:tag name="KSO_WM_DIAGRAM_COLOR_MATCH_VALUE" val="{&quot;shape&quot;:{&quot;fill&quot;:{&quot;type&quot;:0},&quot;glow&quot;:{&quot;colorType&quot;:0},&quot;line&quot;:{&quot;gradient&quot;:[{&quot;brightness&quot;:0.800000011920929,&quot;colorType&quot;:1,&quot;foreColorIndex&quot;:6,&quot;pos&quot;:1,&quot;transparency&quot;:1},{&quot;brightness&quot;:0,&quot;colorType&quot;:1,&quot;foreColorIndex&quot;:5,&quot;pos&quot;:0.019999999552965164,&quot;transparency&quot;:0}],&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UNIT_PRESET_TEXT" val="单击此处输入你的项正文，文字是您思想的提炼，请尽量言简意赅的阐述观点"/>
  <p:tag name="KSO_WM_DIAGRAM_USE_COLOR_VALUE" val="{&quot;color_scheme&quot;:1,&quot;color_type&quot;:1,&quot;theme_color_indexes&quot;:[5,6,5,6,5,6]}"/>
</p:tagLst>
</file>

<file path=ppt/tags/tag21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36_3*n_h_a*1_1_1"/>
  <p:tag name="KSO_WM_TEMPLATE_CATEGORY" val="diagram"/>
  <p:tag name="KSO_WM_TEMPLATE_INDEX" val="20231636"/>
  <p:tag name="KSO_WM_UNIT_LAYERLEVEL" val="1_1_1"/>
  <p:tag name="KSO_WM_TAG_VERSION" val="3.0"/>
  <p:tag name="KSO_WM_DIAGRAM_GROUP_CODE" val="n1-1"/>
  <p:tag name="KSO_WM_UNIT_TYPE" val="n_h_a"/>
  <p:tag name="KSO_WM_UNIT_INDEX" val="1_1_1"/>
  <p:tag name="KSO_WM_UNIT_ISCONTENTSTITLE" val="0"/>
  <p:tag name="KSO_WM_UNIT_ISNUMDGMTITLE" val="0"/>
  <p:tag name="KSO_WM_UNIT_NOCLEAR" val="0"/>
  <p:tag name="KSO_WM_DIAGRAM_VERSION" val="3"/>
  <p:tag name="KSO_WM_DIAGRAM_COLOR_TRICK" val="1"/>
  <p:tag name="KSO_WM_DIAGRAM_COLOR_TEXT_CAN_REMOVE" val="n"/>
  <p:tag name="KSO_WM_DIAGRAM_MAX_ITEMCNT" val="6"/>
  <p:tag name="KSO_WM_DIAGRAM_MIN_ITEMCNT" val="2"/>
  <p:tag name="KSO_WM_DIAGRAM_VIRTUALLY_FRAME" val="{&quot;height&quot;:203.87492843507786,&quot;left&quot;:92.9888154085415,&quot;top&quot;:184.6836220472441,&quot;width&quot;:586.755676269531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63"/>
  <p:tag name="KSO_WM_UNIT_LINE_FORE_SCHEMECOLOR_INDEX" val="5"/>
  <p:tag name="KSO_WM_UNIT_TEXT_FILL_FORE_SCHEMECOLOR_INDEX" val="1"/>
  <p:tag name="KSO_WM_UNIT_TEXT_FILL_TYPE" val="1"/>
  <p:tag name="KSO_WM_UNIT_PRESET_TEXT" val="添加项标题"/>
  <p:tag name="KSO_WM_DIAGRAM_USE_COLOR_VALUE" val="{&quot;color_scheme&quot;:1,&quot;color_type&quot;:1,&quot;theme_color_indexes&quot;:[5,6,5,6,5,6]}"/>
</p:tagLst>
</file>

<file path=ppt/tags/tag211.xml><?xml version="1.0" encoding="utf-8"?>
<p:tagLst xmlns:p="http://schemas.openxmlformats.org/presentationml/2006/main">
  <p:tag name="RESOURCE_RECORD_KEY" val="{&quot;70&quot;:[3318869]}"/>
</p:tagLst>
</file>

<file path=ppt/tags/tag212.xml><?xml version="1.0" encoding="utf-8"?>
<p:tagLst xmlns:p="http://schemas.openxmlformats.org/presentationml/2006/main">
  <p:tag name="KSO_WM_BEAUTIFY_FLAG" val=""/>
</p:tagLst>
</file>

<file path=ppt/tags/tag213.xml><?xml version="1.0" encoding="utf-8"?>
<p:tagLst xmlns:p="http://schemas.openxmlformats.org/presentationml/2006/main">
  <p:tag name="KSO_WM_BEAUTIFY_FLAG" val=""/>
</p:tagLst>
</file>

<file path=ppt/tags/tag214.xml><?xml version="1.0" encoding="utf-8"?>
<p:tagLst xmlns:p="http://schemas.openxmlformats.org/presentationml/2006/main">
  <p:tag name="KSO_WM_BEAUTIFY_FLAG" val=""/>
</p:tagLst>
</file>

<file path=ppt/tags/tag215.xml><?xml version="1.0" encoding="utf-8"?>
<p:tagLst xmlns:p="http://schemas.openxmlformats.org/presentationml/2006/main">
  <p:tag name="KSO_WM_BEAUTIFY_FLAG" val=""/>
</p:tagLst>
</file>

<file path=ppt/tags/tag216.xml><?xml version="1.0" encoding="utf-8"?>
<p:tagLst xmlns:p="http://schemas.openxmlformats.org/presentationml/2006/main">
  <p:tag name="KSO_WM_BEAUTIFY_FLAG" val=""/>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975_4*o_h_i*1_5_1"/>
  <p:tag name="KSO_WM_TEMPLATE_CATEGORY" val="diagram"/>
  <p:tag name="KSO_WM_TEMPLATE_INDEX" val="20230975"/>
  <p:tag name="KSO_WM_UNIT_LAYERLEVEL" val="1_1_1"/>
  <p:tag name="KSO_WM_TAG_VERSION" val="3.0"/>
  <p:tag name="KSO_WM_BEAUTIFY_FLAG" val="#wm#"/>
  <p:tag name="KSO_WM_DIAGRAM_GROUP_CODE" val="o1-1"/>
  <p:tag name="KSO_WM_UNIT_TYPE" val="o_h_i"/>
  <p:tag name="KSO_WM_UNIT_INDEX" val="1_5_1"/>
  <p:tag name="KSO_WM_DIAGRAM_VERSION" val="3"/>
  <p:tag name="KSO_WM_DIAGRAM_COLOR_TRICK" val="4"/>
  <p:tag name="KSO_WM_DIAGRAM_COLOR_TEXT_CAN_REMOVE" val="n"/>
  <p:tag name="KSO_WM_DIAGRAM_MAX_ITEMCNT" val="6"/>
  <p:tag name="KSO_WM_DIAGRAM_MIN_ITEMCNT" val="2"/>
  <p:tag name="KSO_WM_DIAGRAM_VIRTUALLY_FRAME" val="{&quot;height&quot;:373.6499938964844,&quot;left&quot;:-41.527664958323115,&quot;top&quot;:110.34732588640345,&quot;width&quot;:806.0999755859375}"/>
  <p:tag name="KSO_WM_DIAGRAM_COLOR_MATCH_VALUE" val="{&quot;shape&quot;:{&quot;fill&quot;:{&quot;type&quot;:0},&quot;glow&quot;:{&quot;colorType&quot;:0},&quot;line&quot;:{&quot;solidLine&quot;:{&quot;brightness&quot;:0,&quot;colorType&quot;:1,&quot;foreColorIndex&quot;:9,&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9"/>
  <p:tag name="KSO_WM_DIAGRAM_USE_COLOR_VALUE" val="{&quot;color_scheme&quot;:1,&quot;color_type&quot;:1,&quot;theme_color_indexes&quot;:[5,6,5,6,5,6]}"/>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975_4*o_h_i*1_5_6"/>
  <p:tag name="KSO_WM_TEMPLATE_CATEGORY" val="diagram"/>
  <p:tag name="KSO_WM_TEMPLATE_INDEX" val="20230975"/>
  <p:tag name="KSO_WM_UNIT_LAYERLEVEL" val="1_1_1"/>
  <p:tag name="KSO_WM_TAG_VERSION" val="3.0"/>
  <p:tag name="KSO_WM_BEAUTIFY_FLAG" val="#wm#"/>
  <p:tag name="KSO_WM_DIAGRAM_GROUP_CODE" val="o1-1"/>
  <p:tag name="KSO_WM_UNIT_TYPE" val="o_h_i"/>
  <p:tag name="KSO_WM_UNIT_INDEX" val="1_5_6"/>
  <p:tag name="KSO_WM_DIAGRAM_VERSION" val="3"/>
  <p:tag name="KSO_WM_DIAGRAM_COLOR_TRICK" val="4"/>
  <p:tag name="KSO_WM_DIAGRAM_COLOR_TEXT_CAN_REMOVE" val="n"/>
  <p:tag name="KSO_WM_DIAGRAM_MAX_ITEMCNT" val="6"/>
  <p:tag name="KSO_WM_DIAGRAM_MIN_ITEMCNT" val="2"/>
  <p:tag name="KSO_WM_DIAGRAM_VIRTUALLY_FRAME" val="{&quot;height&quot;:373.6499938964844,&quot;left&quot;:-41.527664958323115,&quot;top&quot;:110.34732588640345,&quot;width&quot;:806.0999755859375}"/>
  <p:tag name="KSO_WM_DIAGRAM_COLOR_MATCH_VALUE" val="{&quot;shape&quot;:{&quot;fill&quot;:{&quot;solid&quot;:{&quot;brightness&quot;:0,&quot;colorType&quot;:1,&quot;foreColorIndex&quot;:9,&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9"/>
  <p:tag name="KSO_WM_UNIT_FILL_FORE_SCHEMECOLOR_INDEX_BRIGHTNESS" val="0"/>
  <p:tag name="KSO_WM_DIAGRAM_USE_COLOR_VALUE" val="{&quot;color_scheme&quot;:1,&quot;color_type&quot;:1,&quot;theme_color_indexes&quot;:[5,6,5,6,5,6]}"/>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975_4*o_h_i*1_5_5"/>
  <p:tag name="KSO_WM_TEMPLATE_CATEGORY" val="diagram"/>
  <p:tag name="KSO_WM_TEMPLATE_INDEX" val="20230975"/>
  <p:tag name="KSO_WM_UNIT_LAYERLEVEL" val="1_1_1"/>
  <p:tag name="KSO_WM_TAG_VERSION" val="3.0"/>
  <p:tag name="KSO_WM_BEAUTIFY_FLAG" val="#wm#"/>
  <p:tag name="KSO_WM_DIAGRAM_GROUP_CODE" val="o1-1"/>
  <p:tag name="KSO_WM_UNIT_TYPE" val="o_h_i"/>
  <p:tag name="KSO_WM_UNIT_INDEX" val="1_5_5"/>
  <p:tag name="KSO_WM_DIAGRAM_VERSION" val="3"/>
  <p:tag name="KSO_WM_DIAGRAM_COLOR_TRICK" val="4"/>
  <p:tag name="KSO_WM_DIAGRAM_COLOR_TEXT_CAN_REMOVE" val="n"/>
  <p:tag name="KSO_WM_DIAGRAM_MAX_ITEMCNT" val="6"/>
  <p:tag name="KSO_WM_DIAGRAM_MIN_ITEMCNT" val="2"/>
  <p:tag name="KSO_WM_DIAGRAM_VIRTUALLY_FRAME" val="{&quot;height&quot;:373.6499938964844,&quot;left&quot;:-41.527664958323115,&quot;top&quot;:110.34732588640345,&quot;width&quot;:806.0999755859375}"/>
  <p:tag name="KSO_WM_DIAGRAM_COLOR_MATCH_VALUE" val="{&quot;shape&quot;:{&quot;fill&quot;:{&quot;solid&quot;:{&quot;brightness&quot;:0,&quot;colorType&quot;:2,&quot;rgb&quot;:&quot;#ffffff&quot;,&quot;transparency&quot;:0},&quot;type&quot;:1},&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3_2"/>
  <p:tag name="KSO_WM_UNIT_ID" val="diagram20231636_3*n_h_h_i*1_2_3_2"/>
  <p:tag name="KSO_WM_TEMPLATE_CATEGORY" val="diagram"/>
  <p:tag name="KSO_WM_TEMPLATE_INDEX" val="20231636"/>
  <p:tag name="KSO_WM_UNIT_LAYERLEVEL" val="1_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257.3749284350778,&quot;left&quot;:52.288815408541495,&quot;top&quot;:183.9336220472441,&quot;width&quot;:686.3056762695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
  <p:tag name="KSO_WM_UNIT_TEXT_FILL_TYPE" val="1"/>
  <p:tag name="KSO_WM_UNIT_PRESET_TEXT" val="03"/>
  <p:tag name="KSO_WM_DIAGRAM_USE_COLOR_VALUE" val="{&quot;color_scheme&quot;:1,&quot;color_type&quot;:1,&quot;theme_color_indexes&quot;:[5,6,5,6,5,6]}"/>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975_4*o_h_i*1_5_3"/>
  <p:tag name="KSO_WM_TEMPLATE_CATEGORY" val="diagram"/>
  <p:tag name="KSO_WM_TEMPLATE_INDEX" val="20230975"/>
  <p:tag name="KSO_WM_UNIT_LAYERLEVEL" val="1_1_1"/>
  <p:tag name="KSO_WM_TAG_VERSION" val="3.0"/>
  <p:tag name="KSO_WM_BEAUTIFY_FLAG" val="#wm#"/>
  <p:tag name="KSO_WM_DIAGRAM_GROUP_CODE" val="o1-1"/>
  <p:tag name="KSO_WM_UNIT_TYPE" val="o_h_i"/>
  <p:tag name="KSO_WM_UNIT_INDEX" val="1_5_3"/>
  <p:tag name="KSO_WM_DIAGRAM_VERSION" val="3"/>
  <p:tag name="KSO_WM_DIAGRAM_COLOR_TRICK" val="4"/>
  <p:tag name="KSO_WM_DIAGRAM_COLOR_TEXT_CAN_REMOVE" val="n"/>
  <p:tag name="KSO_WM_DIAGRAM_MAX_ITEMCNT" val="6"/>
  <p:tag name="KSO_WM_DIAGRAM_MIN_ITEMCNT" val="2"/>
  <p:tag name="KSO_WM_DIAGRAM_VIRTUALLY_FRAME" val="{&quot;height&quot;:373.6499938964844,&quot;left&quot;:-41.527664958323115,&quot;top&quot;:110.34732588640345,&quot;width&quot;:806.0999755859375}"/>
  <p:tag name="KSO_WM_DIAGRAM_COLOR_MATCH_VALUE" val="{&quot;shape&quot;:{&quot;fill&quot;:{&quot;gradient&quot;:[{&quot;brightness&quot;:0.4000000059604645,&quot;colorType&quot;:1,&quot;foreColorIndex&quot;:9,&quot;pos&quot;:0,&quot;transparency&quot;:0},{&quot;brightness&quot;:0,&quot;colorType&quot;:1,&quot;foreColorIndex&quot;:9,&quot;pos&quot;:0.8500000238418579,&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975_4*o_h_i*1_3_6"/>
  <p:tag name="KSO_WM_TEMPLATE_CATEGORY" val="diagram"/>
  <p:tag name="KSO_WM_TEMPLATE_INDEX" val="20230975"/>
  <p:tag name="KSO_WM_UNIT_LAYERLEVEL" val="1_1_1"/>
  <p:tag name="KSO_WM_TAG_VERSION" val="3.0"/>
  <p:tag name="KSO_WM_BEAUTIFY_FLAG" val="#wm#"/>
  <p:tag name="KSO_WM_DIAGRAM_GROUP_CODE" val="o1-1"/>
  <p:tag name="KSO_WM_UNIT_TYPE" val="o_h_i"/>
  <p:tag name="KSO_WM_UNIT_INDEX" val="1_3_6"/>
  <p:tag name="KSO_WM_DIAGRAM_VERSION" val="3"/>
  <p:tag name="KSO_WM_DIAGRAM_COLOR_TRICK" val="4"/>
  <p:tag name="KSO_WM_DIAGRAM_COLOR_TEXT_CAN_REMOVE" val="n"/>
  <p:tag name="KSO_WM_DIAGRAM_MAX_ITEMCNT" val="6"/>
  <p:tag name="KSO_WM_DIAGRAM_MIN_ITEMCNT" val="2"/>
  <p:tag name="KSO_WM_DIAGRAM_VIRTUALLY_FRAME" val="{&quot;height&quot;:373.6499938964844,&quot;left&quot;:-41.527664958323115,&quot;top&quot;:110.34732588640345,&quot;width&quot;:806.0999755859375}"/>
  <p:tag name="KSO_WM_DIAGRAM_COLOR_MATCH_VALUE" val="{&quot;shape&quot;:{&quot;fill&quot;:{&quot;gradient&quot;:[{&quot;brightness&quot;:-0.25,&quot;colorType&quot;:1,&quot;foreColorIndex&quot;:9,&quot;pos&quot;:0.8700000047683716,&quot;transparency&quot;:0},{&quot;brightness&quot;:0,&quot;colorType&quot;:1,&quot;foreColorIndex&quot;:9,&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975_4*o_h_i*1_2_5"/>
  <p:tag name="KSO_WM_TEMPLATE_CATEGORY" val="diagram"/>
  <p:tag name="KSO_WM_TEMPLATE_INDEX" val="20230975"/>
  <p:tag name="KSO_WM_UNIT_LAYERLEVEL" val="1_1_1"/>
  <p:tag name="KSO_WM_TAG_VERSION" val="3.0"/>
  <p:tag name="KSO_WM_BEAUTIFY_FLAG" val="#wm#"/>
  <p:tag name="KSO_WM_DIAGRAM_GROUP_CODE" val="o1-1"/>
  <p:tag name="KSO_WM_UNIT_TYPE" val="o_h_i"/>
  <p:tag name="KSO_WM_UNIT_INDEX" val="1_2_5"/>
  <p:tag name="KSO_WM_DIAGRAM_VERSION" val="3"/>
  <p:tag name="KSO_WM_DIAGRAM_COLOR_TRICK" val="4"/>
  <p:tag name="KSO_WM_DIAGRAM_COLOR_TEXT_CAN_REMOVE" val="n"/>
  <p:tag name="KSO_WM_UNIT_FILL_FORE_SCHEMECOLOR_INDEX" val="7"/>
  <p:tag name="KSO_WM_DIAGRAM_MAX_ITEMCNT" val="6"/>
  <p:tag name="KSO_WM_DIAGRAM_MIN_ITEMCNT" val="2"/>
  <p:tag name="KSO_WM_DIAGRAM_VIRTUALLY_FRAME" val="{&quot;height&quot;:373.6499938964844,&quot;left&quot;:-41.527664958323115,&quot;top&quot;:110.34732588640345,&quot;width&quot;:806.0999755859375}"/>
  <p:tag name="KSO_WM_DIAGRAM_COLOR_MATCH_VALUE" val="{&quot;shape&quot;:{&quot;fill&quot;:{&quot;solid&quot;:{&quot;brightness&quot;:0,&quot;colorType&quot;:1,&quot;foreColorIndex&quot;:7,&quot;transparency&quot;:1},&quot;type&quot;:1},&quot;glow&quot;:{&quot;colorType&quot;:0},&quot;line&quot;:{&quot;solidLine&quot;:{&quot;brightness&quot;:0,&quot;colorType&quot;:1,&quot;foreColorIndex&quot;:6,&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6"/>
  <p:tag name="KSO_WM_DIAGRAM_USE_COLOR_VALUE" val="{&quot;color_scheme&quot;:1,&quot;color_type&quot;:1,&quot;theme_color_indexes&quot;:[5,6,5,6,5,6]}"/>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975_4*o_h_i*1_2_6"/>
  <p:tag name="KSO_WM_TEMPLATE_CATEGORY" val="diagram"/>
  <p:tag name="KSO_WM_TEMPLATE_INDEX" val="20230975"/>
  <p:tag name="KSO_WM_UNIT_LAYERLEVEL" val="1_1_1"/>
  <p:tag name="KSO_WM_TAG_VERSION" val="3.0"/>
  <p:tag name="KSO_WM_BEAUTIFY_FLAG" val="#wm#"/>
  <p:tag name="KSO_WM_DIAGRAM_GROUP_CODE" val="o1-1"/>
  <p:tag name="KSO_WM_UNIT_TYPE" val="o_h_i"/>
  <p:tag name="KSO_WM_UNIT_INDEX" val="1_2_6"/>
  <p:tag name="KSO_WM_DIAGRAM_VERSION" val="3"/>
  <p:tag name="KSO_WM_DIAGRAM_COLOR_TRICK" val="4"/>
  <p:tag name="KSO_WM_DIAGRAM_COLOR_TEXT_CAN_REMOVE" val="n"/>
  <p:tag name="KSO_WM_DIAGRAM_MAX_ITEMCNT" val="6"/>
  <p:tag name="KSO_WM_DIAGRAM_MIN_ITEMCNT" val="2"/>
  <p:tag name="KSO_WM_DIAGRAM_VIRTUALLY_FRAME" val="{&quot;height&quot;:373.6499938964844,&quot;left&quot;:-41.527664958323115,&quot;top&quot;:110.34732588640345,&quot;width&quot;:806.0999755859375}"/>
  <p:tag name="KSO_WM_DIAGRAM_COLOR_MATCH_VALUE" val="{&quot;shape&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6"/>
  <p:tag name="KSO_WM_UNIT_FILL_FORE_SCHEMECOLOR_INDEX_BRIGHTNESS" val="0"/>
  <p:tag name="KSO_WM_DIAGRAM_USE_COLOR_VALUE" val="{&quot;color_scheme&quot;:1,&quot;color_type&quot;:1,&quot;theme_color_indexes&quot;:[5,6,5,6,5,6]}"/>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975_4*o_h_i*1_3_1"/>
  <p:tag name="KSO_WM_TEMPLATE_CATEGORY" val="diagram"/>
  <p:tag name="KSO_WM_TEMPLATE_INDEX" val="20230975"/>
  <p:tag name="KSO_WM_UNIT_LAYERLEVEL" val="1_1_1"/>
  <p:tag name="KSO_WM_TAG_VERSION" val="3.0"/>
  <p:tag name="KSO_WM_BEAUTIFY_FLAG" val="#wm#"/>
  <p:tag name="KSO_WM_DIAGRAM_GROUP_CODE" val="o1-1"/>
  <p:tag name="KSO_WM_UNIT_TYPE" val="o_h_i"/>
  <p:tag name="KSO_WM_UNIT_INDEX" val="1_3_1"/>
  <p:tag name="KSO_WM_DIAGRAM_VERSION" val="3"/>
  <p:tag name="KSO_WM_DIAGRAM_COLOR_TRICK" val="4"/>
  <p:tag name="KSO_WM_DIAGRAM_COLOR_TEXT_CAN_REMOVE" val="n"/>
  <p:tag name="KSO_WM_UNIT_FILL_FORE_SCHEMECOLOR_INDEX" val="7"/>
  <p:tag name="KSO_WM_DIAGRAM_MAX_ITEMCNT" val="6"/>
  <p:tag name="KSO_WM_DIAGRAM_MIN_ITEMCNT" val="2"/>
  <p:tag name="KSO_WM_DIAGRAM_VIRTUALLY_FRAME" val="{&quot;height&quot;:373.6499938964844,&quot;left&quot;:-41.527664958323115,&quot;top&quot;:110.34732588640345,&quot;width&quot;:806.0999755859375}"/>
  <p:tag name="KSO_WM_DIAGRAM_COLOR_MATCH_VALUE" val="{&quot;shape&quot;:{&quot;fill&quot;:{&quot;solid&quot;:{&quot;brightness&quot;:0,&quot;colorType&quot;:1,&quot;foreColorIndex&quot;:7,&quot;transparency&quot;:1},&quot;type&quot;:1},&quot;glow&quot;:{&quot;colorType&quot;:0},&quot;line&quot;:{&quot;solidLine&quot;:{&quot;brightness&quot;:0,&quot;colorType&quot;:1,&quot;foreColorIndex&quot;:7,&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7"/>
  <p:tag name="KSO_WM_DIAGRAM_USE_COLOR_VALUE" val="{&quot;color_scheme&quot;:1,&quot;color_type&quot;:1,&quot;theme_color_indexes&quot;:[5,6,5,6,5,6]}"/>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975_4*o_h_i*1_3_2"/>
  <p:tag name="KSO_WM_TEMPLATE_CATEGORY" val="diagram"/>
  <p:tag name="KSO_WM_TEMPLATE_INDEX" val="20230975"/>
  <p:tag name="KSO_WM_UNIT_LAYERLEVEL" val="1_1_1"/>
  <p:tag name="KSO_WM_TAG_VERSION" val="3.0"/>
  <p:tag name="KSO_WM_BEAUTIFY_FLAG" val="#wm#"/>
  <p:tag name="KSO_WM_DIAGRAM_GROUP_CODE" val="o1-1"/>
  <p:tag name="KSO_WM_UNIT_TYPE" val="o_h_i"/>
  <p:tag name="KSO_WM_UNIT_INDEX" val="1_3_2"/>
  <p:tag name="KSO_WM_DIAGRAM_VERSION" val="3"/>
  <p:tag name="KSO_WM_DIAGRAM_COLOR_TRICK" val="4"/>
  <p:tag name="KSO_WM_DIAGRAM_COLOR_TEXT_CAN_REMOVE" val="n"/>
  <p:tag name="KSO_WM_DIAGRAM_MAX_ITEMCNT" val="6"/>
  <p:tag name="KSO_WM_DIAGRAM_MIN_ITEMCNT" val="2"/>
  <p:tag name="KSO_WM_DIAGRAM_VIRTUALLY_FRAME" val="{&quot;height&quot;:373.6499938964844,&quot;left&quot;:-41.527664958323115,&quot;top&quot;:110.34732588640345,&quot;width&quot;:806.0999755859375}"/>
  <p:tag name="KSO_WM_DIAGRAM_COLOR_MATCH_VALUE" val="{&quot;shape&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7"/>
  <p:tag name="KSO_WM_UNIT_FILL_FORE_SCHEMECOLOR_INDEX_BRIGHTNESS" val="0"/>
  <p:tag name="KSO_WM_DIAGRAM_USE_COLOR_VALUE" val="{&quot;color_scheme&quot;:1,&quot;color_type&quot;:1,&quot;theme_color_indexes&quot;:[5,6,5,6,5,6]}"/>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975_4*o_h_i*1_4_2"/>
  <p:tag name="KSO_WM_TEMPLATE_CATEGORY" val="diagram"/>
  <p:tag name="KSO_WM_TEMPLATE_INDEX" val="20230975"/>
  <p:tag name="KSO_WM_UNIT_LAYERLEVEL" val="1_1_1"/>
  <p:tag name="KSO_WM_TAG_VERSION" val="3.0"/>
  <p:tag name="KSO_WM_BEAUTIFY_FLAG" val="#wm#"/>
  <p:tag name="KSO_WM_DIAGRAM_GROUP_CODE" val="o1-1"/>
  <p:tag name="KSO_WM_UNIT_TYPE" val="o_h_i"/>
  <p:tag name="KSO_WM_UNIT_INDEX" val="1_4_2"/>
  <p:tag name="KSO_WM_DIAGRAM_VERSION" val="3"/>
  <p:tag name="KSO_WM_DIAGRAM_COLOR_TRICK" val="4"/>
  <p:tag name="KSO_WM_DIAGRAM_COLOR_TEXT_CAN_REMOVE" val="n"/>
  <p:tag name="KSO_WM_DIAGRAM_MAX_ITEMCNT" val="6"/>
  <p:tag name="KSO_WM_DIAGRAM_MIN_ITEMCNT" val="2"/>
  <p:tag name="KSO_WM_DIAGRAM_VIRTUALLY_FRAME" val="{&quot;height&quot;:373.6499938964844,&quot;left&quot;:-41.527664958323115,&quot;top&quot;:110.34732588640345,&quot;width&quot;:806.0999755859375}"/>
  <p:tag name="KSO_WM_DIAGRAM_COLOR_MATCH_VALUE" val="{&quot;shape&quot;:{&quot;fill&quot;:{&quot;type&quot;:0},&quot;glow&quot;:{&quot;colorType&quot;:0},&quot;line&quot;:{&quot;solidLine&quot;:{&quot;brightness&quot;:0,&quot;colorType&quot;:1,&quot;foreColorIndex&quot;:8,&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8"/>
  <p:tag name="KSO_WM_DIAGRAM_USE_COLOR_VALUE" val="{&quot;color_scheme&quot;:1,&quot;color_type&quot;:1,&quot;theme_color_indexes&quot;:[5,6,5,6,5,6]}"/>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975_4*o_h_i*1_4_3"/>
  <p:tag name="KSO_WM_TEMPLATE_CATEGORY" val="diagram"/>
  <p:tag name="KSO_WM_TEMPLATE_INDEX" val="20230975"/>
  <p:tag name="KSO_WM_UNIT_LAYERLEVEL" val="1_1_1"/>
  <p:tag name="KSO_WM_TAG_VERSION" val="3.0"/>
  <p:tag name="KSO_WM_BEAUTIFY_FLAG" val="#wm#"/>
  <p:tag name="KSO_WM_DIAGRAM_GROUP_CODE" val="o1-1"/>
  <p:tag name="KSO_WM_UNIT_TYPE" val="o_h_i"/>
  <p:tag name="KSO_WM_UNIT_INDEX" val="1_4_3"/>
  <p:tag name="KSO_WM_DIAGRAM_VERSION" val="3"/>
  <p:tag name="KSO_WM_DIAGRAM_COLOR_TRICK" val="4"/>
  <p:tag name="KSO_WM_DIAGRAM_COLOR_TEXT_CAN_REMOVE" val="n"/>
  <p:tag name="KSO_WM_DIAGRAM_MAX_ITEMCNT" val="6"/>
  <p:tag name="KSO_WM_DIAGRAM_MIN_ITEMCNT" val="2"/>
  <p:tag name="KSO_WM_DIAGRAM_VIRTUALLY_FRAME" val="{&quot;height&quot;:373.6499938964844,&quot;left&quot;:-41.527664958323115,&quot;top&quot;:110.34732588640345,&quot;width&quot;:806.0999755859375}"/>
  <p:tag name="KSO_WM_DIAGRAM_COLOR_MATCH_VALUE" val="{&quot;shape&quot;:{&quot;fill&quot;:{&quot;solid&quot;:{&quot;brightness&quot;:0,&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8"/>
  <p:tag name="KSO_WM_UNIT_FILL_FORE_SCHEMECOLOR_INDEX_BRIGHTNESS" val="0"/>
  <p:tag name="KSO_WM_DIAGRAM_USE_COLOR_VALUE" val="{&quot;color_scheme&quot;:1,&quot;color_type&quot;:1,&quot;theme_color_indexes&quot;:[5,6,5,6,5,6]}"/>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975_4*o_h_i*1_1_2"/>
  <p:tag name="KSO_WM_TEMPLATE_CATEGORY" val="diagram"/>
  <p:tag name="KSO_WM_TEMPLATE_INDEX" val="20230975"/>
  <p:tag name="KSO_WM_UNIT_LAYERLEVEL" val="1_1_1"/>
  <p:tag name="KSO_WM_TAG_VERSION" val="3.0"/>
  <p:tag name="KSO_WM_BEAUTIFY_FLAG" val="#wm#"/>
  <p:tag name="KSO_WM_DIAGRAM_GROUP_CODE" val="o1-1"/>
  <p:tag name="KSO_WM_UNIT_TYPE" val="o_h_i"/>
  <p:tag name="KSO_WM_UNIT_INDEX" val="1_1_2"/>
  <p:tag name="KSO_WM_DIAGRAM_VERSION" val="3"/>
  <p:tag name="KSO_WM_DIAGRAM_COLOR_TRICK" val="4"/>
  <p:tag name="KSO_WM_DIAGRAM_COLOR_TEXT_CAN_REMOVE" val="n"/>
  <p:tag name="KSO_WM_UNIT_FILL_FORE_SCHEMECOLOR_INDEX" val="5"/>
  <p:tag name="KSO_WM_DIAGRAM_MAX_ITEMCNT" val="6"/>
  <p:tag name="KSO_WM_DIAGRAM_MIN_ITEMCNT" val="2"/>
  <p:tag name="KSO_WM_DIAGRAM_VIRTUALLY_FRAME" val="{&quot;height&quot;:373.6499938964844,&quot;left&quot;:-41.527664958323115,&quot;top&quot;:110.34732588640345,&quot;width&quot;:806.0999755859375}"/>
  <p:tag name="KSO_WM_DIAGRAM_COLOR_MATCH_VALUE" val="{&quot;shape&quot;:{&quot;fill&quot;:{&quot;solid&quot;:{&quot;brightness&quot;:0,&quot;colorType&quot;:1,&quot;foreColorIndex&quot;:5,&quot;transparency&quot;:1},&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5,6,5,6,5,6]}"/>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975_4*o_h_i*1_1_3"/>
  <p:tag name="KSO_WM_TEMPLATE_CATEGORY" val="diagram"/>
  <p:tag name="KSO_WM_TEMPLATE_INDEX" val="20230975"/>
  <p:tag name="KSO_WM_UNIT_LAYERLEVEL" val="1_1_1"/>
  <p:tag name="KSO_WM_TAG_VERSION" val="3.0"/>
  <p:tag name="KSO_WM_BEAUTIFY_FLAG" val="#wm#"/>
  <p:tag name="KSO_WM_DIAGRAM_GROUP_CODE" val="o1-1"/>
  <p:tag name="KSO_WM_UNIT_TYPE" val="o_h_i"/>
  <p:tag name="KSO_WM_UNIT_INDEX" val="1_1_3"/>
  <p:tag name="KSO_WM_DIAGRAM_VERSION" val="3"/>
  <p:tag name="KSO_WM_DIAGRAM_COLOR_TRICK" val="4"/>
  <p:tag name="KSO_WM_DIAGRAM_COLOR_TEXT_CAN_REMOVE" val="n"/>
  <p:tag name="KSO_WM_DIAGRAM_MAX_ITEMCNT" val="6"/>
  <p:tag name="KSO_WM_DIAGRAM_MIN_ITEMCNT" val="2"/>
  <p:tag name="KSO_WM_DIAGRAM_VIRTUALLY_FRAME" val="{&quot;height&quot;:373.6499938964844,&quot;left&quot;:-41.527664958323115,&quot;top&quot;:110.34732588640345,&quot;width&quot;:806.09997558593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4_2"/>
  <p:tag name="KSO_WM_UNIT_ID" val="diagram20231636_3*n_h_h_i*1_2_4_2"/>
  <p:tag name="KSO_WM_TEMPLATE_CATEGORY" val="diagram"/>
  <p:tag name="KSO_WM_TEMPLATE_INDEX" val="20231636"/>
  <p:tag name="KSO_WM_UNIT_LAYERLEVEL" val="1_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257.3749284350778,&quot;left&quot;:52.288815408541495,&quot;top&quot;:183.9336220472441,&quot;width&quot;:686.3056762695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
  <p:tag name="KSO_WM_UNIT_TEXT_FILL_TYPE" val="1"/>
  <p:tag name="KSO_WM_UNIT_PRESET_TEXT" val="04"/>
  <p:tag name="KSO_WM_DIAGRAM_USE_COLOR_VALUE" val="{&quot;color_scheme&quot;:1,&quot;color_type&quot;:1,&quot;theme_color_indexes&quot;:[5,6,5,6,5,6]}"/>
</p:tagLst>
</file>

<file path=ppt/tags/tag23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o_h_f"/>
  <p:tag name="KSO_WM_UNIT_INDEX" val="1_1_1"/>
  <p:tag name="KSO_WM_UNIT_ID" val="diagram20230975_4*o_h_f*1_1_1"/>
  <p:tag name="KSO_WM_TEMPLATE_CATEGORY" val="diagram"/>
  <p:tag name="KSO_WM_TEMPLATE_INDEX" val="20230975"/>
  <p:tag name="KSO_WM_UNIT_LAYERLEVEL" val="1_1_1"/>
  <p:tag name="KSO_WM_TAG_VERSION" val="3.0"/>
  <p:tag name="KSO_WM_BEAUTIFY_FLAG" val="#wm#"/>
  <p:tag name="KSO_WM_DIAGRAM_GROUP_CODE" val="o1-1"/>
  <p:tag name="KSO_WM_DIAGRAM_VERSION" val="3"/>
  <p:tag name="KSO_WM_DIAGRAM_COLOR_TRICK" val="4"/>
  <p:tag name="KSO_WM_DIAGRAM_COLOR_TEXT_CAN_REMOVE" val="n"/>
  <p:tag name="KSO_WM_DIAGRAM_MAX_ITEMCNT" val="6"/>
  <p:tag name="KSO_WM_DIAGRAM_MIN_ITEMCNT" val="2"/>
  <p:tag name="KSO_WM_DIAGRAM_VIRTUALLY_FRAME" val="{&quot;height&quot;:373.6499938964844,&quot;left&quot;:-41.527664958323115,&quot;top&quot;:110.34732588640345,&quot;width&quot;:806.0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智能图形项正文"/>
  <p:tag name="KSO_WM_UNIT_TEXT_FILL_FORE_SCHEMECOLOR_INDEX" val="1"/>
  <p:tag name="KSO_WM_UNIT_TEXT_FILL_TYPE" val="1"/>
  <p:tag name="KSO_WM_DIAGRAM_USE_COLOR_VALUE" val="{&quot;color_scheme&quot;:1,&quot;color_type&quot;:1,&quot;theme_color_indexes&quot;:[5,6,5,6,5,6]}"/>
</p:tagLst>
</file>

<file path=ppt/tags/tag231.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o_h_f"/>
  <p:tag name="KSO_WM_UNIT_INDEX" val="1_2_1"/>
  <p:tag name="KSO_WM_UNIT_ID" val="diagram20230975_4*o_h_f*1_2_1"/>
  <p:tag name="KSO_WM_TEMPLATE_CATEGORY" val="diagram"/>
  <p:tag name="KSO_WM_TEMPLATE_INDEX" val="20230975"/>
  <p:tag name="KSO_WM_UNIT_LAYERLEVEL" val="1_1_1"/>
  <p:tag name="KSO_WM_TAG_VERSION" val="3.0"/>
  <p:tag name="KSO_WM_BEAUTIFY_FLAG" val="#wm#"/>
  <p:tag name="KSO_WM_DIAGRAM_GROUP_CODE" val="o1-1"/>
  <p:tag name="KSO_WM_DIAGRAM_VERSION" val="3"/>
  <p:tag name="KSO_WM_DIAGRAM_COLOR_TRICK" val="4"/>
  <p:tag name="KSO_WM_DIAGRAM_COLOR_TEXT_CAN_REMOVE" val="n"/>
  <p:tag name="KSO_WM_DIAGRAM_MAX_ITEMCNT" val="6"/>
  <p:tag name="KSO_WM_DIAGRAM_MIN_ITEMCNT" val="2"/>
  <p:tag name="KSO_WM_DIAGRAM_VIRTUALLY_FRAME" val="{&quot;height&quot;:373.6499938964844,&quot;left&quot;:-41.527664958323115,&quot;top&quot;:110.34732588640345,&quot;width&quot;:806.0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智能图形项正文"/>
  <p:tag name="KSO_WM_UNIT_TEXT_FILL_FORE_SCHEMECOLOR_INDEX" val="1"/>
  <p:tag name="KSO_WM_UNIT_TEXT_FILL_TYPE" val="1"/>
  <p:tag name="KSO_WM_DIAGRAM_USE_COLOR_VALUE" val="{&quot;color_scheme&quot;:1,&quot;color_type&quot;:1,&quot;theme_color_indexes&quot;:[5,6,5,6,5,6]}"/>
</p:tagLst>
</file>

<file path=ppt/tags/tag232.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o_h_f"/>
  <p:tag name="KSO_WM_UNIT_INDEX" val="1_3_1"/>
  <p:tag name="KSO_WM_UNIT_ID" val="diagram20230975_4*o_h_f*1_3_1"/>
  <p:tag name="KSO_WM_TEMPLATE_CATEGORY" val="diagram"/>
  <p:tag name="KSO_WM_TEMPLATE_INDEX" val="20230975"/>
  <p:tag name="KSO_WM_UNIT_LAYERLEVEL" val="1_1_1"/>
  <p:tag name="KSO_WM_TAG_VERSION" val="3.0"/>
  <p:tag name="KSO_WM_BEAUTIFY_FLAG" val="#wm#"/>
  <p:tag name="KSO_WM_DIAGRAM_GROUP_CODE" val="o1-1"/>
  <p:tag name="KSO_WM_DIAGRAM_VERSION" val="3"/>
  <p:tag name="KSO_WM_DIAGRAM_COLOR_TRICK" val="4"/>
  <p:tag name="KSO_WM_DIAGRAM_COLOR_TEXT_CAN_REMOVE" val="n"/>
  <p:tag name="KSO_WM_DIAGRAM_MAX_ITEMCNT" val="6"/>
  <p:tag name="KSO_WM_DIAGRAM_MIN_ITEMCNT" val="2"/>
  <p:tag name="KSO_WM_DIAGRAM_VIRTUALLY_FRAME" val="{&quot;height&quot;:373.6499938964844,&quot;left&quot;:-41.527664958323115,&quot;top&quot;:110.34732588640345,&quot;width&quot;:806.0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智能图形项正文"/>
  <p:tag name="KSO_WM_UNIT_TEXT_FILL_FORE_SCHEMECOLOR_INDEX" val="1"/>
  <p:tag name="KSO_WM_UNIT_TEXT_FILL_TYPE" val="1"/>
  <p:tag name="KSO_WM_DIAGRAM_USE_COLOR_VALUE" val="{&quot;color_scheme&quot;:1,&quot;color_type&quot;:1,&quot;theme_color_indexes&quot;:[5,6,5,6,5,6]}"/>
</p:tagLst>
</file>

<file path=ppt/tags/tag233.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o_h_f"/>
  <p:tag name="KSO_WM_UNIT_INDEX" val="1_4_1"/>
  <p:tag name="KSO_WM_UNIT_ID" val="diagram20230975_4*o_h_f*1_4_1"/>
  <p:tag name="KSO_WM_TEMPLATE_CATEGORY" val="diagram"/>
  <p:tag name="KSO_WM_TEMPLATE_INDEX" val="20230975"/>
  <p:tag name="KSO_WM_UNIT_LAYERLEVEL" val="1_1_1"/>
  <p:tag name="KSO_WM_TAG_VERSION" val="3.0"/>
  <p:tag name="KSO_WM_BEAUTIFY_FLAG" val="#wm#"/>
  <p:tag name="KSO_WM_DIAGRAM_GROUP_CODE" val="o1-1"/>
  <p:tag name="KSO_WM_DIAGRAM_VERSION" val="3"/>
  <p:tag name="KSO_WM_DIAGRAM_COLOR_TRICK" val="4"/>
  <p:tag name="KSO_WM_DIAGRAM_COLOR_TEXT_CAN_REMOVE" val="n"/>
  <p:tag name="KSO_WM_DIAGRAM_MAX_ITEMCNT" val="6"/>
  <p:tag name="KSO_WM_DIAGRAM_MIN_ITEMCNT" val="2"/>
  <p:tag name="KSO_WM_DIAGRAM_VIRTUALLY_FRAME" val="{&quot;height&quot;:373.6499938964844,&quot;left&quot;:-41.527664958323115,&quot;top&quot;:110.34732588640345,&quot;width&quot;:806.0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智能图形项正文"/>
  <p:tag name="KSO_WM_UNIT_TEXT_FILL_FORE_SCHEMECOLOR_INDEX" val="1"/>
  <p:tag name="KSO_WM_UNIT_TEXT_FILL_TYPE" val="1"/>
  <p:tag name="KSO_WM_DIAGRAM_USE_COLOR_VALUE" val="{&quot;color_scheme&quot;:1,&quot;color_type&quot;:1,&quot;theme_color_indexes&quot;:[5,6,5,6,5,6]}"/>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975_4*o_h_i*1_4_4"/>
  <p:tag name="KSO_WM_TEMPLATE_CATEGORY" val="diagram"/>
  <p:tag name="KSO_WM_TEMPLATE_INDEX" val="20230975"/>
  <p:tag name="KSO_WM_UNIT_LAYERLEVEL" val="1_1_1"/>
  <p:tag name="KSO_WM_TAG_VERSION" val="3.0"/>
  <p:tag name="KSO_WM_BEAUTIFY_FLAG" val="#wm#"/>
  <p:tag name="KSO_WM_DIAGRAM_GROUP_CODE" val="o1-1"/>
  <p:tag name="KSO_WM_UNIT_TYPE" val="o_h_i"/>
  <p:tag name="KSO_WM_UNIT_INDEX" val="1_4_4"/>
  <p:tag name="KSO_WM_DIAGRAM_VERSION" val="3"/>
  <p:tag name="KSO_WM_DIAGRAM_COLOR_TRICK" val="4"/>
  <p:tag name="KSO_WM_DIAGRAM_COLOR_TEXT_CAN_REMOVE" val="n"/>
  <p:tag name="KSO_WM_DIAGRAM_MAX_ITEMCNT" val="6"/>
  <p:tag name="KSO_WM_DIAGRAM_MIN_ITEMCNT" val="2"/>
  <p:tag name="KSO_WM_DIAGRAM_VIRTUALLY_FRAME" val="{&quot;height&quot;:373.6499938964844,&quot;left&quot;:-41.527664958323115,&quot;top&quot;:110.34732588640345,&quot;width&quot;:806.0999755859375}"/>
  <p:tag name="KSO_WM_DIAGRAM_COLOR_MATCH_VALUE" val="{&quot;shape&quot;:{&quot;fill&quot;:{&quot;gradient&quot;:[{&quot;brightness&quot;:0.4000000059604645,&quot;colorType&quot;:1,&quot;foreColorIndex&quot;:8,&quot;pos&quot;:0,&quot;transparency&quot;:0},{&quot;brightness&quot;:0,&quot;colorType&quot;:1,&quot;foreColorIndex&quot;:8,&quot;pos&quot;:0.8500000238418579,&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975_4*o_h_i*1_3_5"/>
  <p:tag name="KSO_WM_TEMPLATE_CATEGORY" val="diagram"/>
  <p:tag name="KSO_WM_TEMPLATE_INDEX" val="20230975"/>
  <p:tag name="KSO_WM_UNIT_LAYERLEVEL" val="1_1_1"/>
  <p:tag name="KSO_WM_TAG_VERSION" val="3.0"/>
  <p:tag name="KSO_WM_BEAUTIFY_FLAG" val="#wm#"/>
  <p:tag name="KSO_WM_DIAGRAM_GROUP_CODE" val="o1-1"/>
  <p:tag name="KSO_WM_UNIT_TYPE" val="o_h_i"/>
  <p:tag name="KSO_WM_UNIT_INDEX" val="1_3_5"/>
  <p:tag name="KSO_WM_DIAGRAM_VERSION" val="3"/>
  <p:tag name="KSO_WM_DIAGRAM_COLOR_TRICK" val="4"/>
  <p:tag name="KSO_WM_DIAGRAM_COLOR_TEXT_CAN_REMOVE" val="n"/>
  <p:tag name="KSO_WM_DIAGRAM_MAX_ITEMCNT" val="6"/>
  <p:tag name="KSO_WM_DIAGRAM_MIN_ITEMCNT" val="2"/>
  <p:tag name="KSO_WM_DIAGRAM_VIRTUALLY_FRAME" val="{&quot;height&quot;:373.6499938964844,&quot;left&quot;:-41.527664958323115,&quot;top&quot;:110.34732588640345,&quot;width&quot;:806.0999755859375}"/>
  <p:tag name="KSO_WM_DIAGRAM_COLOR_MATCH_VALUE" val="{&quot;shape&quot;:{&quot;fill&quot;:{&quot;gradient&quot;:[{&quot;brightness&quot;:0.4000000059604645,&quot;colorType&quot;:1,&quot;foreColorIndex&quot;:7,&quot;pos&quot;:0,&quot;transparency&quot;:0},{&quot;brightness&quot;:0,&quot;colorType&quot;:1,&quot;foreColorIndex&quot;:7,&quot;pos&quot;:0.8500000238418579,&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3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75_4*o_h_i*1_2_2"/>
  <p:tag name="KSO_WM_TEMPLATE_CATEGORY" val="diagram"/>
  <p:tag name="KSO_WM_TEMPLATE_INDEX" val="20230975"/>
  <p:tag name="KSO_WM_UNIT_LAYERLEVEL" val="1_1_1"/>
  <p:tag name="KSO_WM_TAG_VERSION" val="3.0"/>
  <p:tag name="KSO_WM_DIAGRAM_GROUP_CODE" val="o1-1"/>
  <p:tag name="KSO_WM_UNIT_TYPE" val="o_h_i"/>
  <p:tag name="KSO_WM_UNIT_INDEX" val="1_2_2"/>
  <p:tag name="KSO_WM_DIAGRAM_VERSION" val="3"/>
  <p:tag name="KSO_WM_DIAGRAM_COLOR_TRICK" val="4"/>
  <p:tag name="KSO_WM_DIAGRAM_COLOR_TEXT_CAN_REMOVE" val="n"/>
  <p:tag name="KSO_WM_DIAGRAM_MAX_ITEMCNT" val="6"/>
  <p:tag name="KSO_WM_DIAGRAM_MIN_ITEMCNT" val="2"/>
  <p:tag name="KSO_WM_DIAGRAM_VIRTUALLY_FRAME" val="{&quot;height&quot;:373.6499938964844,&quot;left&quot;:-41.527664958323115,&quot;top&quot;:110.34732588640345,&quot;width&quot;:806.0999755859375}"/>
  <p:tag name="KSO_WM_DIAGRAM_COLOR_MATCH_VALUE" val="{&quot;shape&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6"/>
  <p:tag name="KSO_WM_UNIT_FILL_FORE_SCHEMECOLOR_INDEX_BRIGHTNESS" val="0"/>
  <p:tag name="KSO_WM_DIAGRAM_USE_COLOR_VALUE" val="{&quot;color_scheme&quot;:1,&quot;color_type&quot;:1,&quot;theme_color_indexes&quot;:[5,6,5,6,5,6]}"/>
</p:tagLst>
</file>

<file path=ppt/tags/tag23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75_4*o_h_i*1_1_4"/>
  <p:tag name="KSO_WM_TEMPLATE_CATEGORY" val="diagram"/>
  <p:tag name="KSO_WM_TEMPLATE_INDEX" val="20230975"/>
  <p:tag name="KSO_WM_UNIT_LAYERLEVEL" val="1_1_1"/>
  <p:tag name="KSO_WM_TAG_VERSION" val="3.0"/>
  <p:tag name="KSO_WM_DIAGRAM_GROUP_CODE" val="o1-1"/>
  <p:tag name="KSO_WM_UNIT_TYPE" val="o_h_i"/>
  <p:tag name="KSO_WM_UNIT_INDEX" val="1_1_4"/>
  <p:tag name="KSO_WM_DIAGRAM_VERSION" val="3"/>
  <p:tag name="KSO_WM_DIAGRAM_COLOR_TRICK" val="4"/>
  <p:tag name="KSO_WM_DIAGRAM_COLOR_TEXT_CAN_REMOVE" val="n"/>
  <p:tag name="KSO_WM_DIAGRAM_MAX_ITEMCNT" val="6"/>
  <p:tag name="KSO_WM_DIAGRAM_MIN_ITEMCNT" val="2"/>
  <p:tag name="KSO_WM_DIAGRAM_VIRTUALLY_FRAME" val="{&quot;height&quot;:373.6499938964844,&quot;left&quot;:-41.527664958323115,&quot;top&quot;:110.34732588640345,&quot;width&quot;:806.0999755859375}"/>
  <p:tag name="KSO_WM_DIAGRAM_COLOR_MATCH_VALUE" val="{&quot;shape&quot;:{&quot;fill&quot;:{&quot;gradient&quot;:[{&quot;brightness&quot;:0.4000000059604645,&quot;colorType&quot;:1,&quot;foreColorIndex&quot;:5,&quot;pos&quot;:0,&quot;transparency&quot;:0},{&quot;brightness&quot;:0,&quot;colorType&quot;:1,&quot;foreColorIndex&quot;:5,&quot;pos&quot;:0.8500000238418579,&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38.xml><?xml version="1.0" encoding="utf-8"?>
<p:tagLst xmlns:p="http://schemas.openxmlformats.org/presentationml/2006/main">
  <p:tag name="KSO_WM_DIAGRAM_VERSION" val="3"/>
  <p:tag name="KSO_WM_DIAGRAM_COLOR_TRICK" val="4"/>
  <p:tag name="KSO_WM_DIAGRAM_COLOR_TEXT_CAN_REMOVE" val="n"/>
  <p:tag name="KSO_WM_UNIT_VALUE" val="75*75"/>
  <p:tag name="KSO_WM_UNIT_HIGHLIGHT" val="0"/>
  <p:tag name="KSO_WM_UNIT_COMPATIBLE" val="0"/>
  <p:tag name="KSO_WM_UNIT_DIAGRAM_ISNUMVISUAL" val="0"/>
  <p:tag name="KSO_WM_UNIT_DIAGRAM_ISREFERUNIT" val="0"/>
  <p:tag name="KSO_WM_DIAGRAM_GROUP_CODE" val="o1-1"/>
  <p:tag name="KSO_WM_UNIT_TYPE" val="o_h_x"/>
  <p:tag name="KSO_WM_UNIT_INDEX" val="1_4_1"/>
  <p:tag name="KSO_WM_UNIT_ID" val="diagram20230975_4*o_h_x*1_4_1"/>
  <p:tag name="KSO_WM_TEMPLATE_CATEGORY" val="diagram"/>
  <p:tag name="KSO_WM_TEMPLATE_INDEX" val="20230975"/>
  <p:tag name="KSO_WM_UNIT_LAYERLEVEL" val="1_1_1"/>
  <p:tag name="KSO_WM_TAG_VERSION" val="3.0"/>
  <p:tag name="KSO_WM_BEAUTIFY_FLAG" val="#wm#"/>
  <p:tag name="KSO_WM_DIAGRAM_MAX_ITEMCNT" val="6"/>
  <p:tag name="KSO_WM_DIAGRAM_MIN_ITEMCNT" val="2"/>
  <p:tag name="KSO_WM_DIAGRAM_VIRTUALLY_FRAME" val="{&quot;height&quot;:373.6499938964844,&quot;left&quot;:-41.527664958323115,&quot;top&quot;:110.34732588640345,&quot;width&quot;:806.099975585937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39.xml><?xml version="1.0" encoding="utf-8"?>
<p:tagLst xmlns:p="http://schemas.openxmlformats.org/presentationml/2006/main">
  <p:tag name="KSO_WM_DIAGRAM_VERSION" val="3"/>
  <p:tag name="KSO_WM_DIAGRAM_COLOR_TRICK" val="4"/>
  <p:tag name="KSO_WM_DIAGRAM_COLOR_TEXT_CAN_REMOVE" val="n"/>
  <p:tag name="KSO_WM_UNIT_VALUE" val="66*75"/>
  <p:tag name="KSO_WM_UNIT_HIGHLIGHT" val="0"/>
  <p:tag name="KSO_WM_UNIT_COMPATIBLE" val="0"/>
  <p:tag name="KSO_WM_UNIT_DIAGRAM_ISNUMVISUAL" val="0"/>
  <p:tag name="KSO_WM_UNIT_DIAGRAM_ISREFERUNIT" val="0"/>
  <p:tag name="KSO_WM_DIAGRAM_GROUP_CODE" val="o1-1"/>
  <p:tag name="KSO_WM_UNIT_TYPE" val="o_h_x"/>
  <p:tag name="KSO_WM_UNIT_INDEX" val="1_3_1"/>
  <p:tag name="KSO_WM_UNIT_ID" val="diagram20230975_4*o_h_x*1_3_1"/>
  <p:tag name="KSO_WM_TEMPLATE_CATEGORY" val="diagram"/>
  <p:tag name="KSO_WM_TEMPLATE_INDEX" val="20230975"/>
  <p:tag name="KSO_WM_UNIT_LAYERLEVEL" val="1_1_1"/>
  <p:tag name="KSO_WM_TAG_VERSION" val="3.0"/>
  <p:tag name="KSO_WM_BEAUTIFY_FLAG" val="#wm#"/>
  <p:tag name="KSO_WM_DIAGRAM_MAX_ITEMCNT" val="6"/>
  <p:tag name="KSO_WM_DIAGRAM_MIN_ITEMCNT" val="2"/>
  <p:tag name="KSO_WM_DIAGRAM_VIRTUALLY_FRAME" val="{&quot;height&quot;:373.6499938964844,&quot;left&quot;:-41.527664958323115,&quot;top&quot;:110.34732588640345,&quot;width&quot;:806.099975585937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36_3*n_h_h_f*1_2_2_1"/>
  <p:tag name="KSO_WM_TEMPLATE_CATEGORY" val="diagram"/>
  <p:tag name="KSO_WM_TEMPLATE_INDEX" val="20231636"/>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f"/>
  <p:tag name="KSO_WM_UNIT_INDEX" val="1_2_2_1"/>
  <p:tag name="KSO_WM_UNIT_SUBTYPE" val="a"/>
  <p:tag name="KSO_WM_UNIT_NOCLEAR" val="0"/>
  <p:tag name="KSO_WM_UNIT_VALUE" val="102"/>
  <p:tag name="KSO_WM_DIAGRAM_MAX_ITEMCNT" val="6"/>
  <p:tag name="KSO_WM_DIAGRAM_MIN_ITEMCNT" val="2"/>
  <p:tag name="KSO_WM_DIAGRAM_VIRTUALLY_FRAME" val="{&quot;height&quot;:257.3749284350778,&quot;left&quot;:52.288815408541495,&quot;top&quot;:183.9336220472441,&quot;width&quot;:686.3056762695312}"/>
  <p:tag name="KSO_WM_DIAGRAM_COLOR_MATCH_VALUE" val="{&quot;shape&quot;:{&quot;fill&quot;:{&quot;type&quot;:0},&quot;glow&quot;:{&quot;colorType&quot;:0},&quot;line&quot;:{&quot;gradient&quot;:[{&quot;brightness&quot;:0.800000011920929,&quot;colorType&quot;:1,&quot;foreColorIndex&quot;:6,&quot;pos&quot;:1,&quot;transparency&quot;:1},{&quot;brightness&quot;:0,&quot;colorType&quot;:1,&quot;foreColorIndex&quot;:5,&quot;pos&quot;:0.019999999552965164,&quot;transparency&quot;:0}],&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UNIT_PRESET_TEXT" val="单击此处输入你的项正文，文字是您思想的提炼，请尽量言简意赅的阐述观点"/>
  <p:tag name="KSO_WM_DIAGRAM_USE_COLOR_VALUE" val="{&quot;color_scheme&quot;:1,&quot;color_type&quot;:1,&quot;theme_color_indexes&quot;:[5,6,5,6,5,6]}"/>
</p:tagLst>
</file>

<file path=ppt/tags/tag240.xml><?xml version="1.0" encoding="utf-8"?>
<p:tagLst xmlns:p="http://schemas.openxmlformats.org/presentationml/2006/main">
  <p:tag name="KSO_WM_DIAGRAM_VERSION" val="3"/>
  <p:tag name="KSO_WM_DIAGRAM_COLOR_TRICK" val="4"/>
  <p:tag name="KSO_WM_DIAGRAM_COLOR_TEXT_CAN_REMOVE" val="n"/>
  <p:tag name="KSO_WM_UNIT_VALUE" val="65*69"/>
  <p:tag name="KSO_WM_UNIT_HIGHLIGHT" val="0"/>
  <p:tag name="KSO_WM_UNIT_COMPATIBLE" val="0"/>
  <p:tag name="KSO_WM_UNIT_DIAGRAM_ISNUMVISUAL" val="0"/>
  <p:tag name="KSO_WM_UNIT_DIAGRAM_ISREFERUNIT" val="0"/>
  <p:tag name="KSO_WM_DIAGRAM_GROUP_CODE" val="o1-1"/>
  <p:tag name="KSO_WM_UNIT_TYPE" val="o_h_x"/>
  <p:tag name="KSO_WM_UNIT_INDEX" val="1_1_1"/>
  <p:tag name="KSO_WM_UNIT_ID" val="diagram20230975_4*o_h_x*1_1_1"/>
  <p:tag name="KSO_WM_TEMPLATE_CATEGORY" val="diagram"/>
  <p:tag name="KSO_WM_TEMPLATE_INDEX" val="20230975"/>
  <p:tag name="KSO_WM_UNIT_LAYERLEVEL" val="1_1_1"/>
  <p:tag name="KSO_WM_TAG_VERSION" val="3.0"/>
  <p:tag name="KSO_WM_BEAUTIFY_FLAG" val="#wm#"/>
  <p:tag name="KSO_WM_DIAGRAM_MAX_ITEMCNT" val="6"/>
  <p:tag name="KSO_WM_DIAGRAM_MIN_ITEMCNT" val="2"/>
  <p:tag name="KSO_WM_DIAGRAM_VIRTUALLY_FRAME" val="{&quot;height&quot;:373.6499938964844,&quot;left&quot;:-41.527664958323115,&quot;top&quot;:110.34732588640345,&quot;width&quot;:806.099975585937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975_4*o_h_i*1_4_5"/>
  <p:tag name="KSO_WM_TEMPLATE_CATEGORY" val="diagram"/>
  <p:tag name="KSO_WM_TEMPLATE_INDEX" val="20230975"/>
  <p:tag name="KSO_WM_UNIT_LAYERLEVEL" val="1_1_1"/>
  <p:tag name="KSO_WM_TAG_VERSION" val="3.0"/>
  <p:tag name="KSO_WM_BEAUTIFY_FLAG" val="#wm#"/>
  <p:tag name="KSO_WM_DIAGRAM_GROUP_CODE" val="o1-1"/>
  <p:tag name="KSO_WM_UNIT_TYPE" val="o_h_i"/>
  <p:tag name="KSO_WM_UNIT_INDEX" val="1_4_5"/>
  <p:tag name="KSO_WM_DIAGRAM_VERSION" val="3"/>
  <p:tag name="KSO_WM_DIAGRAM_COLOR_TRICK" val="4"/>
  <p:tag name="KSO_WM_DIAGRAM_COLOR_TEXT_CAN_REMOVE" val="n"/>
  <p:tag name="KSO_WM_DIAGRAM_MAX_ITEMCNT" val="6"/>
  <p:tag name="KSO_WM_DIAGRAM_MIN_ITEMCNT" val="2"/>
  <p:tag name="KSO_WM_DIAGRAM_VIRTUALLY_FRAME" val="{&quot;height&quot;:373.6499938964844,&quot;left&quot;:-41.527664958323115,&quot;top&quot;:110.34732588640345,&quot;width&quot;:806.0999755859375}"/>
  <p:tag name="KSO_WM_DIAGRAM_COLOR_MATCH_VALUE" val="{&quot;shape&quot;:{&quot;fill&quot;:{&quot;gradient&quot;:[{&quot;brightness&quot;:-0.25,&quot;colorType&quot;:1,&quot;foreColorIndex&quot;:8,&quot;pos&quot;:0.8700000047683716,&quot;transparency&quot;:0.4000000059604645},{&quot;brightness&quot;:0,&quot;colorType&quot;:1,&quot;foreColorIndex&quot;:8,&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975_4*o_h_i*1_3_3"/>
  <p:tag name="KSO_WM_TEMPLATE_CATEGORY" val="diagram"/>
  <p:tag name="KSO_WM_TEMPLATE_INDEX" val="20230975"/>
  <p:tag name="KSO_WM_UNIT_LAYERLEVEL" val="1_1_1"/>
  <p:tag name="KSO_WM_TAG_VERSION" val="3.0"/>
  <p:tag name="KSO_WM_BEAUTIFY_FLAG" val="#wm#"/>
  <p:tag name="KSO_WM_DIAGRAM_GROUP_CODE" val="o1-1"/>
  <p:tag name="KSO_WM_UNIT_TYPE" val="o_h_i"/>
  <p:tag name="KSO_WM_UNIT_INDEX" val="1_3_3"/>
  <p:tag name="KSO_WM_DIAGRAM_VERSION" val="3"/>
  <p:tag name="KSO_WM_DIAGRAM_COLOR_TRICK" val="4"/>
  <p:tag name="KSO_WM_DIAGRAM_COLOR_TEXT_CAN_REMOVE" val="n"/>
  <p:tag name="KSO_WM_DIAGRAM_MAX_ITEMCNT" val="6"/>
  <p:tag name="KSO_WM_DIAGRAM_MIN_ITEMCNT" val="2"/>
  <p:tag name="KSO_WM_DIAGRAM_VIRTUALLY_FRAME" val="{&quot;height&quot;:373.6499938964844,&quot;left&quot;:-41.527664958323115,&quot;top&quot;:110.34732588640345,&quot;width&quot;:806.0999755859375}"/>
  <p:tag name="KSO_WM_DIAGRAM_COLOR_MATCH_VALUE" val="{&quot;shape&quot;:{&quot;fill&quot;:{&quot;gradient&quot;:[{&quot;brightness&quot;:-0.25,&quot;colorType&quot;:1,&quot;foreColorIndex&quot;:7,&quot;pos&quot;:0.8700000047683716,&quot;transparency&quot;:0.4000000059604645},{&quot;brightness&quot;:0,&quot;colorType&quot;:1,&quot;foreColorIndex&quot;:7,&quot;pos&quot;:0,&quot;transparency&quot;:0.44999998807907104}],&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975_4*o_h_i*1_2_1"/>
  <p:tag name="KSO_WM_TEMPLATE_CATEGORY" val="diagram"/>
  <p:tag name="KSO_WM_TEMPLATE_INDEX" val="20230975"/>
  <p:tag name="KSO_WM_UNIT_LAYERLEVEL" val="1_1_1"/>
  <p:tag name="KSO_WM_TAG_VERSION" val="3.0"/>
  <p:tag name="KSO_WM_BEAUTIFY_FLAG" val="#wm#"/>
  <p:tag name="KSO_WM_DIAGRAM_GROUP_CODE" val="o1-1"/>
  <p:tag name="KSO_WM_UNIT_TYPE" val="o_h_i"/>
  <p:tag name="KSO_WM_UNIT_INDEX" val="1_2_1"/>
  <p:tag name="KSO_WM_DIAGRAM_VERSION" val="3"/>
  <p:tag name="KSO_WM_DIAGRAM_COLOR_TRICK" val="4"/>
  <p:tag name="KSO_WM_DIAGRAM_COLOR_TEXT_CAN_REMOVE" val="n"/>
  <p:tag name="KSO_WM_DIAGRAM_MAX_ITEMCNT" val="6"/>
  <p:tag name="KSO_WM_DIAGRAM_MIN_ITEMCNT" val="2"/>
  <p:tag name="KSO_WM_DIAGRAM_VIRTUALLY_FRAME" val="{&quot;height&quot;:373.6499938964844,&quot;left&quot;:-41.527664958323115,&quot;top&quot;:110.34732588640345,&quot;width&quot;:806.0999755859375}"/>
  <p:tag name="KSO_WM_DIAGRAM_COLOR_MATCH_VALUE" val="{&quot;shape&quot;:{&quot;fill&quot;:{&quot;gradient&quot;:[{&quot;brightness&quot;:-0.25,&quot;colorType&quot;:1,&quot;foreColorIndex&quot;:6,&quot;pos&quot;:1,&quot;transparency&quot;:0.4000000059604645},{&quot;brightness&quot;:0,&quot;colorType&quot;:1,&quot;foreColorIndex&quot;:6,&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975_4*o_h_i*1_1_5"/>
  <p:tag name="KSO_WM_TEMPLATE_CATEGORY" val="diagram"/>
  <p:tag name="KSO_WM_TEMPLATE_INDEX" val="20230975"/>
  <p:tag name="KSO_WM_UNIT_LAYERLEVEL" val="1_1_1"/>
  <p:tag name="KSO_WM_TAG_VERSION" val="3.0"/>
  <p:tag name="KSO_WM_BEAUTIFY_FLAG" val="#wm#"/>
  <p:tag name="KSO_WM_DIAGRAM_GROUP_CODE" val="o1-1"/>
  <p:tag name="KSO_WM_UNIT_TYPE" val="o_h_i"/>
  <p:tag name="KSO_WM_UNIT_INDEX" val="1_1_5"/>
  <p:tag name="KSO_WM_DIAGRAM_VERSION" val="3"/>
  <p:tag name="KSO_WM_DIAGRAM_COLOR_TRICK" val="4"/>
  <p:tag name="KSO_WM_DIAGRAM_COLOR_TEXT_CAN_REMOVE" val="n"/>
  <p:tag name="KSO_WM_DIAGRAM_MAX_ITEMCNT" val="6"/>
  <p:tag name="KSO_WM_DIAGRAM_MIN_ITEMCNT" val="2"/>
  <p:tag name="KSO_WM_DIAGRAM_VIRTUALLY_FRAME" val="{&quot;height&quot;:373.6499938964844,&quot;left&quot;:-41.527664958323115,&quot;top&quot;:110.34732588640345,&quot;width&quot;:806.0999755859375}"/>
  <p:tag name="KSO_WM_DIAGRAM_COLOR_MATCH_VALUE" val="{&quot;shape&quot;:{&quot;fill&quot;:{&quot;solid&quot;:{&quot;brightness&quot;:0,&quot;colorType&quot;:1,&quot;foreColorIndex&quot;:16,&quot;transparency&quot;:0},&quot;type&quot;:1},&quot;glow&quot;:{&quot;colorType&quot;:0},&quot;line&quot;:{&quot;type&quot;:0},&quot;shadow&quot;:{&quot;brightness&quot;:-0.25,&quot;colorType&quot;:1,&quot;foreColorIndex&quot;:5,&quot;transparency&quot;:0.64999997615814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brightness&quot;:0,&quot;colorType&quot;:2,&quot;rgb&quot;:&quot;#000000&quot;,&quot;transparency&quot;:0},&quot;threeD&quot;:{&quot;curvedSurface&quot;:{&quot;brightness&quot;:0,&quot;colorType&quot;:2,&quot;rgb&quot;:&quot;#000000&quot;},&quot;depth&quot;:{&quot;colorType&quot;:0}}}}"/>
  <p:tag name="KSO_WM_UNIT_FILL_TYPE" val="1"/>
  <p:tag name="KSO_WM_UNIT_FILL_FORE_SCHEMECOLOR_INDEX" val="16"/>
  <p:tag name="KSO_WM_UNIT_FILL_FORE_SCHEMECOLOR_INDEX_BRIGHTNESS" val="0"/>
  <p:tag name="KSO_WM_DIAGRAM_USE_COLOR_VALUE" val="{&quot;color_scheme&quot;:1,&quot;color_type&quot;:1,&quot;theme_color_indexes&quot;:[5,6,5,6,5,6]}"/>
</p:tagLst>
</file>

<file path=ppt/tags/tag2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975_4*o_h_i*1_1_1"/>
  <p:tag name="KSO_WM_TEMPLATE_CATEGORY" val="diagram"/>
  <p:tag name="KSO_WM_TEMPLATE_INDEX" val="20230975"/>
  <p:tag name="KSO_WM_UNIT_LAYERLEVEL" val="1_1_1"/>
  <p:tag name="KSO_WM_TAG_VERSION" val="3.0"/>
  <p:tag name="KSO_WM_BEAUTIFY_FLAG" val="#wm#"/>
  <p:tag name="KSO_WM_UNIT_SUBTYPE" val="d"/>
  <p:tag name="KSO_WM_UNIT_TYPE" val="o_h_i"/>
  <p:tag name="KSO_WM_UNIT_INDEX" val="1_1_1"/>
  <p:tag name="KSO_WM_DIAGRAM_GROUP_CODE" val="o1-1"/>
  <p:tag name="KSO_WM_DIAGRAM_VERSION" val="3"/>
  <p:tag name="KSO_WM_DIAGRAM_COLOR_TRICK" val="4"/>
  <p:tag name="KSO_WM_DIAGRAM_COLOR_TEXT_CAN_REMOVE" val="n"/>
  <p:tag name="KSO_WM_DIAGRAM_MAX_ITEMCNT" val="6"/>
  <p:tag name="KSO_WM_DIAGRAM_MIN_ITEMCNT" val="2"/>
  <p:tag name="KSO_WM_DIAGRAM_VIRTUALLY_FRAME" val="{&quot;height&quot;:373.6499938964844,&quot;left&quot;:-41.527664958323115,&quot;top&quot;:110.34732588640345,&quot;width&quot;:806.0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1"/>
  <p:tag name="KSO_WM_UNIT_TEXT_FILL_FORE_SCHEMECOLOR_INDEX" val="1"/>
  <p:tag name="KSO_WM_UNIT_TEXT_FILL_TYPE" val="1"/>
  <p:tag name="KSO_WM_DIAGRAM_USE_COLOR_VALUE" val="{&quot;color_scheme&quot;:1,&quot;color_type&quot;:1,&quot;theme_color_indexes&quot;:[5,6,5,6,5,6]}"/>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975_4*o_h_i*1_2_3"/>
  <p:tag name="KSO_WM_TEMPLATE_CATEGORY" val="diagram"/>
  <p:tag name="KSO_WM_TEMPLATE_INDEX" val="20230975"/>
  <p:tag name="KSO_WM_UNIT_LAYERLEVEL" val="1_1_1"/>
  <p:tag name="KSO_WM_TAG_VERSION" val="3.0"/>
  <p:tag name="KSO_WM_BEAUTIFY_FLAG" val="#wm#"/>
  <p:tag name="KSO_WM_DIAGRAM_GROUP_CODE" val="o1-1"/>
  <p:tag name="KSO_WM_UNIT_TYPE" val="o_h_i"/>
  <p:tag name="KSO_WM_UNIT_INDEX" val="1_2_3"/>
  <p:tag name="KSO_WM_DIAGRAM_VERSION" val="3"/>
  <p:tag name="KSO_WM_DIAGRAM_COLOR_TRICK" val="4"/>
  <p:tag name="KSO_WM_DIAGRAM_COLOR_TEXT_CAN_REMOVE" val="n"/>
  <p:tag name="KSO_WM_DIAGRAM_MAX_ITEMCNT" val="6"/>
  <p:tag name="KSO_WM_DIAGRAM_MIN_ITEMCNT" val="2"/>
  <p:tag name="KSO_WM_DIAGRAM_VIRTUALLY_FRAME" val="{&quot;height&quot;:373.6499938964844,&quot;left&quot;:-41.527664958323115,&quot;top&quot;:110.34732588640345,&quot;width&quot;:806.0999755859375}"/>
  <p:tag name="KSO_WM_DIAGRAM_COLOR_MATCH_VALUE" val="{&quot;shape&quot;:{&quot;fill&quot;:{&quot;solid&quot;:{&quot;brightness&quot;:0,&quot;colorType&quot;:1,&quot;foreColorIndex&quot;:16,&quot;transparency&quot;:0},&quot;type&quot;:1},&quot;glow&quot;:{&quot;colorType&quot;:0},&quot;line&quot;:{&quot;type&quot;:0},&quot;shadow&quot;:{&quot;brightness&quot;:-0.25,&quot;colorType&quot;:1,&quot;foreColorIndex&quot;:6,&quot;transparency&quot;:0.64999997615814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brightness&quot;:0,&quot;colorType&quot;:2,&quot;rgb&quot;:&quot;#000000&quot;,&quot;transparency&quot;:0},&quot;threeD&quot;:{&quot;curvedSurface&quot;:{&quot;brightness&quot;:0,&quot;colorType&quot;:2,&quot;rgb&quot;:&quot;#000000&quot;},&quot;depth&quot;:{&quot;colorType&quot;:0}}}}"/>
  <p:tag name="KSO_WM_UNIT_FILL_TYPE" val="1"/>
  <p:tag name="KSO_WM_UNIT_FILL_FORE_SCHEMECOLOR_INDEX" val="16"/>
  <p:tag name="KSO_WM_UNIT_FILL_FORE_SCHEMECOLOR_INDEX_BRIGHTNESS" val="0"/>
  <p:tag name="KSO_WM_DIAGRAM_USE_COLOR_VALUE" val="{&quot;color_scheme&quot;:1,&quot;color_type&quot;:1,&quot;theme_color_indexes&quot;:[5,6,5,6,5,6]}"/>
</p:tagLst>
</file>

<file path=ppt/tags/tag2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975_4*o_h_i*1_3_4"/>
  <p:tag name="KSO_WM_TEMPLATE_CATEGORY" val="diagram"/>
  <p:tag name="KSO_WM_TEMPLATE_INDEX" val="20230975"/>
  <p:tag name="KSO_WM_UNIT_LAYERLEVEL" val="1_1_1"/>
  <p:tag name="KSO_WM_TAG_VERSION" val="3.0"/>
  <p:tag name="KSO_WM_BEAUTIFY_FLAG" val="#wm#"/>
  <p:tag name="KSO_WM_DIAGRAM_GROUP_CODE" val="o1-1"/>
  <p:tag name="KSO_WM_UNIT_TYPE" val="o_h_i"/>
  <p:tag name="KSO_WM_UNIT_INDEX" val="1_3_4"/>
  <p:tag name="KSO_WM_DIAGRAM_VERSION" val="3"/>
  <p:tag name="KSO_WM_DIAGRAM_COLOR_TRICK" val="4"/>
  <p:tag name="KSO_WM_DIAGRAM_COLOR_TEXT_CAN_REMOVE" val="n"/>
  <p:tag name="KSO_WM_DIAGRAM_MAX_ITEMCNT" val="6"/>
  <p:tag name="KSO_WM_DIAGRAM_MIN_ITEMCNT" val="2"/>
  <p:tag name="KSO_WM_DIAGRAM_VIRTUALLY_FRAME" val="{&quot;height&quot;:373.6499938964844,&quot;left&quot;:-41.527664958323115,&quot;top&quot;:110.34732588640345,&quot;width&quot;:806.0999755859375}"/>
  <p:tag name="KSO_WM_DIAGRAM_COLOR_MATCH_VALUE" val="{&quot;shape&quot;:{&quot;fill&quot;:{&quot;solid&quot;:{&quot;brightness&quot;:0,&quot;colorType&quot;:1,&quot;foreColorIndex&quot;:16,&quot;transparency&quot;:0},&quot;type&quot;:1},&quot;glow&quot;:{&quot;colorType&quot;:0},&quot;line&quot;:{&quot;type&quot;:0},&quot;shadow&quot;:{&quot;brightness&quot;:-0.25,&quot;colorType&quot;:1,&quot;foreColorIndex&quot;:7,&quot;transparency&quot;:0.64999997615814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brightness&quot;:0,&quot;colorType&quot;:2,&quot;rgb&quot;:&quot;#000000&quot;,&quot;transparency&quot;:0},&quot;threeD&quot;:{&quot;curvedSurface&quot;:{&quot;brightness&quot;:0,&quot;colorType&quot;:2,&quot;rgb&quot;:&quot;#000000&quot;},&quot;depth&quot;:{&quot;colorType&quot;:0}}}}"/>
  <p:tag name="KSO_WM_UNIT_FILL_TYPE" val="1"/>
  <p:tag name="KSO_WM_UNIT_FILL_FORE_SCHEMECOLOR_INDEX" val="16"/>
  <p:tag name="KSO_WM_UNIT_FILL_FORE_SCHEMECOLOR_INDEX_BRIGHTNESS" val="0"/>
  <p:tag name="KSO_WM_DIAGRAM_USE_COLOR_VALUE" val="{&quot;color_scheme&quot;:1,&quot;color_type&quot;:1,&quot;theme_color_indexes&quot;:[5,6,5,6,5,6]}"/>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975_4*o_h_i*1_2_4"/>
  <p:tag name="KSO_WM_TEMPLATE_CATEGORY" val="diagram"/>
  <p:tag name="KSO_WM_TEMPLATE_INDEX" val="20230975"/>
  <p:tag name="KSO_WM_UNIT_LAYERLEVEL" val="1_1_1"/>
  <p:tag name="KSO_WM_TAG_VERSION" val="3.0"/>
  <p:tag name="KSO_WM_BEAUTIFY_FLAG" val="#wm#"/>
  <p:tag name="KSO_WM_UNIT_SUBTYPE" val="d"/>
  <p:tag name="KSO_WM_UNIT_TYPE" val="o_h_i"/>
  <p:tag name="KSO_WM_UNIT_INDEX" val="1_2_4"/>
  <p:tag name="KSO_WM_DIAGRAM_GROUP_CODE" val="o1-1"/>
  <p:tag name="KSO_WM_DIAGRAM_VERSION" val="3"/>
  <p:tag name="KSO_WM_DIAGRAM_COLOR_TRICK" val="4"/>
  <p:tag name="KSO_WM_DIAGRAM_COLOR_TEXT_CAN_REMOVE" val="n"/>
  <p:tag name="KSO_WM_DIAGRAM_MAX_ITEMCNT" val="6"/>
  <p:tag name="KSO_WM_DIAGRAM_MIN_ITEMCNT" val="2"/>
  <p:tag name="KSO_WM_DIAGRAM_VIRTUALLY_FRAME" val="{&quot;height&quot;:373.6499938964844,&quot;left&quot;:-41.527664958323115,&quot;top&quot;:110.34732588640345,&quot;width&quot;:806.0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2"/>
  <p:tag name="KSO_WM_UNIT_TEXT_FILL_FORE_SCHEMECOLOR_INDEX" val="1"/>
  <p:tag name="KSO_WM_UNIT_TEXT_FILL_TYPE" val="1"/>
  <p:tag name="KSO_WM_DIAGRAM_USE_COLOR_VALUE" val="{&quot;color_scheme&quot;:1,&quot;color_type&quot;:1,&quot;theme_color_indexes&quot;:[5,6,5,6,5,6]}"/>
</p:tagLst>
</file>

<file path=ppt/tags/tag2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975_4*o_h_i*1_3_7"/>
  <p:tag name="KSO_WM_TEMPLATE_CATEGORY" val="diagram"/>
  <p:tag name="KSO_WM_TEMPLATE_INDEX" val="20230975"/>
  <p:tag name="KSO_WM_UNIT_LAYERLEVEL" val="1_1_1"/>
  <p:tag name="KSO_WM_TAG_VERSION" val="3.0"/>
  <p:tag name="KSO_WM_BEAUTIFY_FLAG" val="#wm#"/>
  <p:tag name="KSO_WM_UNIT_SUBTYPE" val="d"/>
  <p:tag name="KSO_WM_UNIT_TYPE" val="o_h_i"/>
  <p:tag name="KSO_WM_UNIT_INDEX" val="1_3_7"/>
  <p:tag name="KSO_WM_DIAGRAM_GROUP_CODE" val="o1-1"/>
  <p:tag name="KSO_WM_DIAGRAM_VERSION" val="3"/>
  <p:tag name="KSO_WM_DIAGRAM_COLOR_TRICK" val="4"/>
  <p:tag name="KSO_WM_DIAGRAM_COLOR_TEXT_CAN_REMOVE" val="n"/>
  <p:tag name="KSO_WM_DIAGRAM_MAX_ITEMCNT" val="6"/>
  <p:tag name="KSO_WM_DIAGRAM_MIN_ITEMCNT" val="2"/>
  <p:tag name="KSO_WM_DIAGRAM_VIRTUALLY_FRAME" val="{&quot;height&quot;:373.6499938964844,&quot;left&quot;:-41.527664958323115,&quot;top&quot;:110.34732588640345,&quot;width&quot;:806.0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3"/>
  <p:tag name="KSO_WM_UNIT_TEXT_FILL_FORE_SCHEMECOLOR_INDEX" val="1"/>
  <p:tag name="KSO_WM_UNIT_TEXT_FILL_TYPE" val="1"/>
  <p:tag name="KSO_WM_DIAGRAM_USE_COLOR_VALUE" val="{&quot;color_scheme&quot;:1,&quot;color_type&quot;:1,&quot;theme_color_indexes&quot;:[5,6,5,6,5,6]}"/>
</p:tagLst>
</file>

<file path=ppt/tags/tag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36_3*n_h_h_f*1_2_1_1"/>
  <p:tag name="KSO_WM_TEMPLATE_CATEGORY" val="diagram"/>
  <p:tag name="KSO_WM_TEMPLATE_INDEX" val="20231636"/>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f"/>
  <p:tag name="KSO_WM_UNIT_INDEX" val="1_2_1_1"/>
  <p:tag name="KSO_WM_UNIT_SUBTYPE" val="a"/>
  <p:tag name="KSO_WM_UNIT_NOCLEAR" val="0"/>
  <p:tag name="KSO_WM_UNIT_VALUE" val="108"/>
  <p:tag name="KSO_WM_DIAGRAM_MAX_ITEMCNT" val="6"/>
  <p:tag name="KSO_WM_DIAGRAM_MIN_ITEMCNT" val="2"/>
  <p:tag name="KSO_WM_DIAGRAM_VIRTUALLY_FRAME" val="{&quot;height&quot;:257.3749284350778,&quot;left&quot;:52.288815408541495,&quot;top&quot;:183.9336220472441,&quot;width&quot;:686.3056762695312}"/>
  <p:tag name="KSO_WM_DIAGRAM_COLOR_MATCH_VALUE" val="{&quot;shape&quot;:{&quot;fill&quot;:{&quot;type&quot;:0},&quot;glow&quot;:{&quot;colorType&quot;:0},&quot;line&quot;:{&quot;gradient&quot;:[{&quot;brightness&quot;:0.800000011920929,&quot;colorType&quot;:1,&quot;foreColorIndex&quot;:6,&quot;pos&quot;:1,&quot;transparency&quot;:1},{&quot;brightness&quot;:0,&quot;colorType&quot;:1,&quot;foreColorIndex&quot;:5,&quot;pos&quot;:0.019999999552965164,&quot;transparency&quot;:0}],&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UNIT_PRESET_TEXT" val="单击此处输入你的项正文，文字是您思想的提炼，请尽量言简意赅的阐述观点"/>
  <p:tag name="KSO_WM_DIAGRAM_USE_COLOR_VALUE" val="{&quot;color_scheme&quot;:1,&quot;color_type&quot;:1,&quot;theme_color_indexes&quot;:[5,6,5,6,5,6]}"/>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975_4*o_h_i*1_4_6"/>
  <p:tag name="KSO_WM_TEMPLATE_CATEGORY" val="diagram"/>
  <p:tag name="KSO_WM_TEMPLATE_INDEX" val="20230975"/>
  <p:tag name="KSO_WM_UNIT_LAYERLEVEL" val="1_1_1"/>
  <p:tag name="KSO_WM_TAG_VERSION" val="3.0"/>
  <p:tag name="KSO_WM_BEAUTIFY_FLAG" val="#wm#"/>
  <p:tag name="KSO_WM_DIAGRAM_GROUP_CODE" val="o1-1"/>
  <p:tag name="KSO_WM_UNIT_TYPE" val="o_h_i"/>
  <p:tag name="KSO_WM_UNIT_INDEX" val="1_4_6"/>
  <p:tag name="KSO_WM_DIAGRAM_VERSION" val="3"/>
  <p:tag name="KSO_WM_DIAGRAM_COLOR_TRICK" val="4"/>
  <p:tag name="KSO_WM_DIAGRAM_COLOR_TEXT_CAN_REMOVE" val="n"/>
  <p:tag name="KSO_WM_DIAGRAM_MAX_ITEMCNT" val="6"/>
  <p:tag name="KSO_WM_DIAGRAM_MIN_ITEMCNT" val="2"/>
  <p:tag name="KSO_WM_DIAGRAM_VIRTUALLY_FRAME" val="{&quot;height&quot;:373.6499938964844,&quot;left&quot;:-41.527664958323115,&quot;top&quot;:110.34732588640345,&quot;width&quot;:806.0999755859375}"/>
  <p:tag name="KSO_WM_DIAGRAM_COLOR_MATCH_VALUE" val="{&quot;shape&quot;:{&quot;fill&quot;:{&quot;solid&quot;:{&quot;brightness&quot;:0,&quot;colorType&quot;:1,&quot;foreColorIndex&quot;:16,&quot;transparency&quot;:0},&quot;type&quot;:1},&quot;glow&quot;:{&quot;colorType&quot;:0},&quot;line&quot;:{&quot;type&quot;:0},&quot;shadow&quot;:{&quot;brightness&quot;:-0.25,&quot;colorType&quot;:1,&quot;foreColorIndex&quot;:8,&quot;transparency&quot;:0.64999997615814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brightness&quot;:0,&quot;colorType&quot;:2,&quot;rgb&quot;:&quot;#000000&quot;,&quot;transparency&quot;:0},&quot;threeD&quot;:{&quot;curvedSurface&quot;:{&quot;brightness&quot;:0,&quot;colorType&quot;:2,&quot;rgb&quot;:&quot;#000000&quot;},&quot;depth&quot;:{&quot;colorType&quot;:0}}}}"/>
  <p:tag name="KSO_WM_UNIT_FILL_TYPE" val="1"/>
  <p:tag name="KSO_WM_UNIT_FILL_FORE_SCHEMECOLOR_INDEX" val="16"/>
  <p:tag name="KSO_WM_UNIT_FILL_FORE_SCHEMECOLOR_INDEX_BRIGHTNESS" val="0"/>
  <p:tag name="KSO_WM_DIAGRAM_USE_COLOR_VALUE" val="{&quot;color_scheme&quot;:1,&quot;color_type&quot;:1,&quot;theme_color_indexes&quot;:[5,6,5,6,5,6]}"/>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975_4*o_h_i*1_4_1"/>
  <p:tag name="KSO_WM_TEMPLATE_CATEGORY" val="diagram"/>
  <p:tag name="KSO_WM_TEMPLATE_INDEX" val="20230975"/>
  <p:tag name="KSO_WM_UNIT_LAYERLEVEL" val="1_1_1"/>
  <p:tag name="KSO_WM_TAG_VERSION" val="3.0"/>
  <p:tag name="KSO_WM_BEAUTIFY_FLAG" val="#wm#"/>
  <p:tag name="KSO_WM_UNIT_SUBTYPE" val="d"/>
  <p:tag name="KSO_WM_UNIT_TYPE" val="o_h_i"/>
  <p:tag name="KSO_WM_UNIT_INDEX" val="1_4_1"/>
  <p:tag name="KSO_WM_DIAGRAM_GROUP_CODE" val="o1-1"/>
  <p:tag name="KSO_WM_DIAGRAM_VERSION" val="3"/>
  <p:tag name="KSO_WM_DIAGRAM_COLOR_TRICK" val="4"/>
  <p:tag name="KSO_WM_DIAGRAM_COLOR_TEXT_CAN_REMOVE" val="n"/>
  <p:tag name="KSO_WM_DIAGRAM_MAX_ITEMCNT" val="6"/>
  <p:tag name="KSO_WM_DIAGRAM_MIN_ITEMCNT" val="2"/>
  <p:tag name="KSO_WM_DIAGRAM_VIRTUALLY_FRAME" val="{&quot;height&quot;:373.6499938964844,&quot;left&quot;:-41.527664958323115,&quot;top&quot;:110.34732588640345,&quot;width&quot;:806.0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4"/>
  <p:tag name="KSO_WM_UNIT_TEXT_FILL_FORE_SCHEMECOLOR_INDEX" val="1"/>
  <p:tag name="KSO_WM_UNIT_TEXT_FILL_TYPE" val="1"/>
  <p:tag name="KSO_WM_DIAGRAM_USE_COLOR_VALUE" val="{&quot;color_scheme&quot;:1,&quot;color_type&quot;:1,&quot;theme_color_indexes&quot;:[5,6,5,6,5,6]}"/>
</p:tagLst>
</file>

<file path=ppt/tags/tag2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975_4*o_h_i*1_5_2"/>
  <p:tag name="KSO_WM_TEMPLATE_CATEGORY" val="diagram"/>
  <p:tag name="KSO_WM_TEMPLATE_INDEX" val="20230975"/>
  <p:tag name="KSO_WM_UNIT_LAYERLEVEL" val="1_1_1"/>
  <p:tag name="KSO_WM_TAG_VERSION" val="3.0"/>
  <p:tag name="KSO_WM_BEAUTIFY_FLAG" val="#wm#"/>
  <p:tag name="KSO_WM_DIAGRAM_GROUP_CODE" val="o1-1"/>
  <p:tag name="KSO_WM_UNIT_TYPE" val="o_h_i"/>
  <p:tag name="KSO_WM_UNIT_INDEX" val="1_5_2"/>
  <p:tag name="KSO_WM_DIAGRAM_VERSION" val="3"/>
  <p:tag name="KSO_WM_DIAGRAM_COLOR_TRICK" val="4"/>
  <p:tag name="KSO_WM_DIAGRAM_COLOR_TEXT_CAN_REMOVE" val="n"/>
  <p:tag name="KSO_WM_DIAGRAM_MAX_ITEMCNT" val="6"/>
  <p:tag name="KSO_WM_DIAGRAM_MIN_ITEMCNT" val="2"/>
  <p:tag name="KSO_WM_DIAGRAM_VIRTUALLY_FRAME" val="{&quot;height&quot;:373.6499938964844,&quot;left&quot;:-41.527664958323115,&quot;top&quot;:110.34732588640345,&quot;width&quot;:806.0999755859375}"/>
  <p:tag name="KSO_WM_DIAGRAM_COLOR_MATCH_VALUE" val="{&quot;shape&quot;:{&quot;fill&quot;:{&quot;solid&quot;:{&quot;brightness&quot;:0,&quot;colorType&quot;:1,&quot;foreColorIndex&quot;:16,&quot;transparency&quot;:0},&quot;type&quot;:1},&quot;glow&quot;:{&quot;colorType&quot;:0},&quot;line&quot;:{&quot;type&quot;:0},&quot;shadow&quot;:{&quot;brightness&quot;:-0.25,&quot;colorType&quot;:1,&quot;foreColorIndex&quot;:9,&quot;transparency&quot;:0.64999997615814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brightness&quot;:0,&quot;colorType&quot;:2,&quot;rgb&quot;:&quot;#000000&quot;,&quot;transparency&quot;:0},&quot;threeD&quot;:{&quot;curvedSurface&quot;:{&quot;brightness&quot;:0,&quot;colorType&quot;:2,&quot;rgb&quot;:&quot;#000000&quot;},&quot;depth&quot;:{&quot;colorType&quot;:0}}}}"/>
  <p:tag name="KSO_WM_UNIT_FILL_TYPE" val="1"/>
  <p:tag name="KSO_WM_UNIT_FILL_FORE_SCHEMECOLOR_INDEX" val="16"/>
  <p:tag name="KSO_WM_UNIT_FILL_FORE_SCHEMECOLOR_INDEX_BRIGHTNESS" val="0"/>
  <p:tag name="KSO_WM_DIAGRAM_USE_COLOR_VALUE" val="{&quot;color_scheme&quot;:1,&quot;color_type&quot;:1,&quot;theme_color_indexes&quot;:[5,6,5,6,5,6]}"/>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975_4*o_h_i*1_5_4"/>
  <p:tag name="KSO_WM_TEMPLATE_CATEGORY" val="diagram"/>
  <p:tag name="KSO_WM_TEMPLATE_INDEX" val="20230975"/>
  <p:tag name="KSO_WM_UNIT_LAYERLEVEL" val="1_1_1"/>
  <p:tag name="KSO_WM_TAG_VERSION" val="3.0"/>
  <p:tag name="KSO_WM_BEAUTIFY_FLAG" val="#wm#"/>
  <p:tag name="KSO_WM_UNIT_SUBTYPE" val="d"/>
  <p:tag name="KSO_WM_UNIT_TYPE" val="o_h_i"/>
  <p:tag name="KSO_WM_UNIT_INDEX" val="1_5_4"/>
  <p:tag name="KSO_WM_DIAGRAM_GROUP_CODE" val="o1-1"/>
  <p:tag name="KSO_WM_DIAGRAM_VERSION" val="3"/>
  <p:tag name="KSO_WM_DIAGRAM_COLOR_TRICK" val="4"/>
  <p:tag name="KSO_WM_DIAGRAM_COLOR_TEXT_CAN_REMOVE" val="n"/>
  <p:tag name="KSO_WM_DIAGRAM_MAX_ITEMCNT" val="6"/>
  <p:tag name="KSO_WM_DIAGRAM_MIN_ITEMCNT" val="2"/>
  <p:tag name="KSO_WM_DIAGRAM_VIRTUALLY_FRAME" val="{&quot;height&quot;:373.6499938964844,&quot;left&quot;:-41.527664958323115,&quot;top&quot;:110.34732588640345,&quot;width&quot;:806.0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5"/>
  <p:tag name="KSO_WM_UNIT_TEXT_FILL_FORE_SCHEMECOLOR_INDEX" val="1"/>
  <p:tag name="KSO_WM_UNIT_TEXT_FILL_TYPE" val="1"/>
  <p:tag name="KSO_WM_DIAGRAM_USE_COLOR_VALUE" val="{&quot;color_scheme&quot;:1,&quot;color_type&quot;:1,&quot;theme_color_indexes&quot;:[5,6,5,6,5,6]}"/>
</p:tagLst>
</file>

<file path=ppt/tags/tag25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o_h_f"/>
  <p:tag name="KSO_WM_UNIT_INDEX" val="1_5_1"/>
  <p:tag name="KSO_WM_UNIT_ID" val="diagram20230975_4*o_h_f*1_5_1"/>
  <p:tag name="KSO_WM_TEMPLATE_CATEGORY" val="diagram"/>
  <p:tag name="KSO_WM_TEMPLATE_INDEX" val="20230975"/>
  <p:tag name="KSO_WM_UNIT_LAYERLEVEL" val="1_1_1"/>
  <p:tag name="KSO_WM_TAG_VERSION" val="3.0"/>
  <p:tag name="KSO_WM_BEAUTIFY_FLAG" val="#wm#"/>
  <p:tag name="KSO_WM_DIAGRAM_GROUP_CODE" val="o1-1"/>
  <p:tag name="KSO_WM_DIAGRAM_VERSION" val="3"/>
  <p:tag name="KSO_WM_DIAGRAM_COLOR_TRICK" val="4"/>
  <p:tag name="KSO_WM_DIAGRAM_COLOR_TEXT_CAN_REMOVE" val="n"/>
  <p:tag name="KSO_WM_DIAGRAM_MAX_ITEMCNT" val="6"/>
  <p:tag name="KSO_WM_DIAGRAM_MIN_ITEMCNT" val="2"/>
  <p:tag name="KSO_WM_DIAGRAM_VIRTUALLY_FRAME" val="{&quot;height&quot;:373.6499938964844,&quot;left&quot;:-41.527664958323115,&quot;top&quot;:110.34732588640345,&quot;width&quot;:806.0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智能图形项正文"/>
  <p:tag name="KSO_WM_UNIT_TEXT_FILL_FORE_SCHEMECOLOR_INDEX" val="1"/>
  <p:tag name="KSO_WM_UNIT_TEXT_FILL_TYPE" val="1"/>
  <p:tag name="KSO_WM_DIAGRAM_USE_COLOR_VALUE" val="{&quot;color_scheme&quot;:1,&quot;color_type&quot;:1,&quot;theme_color_indexes&quot;:[5,6,5,6,5,6]}"/>
</p:tagLst>
</file>

<file path=ppt/tags/tag255.xml><?xml version="1.0" encoding="utf-8"?>
<p:tagLst xmlns:p="http://schemas.openxmlformats.org/presentationml/2006/main">
  <p:tag name="KSO_WM_DIAGRAM_VERSION" val="3"/>
  <p:tag name="KSO_WM_DIAGRAM_COLOR_TRICK" val="4"/>
  <p:tag name="KSO_WM_DIAGRAM_COLOR_TEXT_CAN_REMOVE" val="n"/>
  <p:tag name="KSO_WM_UNIT_VALUE" val="61*75"/>
  <p:tag name="KSO_WM_UNIT_HIGHLIGHT" val="0"/>
  <p:tag name="KSO_WM_UNIT_COMPATIBLE" val="0"/>
  <p:tag name="KSO_WM_UNIT_DIAGRAM_ISNUMVISUAL" val="0"/>
  <p:tag name="KSO_WM_UNIT_DIAGRAM_ISREFERUNIT" val="0"/>
  <p:tag name="KSO_WM_DIAGRAM_GROUP_CODE" val="o1-1"/>
  <p:tag name="KSO_WM_UNIT_TYPE" val="o_h_x"/>
  <p:tag name="KSO_WM_UNIT_INDEX" val="1_2_1"/>
  <p:tag name="KSO_WM_UNIT_ID" val="diagram20230975_4*o_h_x*1_2_1"/>
  <p:tag name="KSO_WM_TEMPLATE_CATEGORY" val="diagram"/>
  <p:tag name="KSO_WM_TEMPLATE_INDEX" val="20230975"/>
  <p:tag name="KSO_WM_UNIT_LAYERLEVEL" val="1_1_1"/>
  <p:tag name="KSO_WM_TAG_VERSION" val="3.0"/>
  <p:tag name="KSO_WM_BEAUTIFY_FLAG" val="#wm#"/>
  <p:tag name="KSO_WM_DIAGRAM_MAX_ITEMCNT" val="6"/>
  <p:tag name="KSO_WM_DIAGRAM_MIN_ITEMCNT" val="2"/>
  <p:tag name="KSO_WM_DIAGRAM_VIRTUALLY_FRAME" val="{&quot;height&quot;:373.6499938964844,&quot;left&quot;:-41.527664958323115,&quot;top&quot;:110.34732588640345,&quot;width&quot;:806.099975585937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56.xml><?xml version="1.0" encoding="utf-8"?>
<p:tagLst xmlns:p="http://schemas.openxmlformats.org/presentationml/2006/main">
  <p:tag name="KSO_WM_DIAGRAM_VERSION" val="3"/>
  <p:tag name="KSO_WM_DIAGRAM_COLOR_TRICK" val="4"/>
  <p:tag name="KSO_WM_DIAGRAM_COLOR_TEXT_CAN_REMOVE" val="n"/>
  <p:tag name="KSO_WM_UNIT_VALUE" val="75*75"/>
  <p:tag name="KSO_WM_UNIT_HIGHLIGHT" val="0"/>
  <p:tag name="KSO_WM_UNIT_COMPATIBLE" val="0"/>
  <p:tag name="KSO_WM_UNIT_DIAGRAM_ISNUMVISUAL" val="0"/>
  <p:tag name="KSO_WM_UNIT_DIAGRAM_ISREFERUNIT" val="0"/>
  <p:tag name="KSO_WM_DIAGRAM_GROUP_CODE" val="o1-1"/>
  <p:tag name="KSO_WM_UNIT_TYPE" val="o_h_x"/>
  <p:tag name="KSO_WM_UNIT_INDEX" val="1_5_1"/>
  <p:tag name="KSO_WM_UNIT_ID" val="diagram20230975_4*o_h_x*1_5_1"/>
  <p:tag name="KSO_WM_TEMPLATE_CATEGORY" val="diagram"/>
  <p:tag name="KSO_WM_TEMPLATE_INDEX" val="20230975"/>
  <p:tag name="KSO_WM_UNIT_LAYERLEVEL" val="1_1_1"/>
  <p:tag name="KSO_WM_TAG_VERSION" val="3.0"/>
  <p:tag name="KSO_WM_BEAUTIFY_FLAG" val="#wm#"/>
  <p:tag name="KSO_WM_DIAGRAM_MAX_ITEMCNT" val="6"/>
  <p:tag name="KSO_WM_DIAGRAM_MIN_ITEMCNT" val="2"/>
  <p:tag name="KSO_WM_DIAGRAM_VIRTUALLY_FRAME" val="{&quot;height&quot;:373.6499938964844,&quot;left&quot;:-41.527664958323115,&quot;top&quot;:110.34732588640345,&quot;width&quot;:806.099975585937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57.xml><?xml version="1.0" encoding="utf-8"?>
<p:tagLst xmlns:p="http://schemas.openxmlformats.org/presentationml/2006/main">
  <p:tag name="RESOURCE_RECORD_KEY" val="{&quot;70&quot;:[3321977,3312915]}"/>
</p:tagLst>
</file>

<file path=ppt/tags/tag258.xml><?xml version="1.0" encoding="utf-8"?>
<p:tagLst xmlns:p="http://schemas.openxmlformats.org/presentationml/2006/main">
  <p:tag name="commondata" val="eyJoZGlkIjoiM2RkZjA5YjllNzBhNmRhN2E5MzJkMDlkNGVkMWNiODMifQ=="/>
  <p:tag name="resource_record_key" val="{&quot;70&quot;:[3312532,3314314,3312588,3314281,3322207,3323799,3323399,3314290,3314294,3314199,3314197,3312355,3314283,3312357,3320039,3314368,3324564,3326987,3323864,3322233,3318867,3327338,3327958,3312134,3327334,3325092,3331432,3314649,3322475,3326194,3322406,3318295,3323369,3314060,3322387,3325351,3312455,3326127,3319562,3322423,3318869,3321977,3312915],&quot;71&quot;:[76235680038]}"/>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1_2"/>
  <p:tag name="KSO_WM_UNIT_ID" val="diagram20231636_3*n_h_h_i*1_2_1_2"/>
  <p:tag name="KSO_WM_TEMPLATE_CATEGORY" val="diagram"/>
  <p:tag name="KSO_WM_TEMPLATE_INDEX" val="20231636"/>
  <p:tag name="KSO_WM_UNIT_LAYERLEVEL" val="1_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257.3749284350778,&quot;left&quot;:52.288815408541495,&quot;top&quot;:183.9336220472441,&quot;width&quot;:686.3056762695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
  <p:tag name="KSO_WM_UNIT_TEXT_FILL_TYPE" val="1"/>
  <p:tag name="KSO_WM_UNIT_PRESET_TEXT" val="01"/>
  <p:tag name="KSO_WM_DIAGRAM_USE_COLOR_VALUE" val="{&quot;color_scheme&quot;:1,&quot;color_type&quot;:1,&quot;theme_color_indexes&quot;:[5,6,5,6,5,6]}"/>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2_2"/>
  <p:tag name="KSO_WM_UNIT_ID" val="diagram20231636_3*n_h_h_i*1_2_2_2"/>
  <p:tag name="KSO_WM_TEMPLATE_CATEGORY" val="diagram"/>
  <p:tag name="KSO_WM_TEMPLATE_INDEX" val="20231636"/>
  <p:tag name="KSO_WM_UNIT_LAYERLEVEL" val="1_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257.3749284350778,&quot;left&quot;:52.288815408541495,&quot;top&quot;:183.9336220472441,&quot;width&quot;:686.3056762695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
  <p:tag name="KSO_WM_UNIT_TEXT_FILL_TYPE" val="1"/>
  <p:tag name="KSO_WM_UNIT_PRESET_TEXT" val="02"/>
  <p:tag name="KSO_WM_DIAGRAM_USE_COLOR_VALUE" val="{&quot;color_scheme&quot;:1,&quot;color_type&quot;:1,&quot;theme_color_indexes&quot;:[5,6,5,6,5,6]}"/>
</p:tagLst>
</file>

<file path=ppt/tags/tag28.xml><?xml version="1.0" encoding="utf-8"?>
<p:tagLst xmlns:p="http://schemas.openxmlformats.org/presentationml/2006/main">
  <p:tag name="KSO_WM_BEAUTIFY_FLAG" val="#wm#"/>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n1-1"/>
  <p:tag name="KSO_WM_UNIT_TYPE" val="n_h_i"/>
  <p:tag name="KSO_WM_UNIT_INDEX" val="1_1_3"/>
  <p:tag name="KSO_WM_UNIT_ID" val="diagram20231636_3*n_h_i*1_1_3"/>
  <p:tag name="KSO_WM_TEMPLATE_CATEGORY" val="diagram"/>
  <p:tag name="KSO_WM_TEMPLATE_INDEX" val="20231636"/>
  <p:tag name="KSO_WM_UNIT_LAYERLEVEL" val="1_1_1"/>
  <p:tag name="KSO_WM_TAG_VERSION" val="3.0"/>
  <p:tag name="KSO_WM_DIAGRAM_VERSION" val="3"/>
  <p:tag name="KSO_WM_DIAGRAM_MAX_ITEMCNT" val="6"/>
  <p:tag name="KSO_WM_DIAGRAM_MIN_ITEMCNT" val="2"/>
  <p:tag name="KSO_WM_DIAGRAM_VIRTUALLY_FRAME" val="{&quot;height&quot;:257.3749284350778,&quot;left&quot;:52.288815408541495,&quot;top&quot;:183.9336220472441,&quot;width&quot;:686.3056762695312}"/>
  <p:tag name="KSO_WM_DIAGRAM_COLOR_MATCH_VALUE" val="{&quot;shape&quot;:{&quot;fill&quot;:{&quot;solid&quot;:{&quot;brightness&quot;:0.699999988079071,&quot;colorType&quot;:1,&quot;foreColorIndex&quot;:5,&quot;transparency&quot;:0.699999988079071},&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7"/>
  <p:tag name="KSO_WM_DIAGRAM_USE_COLOR_VALUE" val="{&quot;color_scheme&quot;:1,&quot;color_type&quot;:1,&quot;theme_color_indexes&quot;:[5,6,5,6,5,6]}"/>
</p:tagLst>
</file>

<file path=ppt/tags/tag2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36_3*n_h_a*1_1_1"/>
  <p:tag name="KSO_WM_TEMPLATE_CATEGORY" val="diagram"/>
  <p:tag name="KSO_WM_TEMPLATE_INDEX" val="20231636"/>
  <p:tag name="KSO_WM_UNIT_LAYERLEVEL" val="1_1_1"/>
  <p:tag name="KSO_WM_TAG_VERSION" val="3.0"/>
  <p:tag name="KSO_WM_DIAGRAM_GROUP_CODE" val="n1-1"/>
  <p:tag name="KSO_WM_UNIT_TYPE" val="n_h_a"/>
  <p:tag name="KSO_WM_UNIT_INDEX" val="1_1_1"/>
  <p:tag name="KSO_WM_UNIT_ISCONTENTSTITLE" val="0"/>
  <p:tag name="KSO_WM_UNIT_ISNUMDGMTITLE" val="0"/>
  <p:tag name="KSO_WM_UNIT_NOCLEAR" val="0"/>
  <p:tag name="KSO_WM_DIAGRAM_VERSION" val="3"/>
  <p:tag name="KSO_WM_DIAGRAM_COLOR_TRICK" val="1"/>
  <p:tag name="KSO_WM_DIAGRAM_COLOR_TEXT_CAN_REMOVE" val="n"/>
  <p:tag name="KSO_WM_DIAGRAM_MAX_ITEMCNT" val="6"/>
  <p:tag name="KSO_WM_DIAGRAM_MIN_ITEMCNT" val="2"/>
  <p:tag name="KSO_WM_DIAGRAM_VIRTUALLY_FRAME" val="{&quot;height&quot;:257.3749284350778,&quot;left&quot;:52.288815408541495,&quot;top&quot;:183.9336220472441,&quot;width&quot;:686.305676269531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63"/>
  <p:tag name="KSO_WM_UNIT_LINE_FORE_SCHEMECOLOR_INDEX" val="5"/>
  <p:tag name="KSO_WM_UNIT_TEXT_FILL_FORE_SCHEMECOLOR_INDEX" val="1"/>
  <p:tag name="KSO_WM_UNIT_TEXT_FILL_TYPE" val="1"/>
  <p:tag name="KSO_WM_UNIT_PRESET_TEXT" val="添加项标题"/>
  <p:tag name="KSO_WM_DIAGRAM_USE_COLOR_VALUE" val="{&quot;color_scheme&quot;:1,&quot;color_type&quot;:1,&quot;theme_color_indexes&quot;:[5,6,5,6,5,6]}"/>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0.xml><?xml version="1.0" encoding="utf-8"?>
<p:tagLst xmlns:p="http://schemas.openxmlformats.org/presentationml/2006/main">
  <p:tag name="RESOURCE_RECORD_KEY" val="{&quot;70&quot;:[3324564,3322475,3326987,3318869]}"/>
</p:tagLst>
</file>

<file path=ppt/tags/tag31.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1_1"/>
  <p:tag name="KSO_WM_UNIT_ID" val="diagram20233337_2*l_h_f*1_1_1"/>
  <p:tag name="KSO_WM_TEMPLATE_CATEGORY" val="diagram"/>
  <p:tag name="KSO_WM_TEMPLATE_INDEX" val="20233337"/>
  <p:tag name="KSO_WM_UNIT_LAYERLEVEL" val="1_1_1"/>
  <p:tag name="KSO_WM_TAG_VERSION" val="3.0"/>
  <p:tag name="KSO_WM_BEAUTIFY_FLAG" val="#wm#"/>
  <p:tag name="KSO_WM_UNIT_TEXT_FILL_FORE_SCHEMECOLOR_INDEX_BRIGHTNESS" val="0.25"/>
  <p:tag name="KSO_WM_DIAGRAM_GROUP_CODE" val="l1-1"/>
  <p:tag name="KSO_WM_DIAGRAM_VERSION" val="3"/>
  <p:tag name="KSO_WM_DIAGRAM_COLOR_TRICK" val="1"/>
  <p:tag name="KSO_WM_DIAGRAM_COLOR_TEXT_CAN_REMOVE" val="n"/>
  <p:tag name="KSO_WM_UNIT_TEXT_FILL_FORE_SCHEMECOLOR_INDEX" val="1"/>
  <p:tag name="KSO_WM_UNIT_TEXT_FILL_TYPE" val="1"/>
  <p:tag name="KSO_WM_DIAGRAM_MAX_ITEMCNT" val="4"/>
  <p:tag name="KSO_WM_DIAGRAM_MIN_ITEMCNT" val="3"/>
  <p:tag name="KSO_WM_DIAGRAM_VIRTUALLY_FRAME" val="{&quot;height&quot;:505.4966186523437,&quot;left&quot;:-93.45554560623768,&quot;top&quot;:59.745824532095824,&quot;width&quot;:922.8826660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以便观者准确地理解您传达的思想。"/>
  <p:tag name="KSO_WM_DIAGRAM_USE_COLOR_VALUE" val="{&quot;color_scheme&quot;:1,&quot;color_type&quot;:1,&quot;theme_color_indexes&quot;:[5,6,5,6,5,6]}"/>
</p:tagLst>
</file>

<file path=ppt/tags/tag3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1_1"/>
  <p:tag name="KSO_WM_UNIT_ID" val="diagram20233337_2*l_h_a*1_1_1"/>
  <p:tag name="KSO_WM_TEMPLATE_CATEGORY" val="diagram"/>
  <p:tag name="KSO_WM_TEMPLATE_INDEX" val="20233337"/>
  <p:tag name="KSO_WM_UNIT_LAYERLEVEL" val="1_1_1"/>
  <p:tag name="KSO_WM_TAG_VERSION" val="3.0"/>
  <p:tag name="KSO_WM_BEAUTIFY_FLAG" val="#wm#"/>
  <p:tag name="KSO_WM_DIAGRAM_GROUP_CODE" val="l1-1"/>
  <p:tag name="KSO_WM_DIAGRAM_VERSION" val="3"/>
  <p:tag name="KSO_WM_DIAGRAM_COLOR_TRICK" val="1"/>
  <p:tag name="KSO_WM_DIAGRAM_COLOR_TEXT_CAN_REMOVE" val="n"/>
  <p:tag name="KSO_WM_UNIT_TEXT_FILL_FORE_SCHEMECOLOR_INDEX" val="1"/>
  <p:tag name="KSO_WM_UNIT_TEXT_FILL_TYPE" val="1"/>
  <p:tag name="KSO_WM_DIAGRAM_MAX_ITEMCNT" val="4"/>
  <p:tag name="KSO_WM_DIAGRAM_MIN_ITEMCNT" val="3"/>
  <p:tag name="KSO_WM_DIAGRAM_VIRTUALLY_FRAME" val="{&quot;height&quot;:505.4966186523437,&quot;left&quot;:-93.45554560623768,&quot;top&quot;:59.745824532095824,&quot;width&quot;:922.8826660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DIAGRAM_USE_COLOR_VALUE" val="{&quot;color_scheme&quot;:1,&quot;color_type&quot;:1,&quot;theme_color_indexes&quot;:[5,6,5,6,5,6]}"/>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1_1"/>
  <p:tag name="KSO_WM_UNIT_ID" val="diagram20233337_2*l_h_i*1_1_1"/>
  <p:tag name="KSO_WM_TEMPLATE_CATEGORY" val="diagram"/>
  <p:tag name="KSO_WM_TEMPLATE_INDEX" val="20233337"/>
  <p:tag name="KSO_WM_UNIT_LAYERLEVEL" val="1_1_1"/>
  <p:tag name="KSO_WM_TAG_VERSION" val="3.0"/>
  <p:tag name="KSO_WM_BEAUTIFY_FLAG" val="#wm#"/>
  <p:tag name="KSO_WM_UNIT_TEXT_FILL_FORE_SCHEMECOLOR_INDEX_BRIGHTNESS" val="0.15"/>
  <p:tag name="KSO_WM_DIAGRAM_GROUP_CODE" val="l1-1"/>
  <p:tag name="KSO_WM_DIAGRAM_VERSION" val="3"/>
  <p:tag name="KSO_WM_DIAGRAM_COLOR_TRICK" val="1"/>
  <p:tag name="KSO_WM_DIAGRAM_COLOR_TEXT_CAN_REMOVE" val="n"/>
  <p:tag name="KSO_WM_UNIT_TEXT_FILL_FORE_SCHEMECOLOR_INDEX" val="1"/>
  <p:tag name="KSO_WM_UNIT_TEXT_FILL_TYPE" val="1"/>
  <p:tag name="KSO_WM_DIAGRAM_MAX_ITEMCNT" val="4"/>
  <p:tag name="KSO_WM_DIAGRAM_MIN_ITEMCNT" val="3"/>
  <p:tag name="KSO_WM_DIAGRAM_VIRTUALLY_FRAME" val="{&quot;height&quot;:505.4966186523437,&quot;left&quot;:-93.45554560623768,&quot;top&quot;:59.745824532095824,&quot;width&quot;:922.8826660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1"/>
  <p:tag name="KSO_WM_DIAGRAM_USE_COLOR_VALUE" val="{&quot;color_scheme&quot;:1,&quot;color_type&quot;:1,&quot;theme_color_indexes&quot;:[5,6,5,6,5,6]}"/>
</p:tagLst>
</file>

<file path=ppt/tags/tag3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2_1"/>
  <p:tag name="KSO_WM_UNIT_ID" val="diagram20233337_2*l_h_f*1_2_1"/>
  <p:tag name="KSO_WM_TEMPLATE_CATEGORY" val="diagram"/>
  <p:tag name="KSO_WM_TEMPLATE_INDEX" val="20233337"/>
  <p:tag name="KSO_WM_UNIT_LAYERLEVEL" val="1_1_1"/>
  <p:tag name="KSO_WM_TAG_VERSION" val="3.0"/>
  <p:tag name="KSO_WM_BEAUTIFY_FLAG" val="#wm#"/>
  <p:tag name="KSO_WM_UNIT_TEXT_FILL_FORE_SCHEMECOLOR_INDEX_BRIGHTNESS" val="0.25"/>
  <p:tag name="KSO_WM_DIAGRAM_GROUP_CODE" val="l1-1"/>
  <p:tag name="KSO_WM_DIAGRAM_VERSION" val="3"/>
  <p:tag name="KSO_WM_DIAGRAM_COLOR_TRICK" val="1"/>
  <p:tag name="KSO_WM_DIAGRAM_COLOR_TEXT_CAN_REMOVE" val="n"/>
  <p:tag name="KSO_WM_UNIT_TEXT_FILL_FORE_SCHEMECOLOR_INDEX" val="1"/>
  <p:tag name="KSO_WM_UNIT_TEXT_FILL_TYPE" val="1"/>
  <p:tag name="KSO_WM_DIAGRAM_MAX_ITEMCNT" val="4"/>
  <p:tag name="KSO_WM_DIAGRAM_MIN_ITEMCNT" val="3"/>
  <p:tag name="KSO_WM_DIAGRAM_VIRTUALLY_FRAME" val="{&quot;height&quot;:505.4966186523437,&quot;left&quot;:-93.45554560623768,&quot;top&quot;:59.745824532095824,&quot;width&quot;:922.8826660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以便观者准确地理解您传达的思想。"/>
  <p:tag name="KSO_WM_DIAGRAM_USE_COLOR_VALUE" val="{&quot;color_scheme&quot;:1,&quot;color_type&quot;:1,&quot;theme_color_indexes&quot;:[5,6,5,6,5,6]}"/>
</p:tagLst>
</file>

<file path=ppt/tags/tag3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3337_2*l_h_a*1_2_1"/>
  <p:tag name="KSO_WM_TEMPLATE_CATEGORY" val="diagram"/>
  <p:tag name="KSO_WM_TEMPLATE_INDEX" val="20233337"/>
  <p:tag name="KSO_WM_UNIT_LAYERLEVEL" val="1_1_1"/>
  <p:tag name="KSO_WM_TAG_VERSION" val="3.0"/>
  <p:tag name="KSO_WM_BEAUTIFY_FLAG" val="#wm#"/>
  <p:tag name="KSO_WM_DIAGRAM_GROUP_CODE" val="l1-1"/>
  <p:tag name="KSO_WM_DIAGRAM_VERSION" val="3"/>
  <p:tag name="KSO_WM_DIAGRAM_COLOR_TRICK" val="1"/>
  <p:tag name="KSO_WM_DIAGRAM_COLOR_TEXT_CAN_REMOVE" val="n"/>
  <p:tag name="KSO_WM_UNIT_TEXT_FILL_FORE_SCHEMECOLOR_INDEX" val="1"/>
  <p:tag name="KSO_WM_UNIT_TEXT_FILL_TYPE" val="1"/>
  <p:tag name="KSO_WM_DIAGRAM_MAX_ITEMCNT" val="4"/>
  <p:tag name="KSO_WM_DIAGRAM_MIN_ITEMCNT" val="3"/>
  <p:tag name="KSO_WM_DIAGRAM_VIRTUALLY_FRAME" val="{&quot;height&quot;:505.4966186523437,&quot;left&quot;:-93.45554560623768,&quot;top&quot;:59.745824532095824,&quot;width&quot;:922.8826660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DIAGRAM_USE_COLOR_VALUE" val="{&quot;color_scheme&quot;:1,&quot;color_type&quot;:1,&quot;theme_color_indexes&quot;:[5,6,5,6,5,6]}"/>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2_1"/>
  <p:tag name="KSO_WM_UNIT_ID" val="diagram20233337_2*l_h_i*1_2_1"/>
  <p:tag name="KSO_WM_TEMPLATE_CATEGORY" val="diagram"/>
  <p:tag name="KSO_WM_TEMPLATE_INDEX" val="20233337"/>
  <p:tag name="KSO_WM_UNIT_LAYERLEVEL" val="1_1_1"/>
  <p:tag name="KSO_WM_TAG_VERSION" val="3.0"/>
  <p:tag name="KSO_WM_BEAUTIFY_FLAG" val="#wm#"/>
  <p:tag name="KSO_WM_UNIT_TEXT_FILL_FORE_SCHEMECOLOR_INDEX_BRIGHTNESS" val="0.15"/>
  <p:tag name="KSO_WM_DIAGRAM_GROUP_CODE" val="l1-1"/>
  <p:tag name="KSO_WM_DIAGRAM_VERSION" val="3"/>
  <p:tag name="KSO_WM_DIAGRAM_COLOR_TRICK" val="1"/>
  <p:tag name="KSO_WM_DIAGRAM_COLOR_TEXT_CAN_REMOVE" val="n"/>
  <p:tag name="KSO_WM_UNIT_TEXT_FILL_FORE_SCHEMECOLOR_INDEX" val="1"/>
  <p:tag name="KSO_WM_UNIT_TEXT_FILL_TYPE" val="1"/>
  <p:tag name="KSO_WM_DIAGRAM_MAX_ITEMCNT" val="4"/>
  <p:tag name="KSO_WM_DIAGRAM_MIN_ITEMCNT" val="3"/>
  <p:tag name="KSO_WM_DIAGRAM_VIRTUALLY_FRAME" val="{&quot;height&quot;:505.4966186523437,&quot;left&quot;:-93.45554560623768,&quot;top&quot;:59.745824532095824,&quot;width&quot;:922.8826660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2"/>
  <p:tag name="KSO_WM_DIAGRAM_USE_COLOR_VALUE" val="{&quot;color_scheme&quot;:1,&quot;color_type&quot;:1,&quot;theme_color_indexes&quot;:[5,6,5,6,5,6]}"/>
</p:tagLst>
</file>

<file path=ppt/tags/tag3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3_1"/>
  <p:tag name="KSO_WM_UNIT_ID" val="diagram20233337_2*l_h_f*1_3_1"/>
  <p:tag name="KSO_WM_TEMPLATE_CATEGORY" val="diagram"/>
  <p:tag name="KSO_WM_TEMPLATE_INDEX" val="20233337"/>
  <p:tag name="KSO_WM_UNIT_LAYERLEVEL" val="1_1_1"/>
  <p:tag name="KSO_WM_TAG_VERSION" val="3.0"/>
  <p:tag name="KSO_WM_BEAUTIFY_FLAG" val="#wm#"/>
  <p:tag name="KSO_WM_UNIT_TEXT_FILL_FORE_SCHEMECOLOR_INDEX_BRIGHTNESS" val="0.25"/>
  <p:tag name="KSO_WM_DIAGRAM_GROUP_CODE" val="l1-1"/>
  <p:tag name="KSO_WM_DIAGRAM_VERSION" val="3"/>
  <p:tag name="KSO_WM_DIAGRAM_COLOR_TRICK" val="1"/>
  <p:tag name="KSO_WM_DIAGRAM_COLOR_TEXT_CAN_REMOVE" val="n"/>
  <p:tag name="KSO_WM_UNIT_TEXT_FILL_FORE_SCHEMECOLOR_INDEX" val="1"/>
  <p:tag name="KSO_WM_UNIT_TEXT_FILL_TYPE" val="1"/>
  <p:tag name="KSO_WM_DIAGRAM_MAX_ITEMCNT" val="4"/>
  <p:tag name="KSO_WM_DIAGRAM_MIN_ITEMCNT" val="3"/>
  <p:tag name="KSO_WM_DIAGRAM_VIRTUALLY_FRAME" val="{&quot;height&quot;:505.4966186523437,&quot;left&quot;:-93.45554560623768,&quot;top&quot;:59.745824532095824,&quot;width&quot;:922.8826660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以便观者准确地理解您传达的思想。"/>
  <p:tag name="KSO_WM_DIAGRAM_USE_COLOR_VALUE" val="{&quot;color_scheme&quot;:1,&quot;color_type&quot;:1,&quot;theme_color_indexes&quot;:[5,6,5,6,5,6]}"/>
</p:tagLst>
</file>

<file path=ppt/tags/tag3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3_1"/>
  <p:tag name="KSO_WM_UNIT_ID" val="diagram20233337_2*l_h_a*1_3_1"/>
  <p:tag name="KSO_WM_TEMPLATE_CATEGORY" val="diagram"/>
  <p:tag name="KSO_WM_TEMPLATE_INDEX" val="20233337"/>
  <p:tag name="KSO_WM_UNIT_LAYERLEVEL" val="1_1_1"/>
  <p:tag name="KSO_WM_TAG_VERSION" val="3.0"/>
  <p:tag name="KSO_WM_BEAUTIFY_FLAG" val="#wm#"/>
  <p:tag name="KSO_WM_DIAGRAM_GROUP_CODE" val="l1-1"/>
  <p:tag name="KSO_WM_DIAGRAM_VERSION" val="3"/>
  <p:tag name="KSO_WM_DIAGRAM_COLOR_TRICK" val="1"/>
  <p:tag name="KSO_WM_DIAGRAM_COLOR_TEXT_CAN_REMOVE" val="n"/>
  <p:tag name="KSO_WM_UNIT_TEXT_FILL_FORE_SCHEMECOLOR_INDEX" val="1"/>
  <p:tag name="KSO_WM_UNIT_TEXT_FILL_TYPE" val="1"/>
  <p:tag name="KSO_WM_DIAGRAM_MAX_ITEMCNT" val="4"/>
  <p:tag name="KSO_WM_DIAGRAM_MIN_ITEMCNT" val="3"/>
  <p:tag name="KSO_WM_DIAGRAM_VIRTUALLY_FRAME" val="{&quot;height&quot;:505.4966186523437,&quot;left&quot;:-93.45554560623768,&quot;top&quot;:59.745824532095824,&quot;width&quot;:922.8826660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DIAGRAM_USE_COLOR_VALUE" val="{&quot;color_scheme&quot;:1,&quot;color_type&quot;:1,&quot;theme_color_indexes&quot;:[5,6,5,6,5,6]}"/>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3_1"/>
  <p:tag name="KSO_WM_UNIT_ID" val="diagram20233337_2*l_h_i*1_3_1"/>
  <p:tag name="KSO_WM_TEMPLATE_CATEGORY" val="diagram"/>
  <p:tag name="KSO_WM_TEMPLATE_INDEX" val="20233337"/>
  <p:tag name="KSO_WM_UNIT_LAYERLEVEL" val="1_1_1"/>
  <p:tag name="KSO_WM_TAG_VERSION" val="3.0"/>
  <p:tag name="KSO_WM_BEAUTIFY_FLAG" val="#wm#"/>
  <p:tag name="KSO_WM_UNIT_TEXT_FILL_FORE_SCHEMECOLOR_INDEX_BRIGHTNESS" val="0.15"/>
  <p:tag name="KSO_WM_DIAGRAM_GROUP_CODE" val="l1-1"/>
  <p:tag name="KSO_WM_DIAGRAM_VERSION" val="3"/>
  <p:tag name="KSO_WM_DIAGRAM_COLOR_TRICK" val="1"/>
  <p:tag name="KSO_WM_DIAGRAM_COLOR_TEXT_CAN_REMOVE" val="n"/>
  <p:tag name="KSO_WM_UNIT_TEXT_FILL_FORE_SCHEMECOLOR_INDEX" val="1"/>
  <p:tag name="KSO_WM_UNIT_TEXT_FILL_TYPE" val="1"/>
  <p:tag name="KSO_WM_DIAGRAM_MAX_ITEMCNT" val="4"/>
  <p:tag name="KSO_WM_DIAGRAM_MIN_ITEMCNT" val="3"/>
  <p:tag name="KSO_WM_DIAGRAM_VIRTUALLY_FRAME" val="{&quot;height&quot;:505.4966186523437,&quot;left&quot;:-93.45554560623768,&quot;top&quot;:59.745824532095824,&quot;width&quot;:922.8826660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3"/>
  <p:tag name="KSO_WM_DIAGRAM_USE_COLOR_VALUE" val="{&quot;color_scheme&quot;:1,&quot;color_type&quot;:1,&quot;theme_color_indexes&quot;:[5,6,5,6,5,6]}"/>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4_1"/>
  <p:tag name="KSO_WM_UNIT_ID" val="diagram20233337_2*l_h_f*1_4_1"/>
  <p:tag name="KSO_WM_TEMPLATE_CATEGORY" val="diagram"/>
  <p:tag name="KSO_WM_TEMPLATE_INDEX" val="20233337"/>
  <p:tag name="KSO_WM_UNIT_LAYERLEVEL" val="1_1_1"/>
  <p:tag name="KSO_WM_TAG_VERSION" val="3.0"/>
  <p:tag name="KSO_WM_BEAUTIFY_FLAG" val="#wm#"/>
  <p:tag name="KSO_WM_UNIT_TEXT_FILL_FORE_SCHEMECOLOR_INDEX_BRIGHTNESS" val="0.25"/>
  <p:tag name="KSO_WM_DIAGRAM_GROUP_CODE" val="l1-1"/>
  <p:tag name="KSO_WM_DIAGRAM_VERSION" val="3"/>
  <p:tag name="KSO_WM_DIAGRAM_COLOR_TRICK" val="1"/>
  <p:tag name="KSO_WM_DIAGRAM_COLOR_TEXT_CAN_REMOVE" val="n"/>
  <p:tag name="KSO_WM_UNIT_TEXT_FILL_FORE_SCHEMECOLOR_INDEX" val="1"/>
  <p:tag name="KSO_WM_UNIT_TEXT_FILL_TYPE" val="1"/>
  <p:tag name="KSO_WM_DIAGRAM_MAX_ITEMCNT" val="4"/>
  <p:tag name="KSO_WM_DIAGRAM_MIN_ITEMCNT" val="3"/>
  <p:tag name="KSO_WM_DIAGRAM_VIRTUALLY_FRAME" val="{&quot;height&quot;:505.4966186523437,&quot;left&quot;:-93.45554560623768,&quot;top&quot;:59.745824532095824,&quot;width&quot;:922.8826660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以便观者准确地理解您传达的思想。"/>
  <p:tag name="KSO_WM_DIAGRAM_USE_COLOR_VALUE" val="{&quot;color_scheme&quot;:1,&quot;color_type&quot;:1,&quot;theme_color_indexes&quot;:[5,6,5,6,5,6]}"/>
</p:tagLst>
</file>

<file path=ppt/tags/tag4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4_1"/>
  <p:tag name="KSO_WM_UNIT_ID" val="diagram20233337_2*l_h_a*1_4_1"/>
  <p:tag name="KSO_WM_TEMPLATE_CATEGORY" val="diagram"/>
  <p:tag name="KSO_WM_TEMPLATE_INDEX" val="20233337"/>
  <p:tag name="KSO_WM_UNIT_LAYERLEVEL" val="1_1_1"/>
  <p:tag name="KSO_WM_TAG_VERSION" val="3.0"/>
  <p:tag name="KSO_WM_BEAUTIFY_FLAG" val="#wm#"/>
  <p:tag name="KSO_WM_DIAGRAM_GROUP_CODE" val="l1-1"/>
  <p:tag name="KSO_WM_DIAGRAM_VERSION" val="3"/>
  <p:tag name="KSO_WM_DIAGRAM_COLOR_TRICK" val="1"/>
  <p:tag name="KSO_WM_DIAGRAM_COLOR_TEXT_CAN_REMOVE" val="n"/>
  <p:tag name="KSO_WM_UNIT_TEXT_FILL_FORE_SCHEMECOLOR_INDEX" val="1"/>
  <p:tag name="KSO_WM_UNIT_TEXT_FILL_TYPE" val="1"/>
  <p:tag name="KSO_WM_DIAGRAM_MAX_ITEMCNT" val="4"/>
  <p:tag name="KSO_WM_DIAGRAM_MIN_ITEMCNT" val="3"/>
  <p:tag name="KSO_WM_DIAGRAM_VIRTUALLY_FRAME" val="{&quot;height&quot;:505.4966186523437,&quot;left&quot;:-93.45554560623768,&quot;top&quot;:59.745824532095824,&quot;width&quot;:922.8826660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DIAGRAM_USE_COLOR_VALUE" val="{&quot;color_scheme&quot;:1,&quot;color_type&quot;:1,&quot;theme_color_indexes&quot;:[5,6,5,6,5,6]}"/>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4_1"/>
  <p:tag name="KSO_WM_UNIT_ID" val="diagram20233337_2*l_h_i*1_4_1"/>
  <p:tag name="KSO_WM_TEMPLATE_CATEGORY" val="diagram"/>
  <p:tag name="KSO_WM_TEMPLATE_INDEX" val="20233337"/>
  <p:tag name="KSO_WM_UNIT_LAYERLEVEL" val="1_1_1"/>
  <p:tag name="KSO_WM_TAG_VERSION" val="3.0"/>
  <p:tag name="KSO_WM_BEAUTIFY_FLAG" val="#wm#"/>
  <p:tag name="KSO_WM_UNIT_TEXT_FILL_FORE_SCHEMECOLOR_INDEX_BRIGHTNESS" val="0.15"/>
  <p:tag name="KSO_WM_DIAGRAM_GROUP_CODE" val="l1-1"/>
  <p:tag name="KSO_WM_DIAGRAM_VERSION" val="3"/>
  <p:tag name="KSO_WM_DIAGRAM_COLOR_TRICK" val="1"/>
  <p:tag name="KSO_WM_DIAGRAM_COLOR_TEXT_CAN_REMOVE" val="n"/>
  <p:tag name="KSO_WM_UNIT_TEXT_FILL_FORE_SCHEMECOLOR_INDEX" val="1"/>
  <p:tag name="KSO_WM_UNIT_TEXT_FILL_TYPE" val="1"/>
  <p:tag name="KSO_WM_DIAGRAM_MAX_ITEMCNT" val="4"/>
  <p:tag name="KSO_WM_DIAGRAM_MIN_ITEMCNT" val="3"/>
  <p:tag name="KSO_WM_DIAGRAM_VIRTUALLY_FRAME" val="{&quot;height&quot;:505.4966186523437,&quot;left&quot;:-93.45554560623768,&quot;top&quot;:59.745824532095824,&quot;width&quot;:922.8826660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4"/>
  <p:tag name="KSO_WM_DIAGRAM_USE_COLOR_VALUE" val="{&quot;color_scheme&quot;:1,&quot;color_type&quot;:1,&quot;theme_color_indexes&quot;:[5,6,5,6,5,6]}"/>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3337_2*l_h_i*1_1_2"/>
  <p:tag name="KSO_WM_TEMPLATE_CATEGORY" val="diagram"/>
  <p:tag name="KSO_WM_TEMPLATE_INDEX" val="20233337"/>
  <p:tag name="KSO_WM_UNIT_LAYERLEVEL" val="1_1_1"/>
  <p:tag name="KSO_WM_TAG_VERSION" val="3.0"/>
  <p:tag name="KSO_WM_BEAUTIFY_FLAG" val="#wm#"/>
  <p:tag name="KSO_WM_UNIT_TYPE" val="l_h_i"/>
  <p:tag name="KSO_WM_UNIT_INDEX" val="1_1_2"/>
  <p:tag name="KSO_WM_DIAGRAM_VERSION" val="3"/>
  <p:tag name="KSO_WM_DIAGRAM_COLOR_TRICK" val="1"/>
  <p:tag name="KSO_WM_DIAGRAM_COLOR_TEXT_CAN_REMOVE" val="n"/>
  <p:tag name="KSO_WM_UNIT_LINE_FORE_SCHEMECOLOR_INDEX" val="13"/>
  <p:tag name="KSO_WM_DIAGRAM_MAX_ITEMCNT" val="4"/>
  <p:tag name="KSO_WM_DIAGRAM_MIN_ITEMCNT" val="3"/>
  <p:tag name="KSO_WM_DIAGRAM_VIRTUALLY_FRAME" val="{&quot;height&quot;:505.4966186523437,&quot;left&quot;:-93.45554560623768,&quot;top&quot;:59.745824532095824,&quot;width&quot;:922.882666015625}"/>
  <p:tag name="KSO_WM_DIAGRAM_COLOR_MATCH_VALUE" val="{&quot;shape&quot;:{&quot;fill&quot;:{&quot;type&quot;:0},&quot;glow&quot;:{&quot;colorType&quot;:0},&quot;line&quot;:{&quot;solidLine&quot;:{&quot;brightness&quot;:0.6000000238418579,&quot;colorType&quot;:1,&quot;foreColorIndex&quot;:13,&quot;transparency&quot;:0.699999988079071},&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3337_2*l_h_i*1_2_2"/>
  <p:tag name="KSO_WM_TEMPLATE_CATEGORY" val="diagram"/>
  <p:tag name="KSO_WM_TEMPLATE_INDEX" val="20233337"/>
  <p:tag name="KSO_WM_UNIT_LAYERLEVEL" val="1_1_1"/>
  <p:tag name="KSO_WM_TAG_VERSION" val="3.0"/>
  <p:tag name="KSO_WM_BEAUTIFY_FLAG" val="#wm#"/>
  <p:tag name="KSO_WM_UNIT_TYPE" val="l_h_i"/>
  <p:tag name="KSO_WM_UNIT_INDEX" val="1_2_2"/>
  <p:tag name="KSO_WM_DIAGRAM_VERSION" val="3"/>
  <p:tag name="KSO_WM_DIAGRAM_COLOR_TRICK" val="1"/>
  <p:tag name="KSO_WM_DIAGRAM_COLOR_TEXT_CAN_REMOVE" val="n"/>
  <p:tag name="KSO_WM_UNIT_LINE_FORE_SCHEMECOLOR_INDEX" val="13"/>
  <p:tag name="KSO_WM_DIAGRAM_MAX_ITEMCNT" val="4"/>
  <p:tag name="KSO_WM_DIAGRAM_MIN_ITEMCNT" val="3"/>
  <p:tag name="KSO_WM_DIAGRAM_VIRTUALLY_FRAME" val="{&quot;height&quot;:505.4966186523437,&quot;left&quot;:-93.45554560623768,&quot;top&quot;:59.745824532095824,&quot;width&quot;:922.882666015625}"/>
  <p:tag name="KSO_WM_DIAGRAM_COLOR_MATCH_VALUE" val="{&quot;shape&quot;:{&quot;fill&quot;:{&quot;type&quot;:0},&quot;glow&quot;:{&quot;colorType&quot;:0},&quot;line&quot;:{&quot;solidLine&quot;:{&quot;brightness&quot;:0.6000000238418579,&quot;colorType&quot;:1,&quot;foreColorIndex&quot;:13,&quot;transparency&quot;:0.699999988079071},&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3337_2*l_h_i*1_3_2"/>
  <p:tag name="KSO_WM_TEMPLATE_CATEGORY" val="diagram"/>
  <p:tag name="KSO_WM_TEMPLATE_INDEX" val="20233337"/>
  <p:tag name="KSO_WM_UNIT_LAYERLEVEL" val="1_1_1"/>
  <p:tag name="KSO_WM_TAG_VERSION" val="3.0"/>
  <p:tag name="KSO_WM_BEAUTIFY_FLAG" val="#wm#"/>
  <p:tag name="KSO_WM_UNIT_TYPE" val="l_h_i"/>
  <p:tag name="KSO_WM_UNIT_INDEX" val="1_3_2"/>
  <p:tag name="KSO_WM_DIAGRAM_VERSION" val="3"/>
  <p:tag name="KSO_WM_DIAGRAM_COLOR_TRICK" val="1"/>
  <p:tag name="KSO_WM_DIAGRAM_COLOR_TEXT_CAN_REMOVE" val="n"/>
  <p:tag name="KSO_WM_UNIT_LINE_FORE_SCHEMECOLOR_INDEX" val="13"/>
  <p:tag name="KSO_WM_DIAGRAM_MAX_ITEMCNT" val="4"/>
  <p:tag name="KSO_WM_DIAGRAM_MIN_ITEMCNT" val="3"/>
  <p:tag name="KSO_WM_DIAGRAM_VIRTUALLY_FRAME" val="{&quot;height&quot;:505.4966186523437,&quot;left&quot;:-93.45554560623768,&quot;top&quot;:59.745824532095824,&quot;width&quot;:922.882666015625}"/>
  <p:tag name="KSO_WM_DIAGRAM_COLOR_MATCH_VALUE" val="{&quot;shape&quot;:{&quot;fill&quot;:{&quot;type&quot;:0},&quot;glow&quot;:{&quot;colorType&quot;:0},&quot;line&quot;:{&quot;solidLine&quot;:{&quot;brightness&quot;:0.6000000238418579,&quot;colorType&quot;:1,&quot;foreColorIndex&quot;:13,&quot;transparency&quot;:0.699999988079071},&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3337_2*l_h_i*1_4_2"/>
  <p:tag name="KSO_WM_TEMPLATE_CATEGORY" val="diagram"/>
  <p:tag name="KSO_WM_TEMPLATE_INDEX" val="20233337"/>
  <p:tag name="KSO_WM_UNIT_LAYERLEVEL" val="1_1_1"/>
  <p:tag name="KSO_WM_TAG_VERSION" val="3.0"/>
  <p:tag name="KSO_WM_BEAUTIFY_FLAG" val="#wm#"/>
  <p:tag name="KSO_WM_UNIT_TYPE" val="l_h_i"/>
  <p:tag name="KSO_WM_UNIT_INDEX" val="1_4_2"/>
  <p:tag name="KSO_WM_DIAGRAM_VERSION" val="3"/>
  <p:tag name="KSO_WM_DIAGRAM_COLOR_TRICK" val="1"/>
  <p:tag name="KSO_WM_DIAGRAM_COLOR_TEXT_CAN_REMOVE" val="n"/>
  <p:tag name="KSO_WM_UNIT_LINE_FORE_SCHEMECOLOR_INDEX" val="13"/>
  <p:tag name="KSO_WM_DIAGRAM_MAX_ITEMCNT" val="4"/>
  <p:tag name="KSO_WM_DIAGRAM_MIN_ITEMCNT" val="3"/>
  <p:tag name="KSO_WM_DIAGRAM_VIRTUALLY_FRAME" val="{&quot;height&quot;:505.4966186523437,&quot;left&quot;:-93.45554560623768,&quot;top&quot;:59.745824532095824,&quot;width&quot;:922.882666015625}"/>
  <p:tag name="KSO_WM_DIAGRAM_COLOR_MATCH_VALUE" val="{&quot;shape&quot;:{&quot;fill&quot;:{&quot;type&quot;:0},&quot;glow&quot;:{&quot;colorType&quot;:0},&quot;line&quot;:{&quot;solidLine&quot;:{&quot;brightness&quot;:0.6000000238418579,&quot;colorType&quot;:1,&quot;foreColorIndex&quot;:13,&quot;transparency&quot;:0.699999988079071},&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337_2*l_h_d*1_1_1"/>
  <p:tag name="KSO_WM_TEMPLATE_CATEGORY" val="diagram"/>
  <p:tag name="KSO_WM_TEMPLATE_INDEX" val="20233337"/>
  <p:tag name="KSO_WM_UNIT_LAYERLEVEL" val="1_1_1"/>
  <p:tag name="KSO_WM_TAG_VERSION" val="3.0"/>
  <p:tag name="KSO_WM_BEAUTIFY_FLAG" val="#wm#"/>
  <p:tag name="KSO_WM_UNIT_VALUE" val="360*600"/>
  <p:tag name="KSO_WM_DIAGRAM_GROUP_CODE" val="l1-1"/>
  <p:tag name="KSO_WM_UNIT_TYPE" val="l_h_d"/>
  <p:tag name="KSO_WM_UNIT_INDEX" val="1_1_1"/>
  <p:tag name="KSO_WM_DIAGRAM_VERSION" val="3"/>
  <p:tag name="KSO_WM_DIAGRAM_COLOR_TRICK" val="1"/>
  <p:tag name="KSO_WM_DIAGRAM_COLOR_TEXT_CAN_REMOVE" val="n"/>
  <p:tag name="KSO_WM_UNIT_LINE_FORE_SCHEMECOLOR_INDEX" val="13"/>
  <p:tag name="KSO_WM_DIAGRAM_MAX_ITEMCNT" val="4"/>
  <p:tag name="KSO_WM_DIAGRAM_MIN_ITEMCNT" val="3"/>
  <p:tag name="KSO_WM_DIAGRAM_VIRTUALLY_FRAME" val="{&quot;height&quot;:505.4966186523437,&quot;left&quot;:-93.45554560623768,&quot;top&quot;:59.745824532095824,&quot;width&quot;:922.882666015625}"/>
  <p:tag name="KSO_WM_DIAGRAM_COLOR_MATCH_VALUE" val="{&quot;shape&quot;:{&quot;fill&quot;:{&quot;solid&quot;:{&quot;brightness&quot;:0,&quot;colorType&quot;:1,&quot;foreColorIndex&quot;:5,&quot;transparency&quot;:0.44999998807907104},&quot;type&quot;:1},&quot;glow&quot;:{&quot;colorType&quot;:0},&quot;line&quot;:{&quot;solidLine&quot;:{&quot;brightness&quot;:0.6000000238418579,&quot;colorType&quot;:1,&quot;foreColorIndex&quot;:13,&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337_2*l_h_d*1_2_1"/>
  <p:tag name="KSO_WM_TEMPLATE_CATEGORY" val="diagram"/>
  <p:tag name="KSO_WM_TEMPLATE_INDEX" val="20233337"/>
  <p:tag name="KSO_WM_UNIT_LAYERLEVEL" val="1_1_1"/>
  <p:tag name="KSO_WM_TAG_VERSION" val="3.0"/>
  <p:tag name="KSO_WM_BEAUTIFY_FLAG" val="#wm#"/>
  <p:tag name="KSO_WM_UNIT_VALUE" val="360*600"/>
  <p:tag name="KSO_WM_DIAGRAM_GROUP_CODE" val="l1-1"/>
  <p:tag name="KSO_WM_UNIT_TYPE" val="l_h_d"/>
  <p:tag name="KSO_WM_UNIT_INDEX" val="1_2_1"/>
  <p:tag name="KSO_WM_DIAGRAM_VERSION" val="3"/>
  <p:tag name="KSO_WM_DIAGRAM_COLOR_TRICK" val="1"/>
  <p:tag name="KSO_WM_DIAGRAM_COLOR_TEXT_CAN_REMOVE" val="n"/>
  <p:tag name="KSO_WM_UNIT_LINE_FORE_SCHEMECOLOR_INDEX" val="13"/>
  <p:tag name="KSO_WM_DIAGRAM_MAX_ITEMCNT" val="4"/>
  <p:tag name="KSO_WM_DIAGRAM_MIN_ITEMCNT" val="3"/>
  <p:tag name="KSO_WM_DIAGRAM_VIRTUALLY_FRAME" val="{&quot;height&quot;:505.4966186523437,&quot;left&quot;:-93.45554560623768,&quot;top&quot;:59.745824532095824,&quot;width&quot;:922.882666015625}"/>
  <p:tag name="KSO_WM_DIAGRAM_COLOR_MATCH_VALUE" val="{&quot;shape&quot;:{&quot;fill&quot;:{&quot;solid&quot;:{&quot;brightness&quot;:0,&quot;colorType&quot;:1,&quot;foreColorIndex&quot;:5,&quot;transparency&quot;:0.44999998807907104},&quot;type&quot;:1},&quot;glow&quot;:{&quot;colorType&quot;:0},&quot;line&quot;:{&quot;solidLine&quot;:{&quot;brightness&quot;:0.6000000238418579,&quot;colorType&quot;:1,&quot;foreColorIndex&quot;:13,&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337_2*l_h_d*1_3_1"/>
  <p:tag name="KSO_WM_TEMPLATE_CATEGORY" val="diagram"/>
  <p:tag name="KSO_WM_TEMPLATE_INDEX" val="20233337"/>
  <p:tag name="KSO_WM_UNIT_LAYERLEVEL" val="1_1_1"/>
  <p:tag name="KSO_WM_TAG_VERSION" val="3.0"/>
  <p:tag name="KSO_WM_BEAUTIFY_FLAG" val="#wm#"/>
  <p:tag name="KSO_WM_UNIT_VALUE" val="360*600"/>
  <p:tag name="KSO_WM_DIAGRAM_GROUP_CODE" val="l1-1"/>
  <p:tag name="KSO_WM_UNIT_TYPE" val="l_h_d"/>
  <p:tag name="KSO_WM_UNIT_INDEX" val="1_3_1"/>
  <p:tag name="KSO_WM_DIAGRAM_VERSION" val="3"/>
  <p:tag name="KSO_WM_DIAGRAM_COLOR_TRICK" val="1"/>
  <p:tag name="KSO_WM_DIAGRAM_COLOR_TEXT_CAN_REMOVE" val="n"/>
  <p:tag name="KSO_WM_UNIT_LINE_FORE_SCHEMECOLOR_INDEX" val="13"/>
  <p:tag name="KSO_WM_DIAGRAM_MAX_ITEMCNT" val="4"/>
  <p:tag name="KSO_WM_DIAGRAM_MIN_ITEMCNT" val="3"/>
  <p:tag name="KSO_WM_DIAGRAM_VIRTUALLY_FRAME" val="{&quot;height&quot;:505.4966186523437,&quot;left&quot;:-93.45554560623768,&quot;top&quot;:59.745824532095824,&quot;width&quot;:922.882666015625}"/>
  <p:tag name="KSO_WM_DIAGRAM_COLOR_MATCH_VALUE" val="{&quot;shape&quot;:{&quot;fill&quot;:{&quot;solid&quot;:{&quot;brightness&quot;:0,&quot;colorType&quot;:1,&quot;foreColorIndex&quot;:5,&quot;transparency&quot;:0.44999998807907104},&quot;type&quot;:1},&quot;glow&quot;:{&quot;colorType&quot;:0},&quot;line&quot;:{&quot;solidLine&quot;:{&quot;brightness&quot;:0.6000000238418579,&quot;colorType&quot;:1,&quot;foreColorIndex&quot;:13,&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337_2*l_h_d*1_4_1"/>
  <p:tag name="KSO_WM_TEMPLATE_CATEGORY" val="diagram"/>
  <p:tag name="KSO_WM_TEMPLATE_INDEX" val="20233337"/>
  <p:tag name="KSO_WM_UNIT_LAYERLEVEL" val="1_1_1"/>
  <p:tag name="KSO_WM_TAG_VERSION" val="3.0"/>
  <p:tag name="KSO_WM_BEAUTIFY_FLAG" val="#wm#"/>
  <p:tag name="KSO_WM_UNIT_VALUE" val="360*600"/>
  <p:tag name="KSO_WM_DIAGRAM_GROUP_CODE" val="l1-1"/>
  <p:tag name="KSO_WM_UNIT_TYPE" val="l_h_d"/>
  <p:tag name="KSO_WM_UNIT_INDEX" val="1_4_1"/>
  <p:tag name="KSO_WM_DIAGRAM_VERSION" val="3"/>
  <p:tag name="KSO_WM_DIAGRAM_COLOR_TRICK" val="1"/>
  <p:tag name="KSO_WM_DIAGRAM_COLOR_TEXT_CAN_REMOVE" val="n"/>
  <p:tag name="KSO_WM_UNIT_LINE_FORE_SCHEMECOLOR_INDEX" val="13"/>
  <p:tag name="KSO_WM_DIAGRAM_MAX_ITEMCNT" val="4"/>
  <p:tag name="KSO_WM_DIAGRAM_MIN_ITEMCNT" val="3"/>
  <p:tag name="KSO_WM_DIAGRAM_VIRTUALLY_FRAME" val="{&quot;height&quot;:505.4966186523437,&quot;left&quot;:-93.45554560623768,&quot;top&quot;:59.745824532095824,&quot;width&quot;:922.882666015625}"/>
  <p:tag name="KSO_WM_DIAGRAM_COLOR_MATCH_VALUE" val="{&quot;shape&quot;:{&quot;fill&quot;:{&quot;solid&quot;:{&quot;brightness&quot;:0,&quot;colorType&quot;:1,&quot;foreColorIndex&quot;:5,&quot;transparency&quot;:0.44999998807907104},&quot;type&quot;:1},&quot;glow&quot;:{&quot;colorType&quot;:0},&quot;line&quot;:{&quot;solidLine&quot;:{&quot;brightness&quot;:0.6000000238418579,&quot;colorType&quot;:1,&quot;foreColorIndex&quot;:13,&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51.xml><?xml version="1.0" encoding="utf-8"?>
<p:tagLst xmlns:p="http://schemas.openxmlformats.org/presentationml/2006/main">
  <p:tag name="RESOURCE_RECORD_KEY" val="{&quot;70&quot;:[3324564,3322475,3323369]}"/>
</p:tagLst>
</file>

<file path=ppt/tags/tag52.xml><?xml version="1.0" encoding="utf-8"?>
<p:tagLst xmlns:p="http://schemas.openxmlformats.org/presentationml/2006/main">
  <p:tag name="RESOURCE_RECORD_KEY" val="{&quot;70&quot;:[3324564,3322475,3323864]}"/>
</p:tagLst>
</file>

<file path=ppt/tags/tag53.xml><?xml version="1.0" encoding="utf-8"?>
<p:tagLst xmlns:p="http://schemas.openxmlformats.org/presentationml/2006/main">
  <p:tag name="RESOURCE_RECORD_KEY" val="{&quot;70&quot;:[3324564,3322475,3323864]}"/>
</p:tagLst>
</file>

<file path=ppt/tags/tag54.xml><?xml version="1.0" encoding="utf-8"?>
<p:tagLst xmlns:p="http://schemas.openxmlformats.org/presentationml/2006/main">
  <p:tag name="RESOURCE_RECORD_KEY" val="{&quot;70&quot;:[3324564,3322475,3323864,3322233]}"/>
</p:tagLst>
</file>

<file path=ppt/tags/tag55.xml><?xml version="1.0" encoding="utf-8"?>
<p:tagLst xmlns:p="http://schemas.openxmlformats.org/presentationml/2006/main">
  <p:tag name="TABLE_ENDDRAG_ORIGIN_RECT" val="610*366"/>
  <p:tag name="TABLE_ENDDRAG_RECT" val="64*116*610*366"/>
</p:tagLst>
</file>

<file path=ppt/tags/tag56.xml><?xml version="1.0" encoding="utf-8"?>
<p:tagLst xmlns:p="http://schemas.openxmlformats.org/presentationml/2006/main">
  <p:tag name="KSO_WM_BEAUTIFY_FLAG" val="#wm#"/>
  <p:tag name="KSO_WM_UNIT_LINE_FORE_SCHEMECOLOR_INDEX_BRIGHTNESS" val="0.35"/>
  <p:tag name="KSO_WM_UNIT_LINE_FILL_TYPE" val="2"/>
  <p:tag name="KSO_WM_UNIT_HIGHLIGHT" val="0"/>
  <p:tag name="KSO_WM_UNIT_COMPATIBLE" val="0"/>
  <p:tag name="KSO_WM_UNIT_DIAGRAM_ISNUMVISUAL" val="0"/>
  <p:tag name="KSO_WM_UNIT_DIAGRAM_ISREFERUNIT" val="0"/>
  <p:tag name="KSO_WM_UNIT_ID" val="diagram20231058_3*l_i*1_1"/>
  <p:tag name="KSO_WM_TEMPLATE_CATEGORY" val="diagram"/>
  <p:tag name="KSO_WM_TEMPLATE_INDEX" val="20231058"/>
  <p:tag name="KSO_WM_UNIT_LAYERLEVEL" val="1_1"/>
  <p:tag name="KSO_WM_TAG_VERSION" val="3.0"/>
  <p:tag name="KSO_WM_UNIT_TYPE" val="l_i"/>
  <p:tag name="KSO_WM_UNIT_INDEX" val="1_1"/>
  <p:tag name="KSO_WM_DIAGRAM_GROUP_CODE" val="l1-1"/>
  <p:tag name="KSO_WM_DIAGRAM_VERSION" val="3"/>
  <p:tag name="KSO_WM_DIAGRAM_COLOR_TRICK" val="4"/>
  <p:tag name="KSO_WM_DIAGRAM_COLOR_TEXT_CAN_REMOVE" val="n"/>
  <p:tag name="KSO_WM_DIAGRAM_MAX_ITEMCNT" val="6"/>
  <p:tag name="KSO_WM_DIAGRAM_MIN_ITEMCNT" val="2"/>
  <p:tag name="KSO_WM_DIAGRAM_VIRTUALLY_FRAME" val="{&quot;height&quot;:278.70001220703125,&quot;left&quot;:-73.40827992356671,&quot;top&quot;:312.4208600382167,&quot;width&quot;:862.4000244140625}"/>
  <p:tag name="KSO_WM_DIAGRAM_COLOR_MATCH_VALUE" val="{&quot;shape&quot;:{&quot;fill&quot;:{&quot;type&quot;:0},&quot;glow&quot;:{&quot;colorType&quot;:0},&quot;line&quot;:{&quot;solidLine&quot;:{&quot;brightness&quot;:0.5,&quot;colorType&quot;:1,&quot;foreColorIndex&quot;:15,&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15"/>
  <p:tag name="KSO_WM_DIAGRAM_USE_COLOR_VALUE" val="{&quot;color_scheme&quot;:1,&quot;color_type&quot;:1,&quot;theme_color_indexes&quot;:[5,6,5,6,5,6]}"/>
</p:tagLst>
</file>

<file path=ppt/tags/tag5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1_1"/>
  <p:tag name="KSO_WM_UNIT_ID" val="diagram20231058_3*l_h_a*1_1_1"/>
  <p:tag name="KSO_WM_TEMPLATE_CATEGORY" val="diagram"/>
  <p:tag name="KSO_WM_TEMPLATE_INDEX" val="20231058"/>
  <p:tag name="KSO_WM_UNIT_LAYERLEVEL" val="1_1_1"/>
  <p:tag name="KSO_WM_TAG_VERSION" val="3.0"/>
  <p:tag name="KSO_WM_BEAUTIFY_FLAG" val="#wm#"/>
  <p:tag name="KSO_WM_DIAGRAM_VERSION" val="3"/>
  <p:tag name="KSO_WM_DIAGRAM_COLOR_TRICK" val="4"/>
  <p:tag name="KSO_WM_DIAGRAM_COLOR_TEXT_CAN_REMOVE" val="n"/>
  <p:tag name="KSO_WM_UNIT_TEXT_FILL_FORE_SCHEMECOLOR_INDEX_BRIGHTNESS" val="0"/>
  <p:tag name="KSO_WM_DIAGRAM_GROUP_CODE" val="l1-1"/>
  <p:tag name="KSO_WM_DIAGRAM_MAX_ITEMCNT" val="6"/>
  <p:tag name="KSO_WM_DIAGRAM_MIN_ITEMCNT" val="2"/>
  <p:tag name="KSO_WM_DIAGRAM_VIRTUALLY_FRAME" val="{&quot;height&quot;:278.70001220703125,&quot;left&quot;:-73.40827992356671,&quot;top&quot;:312.4208600382167,&quot;width&quot;:862.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5,6,5,6,5,6]}"/>
</p:tagLst>
</file>

<file path=ppt/tags/tag5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4_1"/>
  <p:tag name="KSO_WM_UNIT_ID" val="diagram20231058_3*l_h_a*1_4_1"/>
  <p:tag name="KSO_WM_TEMPLATE_CATEGORY" val="diagram"/>
  <p:tag name="KSO_WM_TEMPLATE_INDEX" val="20231058"/>
  <p:tag name="KSO_WM_UNIT_LAYERLEVEL" val="1_1_1"/>
  <p:tag name="KSO_WM_TAG_VERSION" val="3.0"/>
  <p:tag name="KSO_WM_BEAUTIFY_FLAG" val="#wm#"/>
  <p:tag name="KSO_WM_DIAGRAM_VERSION" val="3"/>
  <p:tag name="KSO_WM_DIAGRAM_COLOR_TRICK" val="4"/>
  <p:tag name="KSO_WM_DIAGRAM_COLOR_TEXT_CAN_REMOVE" val="n"/>
  <p:tag name="KSO_WM_UNIT_TEXT_FILL_FORE_SCHEMECOLOR_INDEX_BRIGHTNESS" val="0"/>
  <p:tag name="KSO_WM_DIAGRAM_GROUP_CODE" val="l1-1"/>
  <p:tag name="KSO_WM_DIAGRAM_MAX_ITEMCNT" val="6"/>
  <p:tag name="KSO_WM_DIAGRAM_MIN_ITEMCNT" val="2"/>
  <p:tag name="KSO_WM_DIAGRAM_VIRTUALLY_FRAME" val="{&quot;height&quot;:278.70001220703125,&quot;left&quot;:-73.40827992356671,&quot;top&quot;:312.4208600382167,&quot;width&quot;:862.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5,6,5,6,5,6]}"/>
</p:tagLst>
</file>

<file path=ppt/tags/tag59.xml><?xml version="1.0" encoding="utf-8"?>
<p:tagLst xmlns:p="http://schemas.openxmlformats.org/presentationml/2006/main">
  <p:tag name="KSO_WM_BEAUTIFY_FLAG" val="#wm#"/>
  <p:tag name="KSO_WM_UNIT_SHADOW_SCHEMECOLOR_INDEX_BRIGHTNESS" val="-0.25"/>
  <p:tag name="KSO_WM_UNIT_SHADOW_SCHEMECOLOR_INDEX" val="5"/>
  <p:tag name="KSO_WM_UNIT_TEXT_FILL_FORE_SCHEMECOLOR_INDEX_BRIGHTNESS" val="0"/>
  <p:tag name="KSO_WM_UNIT_TEXT_FILL_TYPE" val="1"/>
  <p:tag name="KSO_WM_UNIT_HIGHLIGHT" val="0"/>
  <p:tag name="KSO_WM_UNIT_COMPATIBLE" val="0"/>
  <p:tag name="KSO_WM_UNIT_DIAGRAM_ISNUMVISUAL" val="0"/>
  <p:tag name="KSO_WM_UNIT_DIAGRAM_ISREFERUNIT" val="0"/>
  <p:tag name="KSO_WM_UNIT_ID" val="diagram20231058_3*l_h_i*1_1_1"/>
  <p:tag name="KSO_WM_TEMPLATE_CATEGORY" val="diagram"/>
  <p:tag name="KSO_WM_TEMPLATE_INDEX" val="20231058"/>
  <p:tag name="KSO_WM_UNIT_LAYERLEVEL" val="1_1_1"/>
  <p:tag name="KSO_WM_TAG_VERSION" val="3.0"/>
  <p:tag name="KSO_WM_UNIT_TYPE" val="l_h_i"/>
  <p:tag name="KSO_WM_UNIT_INDEX" val="1_1_1"/>
  <p:tag name="KSO_WM_DIAGRAM_VERSION" val="3"/>
  <p:tag name="KSO_WM_DIAGRAM_COLOR_TRICK" val="4"/>
  <p:tag name="KSO_WM_DIAGRAM_COLOR_TEXT_CAN_REMOVE" val="n"/>
  <p:tag name="KSO_WM_DIAGRAM_GROUP_CODE" val="l1-1"/>
  <p:tag name="KSO_WM_DIAGRAM_MAX_ITEMCNT" val="6"/>
  <p:tag name="KSO_WM_DIAGRAM_MIN_ITEMCNT" val="2"/>
  <p:tag name="KSO_WM_DIAGRAM_VIRTUALLY_FRAME" val="{&quot;height&quot;:278.70001220703125,&quot;left&quot;:-73.40827992356671,&quot;top&quot;:312.4208600382167,&quot;width&quot;:862.4000244140625}"/>
  <p:tag name="KSO_WM_DIAGRAM_COLOR_MATCH_VALUE" val="{&quot;shape&quot;:{&quot;fill&quot;:{&quot;solid&quot;:{&quot;brightness&quot;:0,&quot;colorType&quot;:1,&quot;foreColorIndex&quot;:5,&quot;transparency&quot;:0},&quot;type&quot;:1},&quot;glow&quot;:{&quot;colorType&quot;:0},&quot;line&quot;:{&quot;type&quot;:0},&quot;shadow&quot;:{&quot;brightness&quot;:-0.25,&quot;colorType&quot;:1,&quot;foreColorIndex&quot;:5,&quot;transparency&quot;:0.89999997615814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0.xml><?xml version="1.0" encoding="utf-8"?>
<p:tagLst xmlns:p="http://schemas.openxmlformats.org/presentationml/2006/main">
  <p:tag name="KSO_WM_BEAUTIFY_FLAG" val="#wm#"/>
  <p:tag name="KSO_WM_UNIT_FILL_FORE_SCHEMECOLOR_INDEX_1_BRIGHTNESS" val="0.4"/>
  <p:tag name="KSO_WM_UNIT_FILL_FORE_SCHEMECOLOR_INDEX_1" val="5"/>
  <p:tag name="KSO_WM_UNIT_FILL_FORE_SCHEMECOLOR_INDEX_1_POS" val="0"/>
  <p:tag name="KSO_WM_UNIT_FILL_FORE_SCHEMECOLOR_INDEX_1_TRANS" val="0"/>
  <p:tag name="KSO_WM_UNIT_FILL_FORE_SCHEMECOLOR_INDEX_2_BRIGHTNESS" val="0"/>
  <p:tag name="KSO_WM_UNIT_FILL_FORE_SCHEMECOLOR_INDEX_2" val="5"/>
  <p:tag name="KSO_WM_UNIT_FILL_FORE_SCHEMECOLOR_INDEX_2_POS" val="0.9"/>
  <p:tag name="KSO_WM_UNIT_FILL_FORE_SCHEMECOLOR_INDEX_2_TRANS" val="0"/>
  <p:tag name="KSO_WM_UNIT_FILL_GRADIENT_TYPE" val="0"/>
  <p:tag name="KSO_WM_UNIT_FILL_GRADIENT_ANGLE" val="135"/>
  <p:tag name="KSO_WM_UNIT_FILL_GRADIENT_DIRECTION" val="2"/>
  <p:tag name="KSO_WM_UNIT_SHADOW_SCHEMECOLOR_INDEX_BRIGHTNESS" val="-0.25"/>
  <p:tag name="KSO_WM_UNIT_SHADOW_SCHEMECOLOR_INDEX" val="5"/>
  <p:tag name="KSO_WM_UNIT_TEXT_FILL_FORE_SCHEMECOLOR_INDEX_BRIGHTNESS" val="0"/>
  <p:tag name="KSO_WM_UNIT_HIGHLIGHT" val="0"/>
  <p:tag name="KSO_WM_UNIT_COMPATIBLE" val="0"/>
  <p:tag name="KSO_WM_UNIT_DIAGRAM_ISNUMVISUAL" val="0"/>
  <p:tag name="KSO_WM_UNIT_DIAGRAM_ISREFERUNIT" val="0"/>
  <p:tag name="KSO_WM_UNIT_ID" val="diagram20231058_3*l_h_i*1_1_2"/>
  <p:tag name="KSO_WM_TEMPLATE_CATEGORY" val="diagram"/>
  <p:tag name="KSO_WM_TEMPLATE_INDEX" val="20231058"/>
  <p:tag name="KSO_WM_UNIT_LAYERLEVEL" val="1_1_1"/>
  <p:tag name="KSO_WM_TAG_VERSION" val="3.0"/>
  <p:tag name="KSO_WM_UNIT_TYPE" val="l_h_i"/>
  <p:tag name="KSO_WM_UNIT_INDEX" val="1_1_2"/>
  <p:tag name="KSO_WM_DIAGRAM_VERSION" val="3"/>
  <p:tag name="KSO_WM_DIAGRAM_COLOR_TRICK" val="4"/>
  <p:tag name="KSO_WM_DIAGRAM_COLOR_TEXT_CAN_REMOVE" val="n"/>
  <p:tag name="KSO_WM_DIAGRAM_GROUP_CODE" val="l1-1"/>
  <p:tag name="KSO_WM_UNIT_SUBTYPE" val="d"/>
  <p:tag name="KSO_WM_DIAGRAM_MAX_ITEMCNT" val="6"/>
  <p:tag name="KSO_WM_DIAGRAM_MIN_ITEMCNT" val="2"/>
  <p:tag name="KSO_WM_DIAGRAM_VIRTUALLY_FRAME" val="{&quot;height&quot;:278.70001220703125,&quot;left&quot;:-73.40827992356671,&quot;top&quot;:312.4208600382167,&quot;width&quot;:862.4000244140625}"/>
  <p:tag name="KSO_WM_DIAGRAM_COLOR_MATCH_VALUE" val="{&quot;shape&quot;:{&quot;fill&quot;:{&quot;gradient&quot;:[{&quot;brightness&quot;:0.6000000238418579,&quot;colorType&quot;:1,&quot;foreColorIndex&quot;:5,&quot;pos&quot;:0,&quot;transparency&quot;:0},{&quot;brightness&quot;:0,&quot;colorType&quot;:1,&quot;foreColorIndex&quot;:5,&quot;pos&quot;:0.8999999761581421,&quot;transparency&quot;:0}],&quot;type&quot;:3},&quot;glow&quot;:{&quot;colorType&quot;:0},&quot;line&quot;:{&quot;type&quot;:0},&quot;shadow&quot;:{&quot;brightness&quot;:-0.25,&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1"/>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61.xml><?xml version="1.0" encoding="utf-8"?>
<p:tagLst xmlns:p="http://schemas.openxmlformats.org/presentationml/2006/main">
  <p:tag name="KSO_WM_BEAUTIFY_FLAG" val="#wm#"/>
  <p:tag name="KSO_WM_UNIT_SHADOW_SCHEMECOLOR_INDEX_BRIGHTNESS" val="-0.25"/>
  <p:tag name="KSO_WM_UNIT_SHADOW_SCHEMECOLOR_INDEX" val="6"/>
  <p:tag name="KSO_WM_UNIT_TEXT_FILL_FORE_SCHEMECOLOR_INDEX_BRIGHTNESS" val="0"/>
  <p:tag name="KSO_WM_UNIT_TEXT_FILL_TYPE" val="1"/>
  <p:tag name="KSO_WM_UNIT_HIGHLIGHT" val="0"/>
  <p:tag name="KSO_WM_UNIT_COMPATIBLE" val="0"/>
  <p:tag name="KSO_WM_UNIT_DIAGRAM_ISNUMVISUAL" val="0"/>
  <p:tag name="KSO_WM_UNIT_DIAGRAM_ISREFERUNIT" val="0"/>
  <p:tag name="KSO_WM_UNIT_ID" val="diagram20231058_3*l_h_i*1_2_1"/>
  <p:tag name="KSO_WM_TEMPLATE_CATEGORY" val="diagram"/>
  <p:tag name="KSO_WM_TEMPLATE_INDEX" val="20231058"/>
  <p:tag name="KSO_WM_UNIT_LAYERLEVEL" val="1_1_1"/>
  <p:tag name="KSO_WM_TAG_VERSION" val="3.0"/>
  <p:tag name="KSO_WM_UNIT_TYPE" val="l_h_i"/>
  <p:tag name="KSO_WM_UNIT_INDEX" val="1_2_1"/>
  <p:tag name="KSO_WM_DIAGRAM_VERSION" val="3"/>
  <p:tag name="KSO_WM_DIAGRAM_COLOR_TRICK" val="4"/>
  <p:tag name="KSO_WM_DIAGRAM_COLOR_TEXT_CAN_REMOVE" val="n"/>
  <p:tag name="KSO_WM_DIAGRAM_GROUP_CODE" val="l1-1"/>
  <p:tag name="KSO_WM_DIAGRAM_MAX_ITEMCNT" val="6"/>
  <p:tag name="KSO_WM_DIAGRAM_MIN_ITEMCNT" val="2"/>
  <p:tag name="KSO_WM_DIAGRAM_VIRTUALLY_FRAME" val="{&quot;height&quot;:278.70001220703125,&quot;left&quot;:-73.40827992356671,&quot;top&quot;:312.4208600382167,&quot;width&quot;:862.4000244140625}"/>
  <p:tag name="KSO_WM_DIAGRAM_COLOR_MATCH_VALUE" val="{&quot;shape&quot;:{&quot;fill&quot;:{&quot;solid&quot;:{&quot;brightness&quot;:0,&quot;colorType&quot;:1,&quot;foreColorIndex&quot;:6,&quot;transparency&quot;:0},&quot;type&quot;:1},&quot;glow&quot;:{&quot;colorType&quot;:0},&quot;line&quot;:{&quot;type&quot;:0},&quot;shadow&quot;:{&quot;brightness&quot;:-0.25,&quot;colorType&quot;:1,&quot;foreColorIndex&quot;:6,&quot;transparency&quot;:0.89999997615814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6"/>
  <p:tag name="KSO_WM_UNIT_FILL_FORE_SCHEMECOLOR_INDEX_BRIGHTNESS" val="0"/>
  <p:tag name="KSO_WM_DIAGRAM_USE_COLOR_VALUE" val="{&quot;color_scheme&quot;:1,&quot;color_type&quot;:1,&quot;theme_color_indexes&quot;:[5,6,5,6,5,6]}"/>
</p:tagLst>
</file>

<file path=ppt/tags/tag62.xml><?xml version="1.0" encoding="utf-8"?>
<p:tagLst xmlns:p="http://schemas.openxmlformats.org/presentationml/2006/main">
  <p:tag name="KSO_WM_BEAUTIFY_FLAG" val="#wm#"/>
  <p:tag name="KSO_WM_UNIT_FILL_FORE_SCHEMECOLOR_INDEX_1_BRIGHTNESS" val="0.4"/>
  <p:tag name="KSO_WM_UNIT_FILL_FORE_SCHEMECOLOR_INDEX_1" val="6"/>
  <p:tag name="KSO_WM_UNIT_FILL_FORE_SCHEMECOLOR_INDEX_1_POS" val="0"/>
  <p:tag name="KSO_WM_UNIT_FILL_FORE_SCHEMECOLOR_INDEX_1_TRANS" val="0"/>
  <p:tag name="KSO_WM_UNIT_FILL_FORE_SCHEMECOLOR_INDEX_2_BRIGHTNESS" val="0"/>
  <p:tag name="KSO_WM_UNIT_FILL_FORE_SCHEMECOLOR_INDEX_2" val="6"/>
  <p:tag name="KSO_WM_UNIT_FILL_FORE_SCHEMECOLOR_INDEX_2_POS" val="0.9"/>
  <p:tag name="KSO_WM_UNIT_FILL_FORE_SCHEMECOLOR_INDEX_2_TRANS" val="0"/>
  <p:tag name="KSO_WM_UNIT_FILL_GRADIENT_TYPE" val="0"/>
  <p:tag name="KSO_WM_UNIT_FILL_GRADIENT_ANGLE" val="135"/>
  <p:tag name="KSO_WM_UNIT_FILL_GRADIENT_DIRECTION" val="2"/>
  <p:tag name="KSO_WM_UNIT_SHADOW_SCHEMECOLOR_INDEX_BRIGHTNESS" val="-0.25"/>
  <p:tag name="KSO_WM_UNIT_SHADOW_SCHEMECOLOR_INDEX" val="6"/>
  <p:tag name="KSO_WM_UNIT_TEXT_FILL_FORE_SCHEMECOLOR_INDEX_BRIGHTNESS" val="0"/>
  <p:tag name="KSO_WM_UNIT_HIGHLIGHT" val="0"/>
  <p:tag name="KSO_WM_UNIT_COMPATIBLE" val="0"/>
  <p:tag name="KSO_WM_UNIT_DIAGRAM_ISNUMVISUAL" val="0"/>
  <p:tag name="KSO_WM_UNIT_DIAGRAM_ISREFERUNIT" val="0"/>
  <p:tag name="KSO_WM_UNIT_ID" val="diagram20231058_3*l_h_i*1_2_2"/>
  <p:tag name="KSO_WM_TEMPLATE_CATEGORY" val="diagram"/>
  <p:tag name="KSO_WM_TEMPLATE_INDEX" val="20231058"/>
  <p:tag name="KSO_WM_UNIT_LAYERLEVEL" val="1_1_1"/>
  <p:tag name="KSO_WM_TAG_VERSION" val="3.0"/>
  <p:tag name="KSO_WM_UNIT_TYPE" val="l_h_i"/>
  <p:tag name="KSO_WM_UNIT_INDEX" val="1_2_2"/>
  <p:tag name="KSO_WM_DIAGRAM_VERSION" val="3"/>
  <p:tag name="KSO_WM_DIAGRAM_COLOR_TRICK" val="4"/>
  <p:tag name="KSO_WM_DIAGRAM_COLOR_TEXT_CAN_REMOVE" val="n"/>
  <p:tag name="KSO_WM_DIAGRAM_GROUP_CODE" val="l1-1"/>
  <p:tag name="KSO_WM_UNIT_SUBTYPE" val="d"/>
  <p:tag name="KSO_WM_DIAGRAM_MAX_ITEMCNT" val="6"/>
  <p:tag name="KSO_WM_DIAGRAM_MIN_ITEMCNT" val="2"/>
  <p:tag name="KSO_WM_DIAGRAM_VIRTUALLY_FRAME" val="{&quot;height&quot;:278.70001220703125,&quot;left&quot;:-73.40827992356671,&quot;top&quot;:312.4208600382167,&quot;width&quot;:862.4000244140625}"/>
  <p:tag name="KSO_WM_DIAGRAM_COLOR_MATCH_VALUE" val="{&quot;shape&quot;:{&quot;fill&quot;:{&quot;gradient&quot;:[{&quot;brightness&quot;:0.6000000238418579,&quot;colorType&quot;:1,&quot;foreColorIndex&quot;:6,&quot;pos&quot;:0,&quot;transparency&quot;:0},{&quot;brightness&quot;:0,&quot;colorType&quot;:1,&quot;foreColorIndex&quot;:6,&quot;pos&quot;:0.8999999761581421,&quot;transparency&quot;:0}],&quot;type&quot;:3},&quot;glow&quot;:{&quot;colorType&quot;:0},&quot;line&quot;:{&quot;type&quot;:0},&quot;shadow&quot;:{&quot;brightness&quot;:-0.25,&quot;colorType&quot;:1,&quot;foreColorIndex&quot;:6,&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2"/>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6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1058_3*l_h_a*1_2_1"/>
  <p:tag name="KSO_WM_TEMPLATE_CATEGORY" val="diagram"/>
  <p:tag name="KSO_WM_TEMPLATE_INDEX" val="20231058"/>
  <p:tag name="KSO_WM_UNIT_LAYERLEVEL" val="1_1_1"/>
  <p:tag name="KSO_WM_TAG_VERSION" val="3.0"/>
  <p:tag name="KSO_WM_BEAUTIFY_FLAG" val="#wm#"/>
  <p:tag name="KSO_WM_DIAGRAM_VERSION" val="3"/>
  <p:tag name="KSO_WM_DIAGRAM_COLOR_TRICK" val="4"/>
  <p:tag name="KSO_WM_DIAGRAM_COLOR_TEXT_CAN_REMOVE" val="n"/>
  <p:tag name="KSO_WM_UNIT_TEXT_FILL_FORE_SCHEMECOLOR_INDEX_BRIGHTNESS" val="0"/>
  <p:tag name="KSO_WM_DIAGRAM_GROUP_CODE" val="l1-1"/>
  <p:tag name="KSO_WM_DIAGRAM_MAX_ITEMCNT" val="6"/>
  <p:tag name="KSO_WM_DIAGRAM_MIN_ITEMCNT" val="2"/>
  <p:tag name="KSO_WM_DIAGRAM_VIRTUALLY_FRAME" val="{&quot;height&quot;:278.70001220703125,&quot;left&quot;:-73.40827992356671,&quot;top&quot;:312.4208600382167,&quot;width&quot;:862.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5,6,5,6,5,6]}"/>
</p:tagLst>
</file>

<file path=ppt/tags/tag64.xml><?xml version="1.0" encoding="utf-8"?>
<p:tagLst xmlns:p="http://schemas.openxmlformats.org/presentationml/2006/main">
  <p:tag name="KSO_WM_BEAUTIFY_FLAG" val="#wm#"/>
  <p:tag name="KSO_WM_UNIT_SHADOW_SCHEMECOLOR_INDEX_BRIGHTNESS" val="-0.5"/>
  <p:tag name="KSO_WM_UNIT_SHADOW_SCHEMECOLOR_INDEX" val="7"/>
  <p:tag name="KSO_WM_UNIT_TEXT_FILL_FORE_SCHEMECOLOR_INDEX_BRIGHTNESS" val="0"/>
  <p:tag name="KSO_WM_UNIT_TEXT_FILL_TYPE" val="1"/>
  <p:tag name="KSO_WM_UNIT_HIGHLIGHT" val="0"/>
  <p:tag name="KSO_WM_UNIT_COMPATIBLE" val="0"/>
  <p:tag name="KSO_WM_UNIT_DIAGRAM_ISNUMVISUAL" val="0"/>
  <p:tag name="KSO_WM_UNIT_DIAGRAM_ISREFERUNIT" val="0"/>
  <p:tag name="KSO_WM_UNIT_ID" val="diagram20231058_3*l_h_i*1_3_1"/>
  <p:tag name="KSO_WM_TEMPLATE_CATEGORY" val="diagram"/>
  <p:tag name="KSO_WM_TEMPLATE_INDEX" val="20231058"/>
  <p:tag name="KSO_WM_UNIT_LAYERLEVEL" val="1_1_1"/>
  <p:tag name="KSO_WM_TAG_VERSION" val="3.0"/>
  <p:tag name="KSO_WM_UNIT_TYPE" val="l_h_i"/>
  <p:tag name="KSO_WM_UNIT_INDEX" val="1_3_1"/>
  <p:tag name="KSO_WM_DIAGRAM_VERSION" val="3"/>
  <p:tag name="KSO_WM_DIAGRAM_COLOR_TRICK" val="4"/>
  <p:tag name="KSO_WM_DIAGRAM_COLOR_TEXT_CAN_REMOVE" val="n"/>
  <p:tag name="KSO_WM_DIAGRAM_GROUP_CODE" val="l1-1"/>
  <p:tag name="KSO_WM_DIAGRAM_MAX_ITEMCNT" val="6"/>
  <p:tag name="KSO_WM_DIAGRAM_MIN_ITEMCNT" val="2"/>
  <p:tag name="KSO_WM_DIAGRAM_VIRTUALLY_FRAME" val="{&quot;height&quot;:278.70001220703125,&quot;left&quot;:-73.40827992356671,&quot;top&quot;:312.4208600382167,&quot;width&quot;:862.4000244140625}"/>
  <p:tag name="KSO_WM_DIAGRAM_COLOR_MATCH_VALUE" val="{&quot;shape&quot;:{&quot;fill&quot;:{&quot;solid&quot;:{&quot;brightness&quot;:0,&quot;colorType&quot;:1,&quot;foreColorIndex&quot;:7,&quot;transparency&quot;:0},&quot;type&quot;:1},&quot;glow&quot;:{&quot;colorType&quot;:0},&quot;line&quot;:{&quot;type&quot;:0},&quot;shadow&quot;:{&quot;brightness&quot;:-0.5,&quot;colorType&quot;:1,&quot;foreColorIndex&quot;:7,&quot;transparency&quot;:0.89999997615814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7"/>
  <p:tag name="KSO_WM_UNIT_FILL_FORE_SCHEMECOLOR_INDEX_BRIGHTNESS" val="0"/>
  <p:tag name="KSO_WM_DIAGRAM_USE_COLOR_VALUE" val="{&quot;color_scheme&quot;:1,&quot;color_type&quot;:1,&quot;theme_color_indexes&quot;:[5,6,5,6,5,6]}"/>
</p:tagLst>
</file>

<file path=ppt/tags/tag65.xml><?xml version="1.0" encoding="utf-8"?>
<p:tagLst xmlns:p="http://schemas.openxmlformats.org/presentationml/2006/main">
  <p:tag name="KSO_WM_BEAUTIFY_FLAG" val="#wm#"/>
  <p:tag name="KSO_WM_UNIT_FILL_FORE_SCHEMECOLOR_INDEX_1_BRIGHTNESS" val="0.4"/>
  <p:tag name="KSO_WM_UNIT_FILL_FORE_SCHEMECOLOR_INDEX_1" val="7"/>
  <p:tag name="KSO_WM_UNIT_FILL_FORE_SCHEMECOLOR_INDEX_1_POS" val="0"/>
  <p:tag name="KSO_WM_UNIT_FILL_FORE_SCHEMECOLOR_INDEX_1_TRANS" val="0"/>
  <p:tag name="KSO_WM_UNIT_FILL_FORE_SCHEMECOLOR_INDEX_2_BRIGHTNESS" val="0"/>
  <p:tag name="KSO_WM_UNIT_FILL_FORE_SCHEMECOLOR_INDEX_2" val="7"/>
  <p:tag name="KSO_WM_UNIT_FILL_FORE_SCHEMECOLOR_INDEX_2_POS" val="0.8"/>
  <p:tag name="KSO_WM_UNIT_FILL_FORE_SCHEMECOLOR_INDEX_2_TRANS" val="0"/>
  <p:tag name="KSO_WM_UNIT_FILL_GRADIENT_TYPE" val="0"/>
  <p:tag name="KSO_WM_UNIT_FILL_GRADIENT_ANGLE" val="135"/>
  <p:tag name="KSO_WM_UNIT_FILL_GRADIENT_DIRECTION" val="2"/>
  <p:tag name="KSO_WM_UNIT_SHADOW_SCHEMECOLOR_INDEX_BRIGHTNESS" val="-0.25"/>
  <p:tag name="KSO_WM_UNIT_SHADOW_SCHEMECOLOR_INDEX" val="7"/>
  <p:tag name="KSO_WM_UNIT_TEXT_FILL_FORE_SCHEMECOLOR_INDEX_BRIGHTNESS" val="0"/>
  <p:tag name="KSO_WM_UNIT_HIGHLIGHT" val="0"/>
  <p:tag name="KSO_WM_UNIT_COMPATIBLE" val="0"/>
  <p:tag name="KSO_WM_UNIT_DIAGRAM_ISNUMVISUAL" val="0"/>
  <p:tag name="KSO_WM_UNIT_DIAGRAM_ISREFERUNIT" val="0"/>
  <p:tag name="KSO_WM_UNIT_ID" val="diagram20231058_3*l_h_i*1_3_2"/>
  <p:tag name="KSO_WM_TEMPLATE_CATEGORY" val="diagram"/>
  <p:tag name="KSO_WM_TEMPLATE_INDEX" val="20231058"/>
  <p:tag name="KSO_WM_UNIT_LAYERLEVEL" val="1_1_1"/>
  <p:tag name="KSO_WM_TAG_VERSION" val="3.0"/>
  <p:tag name="KSO_WM_UNIT_TYPE" val="l_h_i"/>
  <p:tag name="KSO_WM_UNIT_INDEX" val="1_3_2"/>
  <p:tag name="KSO_WM_DIAGRAM_VERSION" val="3"/>
  <p:tag name="KSO_WM_DIAGRAM_COLOR_TRICK" val="4"/>
  <p:tag name="KSO_WM_DIAGRAM_COLOR_TEXT_CAN_REMOVE" val="n"/>
  <p:tag name="KSO_WM_DIAGRAM_GROUP_CODE" val="l1-1"/>
  <p:tag name="KSO_WM_UNIT_SUBTYPE" val="d"/>
  <p:tag name="KSO_WM_DIAGRAM_MAX_ITEMCNT" val="6"/>
  <p:tag name="KSO_WM_DIAGRAM_MIN_ITEMCNT" val="2"/>
  <p:tag name="KSO_WM_DIAGRAM_VIRTUALLY_FRAME" val="{&quot;height&quot;:278.70001220703125,&quot;left&quot;:-73.40827992356671,&quot;top&quot;:312.4208600382167,&quot;width&quot;:862.4000244140625}"/>
  <p:tag name="KSO_WM_DIAGRAM_COLOR_MATCH_VALUE" val="{&quot;shape&quot;:{&quot;fill&quot;:{&quot;gradient&quot;:[{&quot;brightness&quot;:0.6000000238418579,&quot;colorType&quot;:1,&quot;foreColorIndex&quot;:7,&quot;pos&quot;:0,&quot;transparency&quot;:0},{&quot;brightness&quot;:0,&quot;colorType&quot;:1,&quot;foreColorIndex&quot;:7,&quot;pos&quot;:0.800000011920929,&quot;transparency&quot;:0}],&quot;type&quot;:3},&quot;glow&quot;:{&quot;colorType&quot;:0},&quot;line&quot;:{&quot;type&quot;:0},&quot;shadow&quot;:{&quot;brightness&quot;:-0.25,&quot;colorType&quot;:1,&quot;foreColorIndex&quot;:7,&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3"/>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6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3_1"/>
  <p:tag name="KSO_WM_UNIT_ID" val="diagram20231058_3*l_h_a*1_3_1"/>
  <p:tag name="KSO_WM_TEMPLATE_CATEGORY" val="diagram"/>
  <p:tag name="KSO_WM_TEMPLATE_INDEX" val="20231058"/>
  <p:tag name="KSO_WM_UNIT_LAYERLEVEL" val="1_1_1"/>
  <p:tag name="KSO_WM_TAG_VERSION" val="3.0"/>
  <p:tag name="KSO_WM_BEAUTIFY_FLAG" val="#wm#"/>
  <p:tag name="KSO_WM_DIAGRAM_VERSION" val="3"/>
  <p:tag name="KSO_WM_DIAGRAM_COLOR_TRICK" val="4"/>
  <p:tag name="KSO_WM_DIAGRAM_COLOR_TEXT_CAN_REMOVE" val="n"/>
  <p:tag name="KSO_WM_UNIT_TEXT_FILL_FORE_SCHEMECOLOR_INDEX_BRIGHTNESS" val="0"/>
  <p:tag name="KSO_WM_DIAGRAM_GROUP_CODE" val="l1-1"/>
  <p:tag name="KSO_WM_DIAGRAM_MAX_ITEMCNT" val="6"/>
  <p:tag name="KSO_WM_DIAGRAM_MIN_ITEMCNT" val="2"/>
  <p:tag name="KSO_WM_DIAGRAM_VIRTUALLY_FRAME" val="{&quot;height&quot;:278.70001220703125,&quot;left&quot;:-73.40827992356671,&quot;top&quot;:312.4208600382167,&quot;width&quot;:862.40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5,6,5,6,5,6]}"/>
</p:tagLst>
</file>

<file path=ppt/tags/tag67.xml><?xml version="1.0" encoding="utf-8"?>
<p:tagLst xmlns:p="http://schemas.openxmlformats.org/presentationml/2006/main">
  <p:tag name="KSO_WM_BEAUTIFY_FLAG" val="#wm#"/>
  <p:tag name="KSO_WM_UNIT_SHADOW_SCHEMECOLOR_INDEX_BRIGHTNESS" val="-0.25"/>
  <p:tag name="KSO_WM_UNIT_SHADOW_SCHEMECOLOR_INDEX" val="8"/>
  <p:tag name="KSO_WM_UNIT_TEXT_FILL_FORE_SCHEMECOLOR_INDEX_BRIGHTNESS" val="0"/>
  <p:tag name="KSO_WM_UNIT_TEXT_FILL_TYPE" val="1"/>
  <p:tag name="KSO_WM_UNIT_HIGHLIGHT" val="0"/>
  <p:tag name="KSO_WM_UNIT_COMPATIBLE" val="0"/>
  <p:tag name="KSO_WM_UNIT_DIAGRAM_ISNUMVISUAL" val="0"/>
  <p:tag name="KSO_WM_UNIT_DIAGRAM_ISREFERUNIT" val="0"/>
  <p:tag name="KSO_WM_UNIT_ID" val="diagram20231058_3*l_h_i*1_4_1"/>
  <p:tag name="KSO_WM_TEMPLATE_CATEGORY" val="diagram"/>
  <p:tag name="KSO_WM_TEMPLATE_INDEX" val="20231058"/>
  <p:tag name="KSO_WM_UNIT_LAYERLEVEL" val="1_1_1"/>
  <p:tag name="KSO_WM_TAG_VERSION" val="3.0"/>
  <p:tag name="KSO_WM_UNIT_TYPE" val="l_h_i"/>
  <p:tag name="KSO_WM_UNIT_INDEX" val="1_4_1"/>
  <p:tag name="KSO_WM_DIAGRAM_VERSION" val="3"/>
  <p:tag name="KSO_WM_DIAGRAM_COLOR_TRICK" val="4"/>
  <p:tag name="KSO_WM_DIAGRAM_COLOR_TEXT_CAN_REMOVE" val="n"/>
  <p:tag name="KSO_WM_DIAGRAM_GROUP_CODE" val="l1-1"/>
  <p:tag name="KSO_WM_DIAGRAM_MAX_ITEMCNT" val="6"/>
  <p:tag name="KSO_WM_DIAGRAM_MIN_ITEMCNT" val="2"/>
  <p:tag name="KSO_WM_DIAGRAM_VIRTUALLY_FRAME" val="{&quot;height&quot;:278.70001220703125,&quot;left&quot;:-73.40827992356671,&quot;top&quot;:312.4208600382167,&quot;width&quot;:862.4000244140625}"/>
  <p:tag name="KSO_WM_DIAGRAM_COLOR_MATCH_VALUE" val="{&quot;shape&quot;:{&quot;fill&quot;:{&quot;solid&quot;:{&quot;brightness&quot;:0,&quot;colorType&quot;:1,&quot;foreColorIndex&quot;:8,&quot;transparency&quot;:0},&quot;type&quot;:1},&quot;glow&quot;:{&quot;colorType&quot;:0},&quot;line&quot;:{&quot;type&quot;:0},&quot;shadow&quot;:{&quot;brightness&quot;:-0.25,&quot;colorType&quot;:1,&quot;foreColorIndex&quot;:8,&quot;transparency&quot;:0.89999997615814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8"/>
  <p:tag name="KSO_WM_UNIT_FILL_FORE_SCHEMECOLOR_INDEX_BRIGHTNESS" val="0"/>
  <p:tag name="KSO_WM_DIAGRAM_USE_COLOR_VALUE" val="{&quot;color_scheme&quot;:1,&quot;color_type&quot;:1,&quot;theme_color_indexes&quot;:[5,6,5,6,5,6]}"/>
</p:tagLst>
</file>

<file path=ppt/tags/tag68.xml><?xml version="1.0" encoding="utf-8"?>
<p:tagLst xmlns:p="http://schemas.openxmlformats.org/presentationml/2006/main">
  <p:tag name="KSO_WM_BEAUTIFY_FLAG" val="#wm#"/>
  <p:tag name="KSO_WM_UNIT_FILL_FORE_SCHEMECOLOR_INDEX_1_BRIGHTNESS" val="0.4"/>
  <p:tag name="KSO_WM_UNIT_FILL_FORE_SCHEMECOLOR_INDEX_1" val="8"/>
  <p:tag name="KSO_WM_UNIT_FILL_FORE_SCHEMECOLOR_INDEX_1_POS" val="0"/>
  <p:tag name="KSO_WM_UNIT_FILL_FORE_SCHEMECOLOR_INDEX_1_TRANS" val="0"/>
  <p:tag name="KSO_WM_UNIT_FILL_FORE_SCHEMECOLOR_INDEX_2_BRIGHTNESS" val="0"/>
  <p:tag name="KSO_WM_UNIT_FILL_FORE_SCHEMECOLOR_INDEX_2" val="8"/>
  <p:tag name="KSO_WM_UNIT_FILL_FORE_SCHEMECOLOR_INDEX_2_POS" val="0.9"/>
  <p:tag name="KSO_WM_UNIT_FILL_FORE_SCHEMECOLOR_INDEX_2_TRANS" val="0"/>
  <p:tag name="KSO_WM_UNIT_FILL_GRADIENT_TYPE" val="0"/>
  <p:tag name="KSO_WM_UNIT_FILL_GRADIENT_ANGLE" val="135"/>
  <p:tag name="KSO_WM_UNIT_FILL_GRADIENT_DIRECTION" val="2"/>
  <p:tag name="KSO_WM_UNIT_SHADOW_SCHEMECOLOR_INDEX_BRIGHTNESS" val="-0.25"/>
  <p:tag name="KSO_WM_UNIT_SHADOW_SCHEMECOLOR_INDEX" val="8"/>
  <p:tag name="KSO_WM_UNIT_TEXT_FILL_FORE_SCHEMECOLOR_INDEX_BRIGHTNESS" val="0"/>
  <p:tag name="KSO_WM_UNIT_HIGHLIGHT" val="0"/>
  <p:tag name="KSO_WM_UNIT_COMPATIBLE" val="0"/>
  <p:tag name="KSO_WM_UNIT_DIAGRAM_ISNUMVISUAL" val="0"/>
  <p:tag name="KSO_WM_UNIT_DIAGRAM_ISREFERUNIT" val="0"/>
  <p:tag name="KSO_WM_UNIT_ID" val="diagram20231058_3*l_h_i*1_4_2"/>
  <p:tag name="KSO_WM_TEMPLATE_CATEGORY" val="diagram"/>
  <p:tag name="KSO_WM_TEMPLATE_INDEX" val="20231058"/>
  <p:tag name="KSO_WM_UNIT_LAYERLEVEL" val="1_1_1"/>
  <p:tag name="KSO_WM_TAG_VERSION" val="3.0"/>
  <p:tag name="KSO_WM_UNIT_TYPE" val="l_h_i"/>
  <p:tag name="KSO_WM_UNIT_INDEX" val="1_4_2"/>
  <p:tag name="KSO_WM_DIAGRAM_VERSION" val="3"/>
  <p:tag name="KSO_WM_DIAGRAM_COLOR_TRICK" val="4"/>
  <p:tag name="KSO_WM_DIAGRAM_COLOR_TEXT_CAN_REMOVE" val="n"/>
  <p:tag name="KSO_WM_DIAGRAM_GROUP_CODE" val="l1-1"/>
  <p:tag name="KSO_WM_UNIT_SUBTYPE" val="d"/>
  <p:tag name="KSO_WM_DIAGRAM_MAX_ITEMCNT" val="6"/>
  <p:tag name="KSO_WM_DIAGRAM_MIN_ITEMCNT" val="2"/>
  <p:tag name="KSO_WM_DIAGRAM_VIRTUALLY_FRAME" val="{&quot;height&quot;:278.70001220703125,&quot;left&quot;:-73.40827992356671,&quot;top&quot;:312.4208600382167,&quot;width&quot;:862.4000244140625}"/>
  <p:tag name="KSO_WM_DIAGRAM_COLOR_MATCH_VALUE" val="{&quot;shape&quot;:{&quot;fill&quot;:{&quot;gradient&quot;:[{&quot;brightness&quot;:0.6000000238418579,&quot;colorType&quot;:1,&quot;foreColorIndex&quot;:8,&quot;pos&quot;:0,&quot;transparency&quot;:0},{&quot;brightness&quot;:0,&quot;colorType&quot;:1,&quot;foreColorIndex&quot;:8,&quot;pos&quot;:0.8999999761581421,&quot;transparency&quot;:0}],&quot;type&quot;:3},&quot;glow&quot;:{&quot;colorType&quot;:0},&quot;line&quot;:{&quot;type&quot;:0},&quot;shadow&quot;:{&quot;brightness&quot;:-0.25,&quot;colorType&quot;:1,&quot;foreColorIndex&quot;:8,&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4"/>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69.xml><?xml version="1.0" encoding="utf-8"?>
<p:tagLst xmlns:p="http://schemas.openxmlformats.org/presentationml/2006/main">
  <p:tag name="RESOURCE_RECORD_KEY" val="{&quot;70&quot;:[3318867,3314060]}"/>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1"/>
  <p:tag name="KSO_WM_UNIT_ID" val="diagram20233241_2*l_h_i*1_3_1"/>
  <p:tag name="KSO_WM_TEMPLATE_CATEGORY" val="diagram"/>
  <p:tag name="KSO_WM_TEMPLATE_INDEX" val="20233241"/>
  <p:tag name="KSO_WM_UNIT_LAYERLEVEL" val="1_1_1"/>
  <p:tag name="KSO_WM_TAG_VERSION" val="3.0"/>
  <p:tag name="KSO_WM_BEAUTIFY_FLAG" val="#wm#"/>
  <p:tag name="KSO_WM_DIAGRAM_GROUP_CODE" val="l1-1"/>
  <p:tag name="KSO_WM_DIAGRAM_VERSION" val="3"/>
  <p:tag name="KSO_WM_DIAGRAM_COLOR_TRICK" val="1"/>
  <p:tag name="KSO_WM_DIAGRAM_COLOR_TEXT_CAN_REMOVE" val="n"/>
  <p:tag name="KSO_WM_DIAGRAM_MAX_ITEMCNT" val="6"/>
  <p:tag name="KSO_WM_DIAGRAM_MIN_ITEMCNT" val="4"/>
  <p:tag name="KSO_WM_DIAGRAM_VIRTUALLY_FRAME" val="{&quot;height&quot;:327.41738891601557,&quot;left&quot;:-34.51648325041519,&quot;top&quot;:158.34634491207095,&quot;width&quot;:776.9998168945312}"/>
  <p:tag name="KSO_WM_DIAGRAM_COLOR_MATCH_VALUE" val="{&quot;shape&quot;:{&quot;fill&quot;:{&quot;solid&quot;:{&quot;brightness&quot;:0.4000000059604645,&quot;colorType&quot;:1,&quot;foreColorIndex&quot;:5,&quot;transparency&quot;:0.6800000071525574},&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4"/>
  <p:tag name="KSO_WM_DIAGRAM_USE_COLOR_VALUE" val="{&quot;color_scheme&quot;:1,&quot;color_type&quot;:1,&quot;theme_color_indexes&quot;:[5,6,5,6,5,6]}"/>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i"/>
  <p:tag name="KSO_WM_UNIT_INDEX" val="1_1"/>
  <p:tag name="KSO_WM_UNIT_ID" val="diagram20233241_2*l_i*1_1"/>
  <p:tag name="KSO_WM_TEMPLATE_CATEGORY" val="diagram"/>
  <p:tag name="KSO_WM_TEMPLATE_INDEX" val="20233241"/>
  <p:tag name="KSO_WM_UNIT_LAYERLEVEL" val="1_1"/>
  <p:tag name="KSO_WM_TAG_VERSION" val="3.0"/>
  <p:tag name="KSO_WM_BEAUTIFY_FLAG" val="#wm#"/>
  <p:tag name="KSO_WM_DIAGRAM_GROUP_CODE" val="l1-1"/>
  <p:tag name="KSO_WM_DIAGRAM_VERSION" val="3"/>
  <p:tag name="KSO_WM_DIAGRAM_COLOR_TRICK" val="1"/>
  <p:tag name="KSO_WM_DIAGRAM_COLOR_TEXT_CAN_REMOVE" val="n"/>
  <p:tag name="KSO_WM_DIAGRAM_MAX_ITEMCNT" val="6"/>
  <p:tag name="KSO_WM_DIAGRAM_MIN_ITEMCNT" val="4"/>
  <p:tag name="KSO_WM_DIAGRAM_VIRTUALLY_FRAME" val="{&quot;height&quot;:327.41738891601557,&quot;left&quot;:-34.51648325041519,&quot;top&quot;:158.34634491207095,&quot;width&quot;:776.999816894531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5,6,5,6,5,6]}"/>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1"/>
  <p:tag name="KSO_WM_UNIT_ID" val="diagram20233241_2*l_h_i*1_1_1"/>
  <p:tag name="KSO_WM_TEMPLATE_CATEGORY" val="diagram"/>
  <p:tag name="KSO_WM_TEMPLATE_INDEX" val="20233241"/>
  <p:tag name="KSO_WM_UNIT_LAYERLEVEL" val="1_1_1"/>
  <p:tag name="KSO_WM_TAG_VERSION" val="3.0"/>
  <p:tag name="KSO_WM_BEAUTIFY_FLAG" val="#wm#"/>
  <p:tag name="KSO_WM_DIAGRAM_GROUP_CODE" val="l1-1"/>
  <p:tag name="KSO_WM_DIAGRAM_VERSION" val="3"/>
  <p:tag name="KSO_WM_DIAGRAM_COLOR_TRICK" val="1"/>
  <p:tag name="KSO_WM_DIAGRAM_COLOR_TEXT_CAN_REMOVE" val="n"/>
  <p:tag name="KSO_WM_DIAGRAM_MAX_ITEMCNT" val="6"/>
  <p:tag name="KSO_WM_DIAGRAM_MIN_ITEMCNT" val="4"/>
  <p:tag name="KSO_WM_DIAGRAM_VIRTUALLY_FRAME" val="{&quot;height&quot;:327.41738891601557,&quot;left&quot;:-34.51648325041519,&quot;top&quot;:158.34634491207095,&quot;width&quot;:776.9998168945312}"/>
  <p:tag name="KSO_WM_DIAGRAM_COLOR_MATCH_VALUE" val="{&quot;shape&quot;:{&quot;fill&quot;:{&quot;solid&quot;:{&quot;brightness&quot;:0.4000000059604645,&quot;colorType&quot;:1,&quot;foreColorIndex&quot;:5,&quot;transparency&quot;:0.7400000095367432},&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4"/>
  <p:tag name="KSO_WM_DIAGRAM_USE_COLOR_VALUE" val="{&quot;color_scheme&quot;:1,&quot;color_type&quot;:1,&quot;theme_color_indexes&quot;:[5,6,5,6,5,6]}"/>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f"/>
  <p:tag name="KSO_WM_UNIT_INDEX" val="1_2_1"/>
  <p:tag name="KSO_WM_UNIT_ID" val="diagram20233241_2*l_h_f*1_2_1"/>
  <p:tag name="KSO_WM_TEMPLATE_CATEGORY" val="diagram"/>
  <p:tag name="KSO_WM_TEMPLATE_INDEX" val="20233241"/>
  <p:tag name="KSO_WM_UNIT_LAYERLEVEL" val="1_1_1"/>
  <p:tag name="KSO_WM_TAG_VERSION" val="3.0"/>
  <p:tag name="KSO_WM_BEAUTIFY_FLAG" val="#wm#"/>
  <p:tag name="KSO_WM_DIAGRAM_GROUP_CODE" val="l1-1"/>
  <p:tag name="KSO_WM_DIAGRAM_VERSION" val="3"/>
  <p:tag name="KSO_WM_DIAGRAM_COLOR_TRICK" val="1"/>
  <p:tag name="KSO_WM_DIAGRAM_COLOR_TEXT_CAN_REMOVE" val="n"/>
  <p:tag name="KSO_WM_DIAGRAM_MAX_ITEMCNT" val="6"/>
  <p:tag name="KSO_WM_DIAGRAM_MIN_ITEMCNT" val="4"/>
  <p:tag name="KSO_WM_DIAGRAM_VIRTUALLY_FRAME" val="{&quot;height&quot;:327.41738891601557,&quot;left&quot;:-34.51648325041519,&quot;top&quot;:158.34634491207095,&quot;width&quot;:776.9998168945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SUBTYPE" val="a"/>
  <p:tag name="KSO_WM_UNIT_NOCLEAR" val="0"/>
  <p:tag name="KSO_WM_UNIT_PRESET_TEXT" val="单击此处添加文本，简明扼要地阐述观点。根据需要可酌情增减文字"/>
  <p:tag name="KSO_WM_UNIT_FILL_TYPE" val="1"/>
  <p:tag name="KSO_WM_UNIT_FILL_FORE_SCHEMECOLOR_INDEX" val="5"/>
  <p:tag name="KSO_WM_UNIT_FILL_FORE_SCHEMECOLOR_INDEX_BRIGHTNESS" val="0"/>
  <p:tag name="KSO_WM_UNIT_TEXT_FILL_FORE_SCHEMECOLOR_INDEX" val="1"/>
  <p:tag name="KSO_WM_UNIT_TEXT_FILL_TYPE" val="1"/>
  <p:tag name="KSO_WM_DIAGRAM_USE_COLOR_VALUE" val="{&quot;color_scheme&quot;:1,&quot;color_type&quot;:1,&quot;theme_color_indexes&quot;:[5,6,5,6,5,6]}"/>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f"/>
  <p:tag name="KSO_WM_UNIT_INDEX" val="1_1_2"/>
  <p:tag name="KSO_WM_UNIT_ID" val="diagram20233241_2*l_h_f*1_1_2"/>
  <p:tag name="KSO_WM_TEMPLATE_CATEGORY" val="diagram"/>
  <p:tag name="KSO_WM_TEMPLATE_INDEX" val="20233241"/>
  <p:tag name="KSO_WM_UNIT_LAYERLEVEL" val="1_1_1"/>
  <p:tag name="KSO_WM_TAG_VERSION" val="3.0"/>
  <p:tag name="KSO_WM_BEAUTIFY_FLAG" val="#wm#"/>
  <p:tag name="KSO_WM_DIAGRAM_GROUP_CODE" val="l1-1"/>
  <p:tag name="KSO_WM_DIAGRAM_VERSION" val="3"/>
  <p:tag name="KSO_WM_DIAGRAM_COLOR_TRICK" val="1"/>
  <p:tag name="KSO_WM_DIAGRAM_COLOR_TEXT_CAN_REMOVE" val="n"/>
  <p:tag name="KSO_WM_DIAGRAM_MAX_ITEMCNT" val="6"/>
  <p:tag name="KSO_WM_DIAGRAM_MIN_ITEMCNT" val="4"/>
  <p:tag name="KSO_WM_DIAGRAM_VIRTUALLY_FRAME" val="{&quot;height&quot;:327.41738891601557,&quot;left&quot;:-34.51648325041519,&quot;top&quot;:158.34634491207095,&quot;width&quot;:776.9998168945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SUBTYPE" val="a"/>
  <p:tag name="KSO_WM_UNIT_NOCLEAR" val="0"/>
  <p:tag name="KSO_WM_UNIT_VALUE" val="36"/>
  <p:tag name="KSO_WM_UNIT_PRESET_TEXT" val="单击此处添加文本，简明扼要地阐述观点。根据需要可酌情增减文字"/>
  <p:tag name="KSO_WM_UNIT_FILL_TYPE" val="1"/>
  <p:tag name="KSO_WM_UNIT_FILL_FORE_SCHEMECOLOR_INDEX" val="5"/>
  <p:tag name="KSO_WM_UNIT_FILL_FORE_SCHEMECOLOR_INDEX_BRIGHTNESS" val="0"/>
  <p:tag name="KSO_WM_UNIT_TEXT_FILL_FORE_SCHEMECOLOR_INDEX" val="1"/>
  <p:tag name="KSO_WM_UNIT_TEXT_FILL_TYPE" val="1"/>
  <p:tag name="KSO_WM_DIAGRAM_USE_COLOR_VALUE" val="{&quot;color_scheme&quot;:1,&quot;color_type&quot;:1,&quot;theme_color_indexes&quot;:[5,6,5,6,5,6]}"/>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f"/>
  <p:tag name="KSO_WM_UNIT_INDEX" val="1_5_1"/>
  <p:tag name="KSO_WM_UNIT_ID" val="diagram20233241_2*l_h_f*1_5_1"/>
  <p:tag name="KSO_WM_TEMPLATE_CATEGORY" val="diagram"/>
  <p:tag name="KSO_WM_TEMPLATE_INDEX" val="20233241"/>
  <p:tag name="KSO_WM_UNIT_LAYERLEVEL" val="1_1_1"/>
  <p:tag name="KSO_WM_TAG_VERSION" val="3.0"/>
  <p:tag name="KSO_WM_BEAUTIFY_FLAG" val="#wm#"/>
  <p:tag name="KSO_WM_DIAGRAM_GROUP_CODE" val="l1-1"/>
  <p:tag name="KSO_WM_DIAGRAM_VERSION" val="3"/>
  <p:tag name="KSO_WM_DIAGRAM_COLOR_TRICK" val="1"/>
  <p:tag name="KSO_WM_DIAGRAM_COLOR_TEXT_CAN_REMOVE" val="n"/>
  <p:tag name="KSO_WM_DIAGRAM_MAX_ITEMCNT" val="6"/>
  <p:tag name="KSO_WM_DIAGRAM_MIN_ITEMCNT" val="4"/>
  <p:tag name="KSO_WM_DIAGRAM_VIRTUALLY_FRAME" val="{&quot;height&quot;:327.41738891601557,&quot;left&quot;:-34.51648325041519,&quot;top&quot;:158.34634491207095,&quot;width&quot;:776.9998168945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SUBTYPE" val="a"/>
  <p:tag name="KSO_WM_UNIT_NOCLEAR" val="0"/>
  <p:tag name="KSO_WM_UNIT_PRESET_TEXT" val="单击此处添加文本，简明扼要地阐述观点。根据需要可增减文字"/>
  <p:tag name="KSO_WM_UNIT_FILL_TYPE" val="1"/>
  <p:tag name="KSO_WM_UNIT_FILL_FORE_SCHEMECOLOR_INDEX" val="5"/>
  <p:tag name="KSO_WM_UNIT_FILL_FORE_SCHEMECOLOR_INDEX_BRIGHTNESS" val="0"/>
  <p:tag name="KSO_WM_UNIT_TEXT_FILL_FORE_SCHEMECOLOR_INDEX" val="1"/>
  <p:tag name="KSO_WM_UNIT_TEXT_FILL_TYPE" val="1"/>
  <p:tag name="KSO_WM_DIAGRAM_USE_COLOR_VALUE" val="{&quot;color_scheme&quot;:1,&quot;color_type&quot;:1,&quot;theme_color_indexes&quot;:[5,6,5,6,5,6]}"/>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f"/>
  <p:tag name="KSO_WM_UNIT_INDEX" val="1_3_2"/>
  <p:tag name="KSO_WM_UNIT_ID" val="diagram20233241_2*l_h_f*1_3_2"/>
  <p:tag name="KSO_WM_TEMPLATE_CATEGORY" val="diagram"/>
  <p:tag name="KSO_WM_TEMPLATE_INDEX" val="20233241"/>
  <p:tag name="KSO_WM_UNIT_LAYERLEVEL" val="1_1_1"/>
  <p:tag name="KSO_WM_TAG_VERSION" val="3.0"/>
  <p:tag name="KSO_WM_BEAUTIFY_FLAG" val="#wm#"/>
  <p:tag name="KSO_WM_DIAGRAM_GROUP_CODE" val="l1-1"/>
  <p:tag name="KSO_WM_DIAGRAM_VERSION" val="3"/>
  <p:tag name="KSO_WM_DIAGRAM_COLOR_TRICK" val="1"/>
  <p:tag name="KSO_WM_DIAGRAM_COLOR_TEXT_CAN_REMOVE" val="n"/>
  <p:tag name="KSO_WM_DIAGRAM_MAX_ITEMCNT" val="6"/>
  <p:tag name="KSO_WM_DIAGRAM_MIN_ITEMCNT" val="4"/>
  <p:tag name="KSO_WM_DIAGRAM_VIRTUALLY_FRAME" val="{&quot;height&quot;:327.41738891601557,&quot;left&quot;:-34.51648325041519,&quot;top&quot;:158.34634491207095,&quot;width&quot;:776.9998168945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SUBTYPE" val="a"/>
  <p:tag name="KSO_WM_UNIT_NOCLEAR" val="0"/>
  <p:tag name="KSO_WM_UNIT_PRESET_TEXT" val="单击此处添加文本，简明扼要地阐述观点。根据需要可增减文字"/>
  <p:tag name="KSO_WM_UNIT_FILL_TYPE" val="1"/>
  <p:tag name="KSO_WM_UNIT_FILL_FORE_SCHEMECOLOR_INDEX" val="5"/>
  <p:tag name="KSO_WM_UNIT_FILL_FORE_SCHEMECOLOR_INDEX_BRIGHTNESS" val="0"/>
  <p:tag name="KSO_WM_UNIT_TEXT_FILL_FORE_SCHEMECOLOR_INDEX" val="1"/>
  <p:tag name="KSO_WM_UNIT_TEXT_FILL_TYPE" val="1"/>
  <p:tag name="KSO_WM_DIAGRAM_USE_COLOR_VALUE" val="{&quot;color_scheme&quot;:1,&quot;color_type&quot;:1,&quot;theme_color_indexes&quot;:[5,6,5,6,5,6]}"/>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f"/>
  <p:tag name="KSO_WM_UNIT_INDEX" val="1_4_1"/>
  <p:tag name="KSO_WM_UNIT_ID" val="diagram20233241_2*l_h_f*1_4_1"/>
  <p:tag name="KSO_WM_TEMPLATE_CATEGORY" val="diagram"/>
  <p:tag name="KSO_WM_TEMPLATE_INDEX" val="20233241"/>
  <p:tag name="KSO_WM_UNIT_LAYERLEVEL" val="1_1_1"/>
  <p:tag name="KSO_WM_TAG_VERSION" val="3.0"/>
  <p:tag name="KSO_WM_BEAUTIFY_FLAG" val="#wm#"/>
  <p:tag name="KSO_WM_DIAGRAM_GROUP_CODE" val="l1-1"/>
  <p:tag name="KSO_WM_DIAGRAM_VERSION" val="3"/>
  <p:tag name="KSO_WM_DIAGRAM_COLOR_TRICK" val="1"/>
  <p:tag name="KSO_WM_DIAGRAM_COLOR_TEXT_CAN_REMOVE" val="n"/>
  <p:tag name="KSO_WM_DIAGRAM_MAX_ITEMCNT" val="6"/>
  <p:tag name="KSO_WM_DIAGRAM_MIN_ITEMCNT" val="4"/>
  <p:tag name="KSO_WM_DIAGRAM_VIRTUALLY_FRAME" val="{&quot;height&quot;:327.41738891601557,&quot;left&quot;:-34.51648325041519,&quot;top&quot;:158.34634491207095,&quot;width&quot;:776.9998168945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SUBTYPE" val="a"/>
  <p:tag name="KSO_WM_UNIT_NOCLEAR" val="0"/>
  <p:tag name="KSO_WM_UNIT_PRESET_TEXT" val="单击此处添加文本，简明扼要地阐述观点。根据需要可酌情文字"/>
  <p:tag name="KSO_WM_UNIT_FILL_TYPE" val="1"/>
  <p:tag name="KSO_WM_UNIT_FILL_FORE_SCHEMECOLOR_INDEX" val="5"/>
  <p:tag name="KSO_WM_UNIT_FILL_FORE_SCHEMECOLOR_INDEX_BRIGHTNESS" val="0"/>
  <p:tag name="KSO_WM_UNIT_TEXT_FILL_FORE_SCHEMECOLOR_INDEX" val="1"/>
  <p:tag name="KSO_WM_UNIT_TEXT_FILL_TYPE" val="1"/>
  <p:tag name="KSO_WM_DIAGRAM_USE_COLOR_VALUE" val="{&quot;color_scheme&quot;:1,&quot;color_type&quot;:1,&quot;theme_color_indexes&quot;:[5,6,5,6,5,6]}"/>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3241_2*l_x*1_1"/>
  <p:tag name="KSO_WM_TEMPLATE_CATEGORY" val="diagram"/>
  <p:tag name="KSO_WM_TEMPLATE_INDEX" val="20233241"/>
  <p:tag name="KSO_WM_UNIT_LAYERLEVEL" val="1_1"/>
  <p:tag name="KSO_WM_TAG_VERSION" val="3.0"/>
  <p:tag name="KSO_WM_BEAUTIFY_FLAG" val="#wm#"/>
  <p:tag name="KSO_WM_DIAGRAM_VERSION" val="3"/>
  <p:tag name="KSO_WM_DIAGRAM_COLOR_TRICK" val="1"/>
  <p:tag name="KSO_WM_DIAGRAM_COLOR_TEXT_CAN_REMOVE" val="n"/>
  <p:tag name="KSO_WM_UNIT_VALUE" val="180*180"/>
  <p:tag name="KSO_WM_UNIT_TYPE" val="l_x"/>
  <p:tag name="KSO_WM_UNIT_INDEX" val="1_1"/>
  <p:tag name="KSO_WM_DIAGRAM_MAX_ITEMCNT" val="6"/>
  <p:tag name="KSO_WM_DIAGRAM_MIN_ITEMCNT" val="4"/>
  <p:tag name="KSO_WM_DIAGRAM_VIRTUALLY_FRAME" val="{&quot;height&quot;:327.41738891601557,&quot;left&quot;:-34.51648325041519,&quot;top&quot;:158.34634491207095,&quot;width&quot;:776.9998168945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79.xml><?xml version="1.0" encoding="utf-8"?>
<p:tagLst xmlns:p="http://schemas.openxmlformats.org/presentationml/2006/main">
  <p:tag name="RESOURCE_RECORD_KEY" val="{&quot;70&quot;:[3322387]}"/>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1"/>
  <p:tag name="KSO_WM_UNIT_ID" val="diagram20233241_2*l_h_i*1_3_1"/>
  <p:tag name="KSO_WM_TEMPLATE_CATEGORY" val="diagram"/>
  <p:tag name="KSO_WM_TEMPLATE_INDEX" val="20233241"/>
  <p:tag name="KSO_WM_UNIT_LAYERLEVEL" val="1_1_1"/>
  <p:tag name="KSO_WM_TAG_VERSION" val="3.0"/>
  <p:tag name="KSO_WM_BEAUTIFY_FLAG" val="#wm#"/>
  <p:tag name="KSO_WM_DIAGRAM_GROUP_CODE" val="l1-1"/>
  <p:tag name="KSO_WM_DIAGRAM_VERSION" val="3"/>
  <p:tag name="KSO_WM_DIAGRAM_COLOR_TRICK" val="1"/>
  <p:tag name="KSO_WM_DIAGRAM_COLOR_TEXT_CAN_REMOVE" val="n"/>
  <p:tag name="KSO_WM_DIAGRAM_MAX_ITEMCNT" val="6"/>
  <p:tag name="KSO_WM_DIAGRAM_MIN_ITEMCNT" val="4"/>
  <p:tag name="KSO_WM_DIAGRAM_VIRTUALLY_FRAME" val="{&quot;height&quot;:327.41738891601557,&quot;left&quot;:-34.51648325041519,&quot;top&quot;:158.34634491207095,&quot;width&quot;:776.9998168945312}"/>
  <p:tag name="KSO_WM_DIAGRAM_COLOR_MATCH_VALUE" val="{&quot;shape&quot;:{&quot;fill&quot;:{&quot;solid&quot;:{&quot;brightness&quot;:0.4000000059604645,&quot;colorType&quot;:1,&quot;foreColorIndex&quot;:5,&quot;transparency&quot;:0.6800000071525574},&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4"/>
  <p:tag name="KSO_WM_DIAGRAM_USE_COLOR_VALUE" val="{&quot;color_scheme&quot;:1,&quot;color_type&quot;:1,&quot;theme_color_indexes&quot;:[5,6,5,6,5,6]}"/>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i"/>
  <p:tag name="KSO_WM_UNIT_INDEX" val="1_1"/>
  <p:tag name="KSO_WM_UNIT_ID" val="diagram20233241_2*l_i*1_1"/>
  <p:tag name="KSO_WM_TEMPLATE_CATEGORY" val="diagram"/>
  <p:tag name="KSO_WM_TEMPLATE_INDEX" val="20233241"/>
  <p:tag name="KSO_WM_UNIT_LAYERLEVEL" val="1_1"/>
  <p:tag name="KSO_WM_TAG_VERSION" val="3.0"/>
  <p:tag name="KSO_WM_BEAUTIFY_FLAG" val="#wm#"/>
  <p:tag name="KSO_WM_DIAGRAM_GROUP_CODE" val="l1-1"/>
  <p:tag name="KSO_WM_DIAGRAM_VERSION" val="3"/>
  <p:tag name="KSO_WM_DIAGRAM_COLOR_TRICK" val="1"/>
  <p:tag name="KSO_WM_DIAGRAM_COLOR_TEXT_CAN_REMOVE" val="n"/>
  <p:tag name="KSO_WM_DIAGRAM_MAX_ITEMCNT" val="6"/>
  <p:tag name="KSO_WM_DIAGRAM_MIN_ITEMCNT" val="4"/>
  <p:tag name="KSO_WM_DIAGRAM_VIRTUALLY_FRAME" val="{&quot;height&quot;:327.41738891601557,&quot;left&quot;:-34.51648325041519,&quot;top&quot;:158.34634491207095,&quot;width&quot;:776.999816894531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5,6,5,6,5,6]}"/>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1"/>
  <p:tag name="KSO_WM_UNIT_ID" val="diagram20233241_2*l_h_i*1_1_1"/>
  <p:tag name="KSO_WM_TEMPLATE_CATEGORY" val="diagram"/>
  <p:tag name="KSO_WM_TEMPLATE_INDEX" val="20233241"/>
  <p:tag name="KSO_WM_UNIT_LAYERLEVEL" val="1_1_1"/>
  <p:tag name="KSO_WM_TAG_VERSION" val="3.0"/>
  <p:tag name="KSO_WM_BEAUTIFY_FLAG" val="#wm#"/>
  <p:tag name="KSO_WM_DIAGRAM_GROUP_CODE" val="l1-1"/>
  <p:tag name="KSO_WM_DIAGRAM_VERSION" val="3"/>
  <p:tag name="KSO_WM_DIAGRAM_COLOR_TRICK" val="1"/>
  <p:tag name="KSO_WM_DIAGRAM_COLOR_TEXT_CAN_REMOVE" val="n"/>
  <p:tag name="KSO_WM_DIAGRAM_MAX_ITEMCNT" val="6"/>
  <p:tag name="KSO_WM_DIAGRAM_MIN_ITEMCNT" val="4"/>
  <p:tag name="KSO_WM_DIAGRAM_VIRTUALLY_FRAME" val="{&quot;height&quot;:327.41738891601557,&quot;left&quot;:-34.51648325041519,&quot;top&quot;:158.34634491207095,&quot;width&quot;:776.9998168945312}"/>
  <p:tag name="KSO_WM_DIAGRAM_COLOR_MATCH_VALUE" val="{&quot;shape&quot;:{&quot;fill&quot;:{&quot;solid&quot;:{&quot;brightness&quot;:0.4000000059604645,&quot;colorType&quot;:1,&quot;foreColorIndex&quot;:5,&quot;transparency&quot;:0.7400000095367432},&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4"/>
  <p:tag name="KSO_WM_DIAGRAM_USE_COLOR_VALUE" val="{&quot;color_scheme&quot;:1,&quot;color_type&quot;:1,&quot;theme_color_indexes&quot;:[5,6,5,6,5,6]}"/>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f"/>
  <p:tag name="KSO_WM_UNIT_INDEX" val="1_2_1"/>
  <p:tag name="KSO_WM_UNIT_ID" val="diagram20233241_2*l_h_f*1_2_1"/>
  <p:tag name="KSO_WM_TEMPLATE_CATEGORY" val="diagram"/>
  <p:tag name="KSO_WM_TEMPLATE_INDEX" val="20233241"/>
  <p:tag name="KSO_WM_UNIT_LAYERLEVEL" val="1_1_1"/>
  <p:tag name="KSO_WM_TAG_VERSION" val="3.0"/>
  <p:tag name="KSO_WM_BEAUTIFY_FLAG" val="#wm#"/>
  <p:tag name="KSO_WM_DIAGRAM_GROUP_CODE" val="l1-1"/>
  <p:tag name="KSO_WM_DIAGRAM_VERSION" val="3"/>
  <p:tag name="KSO_WM_DIAGRAM_COLOR_TRICK" val="1"/>
  <p:tag name="KSO_WM_DIAGRAM_COLOR_TEXT_CAN_REMOVE" val="n"/>
  <p:tag name="KSO_WM_DIAGRAM_MAX_ITEMCNT" val="6"/>
  <p:tag name="KSO_WM_DIAGRAM_MIN_ITEMCNT" val="4"/>
  <p:tag name="KSO_WM_DIAGRAM_VIRTUALLY_FRAME" val="{&quot;height&quot;:327.41738891601557,&quot;left&quot;:-34.51648325041519,&quot;top&quot;:158.34634491207095,&quot;width&quot;:776.9998168945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SUBTYPE" val="a"/>
  <p:tag name="KSO_WM_UNIT_NOCLEAR" val="0"/>
  <p:tag name="KSO_WM_UNIT_PRESET_TEXT" val="单击此处添加文本，简明扼要地阐述观点。根据需要可酌情增减文字"/>
  <p:tag name="KSO_WM_UNIT_FILL_TYPE" val="1"/>
  <p:tag name="KSO_WM_UNIT_FILL_FORE_SCHEMECOLOR_INDEX" val="5"/>
  <p:tag name="KSO_WM_UNIT_FILL_FORE_SCHEMECOLOR_INDEX_BRIGHTNESS" val="0"/>
  <p:tag name="KSO_WM_UNIT_TEXT_FILL_FORE_SCHEMECOLOR_INDEX" val="1"/>
  <p:tag name="KSO_WM_UNIT_TEXT_FILL_TYPE" val="1"/>
  <p:tag name="KSO_WM_DIAGRAM_USE_COLOR_VALUE" val="{&quot;color_scheme&quot;:1,&quot;color_type&quot;:1,&quot;theme_color_indexes&quot;:[5,6,5,6,5,6]}"/>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f"/>
  <p:tag name="KSO_WM_UNIT_INDEX" val="1_1_2"/>
  <p:tag name="KSO_WM_UNIT_ID" val="diagram20233241_2*l_h_f*1_1_2"/>
  <p:tag name="KSO_WM_TEMPLATE_CATEGORY" val="diagram"/>
  <p:tag name="KSO_WM_TEMPLATE_INDEX" val="20233241"/>
  <p:tag name="KSO_WM_UNIT_LAYERLEVEL" val="1_1_1"/>
  <p:tag name="KSO_WM_TAG_VERSION" val="3.0"/>
  <p:tag name="KSO_WM_BEAUTIFY_FLAG" val="#wm#"/>
  <p:tag name="KSO_WM_DIAGRAM_GROUP_CODE" val="l1-1"/>
  <p:tag name="KSO_WM_DIAGRAM_VERSION" val="3"/>
  <p:tag name="KSO_WM_DIAGRAM_COLOR_TRICK" val="1"/>
  <p:tag name="KSO_WM_DIAGRAM_COLOR_TEXT_CAN_REMOVE" val="n"/>
  <p:tag name="KSO_WM_DIAGRAM_MAX_ITEMCNT" val="6"/>
  <p:tag name="KSO_WM_DIAGRAM_MIN_ITEMCNT" val="4"/>
  <p:tag name="KSO_WM_DIAGRAM_VIRTUALLY_FRAME" val="{&quot;height&quot;:327.41738891601557,&quot;left&quot;:-34.51648325041519,&quot;top&quot;:158.34634491207095,&quot;width&quot;:776.9998168945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SUBTYPE" val="a"/>
  <p:tag name="KSO_WM_UNIT_NOCLEAR" val="0"/>
  <p:tag name="KSO_WM_UNIT_VALUE" val="36"/>
  <p:tag name="KSO_WM_UNIT_PRESET_TEXT" val="单击此处添加文本，简明扼要地阐述观点。根据需要可酌情增减文字"/>
  <p:tag name="KSO_WM_UNIT_FILL_TYPE" val="1"/>
  <p:tag name="KSO_WM_UNIT_FILL_FORE_SCHEMECOLOR_INDEX" val="5"/>
  <p:tag name="KSO_WM_UNIT_FILL_FORE_SCHEMECOLOR_INDEX_BRIGHTNESS" val="0"/>
  <p:tag name="KSO_WM_UNIT_TEXT_FILL_FORE_SCHEMECOLOR_INDEX" val="1"/>
  <p:tag name="KSO_WM_UNIT_TEXT_FILL_TYPE" val="1"/>
  <p:tag name="KSO_WM_DIAGRAM_USE_COLOR_VALUE" val="{&quot;color_scheme&quot;:1,&quot;color_type&quot;:1,&quot;theme_color_indexes&quot;:[5,6,5,6,5,6]}"/>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f"/>
  <p:tag name="KSO_WM_UNIT_INDEX" val="1_5_1"/>
  <p:tag name="KSO_WM_UNIT_ID" val="diagram20233241_2*l_h_f*1_5_1"/>
  <p:tag name="KSO_WM_TEMPLATE_CATEGORY" val="diagram"/>
  <p:tag name="KSO_WM_TEMPLATE_INDEX" val="20233241"/>
  <p:tag name="KSO_WM_UNIT_LAYERLEVEL" val="1_1_1"/>
  <p:tag name="KSO_WM_TAG_VERSION" val="3.0"/>
  <p:tag name="KSO_WM_BEAUTIFY_FLAG" val="#wm#"/>
  <p:tag name="KSO_WM_DIAGRAM_GROUP_CODE" val="l1-1"/>
  <p:tag name="KSO_WM_DIAGRAM_VERSION" val="3"/>
  <p:tag name="KSO_WM_DIAGRAM_COLOR_TRICK" val="1"/>
  <p:tag name="KSO_WM_DIAGRAM_COLOR_TEXT_CAN_REMOVE" val="n"/>
  <p:tag name="KSO_WM_DIAGRAM_MAX_ITEMCNT" val="6"/>
  <p:tag name="KSO_WM_DIAGRAM_MIN_ITEMCNT" val="4"/>
  <p:tag name="KSO_WM_DIAGRAM_VIRTUALLY_FRAME" val="{&quot;height&quot;:327.41738891601557,&quot;left&quot;:-34.51648325041519,&quot;top&quot;:158.34634491207095,&quot;width&quot;:776.9998168945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SUBTYPE" val="a"/>
  <p:tag name="KSO_WM_UNIT_NOCLEAR" val="0"/>
  <p:tag name="KSO_WM_UNIT_PRESET_TEXT" val="单击此处添加文本，简明扼要地阐述观点。根据需要可增减文字"/>
  <p:tag name="KSO_WM_UNIT_FILL_TYPE" val="1"/>
  <p:tag name="KSO_WM_UNIT_FILL_FORE_SCHEMECOLOR_INDEX" val="5"/>
  <p:tag name="KSO_WM_UNIT_FILL_FORE_SCHEMECOLOR_INDEX_BRIGHTNESS" val="0"/>
  <p:tag name="KSO_WM_UNIT_TEXT_FILL_FORE_SCHEMECOLOR_INDEX" val="1"/>
  <p:tag name="KSO_WM_UNIT_TEXT_FILL_TYPE" val="1"/>
  <p:tag name="KSO_WM_DIAGRAM_USE_COLOR_VALUE" val="{&quot;color_scheme&quot;:1,&quot;color_type&quot;:1,&quot;theme_color_indexes&quot;:[5,6,5,6,5,6]}"/>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f"/>
  <p:tag name="KSO_WM_UNIT_INDEX" val="1_3_2"/>
  <p:tag name="KSO_WM_UNIT_ID" val="diagram20233241_2*l_h_f*1_3_2"/>
  <p:tag name="KSO_WM_TEMPLATE_CATEGORY" val="diagram"/>
  <p:tag name="KSO_WM_TEMPLATE_INDEX" val="20233241"/>
  <p:tag name="KSO_WM_UNIT_LAYERLEVEL" val="1_1_1"/>
  <p:tag name="KSO_WM_TAG_VERSION" val="3.0"/>
  <p:tag name="KSO_WM_BEAUTIFY_FLAG" val="#wm#"/>
  <p:tag name="KSO_WM_DIAGRAM_GROUP_CODE" val="l1-1"/>
  <p:tag name="KSO_WM_DIAGRAM_VERSION" val="3"/>
  <p:tag name="KSO_WM_DIAGRAM_COLOR_TRICK" val="1"/>
  <p:tag name="KSO_WM_DIAGRAM_COLOR_TEXT_CAN_REMOVE" val="n"/>
  <p:tag name="KSO_WM_DIAGRAM_MAX_ITEMCNT" val="6"/>
  <p:tag name="KSO_WM_DIAGRAM_MIN_ITEMCNT" val="4"/>
  <p:tag name="KSO_WM_DIAGRAM_VIRTUALLY_FRAME" val="{&quot;height&quot;:327.41738891601557,&quot;left&quot;:-34.51648325041519,&quot;top&quot;:158.34634491207095,&quot;width&quot;:776.9998168945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SUBTYPE" val="a"/>
  <p:tag name="KSO_WM_UNIT_NOCLEAR" val="0"/>
  <p:tag name="KSO_WM_UNIT_PRESET_TEXT" val="单击此处添加文本，简明扼要地阐述观点。根据需要可增减文字"/>
  <p:tag name="KSO_WM_UNIT_FILL_TYPE" val="1"/>
  <p:tag name="KSO_WM_UNIT_FILL_FORE_SCHEMECOLOR_INDEX" val="5"/>
  <p:tag name="KSO_WM_UNIT_FILL_FORE_SCHEMECOLOR_INDEX_BRIGHTNESS" val="0"/>
  <p:tag name="KSO_WM_UNIT_TEXT_FILL_FORE_SCHEMECOLOR_INDEX" val="1"/>
  <p:tag name="KSO_WM_UNIT_TEXT_FILL_TYPE" val="1"/>
  <p:tag name="KSO_WM_DIAGRAM_USE_COLOR_VALUE" val="{&quot;color_scheme&quot;:1,&quot;color_type&quot;:1,&quot;theme_color_indexes&quot;:[5,6,5,6,5,6]}"/>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f"/>
  <p:tag name="KSO_WM_UNIT_INDEX" val="1_4_1"/>
  <p:tag name="KSO_WM_UNIT_ID" val="diagram20233241_2*l_h_f*1_4_1"/>
  <p:tag name="KSO_WM_TEMPLATE_CATEGORY" val="diagram"/>
  <p:tag name="KSO_WM_TEMPLATE_INDEX" val="20233241"/>
  <p:tag name="KSO_WM_UNIT_LAYERLEVEL" val="1_1_1"/>
  <p:tag name="KSO_WM_TAG_VERSION" val="3.0"/>
  <p:tag name="KSO_WM_BEAUTIFY_FLAG" val="#wm#"/>
  <p:tag name="KSO_WM_DIAGRAM_GROUP_CODE" val="l1-1"/>
  <p:tag name="KSO_WM_DIAGRAM_VERSION" val="3"/>
  <p:tag name="KSO_WM_DIAGRAM_COLOR_TRICK" val="1"/>
  <p:tag name="KSO_WM_DIAGRAM_COLOR_TEXT_CAN_REMOVE" val="n"/>
  <p:tag name="KSO_WM_DIAGRAM_MAX_ITEMCNT" val="6"/>
  <p:tag name="KSO_WM_DIAGRAM_MIN_ITEMCNT" val="4"/>
  <p:tag name="KSO_WM_DIAGRAM_VIRTUALLY_FRAME" val="{&quot;height&quot;:327.41738891601557,&quot;left&quot;:-34.51648325041519,&quot;top&quot;:158.34634491207095,&quot;width&quot;:776.9998168945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SUBTYPE" val="a"/>
  <p:tag name="KSO_WM_UNIT_NOCLEAR" val="0"/>
  <p:tag name="KSO_WM_UNIT_PRESET_TEXT" val="单击此处添加文本，简明扼要地阐述观点。根据需要可酌情文字"/>
  <p:tag name="KSO_WM_UNIT_FILL_TYPE" val="1"/>
  <p:tag name="KSO_WM_UNIT_FILL_FORE_SCHEMECOLOR_INDEX" val="5"/>
  <p:tag name="KSO_WM_UNIT_FILL_FORE_SCHEMECOLOR_INDEX_BRIGHTNESS" val="0"/>
  <p:tag name="KSO_WM_UNIT_TEXT_FILL_FORE_SCHEMECOLOR_INDEX" val="1"/>
  <p:tag name="KSO_WM_UNIT_TEXT_FILL_TYPE" val="1"/>
  <p:tag name="KSO_WM_DIAGRAM_USE_COLOR_VALUE" val="{&quot;color_scheme&quot;:1,&quot;color_type&quot;:1,&quot;theme_color_indexes&quot;:[5,6,5,6,5,6]}"/>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3241_2*l_x*1_1"/>
  <p:tag name="KSO_WM_TEMPLATE_CATEGORY" val="diagram"/>
  <p:tag name="KSO_WM_TEMPLATE_INDEX" val="20233241"/>
  <p:tag name="KSO_WM_UNIT_LAYERLEVEL" val="1_1"/>
  <p:tag name="KSO_WM_TAG_VERSION" val="3.0"/>
  <p:tag name="KSO_WM_BEAUTIFY_FLAG" val="#wm#"/>
  <p:tag name="KSO_WM_DIAGRAM_VERSION" val="3"/>
  <p:tag name="KSO_WM_DIAGRAM_COLOR_TRICK" val="1"/>
  <p:tag name="KSO_WM_DIAGRAM_COLOR_TEXT_CAN_REMOVE" val="n"/>
  <p:tag name="KSO_WM_UNIT_VALUE" val="180*180"/>
  <p:tag name="KSO_WM_UNIT_TYPE" val="l_x"/>
  <p:tag name="KSO_WM_UNIT_INDEX" val="1_1"/>
  <p:tag name="KSO_WM_DIAGRAM_MAX_ITEMCNT" val="6"/>
  <p:tag name="KSO_WM_DIAGRAM_MIN_ITEMCNT" val="4"/>
  <p:tag name="KSO_WM_DIAGRAM_VIRTUALLY_FRAME" val="{&quot;height&quot;:327.41738891601557,&quot;left&quot;:-34.51648325041519,&quot;top&quot;:158.34634491207095,&quot;width&quot;:776.9998168945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89.xml><?xml version="1.0" encoding="utf-8"?>
<p:tagLst xmlns:p="http://schemas.openxmlformats.org/presentationml/2006/main">
  <p:tag name="RESOURCE_RECORD_KEY" val="{&quot;70&quot;:[3322387]}"/>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4_1"/>
  <p:tag name="KSO_WM_UNIT_ID" val="diagram20234386_1*l_h_i*1_4_1"/>
  <p:tag name="KSO_WM_TEMPLATE_CATEGORY" val="diagram"/>
  <p:tag name="KSO_WM_TEMPLATE_INDEX" val="2023438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DIAGRAM_MAX_ITEMCNT" val="4"/>
  <p:tag name="KSO_WM_DIAGRAM_MIN_ITEMCNT" val="4"/>
  <p:tag name="KSO_WM_DIAGRAM_VIRTUALLY_FRAME" val="{&quot;height&quot;:357.20001220703125,&quot;left&quot;:-70.4576500023069,&quot;top&quot;:144.99235610120877,&quot;width&quot;:850.4000244140625}"/>
  <p:tag name="KSO_WM_DIAGRAM_COLOR_MATCH_VALUE" val="{&quot;shape&quot;:{&quot;fill&quot;:{&quot;gradient&quot;:[{&quot;brightness&quot;:0,&quot;colorType&quot;:1,&quot;foreColorIndex&quot;:5,&quot;pos&quot;:0,&quot;transparency&quot;:0},{&quot;brightness&quot;:0.30000001192092896,&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4_2"/>
  <p:tag name="KSO_WM_UNIT_ID" val="diagram20234386_1*l_h_i*1_4_2"/>
  <p:tag name="KSO_WM_TEMPLATE_CATEGORY" val="diagram"/>
  <p:tag name="KSO_WM_TEMPLATE_INDEX" val="2023438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DIAGRAM_MAX_ITEMCNT" val="4"/>
  <p:tag name="KSO_WM_DIAGRAM_MIN_ITEMCNT" val="4"/>
  <p:tag name="KSO_WM_DIAGRAM_VIRTUALLY_FRAME" val="{&quot;height&quot;:357.20001220703125,&quot;left&quot;:-70.4576500023069,&quot;top&quot;:144.99235610120877,&quot;width&quot;:850.4000244140625}"/>
  <p:tag name="KSO_WM_DIAGRAM_COLOR_MATCH_VALUE" val="{&quot;shape&quot;:{&quot;fill&quot;:{&quot;gradient&quot;:[{&quot;brightness&quot;:0.30000001192092896,&quot;colorType&quot;:1,&quot;foreColorIndex&quot;:5,&quot;pos&quot;:0,&quot;transparency&quot;:0},{&quot;brightness&quot;:0.5,&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4_3"/>
  <p:tag name="KSO_WM_UNIT_ID" val="diagram20234386_1*l_h_i*1_4_3"/>
  <p:tag name="KSO_WM_TEMPLATE_CATEGORY" val="diagram"/>
  <p:tag name="KSO_WM_TEMPLATE_INDEX" val="2023438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DIAGRAM_MAX_ITEMCNT" val="4"/>
  <p:tag name="KSO_WM_DIAGRAM_MIN_ITEMCNT" val="4"/>
  <p:tag name="KSO_WM_DIAGRAM_VIRTUALLY_FRAME" val="{&quot;height&quot;:357.20001220703125,&quot;left&quot;:-70.4576500023069,&quot;top&quot;:144.99235610120877,&quot;width&quot;:850.4000244140625}"/>
  <p:tag name="KSO_WM_DIAGRAM_COLOR_MATCH_VALUE" val="{&quot;shape&quot;:{&quot;fill&quot;:{&quot;gradient&quot;:[{&quot;brightness&quot;:-0.25,&quot;colorType&quot;:1,&quot;foreColorIndex&quot;:5,&quot;pos&quot;:0.38999998569488525,&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1"/>
  <p:tag name="KSO_WM_UNIT_ID" val="diagram20234386_1*l_h_i*1_2_1"/>
  <p:tag name="KSO_WM_TEMPLATE_CATEGORY" val="diagram"/>
  <p:tag name="KSO_WM_TEMPLATE_INDEX" val="2023438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DIAGRAM_MAX_ITEMCNT" val="4"/>
  <p:tag name="KSO_WM_DIAGRAM_MIN_ITEMCNT" val="4"/>
  <p:tag name="KSO_WM_DIAGRAM_VIRTUALLY_FRAME" val="{&quot;height&quot;:357.20001220703125,&quot;left&quot;:-70.4576500023069,&quot;top&quot;:144.99235610120877,&quot;width&quot;:850.4000244140625}"/>
  <p:tag name="KSO_WM_DIAGRAM_COLOR_MATCH_VALUE" val="{&quot;shape&quot;:{&quot;fill&quot;:{&quot;gradient&quot;:[{&quot;brightness&quot;:0,&quot;colorType&quot;:1,&quot;foreColorIndex&quot;:5,&quot;pos&quot;:0,&quot;transparency&quot;:0},{&quot;brightness&quot;:0.30000001192092896,&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2"/>
  <p:tag name="KSO_WM_UNIT_ID" val="diagram20234386_1*l_h_i*1_2_2"/>
  <p:tag name="KSO_WM_TEMPLATE_CATEGORY" val="diagram"/>
  <p:tag name="KSO_WM_TEMPLATE_INDEX" val="2023438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DIAGRAM_MAX_ITEMCNT" val="4"/>
  <p:tag name="KSO_WM_DIAGRAM_MIN_ITEMCNT" val="4"/>
  <p:tag name="KSO_WM_DIAGRAM_VIRTUALLY_FRAME" val="{&quot;height&quot;:357.20001220703125,&quot;left&quot;:-70.4576500023069,&quot;top&quot;:144.99235610120877,&quot;width&quot;:850.4000244140625}"/>
  <p:tag name="KSO_WM_DIAGRAM_COLOR_MATCH_VALUE" val="{&quot;shape&quot;:{&quot;fill&quot;:{&quot;gradient&quot;:[{&quot;brightness&quot;:0.30000001192092896,&quot;colorType&quot;:1,&quot;foreColorIndex&quot;:5,&quot;pos&quot;:0,&quot;transparency&quot;:0},{&quot;brightness&quot;:0.30000001192092896,&quot;colorType&quot;:1,&quot;foreColorIndex&quot;:5,&quot;pos&quot;:1,&quot;transparency&quot;:0},{&quot;brightness&quot;:0.5,&quot;colorType&quot;:1,&quot;foreColorIndex&quot;:5,&quot;pos&quot;:0.540000021457672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3"/>
  <p:tag name="KSO_WM_UNIT_ID" val="diagram20234386_1*l_h_i*1_2_3"/>
  <p:tag name="KSO_WM_TEMPLATE_CATEGORY" val="diagram"/>
  <p:tag name="KSO_WM_TEMPLATE_INDEX" val="2023438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DIAGRAM_MAX_ITEMCNT" val="4"/>
  <p:tag name="KSO_WM_DIAGRAM_MIN_ITEMCNT" val="4"/>
  <p:tag name="KSO_WM_DIAGRAM_VIRTUALLY_FRAME" val="{&quot;height&quot;:357.20001220703125,&quot;left&quot;:-70.4576500023069,&quot;top&quot;:144.99235610120877,&quot;width&quot;:850.4000244140625}"/>
  <p:tag name="KSO_WM_DIAGRAM_COLOR_MATCH_VALUE" val="{&quot;shape&quot;:{&quot;fill&quot;:{&quot;gradient&quot;:[{&quot;brightness&quot;:-0.25,&quot;colorType&quot;:1,&quot;foreColorIndex&quot;:5,&quot;pos&quot;:0.38999998569488525,&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1"/>
  <p:tag name="KSO_WM_UNIT_ID" val="diagram20234386_1*l_h_i*1_1_1"/>
  <p:tag name="KSO_WM_TEMPLATE_CATEGORY" val="diagram"/>
  <p:tag name="KSO_WM_TEMPLATE_INDEX" val="2023438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DIAGRAM_MAX_ITEMCNT" val="4"/>
  <p:tag name="KSO_WM_DIAGRAM_MIN_ITEMCNT" val="4"/>
  <p:tag name="KSO_WM_DIAGRAM_VIRTUALLY_FRAME" val="{&quot;height&quot;:357.20001220703125,&quot;left&quot;:-70.4576500023069,&quot;top&quot;:144.99235610120877,&quot;width&quot;:850.4000244140625}"/>
  <p:tag name="KSO_WM_DIAGRAM_COLOR_MATCH_VALUE" val="{&quot;shape&quot;:{&quot;fill&quot;:{&quot;gradient&quot;:[{&quot;brightness&quot;:0.699999988079071,&quot;colorType&quot;:1,&quot;foreColorIndex&quot;:5,&quot;pos&quot;:0,&quot;transparency&quot;:0},{&quot;brightness&quot;:0.699999988079071,&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2"/>
  <p:tag name="KSO_WM_UNIT_ID" val="diagram20234386_1*l_h_i*1_1_2"/>
  <p:tag name="KSO_WM_TEMPLATE_CATEGORY" val="diagram"/>
  <p:tag name="KSO_WM_TEMPLATE_INDEX" val="2023438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DIAGRAM_MAX_ITEMCNT" val="4"/>
  <p:tag name="KSO_WM_DIAGRAM_MIN_ITEMCNT" val="4"/>
  <p:tag name="KSO_WM_DIAGRAM_VIRTUALLY_FRAME" val="{&quot;height&quot;:357.20001220703125,&quot;left&quot;:-70.4576500023069,&quot;top&quot;:144.99235610120877,&quot;width&quot;:850.4000244140625}"/>
  <p:tag name="KSO_WM_DIAGRAM_COLOR_MATCH_VALUE" val="{&quot;shape&quot;:{&quot;fill&quot;:{&quot;gradient&quot;:[{&quot;brightness&quot;:0.20000000298023224,&quot;colorType&quot;:1,&quot;foreColorIndex&quot;:5,&quot;pos&quot;:0,&quot;transparency&quot;:0},{&quot;brightness&quot;:0.20000000298023224,&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3"/>
  <p:tag name="KSO_WM_UNIT_ID" val="diagram20234386_1*l_h_i*1_1_3"/>
  <p:tag name="KSO_WM_TEMPLATE_CATEGORY" val="diagram"/>
  <p:tag name="KSO_WM_TEMPLATE_INDEX" val="2023438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DIAGRAM_MAX_ITEMCNT" val="4"/>
  <p:tag name="KSO_WM_DIAGRAM_MIN_ITEMCNT" val="4"/>
  <p:tag name="KSO_WM_DIAGRAM_VIRTUALLY_FRAME" val="{&quot;height&quot;:357.20001220703125,&quot;left&quot;:-70.4576500023069,&quot;top&quot;:144.99235610120877,&quot;width&quot;:850.4000244140625}"/>
  <p:tag name="KSO_WM_DIAGRAM_COLOR_MATCH_VALUE" val="{&quot;shape&quot;:{&quot;fill&quot;:{&quot;gradient&quot;:[{&quot;brightness&quot;:-0.05000000074505806,&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1"/>
  <p:tag name="KSO_WM_UNIT_ID" val="diagram20234386_1*l_h_i*1_3_1"/>
  <p:tag name="KSO_WM_TEMPLATE_CATEGORY" val="diagram"/>
  <p:tag name="KSO_WM_TEMPLATE_INDEX" val="2023438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DIAGRAM_MAX_ITEMCNT" val="4"/>
  <p:tag name="KSO_WM_DIAGRAM_MIN_ITEMCNT" val="4"/>
  <p:tag name="KSO_WM_DIAGRAM_VIRTUALLY_FRAME" val="{&quot;height&quot;:357.20001220703125,&quot;left&quot;:-70.4576500023069,&quot;top&quot;:144.99235610120877,&quot;width&quot;:850.4000244140625}"/>
  <p:tag name="KSO_WM_DIAGRAM_COLOR_MATCH_VALUE" val="{&quot;shape&quot;:{&quot;fill&quot;:{&quot;gradient&quot;:[{&quot;brightness&quot;:0.6000000238418579,&quot;colorType&quot;:1,&quot;foreColorIndex&quot;:5,&quot;pos&quot;:0,&quot;transparency&quot;:0},{&quot;brightness&quot;:0.6000000238418579,&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heme/theme1.xml><?xml version="1.0" encoding="utf-8"?>
<a:theme xmlns:a="http://schemas.openxmlformats.org/drawingml/2006/main" name="Office 主题">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333333"/>
      </a:dk1>
      <a:lt1>
        <a:srgbClr val="FFFFFF"/>
      </a:lt1>
      <a:dk2>
        <a:srgbClr val="3B2015"/>
      </a:dk2>
      <a:lt2>
        <a:srgbClr val="FFF9F6"/>
      </a:lt2>
      <a:accent1>
        <a:srgbClr val="F28D60"/>
      </a:accent1>
      <a:accent2>
        <a:srgbClr val="2E866B"/>
      </a:accent2>
      <a:accent3>
        <a:srgbClr val="F2C261"/>
      </a:accent3>
      <a:accent4>
        <a:srgbClr val="3987A6"/>
      </a:accent4>
      <a:accent5>
        <a:srgbClr val="E67373"/>
      </a:accent5>
      <a:accent6>
        <a:srgbClr val="4F863F"/>
      </a:accent6>
      <a:hlink>
        <a:srgbClr val="0026E5"/>
      </a:hlink>
      <a:folHlink>
        <a:srgbClr val="7E1FAD"/>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
      <a:dk1>
        <a:srgbClr val="000000"/>
      </a:dk1>
      <a:lt1>
        <a:srgbClr val="FFFFFF"/>
      </a:lt1>
      <a:dk2>
        <a:srgbClr val="3B0500"/>
      </a:dk2>
      <a:lt2>
        <a:srgbClr val="FFF4F3"/>
      </a:lt2>
      <a:accent1>
        <a:srgbClr val="D02300"/>
      </a:accent1>
      <a:accent2>
        <a:srgbClr val="BF3C2E"/>
      </a:accent2>
      <a:accent3>
        <a:srgbClr val="E17467"/>
      </a:accent3>
      <a:accent4>
        <a:srgbClr val="FD905F"/>
      </a:accent4>
      <a:accent5>
        <a:srgbClr val="D39C83"/>
      </a:accent5>
      <a:accent6>
        <a:srgbClr val="B0A17E"/>
      </a:accent6>
      <a:hlink>
        <a:srgbClr val="0563C1"/>
      </a:hlink>
      <a:folHlink>
        <a:srgbClr val="954F72"/>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3566</Words>
  <Application>WPS 演示</Application>
  <PresentationFormat>全屏显示(4:3)</PresentationFormat>
  <Paragraphs>694</Paragraphs>
  <Slides>35</Slides>
  <Notes>1</Notes>
  <HiddenSlides>0</HiddenSlides>
  <MMClips>0</MMClips>
  <ScaleCrop>false</ScaleCrop>
  <HeadingPairs>
    <vt:vector size="6" baseType="variant">
      <vt:variant>
        <vt:lpstr>已用的字体</vt:lpstr>
      </vt:variant>
      <vt:variant>
        <vt:i4>15</vt:i4>
      </vt:variant>
      <vt:variant>
        <vt:lpstr>主题</vt:lpstr>
      </vt:variant>
      <vt:variant>
        <vt:i4>3</vt:i4>
      </vt:variant>
      <vt:variant>
        <vt:lpstr>幻灯片标题</vt:lpstr>
      </vt:variant>
      <vt:variant>
        <vt:i4>35</vt:i4>
      </vt:variant>
    </vt:vector>
  </HeadingPairs>
  <TitlesOfParts>
    <vt:vector size="53" baseType="lpstr">
      <vt:lpstr>Arial</vt:lpstr>
      <vt:lpstr>宋体</vt:lpstr>
      <vt:lpstr>Wingdings</vt:lpstr>
      <vt:lpstr>Verdana</vt:lpstr>
      <vt:lpstr>微软雅黑</vt:lpstr>
      <vt:lpstr>Calibri</vt:lpstr>
      <vt:lpstr>黑体</vt:lpstr>
      <vt:lpstr>Times New Roman</vt:lpstr>
      <vt:lpstr>幼圆</vt:lpstr>
      <vt:lpstr>华文琥珀</vt:lpstr>
      <vt:lpstr>Arial Unicode MS</vt:lpstr>
      <vt:lpstr>+中文正文</vt:lpstr>
      <vt:lpstr>Segoe Print</vt:lpstr>
      <vt:lpstr>Wingdings</vt:lpstr>
      <vt:lpstr>Calibri</vt:lpstr>
      <vt:lpstr>Office 主题</vt:lpstr>
      <vt:lpstr>1_Office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Microsoft Office 用户</dc:creator>
  <cp:lastModifiedBy>Rita</cp:lastModifiedBy>
  <cp:revision>221</cp:revision>
  <dcterms:created xsi:type="dcterms:W3CDTF">2016-07-30T05:49:00Z</dcterms:created>
  <dcterms:modified xsi:type="dcterms:W3CDTF">2025-05-18T12:44:27Z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8F6A5ADDB9F24416B25680489A0C9FB1_13</vt:lpwstr>
  </property>
  <property fmtid="{D5CDD505-2E9C-101B-9397-08002B2CF9AE}" pid="3" name="KSOProductBuildVer">
    <vt:lpwstr>2052-12.1.0.21171</vt:lpwstr>
  </property>
</Properties>
</file>