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8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6" r:id="rId14"/>
    <p:sldId id="295" r:id="rId15"/>
    <p:sldId id="297" r:id="rId16"/>
    <p:sldId id="298" r:id="rId17"/>
    <p:sldId id="300" r:id="rId1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7" autoAdjust="0"/>
  </p:normalViewPr>
  <p:slideViewPr>
    <p:cSldViewPr>
      <p:cViewPr varScale="1">
        <p:scale>
          <a:sx n="82" d="100"/>
          <a:sy n="82" d="100"/>
        </p:scale>
        <p:origin x="-1478" y="-91"/>
      </p:cViewPr>
      <p:guideLst>
        <p:guide orient="horz" pos="2160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094" y="-90"/>
      </p:cViewPr>
      <p:guideLst>
        <p:guide orient="horz" pos="2880"/>
        <p:guide pos="219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FCB328-50E4-46BC-BFC9-71ADF6215558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985D8A6-3C4F-4634-BAD0-3C5D49026768}">
      <dgm:prSet phldrT="[文本]" custT="1"/>
      <dgm:spPr/>
      <dgm:t>
        <a:bodyPr/>
        <a:lstStyle/>
        <a:p>
          <a:r>
            <a:rPr lang="zh-CN" altLang="en-US" sz="2000" dirty="0" smtClean="0"/>
            <a:t>公司的一项内部管理措施</a:t>
          </a:r>
          <a:endParaRPr lang="zh-CN" altLang="en-US" sz="2000" dirty="0"/>
        </a:p>
      </dgm:t>
    </dgm:pt>
    <dgm:pt modelId="{3AFAD337-DF89-4815-B72E-BDCAAF9E3E38}" type="parTrans" cxnId="{050F7F31-B17F-4DD9-981F-21EE86757D23}">
      <dgm:prSet/>
      <dgm:spPr/>
      <dgm:t>
        <a:bodyPr/>
        <a:lstStyle/>
        <a:p>
          <a:endParaRPr lang="zh-CN" altLang="en-US"/>
        </a:p>
      </dgm:t>
    </dgm:pt>
    <dgm:pt modelId="{4DE18B0B-64A3-40EE-BF70-3F8B9E469DBC}" type="sibTrans" cxnId="{050F7F31-B17F-4DD9-981F-21EE86757D23}">
      <dgm:prSet/>
      <dgm:spPr/>
      <dgm:t>
        <a:bodyPr/>
        <a:lstStyle/>
        <a:p>
          <a:endParaRPr lang="zh-CN" altLang="en-US"/>
        </a:p>
      </dgm:t>
    </dgm:pt>
    <dgm:pt modelId="{FB2F7520-5A15-47CB-9865-BA4A8C6FEE7C}">
      <dgm:prSet phldrT="[文本]" custT="1"/>
      <dgm:spPr/>
      <dgm:t>
        <a:bodyPr/>
        <a:lstStyle/>
        <a:p>
          <a:r>
            <a:rPr lang="zh-CN" altLang="en-US" sz="2000" dirty="0" smtClean="0"/>
            <a:t>适用范围扩大</a:t>
          </a:r>
          <a:endParaRPr lang="en-US" altLang="zh-CN" sz="2000" dirty="0" smtClean="0"/>
        </a:p>
        <a:p>
          <a:r>
            <a:rPr lang="zh-CN" altLang="zh-CN" sz="2000" dirty="0" smtClean="0"/>
            <a:t>社会责任”的重要性提高</a:t>
          </a:r>
          <a:endParaRPr lang="zh-CN" altLang="en-US" sz="2000" dirty="0"/>
        </a:p>
      </dgm:t>
    </dgm:pt>
    <dgm:pt modelId="{1ADEC525-6F6E-48E4-A01F-64294C45434B}" type="parTrans" cxnId="{9B4A7146-141E-46F1-9B7E-E5D3089EE340}">
      <dgm:prSet/>
      <dgm:spPr/>
      <dgm:t>
        <a:bodyPr/>
        <a:lstStyle/>
        <a:p>
          <a:endParaRPr lang="zh-CN" altLang="en-US"/>
        </a:p>
      </dgm:t>
    </dgm:pt>
    <dgm:pt modelId="{3C9BE4C2-02F0-4318-A065-3CC53E89957E}" type="sibTrans" cxnId="{9B4A7146-141E-46F1-9B7E-E5D3089EE340}">
      <dgm:prSet/>
      <dgm:spPr/>
      <dgm:t>
        <a:bodyPr/>
        <a:lstStyle/>
        <a:p>
          <a:endParaRPr lang="zh-CN" altLang="en-US"/>
        </a:p>
      </dgm:t>
    </dgm:pt>
    <dgm:pt modelId="{4BF7B839-C68D-43B8-88C5-58D6F58F0AEC}">
      <dgm:prSet phldrT="[文本]" custT="1"/>
      <dgm:spPr/>
      <dgm:t>
        <a:bodyPr/>
        <a:lstStyle/>
        <a:p>
          <a:r>
            <a:rPr lang="zh-CN" altLang="en-US" sz="2000" dirty="0" smtClean="0"/>
            <a:t>利润最大化</a:t>
          </a:r>
          <a:endParaRPr lang="en-US" altLang="zh-CN" sz="2000" dirty="0" smtClean="0"/>
        </a:p>
        <a:p>
          <a:r>
            <a:rPr lang="zh-CN" altLang="en-US" sz="2000" dirty="0" smtClean="0"/>
            <a:t>超越单纯获利</a:t>
          </a:r>
          <a:endParaRPr lang="en-US" altLang="zh-CN" sz="2000" dirty="0" smtClean="0"/>
        </a:p>
        <a:p>
          <a:r>
            <a:rPr lang="zh-CN" altLang="en-US" sz="2000" dirty="0" smtClean="0"/>
            <a:t>自愿行为</a:t>
          </a:r>
          <a:endParaRPr lang="en-US" altLang="zh-CN" sz="2000" dirty="0" smtClean="0"/>
        </a:p>
        <a:p>
          <a:r>
            <a:rPr lang="zh-CN" altLang="en-US" sz="2000" dirty="0" smtClean="0"/>
            <a:t>对更大社会系统的关心等</a:t>
          </a:r>
          <a:endParaRPr lang="zh-CN" altLang="en-US" sz="1500" dirty="0"/>
        </a:p>
      </dgm:t>
    </dgm:pt>
    <dgm:pt modelId="{040F17DA-142D-4E44-B4F0-7248988E27FA}" type="parTrans" cxnId="{987226A1-0D47-4B3C-9BAB-589592AC0F1D}">
      <dgm:prSet/>
      <dgm:spPr/>
      <dgm:t>
        <a:bodyPr/>
        <a:lstStyle/>
        <a:p>
          <a:endParaRPr lang="zh-CN" altLang="en-US"/>
        </a:p>
      </dgm:t>
    </dgm:pt>
    <dgm:pt modelId="{0C4D1707-3835-4033-B7CC-FA4ED28E75ED}" type="sibTrans" cxnId="{987226A1-0D47-4B3C-9BAB-589592AC0F1D}">
      <dgm:prSet/>
      <dgm:spPr/>
      <dgm:t>
        <a:bodyPr/>
        <a:lstStyle/>
        <a:p>
          <a:endParaRPr lang="zh-CN" altLang="en-US"/>
        </a:p>
      </dgm:t>
    </dgm:pt>
    <dgm:pt modelId="{DEFBF38A-5A76-4ECD-BC9D-7100BE7A58B4}" type="pres">
      <dgm:prSet presAssocID="{91FCB328-50E4-46BC-BFC9-71ADF621555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820DEDC6-3A98-4095-ACC5-3FDD1BA98A62}" type="pres">
      <dgm:prSet presAssocID="{A985D8A6-3C4F-4634-BAD0-3C5D49026768}" presName="composite" presStyleCnt="0"/>
      <dgm:spPr/>
    </dgm:pt>
    <dgm:pt modelId="{6425D4C4-E344-478A-BEA9-D68A68C1E870}" type="pres">
      <dgm:prSet presAssocID="{A985D8A6-3C4F-4634-BAD0-3C5D49026768}" presName="LShape" presStyleLbl="alignNode1" presStyleIdx="0" presStyleCnt="5"/>
      <dgm:spPr/>
    </dgm:pt>
    <dgm:pt modelId="{519E7B30-0EA9-493D-8172-AC732D2E2857}" type="pres">
      <dgm:prSet presAssocID="{A985D8A6-3C4F-4634-BAD0-3C5D49026768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3DEDB89-ABC5-4C3A-A8B9-35CB614EBCE6}" type="pres">
      <dgm:prSet presAssocID="{A985D8A6-3C4F-4634-BAD0-3C5D49026768}" presName="Triangle" presStyleLbl="alignNode1" presStyleIdx="1" presStyleCnt="5"/>
      <dgm:spPr/>
    </dgm:pt>
    <dgm:pt modelId="{7CD43C01-473D-4C89-B114-B4CB62BB6FA3}" type="pres">
      <dgm:prSet presAssocID="{4DE18B0B-64A3-40EE-BF70-3F8B9E469DBC}" presName="sibTrans" presStyleCnt="0"/>
      <dgm:spPr/>
    </dgm:pt>
    <dgm:pt modelId="{FB420AFF-5792-4751-ABA9-FFD8FE03C430}" type="pres">
      <dgm:prSet presAssocID="{4DE18B0B-64A3-40EE-BF70-3F8B9E469DBC}" presName="space" presStyleCnt="0"/>
      <dgm:spPr/>
    </dgm:pt>
    <dgm:pt modelId="{B93CE1D7-12CC-4FA2-B5A8-29AC7E58C07C}" type="pres">
      <dgm:prSet presAssocID="{FB2F7520-5A15-47CB-9865-BA4A8C6FEE7C}" presName="composite" presStyleCnt="0"/>
      <dgm:spPr/>
    </dgm:pt>
    <dgm:pt modelId="{3E5AAFDF-1B5E-4821-A296-2FC970520918}" type="pres">
      <dgm:prSet presAssocID="{FB2F7520-5A15-47CB-9865-BA4A8C6FEE7C}" presName="LShape" presStyleLbl="alignNode1" presStyleIdx="2" presStyleCnt="5"/>
      <dgm:spPr/>
    </dgm:pt>
    <dgm:pt modelId="{C0CA7760-2BE7-443A-8DBF-29D37A8E932B}" type="pres">
      <dgm:prSet presAssocID="{FB2F7520-5A15-47CB-9865-BA4A8C6FEE7C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265BA34-069B-40F6-8798-5A0260211A23}" type="pres">
      <dgm:prSet presAssocID="{FB2F7520-5A15-47CB-9865-BA4A8C6FEE7C}" presName="Triangle" presStyleLbl="alignNode1" presStyleIdx="3" presStyleCnt="5"/>
      <dgm:spPr/>
    </dgm:pt>
    <dgm:pt modelId="{F0182793-228D-4FB1-9CA8-799D72FE8020}" type="pres">
      <dgm:prSet presAssocID="{3C9BE4C2-02F0-4318-A065-3CC53E89957E}" presName="sibTrans" presStyleCnt="0"/>
      <dgm:spPr/>
    </dgm:pt>
    <dgm:pt modelId="{8E1F1A45-990A-4D15-8F56-D0B615334762}" type="pres">
      <dgm:prSet presAssocID="{3C9BE4C2-02F0-4318-A065-3CC53E89957E}" presName="space" presStyleCnt="0"/>
      <dgm:spPr/>
    </dgm:pt>
    <dgm:pt modelId="{DB4A257E-897A-4329-9AB3-0AE2CFDD93D3}" type="pres">
      <dgm:prSet presAssocID="{4BF7B839-C68D-43B8-88C5-58D6F58F0AEC}" presName="composite" presStyleCnt="0"/>
      <dgm:spPr/>
    </dgm:pt>
    <dgm:pt modelId="{37302430-FB08-47A2-BE6B-F3C8BC0DE203}" type="pres">
      <dgm:prSet presAssocID="{4BF7B839-C68D-43B8-88C5-58D6F58F0AEC}" presName="LShape" presStyleLbl="alignNode1" presStyleIdx="4" presStyleCnt="5"/>
      <dgm:spPr/>
    </dgm:pt>
    <dgm:pt modelId="{1C1729F8-38F5-4995-8D46-9D074AFA64B2}" type="pres">
      <dgm:prSet presAssocID="{4BF7B839-C68D-43B8-88C5-58D6F58F0AEC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B61EAFE-937B-456A-94B3-FA228F916F66}" type="presOf" srcId="{91FCB328-50E4-46BC-BFC9-71ADF6215558}" destId="{DEFBF38A-5A76-4ECD-BC9D-7100BE7A58B4}" srcOrd="0" destOrd="0" presId="urn:microsoft.com/office/officeart/2009/3/layout/StepUpProcess"/>
    <dgm:cxn modelId="{987226A1-0D47-4B3C-9BAB-589592AC0F1D}" srcId="{91FCB328-50E4-46BC-BFC9-71ADF6215558}" destId="{4BF7B839-C68D-43B8-88C5-58D6F58F0AEC}" srcOrd="2" destOrd="0" parTransId="{040F17DA-142D-4E44-B4F0-7248988E27FA}" sibTransId="{0C4D1707-3835-4033-B7CC-FA4ED28E75ED}"/>
    <dgm:cxn modelId="{1445A18A-6BB0-45AC-A577-79F134B0FBD9}" type="presOf" srcId="{A985D8A6-3C4F-4634-BAD0-3C5D49026768}" destId="{519E7B30-0EA9-493D-8172-AC732D2E2857}" srcOrd="0" destOrd="0" presId="urn:microsoft.com/office/officeart/2009/3/layout/StepUpProcess"/>
    <dgm:cxn modelId="{9B4A7146-141E-46F1-9B7E-E5D3089EE340}" srcId="{91FCB328-50E4-46BC-BFC9-71ADF6215558}" destId="{FB2F7520-5A15-47CB-9865-BA4A8C6FEE7C}" srcOrd="1" destOrd="0" parTransId="{1ADEC525-6F6E-48E4-A01F-64294C45434B}" sibTransId="{3C9BE4C2-02F0-4318-A065-3CC53E89957E}"/>
    <dgm:cxn modelId="{B9C38659-8C1B-4BC3-BFE5-975043ABA7CC}" type="presOf" srcId="{FB2F7520-5A15-47CB-9865-BA4A8C6FEE7C}" destId="{C0CA7760-2BE7-443A-8DBF-29D37A8E932B}" srcOrd="0" destOrd="0" presId="urn:microsoft.com/office/officeart/2009/3/layout/StepUpProcess"/>
    <dgm:cxn modelId="{050F7F31-B17F-4DD9-981F-21EE86757D23}" srcId="{91FCB328-50E4-46BC-BFC9-71ADF6215558}" destId="{A985D8A6-3C4F-4634-BAD0-3C5D49026768}" srcOrd="0" destOrd="0" parTransId="{3AFAD337-DF89-4815-B72E-BDCAAF9E3E38}" sibTransId="{4DE18B0B-64A3-40EE-BF70-3F8B9E469DBC}"/>
    <dgm:cxn modelId="{2D2DA64F-0ECD-4FAF-92A2-4CCC39DA9DAD}" type="presOf" srcId="{4BF7B839-C68D-43B8-88C5-58D6F58F0AEC}" destId="{1C1729F8-38F5-4995-8D46-9D074AFA64B2}" srcOrd="0" destOrd="0" presId="urn:microsoft.com/office/officeart/2009/3/layout/StepUpProcess"/>
    <dgm:cxn modelId="{6E338211-3D75-402B-986A-17FBE218B1DC}" type="presParOf" srcId="{DEFBF38A-5A76-4ECD-BC9D-7100BE7A58B4}" destId="{820DEDC6-3A98-4095-ACC5-3FDD1BA98A62}" srcOrd="0" destOrd="0" presId="urn:microsoft.com/office/officeart/2009/3/layout/StepUpProcess"/>
    <dgm:cxn modelId="{81703F6C-159C-417C-A553-AB27D0681E8C}" type="presParOf" srcId="{820DEDC6-3A98-4095-ACC5-3FDD1BA98A62}" destId="{6425D4C4-E344-478A-BEA9-D68A68C1E870}" srcOrd="0" destOrd="0" presId="urn:microsoft.com/office/officeart/2009/3/layout/StepUpProcess"/>
    <dgm:cxn modelId="{7E0F631D-331E-4086-8310-C851D9ADD3C9}" type="presParOf" srcId="{820DEDC6-3A98-4095-ACC5-3FDD1BA98A62}" destId="{519E7B30-0EA9-493D-8172-AC732D2E2857}" srcOrd="1" destOrd="0" presId="urn:microsoft.com/office/officeart/2009/3/layout/StepUpProcess"/>
    <dgm:cxn modelId="{C58A449E-45BC-4A5E-8DC6-AC8970988DB2}" type="presParOf" srcId="{820DEDC6-3A98-4095-ACC5-3FDD1BA98A62}" destId="{B3DEDB89-ABC5-4C3A-A8B9-35CB614EBCE6}" srcOrd="2" destOrd="0" presId="urn:microsoft.com/office/officeart/2009/3/layout/StepUpProcess"/>
    <dgm:cxn modelId="{AAB7575F-1626-4E54-9A7E-0E32E40A6C73}" type="presParOf" srcId="{DEFBF38A-5A76-4ECD-BC9D-7100BE7A58B4}" destId="{7CD43C01-473D-4C89-B114-B4CB62BB6FA3}" srcOrd="1" destOrd="0" presId="urn:microsoft.com/office/officeart/2009/3/layout/StepUpProcess"/>
    <dgm:cxn modelId="{BC40901D-DBB3-433E-AA38-273D2A421E54}" type="presParOf" srcId="{7CD43C01-473D-4C89-B114-B4CB62BB6FA3}" destId="{FB420AFF-5792-4751-ABA9-FFD8FE03C430}" srcOrd="0" destOrd="0" presId="urn:microsoft.com/office/officeart/2009/3/layout/StepUpProcess"/>
    <dgm:cxn modelId="{4A2CA3B4-FCD7-4D62-BC57-8DDEA7710E86}" type="presParOf" srcId="{DEFBF38A-5A76-4ECD-BC9D-7100BE7A58B4}" destId="{B93CE1D7-12CC-4FA2-B5A8-29AC7E58C07C}" srcOrd="2" destOrd="0" presId="urn:microsoft.com/office/officeart/2009/3/layout/StepUpProcess"/>
    <dgm:cxn modelId="{BBDA4977-3160-4A5A-BEED-2CBAAD7D35D3}" type="presParOf" srcId="{B93CE1D7-12CC-4FA2-B5A8-29AC7E58C07C}" destId="{3E5AAFDF-1B5E-4821-A296-2FC970520918}" srcOrd="0" destOrd="0" presId="urn:microsoft.com/office/officeart/2009/3/layout/StepUpProcess"/>
    <dgm:cxn modelId="{44E8C185-0BCD-42AB-9110-F9BE0CD0399B}" type="presParOf" srcId="{B93CE1D7-12CC-4FA2-B5A8-29AC7E58C07C}" destId="{C0CA7760-2BE7-443A-8DBF-29D37A8E932B}" srcOrd="1" destOrd="0" presId="urn:microsoft.com/office/officeart/2009/3/layout/StepUpProcess"/>
    <dgm:cxn modelId="{5DB95D72-33A9-4ECF-848C-6B8192FA17F2}" type="presParOf" srcId="{B93CE1D7-12CC-4FA2-B5A8-29AC7E58C07C}" destId="{0265BA34-069B-40F6-8798-5A0260211A23}" srcOrd="2" destOrd="0" presId="urn:microsoft.com/office/officeart/2009/3/layout/StepUpProcess"/>
    <dgm:cxn modelId="{0886610C-853B-44D9-82B2-19BB55C7226E}" type="presParOf" srcId="{DEFBF38A-5A76-4ECD-BC9D-7100BE7A58B4}" destId="{F0182793-228D-4FB1-9CA8-799D72FE8020}" srcOrd="3" destOrd="0" presId="urn:microsoft.com/office/officeart/2009/3/layout/StepUpProcess"/>
    <dgm:cxn modelId="{ABA82ACF-8EC0-4F72-B0E6-3ECF044A7267}" type="presParOf" srcId="{F0182793-228D-4FB1-9CA8-799D72FE8020}" destId="{8E1F1A45-990A-4D15-8F56-D0B615334762}" srcOrd="0" destOrd="0" presId="urn:microsoft.com/office/officeart/2009/3/layout/StepUpProcess"/>
    <dgm:cxn modelId="{313D9E14-E449-4B34-9D59-A479EF183BF1}" type="presParOf" srcId="{DEFBF38A-5A76-4ECD-BC9D-7100BE7A58B4}" destId="{DB4A257E-897A-4329-9AB3-0AE2CFDD93D3}" srcOrd="4" destOrd="0" presId="urn:microsoft.com/office/officeart/2009/3/layout/StepUpProcess"/>
    <dgm:cxn modelId="{3A960540-024A-4BCD-97F8-3F69410A3EB7}" type="presParOf" srcId="{DB4A257E-897A-4329-9AB3-0AE2CFDD93D3}" destId="{37302430-FB08-47A2-BE6B-F3C8BC0DE203}" srcOrd="0" destOrd="0" presId="urn:microsoft.com/office/officeart/2009/3/layout/StepUpProcess"/>
    <dgm:cxn modelId="{4C412ADC-D833-4233-9B29-769A7A308176}" type="presParOf" srcId="{DB4A257E-897A-4329-9AB3-0AE2CFDD93D3}" destId="{1C1729F8-38F5-4995-8D46-9D074AFA64B2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6D1F3E4-816E-479D-8BA0-42F52DE948C1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11A395D-7DEA-4CB8-A79D-E913FF7FE1CB}">
      <dgm:prSet phldrT="[文本]" custT="1"/>
      <dgm:spPr/>
      <dgm:t>
        <a:bodyPr/>
        <a:lstStyle/>
        <a:p>
          <a:r>
            <a:rPr lang="en-US" altLang="en-US" sz="1400" dirty="0" smtClean="0"/>
            <a:t>1. </a:t>
          </a:r>
          <a:r>
            <a:rPr lang="zh-CN" altLang="en-US" sz="1400" dirty="0" smtClean="0"/>
            <a:t>组织内部机构和职责分工有没有必要的权力制衡、监察、检查、审计机制，有没有外部群众和舆论监督</a:t>
          </a:r>
          <a:endParaRPr lang="zh-CN" altLang="en-US" sz="1400" dirty="0"/>
        </a:p>
      </dgm:t>
    </dgm:pt>
    <dgm:pt modelId="{56DF17F5-4733-48A1-865D-CDF3200F3BEF}" type="parTrans" cxnId="{AB350909-EF6C-4108-B3F8-A565EA85844F}">
      <dgm:prSet/>
      <dgm:spPr/>
      <dgm:t>
        <a:bodyPr/>
        <a:lstStyle/>
        <a:p>
          <a:endParaRPr lang="zh-CN" altLang="en-US"/>
        </a:p>
      </dgm:t>
    </dgm:pt>
    <dgm:pt modelId="{84521013-A3D7-4972-A97C-88CE3C9C9B9E}" type="sibTrans" cxnId="{AB350909-EF6C-4108-B3F8-A565EA85844F}">
      <dgm:prSet/>
      <dgm:spPr/>
      <dgm:t>
        <a:bodyPr/>
        <a:lstStyle/>
        <a:p>
          <a:endParaRPr lang="zh-CN" altLang="en-US"/>
        </a:p>
      </dgm:t>
    </dgm:pt>
    <dgm:pt modelId="{6429F573-F3FB-41F2-8E9C-F900D8627A3B}">
      <dgm:prSet/>
      <dgm:spPr/>
      <dgm:t>
        <a:bodyPr/>
        <a:lstStyle/>
        <a:p>
          <a:r>
            <a:rPr lang="en-US" altLang="en-US" dirty="0" smtClean="0"/>
            <a:t>4. </a:t>
          </a:r>
          <a:r>
            <a:rPr lang="zh-CN" altLang="en-US" dirty="0" smtClean="0"/>
            <a:t>是否有明确合理的指导、评价、奖惩体系</a:t>
          </a:r>
          <a:endParaRPr lang="zh-CN" altLang="en-US" dirty="0"/>
        </a:p>
      </dgm:t>
    </dgm:pt>
    <dgm:pt modelId="{D7FC0DDC-5583-48CA-9AFF-08CDB53C6761}" type="parTrans" cxnId="{A032E92E-AB16-4208-A2EE-79546304927A}">
      <dgm:prSet/>
      <dgm:spPr/>
      <dgm:t>
        <a:bodyPr/>
        <a:lstStyle/>
        <a:p>
          <a:endParaRPr lang="zh-CN" altLang="en-US"/>
        </a:p>
      </dgm:t>
    </dgm:pt>
    <dgm:pt modelId="{43394F63-54A3-4220-865A-780113EAA53B}" type="sibTrans" cxnId="{A032E92E-AB16-4208-A2EE-79546304927A}">
      <dgm:prSet/>
      <dgm:spPr/>
      <dgm:t>
        <a:bodyPr/>
        <a:lstStyle/>
        <a:p>
          <a:endParaRPr lang="zh-CN" altLang="en-US"/>
        </a:p>
      </dgm:t>
    </dgm:pt>
    <dgm:pt modelId="{E12F3CAE-0E8E-464F-9399-99ED9A5937FB}">
      <dgm:prSet/>
      <dgm:spPr/>
      <dgm:t>
        <a:bodyPr/>
        <a:lstStyle/>
        <a:p>
          <a:r>
            <a:rPr lang="en-US" altLang="en-US" dirty="0" smtClean="0"/>
            <a:t>2. </a:t>
          </a:r>
          <a:r>
            <a:rPr lang="zh-CN" altLang="en-US" dirty="0" smtClean="0"/>
            <a:t>组织内部有无明确的规章制度</a:t>
          </a:r>
          <a:endParaRPr lang="zh-CN" altLang="en-US" dirty="0"/>
        </a:p>
      </dgm:t>
    </dgm:pt>
    <dgm:pt modelId="{A7E750ED-47CB-4119-956E-4615F620EF53}" type="parTrans" cxnId="{343BDEDA-EEEB-442D-89AD-F06AFF46A9AE}">
      <dgm:prSet/>
      <dgm:spPr/>
      <dgm:t>
        <a:bodyPr/>
        <a:lstStyle/>
        <a:p>
          <a:endParaRPr lang="zh-CN" altLang="en-US"/>
        </a:p>
      </dgm:t>
    </dgm:pt>
    <dgm:pt modelId="{4C7CB7CF-74E9-4899-8C9B-C5F2EB33E090}" type="sibTrans" cxnId="{343BDEDA-EEEB-442D-89AD-F06AFF46A9AE}">
      <dgm:prSet/>
      <dgm:spPr/>
      <dgm:t>
        <a:bodyPr/>
        <a:lstStyle/>
        <a:p>
          <a:endParaRPr lang="zh-CN" altLang="en-US"/>
        </a:p>
      </dgm:t>
    </dgm:pt>
    <dgm:pt modelId="{0FD07B8A-D893-469E-8591-99B01F6D4C32}">
      <dgm:prSet/>
      <dgm:spPr/>
      <dgm:t>
        <a:bodyPr/>
        <a:lstStyle/>
        <a:p>
          <a:r>
            <a:rPr lang="en-US" altLang="en-US" dirty="0" smtClean="0"/>
            <a:t>3. </a:t>
          </a:r>
          <a:r>
            <a:rPr lang="zh-CN" altLang="en-US" dirty="0" smtClean="0"/>
            <a:t>上级管理行为的示范作用</a:t>
          </a:r>
          <a:endParaRPr lang="zh-CN" altLang="en-US" dirty="0"/>
        </a:p>
      </dgm:t>
    </dgm:pt>
    <dgm:pt modelId="{00392D07-2ED3-4812-8B89-D354A42DA6E7}" type="parTrans" cxnId="{20C373CB-253E-4D9D-B580-D9EC4857BC95}">
      <dgm:prSet/>
      <dgm:spPr/>
      <dgm:t>
        <a:bodyPr/>
        <a:lstStyle/>
        <a:p>
          <a:endParaRPr lang="zh-CN" altLang="en-US"/>
        </a:p>
      </dgm:t>
    </dgm:pt>
    <dgm:pt modelId="{95C44874-1B38-4EA2-B52B-8140AFFBAA52}" type="sibTrans" cxnId="{20C373CB-253E-4D9D-B580-D9EC4857BC95}">
      <dgm:prSet/>
      <dgm:spPr/>
      <dgm:t>
        <a:bodyPr/>
        <a:lstStyle/>
        <a:p>
          <a:endParaRPr lang="zh-CN" altLang="en-US"/>
        </a:p>
      </dgm:t>
    </dgm:pt>
    <dgm:pt modelId="{4B8CD7D7-9440-4711-86D5-3E36D354E2A5}" type="pres">
      <dgm:prSet presAssocID="{F6D1F3E4-816E-479D-8BA0-42F52DE948C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918E308-E414-47F4-840D-B676EA2CA76E}" type="pres">
      <dgm:prSet presAssocID="{F6D1F3E4-816E-479D-8BA0-42F52DE948C1}" presName="diamond" presStyleLbl="bgShp" presStyleIdx="0" presStyleCnt="1"/>
      <dgm:spPr>
        <a:ln>
          <a:solidFill>
            <a:schemeClr val="accent1">
              <a:lumMod val="75000"/>
            </a:schemeClr>
          </a:solidFill>
        </a:ln>
      </dgm:spPr>
    </dgm:pt>
    <dgm:pt modelId="{EAAC9AD0-3A7C-4885-A6C5-F5AF5439EE8F}" type="pres">
      <dgm:prSet presAssocID="{F6D1F3E4-816E-479D-8BA0-42F52DE948C1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3D23B3D-4268-4A6B-9430-93A826EEC122}" type="pres">
      <dgm:prSet presAssocID="{F6D1F3E4-816E-479D-8BA0-42F52DE948C1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BA494DD-CA61-4A63-B051-285101D7B54A}" type="pres">
      <dgm:prSet presAssocID="{F6D1F3E4-816E-479D-8BA0-42F52DE948C1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E673D63-2377-4881-B2C7-B64F8EC722BF}" type="pres">
      <dgm:prSet presAssocID="{F6D1F3E4-816E-479D-8BA0-42F52DE948C1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20BDFA0-034E-42E6-8389-8713104281FB}" type="presOf" srcId="{6429F573-F3FB-41F2-8E9C-F900D8627A3B}" destId="{DE673D63-2377-4881-B2C7-B64F8EC722BF}" srcOrd="0" destOrd="0" presId="urn:microsoft.com/office/officeart/2005/8/layout/matrix3"/>
    <dgm:cxn modelId="{523D5BDE-3545-41BB-801E-379B339D9314}" type="presOf" srcId="{E11A395D-7DEA-4CB8-A79D-E913FF7FE1CB}" destId="{EAAC9AD0-3A7C-4885-A6C5-F5AF5439EE8F}" srcOrd="0" destOrd="0" presId="urn:microsoft.com/office/officeart/2005/8/layout/matrix3"/>
    <dgm:cxn modelId="{7373AA94-C50C-4F97-A600-C040633DC162}" type="presOf" srcId="{F6D1F3E4-816E-479D-8BA0-42F52DE948C1}" destId="{4B8CD7D7-9440-4711-86D5-3E36D354E2A5}" srcOrd="0" destOrd="0" presId="urn:microsoft.com/office/officeart/2005/8/layout/matrix3"/>
    <dgm:cxn modelId="{20C373CB-253E-4D9D-B580-D9EC4857BC95}" srcId="{F6D1F3E4-816E-479D-8BA0-42F52DE948C1}" destId="{0FD07B8A-D893-469E-8591-99B01F6D4C32}" srcOrd="2" destOrd="0" parTransId="{00392D07-2ED3-4812-8B89-D354A42DA6E7}" sibTransId="{95C44874-1B38-4EA2-B52B-8140AFFBAA52}"/>
    <dgm:cxn modelId="{AB350909-EF6C-4108-B3F8-A565EA85844F}" srcId="{F6D1F3E4-816E-479D-8BA0-42F52DE948C1}" destId="{E11A395D-7DEA-4CB8-A79D-E913FF7FE1CB}" srcOrd="0" destOrd="0" parTransId="{56DF17F5-4733-48A1-865D-CDF3200F3BEF}" sibTransId="{84521013-A3D7-4972-A97C-88CE3C9C9B9E}"/>
    <dgm:cxn modelId="{C2FACB0A-97B2-4D3F-B5C8-5F5471EA5E70}" type="presOf" srcId="{E12F3CAE-0E8E-464F-9399-99ED9A5937FB}" destId="{E3D23B3D-4268-4A6B-9430-93A826EEC122}" srcOrd="0" destOrd="0" presId="urn:microsoft.com/office/officeart/2005/8/layout/matrix3"/>
    <dgm:cxn modelId="{4C961EB7-1411-4E93-9969-BA1D63B0E8E7}" type="presOf" srcId="{0FD07B8A-D893-469E-8591-99B01F6D4C32}" destId="{8BA494DD-CA61-4A63-B051-285101D7B54A}" srcOrd="0" destOrd="0" presId="urn:microsoft.com/office/officeart/2005/8/layout/matrix3"/>
    <dgm:cxn modelId="{A032E92E-AB16-4208-A2EE-79546304927A}" srcId="{F6D1F3E4-816E-479D-8BA0-42F52DE948C1}" destId="{6429F573-F3FB-41F2-8E9C-F900D8627A3B}" srcOrd="3" destOrd="0" parTransId="{D7FC0DDC-5583-48CA-9AFF-08CDB53C6761}" sibTransId="{43394F63-54A3-4220-865A-780113EAA53B}"/>
    <dgm:cxn modelId="{343BDEDA-EEEB-442D-89AD-F06AFF46A9AE}" srcId="{F6D1F3E4-816E-479D-8BA0-42F52DE948C1}" destId="{E12F3CAE-0E8E-464F-9399-99ED9A5937FB}" srcOrd="1" destOrd="0" parTransId="{A7E750ED-47CB-4119-956E-4615F620EF53}" sibTransId="{4C7CB7CF-74E9-4899-8C9B-C5F2EB33E090}"/>
    <dgm:cxn modelId="{EF84B319-732B-4087-9AB6-283594567AE9}" type="presParOf" srcId="{4B8CD7D7-9440-4711-86D5-3E36D354E2A5}" destId="{9918E308-E414-47F4-840D-B676EA2CA76E}" srcOrd="0" destOrd="0" presId="urn:microsoft.com/office/officeart/2005/8/layout/matrix3"/>
    <dgm:cxn modelId="{F8BB133B-0BDD-4BF8-AFC9-12F1A5C435FE}" type="presParOf" srcId="{4B8CD7D7-9440-4711-86D5-3E36D354E2A5}" destId="{EAAC9AD0-3A7C-4885-A6C5-F5AF5439EE8F}" srcOrd="1" destOrd="0" presId="urn:microsoft.com/office/officeart/2005/8/layout/matrix3"/>
    <dgm:cxn modelId="{6794584F-CCFE-4527-AE66-416DAD5C9247}" type="presParOf" srcId="{4B8CD7D7-9440-4711-86D5-3E36D354E2A5}" destId="{E3D23B3D-4268-4A6B-9430-93A826EEC122}" srcOrd="2" destOrd="0" presId="urn:microsoft.com/office/officeart/2005/8/layout/matrix3"/>
    <dgm:cxn modelId="{528C8E8F-5712-4F8E-A881-1F23DAEE8204}" type="presParOf" srcId="{4B8CD7D7-9440-4711-86D5-3E36D354E2A5}" destId="{8BA494DD-CA61-4A63-B051-285101D7B54A}" srcOrd="3" destOrd="0" presId="urn:microsoft.com/office/officeart/2005/8/layout/matrix3"/>
    <dgm:cxn modelId="{742263E1-FAFC-4A35-973F-B3B90EF7CBDD}" type="presParOf" srcId="{4B8CD7D7-9440-4711-86D5-3E36D354E2A5}" destId="{DE673D63-2377-4881-B2C7-B64F8EC722BF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2562ED0-FED2-407C-913B-13FA1F6DDFB6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41BB499-CA85-41FA-B9E7-CD05286829A6}">
      <dgm:prSet phldrT="[文本]"/>
      <dgm:spPr/>
      <dgm:t>
        <a:bodyPr/>
        <a:lstStyle/>
        <a:p>
          <a:r>
            <a:rPr lang="en-US" altLang="zh-CN" dirty="0" smtClean="0"/>
            <a:t>1</a:t>
          </a:r>
          <a:r>
            <a:rPr lang="zh-CN" altLang="en-US" dirty="0" smtClean="0"/>
            <a:t>、挑选高道德素质的员工</a:t>
          </a:r>
          <a:endParaRPr lang="zh-CN" altLang="en-US" dirty="0"/>
        </a:p>
      </dgm:t>
    </dgm:pt>
    <dgm:pt modelId="{FF463FDC-BAED-44A1-BB3F-48FA838E8D42}" type="parTrans" cxnId="{7DC8DB46-E901-47D9-9676-0C2DAB0CBF55}">
      <dgm:prSet/>
      <dgm:spPr/>
      <dgm:t>
        <a:bodyPr/>
        <a:lstStyle/>
        <a:p>
          <a:endParaRPr lang="zh-CN" altLang="en-US"/>
        </a:p>
      </dgm:t>
    </dgm:pt>
    <dgm:pt modelId="{BBC268BE-5B8D-4DE2-B14F-6791E568BCAE}" type="sibTrans" cxnId="{7DC8DB46-E901-47D9-9676-0C2DAB0CBF55}">
      <dgm:prSet/>
      <dgm:spPr/>
      <dgm:t>
        <a:bodyPr/>
        <a:lstStyle/>
        <a:p>
          <a:endParaRPr lang="zh-CN" altLang="en-US"/>
        </a:p>
      </dgm:t>
    </dgm:pt>
    <dgm:pt modelId="{B06D1D77-DC4B-4F24-93D5-A090055AD1D1}">
      <dgm:prSet phldrT="[文本]"/>
      <dgm:spPr/>
      <dgm:t>
        <a:bodyPr/>
        <a:lstStyle/>
        <a:p>
          <a:r>
            <a:rPr lang="en-US" altLang="zh-CN" dirty="0" smtClean="0"/>
            <a:t>2</a:t>
          </a:r>
          <a:r>
            <a:rPr lang="zh-CN" altLang="en-US" dirty="0" smtClean="0"/>
            <a:t>、建立道德准则</a:t>
          </a:r>
          <a:endParaRPr lang="zh-CN" altLang="en-US" dirty="0"/>
        </a:p>
      </dgm:t>
    </dgm:pt>
    <dgm:pt modelId="{50A11213-CEF5-4B7F-AFCF-D6D57892F746}" type="parTrans" cxnId="{04E454A4-D8B7-40EE-90CA-AA9B857A9B9F}">
      <dgm:prSet/>
      <dgm:spPr/>
      <dgm:t>
        <a:bodyPr/>
        <a:lstStyle/>
        <a:p>
          <a:endParaRPr lang="zh-CN" altLang="en-US"/>
        </a:p>
      </dgm:t>
    </dgm:pt>
    <dgm:pt modelId="{9AAC050F-B49D-47C0-B49C-5304D575E211}" type="sibTrans" cxnId="{04E454A4-D8B7-40EE-90CA-AA9B857A9B9F}">
      <dgm:prSet/>
      <dgm:spPr/>
      <dgm:t>
        <a:bodyPr/>
        <a:lstStyle/>
        <a:p>
          <a:endParaRPr lang="zh-CN" altLang="en-US"/>
        </a:p>
      </dgm:t>
    </dgm:pt>
    <dgm:pt modelId="{9F725435-3180-4286-A223-2DC307C89EAB}">
      <dgm:prSet phldrT="[文本]"/>
      <dgm:spPr/>
      <dgm:t>
        <a:bodyPr/>
        <a:lstStyle/>
        <a:p>
          <a:r>
            <a:rPr lang="en-US" altLang="zh-CN" dirty="0" smtClean="0"/>
            <a:t>3</a:t>
          </a:r>
          <a:r>
            <a:rPr lang="zh-CN" altLang="en-US" dirty="0" smtClean="0"/>
            <a:t>、高层管理者在道德方面领导员工</a:t>
          </a:r>
          <a:endParaRPr lang="zh-CN" altLang="en-US" dirty="0"/>
        </a:p>
      </dgm:t>
    </dgm:pt>
    <dgm:pt modelId="{382D13FE-1FBC-4680-9857-571D51B95928}" type="parTrans" cxnId="{15710F40-6090-45DB-A0A2-57D514096C1A}">
      <dgm:prSet/>
      <dgm:spPr/>
      <dgm:t>
        <a:bodyPr/>
        <a:lstStyle/>
        <a:p>
          <a:endParaRPr lang="zh-CN" altLang="en-US"/>
        </a:p>
      </dgm:t>
    </dgm:pt>
    <dgm:pt modelId="{C5E734B2-FD38-4ABA-BECA-DEE6D7B8F91B}" type="sibTrans" cxnId="{15710F40-6090-45DB-A0A2-57D514096C1A}">
      <dgm:prSet/>
      <dgm:spPr/>
      <dgm:t>
        <a:bodyPr/>
        <a:lstStyle/>
        <a:p>
          <a:endParaRPr lang="zh-CN" altLang="en-US"/>
        </a:p>
      </dgm:t>
    </dgm:pt>
    <dgm:pt modelId="{BCE24378-42C5-4738-B765-413044B92CDB}">
      <dgm:prSet/>
      <dgm:spPr/>
      <dgm:t>
        <a:bodyPr/>
        <a:lstStyle/>
        <a:p>
          <a:r>
            <a:rPr lang="en-US" altLang="zh-CN" dirty="0" smtClean="0"/>
            <a:t>4</a:t>
          </a:r>
          <a:r>
            <a:rPr lang="zh-CN" altLang="en-US" dirty="0" smtClean="0"/>
            <a:t>、设定合适的工作目标对</a:t>
          </a:r>
          <a:endParaRPr lang="zh-CN" altLang="en-US" dirty="0"/>
        </a:p>
      </dgm:t>
    </dgm:pt>
    <dgm:pt modelId="{837E0078-F546-4DB6-97D0-961E924BAC9B}" type="parTrans" cxnId="{F2B28B66-DF52-4D76-958C-474EBA749289}">
      <dgm:prSet/>
      <dgm:spPr/>
      <dgm:t>
        <a:bodyPr/>
        <a:lstStyle/>
        <a:p>
          <a:endParaRPr lang="zh-CN" altLang="en-US"/>
        </a:p>
      </dgm:t>
    </dgm:pt>
    <dgm:pt modelId="{A47E263F-B41C-4661-869F-542F9A089618}" type="sibTrans" cxnId="{F2B28B66-DF52-4D76-958C-474EBA749289}">
      <dgm:prSet/>
      <dgm:spPr/>
      <dgm:t>
        <a:bodyPr/>
        <a:lstStyle/>
        <a:p>
          <a:endParaRPr lang="zh-CN" altLang="en-US"/>
        </a:p>
      </dgm:t>
    </dgm:pt>
    <dgm:pt modelId="{950758E2-1FE9-4011-8C0C-3D5509980F46}">
      <dgm:prSet/>
      <dgm:spPr/>
      <dgm:t>
        <a:bodyPr/>
        <a:lstStyle/>
        <a:p>
          <a:r>
            <a:rPr lang="en-US" altLang="zh-CN" dirty="0" smtClean="0"/>
            <a:t>5</a:t>
          </a:r>
          <a:r>
            <a:rPr lang="zh-CN" altLang="en-US" dirty="0" smtClean="0"/>
            <a:t>、员工进行道德教育</a:t>
          </a:r>
          <a:endParaRPr lang="zh-CN" altLang="en-US" dirty="0"/>
        </a:p>
      </dgm:t>
    </dgm:pt>
    <dgm:pt modelId="{E8D4059F-8296-470D-8FC8-4595455EDEC0}" type="parTrans" cxnId="{0295C703-EA0A-4B93-81D9-1D82138F850A}">
      <dgm:prSet/>
      <dgm:spPr/>
      <dgm:t>
        <a:bodyPr/>
        <a:lstStyle/>
        <a:p>
          <a:endParaRPr lang="zh-CN" altLang="en-US"/>
        </a:p>
      </dgm:t>
    </dgm:pt>
    <dgm:pt modelId="{1EEAE373-75BE-4D0C-8E0A-361203404F15}" type="sibTrans" cxnId="{0295C703-EA0A-4B93-81D9-1D82138F850A}">
      <dgm:prSet/>
      <dgm:spPr/>
      <dgm:t>
        <a:bodyPr/>
        <a:lstStyle/>
        <a:p>
          <a:endParaRPr lang="zh-CN" altLang="en-US"/>
        </a:p>
      </dgm:t>
    </dgm:pt>
    <dgm:pt modelId="{6D748ED1-3AA4-4EB8-BF0E-97CB9FBCF0AD}">
      <dgm:prSet/>
      <dgm:spPr/>
      <dgm:t>
        <a:bodyPr/>
        <a:lstStyle/>
        <a:p>
          <a:r>
            <a:rPr lang="en-US" altLang="zh-CN" dirty="0" smtClean="0"/>
            <a:t>6</a:t>
          </a:r>
          <a:r>
            <a:rPr lang="zh-CN" altLang="en-US" dirty="0" smtClean="0"/>
            <a:t>、对绩效进行全面评价</a:t>
          </a:r>
          <a:endParaRPr lang="zh-CN" altLang="en-US" dirty="0"/>
        </a:p>
      </dgm:t>
    </dgm:pt>
    <dgm:pt modelId="{DA6A88FB-1BB1-4115-90A1-940BC686D97F}" type="parTrans" cxnId="{5C59D22F-F177-420E-A8FA-F7BAFE5515EF}">
      <dgm:prSet/>
      <dgm:spPr/>
      <dgm:t>
        <a:bodyPr/>
        <a:lstStyle/>
        <a:p>
          <a:endParaRPr lang="zh-CN" altLang="en-US"/>
        </a:p>
      </dgm:t>
    </dgm:pt>
    <dgm:pt modelId="{4DB5B8CD-18EC-4A0E-8F5D-AF392C35E1FD}" type="sibTrans" cxnId="{5C59D22F-F177-420E-A8FA-F7BAFE5515EF}">
      <dgm:prSet/>
      <dgm:spPr/>
      <dgm:t>
        <a:bodyPr/>
        <a:lstStyle/>
        <a:p>
          <a:endParaRPr lang="zh-CN" altLang="en-US"/>
        </a:p>
      </dgm:t>
    </dgm:pt>
    <dgm:pt modelId="{E41149A0-2822-49E6-A334-F5AC5DC4824B}">
      <dgm:prSet/>
      <dgm:spPr/>
      <dgm:t>
        <a:bodyPr/>
        <a:lstStyle/>
        <a:p>
          <a:r>
            <a:rPr lang="en-US" altLang="zh-CN" dirty="0" smtClean="0"/>
            <a:t>7</a:t>
          </a:r>
          <a:r>
            <a:rPr lang="zh-CN" altLang="en-US" dirty="0" smtClean="0"/>
            <a:t>、建立正式的保护机制</a:t>
          </a:r>
          <a:endParaRPr lang="zh-CN" altLang="en-US" dirty="0"/>
        </a:p>
      </dgm:t>
    </dgm:pt>
    <dgm:pt modelId="{1300595B-636E-453B-ABB9-1433EBF4B3EF}" type="parTrans" cxnId="{6FE1480B-A9CA-4B9A-AE8D-7D49748BA8D1}">
      <dgm:prSet/>
      <dgm:spPr/>
      <dgm:t>
        <a:bodyPr/>
        <a:lstStyle/>
        <a:p>
          <a:endParaRPr lang="zh-CN" altLang="en-US"/>
        </a:p>
      </dgm:t>
    </dgm:pt>
    <dgm:pt modelId="{0786C1EB-F9EA-489C-9481-E34553AF16AC}" type="sibTrans" cxnId="{6FE1480B-A9CA-4B9A-AE8D-7D49748BA8D1}">
      <dgm:prSet/>
      <dgm:spPr/>
      <dgm:t>
        <a:bodyPr/>
        <a:lstStyle/>
        <a:p>
          <a:endParaRPr lang="zh-CN" altLang="en-US"/>
        </a:p>
      </dgm:t>
    </dgm:pt>
    <dgm:pt modelId="{60491FCA-76D3-4665-99A2-0037E9CD9B63}" type="pres">
      <dgm:prSet presAssocID="{32562ED0-FED2-407C-913B-13FA1F6DDFB6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705C885C-B4E7-49EB-9017-CF0FEF61E7EA}" type="pres">
      <dgm:prSet presAssocID="{F41BB499-CA85-41FA-B9E7-CD05286829A6}" presName="thickLine" presStyleLbl="alignNode1" presStyleIdx="0" presStyleCnt="7"/>
      <dgm:spPr/>
    </dgm:pt>
    <dgm:pt modelId="{286FDCA3-6ADF-4C4F-A429-23B1B3346C19}" type="pres">
      <dgm:prSet presAssocID="{F41BB499-CA85-41FA-B9E7-CD05286829A6}" presName="horz1" presStyleCnt="0"/>
      <dgm:spPr/>
    </dgm:pt>
    <dgm:pt modelId="{0343B39D-7140-43C0-8A52-D26458E391CF}" type="pres">
      <dgm:prSet presAssocID="{F41BB499-CA85-41FA-B9E7-CD05286829A6}" presName="tx1" presStyleLbl="revTx" presStyleIdx="0" presStyleCnt="7"/>
      <dgm:spPr/>
      <dgm:t>
        <a:bodyPr/>
        <a:lstStyle/>
        <a:p>
          <a:endParaRPr lang="zh-CN" altLang="en-US"/>
        </a:p>
      </dgm:t>
    </dgm:pt>
    <dgm:pt modelId="{50C6A0A1-576B-4F7D-84C1-4DC3C787C37E}" type="pres">
      <dgm:prSet presAssocID="{F41BB499-CA85-41FA-B9E7-CD05286829A6}" presName="vert1" presStyleCnt="0"/>
      <dgm:spPr/>
    </dgm:pt>
    <dgm:pt modelId="{6842B70C-44DE-4035-B651-41ED297EA581}" type="pres">
      <dgm:prSet presAssocID="{B06D1D77-DC4B-4F24-93D5-A090055AD1D1}" presName="thickLine" presStyleLbl="alignNode1" presStyleIdx="1" presStyleCnt="7"/>
      <dgm:spPr/>
    </dgm:pt>
    <dgm:pt modelId="{998040D0-5E62-4256-9D82-B0DE2B60A6FD}" type="pres">
      <dgm:prSet presAssocID="{B06D1D77-DC4B-4F24-93D5-A090055AD1D1}" presName="horz1" presStyleCnt="0"/>
      <dgm:spPr/>
    </dgm:pt>
    <dgm:pt modelId="{1A616182-C48E-4F3E-9463-1DCF342E4F51}" type="pres">
      <dgm:prSet presAssocID="{B06D1D77-DC4B-4F24-93D5-A090055AD1D1}" presName="tx1" presStyleLbl="revTx" presStyleIdx="1" presStyleCnt="7"/>
      <dgm:spPr/>
      <dgm:t>
        <a:bodyPr/>
        <a:lstStyle/>
        <a:p>
          <a:endParaRPr lang="zh-CN" altLang="en-US"/>
        </a:p>
      </dgm:t>
    </dgm:pt>
    <dgm:pt modelId="{97B971CB-76CD-44F2-81B8-F0E7E7229BAE}" type="pres">
      <dgm:prSet presAssocID="{B06D1D77-DC4B-4F24-93D5-A090055AD1D1}" presName="vert1" presStyleCnt="0"/>
      <dgm:spPr/>
    </dgm:pt>
    <dgm:pt modelId="{C79BC9B6-C285-42E8-9197-A89C2C4451A9}" type="pres">
      <dgm:prSet presAssocID="{9F725435-3180-4286-A223-2DC307C89EAB}" presName="thickLine" presStyleLbl="alignNode1" presStyleIdx="2" presStyleCnt="7"/>
      <dgm:spPr/>
    </dgm:pt>
    <dgm:pt modelId="{AB370E6F-C6EA-4F30-8028-90CD10EA4E16}" type="pres">
      <dgm:prSet presAssocID="{9F725435-3180-4286-A223-2DC307C89EAB}" presName="horz1" presStyleCnt="0"/>
      <dgm:spPr/>
    </dgm:pt>
    <dgm:pt modelId="{961B2FEB-6001-46AE-A1D5-279C9E8A980B}" type="pres">
      <dgm:prSet presAssocID="{9F725435-3180-4286-A223-2DC307C89EAB}" presName="tx1" presStyleLbl="revTx" presStyleIdx="2" presStyleCnt="7"/>
      <dgm:spPr/>
      <dgm:t>
        <a:bodyPr/>
        <a:lstStyle/>
        <a:p>
          <a:endParaRPr lang="zh-CN" altLang="en-US"/>
        </a:p>
      </dgm:t>
    </dgm:pt>
    <dgm:pt modelId="{402EC407-8904-4B24-932F-77CF152C8CE4}" type="pres">
      <dgm:prSet presAssocID="{9F725435-3180-4286-A223-2DC307C89EAB}" presName="vert1" presStyleCnt="0"/>
      <dgm:spPr/>
    </dgm:pt>
    <dgm:pt modelId="{D85D8C3F-4832-4560-82AF-921C10AECDF6}" type="pres">
      <dgm:prSet presAssocID="{BCE24378-42C5-4738-B765-413044B92CDB}" presName="thickLine" presStyleLbl="alignNode1" presStyleIdx="3" presStyleCnt="7"/>
      <dgm:spPr/>
    </dgm:pt>
    <dgm:pt modelId="{22CF1D3E-FDB2-4280-9468-F50F3926E693}" type="pres">
      <dgm:prSet presAssocID="{BCE24378-42C5-4738-B765-413044B92CDB}" presName="horz1" presStyleCnt="0"/>
      <dgm:spPr/>
    </dgm:pt>
    <dgm:pt modelId="{6D1B5D63-766A-41FE-8C3D-2979A7990560}" type="pres">
      <dgm:prSet presAssocID="{BCE24378-42C5-4738-B765-413044B92CDB}" presName="tx1" presStyleLbl="revTx" presStyleIdx="3" presStyleCnt="7"/>
      <dgm:spPr/>
      <dgm:t>
        <a:bodyPr/>
        <a:lstStyle/>
        <a:p>
          <a:endParaRPr lang="zh-CN" altLang="en-US"/>
        </a:p>
      </dgm:t>
    </dgm:pt>
    <dgm:pt modelId="{1D4D235F-74FA-4CA2-9A2E-5A81B5FF59FC}" type="pres">
      <dgm:prSet presAssocID="{BCE24378-42C5-4738-B765-413044B92CDB}" presName="vert1" presStyleCnt="0"/>
      <dgm:spPr/>
    </dgm:pt>
    <dgm:pt modelId="{E03269D4-DB00-480C-B844-A04CB624D4B1}" type="pres">
      <dgm:prSet presAssocID="{950758E2-1FE9-4011-8C0C-3D5509980F46}" presName="thickLine" presStyleLbl="alignNode1" presStyleIdx="4" presStyleCnt="7"/>
      <dgm:spPr/>
    </dgm:pt>
    <dgm:pt modelId="{2FF29833-7ACC-46F8-8BB6-E1C37B4F23A1}" type="pres">
      <dgm:prSet presAssocID="{950758E2-1FE9-4011-8C0C-3D5509980F46}" presName="horz1" presStyleCnt="0"/>
      <dgm:spPr/>
    </dgm:pt>
    <dgm:pt modelId="{0D58B0D8-8D9E-40EE-BA3B-AA545A772651}" type="pres">
      <dgm:prSet presAssocID="{950758E2-1FE9-4011-8C0C-3D5509980F46}" presName="tx1" presStyleLbl="revTx" presStyleIdx="4" presStyleCnt="7"/>
      <dgm:spPr/>
      <dgm:t>
        <a:bodyPr/>
        <a:lstStyle/>
        <a:p>
          <a:endParaRPr lang="zh-CN" altLang="en-US"/>
        </a:p>
      </dgm:t>
    </dgm:pt>
    <dgm:pt modelId="{BCAF8209-A4DC-45CE-93E4-8594777A5CE9}" type="pres">
      <dgm:prSet presAssocID="{950758E2-1FE9-4011-8C0C-3D5509980F46}" presName="vert1" presStyleCnt="0"/>
      <dgm:spPr/>
    </dgm:pt>
    <dgm:pt modelId="{108793D5-5FCD-4021-BF60-4D42AEC1B3E3}" type="pres">
      <dgm:prSet presAssocID="{6D748ED1-3AA4-4EB8-BF0E-97CB9FBCF0AD}" presName="thickLine" presStyleLbl="alignNode1" presStyleIdx="5" presStyleCnt="7"/>
      <dgm:spPr/>
    </dgm:pt>
    <dgm:pt modelId="{4D15BDB7-22C4-4ED6-82C3-DD1DCBC8782A}" type="pres">
      <dgm:prSet presAssocID="{6D748ED1-3AA4-4EB8-BF0E-97CB9FBCF0AD}" presName="horz1" presStyleCnt="0"/>
      <dgm:spPr/>
    </dgm:pt>
    <dgm:pt modelId="{78CEEC57-55B1-4A35-AA1D-20CC81840F9A}" type="pres">
      <dgm:prSet presAssocID="{6D748ED1-3AA4-4EB8-BF0E-97CB9FBCF0AD}" presName="tx1" presStyleLbl="revTx" presStyleIdx="5" presStyleCnt="7"/>
      <dgm:spPr/>
      <dgm:t>
        <a:bodyPr/>
        <a:lstStyle/>
        <a:p>
          <a:endParaRPr lang="zh-CN" altLang="en-US"/>
        </a:p>
      </dgm:t>
    </dgm:pt>
    <dgm:pt modelId="{AEC562E0-78AA-464A-B7BB-918710FAF699}" type="pres">
      <dgm:prSet presAssocID="{6D748ED1-3AA4-4EB8-BF0E-97CB9FBCF0AD}" presName="vert1" presStyleCnt="0"/>
      <dgm:spPr/>
    </dgm:pt>
    <dgm:pt modelId="{F62E2850-B46C-4277-849F-B2B74FFF9C3E}" type="pres">
      <dgm:prSet presAssocID="{E41149A0-2822-49E6-A334-F5AC5DC4824B}" presName="thickLine" presStyleLbl="alignNode1" presStyleIdx="6" presStyleCnt="7"/>
      <dgm:spPr/>
    </dgm:pt>
    <dgm:pt modelId="{BF3BB67B-1EDE-48BA-9FFE-41AD6E6DE8CB}" type="pres">
      <dgm:prSet presAssocID="{E41149A0-2822-49E6-A334-F5AC5DC4824B}" presName="horz1" presStyleCnt="0"/>
      <dgm:spPr/>
    </dgm:pt>
    <dgm:pt modelId="{074F6C41-FC1A-4E72-8847-3A792E1675E6}" type="pres">
      <dgm:prSet presAssocID="{E41149A0-2822-49E6-A334-F5AC5DC4824B}" presName="tx1" presStyleLbl="revTx" presStyleIdx="6" presStyleCnt="7"/>
      <dgm:spPr/>
      <dgm:t>
        <a:bodyPr/>
        <a:lstStyle/>
        <a:p>
          <a:endParaRPr lang="zh-CN" altLang="en-US"/>
        </a:p>
      </dgm:t>
    </dgm:pt>
    <dgm:pt modelId="{F1A2F923-70FD-48F0-B829-F603E4EADA96}" type="pres">
      <dgm:prSet presAssocID="{E41149A0-2822-49E6-A334-F5AC5DC4824B}" presName="vert1" presStyleCnt="0"/>
      <dgm:spPr/>
    </dgm:pt>
  </dgm:ptLst>
  <dgm:cxnLst>
    <dgm:cxn modelId="{816C7AE6-B722-4CCA-AD7F-F7B64AD08AB1}" type="presOf" srcId="{9F725435-3180-4286-A223-2DC307C89EAB}" destId="{961B2FEB-6001-46AE-A1D5-279C9E8A980B}" srcOrd="0" destOrd="0" presId="urn:microsoft.com/office/officeart/2008/layout/LinedList"/>
    <dgm:cxn modelId="{04E454A4-D8B7-40EE-90CA-AA9B857A9B9F}" srcId="{32562ED0-FED2-407C-913B-13FA1F6DDFB6}" destId="{B06D1D77-DC4B-4F24-93D5-A090055AD1D1}" srcOrd="1" destOrd="0" parTransId="{50A11213-CEF5-4B7F-AFCF-D6D57892F746}" sibTransId="{9AAC050F-B49D-47C0-B49C-5304D575E211}"/>
    <dgm:cxn modelId="{DE884013-6E61-4D6D-BD1D-E59F940AECF3}" type="presOf" srcId="{32562ED0-FED2-407C-913B-13FA1F6DDFB6}" destId="{60491FCA-76D3-4665-99A2-0037E9CD9B63}" srcOrd="0" destOrd="0" presId="urn:microsoft.com/office/officeart/2008/layout/LinedList"/>
    <dgm:cxn modelId="{7DC8DB46-E901-47D9-9676-0C2DAB0CBF55}" srcId="{32562ED0-FED2-407C-913B-13FA1F6DDFB6}" destId="{F41BB499-CA85-41FA-B9E7-CD05286829A6}" srcOrd="0" destOrd="0" parTransId="{FF463FDC-BAED-44A1-BB3F-48FA838E8D42}" sibTransId="{BBC268BE-5B8D-4DE2-B14F-6791E568BCAE}"/>
    <dgm:cxn modelId="{FAED3DDB-05E3-48F8-8B74-A754984F96AA}" type="presOf" srcId="{E41149A0-2822-49E6-A334-F5AC5DC4824B}" destId="{074F6C41-FC1A-4E72-8847-3A792E1675E6}" srcOrd="0" destOrd="0" presId="urn:microsoft.com/office/officeart/2008/layout/LinedList"/>
    <dgm:cxn modelId="{E016771A-FEE4-47D5-B6C8-B284EB98894B}" type="presOf" srcId="{6D748ED1-3AA4-4EB8-BF0E-97CB9FBCF0AD}" destId="{78CEEC57-55B1-4A35-AA1D-20CC81840F9A}" srcOrd="0" destOrd="0" presId="urn:microsoft.com/office/officeart/2008/layout/LinedList"/>
    <dgm:cxn modelId="{574293B4-11AD-42E7-8801-3CC0ED8167A8}" type="presOf" srcId="{F41BB499-CA85-41FA-B9E7-CD05286829A6}" destId="{0343B39D-7140-43C0-8A52-D26458E391CF}" srcOrd="0" destOrd="0" presId="urn:microsoft.com/office/officeart/2008/layout/LinedList"/>
    <dgm:cxn modelId="{0295C703-EA0A-4B93-81D9-1D82138F850A}" srcId="{32562ED0-FED2-407C-913B-13FA1F6DDFB6}" destId="{950758E2-1FE9-4011-8C0C-3D5509980F46}" srcOrd="4" destOrd="0" parTransId="{E8D4059F-8296-470D-8FC8-4595455EDEC0}" sibTransId="{1EEAE373-75BE-4D0C-8E0A-361203404F15}"/>
    <dgm:cxn modelId="{A8C506AB-FF96-47DB-A53D-1109E964384C}" type="presOf" srcId="{B06D1D77-DC4B-4F24-93D5-A090055AD1D1}" destId="{1A616182-C48E-4F3E-9463-1DCF342E4F51}" srcOrd="0" destOrd="0" presId="urn:microsoft.com/office/officeart/2008/layout/LinedList"/>
    <dgm:cxn modelId="{56F12FC4-A7E9-44B8-9CA7-BB521FE716AE}" type="presOf" srcId="{950758E2-1FE9-4011-8C0C-3D5509980F46}" destId="{0D58B0D8-8D9E-40EE-BA3B-AA545A772651}" srcOrd="0" destOrd="0" presId="urn:microsoft.com/office/officeart/2008/layout/LinedList"/>
    <dgm:cxn modelId="{5C59D22F-F177-420E-A8FA-F7BAFE5515EF}" srcId="{32562ED0-FED2-407C-913B-13FA1F6DDFB6}" destId="{6D748ED1-3AA4-4EB8-BF0E-97CB9FBCF0AD}" srcOrd="5" destOrd="0" parTransId="{DA6A88FB-1BB1-4115-90A1-940BC686D97F}" sibTransId="{4DB5B8CD-18EC-4A0E-8F5D-AF392C35E1FD}"/>
    <dgm:cxn modelId="{F2B28B66-DF52-4D76-958C-474EBA749289}" srcId="{32562ED0-FED2-407C-913B-13FA1F6DDFB6}" destId="{BCE24378-42C5-4738-B765-413044B92CDB}" srcOrd="3" destOrd="0" parTransId="{837E0078-F546-4DB6-97D0-961E924BAC9B}" sibTransId="{A47E263F-B41C-4661-869F-542F9A089618}"/>
    <dgm:cxn modelId="{315B5CE7-C73B-4572-9132-9010767FD287}" type="presOf" srcId="{BCE24378-42C5-4738-B765-413044B92CDB}" destId="{6D1B5D63-766A-41FE-8C3D-2979A7990560}" srcOrd="0" destOrd="0" presId="urn:microsoft.com/office/officeart/2008/layout/LinedList"/>
    <dgm:cxn modelId="{15710F40-6090-45DB-A0A2-57D514096C1A}" srcId="{32562ED0-FED2-407C-913B-13FA1F6DDFB6}" destId="{9F725435-3180-4286-A223-2DC307C89EAB}" srcOrd="2" destOrd="0" parTransId="{382D13FE-1FBC-4680-9857-571D51B95928}" sibTransId="{C5E734B2-FD38-4ABA-BECA-DEE6D7B8F91B}"/>
    <dgm:cxn modelId="{6FE1480B-A9CA-4B9A-AE8D-7D49748BA8D1}" srcId="{32562ED0-FED2-407C-913B-13FA1F6DDFB6}" destId="{E41149A0-2822-49E6-A334-F5AC5DC4824B}" srcOrd="6" destOrd="0" parTransId="{1300595B-636E-453B-ABB9-1433EBF4B3EF}" sibTransId="{0786C1EB-F9EA-489C-9481-E34553AF16AC}"/>
    <dgm:cxn modelId="{FD58755C-65A6-4ED1-AD80-ECC0B028F133}" type="presParOf" srcId="{60491FCA-76D3-4665-99A2-0037E9CD9B63}" destId="{705C885C-B4E7-49EB-9017-CF0FEF61E7EA}" srcOrd="0" destOrd="0" presId="urn:microsoft.com/office/officeart/2008/layout/LinedList"/>
    <dgm:cxn modelId="{BFD98CF4-ECA5-4ED3-882B-F86A7EE7C85A}" type="presParOf" srcId="{60491FCA-76D3-4665-99A2-0037E9CD9B63}" destId="{286FDCA3-6ADF-4C4F-A429-23B1B3346C19}" srcOrd="1" destOrd="0" presId="urn:microsoft.com/office/officeart/2008/layout/LinedList"/>
    <dgm:cxn modelId="{5D979C3D-B921-4FED-B6F9-23AD13410964}" type="presParOf" srcId="{286FDCA3-6ADF-4C4F-A429-23B1B3346C19}" destId="{0343B39D-7140-43C0-8A52-D26458E391CF}" srcOrd="0" destOrd="0" presId="urn:microsoft.com/office/officeart/2008/layout/LinedList"/>
    <dgm:cxn modelId="{A88BCB3F-C9F9-49E7-BC1E-F9A86B1CB736}" type="presParOf" srcId="{286FDCA3-6ADF-4C4F-A429-23B1B3346C19}" destId="{50C6A0A1-576B-4F7D-84C1-4DC3C787C37E}" srcOrd="1" destOrd="0" presId="urn:microsoft.com/office/officeart/2008/layout/LinedList"/>
    <dgm:cxn modelId="{4BE376E2-61D9-4211-8AD0-3A1527377241}" type="presParOf" srcId="{60491FCA-76D3-4665-99A2-0037E9CD9B63}" destId="{6842B70C-44DE-4035-B651-41ED297EA581}" srcOrd="2" destOrd="0" presId="urn:microsoft.com/office/officeart/2008/layout/LinedList"/>
    <dgm:cxn modelId="{BBC607FA-50BF-4BE3-AE99-FD6976F74825}" type="presParOf" srcId="{60491FCA-76D3-4665-99A2-0037E9CD9B63}" destId="{998040D0-5E62-4256-9D82-B0DE2B60A6FD}" srcOrd="3" destOrd="0" presId="urn:microsoft.com/office/officeart/2008/layout/LinedList"/>
    <dgm:cxn modelId="{89042388-199E-4FD3-9A05-CC6231A2D5F3}" type="presParOf" srcId="{998040D0-5E62-4256-9D82-B0DE2B60A6FD}" destId="{1A616182-C48E-4F3E-9463-1DCF342E4F51}" srcOrd="0" destOrd="0" presId="urn:microsoft.com/office/officeart/2008/layout/LinedList"/>
    <dgm:cxn modelId="{96D52F41-1499-4D0A-864B-E3EAFBC26ED2}" type="presParOf" srcId="{998040D0-5E62-4256-9D82-B0DE2B60A6FD}" destId="{97B971CB-76CD-44F2-81B8-F0E7E7229BAE}" srcOrd="1" destOrd="0" presId="urn:microsoft.com/office/officeart/2008/layout/LinedList"/>
    <dgm:cxn modelId="{D483022E-FAFA-4BED-98C8-381FF65FCFD6}" type="presParOf" srcId="{60491FCA-76D3-4665-99A2-0037E9CD9B63}" destId="{C79BC9B6-C285-42E8-9197-A89C2C4451A9}" srcOrd="4" destOrd="0" presId="urn:microsoft.com/office/officeart/2008/layout/LinedList"/>
    <dgm:cxn modelId="{ECD6ECBC-ADC1-4F37-9D19-8A12378691D0}" type="presParOf" srcId="{60491FCA-76D3-4665-99A2-0037E9CD9B63}" destId="{AB370E6F-C6EA-4F30-8028-90CD10EA4E16}" srcOrd="5" destOrd="0" presId="urn:microsoft.com/office/officeart/2008/layout/LinedList"/>
    <dgm:cxn modelId="{F550E753-0A4F-49A8-B23A-225090FA171D}" type="presParOf" srcId="{AB370E6F-C6EA-4F30-8028-90CD10EA4E16}" destId="{961B2FEB-6001-46AE-A1D5-279C9E8A980B}" srcOrd="0" destOrd="0" presId="urn:microsoft.com/office/officeart/2008/layout/LinedList"/>
    <dgm:cxn modelId="{00248150-C895-4F55-B93D-ECCC348045E4}" type="presParOf" srcId="{AB370E6F-C6EA-4F30-8028-90CD10EA4E16}" destId="{402EC407-8904-4B24-932F-77CF152C8CE4}" srcOrd="1" destOrd="0" presId="urn:microsoft.com/office/officeart/2008/layout/LinedList"/>
    <dgm:cxn modelId="{D3777BA7-5BAD-45D4-8FD7-7E6157A8988A}" type="presParOf" srcId="{60491FCA-76D3-4665-99A2-0037E9CD9B63}" destId="{D85D8C3F-4832-4560-82AF-921C10AECDF6}" srcOrd="6" destOrd="0" presId="urn:microsoft.com/office/officeart/2008/layout/LinedList"/>
    <dgm:cxn modelId="{095EED64-2DAC-4FF3-8881-8157B821C327}" type="presParOf" srcId="{60491FCA-76D3-4665-99A2-0037E9CD9B63}" destId="{22CF1D3E-FDB2-4280-9468-F50F3926E693}" srcOrd="7" destOrd="0" presId="urn:microsoft.com/office/officeart/2008/layout/LinedList"/>
    <dgm:cxn modelId="{CA5133A4-34F4-4311-96AD-D2F705A499DE}" type="presParOf" srcId="{22CF1D3E-FDB2-4280-9468-F50F3926E693}" destId="{6D1B5D63-766A-41FE-8C3D-2979A7990560}" srcOrd="0" destOrd="0" presId="urn:microsoft.com/office/officeart/2008/layout/LinedList"/>
    <dgm:cxn modelId="{98A98B04-5A90-475E-BE97-95E5250D2B8C}" type="presParOf" srcId="{22CF1D3E-FDB2-4280-9468-F50F3926E693}" destId="{1D4D235F-74FA-4CA2-9A2E-5A81B5FF59FC}" srcOrd="1" destOrd="0" presId="urn:microsoft.com/office/officeart/2008/layout/LinedList"/>
    <dgm:cxn modelId="{8736D263-16E9-4511-8086-C4B5423DDBCC}" type="presParOf" srcId="{60491FCA-76D3-4665-99A2-0037E9CD9B63}" destId="{E03269D4-DB00-480C-B844-A04CB624D4B1}" srcOrd="8" destOrd="0" presId="urn:microsoft.com/office/officeart/2008/layout/LinedList"/>
    <dgm:cxn modelId="{D3C94EE0-83D3-4781-BA65-C7F7CF5E83C3}" type="presParOf" srcId="{60491FCA-76D3-4665-99A2-0037E9CD9B63}" destId="{2FF29833-7ACC-46F8-8BB6-E1C37B4F23A1}" srcOrd="9" destOrd="0" presId="urn:microsoft.com/office/officeart/2008/layout/LinedList"/>
    <dgm:cxn modelId="{5464DAA1-1F31-47CA-A994-497A6ECD80F2}" type="presParOf" srcId="{2FF29833-7ACC-46F8-8BB6-E1C37B4F23A1}" destId="{0D58B0D8-8D9E-40EE-BA3B-AA545A772651}" srcOrd="0" destOrd="0" presId="urn:microsoft.com/office/officeart/2008/layout/LinedList"/>
    <dgm:cxn modelId="{2622862B-C7C2-49BC-9195-9F15D48B68E2}" type="presParOf" srcId="{2FF29833-7ACC-46F8-8BB6-E1C37B4F23A1}" destId="{BCAF8209-A4DC-45CE-93E4-8594777A5CE9}" srcOrd="1" destOrd="0" presId="urn:microsoft.com/office/officeart/2008/layout/LinedList"/>
    <dgm:cxn modelId="{04587446-F851-4417-B637-CAFE53F75EEA}" type="presParOf" srcId="{60491FCA-76D3-4665-99A2-0037E9CD9B63}" destId="{108793D5-5FCD-4021-BF60-4D42AEC1B3E3}" srcOrd="10" destOrd="0" presId="urn:microsoft.com/office/officeart/2008/layout/LinedList"/>
    <dgm:cxn modelId="{6D9B8E31-2AA7-4435-8CFB-F553B0CBBCA6}" type="presParOf" srcId="{60491FCA-76D3-4665-99A2-0037E9CD9B63}" destId="{4D15BDB7-22C4-4ED6-82C3-DD1DCBC8782A}" srcOrd="11" destOrd="0" presId="urn:microsoft.com/office/officeart/2008/layout/LinedList"/>
    <dgm:cxn modelId="{F288D43A-818B-4223-BAC3-0D1C3B752916}" type="presParOf" srcId="{4D15BDB7-22C4-4ED6-82C3-DD1DCBC8782A}" destId="{78CEEC57-55B1-4A35-AA1D-20CC81840F9A}" srcOrd="0" destOrd="0" presId="urn:microsoft.com/office/officeart/2008/layout/LinedList"/>
    <dgm:cxn modelId="{5F67A79A-CFF5-4BE6-A97D-2306FFD6A6B4}" type="presParOf" srcId="{4D15BDB7-22C4-4ED6-82C3-DD1DCBC8782A}" destId="{AEC562E0-78AA-464A-B7BB-918710FAF699}" srcOrd="1" destOrd="0" presId="urn:microsoft.com/office/officeart/2008/layout/LinedList"/>
    <dgm:cxn modelId="{067F7C68-9B21-4A26-99FC-1552E13D5CB6}" type="presParOf" srcId="{60491FCA-76D3-4665-99A2-0037E9CD9B63}" destId="{F62E2850-B46C-4277-849F-B2B74FFF9C3E}" srcOrd="12" destOrd="0" presId="urn:microsoft.com/office/officeart/2008/layout/LinedList"/>
    <dgm:cxn modelId="{368028BA-6354-4D7B-AEB5-B618F25F5A12}" type="presParOf" srcId="{60491FCA-76D3-4665-99A2-0037E9CD9B63}" destId="{BF3BB67B-1EDE-48BA-9FFE-41AD6E6DE8CB}" srcOrd="13" destOrd="0" presId="urn:microsoft.com/office/officeart/2008/layout/LinedList"/>
    <dgm:cxn modelId="{9B4ED7E1-08DA-4FB8-A105-2017F912E5A0}" type="presParOf" srcId="{BF3BB67B-1EDE-48BA-9FFE-41AD6E6DE8CB}" destId="{074F6C41-FC1A-4E72-8847-3A792E1675E6}" srcOrd="0" destOrd="0" presId="urn:microsoft.com/office/officeart/2008/layout/LinedList"/>
    <dgm:cxn modelId="{D323695D-D2E3-4713-815C-4E2B50B23F7E}" type="presParOf" srcId="{BF3BB67B-1EDE-48BA-9FFE-41AD6E6DE8CB}" destId="{F1A2F923-70FD-48F0-B829-F603E4EADA9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5411CC-8F2F-43A1-9BCA-A144A42DB91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B428862-2CE9-412F-9121-12B41D089780}">
      <dgm:prSet phldrT="[文本]"/>
      <dgm:spPr/>
      <dgm:t>
        <a:bodyPr/>
        <a:lstStyle/>
        <a:p>
          <a:r>
            <a:rPr lang="zh-CN" altLang="en-US" dirty="0" smtClean="0"/>
            <a:t>社会责任</a:t>
          </a:r>
          <a:endParaRPr lang="zh-CN" altLang="en-US" dirty="0"/>
        </a:p>
      </dgm:t>
    </dgm:pt>
    <dgm:pt modelId="{B75AE4E3-655A-49EE-8FF4-A2BBFD42E7BA}" type="parTrans" cxnId="{3491B400-A9F7-43B1-A52E-866A53F0C5B3}">
      <dgm:prSet/>
      <dgm:spPr/>
      <dgm:t>
        <a:bodyPr/>
        <a:lstStyle/>
        <a:p>
          <a:endParaRPr lang="zh-CN" altLang="en-US"/>
        </a:p>
      </dgm:t>
    </dgm:pt>
    <dgm:pt modelId="{7F7C3FE3-FDB7-434B-A657-DD9B8349A700}" type="sibTrans" cxnId="{3491B400-A9F7-43B1-A52E-866A53F0C5B3}">
      <dgm:prSet/>
      <dgm:spPr/>
      <dgm:t>
        <a:bodyPr/>
        <a:lstStyle/>
        <a:p>
          <a:endParaRPr lang="zh-CN" altLang="en-US"/>
        </a:p>
      </dgm:t>
    </dgm:pt>
    <dgm:pt modelId="{15EC62E6-D9A4-4E79-BC25-9DB25D4DFD07}">
      <dgm:prSet phldrT="[文本]"/>
      <dgm:spPr/>
      <dgm:t>
        <a:bodyPr/>
        <a:lstStyle/>
        <a:p>
          <a:r>
            <a:rPr lang="zh-CN" altLang="en-US" dirty="0" smtClean="0"/>
            <a:t>也被称为企业社会责任</a:t>
          </a:r>
          <a:endParaRPr lang="zh-CN" altLang="en-US" dirty="0"/>
        </a:p>
      </dgm:t>
    </dgm:pt>
    <dgm:pt modelId="{D47B1069-4AA5-4CE9-A392-3C3ED87227F9}" type="parTrans" cxnId="{396A90A1-8099-40BD-B8C5-9CEFBA54DD7F}">
      <dgm:prSet/>
      <dgm:spPr/>
      <dgm:t>
        <a:bodyPr/>
        <a:lstStyle/>
        <a:p>
          <a:endParaRPr lang="zh-CN" altLang="en-US"/>
        </a:p>
      </dgm:t>
    </dgm:pt>
    <dgm:pt modelId="{F0A5F665-E710-40F3-BD33-2F0FB030E354}" type="sibTrans" cxnId="{396A90A1-8099-40BD-B8C5-9CEFBA54DD7F}">
      <dgm:prSet/>
      <dgm:spPr/>
      <dgm:t>
        <a:bodyPr/>
        <a:lstStyle/>
        <a:p>
          <a:endParaRPr lang="zh-CN" altLang="en-US"/>
        </a:p>
      </dgm:t>
    </dgm:pt>
    <dgm:pt modelId="{68F6ED18-F764-410C-9EA1-C52090257A12}">
      <dgm:prSet phldrT="[文本]"/>
      <dgm:spPr/>
      <dgm:t>
        <a:bodyPr/>
        <a:lstStyle/>
        <a:p>
          <a:r>
            <a:rPr lang="zh-CN" altLang="en-US" dirty="0" smtClean="0"/>
            <a:t>社会义务</a:t>
          </a:r>
          <a:endParaRPr lang="zh-CN" altLang="en-US" dirty="0"/>
        </a:p>
      </dgm:t>
    </dgm:pt>
    <dgm:pt modelId="{9AFC7851-A57E-4598-9D03-AE60F9A4BB9D}" type="parTrans" cxnId="{DAEE6DCA-8A4F-4715-9AA0-C36355309FCA}">
      <dgm:prSet/>
      <dgm:spPr/>
      <dgm:t>
        <a:bodyPr/>
        <a:lstStyle/>
        <a:p>
          <a:endParaRPr lang="zh-CN" altLang="en-US"/>
        </a:p>
      </dgm:t>
    </dgm:pt>
    <dgm:pt modelId="{95ABA949-D737-41D8-AC39-7D664C2BD843}" type="sibTrans" cxnId="{DAEE6DCA-8A4F-4715-9AA0-C36355309FCA}">
      <dgm:prSet/>
      <dgm:spPr/>
      <dgm:t>
        <a:bodyPr/>
        <a:lstStyle/>
        <a:p>
          <a:endParaRPr lang="zh-CN" altLang="en-US"/>
        </a:p>
      </dgm:t>
    </dgm:pt>
    <dgm:pt modelId="{FF634BD0-7293-40F7-9184-ACD25273CDA5}">
      <dgm:prSet phldrT="[文本]"/>
      <dgm:spPr/>
      <dgm:t>
        <a:bodyPr/>
        <a:lstStyle/>
        <a:p>
          <a:r>
            <a:rPr lang="zh-CN" altLang="en-US" dirty="0" smtClean="0"/>
            <a:t>企业因负有承担某些经济和法律责任的义务而要从事的社会行为。它遵循法律规定的最低要求，而追求社会目标是因为这有助于它达到经济目标</a:t>
          </a:r>
          <a:endParaRPr lang="zh-CN" altLang="en-US" dirty="0"/>
        </a:p>
      </dgm:t>
    </dgm:pt>
    <dgm:pt modelId="{A7A14039-3634-4B22-9489-968BBC9E9953}" type="parTrans" cxnId="{7DCE237E-758B-4226-8C69-6031D6CE16BB}">
      <dgm:prSet/>
      <dgm:spPr/>
      <dgm:t>
        <a:bodyPr/>
        <a:lstStyle/>
        <a:p>
          <a:endParaRPr lang="zh-CN" altLang="en-US"/>
        </a:p>
      </dgm:t>
    </dgm:pt>
    <dgm:pt modelId="{1C05555D-CC47-4B63-8079-5103AFF99417}" type="sibTrans" cxnId="{7DCE237E-758B-4226-8C69-6031D6CE16BB}">
      <dgm:prSet/>
      <dgm:spPr/>
      <dgm:t>
        <a:bodyPr/>
        <a:lstStyle/>
        <a:p>
          <a:endParaRPr lang="zh-CN" altLang="en-US"/>
        </a:p>
      </dgm:t>
    </dgm:pt>
    <dgm:pt modelId="{B20C3C74-B219-4A44-832F-5B631FD49414}">
      <dgm:prSet phldrT="[文本]"/>
      <dgm:spPr/>
      <dgm:t>
        <a:bodyPr/>
        <a:lstStyle/>
        <a:p>
          <a:r>
            <a:rPr lang="zh-CN" altLang="en-US" dirty="0" smtClean="0"/>
            <a:t>社会响应</a:t>
          </a:r>
          <a:endParaRPr lang="zh-CN" altLang="en-US" dirty="0"/>
        </a:p>
      </dgm:t>
    </dgm:pt>
    <dgm:pt modelId="{B23DDA5B-B02A-4690-9E8D-7B2239F48E0A}" type="parTrans" cxnId="{98998342-99A5-4513-AE4D-B91D1C7DFF11}">
      <dgm:prSet/>
      <dgm:spPr/>
      <dgm:t>
        <a:bodyPr/>
        <a:lstStyle/>
        <a:p>
          <a:endParaRPr lang="zh-CN" altLang="en-US"/>
        </a:p>
      </dgm:t>
    </dgm:pt>
    <dgm:pt modelId="{7B38D513-50CE-45C2-B0E4-56FA6C718A4C}" type="sibTrans" cxnId="{98998342-99A5-4513-AE4D-B91D1C7DFF11}">
      <dgm:prSet/>
      <dgm:spPr/>
      <dgm:t>
        <a:bodyPr/>
        <a:lstStyle/>
        <a:p>
          <a:endParaRPr lang="zh-CN" altLang="en-US"/>
        </a:p>
      </dgm:t>
    </dgm:pt>
    <dgm:pt modelId="{260A7B3F-3900-4A71-ABD8-49EF63C6D168}">
      <dgm:prSet phldrT="[文本]"/>
      <dgm:spPr/>
      <dgm:t>
        <a:bodyPr/>
        <a:lstStyle/>
        <a:p>
          <a:r>
            <a:rPr lang="zh-CN" altLang="en-US" dirty="0" smtClean="0"/>
            <a:t>企业为响应一些普遍的社会需求而从事的社会行为</a:t>
          </a:r>
          <a:endParaRPr lang="zh-CN" altLang="en-US" dirty="0"/>
        </a:p>
      </dgm:t>
    </dgm:pt>
    <dgm:pt modelId="{E7B1AF28-DD6E-4C78-86EB-452AC53FC448}" type="parTrans" cxnId="{E42921DB-25DE-4894-82CD-66CC2CDCA94B}">
      <dgm:prSet/>
      <dgm:spPr/>
      <dgm:t>
        <a:bodyPr/>
        <a:lstStyle/>
        <a:p>
          <a:endParaRPr lang="zh-CN" altLang="en-US"/>
        </a:p>
      </dgm:t>
    </dgm:pt>
    <dgm:pt modelId="{AE3747A8-AF34-446E-AB2B-916495E2FD41}" type="sibTrans" cxnId="{E42921DB-25DE-4894-82CD-66CC2CDCA94B}">
      <dgm:prSet/>
      <dgm:spPr/>
      <dgm:t>
        <a:bodyPr/>
        <a:lstStyle/>
        <a:p>
          <a:endParaRPr lang="zh-CN" altLang="en-US"/>
        </a:p>
      </dgm:t>
    </dgm:pt>
    <dgm:pt modelId="{03542E95-8C89-4C85-82B3-FE4F399B551A}">
      <dgm:prSet phldrT="[文本]"/>
      <dgm:spPr/>
      <dgm:t>
        <a:bodyPr/>
        <a:lstStyle/>
        <a:p>
          <a:r>
            <a:rPr lang="zh-CN" altLang="en-US" dirty="0" smtClean="0"/>
            <a:t>是指企业除了承担法律和经济责任外，还以一种对社会有益的方式去行事</a:t>
          </a:r>
          <a:endParaRPr lang="zh-CN" altLang="en-US" dirty="0"/>
        </a:p>
      </dgm:t>
    </dgm:pt>
    <dgm:pt modelId="{B351B111-DEB1-42DC-818D-F18DB75EC64A}" type="parTrans" cxnId="{D6704417-3126-429B-A5BF-628B73543DC4}">
      <dgm:prSet/>
      <dgm:spPr/>
      <dgm:t>
        <a:bodyPr/>
        <a:lstStyle/>
        <a:p>
          <a:endParaRPr lang="zh-CN" altLang="en-US"/>
        </a:p>
      </dgm:t>
    </dgm:pt>
    <dgm:pt modelId="{52364284-EA17-4FD0-BD3B-D865851EE7B3}" type="sibTrans" cxnId="{D6704417-3126-429B-A5BF-628B73543DC4}">
      <dgm:prSet/>
      <dgm:spPr/>
      <dgm:t>
        <a:bodyPr/>
        <a:lstStyle/>
        <a:p>
          <a:endParaRPr lang="zh-CN" altLang="en-US"/>
        </a:p>
      </dgm:t>
    </dgm:pt>
    <dgm:pt modelId="{8D464661-9566-43F6-944F-FF16D6376985}" type="pres">
      <dgm:prSet presAssocID="{BD5411CC-8F2F-43A1-9BCA-A144A42DB91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E7980F2-AE51-4AA0-BF1E-C977D7E7153D}" type="pres">
      <dgm:prSet presAssocID="{CB428862-2CE9-412F-9121-12B41D089780}" presName="composite" presStyleCnt="0"/>
      <dgm:spPr/>
    </dgm:pt>
    <dgm:pt modelId="{97BAF1A1-F540-4207-B222-1B142F60E0C8}" type="pres">
      <dgm:prSet presAssocID="{CB428862-2CE9-412F-9121-12B41D08978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628136C-354F-4B66-A1EB-EC105DD5747C}" type="pres">
      <dgm:prSet presAssocID="{CB428862-2CE9-412F-9121-12B41D08978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4D4348F-74BB-4A30-B439-D355E94DE333}" type="pres">
      <dgm:prSet presAssocID="{7F7C3FE3-FDB7-434B-A657-DD9B8349A700}" presName="space" presStyleCnt="0"/>
      <dgm:spPr/>
    </dgm:pt>
    <dgm:pt modelId="{1BFDE74F-A8A9-4AAF-AE31-43D5AB8EBAA7}" type="pres">
      <dgm:prSet presAssocID="{68F6ED18-F764-410C-9EA1-C52090257A12}" presName="composite" presStyleCnt="0"/>
      <dgm:spPr/>
    </dgm:pt>
    <dgm:pt modelId="{BA42EF1D-F955-4A5B-9F33-CF45520CE8AD}" type="pres">
      <dgm:prSet presAssocID="{68F6ED18-F764-410C-9EA1-C52090257A1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D4E6BE3-41B6-4236-BADD-F5ACAD2255B1}" type="pres">
      <dgm:prSet presAssocID="{68F6ED18-F764-410C-9EA1-C52090257A12}" presName="desTx" presStyleLbl="alignAccFollowNode1" presStyleIdx="1" presStyleCnt="3" custLinFactNeighborX="1118" custLinFactNeighborY="-53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29FC33F-6012-494C-986B-36E5E1799F86}" type="pres">
      <dgm:prSet presAssocID="{95ABA949-D737-41D8-AC39-7D664C2BD843}" presName="space" presStyleCnt="0"/>
      <dgm:spPr/>
    </dgm:pt>
    <dgm:pt modelId="{00A3B98E-39CA-44A5-8710-1C42ECCAAD3E}" type="pres">
      <dgm:prSet presAssocID="{B20C3C74-B219-4A44-832F-5B631FD49414}" presName="composite" presStyleCnt="0"/>
      <dgm:spPr/>
    </dgm:pt>
    <dgm:pt modelId="{3605F37B-33DA-4E22-8935-82F08E908552}" type="pres">
      <dgm:prSet presAssocID="{B20C3C74-B219-4A44-832F-5B631FD4941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74CDC3B-18E2-4C2D-93C7-EAA5E7B2863E}" type="pres">
      <dgm:prSet presAssocID="{B20C3C74-B219-4A44-832F-5B631FD49414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5185A75-2066-472D-A434-B6A4D95C389B}" type="presOf" srcId="{15EC62E6-D9A4-4E79-BC25-9DB25D4DFD07}" destId="{F628136C-354F-4B66-A1EB-EC105DD5747C}" srcOrd="0" destOrd="0" presId="urn:microsoft.com/office/officeart/2005/8/layout/hList1"/>
    <dgm:cxn modelId="{6664B70E-AC20-4517-A4E0-11F99A6C95C5}" type="presOf" srcId="{260A7B3F-3900-4A71-ABD8-49EF63C6D168}" destId="{D74CDC3B-18E2-4C2D-93C7-EAA5E7B2863E}" srcOrd="0" destOrd="0" presId="urn:microsoft.com/office/officeart/2005/8/layout/hList1"/>
    <dgm:cxn modelId="{B353DFB1-B0FF-48B4-81B6-D37D14368428}" type="presOf" srcId="{B20C3C74-B219-4A44-832F-5B631FD49414}" destId="{3605F37B-33DA-4E22-8935-82F08E908552}" srcOrd="0" destOrd="0" presId="urn:microsoft.com/office/officeart/2005/8/layout/hList1"/>
    <dgm:cxn modelId="{F9DF3C6E-34BA-41CF-B9A6-B31B308CC338}" type="presOf" srcId="{BD5411CC-8F2F-43A1-9BCA-A144A42DB91E}" destId="{8D464661-9566-43F6-944F-FF16D6376985}" srcOrd="0" destOrd="0" presId="urn:microsoft.com/office/officeart/2005/8/layout/hList1"/>
    <dgm:cxn modelId="{7DCE237E-758B-4226-8C69-6031D6CE16BB}" srcId="{68F6ED18-F764-410C-9EA1-C52090257A12}" destId="{FF634BD0-7293-40F7-9184-ACD25273CDA5}" srcOrd="0" destOrd="0" parTransId="{A7A14039-3634-4B22-9489-968BBC9E9953}" sibTransId="{1C05555D-CC47-4B63-8079-5103AFF99417}"/>
    <dgm:cxn modelId="{DAEE6DCA-8A4F-4715-9AA0-C36355309FCA}" srcId="{BD5411CC-8F2F-43A1-9BCA-A144A42DB91E}" destId="{68F6ED18-F764-410C-9EA1-C52090257A12}" srcOrd="1" destOrd="0" parTransId="{9AFC7851-A57E-4598-9D03-AE60F9A4BB9D}" sibTransId="{95ABA949-D737-41D8-AC39-7D664C2BD843}"/>
    <dgm:cxn modelId="{D1AB3E30-C33E-48E0-B801-FCA055BF3E30}" type="presOf" srcId="{FF634BD0-7293-40F7-9184-ACD25273CDA5}" destId="{0D4E6BE3-41B6-4236-BADD-F5ACAD2255B1}" srcOrd="0" destOrd="0" presId="urn:microsoft.com/office/officeart/2005/8/layout/hList1"/>
    <dgm:cxn modelId="{396A90A1-8099-40BD-B8C5-9CEFBA54DD7F}" srcId="{CB428862-2CE9-412F-9121-12B41D089780}" destId="{15EC62E6-D9A4-4E79-BC25-9DB25D4DFD07}" srcOrd="0" destOrd="0" parTransId="{D47B1069-4AA5-4CE9-A392-3C3ED87227F9}" sibTransId="{F0A5F665-E710-40F3-BD33-2F0FB030E354}"/>
    <dgm:cxn modelId="{A05B877C-A580-4208-AC8E-F6DA43894906}" type="presOf" srcId="{CB428862-2CE9-412F-9121-12B41D089780}" destId="{97BAF1A1-F540-4207-B222-1B142F60E0C8}" srcOrd="0" destOrd="0" presId="urn:microsoft.com/office/officeart/2005/8/layout/hList1"/>
    <dgm:cxn modelId="{98998342-99A5-4513-AE4D-B91D1C7DFF11}" srcId="{BD5411CC-8F2F-43A1-9BCA-A144A42DB91E}" destId="{B20C3C74-B219-4A44-832F-5B631FD49414}" srcOrd="2" destOrd="0" parTransId="{B23DDA5B-B02A-4690-9E8D-7B2239F48E0A}" sibTransId="{7B38D513-50CE-45C2-B0E4-56FA6C718A4C}"/>
    <dgm:cxn modelId="{3491B400-A9F7-43B1-A52E-866A53F0C5B3}" srcId="{BD5411CC-8F2F-43A1-9BCA-A144A42DB91E}" destId="{CB428862-2CE9-412F-9121-12B41D089780}" srcOrd="0" destOrd="0" parTransId="{B75AE4E3-655A-49EE-8FF4-A2BBFD42E7BA}" sibTransId="{7F7C3FE3-FDB7-434B-A657-DD9B8349A700}"/>
    <dgm:cxn modelId="{49D5DABF-5FE5-4436-9B3B-D07EAF644DBB}" type="presOf" srcId="{03542E95-8C89-4C85-82B3-FE4F399B551A}" destId="{F628136C-354F-4B66-A1EB-EC105DD5747C}" srcOrd="0" destOrd="1" presId="urn:microsoft.com/office/officeart/2005/8/layout/hList1"/>
    <dgm:cxn modelId="{1AB5867F-5E83-4455-8BB1-EFA4F95D9B6D}" type="presOf" srcId="{68F6ED18-F764-410C-9EA1-C52090257A12}" destId="{BA42EF1D-F955-4A5B-9F33-CF45520CE8AD}" srcOrd="0" destOrd="0" presId="urn:microsoft.com/office/officeart/2005/8/layout/hList1"/>
    <dgm:cxn modelId="{E42921DB-25DE-4894-82CD-66CC2CDCA94B}" srcId="{B20C3C74-B219-4A44-832F-5B631FD49414}" destId="{260A7B3F-3900-4A71-ABD8-49EF63C6D168}" srcOrd="0" destOrd="0" parTransId="{E7B1AF28-DD6E-4C78-86EB-452AC53FC448}" sibTransId="{AE3747A8-AF34-446E-AB2B-916495E2FD41}"/>
    <dgm:cxn modelId="{D6704417-3126-429B-A5BF-628B73543DC4}" srcId="{CB428862-2CE9-412F-9121-12B41D089780}" destId="{03542E95-8C89-4C85-82B3-FE4F399B551A}" srcOrd="1" destOrd="0" parTransId="{B351B111-DEB1-42DC-818D-F18DB75EC64A}" sibTransId="{52364284-EA17-4FD0-BD3B-D865851EE7B3}"/>
    <dgm:cxn modelId="{DD121CD0-D4EC-4F2A-A85F-1FC773601769}" type="presParOf" srcId="{8D464661-9566-43F6-944F-FF16D6376985}" destId="{EE7980F2-AE51-4AA0-BF1E-C977D7E7153D}" srcOrd="0" destOrd="0" presId="urn:microsoft.com/office/officeart/2005/8/layout/hList1"/>
    <dgm:cxn modelId="{0FE4177B-5F89-4584-A741-E27F069FE6FD}" type="presParOf" srcId="{EE7980F2-AE51-4AA0-BF1E-C977D7E7153D}" destId="{97BAF1A1-F540-4207-B222-1B142F60E0C8}" srcOrd="0" destOrd="0" presId="urn:microsoft.com/office/officeart/2005/8/layout/hList1"/>
    <dgm:cxn modelId="{87C3E1AD-0525-47ED-B7F0-9D017722C96E}" type="presParOf" srcId="{EE7980F2-AE51-4AA0-BF1E-C977D7E7153D}" destId="{F628136C-354F-4B66-A1EB-EC105DD5747C}" srcOrd="1" destOrd="0" presId="urn:microsoft.com/office/officeart/2005/8/layout/hList1"/>
    <dgm:cxn modelId="{838D8070-AD26-4AB6-B08E-53B93E9C7B21}" type="presParOf" srcId="{8D464661-9566-43F6-944F-FF16D6376985}" destId="{94D4348F-74BB-4A30-B439-D355E94DE333}" srcOrd="1" destOrd="0" presId="urn:microsoft.com/office/officeart/2005/8/layout/hList1"/>
    <dgm:cxn modelId="{974EA4D6-F6EA-4BC9-9D62-C497B145CE03}" type="presParOf" srcId="{8D464661-9566-43F6-944F-FF16D6376985}" destId="{1BFDE74F-A8A9-4AAF-AE31-43D5AB8EBAA7}" srcOrd="2" destOrd="0" presId="urn:microsoft.com/office/officeart/2005/8/layout/hList1"/>
    <dgm:cxn modelId="{397EEA2D-795A-466D-9E9C-E570FC49F6C1}" type="presParOf" srcId="{1BFDE74F-A8A9-4AAF-AE31-43D5AB8EBAA7}" destId="{BA42EF1D-F955-4A5B-9F33-CF45520CE8AD}" srcOrd="0" destOrd="0" presId="urn:microsoft.com/office/officeart/2005/8/layout/hList1"/>
    <dgm:cxn modelId="{ED3EFED2-E94A-4FC7-9666-02B04CCB4467}" type="presParOf" srcId="{1BFDE74F-A8A9-4AAF-AE31-43D5AB8EBAA7}" destId="{0D4E6BE3-41B6-4236-BADD-F5ACAD2255B1}" srcOrd="1" destOrd="0" presId="urn:microsoft.com/office/officeart/2005/8/layout/hList1"/>
    <dgm:cxn modelId="{300D8D47-E40A-4D23-B5B5-2A234054626E}" type="presParOf" srcId="{8D464661-9566-43F6-944F-FF16D6376985}" destId="{229FC33F-6012-494C-986B-36E5E1799F86}" srcOrd="3" destOrd="0" presId="urn:microsoft.com/office/officeart/2005/8/layout/hList1"/>
    <dgm:cxn modelId="{E30B1568-046F-4C62-9E91-CBEB7107F8E9}" type="presParOf" srcId="{8D464661-9566-43F6-944F-FF16D6376985}" destId="{00A3B98E-39CA-44A5-8710-1C42ECCAAD3E}" srcOrd="4" destOrd="0" presId="urn:microsoft.com/office/officeart/2005/8/layout/hList1"/>
    <dgm:cxn modelId="{8FF0156D-70C8-412F-AB14-E2C8CE6EDD2C}" type="presParOf" srcId="{00A3B98E-39CA-44A5-8710-1C42ECCAAD3E}" destId="{3605F37B-33DA-4E22-8935-82F08E908552}" srcOrd="0" destOrd="0" presId="urn:microsoft.com/office/officeart/2005/8/layout/hList1"/>
    <dgm:cxn modelId="{ACD6B63A-4575-4D82-BD29-3F62CE3C1512}" type="presParOf" srcId="{00A3B98E-39CA-44A5-8710-1C42ECCAAD3E}" destId="{D74CDC3B-18E2-4C2D-93C7-EAA5E7B2863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7AC7DE-347E-47A6-AB20-723077DB3EC9}" type="doc">
      <dgm:prSet loTypeId="urn:microsoft.com/office/officeart/2005/8/layout/hList9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56B39EE-50A4-4760-92A8-77E1C0E0851C}">
      <dgm:prSet phldrT="[文本]"/>
      <dgm:spPr/>
      <dgm:t>
        <a:bodyPr/>
        <a:lstStyle/>
        <a:p>
          <a:r>
            <a:rPr lang="zh-CN" altLang="en-US" dirty="0" smtClean="0"/>
            <a:t>赞同企业社会责任的观点</a:t>
          </a:r>
          <a:endParaRPr lang="zh-CN" altLang="en-US" dirty="0"/>
        </a:p>
      </dgm:t>
    </dgm:pt>
    <dgm:pt modelId="{F3AEF1F1-2694-4FA1-80C1-84339F9C0B73}" type="parTrans" cxnId="{B3826D74-9C28-4F22-853F-E5385C492C88}">
      <dgm:prSet/>
      <dgm:spPr/>
      <dgm:t>
        <a:bodyPr/>
        <a:lstStyle/>
        <a:p>
          <a:endParaRPr lang="zh-CN" altLang="en-US"/>
        </a:p>
      </dgm:t>
    </dgm:pt>
    <dgm:pt modelId="{367C8FA4-13CE-461E-83AB-B10647BBD622}" type="sibTrans" cxnId="{B3826D74-9C28-4F22-853F-E5385C492C88}">
      <dgm:prSet/>
      <dgm:spPr/>
      <dgm:t>
        <a:bodyPr/>
        <a:lstStyle/>
        <a:p>
          <a:endParaRPr lang="zh-CN" altLang="en-US"/>
        </a:p>
      </dgm:t>
    </dgm:pt>
    <dgm:pt modelId="{A9B43EF3-ED1E-4CF3-8B6B-34A7EE0242CF}">
      <dgm:prSet phldrT="[文本]" custT="1"/>
      <dgm:spPr/>
      <dgm:t>
        <a:bodyPr/>
        <a:lstStyle/>
        <a:p>
          <a:r>
            <a:rPr lang="zh-CN" altLang="en-US" sz="2000" dirty="0" smtClean="0"/>
            <a:t>公众期望、</a:t>
          </a:r>
          <a:endParaRPr lang="en-US" altLang="zh-CN" sz="2000" dirty="0" smtClean="0"/>
        </a:p>
        <a:p>
          <a:r>
            <a:rPr lang="zh-CN" altLang="en-US" sz="2000" dirty="0" smtClean="0"/>
            <a:t>长期利润 、</a:t>
          </a:r>
          <a:endParaRPr lang="en-US" altLang="zh-CN" sz="2000" dirty="0" smtClean="0"/>
        </a:p>
        <a:p>
          <a:r>
            <a:rPr lang="zh-CN" altLang="en-US" sz="2000" dirty="0" smtClean="0"/>
            <a:t>公众形象、</a:t>
          </a:r>
          <a:endParaRPr lang="en-US" altLang="zh-CN" sz="2000" dirty="0" smtClean="0"/>
        </a:p>
        <a:p>
          <a:r>
            <a:rPr lang="zh-CN" altLang="en-US" sz="2000" dirty="0" smtClean="0"/>
            <a:t>更好的环境减少财政管制、</a:t>
          </a:r>
          <a:endParaRPr lang="en-US" altLang="zh-CN" sz="2000" dirty="0" smtClean="0"/>
        </a:p>
        <a:p>
          <a:r>
            <a:rPr lang="zh-CN" altLang="en-US" sz="2000" dirty="0" smtClean="0"/>
            <a:t>责任与权力的平衡、</a:t>
          </a:r>
          <a:endParaRPr lang="en-US" altLang="zh-CN" sz="2000" dirty="0" smtClean="0"/>
        </a:p>
        <a:p>
          <a:r>
            <a:rPr lang="zh-CN" altLang="en-US" sz="2000" dirty="0" smtClean="0"/>
            <a:t>股东利益、</a:t>
          </a:r>
          <a:endParaRPr lang="en-US" altLang="zh-CN" sz="2000" dirty="0" smtClean="0"/>
        </a:p>
        <a:p>
          <a:r>
            <a:rPr lang="zh-CN" altLang="en-US" sz="2000" dirty="0" smtClean="0"/>
            <a:t>拥有的资源、</a:t>
          </a:r>
          <a:endParaRPr lang="en-US" altLang="zh-CN" sz="2000" dirty="0" smtClean="0"/>
        </a:p>
        <a:p>
          <a:r>
            <a:rPr lang="zh-CN" altLang="en-US" sz="2000" dirty="0" smtClean="0"/>
            <a:t>预防胜于惩治</a:t>
          </a:r>
          <a:endParaRPr lang="zh-CN" altLang="en-US" sz="2000" dirty="0"/>
        </a:p>
      </dgm:t>
    </dgm:pt>
    <dgm:pt modelId="{7348DBB9-5BCB-45E1-A551-6E07E1E84860}" type="parTrans" cxnId="{74C63B72-E359-43D1-BA28-E9A2DFBB3720}">
      <dgm:prSet/>
      <dgm:spPr/>
      <dgm:t>
        <a:bodyPr/>
        <a:lstStyle/>
        <a:p>
          <a:endParaRPr lang="zh-CN" altLang="en-US"/>
        </a:p>
      </dgm:t>
    </dgm:pt>
    <dgm:pt modelId="{B010F0F2-583A-40BD-A9CE-913D178104E2}" type="sibTrans" cxnId="{74C63B72-E359-43D1-BA28-E9A2DFBB3720}">
      <dgm:prSet/>
      <dgm:spPr/>
      <dgm:t>
        <a:bodyPr/>
        <a:lstStyle/>
        <a:p>
          <a:endParaRPr lang="zh-CN" altLang="en-US"/>
        </a:p>
      </dgm:t>
    </dgm:pt>
    <dgm:pt modelId="{8D4DFE69-627B-4A2E-AE5C-4EB0E592AD9F}">
      <dgm:prSet phldrT="[文本]"/>
      <dgm:spPr/>
      <dgm:t>
        <a:bodyPr/>
        <a:lstStyle/>
        <a:p>
          <a:r>
            <a:rPr lang="zh-CN" altLang="en-US" dirty="0" smtClean="0"/>
            <a:t>反对企业社会责任的观点</a:t>
          </a:r>
          <a:endParaRPr lang="zh-CN" altLang="en-US" dirty="0"/>
        </a:p>
      </dgm:t>
    </dgm:pt>
    <dgm:pt modelId="{7ACBE2ED-2511-45FD-A53F-B739D71119EC}" type="parTrans" cxnId="{0A161DF7-CF2F-4D27-B20C-378F5AC1A782}">
      <dgm:prSet/>
      <dgm:spPr/>
      <dgm:t>
        <a:bodyPr/>
        <a:lstStyle/>
        <a:p>
          <a:endParaRPr lang="zh-CN" altLang="en-US"/>
        </a:p>
      </dgm:t>
    </dgm:pt>
    <dgm:pt modelId="{2715EFB1-8E4A-4E40-ADEC-1CBD97025C77}" type="sibTrans" cxnId="{0A161DF7-CF2F-4D27-B20C-378F5AC1A782}">
      <dgm:prSet/>
      <dgm:spPr/>
      <dgm:t>
        <a:bodyPr/>
        <a:lstStyle/>
        <a:p>
          <a:endParaRPr lang="zh-CN" altLang="en-US"/>
        </a:p>
      </dgm:t>
    </dgm:pt>
    <dgm:pt modelId="{A138209A-D4F3-41BD-A6CC-C68F4E3A4867}">
      <dgm:prSet phldrT="[文本]" custT="1"/>
      <dgm:spPr/>
      <dgm:t>
        <a:bodyPr/>
        <a:lstStyle/>
        <a:p>
          <a:r>
            <a:rPr lang="zh-CN" altLang="en-US" sz="2000" dirty="0" smtClean="0"/>
            <a:t>违背利益最大化原则、 </a:t>
          </a:r>
          <a:endParaRPr lang="en-US" altLang="zh-CN" sz="2000" dirty="0" smtClean="0"/>
        </a:p>
        <a:p>
          <a:r>
            <a:rPr lang="zh-CN" altLang="en-US" sz="2000" dirty="0" smtClean="0"/>
            <a:t>淡化目标、</a:t>
          </a:r>
          <a:endParaRPr lang="en-US" altLang="zh-CN" sz="2000" dirty="0" smtClean="0"/>
        </a:p>
        <a:p>
          <a:r>
            <a:rPr lang="zh-CN" altLang="en-US" sz="2000" dirty="0" smtClean="0"/>
            <a:t>成本、</a:t>
          </a:r>
          <a:endParaRPr lang="en-US" altLang="zh-CN" sz="2000" dirty="0" smtClean="0"/>
        </a:p>
        <a:p>
          <a:r>
            <a:rPr lang="zh-CN" altLang="en-US" sz="2000" dirty="0" smtClean="0"/>
            <a:t>过多的权利、</a:t>
          </a:r>
          <a:endParaRPr lang="en-US" altLang="zh-CN" sz="2000" dirty="0" smtClean="0"/>
        </a:p>
        <a:p>
          <a:r>
            <a:rPr lang="zh-CN" altLang="en-US" sz="2000" dirty="0" smtClean="0"/>
            <a:t> 缺乏技能、</a:t>
          </a:r>
          <a:endParaRPr lang="en-US" altLang="zh-CN" sz="2000" dirty="0" smtClean="0"/>
        </a:p>
        <a:p>
          <a:r>
            <a:rPr lang="zh-CN" altLang="en-US" sz="2000" dirty="0" smtClean="0"/>
            <a:t>缺乏明确的责任</a:t>
          </a:r>
          <a:endParaRPr lang="zh-CN" altLang="en-US" sz="2000" dirty="0"/>
        </a:p>
      </dgm:t>
    </dgm:pt>
    <dgm:pt modelId="{F26D4F27-FDD9-4040-A3A0-597A952EA1D4}" type="parTrans" cxnId="{9F3C7B5C-3285-452C-B0B0-5AB49562AFD2}">
      <dgm:prSet/>
      <dgm:spPr/>
      <dgm:t>
        <a:bodyPr/>
        <a:lstStyle/>
        <a:p>
          <a:endParaRPr lang="zh-CN" altLang="en-US"/>
        </a:p>
      </dgm:t>
    </dgm:pt>
    <dgm:pt modelId="{25963AF7-8ADC-42E0-A665-8FC6A11168DB}" type="sibTrans" cxnId="{9F3C7B5C-3285-452C-B0B0-5AB49562AFD2}">
      <dgm:prSet/>
      <dgm:spPr/>
      <dgm:t>
        <a:bodyPr/>
        <a:lstStyle/>
        <a:p>
          <a:endParaRPr lang="zh-CN" altLang="en-US"/>
        </a:p>
      </dgm:t>
    </dgm:pt>
    <dgm:pt modelId="{31D97261-F03C-4567-951C-FDFDBD3B3382}" type="pres">
      <dgm:prSet presAssocID="{887AC7DE-347E-47A6-AB20-723077DB3EC9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D97FE5DC-E400-4558-B7E0-CE63D243C58F}" type="pres">
      <dgm:prSet presAssocID="{756B39EE-50A4-4760-92A8-77E1C0E0851C}" presName="posSpace" presStyleCnt="0"/>
      <dgm:spPr/>
    </dgm:pt>
    <dgm:pt modelId="{0C1BA458-345F-4578-B1BB-57B81BD5D15C}" type="pres">
      <dgm:prSet presAssocID="{756B39EE-50A4-4760-92A8-77E1C0E0851C}" presName="vertFlow" presStyleCnt="0"/>
      <dgm:spPr/>
    </dgm:pt>
    <dgm:pt modelId="{7CD5AB80-93E1-4AD5-813E-7954404423D7}" type="pres">
      <dgm:prSet presAssocID="{756B39EE-50A4-4760-92A8-77E1C0E0851C}" presName="topSpace" presStyleCnt="0"/>
      <dgm:spPr/>
    </dgm:pt>
    <dgm:pt modelId="{0EACB251-A62E-4FD6-9EA2-849E4DEA7BDE}" type="pres">
      <dgm:prSet presAssocID="{756B39EE-50A4-4760-92A8-77E1C0E0851C}" presName="firstComp" presStyleCnt="0"/>
      <dgm:spPr/>
    </dgm:pt>
    <dgm:pt modelId="{A36FD7E7-DB57-4110-9294-95FB9EB70B92}" type="pres">
      <dgm:prSet presAssocID="{756B39EE-50A4-4760-92A8-77E1C0E0851C}" presName="firstChild" presStyleLbl="bgAccFollowNode1" presStyleIdx="0" presStyleCnt="2" custScaleX="145064" custScaleY="317720" custLinFactNeighborX="-16458" custLinFactNeighborY="-18281"/>
      <dgm:spPr/>
      <dgm:t>
        <a:bodyPr/>
        <a:lstStyle/>
        <a:p>
          <a:endParaRPr lang="zh-CN" altLang="en-US"/>
        </a:p>
      </dgm:t>
    </dgm:pt>
    <dgm:pt modelId="{3CDDCFA4-DB95-45C3-984F-91A367D8CFD0}" type="pres">
      <dgm:prSet presAssocID="{756B39EE-50A4-4760-92A8-77E1C0E0851C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30536C6-0B30-4709-96FF-BB012CF7CA9E}" type="pres">
      <dgm:prSet presAssocID="{756B39EE-50A4-4760-92A8-77E1C0E0851C}" presName="negSpace" presStyleCnt="0"/>
      <dgm:spPr/>
    </dgm:pt>
    <dgm:pt modelId="{BD949C46-9571-4480-B815-8699C3B22DCF}" type="pres">
      <dgm:prSet presAssocID="{756B39EE-50A4-4760-92A8-77E1C0E0851C}" presName="circle" presStyleLbl="node1" presStyleIdx="0" presStyleCnt="2" custScaleX="127151" custScaleY="127151" custLinFactNeighborX="60818" custLinFactNeighborY="-11899"/>
      <dgm:spPr/>
      <dgm:t>
        <a:bodyPr/>
        <a:lstStyle/>
        <a:p>
          <a:endParaRPr lang="zh-CN" altLang="en-US"/>
        </a:p>
      </dgm:t>
    </dgm:pt>
    <dgm:pt modelId="{FFAA8548-7DD4-4E73-8E29-8F408F06332E}" type="pres">
      <dgm:prSet presAssocID="{367C8FA4-13CE-461E-83AB-B10647BBD622}" presName="transSpace" presStyleCnt="0"/>
      <dgm:spPr/>
    </dgm:pt>
    <dgm:pt modelId="{BDC2C5EA-1A8E-40F8-B5D4-B0AA39C500D9}" type="pres">
      <dgm:prSet presAssocID="{8D4DFE69-627B-4A2E-AE5C-4EB0E592AD9F}" presName="posSpace" presStyleCnt="0"/>
      <dgm:spPr/>
    </dgm:pt>
    <dgm:pt modelId="{AA1F9E66-BDB7-46CE-907C-268A936EA2E1}" type="pres">
      <dgm:prSet presAssocID="{8D4DFE69-627B-4A2E-AE5C-4EB0E592AD9F}" presName="vertFlow" presStyleCnt="0"/>
      <dgm:spPr/>
    </dgm:pt>
    <dgm:pt modelId="{CBAECF83-2DF2-41C0-8EF3-0103450B1550}" type="pres">
      <dgm:prSet presAssocID="{8D4DFE69-627B-4A2E-AE5C-4EB0E592AD9F}" presName="topSpace" presStyleCnt="0"/>
      <dgm:spPr/>
    </dgm:pt>
    <dgm:pt modelId="{DBCEE556-EFC3-481A-B237-F2F172E7CB95}" type="pres">
      <dgm:prSet presAssocID="{8D4DFE69-627B-4A2E-AE5C-4EB0E592AD9F}" presName="firstComp" presStyleCnt="0"/>
      <dgm:spPr/>
    </dgm:pt>
    <dgm:pt modelId="{B7D2E523-1D0D-4ED8-AD80-6BBF396C4B3C}" type="pres">
      <dgm:prSet presAssocID="{8D4DFE69-627B-4A2E-AE5C-4EB0E592AD9F}" presName="firstChild" presStyleLbl="bgAccFollowNode1" presStyleIdx="1" presStyleCnt="2" custScaleX="134506" custScaleY="317720" custLinFactNeighborX="-20477" custLinFactNeighborY="-11396"/>
      <dgm:spPr/>
      <dgm:t>
        <a:bodyPr/>
        <a:lstStyle/>
        <a:p>
          <a:endParaRPr lang="zh-CN" altLang="en-US"/>
        </a:p>
      </dgm:t>
    </dgm:pt>
    <dgm:pt modelId="{1F14D024-0793-4822-B9B9-2F6BD96EFD71}" type="pres">
      <dgm:prSet presAssocID="{8D4DFE69-627B-4A2E-AE5C-4EB0E592AD9F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F1682A5-F888-4F69-9754-77ED19BA1F2A}" type="pres">
      <dgm:prSet presAssocID="{8D4DFE69-627B-4A2E-AE5C-4EB0E592AD9F}" presName="negSpace" presStyleCnt="0"/>
      <dgm:spPr/>
    </dgm:pt>
    <dgm:pt modelId="{BBA8773A-2540-43F7-B9FF-227F71391F15}" type="pres">
      <dgm:prSet presAssocID="{8D4DFE69-627B-4A2E-AE5C-4EB0E592AD9F}" presName="circle" presStyleLbl="node1" presStyleIdx="1" presStyleCnt="2" custScaleX="127151" custScaleY="127151" custLinFactNeighborX="-67839" custLinFactNeighborY="-11280"/>
      <dgm:spPr/>
      <dgm:t>
        <a:bodyPr/>
        <a:lstStyle/>
        <a:p>
          <a:endParaRPr lang="zh-CN" altLang="en-US"/>
        </a:p>
      </dgm:t>
    </dgm:pt>
  </dgm:ptLst>
  <dgm:cxnLst>
    <dgm:cxn modelId="{E193BBDD-376A-48A2-99C2-C308DBA6C9FF}" type="presOf" srcId="{A9B43EF3-ED1E-4CF3-8B6B-34A7EE0242CF}" destId="{3CDDCFA4-DB95-45C3-984F-91A367D8CFD0}" srcOrd="1" destOrd="0" presId="urn:microsoft.com/office/officeart/2005/8/layout/hList9"/>
    <dgm:cxn modelId="{9F3C7B5C-3285-452C-B0B0-5AB49562AFD2}" srcId="{8D4DFE69-627B-4A2E-AE5C-4EB0E592AD9F}" destId="{A138209A-D4F3-41BD-A6CC-C68F4E3A4867}" srcOrd="0" destOrd="0" parTransId="{F26D4F27-FDD9-4040-A3A0-597A952EA1D4}" sibTransId="{25963AF7-8ADC-42E0-A665-8FC6A11168DB}"/>
    <dgm:cxn modelId="{B3826D74-9C28-4F22-853F-E5385C492C88}" srcId="{887AC7DE-347E-47A6-AB20-723077DB3EC9}" destId="{756B39EE-50A4-4760-92A8-77E1C0E0851C}" srcOrd="0" destOrd="0" parTransId="{F3AEF1F1-2694-4FA1-80C1-84339F9C0B73}" sibTransId="{367C8FA4-13CE-461E-83AB-B10647BBD622}"/>
    <dgm:cxn modelId="{CFDB6CF4-0096-48E2-A475-8071339C219F}" type="presOf" srcId="{A138209A-D4F3-41BD-A6CC-C68F4E3A4867}" destId="{1F14D024-0793-4822-B9B9-2F6BD96EFD71}" srcOrd="1" destOrd="0" presId="urn:microsoft.com/office/officeart/2005/8/layout/hList9"/>
    <dgm:cxn modelId="{0A161DF7-CF2F-4D27-B20C-378F5AC1A782}" srcId="{887AC7DE-347E-47A6-AB20-723077DB3EC9}" destId="{8D4DFE69-627B-4A2E-AE5C-4EB0E592AD9F}" srcOrd="1" destOrd="0" parTransId="{7ACBE2ED-2511-45FD-A53F-B739D71119EC}" sibTransId="{2715EFB1-8E4A-4E40-ADEC-1CBD97025C77}"/>
    <dgm:cxn modelId="{D5C1DAE9-D43D-4CD8-86E8-91182F16D696}" type="presOf" srcId="{756B39EE-50A4-4760-92A8-77E1C0E0851C}" destId="{BD949C46-9571-4480-B815-8699C3B22DCF}" srcOrd="0" destOrd="0" presId="urn:microsoft.com/office/officeart/2005/8/layout/hList9"/>
    <dgm:cxn modelId="{52169271-8562-47DD-8F0F-F0B02E84F6A1}" type="presOf" srcId="{8D4DFE69-627B-4A2E-AE5C-4EB0E592AD9F}" destId="{BBA8773A-2540-43F7-B9FF-227F71391F15}" srcOrd="0" destOrd="0" presId="urn:microsoft.com/office/officeart/2005/8/layout/hList9"/>
    <dgm:cxn modelId="{74C63B72-E359-43D1-BA28-E9A2DFBB3720}" srcId="{756B39EE-50A4-4760-92A8-77E1C0E0851C}" destId="{A9B43EF3-ED1E-4CF3-8B6B-34A7EE0242CF}" srcOrd="0" destOrd="0" parTransId="{7348DBB9-5BCB-45E1-A551-6E07E1E84860}" sibTransId="{B010F0F2-583A-40BD-A9CE-913D178104E2}"/>
    <dgm:cxn modelId="{0B941E13-4A02-4BB9-B72B-8147E3E7B1D5}" type="presOf" srcId="{A138209A-D4F3-41BD-A6CC-C68F4E3A4867}" destId="{B7D2E523-1D0D-4ED8-AD80-6BBF396C4B3C}" srcOrd="0" destOrd="0" presId="urn:microsoft.com/office/officeart/2005/8/layout/hList9"/>
    <dgm:cxn modelId="{0B3AFEB9-71EC-41D3-AFB1-69547F2E4823}" type="presOf" srcId="{887AC7DE-347E-47A6-AB20-723077DB3EC9}" destId="{31D97261-F03C-4567-951C-FDFDBD3B3382}" srcOrd="0" destOrd="0" presId="urn:microsoft.com/office/officeart/2005/8/layout/hList9"/>
    <dgm:cxn modelId="{0704B1DC-B959-4DF2-A9C6-16E30A91AA3C}" type="presOf" srcId="{A9B43EF3-ED1E-4CF3-8B6B-34A7EE0242CF}" destId="{A36FD7E7-DB57-4110-9294-95FB9EB70B92}" srcOrd="0" destOrd="0" presId="urn:microsoft.com/office/officeart/2005/8/layout/hList9"/>
    <dgm:cxn modelId="{90F87AED-043B-433F-92DF-0197DE8A0206}" type="presParOf" srcId="{31D97261-F03C-4567-951C-FDFDBD3B3382}" destId="{D97FE5DC-E400-4558-B7E0-CE63D243C58F}" srcOrd="0" destOrd="0" presId="urn:microsoft.com/office/officeart/2005/8/layout/hList9"/>
    <dgm:cxn modelId="{04B194A2-0949-4982-8A5E-03CAAB3FB450}" type="presParOf" srcId="{31D97261-F03C-4567-951C-FDFDBD3B3382}" destId="{0C1BA458-345F-4578-B1BB-57B81BD5D15C}" srcOrd="1" destOrd="0" presId="urn:microsoft.com/office/officeart/2005/8/layout/hList9"/>
    <dgm:cxn modelId="{21D3E6F9-01B4-4F1D-AC21-D414FFE53FC8}" type="presParOf" srcId="{0C1BA458-345F-4578-B1BB-57B81BD5D15C}" destId="{7CD5AB80-93E1-4AD5-813E-7954404423D7}" srcOrd="0" destOrd="0" presId="urn:microsoft.com/office/officeart/2005/8/layout/hList9"/>
    <dgm:cxn modelId="{48222C83-B9DA-457E-ABE2-AA71BB262821}" type="presParOf" srcId="{0C1BA458-345F-4578-B1BB-57B81BD5D15C}" destId="{0EACB251-A62E-4FD6-9EA2-849E4DEA7BDE}" srcOrd="1" destOrd="0" presId="urn:microsoft.com/office/officeart/2005/8/layout/hList9"/>
    <dgm:cxn modelId="{F6CDD603-3BB6-47A4-9628-D6D42F7C9257}" type="presParOf" srcId="{0EACB251-A62E-4FD6-9EA2-849E4DEA7BDE}" destId="{A36FD7E7-DB57-4110-9294-95FB9EB70B92}" srcOrd="0" destOrd="0" presId="urn:microsoft.com/office/officeart/2005/8/layout/hList9"/>
    <dgm:cxn modelId="{2458DA42-9216-4E71-B892-E1F72EABF579}" type="presParOf" srcId="{0EACB251-A62E-4FD6-9EA2-849E4DEA7BDE}" destId="{3CDDCFA4-DB95-45C3-984F-91A367D8CFD0}" srcOrd="1" destOrd="0" presId="urn:microsoft.com/office/officeart/2005/8/layout/hList9"/>
    <dgm:cxn modelId="{D82FA351-95DD-4371-A360-CCE8750390A1}" type="presParOf" srcId="{31D97261-F03C-4567-951C-FDFDBD3B3382}" destId="{430536C6-0B30-4709-96FF-BB012CF7CA9E}" srcOrd="2" destOrd="0" presId="urn:microsoft.com/office/officeart/2005/8/layout/hList9"/>
    <dgm:cxn modelId="{775D0D88-58D7-4712-AAB4-62DD694FD6BC}" type="presParOf" srcId="{31D97261-F03C-4567-951C-FDFDBD3B3382}" destId="{BD949C46-9571-4480-B815-8699C3B22DCF}" srcOrd="3" destOrd="0" presId="urn:microsoft.com/office/officeart/2005/8/layout/hList9"/>
    <dgm:cxn modelId="{17369697-A64C-4DF2-A814-830E99466F77}" type="presParOf" srcId="{31D97261-F03C-4567-951C-FDFDBD3B3382}" destId="{FFAA8548-7DD4-4E73-8E29-8F408F06332E}" srcOrd="4" destOrd="0" presId="urn:microsoft.com/office/officeart/2005/8/layout/hList9"/>
    <dgm:cxn modelId="{2BF13514-7E78-47BF-914D-1D3BA2F441E9}" type="presParOf" srcId="{31D97261-F03C-4567-951C-FDFDBD3B3382}" destId="{BDC2C5EA-1A8E-40F8-B5D4-B0AA39C500D9}" srcOrd="5" destOrd="0" presId="urn:microsoft.com/office/officeart/2005/8/layout/hList9"/>
    <dgm:cxn modelId="{CECD26E3-FA8A-44C1-B7D7-4B54371F44F2}" type="presParOf" srcId="{31D97261-F03C-4567-951C-FDFDBD3B3382}" destId="{AA1F9E66-BDB7-46CE-907C-268A936EA2E1}" srcOrd="6" destOrd="0" presId="urn:microsoft.com/office/officeart/2005/8/layout/hList9"/>
    <dgm:cxn modelId="{D9C0E332-6E9C-4161-BDCA-AAA8FDFFF102}" type="presParOf" srcId="{AA1F9E66-BDB7-46CE-907C-268A936EA2E1}" destId="{CBAECF83-2DF2-41C0-8EF3-0103450B1550}" srcOrd="0" destOrd="0" presId="urn:microsoft.com/office/officeart/2005/8/layout/hList9"/>
    <dgm:cxn modelId="{C67FE00B-46A3-4DB1-871C-2CC0B2B7CBC9}" type="presParOf" srcId="{AA1F9E66-BDB7-46CE-907C-268A936EA2E1}" destId="{DBCEE556-EFC3-481A-B237-F2F172E7CB95}" srcOrd="1" destOrd="0" presId="urn:microsoft.com/office/officeart/2005/8/layout/hList9"/>
    <dgm:cxn modelId="{5C695BFE-13F7-4C0B-B291-2547042C4149}" type="presParOf" srcId="{DBCEE556-EFC3-481A-B237-F2F172E7CB95}" destId="{B7D2E523-1D0D-4ED8-AD80-6BBF396C4B3C}" srcOrd="0" destOrd="0" presId="urn:microsoft.com/office/officeart/2005/8/layout/hList9"/>
    <dgm:cxn modelId="{DD687448-5CB1-4387-962A-B2FD945A9F24}" type="presParOf" srcId="{DBCEE556-EFC3-481A-B237-F2F172E7CB95}" destId="{1F14D024-0793-4822-B9B9-2F6BD96EFD71}" srcOrd="1" destOrd="0" presId="urn:microsoft.com/office/officeart/2005/8/layout/hList9"/>
    <dgm:cxn modelId="{804F82DB-35A9-4318-93FD-62C8E588183F}" type="presParOf" srcId="{31D97261-F03C-4567-951C-FDFDBD3B3382}" destId="{4F1682A5-F888-4F69-9754-77ED19BA1F2A}" srcOrd="7" destOrd="0" presId="urn:microsoft.com/office/officeart/2005/8/layout/hList9"/>
    <dgm:cxn modelId="{3132D29F-46B4-4CCF-BFF4-F456293BF3DA}" type="presParOf" srcId="{31D97261-F03C-4567-951C-FDFDBD3B3382}" destId="{BBA8773A-2540-43F7-B9FF-227F71391F15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540485C-3F37-43D9-9AD9-23BF5DBAE80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DEB98BC-846F-42FD-80B5-E50F45F2D437}">
      <dgm:prSet phldrT="[文本]"/>
      <dgm:spPr/>
      <dgm:t>
        <a:bodyPr/>
        <a:lstStyle/>
        <a:p>
          <a:r>
            <a:rPr lang="zh-CN" altLang="en-US" dirty="0" smtClean="0"/>
            <a:t>有研究表明，即使这些研究中有瑕疵的实证分析是“正确的”，社会责任对公司财务绩效的影响也是中性的。</a:t>
          </a:r>
          <a:endParaRPr lang="zh-CN" altLang="en-US" dirty="0"/>
        </a:p>
      </dgm:t>
    </dgm:pt>
    <dgm:pt modelId="{CEEC22CC-6E65-4594-9E29-130100E9D62E}" type="parTrans" cxnId="{C0C366F0-36E0-4C32-8D5A-88872EB1605C}">
      <dgm:prSet/>
      <dgm:spPr/>
      <dgm:t>
        <a:bodyPr/>
        <a:lstStyle/>
        <a:p>
          <a:endParaRPr lang="zh-CN" altLang="en-US"/>
        </a:p>
      </dgm:t>
    </dgm:pt>
    <dgm:pt modelId="{34E02CFE-0644-4458-BB6D-2F1FF088B8EE}" type="sibTrans" cxnId="{C0C366F0-36E0-4C32-8D5A-88872EB1605C}">
      <dgm:prSet/>
      <dgm:spPr/>
      <dgm:t>
        <a:bodyPr/>
        <a:lstStyle/>
        <a:p>
          <a:endParaRPr lang="zh-CN" altLang="en-US"/>
        </a:p>
      </dgm:t>
    </dgm:pt>
    <dgm:pt modelId="{F77CBD43-D91C-46E7-9B8B-8F2FBD92F50B}">
      <dgm:prSet phldrT="[文本]"/>
      <dgm:spPr/>
      <dgm:t>
        <a:bodyPr/>
        <a:lstStyle/>
        <a:p>
          <a:r>
            <a:rPr lang="zh-CN" altLang="en-US" dirty="0" smtClean="0"/>
            <a:t>一些研究者在中心分析若干研究之后得出结论，认为管理者可以（而且应该）承担社会责任</a:t>
          </a:r>
          <a:endParaRPr lang="zh-CN" altLang="en-US" dirty="0"/>
        </a:p>
      </dgm:t>
    </dgm:pt>
    <dgm:pt modelId="{134D7663-DC4E-40CD-B3D3-A444521B6FB7}" type="parTrans" cxnId="{C28CE419-8908-401D-A630-58917D1CCF06}">
      <dgm:prSet/>
      <dgm:spPr/>
      <dgm:t>
        <a:bodyPr/>
        <a:lstStyle/>
        <a:p>
          <a:endParaRPr lang="zh-CN" altLang="en-US"/>
        </a:p>
      </dgm:t>
    </dgm:pt>
    <dgm:pt modelId="{42234A7C-BFE1-4833-95BE-B79FDDBBC7DC}" type="sibTrans" cxnId="{C28CE419-8908-401D-A630-58917D1CCF06}">
      <dgm:prSet/>
      <dgm:spPr/>
      <dgm:t>
        <a:bodyPr/>
        <a:lstStyle/>
        <a:p>
          <a:endParaRPr lang="zh-CN" altLang="en-US"/>
        </a:p>
      </dgm:t>
    </dgm:pt>
    <dgm:pt modelId="{49F62CC3-5ED5-4974-88D2-14E48338CDB3}">
      <dgm:prSet/>
      <dgm:spPr/>
      <dgm:t>
        <a:bodyPr/>
        <a:lstStyle/>
        <a:p>
          <a:r>
            <a:rPr lang="zh-CN" altLang="en-US" dirty="0" smtClean="0"/>
            <a:t>还有研究发现，企业参与同组织中主要利害攸关者无关的社会活动时，会对股东价值产生负面的影响</a:t>
          </a:r>
          <a:endParaRPr lang="zh-CN" altLang="en-US" dirty="0"/>
        </a:p>
      </dgm:t>
    </dgm:pt>
    <dgm:pt modelId="{FB319253-54B9-4171-80B6-A7FC1C47B0CC}" type="parTrans" cxnId="{46200AE5-5471-472C-8FA8-9B84BA58ACC8}">
      <dgm:prSet/>
      <dgm:spPr/>
      <dgm:t>
        <a:bodyPr/>
        <a:lstStyle/>
        <a:p>
          <a:endParaRPr lang="zh-CN" altLang="en-US"/>
        </a:p>
      </dgm:t>
    </dgm:pt>
    <dgm:pt modelId="{45297A07-8143-4E64-B76B-14E7B542009A}" type="sibTrans" cxnId="{46200AE5-5471-472C-8FA8-9B84BA58ACC8}">
      <dgm:prSet/>
      <dgm:spPr/>
      <dgm:t>
        <a:bodyPr/>
        <a:lstStyle/>
        <a:p>
          <a:endParaRPr lang="zh-CN" altLang="en-US"/>
        </a:p>
      </dgm:t>
    </dgm:pt>
    <dgm:pt modelId="{22DBD2F7-6BE4-463A-B3FE-80073BF06A40}" type="pres">
      <dgm:prSet presAssocID="{4540485C-3F37-43D9-9AD9-23BF5DBAE80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8F0D5888-A059-48C0-8A01-D3AEF47513D1}" type="pres">
      <dgm:prSet presAssocID="{4540485C-3F37-43D9-9AD9-23BF5DBAE80F}" presName="Name1" presStyleCnt="0"/>
      <dgm:spPr/>
    </dgm:pt>
    <dgm:pt modelId="{C8D53739-06F1-43F8-A2A0-96672C77F566}" type="pres">
      <dgm:prSet presAssocID="{4540485C-3F37-43D9-9AD9-23BF5DBAE80F}" presName="cycle" presStyleCnt="0"/>
      <dgm:spPr/>
    </dgm:pt>
    <dgm:pt modelId="{90A07CE2-D78F-4245-AE6B-09EF32CCA69B}" type="pres">
      <dgm:prSet presAssocID="{4540485C-3F37-43D9-9AD9-23BF5DBAE80F}" presName="srcNode" presStyleLbl="node1" presStyleIdx="0" presStyleCnt="3"/>
      <dgm:spPr/>
    </dgm:pt>
    <dgm:pt modelId="{CCA5C99B-8B31-4F55-B52C-C85F8C49CC01}" type="pres">
      <dgm:prSet presAssocID="{4540485C-3F37-43D9-9AD9-23BF5DBAE80F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009063B7-0EA7-4E56-82D1-C4604B8FDED8}" type="pres">
      <dgm:prSet presAssocID="{4540485C-3F37-43D9-9AD9-23BF5DBAE80F}" presName="extraNode" presStyleLbl="node1" presStyleIdx="0" presStyleCnt="3"/>
      <dgm:spPr/>
    </dgm:pt>
    <dgm:pt modelId="{08378B1F-7C9B-41B3-A26B-E129E181319E}" type="pres">
      <dgm:prSet presAssocID="{4540485C-3F37-43D9-9AD9-23BF5DBAE80F}" presName="dstNode" presStyleLbl="node1" presStyleIdx="0" presStyleCnt="3"/>
      <dgm:spPr/>
    </dgm:pt>
    <dgm:pt modelId="{F3FC7DB6-14AF-4074-8210-937783948D2B}" type="pres">
      <dgm:prSet presAssocID="{5DEB98BC-846F-42FD-80B5-E50F45F2D437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F3A8320-404E-4B26-994C-217A4F3F3B56}" type="pres">
      <dgm:prSet presAssocID="{5DEB98BC-846F-42FD-80B5-E50F45F2D437}" presName="accent_1" presStyleCnt="0"/>
      <dgm:spPr/>
    </dgm:pt>
    <dgm:pt modelId="{92395A23-A4D0-405F-9802-1E1323D243D9}" type="pres">
      <dgm:prSet presAssocID="{5DEB98BC-846F-42FD-80B5-E50F45F2D437}" presName="accentRepeatNode" presStyleLbl="solidFgAcc1" presStyleIdx="0" presStyleCnt="3"/>
      <dgm:spPr/>
    </dgm:pt>
    <dgm:pt modelId="{BD1E856A-B2F4-41F2-874C-64415183653C}" type="pres">
      <dgm:prSet presAssocID="{49F62CC3-5ED5-4974-88D2-14E48338CDB3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FCDAA22-E866-4E79-BB70-2AA2BD1C3AFC}" type="pres">
      <dgm:prSet presAssocID="{49F62CC3-5ED5-4974-88D2-14E48338CDB3}" presName="accent_2" presStyleCnt="0"/>
      <dgm:spPr/>
    </dgm:pt>
    <dgm:pt modelId="{723871B6-9B4E-4530-AE2B-C25D2A03BBC2}" type="pres">
      <dgm:prSet presAssocID="{49F62CC3-5ED5-4974-88D2-14E48338CDB3}" presName="accentRepeatNode" presStyleLbl="solidFgAcc1" presStyleIdx="1" presStyleCnt="3"/>
      <dgm:spPr/>
    </dgm:pt>
    <dgm:pt modelId="{14BD304C-78D9-49BB-A05A-C94E1B590E21}" type="pres">
      <dgm:prSet presAssocID="{F77CBD43-D91C-46E7-9B8B-8F2FBD92F50B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D54D9F9-68F4-44A2-96B6-4BC4FDEC705C}" type="pres">
      <dgm:prSet presAssocID="{F77CBD43-D91C-46E7-9B8B-8F2FBD92F50B}" presName="accent_3" presStyleCnt="0"/>
      <dgm:spPr/>
    </dgm:pt>
    <dgm:pt modelId="{99CA50AE-065E-44F4-AF55-B99EECD5C791}" type="pres">
      <dgm:prSet presAssocID="{F77CBD43-D91C-46E7-9B8B-8F2FBD92F50B}" presName="accentRepeatNode" presStyleLbl="solidFgAcc1" presStyleIdx="2" presStyleCnt="3"/>
      <dgm:spPr/>
    </dgm:pt>
  </dgm:ptLst>
  <dgm:cxnLst>
    <dgm:cxn modelId="{9231CBDA-DA1E-48BB-BFAB-1740E138B428}" type="presOf" srcId="{5DEB98BC-846F-42FD-80B5-E50F45F2D437}" destId="{F3FC7DB6-14AF-4074-8210-937783948D2B}" srcOrd="0" destOrd="0" presId="urn:microsoft.com/office/officeart/2008/layout/VerticalCurvedList"/>
    <dgm:cxn modelId="{C0C366F0-36E0-4C32-8D5A-88872EB1605C}" srcId="{4540485C-3F37-43D9-9AD9-23BF5DBAE80F}" destId="{5DEB98BC-846F-42FD-80B5-E50F45F2D437}" srcOrd="0" destOrd="0" parTransId="{CEEC22CC-6E65-4594-9E29-130100E9D62E}" sibTransId="{34E02CFE-0644-4458-BB6D-2F1FF088B8EE}"/>
    <dgm:cxn modelId="{72353C6A-8661-4437-900E-467CB98064FA}" type="presOf" srcId="{F77CBD43-D91C-46E7-9B8B-8F2FBD92F50B}" destId="{14BD304C-78D9-49BB-A05A-C94E1B590E21}" srcOrd="0" destOrd="0" presId="urn:microsoft.com/office/officeart/2008/layout/VerticalCurvedList"/>
    <dgm:cxn modelId="{63DD1209-EFA9-440B-8472-9CEA8D53C2E5}" type="presOf" srcId="{49F62CC3-5ED5-4974-88D2-14E48338CDB3}" destId="{BD1E856A-B2F4-41F2-874C-64415183653C}" srcOrd="0" destOrd="0" presId="urn:microsoft.com/office/officeart/2008/layout/VerticalCurvedList"/>
    <dgm:cxn modelId="{D62E9BBB-5793-4B3F-857E-027A8476A78F}" type="presOf" srcId="{34E02CFE-0644-4458-BB6D-2F1FF088B8EE}" destId="{CCA5C99B-8B31-4F55-B52C-C85F8C49CC01}" srcOrd="0" destOrd="0" presId="urn:microsoft.com/office/officeart/2008/layout/VerticalCurvedList"/>
    <dgm:cxn modelId="{737B68ED-6987-4E97-9846-79A2470D3311}" type="presOf" srcId="{4540485C-3F37-43D9-9AD9-23BF5DBAE80F}" destId="{22DBD2F7-6BE4-463A-B3FE-80073BF06A40}" srcOrd="0" destOrd="0" presId="urn:microsoft.com/office/officeart/2008/layout/VerticalCurvedList"/>
    <dgm:cxn modelId="{46200AE5-5471-472C-8FA8-9B84BA58ACC8}" srcId="{4540485C-3F37-43D9-9AD9-23BF5DBAE80F}" destId="{49F62CC3-5ED5-4974-88D2-14E48338CDB3}" srcOrd="1" destOrd="0" parTransId="{FB319253-54B9-4171-80B6-A7FC1C47B0CC}" sibTransId="{45297A07-8143-4E64-B76B-14E7B542009A}"/>
    <dgm:cxn modelId="{C28CE419-8908-401D-A630-58917D1CCF06}" srcId="{4540485C-3F37-43D9-9AD9-23BF5DBAE80F}" destId="{F77CBD43-D91C-46E7-9B8B-8F2FBD92F50B}" srcOrd="2" destOrd="0" parTransId="{134D7663-DC4E-40CD-B3D3-A444521B6FB7}" sibTransId="{42234A7C-BFE1-4833-95BE-B79FDDBBC7DC}"/>
    <dgm:cxn modelId="{318C49A3-3628-487C-B9E9-E5060CB7C56E}" type="presParOf" srcId="{22DBD2F7-6BE4-463A-B3FE-80073BF06A40}" destId="{8F0D5888-A059-48C0-8A01-D3AEF47513D1}" srcOrd="0" destOrd="0" presId="urn:microsoft.com/office/officeart/2008/layout/VerticalCurvedList"/>
    <dgm:cxn modelId="{F92E5526-0D98-42C7-8A89-A780FF0DCB5A}" type="presParOf" srcId="{8F0D5888-A059-48C0-8A01-D3AEF47513D1}" destId="{C8D53739-06F1-43F8-A2A0-96672C77F566}" srcOrd="0" destOrd="0" presId="urn:microsoft.com/office/officeart/2008/layout/VerticalCurvedList"/>
    <dgm:cxn modelId="{4AFF8174-20B9-48EC-8247-330A3CD5134D}" type="presParOf" srcId="{C8D53739-06F1-43F8-A2A0-96672C77F566}" destId="{90A07CE2-D78F-4245-AE6B-09EF32CCA69B}" srcOrd="0" destOrd="0" presId="urn:microsoft.com/office/officeart/2008/layout/VerticalCurvedList"/>
    <dgm:cxn modelId="{466235D4-4438-478E-9C6D-F73BF27B7743}" type="presParOf" srcId="{C8D53739-06F1-43F8-A2A0-96672C77F566}" destId="{CCA5C99B-8B31-4F55-B52C-C85F8C49CC01}" srcOrd="1" destOrd="0" presId="urn:microsoft.com/office/officeart/2008/layout/VerticalCurvedList"/>
    <dgm:cxn modelId="{37BA1425-BDDE-45E2-B0E6-A52B77DD9851}" type="presParOf" srcId="{C8D53739-06F1-43F8-A2A0-96672C77F566}" destId="{009063B7-0EA7-4E56-82D1-C4604B8FDED8}" srcOrd="2" destOrd="0" presId="urn:microsoft.com/office/officeart/2008/layout/VerticalCurvedList"/>
    <dgm:cxn modelId="{E149E770-F239-4F51-A239-9E5E5724272D}" type="presParOf" srcId="{C8D53739-06F1-43F8-A2A0-96672C77F566}" destId="{08378B1F-7C9B-41B3-A26B-E129E181319E}" srcOrd="3" destOrd="0" presId="urn:microsoft.com/office/officeart/2008/layout/VerticalCurvedList"/>
    <dgm:cxn modelId="{9460F0CC-2ADD-4178-84BD-B96C58C50D1D}" type="presParOf" srcId="{8F0D5888-A059-48C0-8A01-D3AEF47513D1}" destId="{F3FC7DB6-14AF-4074-8210-937783948D2B}" srcOrd="1" destOrd="0" presId="urn:microsoft.com/office/officeart/2008/layout/VerticalCurvedList"/>
    <dgm:cxn modelId="{C7258523-915D-4F2A-B1E5-A809362D746C}" type="presParOf" srcId="{8F0D5888-A059-48C0-8A01-D3AEF47513D1}" destId="{DF3A8320-404E-4B26-994C-217A4F3F3B56}" srcOrd="2" destOrd="0" presId="urn:microsoft.com/office/officeart/2008/layout/VerticalCurvedList"/>
    <dgm:cxn modelId="{8D2F14E4-2D0D-4D1E-A4BE-BC0A20164F7B}" type="presParOf" srcId="{DF3A8320-404E-4B26-994C-217A4F3F3B56}" destId="{92395A23-A4D0-405F-9802-1E1323D243D9}" srcOrd="0" destOrd="0" presId="urn:microsoft.com/office/officeart/2008/layout/VerticalCurvedList"/>
    <dgm:cxn modelId="{0ECA6CE3-7EFA-4C47-B2E8-965EAB3F83EF}" type="presParOf" srcId="{8F0D5888-A059-48C0-8A01-D3AEF47513D1}" destId="{BD1E856A-B2F4-41F2-874C-64415183653C}" srcOrd="3" destOrd="0" presId="urn:microsoft.com/office/officeart/2008/layout/VerticalCurvedList"/>
    <dgm:cxn modelId="{2AB96609-B236-46CA-8377-B375C292D95B}" type="presParOf" srcId="{8F0D5888-A059-48C0-8A01-D3AEF47513D1}" destId="{AFCDAA22-E866-4E79-BB70-2AA2BD1C3AFC}" srcOrd="4" destOrd="0" presId="urn:microsoft.com/office/officeart/2008/layout/VerticalCurvedList"/>
    <dgm:cxn modelId="{B1A91E7C-60F2-4F4F-94BC-67DBC21F3B83}" type="presParOf" srcId="{AFCDAA22-E866-4E79-BB70-2AA2BD1C3AFC}" destId="{723871B6-9B4E-4530-AE2B-C25D2A03BBC2}" srcOrd="0" destOrd="0" presId="urn:microsoft.com/office/officeart/2008/layout/VerticalCurvedList"/>
    <dgm:cxn modelId="{5BCE0529-2376-443A-83A5-C2420171D9C9}" type="presParOf" srcId="{8F0D5888-A059-48C0-8A01-D3AEF47513D1}" destId="{14BD304C-78D9-49BB-A05A-C94E1B590E21}" srcOrd="5" destOrd="0" presId="urn:microsoft.com/office/officeart/2008/layout/VerticalCurvedList"/>
    <dgm:cxn modelId="{90CEC88A-9B4A-475C-8BFC-3C72C3537145}" type="presParOf" srcId="{8F0D5888-A059-48C0-8A01-D3AEF47513D1}" destId="{FD54D9F9-68F4-44A2-96B6-4BC4FDEC705C}" srcOrd="6" destOrd="0" presId="urn:microsoft.com/office/officeart/2008/layout/VerticalCurvedList"/>
    <dgm:cxn modelId="{393C1585-A56E-48B2-B9E1-D918E578A39E}" type="presParOf" srcId="{FD54D9F9-68F4-44A2-96B6-4BC4FDEC705C}" destId="{99CA50AE-065E-44F4-AF55-B99EECD5C79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B5AC90D-7B40-4FF6-8926-8EE280FC3534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A5554A23-6A32-4395-A5C5-79AE638C7B33}">
      <dgm:prSet phldrT="[文本]" custT="1"/>
      <dgm:spPr/>
      <dgm:t>
        <a:bodyPr/>
        <a:lstStyle/>
        <a:p>
          <a:endParaRPr lang="en-US" altLang="zh-CN" sz="2800" dirty="0" smtClean="0"/>
        </a:p>
        <a:p>
          <a:r>
            <a:rPr lang="zh-CN" altLang="en-US" sz="2800" dirty="0" smtClean="0"/>
            <a:t>产品和服务的创造</a:t>
          </a:r>
          <a:endParaRPr lang="zh-CN" altLang="en-US" sz="2800" dirty="0"/>
        </a:p>
      </dgm:t>
    </dgm:pt>
    <dgm:pt modelId="{A1207730-4AC7-451D-91EF-3DE3F045BE81}" type="parTrans" cxnId="{DEA0659C-7AB1-49D2-B13E-5CBF4312FE14}">
      <dgm:prSet/>
      <dgm:spPr/>
      <dgm:t>
        <a:bodyPr/>
        <a:lstStyle/>
        <a:p>
          <a:endParaRPr lang="zh-CN" altLang="en-US"/>
        </a:p>
      </dgm:t>
    </dgm:pt>
    <dgm:pt modelId="{81624721-392A-4F1D-BB55-4063FB1F341F}" type="sibTrans" cxnId="{DEA0659C-7AB1-49D2-B13E-5CBF4312FE14}">
      <dgm:prSet/>
      <dgm:spPr/>
      <dgm:t>
        <a:bodyPr/>
        <a:lstStyle/>
        <a:p>
          <a:endParaRPr lang="zh-CN" altLang="en-US"/>
        </a:p>
      </dgm:t>
    </dgm:pt>
    <dgm:pt modelId="{381FB5F7-51D1-4B77-98DA-E4C5F9C31C4E}">
      <dgm:prSet phldrT="[文本]" custT="1"/>
      <dgm:spPr/>
      <dgm:t>
        <a:bodyPr/>
        <a:lstStyle/>
        <a:p>
          <a:endParaRPr lang="en-US" altLang="zh-CN" sz="2800" dirty="0" smtClean="0"/>
        </a:p>
        <a:p>
          <a:r>
            <a:rPr lang="zh-CN" altLang="en-US" sz="2800" dirty="0" smtClean="0"/>
            <a:t>产品和服务的使用</a:t>
          </a:r>
          <a:endParaRPr lang="zh-CN" altLang="en-US" sz="2800" dirty="0"/>
        </a:p>
      </dgm:t>
    </dgm:pt>
    <dgm:pt modelId="{5F779551-869F-48FA-8C89-623254AD27F8}" type="parTrans" cxnId="{807E58D7-394F-4EB6-B968-8B7D8A5E3580}">
      <dgm:prSet/>
      <dgm:spPr/>
      <dgm:t>
        <a:bodyPr/>
        <a:lstStyle/>
        <a:p>
          <a:endParaRPr lang="zh-CN" altLang="en-US"/>
        </a:p>
      </dgm:t>
    </dgm:pt>
    <dgm:pt modelId="{ABC929FF-9F36-4DB4-BD53-92E16C253526}" type="sibTrans" cxnId="{807E58D7-394F-4EB6-B968-8B7D8A5E3580}">
      <dgm:prSet/>
      <dgm:spPr/>
      <dgm:t>
        <a:bodyPr/>
        <a:lstStyle/>
        <a:p>
          <a:endParaRPr lang="zh-CN" altLang="en-US"/>
        </a:p>
      </dgm:t>
    </dgm:pt>
    <dgm:pt modelId="{7DBC7293-3F9E-4510-A737-74D67A263669}">
      <dgm:prSet custT="1"/>
      <dgm:spPr/>
      <dgm:t>
        <a:bodyPr/>
        <a:lstStyle/>
        <a:p>
          <a:endParaRPr lang="en-US" altLang="zh-CN" sz="2800" dirty="0" smtClean="0"/>
        </a:p>
        <a:p>
          <a:endParaRPr lang="en-US" altLang="zh-CN" sz="2800" dirty="0" smtClean="0"/>
        </a:p>
        <a:p>
          <a:r>
            <a:rPr lang="zh-CN" altLang="en-US" sz="2800" dirty="0" smtClean="0"/>
            <a:t>消费费者接下来的处置</a:t>
          </a:r>
          <a:endParaRPr lang="zh-CN" altLang="en-US" sz="2800" dirty="0"/>
        </a:p>
      </dgm:t>
    </dgm:pt>
    <dgm:pt modelId="{0A49A6A2-BA7D-40A0-9AB7-31F41D47E556}" type="parTrans" cxnId="{9AF6F008-52AA-42BB-A068-F09F7A353339}">
      <dgm:prSet/>
      <dgm:spPr/>
      <dgm:t>
        <a:bodyPr/>
        <a:lstStyle/>
        <a:p>
          <a:endParaRPr lang="zh-CN" altLang="en-US"/>
        </a:p>
      </dgm:t>
    </dgm:pt>
    <dgm:pt modelId="{0F52479D-8305-4437-A68E-E71640D73C91}" type="sibTrans" cxnId="{9AF6F008-52AA-42BB-A068-F09F7A353339}">
      <dgm:prSet/>
      <dgm:spPr/>
      <dgm:t>
        <a:bodyPr/>
        <a:lstStyle/>
        <a:p>
          <a:endParaRPr lang="zh-CN" altLang="en-US"/>
        </a:p>
      </dgm:t>
    </dgm:pt>
    <dgm:pt modelId="{E839E9F6-5AF3-4642-8D87-7052C91A4B35}" type="pres">
      <dgm:prSet presAssocID="{3B5AC90D-7B40-4FF6-8926-8EE280FC3534}" presName="Name0" presStyleCnt="0">
        <dgm:presLayoutVars>
          <dgm:dir/>
          <dgm:animLvl val="lvl"/>
          <dgm:resizeHandles val="exact"/>
        </dgm:presLayoutVars>
      </dgm:prSet>
      <dgm:spPr/>
    </dgm:pt>
    <dgm:pt modelId="{6CD56B39-DB46-460F-B638-2EC836D0C89E}" type="pres">
      <dgm:prSet presAssocID="{3B5AC90D-7B40-4FF6-8926-8EE280FC3534}" presName="dummy" presStyleCnt="0"/>
      <dgm:spPr/>
    </dgm:pt>
    <dgm:pt modelId="{E55F688C-CFAB-45B3-92B3-2941FC6C6AA1}" type="pres">
      <dgm:prSet presAssocID="{3B5AC90D-7B40-4FF6-8926-8EE280FC3534}" presName="linH" presStyleCnt="0"/>
      <dgm:spPr/>
    </dgm:pt>
    <dgm:pt modelId="{FD0938A9-12A1-4695-9BB5-537AE0FA712F}" type="pres">
      <dgm:prSet presAssocID="{3B5AC90D-7B40-4FF6-8926-8EE280FC3534}" presName="padding1" presStyleCnt="0"/>
      <dgm:spPr/>
    </dgm:pt>
    <dgm:pt modelId="{C1137F7B-B390-41EE-9530-F75B3B33E716}" type="pres">
      <dgm:prSet presAssocID="{A5554A23-6A32-4395-A5C5-79AE638C7B33}" presName="linV" presStyleCnt="0"/>
      <dgm:spPr/>
    </dgm:pt>
    <dgm:pt modelId="{A2E29D1E-6BBD-45AC-BB31-19C43622E937}" type="pres">
      <dgm:prSet presAssocID="{A5554A23-6A32-4395-A5C5-79AE638C7B33}" presName="spVertical1" presStyleCnt="0"/>
      <dgm:spPr/>
    </dgm:pt>
    <dgm:pt modelId="{0ACC2B99-A75F-4735-8196-B61F506F4C24}" type="pres">
      <dgm:prSet presAssocID="{A5554A23-6A32-4395-A5C5-79AE638C7B33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EC5ADBB-D110-479A-B389-DD4FB4731EED}" type="pres">
      <dgm:prSet presAssocID="{A5554A23-6A32-4395-A5C5-79AE638C7B33}" presName="spVertical2" presStyleCnt="0"/>
      <dgm:spPr/>
    </dgm:pt>
    <dgm:pt modelId="{1648711E-8581-4FE6-92D1-0EA7444F0345}" type="pres">
      <dgm:prSet presAssocID="{A5554A23-6A32-4395-A5C5-79AE638C7B33}" presName="spVertical3" presStyleCnt="0"/>
      <dgm:spPr/>
    </dgm:pt>
    <dgm:pt modelId="{5EAE0229-DCA7-41BF-8863-D7FBBF88AAA0}" type="pres">
      <dgm:prSet presAssocID="{81624721-392A-4F1D-BB55-4063FB1F341F}" presName="space" presStyleCnt="0"/>
      <dgm:spPr/>
    </dgm:pt>
    <dgm:pt modelId="{B178D86E-1D7B-4915-B221-87EB0B0332FC}" type="pres">
      <dgm:prSet presAssocID="{381FB5F7-51D1-4B77-98DA-E4C5F9C31C4E}" presName="linV" presStyleCnt="0"/>
      <dgm:spPr/>
    </dgm:pt>
    <dgm:pt modelId="{4C593D66-1C97-4706-905D-34B8572791E2}" type="pres">
      <dgm:prSet presAssocID="{381FB5F7-51D1-4B77-98DA-E4C5F9C31C4E}" presName="spVertical1" presStyleCnt="0"/>
      <dgm:spPr/>
    </dgm:pt>
    <dgm:pt modelId="{2C2483BC-3477-4F48-94E7-EC67009E555B}" type="pres">
      <dgm:prSet presAssocID="{381FB5F7-51D1-4B77-98DA-E4C5F9C31C4E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79908AF-D8B9-47B3-A922-9536A44F0E15}" type="pres">
      <dgm:prSet presAssocID="{381FB5F7-51D1-4B77-98DA-E4C5F9C31C4E}" presName="spVertical2" presStyleCnt="0"/>
      <dgm:spPr/>
    </dgm:pt>
    <dgm:pt modelId="{792FF734-FF51-462D-B46A-74F7D6425694}" type="pres">
      <dgm:prSet presAssocID="{381FB5F7-51D1-4B77-98DA-E4C5F9C31C4E}" presName="spVertical3" presStyleCnt="0"/>
      <dgm:spPr/>
    </dgm:pt>
    <dgm:pt modelId="{DE5D5878-E5F8-442D-97C3-8744DAD68556}" type="pres">
      <dgm:prSet presAssocID="{ABC929FF-9F36-4DB4-BD53-92E16C253526}" presName="space" presStyleCnt="0"/>
      <dgm:spPr/>
    </dgm:pt>
    <dgm:pt modelId="{C8A83BC1-B2B2-4FC9-BBD8-81E318191E06}" type="pres">
      <dgm:prSet presAssocID="{7DBC7293-3F9E-4510-A737-74D67A263669}" presName="linV" presStyleCnt="0"/>
      <dgm:spPr/>
    </dgm:pt>
    <dgm:pt modelId="{3A2877F7-9570-4185-9057-CFC18D3335B1}" type="pres">
      <dgm:prSet presAssocID="{7DBC7293-3F9E-4510-A737-74D67A263669}" presName="spVertical1" presStyleCnt="0"/>
      <dgm:spPr/>
    </dgm:pt>
    <dgm:pt modelId="{3542C921-9852-4E99-80D0-EEF5AE36751E}" type="pres">
      <dgm:prSet presAssocID="{7DBC7293-3F9E-4510-A737-74D67A263669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004C4AA-87D6-4F8E-B7E3-7F979CCCEE7B}" type="pres">
      <dgm:prSet presAssocID="{7DBC7293-3F9E-4510-A737-74D67A263669}" presName="spVertical2" presStyleCnt="0"/>
      <dgm:spPr/>
    </dgm:pt>
    <dgm:pt modelId="{DB5C3645-2CAB-4718-B185-C7F6E6948696}" type="pres">
      <dgm:prSet presAssocID="{7DBC7293-3F9E-4510-A737-74D67A263669}" presName="spVertical3" presStyleCnt="0"/>
      <dgm:spPr/>
    </dgm:pt>
    <dgm:pt modelId="{33482BCF-992D-46B2-8248-F3AB92DB5B80}" type="pres">
      <dgm:prSet presAssocID="{3B5AC90D-7B40-4FF6-8926-8EE280FC3534}" presName="padding2" presStyleCnt="0"/>
      <dgm:spPr/>
    </dgm:pt>
    <dgm:pt modelId="{C60709B7-3F2A-4298-A994-91AEE587D721}" type="pres">
      <dgm:prSet presAssocID="{3B5AC90D-7B40-4FF6-8926-8EE280FC3534}" presName="negArrow" presStyleCnt="0"/>
      <dgm:spPr/>
    </dgm:pt>
    <dgm:pt modelId="{D0E0607E-05A3-49A5-840B-5296102C72EB}" type="pres">
      <dgm:prSet presAssocID="{3B5AC90D-7B40-4FF6-8926-8EE280FC3534}" presName="backgroundArrow" presStyleLbl="node1" presStyleIdx="0" presStyleCnt="1" custScaleY="120755"/>
      <dgm:spPr/>
    </dgm:pt>
  </dgm:ptLst>
  <dgm:cxnLst>
    <dgm:cxn modelId="{14F1436B-51DC-46B0-8892-DDA79D499B0D}" type="presOf" srcId="{3B5AC90D-7B40-4FF6-8926-8EE280FC3534}" destId="{E839E9F6-5AF3-4642-8D87-7052C91A4B35}" srcOrd="0" destOrd="0" presId="urn:microsoft.com/office/officeart/2005/8/layout/hProcess3"/>
    <dgm:cxn modelId="{FEF3DCAF-A5C8-44F6-B065-53A8946DF663}" type="presOf" srcId="{381FB5F7-51D1-4B77-98DA-E4C5F9C31C4E}" destId="{2C2483BC-3477-4F48-94E7-EC67009E555B}" srcOrd="0" destOrd="0" presId="urn:microsoft.com/office/officeart/2005/8/layout/hProcess3"/>
    <dgm:cxn modelId="{9AF6F008-52AA-42BB-A068-F09F7A353339}" srcId="{3B5AC90D-7B40-4FF6-8926-8EE280FC3534}" destId="{7DBC7293-3F9E-4510-A737-74D67A263669}" srcOrd="2" destOrd="0" parTransId="{0A49A6A2-BA7D-40A0-9AB7-31F41D47E556}" sibTransId="{0F52479D-8305-4437-A68E-E71640D73C91}"/>
    <dgm:cxn modelId="{AAF13C67-6498-4C5E-A863-5463F28D7D2F}" type="presOf" srcId="{7DBC7293-3F9E-4510-A737-74D67A263669}" destId="{3542C921-9852-4E99-80D0-EEF5AE36751E}" srcOrd="0" destOrd="0" presId="urn:microsoft.com/office/officeart/2005/8/layout/hProcess3"/>
    <dgm:cxn modelId="{DEA0659C-7AB1-49D2-B13E-5CBF4312FE14}" srcId="{3B5AC90D-7B40-4FF6-8926-8EE280FC3534}" destId="{A5554A23-6A32-4395-A5C5-79AE638C7B33}" srcOrd="0" destOrd="0" parTransId="{A1207730-4AC7-451D-91EF-3DE3F045BE81}" sibTransId="{81624721-392A-4F1D-BB55-4063FB1F341F}"/>
    <dgm:cxn modelId="{3B8E166F-F7D1-4D5D-B94E-D5DD0C12C26D}" type="presOf" srcId="{A5554A23-6A32-4395-A5C5-79AE638C7B33}" destId="{0ACC2B99-A75F-4735-8196-B61F506F4C24}" srcOrd="0" destOrd="0" presId="urn:microsoft.com/office/officeart/2005/8/layout/hProcess3"/>
    <dgm:cxn modelId="{807E58D7-394F-4EB6-B968-8B7D8A5E3580}" srcId="{3B5AC90D-7B40-4FF6-8926-8EE280FC3534}" destId="{381FB5F7-51D1-4B77-98DA-E4C5F9C31C4E}" srcOrd="1" destOrd="0" parTransId="{5F779551-869F-48FA-8C89-623254AD27F8}" sibTransId="{ABC929FF-9F36-4DB4-BD53-92E16C253526}"/>
    <dgm:cxn modelId="{2BE273F9-955F-43D4-B858-B9CB9700FC56}" type="presParOf" srcId="{E839E9F6-5AF3-4642-8D87-7052C91A4B35}" destId="{6CD56B39-DB46-460F-B638-2EC836D0C89E}" srcOrd="0" destOrd="0" presId="urn:microsoft.com/office/officeart/2005/8/layout/hProcess3"/>
    <dgm:cxn modelId="{785B21C7-1E4C-4038-9A55-11332F163BAC}" type="presParOf" srcId="{E839E9F6-5AF3-4642-8D87-7052C91A4B35}" destId="{E55F688C-CFAB-45B3-92B3-2941FC6C6AA1}" srcOrd="1" destOrd="0" presId="urn:microsoft.com/office/officeart/2005/8/layout/hProcess3"/>
    <dgm:cxn modelId="{B65AE845-C85B-4C81-BB27-750C5091A410}" type="presParOf" srcId="{E55F688C-CFAB-45B3-92B3-2941FC6C6AA1}" destId="{FD0938A9-12A1-4695-9BB5-537AE0FA712F}" srcOrd="0" destOrd="0" presId="urn:microsoft.com/office/officeart/2005/8/layout/hProcess3"/>
    <dgm:cxn modelId="{81B0AA88-47DE-471F-AB16-CFBBD75DEA82}" type="presParOf" srcId="{E55F688C-CFAB-45B3-92B3-2941FC6C6AA1}" destId="{C1137F7B-B390-41EE-9530-F75B3B33E716}" srcOrd="1" destOrd="0" presId="urn:microsoft.com/office/officeart/2005/8/layout/hProcess3"/>
    <dgm:cxn modelId="{46022E37-ECBF-45C1-B5B3-2BF42268221A}" type="presParOf" srcId="{C1137F7B-B390-41EE-9530-F75B3B33E716}" destId="{A2E29D1E-6BBD-45AC-BB31-19C43622E937}" srcOrd="0" destOrd="0" presId="urn:microsoft.com/office/officeart/2005/8/layout/hProcess3"/>
    <dgm:cxn modelId="{BBD5A75A-0268-49C5-A6D3-ACB95DDAD64E}" type="presParOf" srcId="{C1137F7B-B390-41EE-9530-F75B3B33E716}" destId="{0ACC2B99-A75F-4735-8196-B61F506F4C24}" srcOrd="1" destOrd="0" presId="urn:microsoft.com/office/officeart/2005/8/layout/hProcess3"/>
    <dgm:cxn modelId="{FD90CB85-5E40-43F7-94D9-AACC153AA5C2}" type="presParOf" srcId="{C1137F7B-B390-41EE-9530-F75B3B33E716}" destId="{6EC5ADBB-D110-479A-B389-DD4FB4731EED}" srcOrd="2" destOrd="0" presId="urn:microsoft.com/office/officeart/2005/8/layout/hProcess3"/>
    <dgm:cxn modelId="{3A3CF19E-F86E-4DC5-A1EC-05CDAF4E3D51}" type="presParOf" srcId="{C1137F7B-B390-41EE-9530-F75B3B33E716}" destId="{1648711E-8581-4FE6-92D1-0EA7444F0345}" srcOrd="3" destOrd="0" presId="urn:microsoft.com/office/officeart/2005/8/layout/hProcess3"/>
    <dgm:cxn modelId="{253E99F5-BC31-4A5C-B367-D9DA6E66B31D}" type="presParOf" srcId="{E55F688C-CFAB-45B3-92B3-2941FC6C6AA1}" destId="{5EAE0229-DCA7-41BF-8863-D7FBBF88AAA0}" srcOrd="2" destOrd="0" presId="urn:microsoft.com/office/officeart/2005/8/layout/hProcess3"/>
    <dgm:cxn modelId="{D7643740-8164-49E5-B08F-C27F360A7D52}" type="presParOf" srcId="{E55F688C-CFAB-45B3-92B3-2941FC6C6AA1}" destId="{B178D86E-1D7B-4915-B221-87EB0B0332FC}" srcOrd="3" destOrd="0" presId="urn:microsoft.com/office/officeart/2005/8/layout/hProcess3"/>
    <dgm:cxn modelId="{9FBBDD08-951B-4171-88F8-E11A82D16B9A}" type="presParOf" srcId="{B178D86E-1D7B-4915-B221-87EB0B0332FC}" destId="{4C593D66-1C97-4706-905D-34B8572791E2}" srcOrd="0" destOrd="0" presId="urn:microsoft.com/office/officeart/2005/8/layout/hProcess3"/>
    <dgm:cxn modelId="{4B6AB6D9-0F59-4745-BDD1-4AC68FE83D76}" type="presParOf" srcId="{B178D86E-1D7B-4915-B221-87EB0B0332FC}" destId="{2C2483BC-3477-4F48-94E7-EC67009E555B}" srcOrd="1" destOrd="0" presId="urn:microsoft.com/office/officeart/2005/8/layout/hProcess3"/>
    <dgm:cxn modelId="{DA31C2F8-B420-4E89-B68C-70355BF3FD1C}" type="presParOf" srcId="{B178D86E-1D7B-4915-B221-87EB0B0332FC}" destId="{A79908AF-D8B9-47B3-A922-9536A44F0E15}" srcOrd="2" destOrd="0" presId="urn:microsoft.com/office/officeart/2005/8/layout/hProcess3"/>
    <dgm:cxn modelId="{3AD5718E-AAF0-4677-87B3-BB8C28F1E79F}" type="presParOf" srcId="{B178D86E-1D7B-4915-B221-87EB0B0332FC}" destId="{792FF734-FF51-462D-B46A-74F7D6425694}" srcOrd="3" destOrd="0" presId="urn:microsoft.com/office/officeart/2005/8/layout/hProcess3"/>
    <dgm:cxn modelId="{6EF68B63-CEBF-411F-80D4-CB42FBCD307A}" type="presParOf" srcId="{E55F688C-CFAB-45B3-92B3-2941FC6C6AA1}" destId="{DE5D5878-E5F8-442D-97C3-8744DAD68556}" srcOrd="4" destOrd="0" presId="urn:microsoft.com/office/officeart/2005/8/layout/hProcess3"/>
    <dgm:cxn modelId="{F72513D7-4B27-45E0-AD49-71725E128816}" type="presParOf" srcId="{E55F688C-CFAB-45B3-92B3-2941FC6C6AA1}" destId="{C8A83BC1-B2B2-4FC9-BBD8-81E318191E06}" srcOrd="5" destOrd="0" presId="urn:microsoft.com/office/officeart/2005/8/layout/hProcess3"/>
    <dgm:cxn modelId="{80C7AEB5-3C85-4BF7-AD31-3FC72D0CA2EE}" type="presParOf" srcId="{C8A83BC1-B2B2-4FC9-BBD8-81E318191E06}" destId="{3A2877F7-9570-4185-9057-CFC18D3335B1}" srcOrd="0" destOrd="0" presId="urn:microsoft.com/office/officeart/2005/8/layout/hProcess3"/>
    <dgm:cxn modelId="{ED286D7B-0BC9-4524-B944-D08D4A722B39}" type="presParOf" srcId="{C8A83BC1-B2B2-4FC9-BBD8-81E318191E06}" destId="{3542C921-9852-4E99-80D0-EEF5AE36751E}" srcOrd="1" destOrd="0" presId="urn:microsoft.com/office/officeart/2005/8/layout/hProcess3"/>
    <dgm:cxn modelId="{2E2247EC-5062-4C98-A7E8-21049D7BD2CC}" type="presParOf" srcId="{C8A83BC1-B2B2-4FC9-BBD8-81E318191E06}" destId="{0004C4AA-87D6-4F8E-B7E3-7F979CCCEE7B}" srcOrd="2" destOrd="0" presId="urn:microsoft.com/office/officeart/2005/8/layout/hProcess3"/>
    <dgm:cxn modelId="{7919247B-A5AA-4083-B49B-989E245EB5B4}" type="presParOf" srcId="{C8A83BC1-B2B2-4FC9-BBD8-81E318191E06}" destId="{DB5C3645-2CAB-4718-B185-C7F6E6948696}" srcOrd="3" destOrd="0" presId="urn:microsoft.com/office/officeart/2005/8/layout/hProcess3"/>
    <dgm:cxn modelId="{15B57D1E-6C92-4972-A887-6227D7D98909}" type="presParOf" srcId="{E55F688C-CFAB-45B3-92B3-2941FC6C6AA1}" destId="{33482BCF-992D-46B2-8248-F3AB92DB5B80}" srcOrd="6" destOrd="0" presId="urn:microsoft.com/office/officeart/2005/8/layout/hProcess3"/>
    <dgm:cxn modelId="{22C3E3BD-7FD7-4916-AF8C-314EEF7C6397}" type="presParOf" srcId="{E55F688C-CFAB-45B3-92B3-2941FC6C6AA1}" destId="{C60709B7-3F2A-4298-A994-91AEE587D721}" srcOrd="7" destOrd="0" presId="urn:microsoft.com/office/officeart/2005/8/layout/hProcess3"/>
    <dgm:cxn modelId="{8B0CA88A-57B1-42D0-9CD4-6A609AE175C8}" type="presParOf" srcId="{E55F688C-CFAB-45B3-92B3-2941FC6C6AA1}" destId="{D0E0607E-05A3-49A5-840B-5296102C72EB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9A92790-2615-4AA5-847F-C6B16256C804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B32B8628-9D84-4CF7-8EB5-9AB97FCFA63B}">
      <dgm:prSet phldrT="[文本]" custT="1"/>
      <dgm:spPr/>
      <dgm:t>
        <a:bodyPr/>
        <a:lstStyle/>
        <a:p>
          <a:r>
            <a:rPr lang="zh-CN" altLang="en-US" sz="1800" dirty="0" smtClean="0"/>
            <a:t>一是管理者个人的职业道德</a:t>
          </a:r>
          <a:endParaRPr lang="zh-CN" altLang="en-US" sz="1800" dirty="0"/>
        </a:p>
      </dgm:t>
    </dgm:pt>
    <dgm:pt modelId="{DD89F7B3-D10F-4C17-AAD2-016CF4A38A58}" type="parTrans" cxnId="{0AB71E09-128D-4C7A-99BB-46A8BD8D14EA}">
      <dgm:prSet/>
      <dgm:spPr/>
      <dgm:t>
        <a:bodyPr/>
        <a:lstStyle/>
        <a:p>
          <a:endParaRPr lang="zh-CN" altLang="en-US"/>
        </a:p>
      </dgm:t>
    </dgm:pt>
    <dgm:pt modelId="{46F4151A-9946-4EB6-B246-DF956E656175}" type="sibTrans" cxnId="{0AB71E09-128D-4C7A-99BB-46A8BD8D14EA}">
      <dgm:prSet/>
      <dgm:spPr>
        <a:solidFill>
          <a:srgbClr val="92D050"/>
        </a:solidFill>
      </dgm:spPr>
      <dgm:t>
        <a:bodyPr/>
        <a:lstStyle/>
        <a:p>
          <a:endParaRPr lang="zh-CN" altLang="en-US"/>
        </a:p>
      </dgm:t>
    </dgm:pt>
    <dgm:pt modelId="{52DE4903-9D45-4E2F-BDEA-C51B561E884D}">
      <dgm:prSet phldrT="[文本]"/>
      <dgm:spPr/>
      <dgm:t>
        <a:bodyPr/>
        <a:lstStyle/>
        <a:p>
          <a:r>
            <a:rPr lang="zh-CN" altLang="en-US" dirty="0" smtClean="0"/>
            <a:t>二是管理者的组织身份所要求的管理道德</a:t>
          </a:r>
          <a:endParaRPr lang="zh-CN" altLang="en-US" dirty="0"/>
        </a:p>
      </dgm:t>
    </dgm:pt>
    <dgm:pt modelId="{ED7CA326-357E-4D23-9DE2-812362945AD7}" type="parTrans" cxnId="{86145A20-8C0D-48AB-8D1D-487BE07A9955}">
      <dgm:prSet/>
      <dgm:spPr/>
      <dgm:t>
        <a:bodyPr/>
        <a:lstStyle/>
        <a:p>
          <a:endParaRPr lang="zh-CN" altLang="en-US"/>
        </a:p>
      </dgm:t>
    </dgm:pt>
    <dgm:pt modelId="{29ACBF4E-13E0-4E55-8B3C-0FAC1A891387}" type="sibTrans" cxnId="{86145A20-8C0D-48AB-8D1D-487BE07A9955}">
      <dgm:prSet/>
      <dgm:spPr>
        <a:solidFill>
          <a:srgbClr val="92D050"/>
        </a:solidFill>
      </dgm:spPr>
      <dgm:t>
        <a:bodyPr/>
        <a:lstStyle/>
        <a:p>
          <a:endParaRPr lang="zh-CN" altLang="en-US"/>
        </a:p>
      </dgm:t>
    </dgm:pt>
    <dgm:pt modelId="{A4AE7F61-9C4D-45C9-97C4-A1AB02380CCB}">
      <dgm:prSet phldrT="[文本]" custT="1"/>
      <dgm:spPr/>
      <dgm:t>
        <a:bodyPr/>
        <a:lstStyle/>
        <a:p>
          <a:r>
            <a:rPr lang="zh-CN" altLang="en-US" sz="1800" dirty="0" smtClean="0"/>
            <a:t>管理道德所关注的主要是两个层次</a:t>
          </a:r>
          <a:endParaRPr lang="zh-CN" altLang="en-US" sz="1800" dirty="0"/>
        </a:p>
      </dgm:t>
    </dgm:pt>
    <dgm:pt modelId="{2003240B-F77C-4174-A4C0-156D48EE7E39}" type="parTrans" cxnId="{AC572380-793C-4EC5-A6B4-0192EC5FAE68}">
      <dgm:prSet/>
      <dgm:spPr/>
      <dgm:t>
        <a:bodyPr/>
        <a:lstStyle/>
        <a:p>
          <a:endParaRPr lang="zh-CN" altLang="en-US"/>
        </a:p>
      </dgm:t>
    </dgm:pt>
    <dgm:pt modelId="{80559CF9-6F2F-4350-8B36-6C22A2B7616D}" type="sibTrans" cxnId="{AC572380-793C-4EC5-A6B4-0192EC5FAE68}">
      <dgm:prSet/>
      <dgm:spPr/>
      <dgm:t>
        <a:bodyPr/>
        <a:lstStyle/>
        <a:p>
          <a:endParaRPr lang="zh-CN" altLang="en-US"/>
        </a:p>
      </dgm:t>
    </dgm:pt>
    <dgm:pt modelId="{653F60AD-8941-4707-9838-62F11B9C469A}" type="pres">
      <dgm:prSet presAssocID="{79A92790-2615-4AA5-847F-C6B16256C804}" presName="Name0" presStyleCnt="0">
        <dgm:presLayoutVars>
          <dgm:dir/>
          <dgm:resizeHandles val="exact"/>
        </dgm:presLayoutVars>
      </dgm:prSet>
      <dgm:spPr/>
    </dgm:pt>
    <dgm:pt modelId="{DACFD6FD-8460-4C7E-9E50-7E15DA3D8B23}" type="pres">
      <dgm:prSet presAssocID="{79A92790-2615-4AA5-847F-C6B16256C804}" presName="vNodes" presStyleCnt="0"/>
      <dgm:spPr/>
    </dgm:pt>
    <dgm:pt modelId="{63B937BF-3CE1-4037-A781-DCF81BFBE04D}" type="pres">
      <dgm:prSet presAssocID="{B32B8628-9D84-4CF7-8EB5-9AB97FCFA63B}" presName="node" presStyleLbl="node1" presStyleIdx="0" presStyleCnt="3" custScaleX="154562" custScaleY="154562" custLinFactY="5393" custLinFactNeighborX="-3694" custLinFactNeighborY="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E4AD12F-2C46-4266-88A4-489C6E829EFF}" type="pres">
      <dgm:prSet presAssocID="{46F4151A-9946-4EB6-B246-DF956E656175}" presName="spacerT" presStyleCnt="0"/>
      <dgm:spPr/>
    </dgm:pt>
    <dgm:pt modelId="{A2016CA9-7524-4AB4-B587-8B996E7E7CCD}" type="pres">
      <dgm:prSet presAssocID="{46F4151A-9946-4EB6-B246-DF956E656175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CF161067-B6C8-4F23-8775-C830E5942A7F}" type="pres">
      <dgm:prSet presAssocID="{46F4151A-9946-4EB6-B246-DF956E656175}" presName="spacerB" presStyleCnt="0"/>
      <dgm:spPr/>
    </dgm:pt>
    <dgm:pt modelId="{62EA2BF6-8229-4CE7-82F7-3E53D5D48FA3}" type="pres">
      <dgm:prSet presAssocID="{52DE4903-9D45-4E2F-BDEA-C51B561E884D}" presName="node" presStyleLbl="node1" presStyleIdx="1" presStyleCnt="3" custScaleX="154562" custScaleY="154562" custLinFactY="-4771" custLinFactNeighborX="-3694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8F91B78-4143-426D-9191-8EEA7BBF2B45}" type="pres">
      <dgm:prSet presAssocID="{79A92790-2615-4AA5-847F-C6B16256C804}" presName="sibTransLast" presStyleLbl="sibTrans2D1" presStyleIdx="1" presStyleCnt="2"/>
      <dgm:spPr/>
      <dgm:t>
        <a:bodyPr/>
        <a:lstStyle/>
        <a:p>
          <a:endParaRPr lang="zh-CN" altLang="en-US"/>
        </a:p>
      </dgm:t>
    </dgm:pt>
    <dgm:pt modelId="{4A106346-226F-4376-A96F-201405773B9C}" type="pres">
      <dgm:prSet presAssocID="{79A92790-2615-4AA5-847F-C6B16256C804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5F30B7F6-1177-421C-A22D-2085D630DDCB}" type="pres">
      <dgm:prSet presAssocID="{79A92790-2615-4AA5-847F-C6B16256C804}" presName="lastNode" presStyleLbl="node1" presStyleIdx="2" presStyleCnt="3" custScaleX="135893" custScaleY="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EC6567A-8801-4663-B144-06EDE3016D15}" type="presOf" srcId="{46F4151A-9946-4EB6-B246-DF956E656175}" destId="{A2016CA9-7524-4AB4-B587-8B996E7E7CCD}" srcOrd="0" destOrd="0" presId="urn:microsoft.com/office/officeart/2005/8/layout/equation2"/>
    <dgm:cxn modelId="{34BBCEAD-FB62-4991-9BB1-D98837BF8FBB}" type="presOf" srcId="{A4AE7F61-9C4D-45C9-97C4-A1AB02380CCB}" destId="{5F30B7F6-1177-421C-A22D-2085D630DDCB}" srcOrd="0" destOrd="0" presId="urn:microsoft.com/office/officeart/2005/8/layout/equation2"/>
    <dgm:cxn modelId="{AC572380-793C-4EC5-A6B4-0192EC5FAE68}" srcId="{79A92790-2615-4AA5-847F-C6B16256C804}" destId="{A4AE7F61-9C4D-45C9-97C4-A1AB02380CCB}" srcOrd="2" destOrd="0" parTransId="{2003240B-F77C-4174-A4C0-156D48EE7E39}" sibTransId="{80559CF9-6F2F-4350-8B36-6C22A2B7616D}"/>
    <dgm:cxn modelId="{EF959BE2-31D9-4C78-85B5-26AB36C40EF4}" type="presOf" srcId="{29ACBF4E-13E0-4E55-8B3C-0FAC1A891387}" destId="{C8F91B78-4143-426D-9191-8EEA7BBF2B45}" srcOrd="0" destOrd="0" presId="urn:microsoft.com/office/officeart/2005/8/layout/equation2"/>
    <dgm:cxn modelId="{86145A20-8C0D-48AB-8D1D-487BE07A9955}" srcId="{79A92790-2615-4AA5-847F-C6B16256C804}" destId="{52DE4903-9D45-4E2F-BDEA-C51B561E884D}" srcOrd="1" destOrd="0" parTransId="{ED7CA326-357E-4D23-9DE2-812362945AD7}" sibTransId="{29ACBF4E-13E0-4E55-8B3C-0FAC1A891387}"/>
    <dgm:cxn modelId="{65F890AC-BAE5-482D-B2FA-8ACE579F222F}" type="presOf" srcId="{29ACBF4E-13E0-4E55-8B3C-0FAC1A891387}" destId="{4A106346-226F-4376-A96F-201405773B9C}" srcOrd="1" destOrd="0" presId="urn:microsoft.com/office/officeart/2005/8/layout/equation2"/>
    <dgm:cxn modelId="{6AF415F8-D78A-477A-AE53-76302A5F3675}" type="presOf" srcId="{52DE4903-9D45-4E2F-BDEA-C51B561E884D}" destId="{62EA2BF6-8229-4CE7-82F7-3E53D5D48FA3}" srcOrd="0" destOrd="0" presId="urn:microsoft.com/office/officeart/2005/8/layout/equation2"/>
    <dgm:cxn modelId="{9202A8EF-E9ED-4D73-AE92-E0B410E529BC}" type="presOf" srcId="{79A92790-2615-4AA5-847F-C6B16256C804}" destId="{653F60AD-8941-4707-9838-62F11B9C469A}" srcOrd="0" destOrd="0" presId="urn:microsoft.com/office/officeart/2005/8/layout/equation2"/>
    <dgm:cxn modelId="{66CA425F-2D6F-40B7-AE01-D61214197D1D}" type="presOf" srcId="{B32B8628-9D84-4CF7-8EB5-9AB97FCFA63B}" destId="{63B937BF-3CE1-4037-A781-DCF81BFBE04D}" srcOrd="0" destOrd="0" presId="urn:microsoft.com/office/officeart/2005/8/layout/equation2"/>
    <dgm:cxn modelId="{0AB71E09-128D-4C7A-99BB-46A8BD8D14EA}" srcId="{79A92790-2615-4AA5-847F-C6B16256C804}" destId="{B32B8628-9D84-4CF7-8EB5-9AB97FCFA63B}" srcOrd="0" destOrd="0" parTransId="{DD89F7B3-D10F-4C17-AAD2-016CF4A38A58}" sibTransId="{46F4151A-9946-4EB6-B246-DF956E656175}"/>
    <dgm:cxn modelId="{08C154EE-2D91-4073-915E-A1E18AADEAB4}" type="presParOf" srcId="{653F60AD-8941-4707-9838-62F11B9C469A}" destId="{DACFD6FD-8460-4C7E-9E50-7E15DA3D8B23}" srcOrd="0" destOrd="0" presId="urn:microsoft.com/office/officeart/2005/8/layout/equation2"/>
    <dgm:cxn modelId="{FAF451D6-278C-4672-8837-990271B3B093}" type="presParOf" srcId="{DACFD6FD-8460-4C7E-9E50-7E15DA3D8B23}" destId="{63B937BF-3CE1-4037-A781-DCF81BFBE04D}" srcOrd="0" destOrd="0" presId="urn:microsoft.com/office/officeart/2005/8/layout/equation2"/>
    <dgm:cxn modelId="{42ECEF5B-E1EF-4193-9A29-9EFCC6A84B17}" type="presParOf" srcId="{DACFD6FD-8460-4C7E-9E50-7E15DA3D8B23}" destId="{AE4AD12F-2C46-4266-88A4-489C6E829EFF}" srcOrd="1" destOrd="0" presId="urn:microsoft.com/office/officeart/2005/8/layout/equation2"/>
    <dgm:cxn modelId="{8462C463-CA69-4273-87E7-6338D46AE9E5}" type="presParOf" srcId="{DACFD6FD-8460-4C7E-9E50-7E15DA3D8B23}" destId="{A2016CA9-7524-4AB4-B587-8B996E7E7CCD}" srcOrd="2" destOrd="0" presId="urn:microsoft.com/office/officeart/2005/8/layout/equation2"/>
    <dgm:cxn modelId="{C3B30047-23A8-4E56-AE65-9F324F6846CF}" type="presParOf" srcId="{DACFD6FD-8460-4C7E-9E50-7E15DA3D8B23}" destId="{CF161067-B6C8-4F23-8775-C830E5942A7F}" srcOrd="3" destOrd="0" presId="urn:microsoft.com/office/officeart/2005/8/layout/equation2"/>
    <dgm:cxn modelId="{B885BBFC-8F70-49BE-ACDA-BE57F6A25CE9}" type="presParOf" srcId="{DACFD6FD-8460-4C7E-9E50-7E15DA3D8B23}" destId="{62EA2BF6-8229-4CE7-82F7-3E53D5D48FA3}" srcOrd="4" destOrd="0" presId="urn:microsoft.com/office/officeart/2005/8/layout/equation2"/>
    <dgm:cxn modelId="{9B46CD63-676A-4379-A721-F512F1E45D0B}" type="presParOf" srcId="{653F60AD-8941-4707-9838-62F11B9C469A}" destId="{C8F91B78-4143-426D-9191-8EEA7BBF2B45}" srcOrd="1" destOrd="0" presId="urn:microsoft.com/office/officeart/2005/8/layout/equation2"/>
    <dgm:cxn modelId="{703ED71C-58F4-4847-B59E-0060E9042DD9}" type="presParOf" srcId="{C8F91B78-4143-426D-9191-8EEA7BBF2B45}" destId="{4A106346-226F-4376-A96F-201405773B9C}" srcOrd="0" destOrd="0" presId="urn:microsoft.com/office/officeart/2005/8/layout/equation2"/>
    <dgm:cxn modelId="{F76AD708-5049-45CA-A026-B7A6B72AFB3D}" type="presParOf" srcId="{653F60AD-8941-4707-9838-62F11B9C469A}" destId="{5F30B7F6-1177-421C-A22D-2085D630DDCB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D5D22CF-8972-48C1-A90D-71510D40B11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72BADD0-E193-4B1A-A929-82CB728CFAF3}">
      <dgm:prSet phldrT="[文本]" custT="1"/>
      <dgm:spPr/>
      <dgm:t>
        <a:bodyPr/>
        <a:lstStyle/>
        <a:p>
          <a:r>
            <a:rPr lang="zh-CN" altLang="en-US" sz="1800" dirty="0" smtClean="0">
              <a:solidFill>
                <a:schemeClr val="tx1">
                  <a:lumMod val="95000"/>
                  <a:lumOff val="5000"/>
                </a:schemeClr>
              </a:solidFill>
            </a:rPr>
            <a:t>道德的功利观</a:t>
          </a:r>
          <a:endParaRPr lang="zh-CN" altLang="en-US" sz="18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94E05B7-33C0-4718-A104-F0D81F1001CF}" type="parTrans" cxnId="{9A92D328-6D9D-44DA-A10A-1153FA6BA706}">
      <dgm:prSet/>
      <dgm:spPr/>
      <dgm:t>
        <a:bodyPr/>
        <a:lstStyle/>
        <a:p>
          <a:endParaRPr lang="zh-CN" altLang="en-US"/>
        </a:p>
      </dgm:t>
    </dgm:pt>
    <dgm:pt modelId="{466EA8D8-B859-4A6B-96AB-D83C8D2A0505}" type="sibTrans" cxnId="{9A92D328-6D9D-44DA-A10A-1153FA6BA706}">
      <dgm:prSet/>
      <dgm:spPr/>
      <dgm:t>
        <a:bodyPr/>
        <a:lstStyle/>
        <a:p>
          <a:endParaRPr lang="zh-CN" altLang="en-US"/>
        </a:p>
      </dgm:t>
    </dgm:pt>
    <dgm:pt modelId="{4FE786EC-D757-4A9F-8C2B-9356C6F47E9C}">
      <dgm:prSet custT="1"/>
      <dgm:spPr/>
      <dgm:t>
        <a:bodyPr/>
        <a:lstStyle/>
        <a:p>
          <a:r>
            <a:rPr lang="zh-CN" altLang="en-US" sz="1800" dirty="0" smtClean="0">
              <a:solidFill>
                <a:schemeClr val="bg2">
                  <a:lumMod val="10000"/>
                </a:schemeClr>
              </a:solidFill>
            </a:rPr>
            <a:t>道德</a:t>
          </a:r>
          <a:r>
            <a:rPr lang="zh-CN" altLang="en-US" sz="1800" dirty="0" smtClean="0">
              <a:solidFill>
                <a:schemeClr val="bg2">
                  <a:lumMod val="10000"/>
                </a:schemeClr>
              </a:solidFill>
            </a:rPr>
            <a:t>的公平观</a:t>
          </a:r>
          <a:endParaRPr lang="zh-CN" altLang="en-US" sz="1800" dirty="0">
            <a:solidFill>
              <a:schemeClr val="bg2">
                <a:lumMod val="10000"/>
              </a:schemeClr>
            </a:solidFill>
          </a:endParaRPr>
        </a:p>
      </dgm:t>
    </dgm:pt>
    <dgm:pt modelId="{C4A9C53C-44C3-45DB-A637-656B0ED4FB6C}" type="parTrans" cxnId="{12766DAD-1810-46D3-8A5B-B91E8CDAD3F8}">
      <dgm:prSet/>
      <dgm:spPr/>
      <dgm:t>
        <a:bodyPr/>
        <a:lstStyle/>
        <a:p>
          <a:endParaRPr lang="zh-CN" altLang="en-US"/>
        </a:p>
      </dgm:t>
    </dgm:pt>
    <dgm:pt modelId="{74335094-4497-4530-A77B-565B65856336}" type="sibTrans" cxnId="{12766DAD-1810-46D3-8A5B-B91E8CDAD3F8}">
      <dgm:prSet/>
      <dgm:spPr/>
      <dgm:t>
        <a:bodyPr/>
        <a:lstStyle/>
        <a:p>
          <a:endParaRPr lang="zh-CN" altLang="en-US"/>
        </a:p>
      </dgm:t>
    </dgm:pt>
    <dgm:pt modelId="{2A02D19A-EC89-4E09-8706-E8F00138A773}">
      <dgm:prSet custT="1"/>
      <dgm:spPr/>
      <dgm:t>
        <a:bodyPr/>
        <a:lstStyle/>
        <a:p>
          <a:endParaRPr lang="en-US" altLang="zh-CN" sz="1800" dirty="0" smtClean="0">
            <a:solidFill>
              <a:schemeClr val="bg2">
                <a:lumMod val="10000"/>
              </a:schemeClr>
            </a:solidFill>
          </a:endParaRPr>
        </a:p>
        <a:p>
          <a:r>
            <a:rPr lang="zh-CN" altLang="en-US" sz="1800" dirty="0" smtClean="0">
              <a:solidFill>
                <a:schemeClr val="bg2">
                  <a:lumMod val="10000"/>
                </a:schemeClr>
              </a:solidFill>
            </a:rPr>
            <a:t>道德的综合社会契约观</a:t>
          </a:r>
          <a:endParaRPr lang="zh-CN" altLang="en-US" sz="1800" dirty="0">
            <a:solidFill>
              <a:schemeClr val="bg2">
                <a:lumMod val="10000"/>
              </a:schemeClr>
            </a:solidFill>
          </a:endParaRPr>
        </a:p>
      </dgm:t>
    </dgm:pt>
    <dgm:pt modelId="{5641DF8B-9B51-43C8-9B15-F9A70CAF5DCF}" type="parTrans" cxnId="{ACCCD7E5-1AE4-4BCA-9FF6-E095D267F107}">
      <dgm:prSet/>
      <dgm:spPr/>
      <dgm:t>
        <a:bodyPr/>
        <a:lstStyle/>
        <a:p>
          <a:endParaRPr lang="zh-CN" altLang="en-US"/>
        </a:p>
      </dgm:t>
    </dgm:pt>
    <dgm:pt modelId="{481600E9-EF90-431D-B714-0FDF99EA5DCC}" type="sibTrans" cxnId="{ACCCD7E5-1AE4-4BCA-9FF6-E095D267F107}">
      <dgm:prSet/>
      <dgm:spPr/>
      <dgm:t>
        <a:bodyPr/>
        <a:lstStyle/>
        <a:p>
          <a:endParaRPr lang="zh-CN" altLang="en-US"/>
        </a:p>
      </dgm:t>
    </dgm:pt>
    <dgm:pt modelId="{5F8E8CD2-724C-42E0-874C-EC9F3FF1EC81}">
      <dgm:prSet/>
      <dgm:spPr/>
      <dgm:t>
        <a:bodyPr/>
        <a:lstStyle/>
        <a:p>
          <a:r>
            <a:rPr lang="zh-CN" altLang="en-US" dirty="0" smtClean="0"/>
            <a:t>权利至上的道德观认为决策要在尊重和保护个人基本权利</a:t>
          </a:r>
          <a:r>
            <a:rPr lang="en-US" altLang="en-US" dirty="0" smtClean="0"/>
            <a:t>(</a:t>
          </a:r>
          <a:r>
            <a:rPr lang="zh-CN" altLang="en-US" dirty="0" smtClean="0"/>
            <a:t>如隐私权、言论自由和游行自由等</a:t>
          </a:r>
          <a:r>
            <a:rPr lang="en-US" altLang="en-US" dirty="0" smtClean="0"/>
            <a:t>)</a:t>
          </a:r>
          <a:r>
            <a:rPr lang="zh-CN" altLang="en-US" dirty="0" smtClean="0"/>
            <a:t>的前提下作出，认为能尊重和保护个人基本权利的行为才是善的</a:t>
          </a:r>
          <a:endParaRPr lang="zh-CN" altLang="en-US" dirty="0"/>
        </a:p>
      </dgm:t>
    </dgm:pt>
    <dgm:pt modelId="{5197A36C-EDAA-4C05-BBFF-C4D824845FE6}" type="parTrans" cxnId="{C957C95D-D583-4D35-9BE1-E1C1147E4109}">
      <dgm:prSet/>
      <dgm:spPr/>
      <dgm:t>
        <a:bodyPr/>
        <a:lstStyle/>
        <a:p>
          <a:endParaRPr lang="zh-CN" altLang="en-US"/>
        </a:p>
      </dgm:t>
    </dgm:pt>
    <dgm:pt modelId="{E3ECFF61-D77F-46C7-B3B8-7731843D4EAC}" type="sibTrans" cxnId="{C957C95D-D583-4D35-9BE1-E1C1147E4109}">
      <dgm:prSet/>
      <dgm:spPr/>
      <dgm:t>
        <a:bodyPr/>
        <a:lstStyle/>
        <a:p>
          <a:endParaRPr lang="zh-CN" altLang="en-US"/>
        </a:p>
      </dgm:t>
    </dgm:pt>
    <dgm:pt modelId="{3E1DBDBB-8883-4A90-ACDC-382B04086E6C}">
      <dgm:prSet/>
      <dgm:spPr/>
      <dgm:t>
        <a:bodyPr/>
        <a:lstStyle/>
        <a:p>
          <a:r>
            <a:rPr lang="zh-CN" altLang="en-US" dirty="0" smtClean="0"/>
            <a:t>公平原则的道德观要求管理者公平地实施规则。要求管理者不能因种族、肤色、性别、个性、个人爱好、国籍、户籍等因素对部分员工歧视</a:t>
          </a:r>
          <a:endParaRPr lang="zh-CN" altLang="en-US" dirty="0"/>
        </a:p>
      </dgm:t>
    </dgm:pt>
    <dgm:pt modelId="{2AC529B9-05C1-4B59-B4B7-157A95B2CD66}" type="parTrans" cxnId="{B21C9DFC-F4BC-449E-9EAE-704906A5F9C8}">
      <dgm:prSet/>
      <dgm:spPr/>
      <dgm:t>
        <a:bodyPr/>
        <a:lstStyle/>
        <a:p>
          <a:endParaRPr lang="zh-CN" altLang="en-US"/>
        </a:p>
      </dgm:t>
    </dgm:pt>
    <dgm:pt modelId="{19003198-9627-4212-8F20-4DE77F1AD259}" type="sibTrans" cxnId="{B21C9DFC-F4BC-449E-9EAE-704906A5F9C8}">
      <dgm:prSet/>
      <dgm:spPr/>
      <dgm:t>
        <a:bodyPr/>
        <a:lstStyle/>
        <a:p>
          <a:endParaRPr lang="zh-CN" altLang="en-US"/>
        </a:p>
      </dgm:t>
    </dgm:pt>
    <dgm:pt modelId="{19122A39-D3B2-4A03-B822-ED4766261EB6}">
      <dgm:prSet/>
      <dgm:spPr/>
      <dgm:t>
        <a:bodyPr/>
        <a:lstStyle/>
        <a:p>
          <a:r>
            <a:rPr lang="zh-CN" altLang="en-US" smtClean="0"/>
            <a:t>综合社会契约的道德观主张把实证</a:t>
          </a:r>
          <a:r>
            <a:rPr lang="en-US" altLang="en-US" smtClean="0"/>
            <a:t>(</a:t>
          </a:r>
          <a:r>
            <a:rPr lang="zh-CN" altLang="en-US" smtClean="0"/>
            <a:t>是什么</a:t>
          </a:r>
          <a:r>
            <a:rPr lang="en-US" altLang="en-US" smtClean="0"/>
            <a:t>)</a:t>
          </a:r>
          <a:r>
            <a:rPr lang="zh-CN" altLang="en-US" smtClean="0"/>
            <a:t>和规范</a:t>
          </a:r>
          <a:r>
            <a:rPr lang="en-US" altLang="en-US" smtClean="0"/>
            <a:t>(</a:t>
          </a:r>
          <a:r>
            <a:rPr lang="zh-CN" altLang="en-US" smtClean="0"/>
            <a:t>应该是什么</a:t>
          </a:r>
          <a:r>
            <a:rPr lang="en-US" altLang="en-US" smtClean="0"/>
            <a:t>)</a:t>
          </a:r>
          <a:r>
            <a:rPr lang="zh-CN" altLang="en-US" smtClean="0"/>
            <a:t>两种方法并入商业道德中，即要求决策人在决策时综合考虑实证和规范两方面的因素</a:t>
          </a:r>
          <a:endParaRPr lang="zh-CN" altLang="en-US"/>
        </a:p>
      </dgm:t>
    </dgm:pt>
    <dgm:pt modelId="{890ADBF7-EBBF-45F3-8EC8-4DC888160EC3}" type="parTrans" cxnId="{0D9FDD01-AB11-41DB-8E51-50E22F3A7560}">
      <dgm:prSet/>
      <dgm:spPr/>
      <dgm:t>
        <a:bodyPr/>
        <a:lstStyle/>
        <a:p>
          <a:endParaRPr lang="zh-CN" altLang="en-US"/>
        </a:p>
      </dgm:t>
    </dgm:pt>
    <dgm:pt modelId="{E8AC83F5-9BFA-45F9-BB16-80951D837B74}" type="sibTrans" cxnId="{0D9FDD01-AB11-41DB-8E51-50E22F3A7560}">
      <dgm:prSet/>
      <dgm:spPr/>
      <dgm:t>
        <a:bodyPr/>
        <a:lstStyle/>
        <a:p>
          <a:endParaRPr lang="zh-CN" altLang="en-US"/>
        </a:p>
      </dgm:t>
    </dgm:pt>
    <dgm:pt modelId="{26EB3A39-5B4A-4C6C-8EE1-615E0A86A719}">
      <dgm:prSet phldrT="[文本]" custT="1"/>
      <dgm:spPr/>
      <dgm:t>
        <a:bodyPr/>
        <a:lstStyle/>
        <a:p>
          <a:r>
            <a:rPr lang="zh-CN" altLang="en-US" sz="1800" dirty="0" smtClean="0">
              <a:solidFill>
                <a:schemeClr val="tx1">
                  <a:lumMod val="95000"/>
                  <a:lumOff val="5000"/>
                </a:schemeClr>
              </a:solidFill>
            </a:rPr>
            <a:t>道德的权利观</a:t>
          </a:r>
          <a:endParaRPr lang="zh-CN" altLang="en-US" sz="18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64D6A72-1B18-443D-907E-4F021DAC5116}" type="parTrans" cxnId="{E8E91138-E51A-4E8C-A4CF-25C14D800731}">
      <dgm:prSet/>
      <dgm:spPr/>
    </dgm:pt>
    <dgm:pt modelId="{39DA282A-FBBF-40C5-96C4-5342C6E8FA2E}" type="sibTrans" cxnId="{E8E91138-E51A-4E8C-A4CF-25C14D800731}">
      <dgm:prSet/>
      <dgm:spPr/>
    </dgm:pt>
    <dgm:pt modelId="{412D07D3-E289-498E-B29B-40FDF3966FB6}">
      <dgm:prSet/>
      <dgm:spPr/>
      <dgm:t>
        <a:bodyPr/>
        <a:lstStyle/>
        <a:p>
          <a:r>
            <a:rPr lang="zh-CN" altLang="en-US" smtClean="0"/>
            <a:t>功利主义的道德观认为决策要完全依据其后果或结果作出。功利主义的目标是为尽可能多的人提供尽可能多的利益</a:t>
          </a:r>
          <a:endParaRPr lang="zh-CN" altLang="en-US"/>
        </a:p>
      </dgm:t>
    </dgm:pt>
    <dgm:pt modelId="{B41BA400-6DC8-4228-AE0B-1C5DA8C649D2}" type="parTrans" cxnId="{8E012564-80A4-4A59-AEE1-B721A9104679}">
      <dgm:prSet/>
      <dgm:spPr/>
    </dgm:pt>
    <dgm:pt modelId="{CC077608-748E-442E-B24B-4BBB850A5B7D}" type="sibTrans" cxnId="{8E012564-80A4-4A59-AEE1-B721A9104679}">
      <dgm:prSet/>
      <dgm:spPr/>
    </dgm:pt>
    <dgm:pt modelId="{966558AF-1ED9-4CD3-A1B8-6E23AB691492}" type="pres">
      <dgm:prSet presAssocID="{BD5D22CF-8972-48C1-A90D-71510D40B11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CF79FD2-96E3-4814-BF32-C429172B923D}" type="pres">
      <dgm:prSet presAssocID="{E72BADD0-E193-4B1A-A929-82CB728CFAF3}" presName="composite" presStyleCnt="0"/>
      <dgm:spPr/>
    </dgm:pt>
    <dgm:pt modelId="{A40809C9-99FC-4BED-B011-C8B3A4CB364C}" type="pres">
      <dgm:prSet presAssocID="{E72BADD0-E193-4B1A-A929-82CB728CFAF3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3D44E7D-7E5C-4285-8924-D4A98878C9F0}" type="pres">
      <dgm:prSet presAssocID="{E72BADD0-E193-4B1A-A929-82CB728CFAF3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E1B71CC-F383-4BE4-9DD1-06E73DDC9A82}" type="pres">
      <dgm:prSet presAssocID="{466EA8D8-B859-4A6B-96AB-D83C8D2A0505}" presName="sp" presStyleCnt="0"/>
      <dgm:spPr/>
    </dgm:pt>
    <dgm:pt modelId="{60005C67-EBEF-4E36-B0BD-DE4B0C9BFD0C}" type="pres">
      <dgm:prSet presAssocID="{26EB3A39-5B4A-4C6C-8EE1-615E0A86A719}" presName="composite" presStyleCnt="0"/>
      <dgm:spPr/>
    </dgm:pt>
    <dgm:pt modelId="{70C9DEE0-68FF-4A2F-9C59-1D1DE7ECF285}" type="pres">
      <dgm:prSet presAssocID="{26EB3A39-5B4A-4C6C-8EE1-615E0A86A719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4E1CD11-441A-4E7B-B0E0-7300E8092285}" type="pres">
      <dgm:prSet presAssocID="{26EB3A39-5B4A-4C6C-8EE1-615E0A86A719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F05345-1177-4CE3-9C80-9ED9E5F4BC6F}" type="pres">
      <dgm:prSet presAssocID="{39DA282A-FBBF-40C5-96C4-5342C6E8FA2E}" presName="sp" presStyleCnt="0"/>
      <dgm:spPr/>
    </dgm:pt>
    <dgm:pt modelId="{EC89EB19-B7AC-481B-B405-685464B11C88}" type="pres">
      <dgm:prSet presAssocID="{4FE786EC-D757-4A9F-8C2B-9356C6F47E9C}" presName="composite" presStyleCnt="0"/>
      <dgm:spPr/>
    </dgm:pt>
    <dgm:pt modelId="{AEEBEFEB-8830-4D55-B652-CC92678C8C65}" type="pres">
      <dgm:prSet presAssocID="{4FE786EC-D757-4A9F-8C2B-9356C6F47E9C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8F50F6-018F-409D-A99B-7591B44014B9}" type="pres">
      <dgm:prSet presAssocID="{4FE786EC-D757-4A9F-8C2B-9356C6F47E9C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D5866F1-8B38-4DAE-9EB1-9C1A548DA698}" type="pres">
      <dgm:prSet presAssocID="{74335094-4497-4530-A77B-565B65856336}" presName="sp" presStyleCnt="0"/>
      <dgm:spPr/>
    </dgm:pt>
    <dgm:pt modelId="{0548271E-208B-48A8-9419-AD578FB2E542}" type="pres">
      <dgm:prSet presAssocID="{2A02D19A-EC89-4E09-8706-E8F00138A773}" presName="composite" presStyleCnt="0"/>
      <dgm:spPr/>
    </dgm:pt>
    <dgm:pt modelId="{47C4CEFF-E1C6-436B-BDED-65B8C6B7EE75}" type="pres">
      <dgm:prSet presAssocID="{2A02D19A-EC89-4E09-8706-E8F00138A77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8B3CF7C-AB48-43DC-8CDF-8579A184EACB}" type="pres">
      <dgm:prSet presAssocID="{2A02D19A-EC89-4E09-8706-E8F00138A77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2766DAD-1810-46D3-8A5B-B91E8CDAD3F8}" srcId="{BD5D22CF-8972-48C1-A90D-71510D40B112}" destId="{4FE786EC-D757-4A9F-8C2B-9356C6F47E9C}" srcOrd="2" destOrd="0" parTransId="{C4A9C53C-44C3-45DB-A637-656B0ED4FB6C}" sibTransId="{74335094-4497-4530-A77B-565B65856336}"/>
    <dgm:cxn modelId="{0D9FDD01-AB11-41DB-8E51-50E22F3A7560}" srcId="{2A02D19A-EC89-4E09-8706-E8F00138A773}" destId="{19122A39-D3B2-4A03-B822-ED4766261EB6}" srcOrd="0" destOrd="0" parTransId="{890ADBF7-EBBF-45F3-8EC8-4DC888160EC3}" sibTransId="{E8AC83F5-9BFA-45F9-BB16-80951D837B74}"/>
    <dgm:cxn modelId="{B21C9DFC-F4BC-449E-9EAE-704906A5F9C8}" srcId="{4FE786EC-D757-4A9F-8C2B-9356C6F47E9C}" destId="{3E1DBDBB-8883-4A90-ACDC-382B04086E6C}" srcOrd="0" destOrd="0" parTransId="{2AC529B9-05C1-4B59-B4B7-157A95B2CD66}" sibTransId="{19003198-9627-4212-8F20-4DE77F1AD259}"/>
    <dgm:cxn modelId="{9A92D328-6D9D-44DA-A10A-1153FA6BA706}" srcId="{BD5D22CF-8972-48C1-A90D-71510D40B112}" destId="{E72BADD0-E193-4B1A-A929-82CB728CFAF3}" srcOrd="0" destOrd="0" parTransId="{394E05B7-33C0-4718-A104-F0D81F1001CF}" sibTransId="{466EA8D8-B859-4A6B-96AB-D83C8D2A0505}"/>
    <dgm:cxn modelId="{82E2F703-3789-4FBC-8773-3B40830810A3}" type="presOf" srcId="{412D07D3-E289-498E-B29B-40FDF3966FB6}" destId="{83D44E7D-7E5C-4285-8924-D4A98878C9F0}" srcOrd="0" destOrd="0" presId="urn:microsoft.com/office/officeart/2005/8/layout/chevron2"/>
    <dgm:cxn modelId="{715D000D-8264-43AA-9AFD-79E698847A2C}" type="presOf" srcId="{3E1DBDBB-8883-4A90-ACDC-382B04086E6C}" destId="{A08F50F6-018F-409D-A99B-7591B44014B9}" srcOrd="0" destOrd="0" presId="urn:microsoft.com/office/officeart/2005/8/layout/chevron2"/>
    <dgm:cxn modelId="{E8E91138-E51A-4E8C-A4CF-25C14D800731}" srcId="{BD5D22CF-8972-48C1-A90D-71510D40B112}" destId="{26EB3A39-5B4A-4C6C-8EE1-615E0A86A719}" srcOrd="1" destOrd="0" parTransId="{C64D6A72-1B18-443D-907E-4F021DAC5116}" sibTransId="{39DA282A-FBBF-40C5-96C4-5342C6E8FA2E}"/>
    <dgm:cxn modelId="{59D1C1D7-73DE-4A68-A4FF-5BE351C1E973}" type="presOf" srcId="{E72BADD0-E193-4B1A-A929-82CB728CFAF3}" destId="{A40809C9-99FC-4BED-B011-C8B3A4CB364C}" srcOrd="0" destOrd="0" presId="urn:microsoft.com/office/officeart/2005/8/layout/chevron2"/>
    <dgm:cxn modelId="{2135AB7E-C694-4FDD-BD1F-2681661F8397}" type="presOf" srcId="{19122A39-D3B2-4A03-B822-ED4766261EB6}" destId="{C8B3CF7C-AB48-43DC-8CDF-8579A184EACB}" srcOrd="0" destOrd="0" presId="urn:microsoft.com/office/officeart/2005/8/layout/chevron2"/>
    <dgm:cxn modelId="{ACCCD7E5-1AE4-4BCA-9FF6-E095D267F107}" srcId="{BD5D22CF-8972-48C1-A90D-71510D40B112}" destId="{2A02D19A-EC89-4E09-8706-E8F00138A773}" srcOrd="3" destOrd="0" parTransId="{5641DF8B-9B51-43C8-9B15-F9A70CAF5DCF}" sibTransId="{481600E9-EF90-431D-B714-0FDF99EA5DCC}"/>
    <dgm:cxn modelId="{73EFBB5C-1B8C-40A2-A14C-2192D780212B}" type="presOf" srcId="{BD5D22CF-8972-48C1-A90D-71510D40B112}" destId="{966558AF-1ED9-4CD3-A1B8-6E23AB691492}" srcOrd="0" destOrd="0" presId="urn:microsoft.com/office/officeart/2005/8/layout/chevron2"/>
    <dgm:cxn modelId="{4F9CCD60-CA46-4608-A9B5-DD7252714FD2}" type="presOf" srcId="{5F8E8CD2-724C-42E0-874C-EC9F3FF1EC81}" destId="{94E1CD11-441A-4E7B-B0E0-7300E8092285}" srcOrd="0" destOrd="0" presId="urn:microsoft.com/office/officeart/2005/8/layout/chevron2"/>
    <dgm:cxn modelId="{6D28B755-7B5A-42B6-82A4-AACB2693DA49}" type="presOf" srcId="{2A02D19A-EC89-4E09-8706-E8F00138A773}" destId="{47C4CEFF-E1C6-436B-BDED-65B8C6B7EE75}" srcOrd="0" destOrd="0" presId="urn:microsoft.com/office/officeart/2005/8/layout/chevron2"/>
    <dgm:cxn modelId="{20852AB8-2088-4549-8B88-BFA493CA87A3}" type="presOf" srcId="{4FE786EC-D757-4A9F-8C2B-9356C6F47E9C}" destId="{AEEBEFEB-8830-4D55-B652-CC92678C8C65}" srcOrd="0" destOrd="0" presId="urn:microsoft.com/office/officeart/2005/8/layout/chevron2"/>
    <dgm:cxn modelId="{8E012564-80A4-4A59-AEE1-B721A9104679}" srcId="{E72BADD0-E193-4B1A-A929-82CB728CFAF3}" destId="{412D07D3-E289-498E-B29B-40FDF3966FB6}" srcOrd="0" destOrd="0" parTransId="{B41BA400-6DC8-4228-AE0B-1C5DA8C649D2}" sibTransId="{CC077608-748E-442E-B24B-4BBB850A5B7D}"/>
    <dgm:cxn modelId="{C957C95D-D583-4D35-9BE1-E1C1147E4109}" srcId="{26EB3A39-5B4A-4C6C-8EE1-615E0A86A719}" destId="{5F8E8CD2-724C-42E0-874C-EC9F3FF1EC81}" srcOrd="0" destOrd="0" parTransId="{5197A36C-EDAA-4C05-BBFF-C4D824845FE6}" sibTransId="{E3ECFF61-D77F-46C7-B3B8-7731843D4EAC}"/>
    <dgm:cxn modelId="{5C71B79B-D3DB-492A-8FF1-1FF9C0F5E6E0}" type="presOf" srcId="{26EB3A39-5B4A-4C6C-8EE1-615E0A86A719}" destId="{70C9DEE0-68FF-4A2F-9C59-1D1DE7ECF285}" srcOrd="0" destOrd="0" presId="urn:microsoft.com/office/officeart/2005/8/layout/chevron2"/>
    <dgm:cxn modelId="{BC0AF1A8-54B0-4179-8F26-9F6A581A40A6}" type="presParOf" srcId="{966558AF-1ED9-4CD3-A1B8-6E23AB691492}" destId="{CCF79FD2-96E3-4814-BF32-C429172B923D}" srcOrd="0" destOrd="0" presId="urn:microsoft.com/office/officeart/2005/8/layout/chevron2"/>
    <dgm:cxn modelId="{12AE7FC7-752A-41FA-B79B-66E930FDF9B5}" type="presParOf" srcId="{CCF79FD2-96E3-4814-BF32-C429172B923D}" destId="{A40809C9-99FC-4BED-B011-C8B3A4CB364C}" srcOrd="0" destOrd="0" presId="urn:microsoft.com/office/officeart/2005/8/layout/chevron2"/>
    <dgm:cxn modelId="{36678FC8-2C0E-4256-82FB-D12C789E85E1}" type="presParOf" srcId="{CCF79FD2-96E3-4814-BF32-C429172B923D}" destId="{83D44E7D-7E5C-4285-8924-D4A98878C9F0}" srcOrd="1" destOrd="0" presId="urn:microsoft.com/office/officeart/2005/8/layout/chevron2"/>
    <dgm:cxn modelId="{E6EE334B-0B00-4CFB-8A0F-2F56A6D217EB}" type="presParOf" srcId="{966558AF-1ED9-4CD3-A1B8-6E23AB691492}" destId="{9E1B71CC-F383-4BE4-9DD1-06E73DDC9A82}" srcOrd="1" destOrd="0" presId="urn:microsoft.com/office/officeart/2005/8/layout/chevron2"/>
    <dgm:cxn modelId="{7413035A-E05E-4FE4-BD07-958085E0FF85}" type="presParOf" srcId="{966558AF-1ED9-4CD3-A1B8-6E23AB691492}" destId="{60005C67-EBEF-4E36-B0BD-DE4B0C9BFD0C}" srcOrd="2" destOrd="0" presId="urn:microsoft.com/office/officeart/2005/8/layout/chevron2"/>
    <dgm:cxn modelId="{C4B095AE-1E3F-4D79-8156-8B3187A19D1E}" type="presParOf" srcId="{60005C67-EBEF-4E36-B0BD-DE4B0C9BFD0C}" destId="{70C9DEE0-68FF-4A2F-9C59-1D1DE7ECF285}" srcOrd="0" destOrd="0" presId="urn:microsoft.com/office/officeart/2005/8/layout/chevron2"/>
    <dgm:cxn modelId="{22F5D823-C576-443F-9717-088196C52BAB}" type="presParOf" srcId="{60005C67-EBEF-4E36-B0BD-DE4B0C9BFD0C}" destId="{94E1CD11-441A-4E7B-B0E0-7300E8092285}" srcOrd="1" destOrd="0" presId="urn:microsoft.com/office/officeart/2005/8/layout/chevron2"/>
    <dgm:cxn modelId="{188C6B40-6462-4365-BA23-801E95CE0A2E}" type="presParOf" srcId="{966558AF-1ED9-4CD3-A1B8-6E23AB691492}" destId="{E4F05345-1177-4CE3-9C80-9ED9E5F4BC6F}" srcOrd="3" destOrd="0" presId="urn:microsoft.com/office/officeart/2005/8/layout/chevron2"/>
    <dgm:cxn modelId="{4A0EB4CC-5E6F-44F3-9895-2BD411C4271A}" type="presParOf" srcId="{966558AF-1ED9-4CD3-A1B8-6E23AB691492}" destId="{EC89EB19-B7AC-481B-B405-685464B11C88}" srcOrd="4" destOrd="0" presId="urn:microsoft.com/office/officeart/2005/8/layout/chevron2"/>
    <dgm:cxn modelId="{BADF1959-3B17-4C3B-9A35-81D2EF1BAA11}" type="presParOf" srcId="{EC89EB19-B7AC-481B-B405-685464B11C88}" destId="{AEEBEFEB-8830-4D55-B652-CC92678C8C65}" srcOrd="0" destOrd="0" presId="urn:microsoft.com/office/officeart/2005/8/layout/chevron2"/>
    <dgm:cxn modelId="{D7E2B45F-E11A-402F-91FF-4E0AB7CEB6F7}" type="presParOf" srcId="{EC89EB19-B7AC-481B-B405-685464B11C88}" destId="{A08F50F6-018F-409D-A99B-7591B44014B9}" srcOrd="1" destOrd="0" presId="urn:microsoft.com/office/officeart/2005/8/layout/chevron2"/>
    <dgm:cxn modelId="{281CFDAE-7B6B-41B5-8D98-C3DE5905953C}" type="presParOf" srcId="{966558AF-1ED9-4CD3-A1B8-6E23AB691492}" destId="{2D5866F1-8B38-4DAE-9EB1-9C1A548DA698}" srcOrd="5" destOrd="0" presId="urn:microsoft.com/office/officeart/2005/8/layout/chevron2"/>
    <dgm:cxn modelId="{400F35D4-6B5E-43A4-AF20-A84EAE6AD3B9}" type="presParOf" srcId="{966558AF-1ED9-4CD3-A1B8-6E23AB691492}" destId="{0548271E-208B-48A8-9419-AD578FB2E542}" srcOrd="6" destOrd="0" presId="urn:microsoft.com/office/officeart/2005/8/layout/chevron2"/>
    <dgm:cxn modelId="{88E6A1A1-CAAC-4E30-8FAA-7018857232FB}" type="presParOf" srcId="{0548271E-208B-48A8-9419-AD578FB2E542}" destId="{47C4CEFF-E1C6-436B-BDED-65B8C6B7EE75}" srcOrd="0" destOrd="0" presId="urn:microsoft.com/office/officeart/2005/8/layout/chevron2"/>
    <dgm:cxn modelId="{63222004-2E4B-4BEE-9BE1-7BBF6F94E5D9}" type="presParOf" srcId="{0548271E-208B-48A8-9419-AD578FB2E542}" destId="{C8B3CF7C-AB48-43DC-8CDF-8579A184EAC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DB23924-2D0D-4888-9300-57F60FB35E95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450ADBD-1641-4EAA-B573-38F57BB4FA41}">
      <dgm:prSet phldrT="[文本]"/>
      <dgm:spPr/>
      <dgm:t>
        <a:bodyPr/>
        <a:lstStyle/>
        <a:p>
          <a:r>
            <a:rPr lang="zh-CN" altLang="en-US" dirty="0" smtClean="0"/>
            <a:t>管理道德的重要性</a:t>
          </a:r>
          <a:endParaRPr lang="zh-CN" altLang="en-US" dirty="0"/>
        </a:p>
      </dgm:t>
    </dgm:pt>
    <dgm:pt modelId="{AFD5621D-4050-462B-973F-1B1B27527C52}" type="parTrans" cxnId="{7D76BB8A-2581-4E78-9193-8592DC06BF53}">
      <dgm:prSet/>
      <dgm:spPr/>
      <dgm:t>
        <a:bodyPr/>
        <a:lstStyle/>
        <a:p>
          <a:endParaRPr lang="zh-CN" altLang="en-US"/>
        </a:p>
      </dgm:t>
    </dgm:pt>
    <dgm:pt modelId="{40523796-87CE-4C0C-889E-5380A488F314}" type="sibTrans" cxnId="{7D76BB8A-2581-4E78-9193-8592DC06BF53}">
      <dgm:prSet/>
      <dgm:spPr/>
      <dgm:t>
        <a:bodyPr/>
        <a:lstStyle/>
        <a:p>
          <a:endParaRPr lang="zh-CN" altLang="en-US"/>
        </a:p>
      </dgm:t>
    </dgm:pt>
    <dgm:pt modelId="{8732A65F-898B-497E-8BA3-92A3AC32D3EC}">
      <dgm:prSet phldrT="[文本]"/>
      <dgm:spPr/>
      <dgm:t>
        <a:bodyPr/>
        <a:lstStyle/>
        <a:p>
          <a:r>
            <a:rPr lang="zh-CN" altLang="en-US" dirty="0" smtClean="0"/>
            <a:t>道德是企业管理理念与管理品质的导向器</a:t>
          </a:r>
          <a:endParaRPr lang="zh-CN" altLang="en-US" dirty="0"/>
        </a:p>
      </dgm:t>
    </dgm:pt>
    <dgm:pt modelId="{CB538564-8A9B-43EB-B1CD-31E92C52C88F}" type="parTrans" cxnId="{A9312ABE-A3C9-4BB0-889A-88216DD9CF6B}">
      <dgm:prSet/>
      <dgm:spPr/>
      <dgm:t>
        <a:bodyPr/>
        <a:lstStyle/>
        <a:p>
          <a:endParaRPr lang="zh-CN" altLang="en-US"/>
        </a:p>
      </dgm:t>
    </dgm:pt>
    <dgm:pt modelId="{CFEAEC6A-2E3E-4A07-B2FD-003546BEE4E3}" type="sibTrans" cxnId="{A9312ABE-A3C9-4BB0-889A-88216DD9CF6B}">
      <dgm:prSet/>
      <dgm:spPr/>
      <dgm:t>
        <a:bodyPr/>
        <a:lstStyle/>
        <a:p>
          <a:endParaRPr lang="zh-CN" altLang="en-US"/>
        </a:p>
      </dgm:t>
    </dgm:pt>
    <dgm:pt modelId="{BE7DB853-2F4A-4E4D-B390-B10AC729A953}">
      <dgm:prSet/>
      <dgm:spPr/>
      <dgm:t>
        <a:bodyPr/>
        <a:lstStyle/>
        <a:p>
          <a:r>
            <a:rPr lang="zh-CN" altLang="en-US" dirty="0" smtClean="0"/>
            <a:t>管理道德与企业效益之间有着必然联系</a:t>
          </a:r>
          <a:endParaRPr lang="zh-CN" altLang="en-US" dirty="0"/>
        </a:p>
      </dgm:t>
    </dgm:pt>
    <dgm:pt modelId="{0E172B17-3A03-43A4-80BE-3BB2D58F0144}" type="parTrans" cxnId="{F193C994-4820-49A7-BDE6-32B5DB539564}">
      <dgm:prSet/>
      <dgm:spPr/>
      <dgm:t>
        <a:bodyPr/>
        <a:lstStyle/>
        <a:p>
          <a:endParaRPr lang="zh-CN" altLang="en-US"/>
        </a:p>
      </dgm:t>
    </dgm:pt>
    <dgm:pt modelId="{E84FBA37-2F7A-43E4-A5EA-6FBC17A54574}" type="sibTrans" cxnId="{F193C994-4820-49A7-BDE6-32B5DB539564}">
      <dgm:prSet/>
      <dgm:spPr/>
      <dgm:t>
        <a:bodyPr/>
        <a:lstStyle/>
        <a:p>
          <a:endParaRPr lang="zh-CN" altLang="en-US"/>
        </a:p>
      </dgm:t>
    </dgm:pt>
    <dgm:pt modelId="{7384CFA9-5A20-4F0B-93B1-3E0B638A8DF6}">
      <dgm:prSet/>
      <dgm:spPr/>
      <dgm:t>
        <a:bodyPr/>
        <a:lstStyle/>
        <a:p>
          <a:r>
            <a:rPr lang="zh-CN" altLang="en-US" dirty="0" smtClean="0"/>
            <a:t>管理道德是区分生意人与企业家的标志</a:t>
          </a:r>
          <a:endParaRPr lang="zh-CN" altLang="en-US" dirty="0"/>
        </a:p>
      </dgm:t>
    </dgm:pt>
    <dgm:pt modelId="{9233F707-1B2F-4255-81C7-23998C724530}" type="parTrans" cxnId="{98768904-5141-4734-8B8C-05C5079C5C41}">
      <dgm:prSet/>
      <dgm:spPr/>
      <dgm:t>
        <a:bodyPr/>
        <a:lstStyle/>
        <a:p>
          <a:endParaRPr lang="zh-CN" altLang="en-US"/>
        </a:p>
      </dgm:t>
    </dgm:pt>
    <dgm:pt modelId="{51AC3285-243F-4E67-B180-430925C71F62}" type="sibTrans" cxnId="{98768904-5141-4734-8B8C-05C5079C5C41}">
      <dgm:prSet/>
      <dgm:spPr/>
      <dgm:t>
        <a:bodyPr/>
        <a:lstStyle/>
        <a:p>
          <a:endParaRPr lang="zh-CN" altLang="en-US"/>
        </a:p>
      </dgm:t>
    </dgm:pt>
    <dgm:pt modelId="{0704D53A-27DD-4373-93CC-FC8AA3DEDEE8}">
      <dgm:prSet/>
      <dgm:spPr/>
      <dgm:t>
        <a:bodyPr/>
        <a:lstStyle/>
        <a:p>
          <a:r>
            <a:rPr lang="zh-CN" altLang="en-US" dirty="0" smtClean="0"/>
            <a:t>管理道德是企业发展的人文力，开发人文力就是开发企业的竞争力</a:t>
          </a:r>
          <a:endParaRPr lang="zh-CN" altLang="en-US" dirty="0"/>
        </a:p>
      </dgm:t>
    </dgm:pt>
    <dgm:pt modelId="{8F7DADD5-5771-42FE-978E-F7E7522130FA}" type="parTrans" cxnId="{59DE8437-32F1-4679-A831-6A560152ABA3}">
      <dgm:prSet/>
      <dgm:spPr/>
      <dgm:t>
        <a:bodyPr/>
        <a:lstStyle/>
        <a:p>
          <a:endParaRPr lang="zh-CN" altLang="en-US"/>
        </a:p>
      </dgm:t>
    </dgm:pt>
    <dgm:pt modelId="{7AA40A97-5EFB-4AEC-B019-0AA7D7A7040A}" type="sibTrans" cxnId="{59DE8437-32F1-4679-A831-6A560152ABA3}">
      <dgm:prSet/>
      <dgm:spPr/>
      <dgm:t>
        <a:bodyPr/>
        <a:lstStyle/>
        <a:p>
          <a:endParaRPr lang="zh-CN" altLang="en-US"/>
        </a:p>
      </dgm:t>
    </dgm:pt>
    <dgm:pt modelId="{D66897F3-7263-4608-8EB0-AB2994C7E70A}" type="pres">
      <dgm:prSet presAssocID="{FDB23924-2D0D-4888-9300-57F60FB35E9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4FDE7E6-989D-4B57-94A5-031F092E2015}" type="pres">
      <dgm:prSet presAssocID="{8450ADBD-1641-4EAA-B573-38F57BB4FA41}" presName="root1" presStyleCnt="0"/>
      <dgm:spPr/>
    </dgm:pt>
    <dgm:pt modelId="{56AF1612-6C71-458A-AE88-9890883F0972}" type="pres">
      <dgm:prSet presAssocID="{8450ADBD-1641-4EAA-B573-38F57BB4FA41}" presName="LevelOneTextNode" presStyleLbl="node0" presStyleIdx="0" presStyleCnt="1" custLinFactNeighborX="-3130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88D93DA-A468-46FA-A919-A4724CCFC71B}" type="pres">
      <dgm:prSet presAssocID="{8450ADBD-1641-4EAA-B573-38F57BB4FA41}" presName="level2hierChild" presStyleCnt="0"/>
      <dgm:spPr/>
    </dgm:pt>
    <dgm:pt modelId="{B03D8C16-9744-4B49-8F0B-5A695B17E385}" type="pres">
      <dgm:prSet presAssocID="{CB538564-8A9B-43EB-B1CD-31E92C52C88F}" presName="conn2-1" presStyleLbl="parChTrans1D2" presStyleIdx="0" presStyleCnt="4"/>
      <dgm:spPr/>
      <dgm:t>
        <a:bodyPr/>
        <a:lstStyle/>
        <a:p>
          <a:endParaRPr lang="zh-CN" altLang="en-US"/>
        </a:p>
      </dgm:t>
    </dgm:pt>
    <dgm:pt modelId="{29476C5A-6E20-4C3B-B5A5-3AF4A63D6407}" type="pres">
      <dgm:prSet presAssocID="{CB538564-8A9B-43EB-B1CD-31E92C52C88F}" presName="connTx" presStyleLbl="parChTrans1D2" presStyleIdx="0" presStyleCnt="4"/>
      <dgm:spPr/>
      <dgm:t>
        <a:bodyPr/>
        <a:lstStyle/>
        <a:p>
          <a:endParaRPr lang="zh-CN" altLang="en-US"/>
        </a:p>
      </dgm:t>
    </dgm:pt>
    <dgm:pt modelId="{E29E6AED-A2EB-45EB-863B-8142597BBD37}" type="pres">
      <dgm:prSet presAssocID="{8732A65F-898B-497E-8BA3-92A3AC32D3EC}" presName="root2" presStyleCnt="0"/>
      <dgm:spPr/>
    </dgm:pt>
    <dgm:pt modelId="{52772C77-EF98-4B91-BEDB-F0AEB792512D}" type="pres">
      <dgm:prSet presAssocID="{8732A65F-898B-497E-8BA3-92A3AC32D3EC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B468E71-B6EE-43A8-A028-89AE4C2FA683}" type="pres">
      <dgm:prSet presAssocID="{8732A65F-898B-497E-8BA3-92A3AC32D3EC}" presName="level3hierChild" presStyleCnt="0"/>
      <dgm:spPr/>
    </dgm:pt>
    <dgm:pt modelId="{3969A3CB-E17C-4893-AAC3-F25926879F60}" type="pres">
      <dgm:prSet presAssocID="{0E172B17-3A03-43A4-80BE-3BB2D58F0144}" presName="conn2-1" presStyleLbl="parChTrans1D2" presStyleIdx="1" presStyleCnt="4"/>
      <dgm:spPr/>
      <dgm:t>
        <a:bodyPr/>
        <a:lstStyle/>
        <a:p>
          <a:endParaRPr lang="zh-CN" altLang="en-US"/>
        </a:p>
      </dgm:t>
    </dgm:pt>
    <dgm:pt modelId="{129F572A-561B-42A2-9EF8-EF2E99E73D89}" type="pres">
      <dgm:prSet presAssocID="{0E172B17-3A03-43A4-80BE-3BB2D58F0144}" presName="connTx" presStyleLbl="parChTrans1D2" presStyleIdx="1" presStyleCnt="4"/>
      <dgm:spPr/>
      <dgm:t>
        <a:bodyPr/>
        <a:lstStyle/>
        <a:p>
          <a:endParaRPr lang="zh-CN" altLang="en-US"/>
        </a:p>
      </dgm:t>
    </dgm:pt>
    <dgm:pt modelId="{EFB593D4-C018-4885-95EE-8C93F7B8F458}" type="pres">
      <dgm:prSet presAssocID="{BE7DB853-2F4A-4E4D-B390-B10AC729A953}" presName="root2" presStyleCnt="0"/>
      <dgm:spPr/>
    </dgm:pt>
    <dgm:pt modelId="{DA4750D7-199B-40E1-A246-3ACC83AA3902}" type="pres">
      <dgm:prSet presAssocID="{BE7DB853-2F4A-4E4D-B390-B10AC729A953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B4521A2-0AA3-45A3-8C9D-3EC5F73942D2}" type="pres">
      <dgm:prSet presAssocID="{BE7DB853-2F4A-4E4D-B390-B10AC729A953}" presName="level3hierChild" presStyleCnt="0"/>
      <dgm:spPr/>
    </dgm:pt>
    <dgm:pt modelId="{61045D00-B9D2-4889-B962-315F1FE7C8F8}" type="pres">
      <dgm:prSet presAssocID="{9233F707-1B2F-4255-81C7-23998C724530}" presName="conn2-1" presStyleLbl="parChTrans1D2" presStyleIdx="2" presStyleCnt="4"/>
      <dgm:spPr/>
      <dgm:t>
        <a:bodyPr/>
        <a:lstStyle/>
        <a:p>
          <a:endParaRPr lang="zh-CN" altLang="en-US"/>
        </a:p>
      </dgm:t>
    </dgm:pt>
    <dgm:pt modelId="{2C71798D-4CA1-4CBE-A02C-6053C2C57096}" type="pres">
      <dgm:prSet presAssocID="{9233F707-1B2F-4255-81C7-23998C724530}" presName="connTx" presStyleLbl="parChTrans1D2" presStyleIdx="2" presStyleCnt="4"/>
      <dgm:spPr/>
      <dgm:t>
        <a:bodyPr/>
        <a:lstStyle/>
        <a:p>
          <a:endParaRPr lang="zh-CN" altLang="en-US"/>
        </a:p>
      </dgm:t>
    </dgm:pt>
    <dgm:pt modelId="{B6D440CC-FC74-4579-B0B5-38B8DB858992}" type="pres">
      <dgm:prSet presAssocID="{7384CFA9-5A20-4F0B-93B1-3E0B638A8DF6}" presName="root2" presStyleCnt="0"/>
      <dgm:spPr/>
    </dgm:pt>
    <dgm:pt modelId="{E4333E51-193A-4A8B-911A-149F8B6EF6E7}" type="pres">
      <dgm:prSet presAssocID="{7384CFA9-5A20-4F0B-93B1-3E0B638A8DF6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1209F66-178D-428A-A2CD-BBC1E2F4B639}" type="pres">
      <dgm:prSet presAssocID="{7384CFA9-5A20-4F0B-93B1-3E0B638A8DF6}" presName="level3hierChild" presStyleCnt="0"/>
      <dgm:spPr/>
    </dgm:pt>
    <dgm:pt modelId="{19509CF5-6591-439E-A556-5DC135F52461}" type="pres">
      <dgm:prSet presAssocID="{8F7DADD5-5771-42FE-978E-F7E7522130FA}" presName="conn2-1" presStyleLbl="parChTrans1D2" presStyleIdx="3" presStyleCnt="4"/>
      <dgm:spPr/>
      <dgm:t>
        <a:bodyPr/>
        <a:lstStyle/>
        <a:p>
          <a:endParaRPr lang="zh-CN" altLang="en-US"/>
        </a:p>
      </dgm:t>
    </dgm:pt>
    <dgm:pt modelId="{4D656CAA-25B4-46B0-A38B-C9C3E1BEA93C}" type="pres">
      <dgm:prSet presAssocID="{8F7DADD5-5771-42FE-978E-F7E7522130FA}" presName="connTx" presStyleLbl="parChTrans1D2" presStyleIdx="3" presStyleCnt="4"/>
      <dgm:spPr/>
      <dgm:t>
        <a:bodyPr/>
        <a:lstStyle/>
        <a:p>
          <a:endParaRPr lang="zh-CN" altLang="en-US"/>
        </a:p>
      </dgm:t>
    </dgm:pt>
    <dgm:pt modelId="{7072DF05-12AC-4E21-9292-B3654DED97DC}" type="pres">
      <dgm:prSet presAssocID="{0704D53A-27DD-4373-93CC-FC8AA3DEDEE8}" presName="root2" presStyleCnt="0"/>
      <dgm:spPr/>
    </dgm:pt>
    <dgm:pt modelId="{864A6ABA-C55E-4B68-9D98-D7F5BDFA7F3C}" type="pres">
      <dgm:prSet presAssocID="{0704D53A-27DD-4373-93CC-FC8AA3DEDEE8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A7EF840-1A86-420E-AB1F-E086C1594609}" type="pres">
      <dgm:prSet presAssocID="{0704D53A-27DD-4373-93CC-FC8AA3DEDEE8}" presName="level3hierChild" presStyleCnt="0"/>
      <dgm:spPr/>
    </dgm:pt>
  </dgm:ptLst>
  <dgm:cxnLst>
    <dgm:cxn modelId="{B0977B6B-69D1-48F6-A5F1-844D03E7CCE2}" type="presOf" srcId="{9233F707-1B2F-4255-81C7-23998C724530}" destId="{2C71798D-4CA1-4CBE-A02C-6053C2C57096}" srcOrd="1" destOrd="0" presId="urn:microsoft.com/office/officeart/2005/8/layout/hierarchy2"/>
    <dgm:cxn modelId="{497CDFEC-7EFA-4D57-B920-5D63EA9D1998}" type="presOf" srcId="{CB538564-8A9B-43EB-B1CD-31E92C52C88F}" destId="{29476C5A-6E20-4C3B-B5A5-3AF4A63D6407}" srcOrd="1" destOrd="0" presId="urn:microsoft.com/office/officeart/2005/8/layout/hierarchy2"/>
    <dgm:cxn modelId="{781EEB1B-3456-45A1-9E90-B7657BD62C42}" type="presOf" srcId="{FDB23924-2D0D-4888-9300-57F60FB35E95}" destId="{D66897F3-7263-4608-8EB0-AB2994C7E70A}" srcOrd="0" destOrd="0" presId="urn:microsoft.com/office/officeart/2005/8/layout/hierarchy2"/>
    <dgm:cxn modelId="{7D76BB8A-2581-4E78-9193-8592DC06BF53}" srcId="{FDB23924-2D0D-4888-9300-57F60FB35E95}" destId="{8450ADBD-1641-4EAA-B573-38F57BB4FA41}" srcOrd="0" destOrd="0" parTransId="{AFD5621D-4050-462B-973F-1B1B27527C52}" sibTransId="{40523796-87CE-4C0C-889E-5380A488F314}"/>
    <dgm:cxn modelId="{59DE8437-32F1-4679-A831-6A560152ABA3}" srcId="{8450ADBD-1641-4EAA-B573-38F57BB4FA41}" destId="{0704D53A-27DD-4373-93CC-FC8AA3DEDEE8}" srcOrd="3" destOrd="0" parTransId="{8F7DADD5-5771-42FE-978E-F7E7522130FA}" sibTransId="{7AA40A97-5EFB-4AEC-B019-0AA7D7A7040A}"/>
    <dgm:cxn modelId="{3F11528B-114D-488C-86F6-6E45ED1954CE}" type="presOf" srcId="{8450ADBD-1641-4EAA-B573-38F57BB4FA41}" destId="{56AF1612-6C71-458A-AE88-9890883F0972}" srcOrd="0" destOrd="0" presId="urn:microsoft.com/office/officeart/2005/8/layout/hierarchy2"/>
    <dgm:cxn modelId="{847AB4FC-5715-4ACE-9617-D629E91724CA}" type="presOf" srcId="{8F7DADD5-5771-42FE-978E-F7E7522130FA}" destId="{4D656CAA-25B4-46B0-A38B-C9C3E1BEA93C}" srcOrd="1" destOrd="0" presId="urn:microsoft.com/office/officeart/2005/8/layout/hierarchy2"/>
    <dgm:cxn modelId="{F47EA7F8-7EE8-4A21-88D3-7F169AE76A1F}" type="presOf" srcId="{8732A65F-898B-497E-8BA3-92A3AC32D3EC}" destId="{52772C77-EF98-4B91-BEDB-F0AEB792512D}" srcOrd="0" destOrd="0" presId="urn:microsoft.com/office/officeart/2005/8/layout/hierarchy2"/>
    <dgm:cxn modelId="{9302118F-D812-4246-A005-92205A13B0F0}" type="presOf" srcId="{8F7DADD5-5771-42FE-978E-F7E7522130FA}" destId="{19509CF5-6591-439E-A556-5DC135F52461}" srcOrd="0" destOrd="0" presId="urn:microsoft.com/office/officeart/2005/8/layout/hierarchy2"/>
    <dgm:cxn modelId="{98768904-5141-4734-8B8C-05C5079C5C41}" srcId="{8450ADBD-1641-4EAA-B573-38F57BB4FA41}" destId="{7384CFA9-5A20-4F0B-93B1-3E0B638A8DF6}" srcOrd="2" destOrd="0" parTransId="{9233F707-1B2F-4255-81C7-23998C724530}" sibTransId="{51AC3285-243F-4E67-B180-430925C71F62}"/>
    <dgm:cxn modelId="{A9312ABE-A3C9-4BB0-889A-88216DD9CF6B}" srcId="{8450ADBD-1641-4EAA-B573-38F57BB4FA41}" destId="{8732A65F-898B-497E-8BA3-92A3AC32D3EC}" srcOrd="0" destOrd="0" parTransId="{CB538564-8A9B-43EB-B1CD-31E92C52C88F}" sibTransId="{CFEAEC6A-2E3E-4A07-B2FD-003546BEE4E3}"/>
    <dgm:cxn modelId="{3121CE60-2273-48F4-9DC8-9FD102EB36AA}" type="presOf" srcId="{0E172B17-3A03-43A4-80BE-3BB2D58F0144}" destId="{129F572A-561B-42A2-9EF8-EF2E99E73D89}" srcOrd="1" destOrd="0" presId="urn:microsoft.com/office/officeart/2005/8/layout/hierarchy2"/>
    <dgm:cxn modelId="{F46B6D86-165A-479D-8729-3DDC5CF69ED2}" type="presOf" srcId="{BE7DB853-2F4A-4E4D-B390-B10AC729A953}" destId="{DA4750D7-199B-40E1-A246-3ACC83AA3902}" srcOrd="0" destOrd="0" presId="urn:microsoft.com/office/officeart/2005/8/layout/hierarchy2"/>
    <dgm:cxn modelId="{2189496B-9DF0-4B95-A626-C313828ACF24}" type="presOf" srcId="{CB538564-8A9B-43EB-B1CD-31E92C52C88F}" destId="{B03D8C16-9744-4B49-8F0B-5A695B17E385}" srcOrd="0" destOrd="0" presId="urn:microsoft.com/office/officeart/2005/8/layout/hierarchy2"/>
    <dgm:cxn modelId="{E0CDB82E-33DF-4083-9A54-5FE9BF5BCB66}" type="presOf" srcId="{9233F707-1B2F-4255-81C7-23998C724530}" destId="{61045D00-B9D2-4889-B962-315F1FE7C8F8}" srcOrd="0" destOrd="0" presId="urn:microsoft.com/office/officeart/2005/8/layout/hierarchy2"/>
    <dgm:cxn modelId="{F193C994-4820-49A7-BDE6-32B5DB539564}" srcId="{8450ADBD-1641-4EAA-B573-38F57BB4FA41}" destId="{BE7DB853-2F4A-4E4D-B390-B10AC729A953}" srcOrd="1" destOrd="0" parTransId="{0E172B17-3A03-43A4-80BE-3BB2D58F0144}" sibTransId="{E84FBA37-2F7A-43E4-A5EA-6FBC17A54574}"/>
    <dgm:cxn modelId="{A0697A47-37D7-4FAF-BAF8-333F7D9E3D16}" type="presOf" srcId="{7384CFA9-5A20-4F0B-93B1-3E0B638A8DF6}" destId="{E4333E51-193A-4A8B-911A-149F8B6EF6E7}" srcOrd="0" destOrd="0" presId="urn:microsoft.com/office/officeart/2005/8/layout/hierarchy2"/>
    <dgm:cxn modelId="{0FC7387B-BEEB-4059-A63F-201FFE05E5D9}" type="presOf" srcId="{0E172B17-3A03-43A4-80BE-3BB2D58F0144}" destId="{3969A3CB-E17C-4893-AAC3-F25926879F60}" srcOrd="0" destOrd="0" presId="urn:microsoft.com/office/officeart/2005/8/layout/hierarchy2"/>
    <dgm:cxn modelId="{06AAA885-DB10-42F4-8298-38F20BF8800E}" type="presOf" srcId="{0704D53A-27DD-4373-93CC-FC8AA3DEDEE8}" destId="{864A6ABA-C55E-4B68-9D98-D7F5BDFA7F3C}" srcOrd="0" destOrd="0" presId="urn:microsoft.com/office/officeart/2005/8/layout/hierarchy2"/>
    <dgm:cxn modelId="{2B817E6F-BA22-4CFB-B77B-AFC1A3366C2A}" type="presParOf" srcId="{D66897F3-7263-4608-8EB0-AB2994C7E70A}" destId="{E4FDE7E6-989D-4B57-94A5-031F092E2015}" srcOrd="0" destOrd="0" presId="urn:microsoft.com/office/officeart/2005/8/layout/hierarchy2"/>
    <dgm:cxn modelId="{7B28EB99-5B4E-4E87-804C-57A7EDCF4579}" type="presParOf" srcId="{E4FDE7E6-989D-4B57-94A5-031F092E2015}" destId="{56AF1612-6C71-458A-AE88-9890883F0972}" srcOrd="0" destOrd="0" presId="urn:microsoft.com/office/officeart/2005/8/layout/hierarchy2"/>
    <dgm:cxn modelId="{DE595F03-74EE-4057-89DE-B3FCD2505B62}" type="presParOf" srcId="{E4FDE7E6-989D-4B57-94A5-031F092E2015}" destId="{288D93DA-A468-46FA-A919-A4724CCFC71B}" srcOrd="1" destOrd="0" presId="urn:microsoft.com/office/officeart/2005/8/layout/hierarchy2"/>
    <dgm:cxn modelId="{208FC554-FAA1-4F2E-A93C-6E72B622D758}" type="presParOf" srcId="{288D93DA-A468-46FA-A919-A4724CCFC71B}" destId="{B03D8C16-9744-4B49-8F0B-5A695B17E385}" srcOrd="0" destOrd="0" presId="urn:microsoft.com/office/officeart/2005/8/layout/hierarchy2"/>
    <dgm:cxn modelId="{7249F001-46A1-4E68-963E-419EECAC72D2}" type="presParOf" srcId="{B03D8C16-9744-4B49-8F0B-5A695B17E385}" destId="{29476C5A-6E20-4C3B-B5A5-3AF4A63D6407}" srcOrd="0" destOrd="0" presId="urn:microsoft.com/office/officeart/2005/8/layout/hierarchy2"/>
    <dgm:cxn modelId="{24E3A0AD-0C36-44E2-B935-C219D02E5CD8}" type="presParOf" srcId="{288D93DA-A468-46FA-A919-A4724CCFC71B}" destId="{E29E6AED-A2EB-45EB-863B-8142597BBD37}" srcOrd="1" destOrd="0" presId="urn:microsoft.com/office/officeart/2005/8/layout/hierarchy2"/>
    <dgm:cxn modelId="{DED47C7B-B6CD-44D5-829C-A96D890DB93F}" type="presParOf" srcId="{E29E6AED-A2EB-45EB-863B-8142597BBD37}" destId="{52772C77-EF98-4B91-BEDB-F0AEB792512D}" srcOrd="0" destOrd="0" presId="urn:microsoft.com/office/officeart/2005/8/layout/hierarchy2"/>
    <dgm:cxn modelId="{DB1967D3-5DE6-4AA4-83E3-D70B1643F4F3}" type="presParOf" srcId="{E29E6AED-A2EB-45EB-863B-8142597BBD37}" destId="{0B468E71-B6EE-43A8-A028-89AE4C2FA683}" srcOrd="1" destOrd="0" presId="urn:microsoft.com/office/officeart/2005/8/layout/hierarchy2"/>
    <dgm:cxn modelId="{D9DEE56E-79F7-487A-8733-230B498101E2}" type="presParOf" srcId="{288D93DA-A468-46FA-A919-A4724CCFC71B}" destId="{3969A3CB-E17C-4893-AAC3-F25926879F60}" srcOrd="2" destOrd="0" presId="urn:microsoft.com/office/officeart/2005/8/layout/hierarchy2"/>
    <dgm:cxn modelId="{0AF86189-27C1-4935-8224-3F2616DC59A2}" type="presParOf" srcId="{3969A3CB-E17C-4893-AAC3-F25926879F60}" destId="{129F572A-561B-42A2-9EF8-EF2E99E73D89}" srcOrd="0" destOrd="0" presId="urn:microsoft.com/office/officeart/2005/8/layout/hierarchy2"/>
    <dgm:cxn modelId="{C85B7412-E55D-4AF8-A6FA-4AA19F191387}" type="presParOf" srcId="{288D93DA-A468-46FA-A919-A4724CCFC71B}" destId="{EFB593D4-C018-4885-95EE-8C93F7B8F458}" srcOrd="3" destOrd="0" presId="urn:microsoft.com/office/officeart/2005/8/layout/hierarchy2"/>
    <dgm:cxn modelId="{A3B1175C-B3EA-440B-BA3E-C02902047DB9}" type="presParOf" srcId="{EFB593D4-C018-4885-95EE-8C93F7B8F458}" destId="{DA4750D7-199B-40E1-A246-3ACC83AA3902}" srcOrd="0" destOrd="0" presId="urn:microsoft.com/office/officeart/2005/8/layout/hierarchy2"/>
    <dgm:cxn modelId="{2B3A7C88-5713-4A01-BB8B-9F435D86696E}" type="presParOf" srcId="{EFB593D4-C018-4885-95EE-8C93F7B8F458}" destId="{0B4521A2-0AA3-45A3-8C9D-3EC5F73942D2}" srcOrd="1" destOrd="0" presId="urn:microsoft.com/office/officeart/2005/8/layout/hierarchy2"/>
    <dgm:cxn modelId="{E88337C6-8E94-4059-9D5F-1D3D72F1AF02}" type="presParOf" srcId="{288D93DA-A468-46FA-A919-A4724CCFC71B}" destId="{61045D00-B9D2-4889-B962-315F1FE7C8F8}" srcOrd="4" destOrd="0" presId="urn:microsoft.com/office/officeart/2005/8/layout/hierarchy2"/>
    <dgm:cxn modelId="{AAFBDD3B-E556-43A4-BB61-02E8AF624CC3}" type="presParOf" srcId="{61045D00-B9D2-4889-B962-315F1FE7C8F8}" destId="{2C71798D-4CA1-4CBE-A02C-6053C2C57096}" srcOrd="0" destOrd="0" presId="urn:microsoft.com/office/officeart/2005/8/layout/hierarchy2"/>
    <dgm:cxn modelId="{B43073D0-AB57-47A6-B4B9-48A788B5E69D}" type="presParOf" srcId="{288D93DA-A468-46FA-A919-A4724CCFC71B}" destId="{B6D440CC-FC74-4579-B0B5-38B8DB858992}" srcOrd="5" destOrd="0" presId="urn:microsoft.com/office/officeart/2005/8/layout/hierarchy2"/>
    <dgm:cxn modelId="{7C73CF54-108B-4158-B8BD-4A62A66CD39B}" type="presParOf" srcId="{B6D440CC-FC74-4579-B0B5-38B8DB858992}" destId="{E4333E51-193A-4A8B-911A-149F8B6EF6E7}" srcOrd="0" destOrd="0" presId="urn:microsoft.com/office/officeart/2005/8/layout/hierarchy2"/>
    <dgm:cxn modelId="{6E17FC42-544E-49E3-AC22-01AEBB8DAEC7}" type="presParOf" srcId="{B6D440CC-FC74-4579-B0B5-38B8DB858992}" destId="{41209F66-178D-428A-A2CD-BBC1E2F4B639}" srcOrd="1" destOrd="0" presId="urn:microsoft.com/office/officeart/2005/8/layout/hierarchy2"/>
    <dgm:cxn modelId="{ADD9BE2F-F5B8-45BB-929A-1E046452BCE9}" type="presParOf" srcId="{288D93DA-A468-46FA-A919-A4724CCFC71B}" destId="{19509CF5-6591-439E-A556-5DC135F52461}" srcOrd="6" destOrd="0" presId="urn:microsoft.com/office/officeart/2005/8/layout/hierarchy2"/>
    <dgm:cxn modelId="{C85BC2EC-A633-49BD-AE1F-A3E6AC1CA40F}" type="presParOf" srcId="{19509CF5-6591-439E-A556-5DC135F52461}" destId="{4D656CAA-25B4-46B0-A38B-C9C3E1BEA93C}" srcOrd="0" destOrd="0" presId="urn:microsoft.com/office/officeart/2005/8/layout/hierarchy2"/>
    <dgm:cxn modelId="{C4097306-85DD-4550-AC14-51EA525392A1}" type="presParOf" srcId="{288D93DA-A468-46FA-A919-A4724CCFC71B}" destId="{7072DF05-12AC-4E21-9292-B3654DED97DC}" srcOrd="7" destOrd="0" presId="urn:microsoft.com/office/officeart/2005/8/layout/hierarchy2"/>
    <dgm:cxn modelId="{0FF207CC-5B6D-4446-B8F2-C2556DB12C88}" type="presParOf" srcId="{7072DF05-12AC-4E21-9292-B3654DED97DC}" destId="{864A6ABA-C55E-4B68-9D98-D7F5BDFA7F3C}" srcOrd="0" destOrd="0" presId="urn:microsoft.com/office/officeart/2005/8/layout/hierarchy2"/>
    <dgm:cxn modelId="{8F061C74-23C7-40A6-BC77-B1A84EFEA58B}" type="presParOf" srcId="{7072DF05-12AC-4E21-9292-B3654DED97DC}" destId="{1A7EF840-1A86-420E-AB1F-E086C159460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C6FF282-A276-4427-A1BD-48793059968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117A8B5-E564-4925-8C1C-BCC7E98F9162}">
      <dgm:prSet phldrT="[文本]" custT="1"/>
      <dgm:spPr/>
      <dgm:t>
        <a:bodyPr/>
        <a:lstStyle/>
        <a:p>
          <a:r>
            <a:rPr lang="zh-CN" altLang="en-US" sz="3600" dirty="0" smtClean="0"/>
            <a:t>个人特征</a:t>
          </a:r>
          <a:endParaRPr lang="zh-CN" altLang="en-US" sz="3600" dirty="0"/>
        </a:p>
      </dgm:t>
    </dgm:pt>
    <dgm:pt modelId="{6BDEC208-5EDD-4F59-B749-D9A16B0FA5C5}" type="parTrans" cxnId="{F9E708D0-417F-48A3-B3B3-9B33527BF33B}">
      <dgm:prSet/>
      <dgm:spPr/>
      <dgm:t>
        <a:bodyPr/>
        <a:lstStyle/>
        <a:p>
          <a:endParaRPr lang="zh-CN" altLang="en-US"/>
        </a:p>
      </dgm:t>
    </dgm:pt>
    <dgm:pt modelId="{64E938C1-40EC-4624-AFA8-2AA92CDAA861}" type="sibTrans" cxnId="{F9E708D0-417F-48A3-B3B3-9B33527BF33B}">
      <dgm:prSet/>
      <dgm:spPr/>
      <dgm:t>
        <a:bodyPr/>
        <a:lstStyle/>
        <a:p>
          <a:endParaRPr lang="zh-CN" altLang="en-US"/>
        </a:p>
      </dgm:t>
    </dgm:pt>
    <dgm:pt modelId="{27ABAA17-D0CC-408F-AB07-7530F37FAF68}">
      <dgm:prSet phldrT="[文本]"/>
      <dgm:spPr/>
      <dgm:t>
        <a:bodyPr/>
        <a:lstStyle/>
        <a:p>
          <a:r>
            <a:rPr lang="zh-CN" altLang="en-US" dirty="0" smtClean="0"/>
            <a:t>个人风格</a:t>
          </a:r>
          <a:endParaRPr lang="en-US" altLang="zh-CN" dirty="0" smtClean="0"/>
        </a:p>
        <a:p>
          <a:r>
            <a:rPr lang="zh-CN" altLang="en-US" dirty="0" smtClean="0"/>
            <a:t>由主见、意志、能力和信念构成</a:t>
          </a:r>
          <a:endParaRPr lang="zh-CN" altLang="en-US" dirty="0"/>
        </a:p>
      </dgm:t>
    </dgm:pt>
    <dgm:pt modelId="{C7F12AAB-166E-46D6-A364-7047A24AC843}" type="parTrans" cxnId="{2E6AB81B-4B9D-4113-8FA0-5801B14211C8}">
      <dgm:prSet/>
      <dgm:spPr/>
      <dgm:t>
        <a:bodyPr/>
        <a:lstStyle/>
        <a:p>
          <a:endParaRPr lang="zh-CN" altLang="en-US"/>
        </a:p>
      </dgm:t>
    </dgm:pt>
    <dgm:pt modelId="{37F5A161-D034-49E4-BAFC-58D6DBB94EF9}" type="sibTrans" cxnId="{2E6AB81B-4B9D-4113-8FA0-5801B14211C8}">
      <dgm:prSet/>
      <dgm:spPr/>
      <dgm:t>
        <a:bodyPr/>
        <a:lstStyle/>
        <a:p>
          <a:endParaRPr lang="zh-CN" altLang="en-US"/>
        </a:p>
      </dgm:t>
    </dgm:pt>
    <dgm:pt modelId="{AF6501AF-9B32-460A-AAEF-A5ECAB1551DA}">
      <dgm:prSet phldrT="[文本]"/>
      <dgm:spPr/>
      <dgm:t>
        <a:bodyPr/>
        <a:lstStyle/>
        <a:p>
          <a:r>
            <a:rPr lang="zh-CN" altLang="en-US" dirty="0" smtClean="0"/>
            <a:t>自信心强度</a:t>
          </a:r>
          <a:endParaRPr lang="en-US" altLang="zh-CN" dirty="0" smtClean="0"/>
        </a:p>
        <a:p>
          <a:r>
            <a:rPr lang="zh-CN" altLang="zh-CN" dirty="0" smtClean="0"/>
            <a:t>自我强度高的人对事物判断比较准确，在道德准则判断与道德行为之间的一致性上较强，</a:t>
          </a:r>
          <a:endParaRPr lang="zh-CN" altLang="en-US" dirty="0"/>
        </a:p>
      </dgm:t>
    </dgm:pt>
    <dgm:pt modelId="{F21944F8-F10C-4B9E-8A6B-AA8BC1980493}" type="parTrans" cxnId="{F7267EFE-9EEE-4F77-B722-74BEEF262799}">
      <dgm:prSet/>
      <dgm:spPr/>
      <dgm:t>
        <a:bodyPr/>
        <a:lstStyle/>
        <a:p>
          <a:endParaRPr lang="zh-CN" altLang="en-US"/>
        </a:p>
      </dgm:t>
    </dgm:pt>
    <dgm:pt modelId="{F5AF4ACA-DAB8-44C7-93C1-AB0B2ACF84BD}" type="sibTrans" cxnId="{F7267EFE-9EEE-4F77-B722-74BEEF262799}">
      <dgm:prSet/>
      <dgm:spPr/>
      <dgm:t>
        <a:bodyPr/>
        <a:lstStyle/>
        <a:p>
          <a:endParaRPr lang="zh-CN" altLang="en-US"/>
        </a:p>
      </dgm:t>
    </dgm:pt>
    <dgm:pt modelId="{C0E9ED71-79B4-4250-A8EE-9B3FD1E43C6F}">
      <dgm:prSet phldrT="[文本]"/>
      <dgm:spPr/>
      <dgm:t>
        <a:bodyPr/>
        <a:lstStyle/>
        <a:p>
          <a:r>
            <a:rPr lang="zh-CN" altLang="en-US" dirty="0" smtClean="0"/>
            <a:t>控制中心</a:t>
          </a:r>
          <a:endParaRPr lang="en-US" altLang="zh-CN" dirty="0" smtClean="0"/>
        </a:p>
        <a:p>
          <a:r>
            <a:rPr lang="zh-CN" altLang="zh-CN" dirty="0" smtClean="0"/>
            <a:t>是衡量相信自己掌握自己命运程度的指标</a:t>
          </a:r>
          <a:endParaRPr lang="zh-CN" altLang="en-US" dirty="0"/>
        </a:p>
      </dgm:t>
    </dgm:pt>
    <dgm:pt modelId="{D9285A8F-20C4-4E66-B1FC-2BC62733B350}" type="parTrans" cxnId="{0245F45C-A85F-4D9F-8FCC-7C069576794F}">
      <dgm:prSet/>
      <dgm:spPr/>
      <dgm:t>
        <a:bodyPr/>
        <a:lstStyle/>
        <a:p>
          <a:endParaRPr lang="zh-CN" altLang="en-US"/>
        </a:p>
      </dgm:t>
    </dgm:pt>
    <dgm:pt modelId="{A058B0E5-0CA1-4A42-9316-0D0E1C8E923A}" type="sibTrans" cxnId="{0245F45C-A85F-4D9F-8FCC-7C069576794F}">
      <dgm:prSet/>
      <dgm:spPr/>
      <dgm:t>
        <a:bodyPr/>
        <a:lstStyle/>
        <a:p>
          <a:endParaRPr lang="zh-CN" altLang="en-US"/>
        </a:p>
      </dgm:t>
    </dgm:pt>
    <dgm:pt modelId="{661E9AA3-785C-41CB-A027-367A42EE9AF2}" type="pres">
      <dgm:prSet presAssocID="{DC6FF282-A276-4427-A1BD-48793059968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3D9FB1E-B312-4691-8177-A3B42D371F19}" type="pres">
      <dgm:prSet presAssocID="{7117A8B5-E564-4925-8C1C-BCC7E98F9162}" presName="roof" presStyleLbl="dkBgShp" presStyleIdx="0" presStyleCnt="2" custLinFactNeighborX="-793" custLinFactNeighborY="1294"/>
      <dgm:spPr/>
      <dgm:t>
        <a:bodyPr/>
        <a:lstStyle/>
        <a:p>
          <a:endParaRPr lang="zh-CN" altLang="en-US"/>
        </a:p>
      </dgm:t>
    </dgm:pt>
    <dgm:pt modelId="{1EF7BE62-84FF-42C4-A7AC-9E2A58102A02}" type="pres">
      <dgm:prSet presAssocID="{7117A8B5-E564-4925-8C1C-BCC7E98F9162}" presName="pillars" presStyleCnt="0"/>
      <dgm:spPr/>
    </dgm:pt>
    <dgm:pt modelId="{79658082-7523-433D-9FB5-7C790053E1EF}" type="pres">
      <dgm:prSet presAssocID="{7117A8B5-E564-4925-8C1C-BCC7E98F9162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388F81F-ACA6-4FE4-A923-B2A3E04E80BB}" type="pres">
      <dgm:prSet presAssocID="{AF6501AF-9B32-460A-AAEF-A5ECAB1551DA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5B40D38-3F76-4831-B444-E4AA5FC63000}" type="pres">
      <dgm:prSet presAssocID="{C0E9ED71-79B4-4250-A8EE-9B3FD1E43C6F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B1E8F1B-D5FA-4A9F-983D-C7A1C9E11C78}" type="pres">
      <dgm:prSet presAssocID="{7117A8B5-E564-4925-8C1C-BCC7E98F9162}" presName="base" presStyleLbl="dkBgShp" presStyleIdx="1" presStyleCnt="2"/>
      <dgm:spPr/>
    </dgm:pt>
  </dgm:ptLst>
  <dgm:cxnLst>
    <dgm:cxn modelId="{F7267EFE-9EEE-4F77-B722-74BEEF262799}" srcId="{7117A8B5-E564-4925-8C1C-BCC7E98F9162}" destId="{AF6501AF-9B32-460A-AAEF-A5ECAB1551DA}" srcOrd="1" destOrd="0" parTransId="{F21944F8-F10C-4B9E-8A6B-AA8BC1980493}" sibTransId="{F5AF4ACA-DAB8-44C7-93C1-AB0B2ACF84BD}"/>
    <dgm:cxn modelId="{4FDF5593-0923-4F15-AFAD-86A639C3335E}" type="presOf" srcId="{27ABAA17-D0CC-408F-AB07-7530F37FAF68}" destId="{79658082-7523-433D-9FB5-7C790053E1EF}" srcOrd="0" destOrd="0" presId="urn:microsoft.com/office/officeart/2005/8/layout/hList3"/>
    <dgm:cxn modelId="{665B6C1F-E68B-4EBC-869E-33A31E8EFCF9}" type="presOf" srcId="{DC6FF282-A276-4427-A1BD-487930599689}" destId="{661E9AA3-785C-41CB-A027-367A42EE9AF2}" srcOrd="0" destOrd="0" presId="urn:microsoft.com/office/officeart/2005/8/layout/hList3"/>
    <dgm:cxn modelId="{2E6AB81B-4B9D-4113-8FA0-5801B14211C8}" srcId="{7117A8B5-E564-4925-8C1C-BCC7E98F9162}" destId="{27ABAA17-D0CC-408F-AB07-7530F37FAF68}" srcOrd="0" destOrd="0" parTransId="{C7F12AAB-166E-46D6-A364-7047A24AC843}" sibTransId="{37F5A161-D034-49E4-BAFC-58D6DBB94EF9}"/>
    <dgm:cxn modelId="{E94D866B-3640-499B-BB19-F37E55266E45}" type="presOf" srcId="{C0E9ED71-79B4-4250-A8EE-9B3FD1E43C6F}" destId="{B5B40D38-3F76-4831-B444-E4AA5FC63000}" srcOrd="0" destOrd="0" presId="urn:microsoft.com/office/officeart/2005/8/layout/hList3"/>
    <dgm:cxn modelId="{F9E708D0-417F-48A3-B3B3-9B33527BF33B}" srcId="{DC6FF282-A276-4427-A1BD-487930599689}" destId="{7117A8B5-E564-4925-8C1C-BCC7E98F9162}" srcOrd="0" destOrd="0" parTransId="{6BDEC208-5EDD-4F59-B749-D9A16B0FA5C5}" sibTransId="{64E938C1-40EC-4624-AFA8-2AA92CDAA861}"/>
    <dgm:cxn modelId="{F33A1FC0-403A-41A6-9080-C37A77AAF562}" type="presOf" srcId="{AF6501AF-9B32-460A-AAEF-A5ECAB1551DA}" destId="{E388F81F-ACA6-4FE4-A923-B2A3E04E80BB}" srcOrd="0" destOrd="0" presId="urn:microsoft.com/office/officeart/2005/8/layout/hList3"/>
    <dgm:cxn modelId="{54B9A0EA-A6AE-41A0-B0C5-58D4BD448281}" type="presOf" srcId="{7117A8B5-E564-4925-8C1C-BCC7E98F9162}" destId="{23D9FB1E-B312-4691-8177-A3B42D371F19}" srcOrd="0" destOrd="0" presId="urn:microsoft.com/office/officeart/2005/8/layout/hList3"/>
    <dgm:cxn modelId="{0245F45C-A85F-4D9F-8FCC-7C069576794F}" srcId="{7117A8B5-E564-4925-8C1C-BCC7E98F9162}" destId="{C0E9ED71-79B4-4250-A8EE-9B3FD1E43C6F}" srcOrd="2" destOrd="0" parTransId="{D9285A8F-20C4-4E66-B1FC-2BC62733B350}" sibTransId="{A058B0E5-0CA1-4A42-9316-0D0E1C8E923A}"/>
    <dgm:cxn modelId="{AAFE8E41-2585-4F29-A9E9-2FA77A94CD4E}" type="presParOf" srcId="{661E9AA3-785C-41CB-A027-367A42EE9AF2}" destId="{23D9FB1E-B312-4691-8177-A3B42D371F19}" srcOrd="0" destOrd="0" presId="urn:microsoft.com/office/officeart/2005/8/layout/hList3"/>
    <dgm:cxn modelId="{B1BF6598-6D2B-4647-BCBB-E08C5B479BAA}" type="presParOf" srcId="{661E9AA3-785C-41CB-A027-367A42EE9AF2}" destId="{1EF7BE62-84FF-42C4-A7AC-9E2A58102A02}" srcOrd="1" destOrd="0" presId="urn:microsoft.com/office/officeart/2005/8/layout/hList3"/>
    <dgm:cxn modelId="{E863D6FF-EED2-4EE7-8EBA-A6D31CFDDAD0}" type="presParOf" srcId="{1EF7BE62-84FF-42C4-A7AC-9E2A58102A02}" destId="{79658082-7523-433D-9FB5-7C790053E1EF}" srcOrd="0" destOrd="0" presId="urn:microsoft.com/office/officeart/2005/8/layout/hList3"/>
    <dgm:cxn modelId="{9D815911-77C7-4358-88C3-0110DC2122E4}" type="presParOf" srcId="{1EF7BE62-84FF-42C4-A7AC-9E2A58102A02}" destId="{E388F81F-ACA6-4FE4-A923-B2A3E04E80BB}" srcOrd="1" destOrd="0" presId="urn:microsoft.com/office/officeart/2005/8/layout/hList3"/>
    <dgm:cxn modelId="{1420EA0F-D4F6-4BE9-BFA1-C8D168402EA9}" type="presParOf" srcId="{1EF7BE62-84FF-42C4-A7AC-9E2A58102A02}" destId="{B5B40D38-3F76-4831-B444-E4AA5FC63000}" srcOrd="2" destOrd="0" presId="urn:microsoft.com/office/officeart/2005/8/layout/hList3"/>
    <dgm:cxn modelId="{181A7474-C20A-485A-A19F-163E46CC1E5F}" type="presParOf" srcId="{661E9AA3-785C-41CB-A027-367A42EE9AF2}" destId="{4B1E8F1B-D5FA-4A9F-983D-C7A1C9E11C7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25D4C4-E344-478A-BEA9-D68A68C1E870}">
      <dsp:nvSpPr>
        <dsp:cNvPr id="0" name=""/>
        <dsp:cNvSpPr/>
      </dsp:nvSpPr>
      <dsp:spPr>
        <a:xfrm rot="5400000">
          <a:off x="380755" y="1327890"/>
          <a:ext cx="1139501" cy="1896104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9E7B30-0EA9-493D-8172-AC732D2E2857}">
      <dsp:nvSpPr>
        <dsp:cNvPr id="0" name=""/>
        <dsp:cNvSpPr/>
      </dsp:nvSpPr>
      <dsp:spPr>
        <a:xfrm>
          <a:off x="190544" y="1894416"/>
          <a:ext cx="1711813" cy="1500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公司的一项内部管理措施</a:t>
          </a:r>
          <a:endParaRPr lang="zh-CN" altLang="en-US" sz="2000" kern="1200" dirty="0"/>
        </a:p>
      </dsp:txBody>
      <dsp:txXfrm>
        <a:off x="190544" y="1894416"/>
        <a:ext cx="1711813" cy="1500505"/>
      </dsp:txXfrm>
    </dsp:sp>
    <dsp:sp modelId="{B3DEDB89-ABC5-4C3A-A8B9-35CB614EBCE6}">
      <dsp:nvSpPr>
        <dsp:cNvPr id="0" name=""/>
        <dsp:cNvSpPr/>
      </dsp:nvSpPr>
      <dsp:spPr>
        <a:xfrm>
          <a:off x="1579374" y="1188296"/>
          <a:ext cx="322983" cy="3229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5AAFDF-1B5E-4821-A296-2FC970520918}">
      <dsp:nvSpPr>
        <dsp:cNvPr id="0" name=""/>
        <dsp:cNvSpPr/>
      </dsp:nvSpPr>
      <dsp:spPr>
        <a:xfrm rot="5400000">
          <a:off x="2476349" y="809333"/>
          <a:ext cx="1139501" cy="1896104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CA7760-2BE7-443A-8DBF-29D37A8E932B}">
      <dsp:nvSpPr>
        <dsp:cNvPr id="0" name=""/>
        <dsp:cNvSpPr/>
      </dsp:nvSpPr>
      <dsp:spPr>
        <a:xfrm>
          <a:off x="2286138" y="1375860"/>
          <a:ext cx="1711813" cy="1500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适用范围扩大</a:t>
          </a:r>
          <a:endParaRPr lang="en-US" altLang="zh-CN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CN" sz="2000" kern="1200" dirty="0" smtClean="0"/>
            <a:t>社会责任”的重要性提高</a:t>
          </a:r>
          <a:endParaRPr lang="zh-CN" altLang="en-US" sz="2000" kern="1200" dirty="0"/>
        </a:p>
      </dsp:txBody>
      <dsp:txXfrm>
        <a:off x="2286138" y="1375860"/>
        <a:ext cx="1711813" cy="1500505"/>
      </dsp:txXfrm>
    </dsp:sp>
    <dsp:sp modelId="{0265BA34-069B-40F6-8798-5A0260211A23}">
      <dsp:nvSpPr>
        <dsp:cNvPr id="0" name=""/>
        <dsp:cNvSpPr/>
      </dsp:nvSpPr>
      <dsp:spPr>
        <a:xfrm>
          <a:off x="3674968" y="669740"/>
          <a:ext cx="322983" cy="3229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302430-FB08-47A2-BE6B-F3C8BC0DE203}">
      <dsp:nvSpPr>
        <dsp:cNvPr id="0" name=""/>
        <dsp:cNvSpPr/>
      </dsp:nvSpPr>
      <dsp:spPr>
        <a:xfrm rot="5400000">
          <a:off x="4571943" y="290776"/>
          <a:ext cx="1139501" cy="1896104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1729F8-38F5-4995-8D46-9D074AFA64B2}">
      <dsp:nvSpPr>
        <dsp:cNvPr id="0" name=""/>
        <dsp:cNvSpPr/>
      </dsp:nvSpPr>
      <dsp:spPr>
        <a:xfrm>
          <a:off x="4381732" y="857303"/>
          <a:ext cx="1711813" cy="1500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利润最大化</a:t>
          </a:r>
          <a:endParaRPr lang="en-US" altLang="zh-CN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超越单纯获利</a:t>
          </a:r>
          <a:endParaRPr lang="en-US" altLang="zh-CN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自愿行为</a:t>
          </a:r>
          <a:endParaRPr lang="en-US" altLang="zh-CN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对更大社会系统的关心等</a:t>
          </a:r>
          <a:endParaRPr lang="zh-CN" altLang="en-US" sz="1500" kern="1200" dirty="0"/>
        </a:p>
      </dsp:txBody>
      <dsp:txXfrm>
        <a:off x="4381732" y="857303"/>
        <a:ext cx="1711813" cy="150050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18E308-E414-47F4-840D-B676EA2CA76E}">
      <dsp:nvSpPr>
        <dsp:cNvPr id="0" name=""/>
        <dsp:cNvSpPr/>
      </dsp:nvSpPr>
      <dsp:spPr>
        <a:xfrm>
          <a:off x="1424383" y="0"/>
          <a:ext cx="4208016" cy="4208016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AC9AD0-3A7C-4885-A6C5-F5AF5439EE8F}">
      <dsp:nvSpPr>
        <dsp:cNvPr id="0" name=""/>
        <dsp:cNvSpPr/>
      </dsp:nvSpPr>
      <dsp:spPr>
        <a:xfrm>
          <a:off x="1824145" y="399761"/>
          <a:ext cx="1641126" cy="16411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400" kern="1200" dirty="0" smtClean="0"/>
            <a:t>1. </a:t>
          </a:r>
          <a:r>
            <a:rPr lang="zh-CN" altLang="en-US" sz="1400" kern="1200" dirty="0" smtClean="0"/>
            <a:t>组织内部机构和职责分工有没有必要的权力制衡、监察、检查、审计机制，有没有外部群众和舆论监督</a:t>
          </a:r>
          <a:endParaRPr lang="zh-CN" altLang="en-US" sz="1400" kern="1200" dirty="0"/>
        </a:p>
      </dsp:txBody>
      <dsp:txXfrm>
        <a:off x="1904258" y="479874"/>
        <a:ext cx="1480900" cy="1480900"/>
      </dsp:txXfrm>
    </dsp:sp>
    <dsp:sp modelId="{E3D23B3D-4268-4A6B-9430-93A826EEC122}">
      <dsp:nvSpPr>
        <dsp:cNvPr id="0" name=""/>
        <dsp:cNvSpPr/>
      </dsp:nvSpPr>
      <dsp:spPr>
        <a:xfrm>
          <a:off x="3591512" y="399761"/>
          <a:ext cx="1641126" cy="16411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900" kern="1200" dirty="0" smtClean="0"/>
            <a:t>2. </a:t>
          </a:r>
          <a:r>
            <a:rPr lang="zh-CN" altLang="en-US" sz="1900" kern="1200" dirty="0" smtClean="0"/>
            <a:t>组织内部有无明确的规章制度</a:t>
          </a:r>
          <a:endParaRPr lang="zh-CN" altLang="en-US" sz="1900" kern="1200" dirty="0"/>
        </a:p>
      </dsp:txBody>
      <dsp:txXfrm>
        <a:off x="3671625" y="479874"/>
        <a:ext cx="1480900" cy="1480900"/>
      </dsp:txXfrm>
    </dsp:sp>
    <dsp:sp modelId="{8BA494DD-CA61-4A63-B051-285101D7B54A}">
      <dsp:nvSpPr>
        <dsp:cNvPr id="0" name=""/>
        <dsp:cNvSpPr/>
      </dsp:nvSpPr>
      <dsp:spPr>
        <a:xfrm>
          <a:off x="1824145" y="2167128"/>
          <a:ext cx="1641126" cy="16411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900" kern="1200" dirty="0" smtClean="0"/>
            <a:t>3. </a:t>
          </a:r>
          <a:r>
            <a:rPr lang="zh-CN" altLang="en-US" sz="1900" kern="1200" dirty="0" smtClean="0"/>
            <a:t>上级管理行为的示范作用</a:t>
          </a:r>
          <a:endParaRPr lang="zh-CN" altLang="en-US" sz="1900" kern="1200" dirty="0"/>
        </a:p>
      </dsp:txBody>
      <dsp:txXfrm>
        <a:off x="1904258" y="2247241"/>
        <a:ext cx="1480900" cy="1480900"/>
      </dsp:txXfrm>
    </dsp:sp>
    <dsp:sp modelId="{DE673D63-2377-4881-B2C7-B64F8EC722BF}">
      <dsp:nvSpPr>
        <dsp:cNvPr id="0" name=""/>
        <dsp:cNvSpPr/>
      </dsp:nvSpPr>
      <dsp:spPr>
        <a:xfrm>
          <a:off x="3591512" y="2167128"/>
          <a:ext cx="1641126" cy="16411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900" kern="1200" dirty="0" smtClean="0"/>
            <a:t>4. </a:t>
          </a:r>
          <a:r>
            <a:rPr lang="zh-CN" altLang="en-US" sz="1900" kern="1200" dirty="0" smtClean="0"/>
            <a:t>是否有明确合理的指导、评价、奖惩体系</a:t>
          </a:r>
          <a:endParaRPr lang="zh-CN" altLang="en-US" sz="1900" kern="1200" dirty="0"/>
        </a:p>
      </dsp:txBody>
      <dsp:txXfrm>
        <a:off x="3671625" y="2247241"/>
        <a:ext cx="1480900" cy="14809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5C885C-B4E7-49EB-9017-CF0FEF61E7EA}">
      <dsp:nvSpPr>
        <dsp:cNvPr id="0" name=""/>
        <dsp:cNvSpPr/>
      </dsp:nvSpPr>
      <dsp:spPr>
        <a:xfrm>
          <a:off x="0" y="496"/>
          <a:ext cx="6096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43B39D-7140-43C0-8A52-D26458E391CF}">
      <dsp:nvSpPr>
        <dsp:cNvPr id="0" name=""/>
        <dsp:cNvSpPr/>
      </dsp:nvSpPr>
      <dsp:spPr>
        <a:xfrm>
          <a:off x="0" y="496"/>
          <a:ext cx="6096000" cy="580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300" kern="1200" dirty="0" smtClean="0"/>
            <a:t>1</a:t>
          </a:r>
          <a:r>
            <a:rPr lang="zh-CN" altLang="en-US" sz="2300" kern="1200" dirty="0" smtClean="0"/>
            <a:t>、挑选高道德素质的员工</a:t>
          </a:r>
          <a:endParaRPr lang="zh-CN" altLang="en-US" sz="2300" kern="1200" dirty="0"/>
        </a:p>
      </dsp:txBody>
      <dsp:txXfrm>
        <a:off x="0" y="496"/>
        <a:ext cx="6096000" cy="580429"/>
      </dsp:txXfrm>
    </dsp:sp>
    <dsp:sp modelId="{6842B70C-44DE-4035-B651-41ED297EA581}">
      <dsp:nvSpPr>
        <dsp:cNvPr id="0" name=""/>
        <dsp:cNvSpPr/>
      </dsp:nvSpPr>
      <dsp:spPr>
        <a:xfrm>
          <a:off x="0" y="580925"/>
          <a:ext cx="6096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616182-C48E-4F3E-9463-1DCF342E4F51}">
      <dsp:nvSpPr>
        <dsp:cNvPr id="0" name=""/>
        <dsp:cNvSpPr/>
      </dsp:nvSpPr>
      <dsp:spPr>
        <a:xfrm>
          <a:off x="0" y="580925"/>
          <a:ext cx="6096000" cy="580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300" kern="1200" dirty="0" smtClean="0"/>
            <a:t>2</a:t>
          </a:r>
          <a:r>
            <a:rPr lang="zh-CN" altLang="en-US" sz="2300" kern="1200" dirty="0" smtClean="0"/>
            <a:t>、建立道德准则</a:t>
          </a:r>
          <a:endParaRPr lang="zh-CN" altLang="en-US" sz="2300" kern="1200" dirty="0"/>
        </a:p>
      </dsp:txBody>
      <dsp:txXfrm>
        <a:off x="0" y="580925"/>
        <a:ext cx="6096000" cy="580429"/>
      </dsp:txXfrm>
    </dsp:sp>
    <dsp:sp modelId="{C79BC9B6-C285-42E8-9197-A89C2C4451A9}">
      <dsp:nvSpPr>
        <dsp:cNvPr id="0" name=""/>
        <dsp:cNvSpPr/>
      </dsp:nvSpPr>
      <dsp:spPr>
        <a:xfrm>
          <a:off x="0" y="1161355"/>
          <a:ext cx="6096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B2FEB-6001-46AE-A1D5-279C9E8A980B}">
      <dsp:nvSpPr>
        <dsp:cNvPr id="0" name=""/>
        <dsp:cNvSpPr/>
      </dsp:nvSpPr>
      <dsp:spPr>
        <a:xfrm>
          <a:off x="0" y="1161355"/>
          <a:ext cx="6096000" cy="580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300" kern="1200" dirty="0" smtClean="0"/>
            <a:t>3</a:t>
          </a:r>
          <a:r>
            <a:rPr lang="zh-CN" altLang="en-US" sz="2300" kern="1200" dirty="0" smtClean="0"/>
            <a:t>、高层管理者在道德方面领导员工</a:t>
          </a:r>
          <a:endParaRPr lang="zh-CN" altLang="en-US" sz="2300" kern="1200" dirty="0"/>
        </a:p>
      </dsp:txBody>
      <dsp:txXfrm>
        <a:off x="0" y="1161355"/>
        <a:ext cx="6096000" cy="580429"/>
      </dsp:txXfrm>
    </dsp:sp>
    <dsp:sp modelId="{D85D8C3F-4832-4560-82AF-921C10AECDF6}">
      <dsp:nvSpPr>
        <dsp:cNvPr id="0" name=""/>
        <dsp:cNvSpPr/>
      </dsp:nvSpPr>
      <dsp:spPr>
        <a:xfrm>
          <a:off x="0" y="1741785"/>
          <a:ext cx="6096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1B5D63-766A-41FE-8C3D-2979A7990560}">
      <dsp:nvSpPr>
        <dsp:cNvPr id="0" name=""/>
        <dsp:cNvSpPr/>
      </dsp:nvSpPr>
      <dsp:spPr>
        <a:xfrm>
          <a:off x="0" y="1741785"/>
          <a:ext cx="6096000" cy="580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300" kern="1200" dirty="0" smtClean="0"/>
            <a:t>4</a:t>
          </a:r>
          <a:r>
            <a:rPr lang="zh-CN" altLang="en-US" sz="2300" kern="1200" dirty="0" smtClean="0"/>
            <a:t>、设定合适的工作目标对</a:t>
          </a:r>
          <a:endParaRPr lang="zh-CN" altLang="en-US" sz="2300" kern="1200" dirty="0"/>
        </a:p>
      </dsp:txBody>
      <dsp:txXfrm>
        <a:off x="0" y="1741785"/>
        <a:ext cx="6096000" cy="580429"/>
      </dsp:txXfrm>
    </dsp:sp>
    <dsp:sp modelId="{E03269D4-DB00-480C-B844-A04CB624D4B1}">
      <dsp:nvSpPr>
        <dsp:cNvPr id="0" name=""/>
        <dsp:cNvSpPr/>
      </dsp:nvSpPr>
      <dsp:spPr>
        <a:xfrm>
          <a:off x="0" y="2322214"/>
          <a:ext cx="6096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58B0D8-8D9E-40EE-BA3B-AA545A772651}">
      <dsp:nvSpPr>
        <dsp:cNvPr id="0" name=""/>
        <dsp:cNvSpPr/>
      </dsp:nvSpPr>
      <dsp:spPr>
        <a:xfrm>
          <a:off x="0" y="2322214"/>
          <a:ext cx="6096000" cy="580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300" kern="1200" dirty="0" smtClean="0"/>
            <a:t>5</a:t>
          </a:r>
          <a:r>
            <a:rPr lang="zh-CN" altLang="en-US" sz="2300" kern="1200" dirty="0" smtClean="0"/>
            <a:t>、员工进行道德教育</a:t>
          </a:r>
          <a:endParaRPr lang="zh-CN" altLang="en-US" sz="2300" kern="1200" dirty="0"/>
        </a:p>
      </dsp:txBody>
      <dsp:txXfrm>
        <a:off x="0" y="2322214"/>
        <a:ext cx="6096000" cy="580429"/>
      </dsp:txXfrm>
    </dsp:sp>
    <dsp:sp modelId="{108793D5-5FCD-4021-BF60-4D42AEC1B3E3}">
      <dsp:nvSpPr>
        <dsp:cNvPr id="0" name=""/>
        <dsp:cNvSpPr/>
      </dsp:nvSpPr>
      <dsp:spPr>
        <a:xfrm>
          <a:off x="0" y="2902644"/>
          <a:ext cx="6096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CEEC57-55B1-4A35-AA1D-20CC81840F9A}">
      <dsp:nvSpPr>
        <dsp:cNvPr id="0" name=""/>
        <dsp:cNvSpPr/>
      </dsp:nvSpPr>
      <dsp:spPr>
        <a:xfrm>
          <a:off x="0" y="2902644"/>
          <a:ext cx="6096000" cy="580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300" kern="1200" dirty="0" smtClean="0"/>
            <a:t>6</a:t>
          </a:r>
          <a:r>
            <a:rPr lang="zh-CN" altLang="en-US" sz="2300" kern="1200" dirty="0" smtClean="0"/>
            <a:t>、对绩效进行全面评价</a:t>
          </a:r>
          <a:endParaRPr lang="zh-CN" altLang="en-US" sz="2300" kern="1200" dirty="0"/>
        </a:p>
      </dsp:txBody>
      <dsp:txXfrm>
        <a:off x="0" y="2902644"/>
        <a:ext cx="6096000" cy="580429"/>
      </dsp:txXfrm>
    </dsp:sp>
    <dsp:sp modelId="{F62E2850-B46C-4277-849F-B2B74FFF9C3E}">
      <dsp:nvSpPr>
        <dsp:cNvPr id="0" name=""/>
        <dsp:cNvSpPr/>
      </dsp:nvSpPr>
      <dsp:spPr>
        <a:xfrm>
          <a:off x="0" y="3483074"/>
          <a:ext cx="6096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4F6C41-FC1A-4E72-8847-3A792E1675E6}">
      <dsp:nvSpPr>
        <dsp:cNvPr id="0" name=""/>
        <dsp:cNvSpPr/>
      </dsp:nvSpPr>
      <dsp:spPr>
        <a:xfrm>
          <a:off x="0" y="3483074"/>
          <a:ext cx="6096000" cy="580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300" kern="1200" dirty="0" smtClean="0"/>
            <a:t>7</a:t>
          </a:r>
          <a:r>
            <a:rPr lang="zh-CN" altLang="en-US" sz="2300" kern="1200" dirty="0" smtClean="0"/>
            <a:t>、建立正式的保护机制</a:t>
          </a:r>
          <a:endParaRPr lang="zh-CN" altLang="en-US" sz="2300" kern="1200" dirty="0"/>
        </a:p>
      </dsp:txBody>
      <dsp:txXfrm>
        <a:off x="0" y="3483074"/>
        <a:ext cx="6096000" cy="5804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AF1A1-F540-4207-B222-1B142F60E0C8}">
      <dsp:nvSpPr>
        <dsp:cNvPr id="0" name=""/>
        <dsp:cNvSpPr/>
      </dsp:nvSpPr>
      <dsp:spPr>
        <a:xfrm>
          <a:off x="2115" y="361568"/>
          <a:ext cx="2062354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社会责任</a:t>
          </a:r>
          <a:endParaRPr lang="zh-CN" altLang="en-US" sz="1800" kern="1200" dirty="0"/>
        </a:p>
      </dsp:txBody>
      <dsp:txXfrm>
        <a:off x="2115" y="361568"/>
        <a:ext cx="2062354" cy="518400"/>
      </dsp:txXfrm>
    </dsp:sp>
    <dsp:sp modelId="{F628136C-354F-4B66-A1EB-EC105DD5747C}">
      <dsp:nvSpPr>
        <dsp:cNvPr id="0" name=""/>
        <dsp:cNvSpPr/>
      </dsp:nvSpPr>
      <dsp:spPr>
        <a:xfrm>
          <a:off x="2115" y="879968"/>
          <a:ext cx="2062354" cy="295070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kern="1200" dirty="0" smtClean="0"/>
            <a:t>也被称为企业社会责任</a:t>
          </a:r>
          <a:endParaRPr lang="zh-CN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kern="1200" dirty="0" smtClean="0"/>
            <a:t>是指企业除了承担法律和经济责任外，还以一种对社会有益的方式去行事</a:t>
          </a:r>
          <a:endParaRPr lang="zh-CN" altLang="en-US" sz="1800" kern="1200" dirty="0"/>
        </a:p>
      </dsp:txBody>
      <dsp:txXfrm>
        <a:off x="2115" y="879968"/>
        <a:ext cx="2062354" cy="2950703"/>
      </dsp:txXfrm>
    </dsp:sp>
    <dsp:sp modelId="{BA42EF1D-F955-4A5B-9F33-CF45520CE8AD}">
      <dsp:nvSpPr>
        <dsp:cNvPr id="0" name=""/>
        <dsp:cNvSpPr/>
      </dsp:nvSpPr>
      <dsp:spPr>
        <a:xfrm>
          <a:off x="2353198" y="361568"/>
          <a:ext cx="2062354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社会义务</a:t>
          </a:r>
          <a:endParaRPr lang="zh-CN" altLang="en-US" sz="1800" kern="1200" dirty="0"/>
        </a:p>
      </dsp:txBody>
      <dsp:txXfrm>
        <a:off x="2353198" y="361568"/>
        <a:ext cx="2062354" cy="518400"/>
      </dsp:txXfrm>
    </dsp:sp>
    <dsp:sp modelId="{0D4E6BE3-41B6-4236-BADD-F5ACAD2255B1}">
      <dsp:nvSpPr>
        <dsp:cNvPr id="0" name=""/>
        <dsp:cNvSpPr/>
      </dsp:nvSpPr>
      <dsp:spPr>
        <a:xfrm>
          <a:off x="2376256" y="864093"/>
          <a:ext cx="2062354" cy="295070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kern="1200" dirty="0" smtClean="0"/>
            <a:t>企业因负有承担某些经济和法律责任的义务而要从事的社会行为。它遵循法律规定的最低要求，而追求社会目标是因为这有助于它达到经济目标</a:t>
          </a:r>
          <a:endParaRPr lang="zh-CN" altLang="en-US" sz="1800" kern="1200" dirty="0"/>
        </a:p>
      </dsp:txBody>
      <dsp:txXfrm>
        <a:off x="2376256" y="864093"/>
        <a:ext cx="2062354" cy="2950703"/>
      </dsp:txXfrm>
    </dsp:sp>
    <dsp:sp modelId="{3605F37B-33DA-4E22-8935-82F08E908552}">
      <dsp:nvSpPr>
        <dsp:cNvPr id="0" name=""/>
        <dsp:cNvSpPr/>
      </dsp:nvSpPr>
      <dsp:spPr>
        <a:xfrm>
          <a:off x="4704282" y="361568"/>
          <a:ext cx="2062354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社会响应</a:t>
          </a:r>
          <a:endParaRPr lang="zh-CN" altLang="en-US" sz="1800" kern="1200" dirty="0"/>
        </a:p>
      </dsp:txBody>
      <dsp:txXfrm>
        <a:off x="4704282" y="361568"/>
        <a:ext cx="2062354" cy="518400"/>
      </dsp:txXfrm>
    </dsp:sp>
    <dsp:sp modelId="{D74CDC3B-18E2-4C2D-93C7-EAA5E7B2863E}">
      <dsp:nvSpPr>
        <dsp:cNvPr id="0" name=""/>
        <dsp:cNvSpPr/>
      </dsp:nvSpPr>
      <dsp:spPr>
        <a:xfrm>
          <a:off x="4704282" y="879968"/>
          <a:ext cx="2062354" cy="295070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kern="1200" dirty="0" smtClean="0"/>
            <a:t>企业为响应一些普遍的社会需求而从事的社会行为</a:t>
          </a:r>
          <a:endParaRPr lang="zh-CN" altLang="en-US" sz="1800" kern="1200" dirty="0"/>
        </a:p>
      </dsp:txBody>
      <dsp:txXfrm>
        <a:off x="4704282" y="879968"/>
        <a:ext cx="2062354" cy="29507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6FD7E7-DB57-4110-9294-95FB9EB70B92}">
      <dsp:nvSpPr>
        <dsp:cNvPr id="0" name=""/>
        <dsp:cNvSpPr/>
      </dsp:nvSpPr>
      <dsp:spPr>
        <a:xfrm>
          <a:off x="0" y="275603"/>
          <a:ext cx="3989851" cy="40179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公众期望、</a:t>
          </a:r>
          <a:endParaRPr lang="en-US" altLang="zh-CN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长期利润 、</a:t>
          </a:r>
          <a:endParaRPr lang="en-US" altLang="zh-CN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公众形象、</a:t>
          </a:r>
          <a:endParaRPr lang="en-US" altLang="zh-CN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更好的环境减少财政管制、</a:t>
          </a:r>
          <a:endParaRPr lang="en-US" altLang="zh-CN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责任与权力的平衡、</a:t>
          </a:r>
          <a:endParaRPr lang="en-US" altLang="zh-CN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股东利益、</a:t>
          </a:r>
          <a:endParaRPr lang="en-US" altLang="zh-CN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拥有的资源、</a:t>
          </a:r>
          <a:endParaRPr lang="en-US" altLang="zh-CN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预防胜于惩治</a:t>
          </a:r>
          <a:endParaRPr lang="zh-CN" altLang="en-US" sz="2000" kern="1200" dirty="0"/>
        </a:p>
      </dsp:txBody>
      <dsp:txXfrm>
        <a:off x="638376" y="275603"/>
        <a:ext cx="3351474" cy="4017980"/>
      </dsp:txXfrm>
    </dsp:sp>
    <dsp:sp modelId="{BD949C46-9571-4480-B815-8699C3B22DCF}">
      <dsp:nvSpPr>
        <dsp:cNvPr id="0" name=""/>
        <dsp:cNvSpPr/>
      </dsp:nvSpPr>
      <dsp:spPr>
        <a:xfrm>
          <a:off x="2571139" y="0"/>
          <a:ext cx="1607185" cy="160718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赞同企业社会责任的观点</a:t>
          </a:r>
          <a:endParaRPr lang="zh-CN" altLang="en-US" sz="2200" kern="1200" dirty="0"/>
        </a:p>
      </dsp:txBody>
      <dsp:txXfrm>
        <a:off x="2806506" y="235367"/>
        <a:ext cx="1136451" cy="1136451"/>
      </dsp:txXfrm>
    </dsp:sp>
    <dsp:sp modelId="{B7D2E523-1D0D-4ED8-AD80-6BBF396C4B3C}">
      <dsp:nvSpPr>
        <dsp:cNvPr id="0" name=""/>
        <dsp:cNvSpPr/>
      </dsp:nvSpPr>
      <dsp:spPr>
        <a:xfrm>
          <a:off x="5410201" y="362673"/>
          <a:ext cx="3430210" cy="40179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违背利益最大化原则、 </a:t>
          </a:r>
          <a:endParaRPr lang="en-US" altLang="zh-CN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淡化目标、</a:t>
          </a:r>
          <a:endParaRPr lang="en-US" altLang="zh-CN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成本、</a:t>
          </a:r>
          <a:endParaRPr lang="en-US" altLang="zh-CN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过多的权利、</a:t>
          </a:r>
          <a:endParaRPr lang="en-US" altLang="zh-CN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 缺乏技能、</a:t>
          </a:r>
          <a:endParaRPr lang="en-US" altLang="zh-CN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缺乏明确的责任</a:t>
          </a:r>
          <a:endParaRPr lang="zh-CN" altLang="en-US" sz="2000" kern="1200" dirty="0"/>
        </a:p>
      </dsp:txBody>
      <dsp:txXfrm>
        <a:off x="5959035" y="362673"/>
        <a:ext cx="2881376" cy="4017980"/>
      </dsp:txXfrm>
    </dsp:sp>
    <dsp:sp modelId="{BBA8773A-2540-43F7-B9FF-227F71391F15}">
      <dsp:nvSpPr>
        <dsp:cNvPr id="0" name=""/>
        <dsp:cNvSpPr/>
      </dsp:nvSpPr>
      <dsp:spPr>
        <a:xfrm>
          <a:off x="4483217" y="0"/>
          <a:ext cx="1607185" cy="160718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反对企业社会责任的观点</a:t>
          </a:r>
          <a:endParaRPr lang="zh-CN" altLang="en-US" sz="2200" kern="1200" dirty="0"/>
        </a:p>
      </dsp:txBody>
      <dsp:txXfrm>
        <a:off x="4718584" y="235367"/>
        <a:ext cx="1136451" cy="11364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A5C99B-8B31-4F55-B52C-C85F8C49CC01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FC7DB6-14AF-4074-8210-937783948D2B}">
      <dsp:nvSpPr>
        <dsp:cNvPr id="0" name=""/>
        <dsp:cNvSpPr/>
      </dsp:nvSpPr>
      <dsp:spPr>
        <a:xfrm>
          <a:off x="564979" y="406400"/>
          <a:ext cx="5475833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/>
            <a:t>有研究表明，即使这些研究中有瑕疵的实证分析是“正确的”，社会责任对公司财务绩效的影响也是中性的。</a:t>
          </a:r>
          <a:endParaRPr lang="zh-CN" altLang="en-US" sz="1500" kern="1200" dirty="0"/>
        </a:p>
      </dsp:txBody>
      <dsp:txXfrm>
        <a:off x="564979" y="406400"/>
        <a:ext cx="5475833" cy="812800"/>
      </dsp:txXfrm>
    </dsp:sp>
    <dsp:sp modelId="{92395A23-A4D0-405F-9802-1E1323D243D9}">
      <dsp:nvSpPr>
        <dsp:cNvPr id="0" name=""/>
        <dsp:cNvSpPr/>
      </dsp:nvSpPr>
      <dsp:spPr>
        <a:xfrm>
          <a:off x="56979" y="3048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1E856A-B2F4-41F2-874C-64415183653C}">
      <dsp:nvSpPr>
        <dsp:cNvPr id="0" name=""/>
        <dsp:cNvSpPr/>
      </dsp:nvSpPr>
      <dsp:spPr>
        <a:xfrm>
          <a:off x="860432" y="1625599"/>
          <a:ext cx="5180380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/>
            <a:t>还有研究发现，企业参与同组织中主要利害攸关者无关的社会活动时，会对股东价值产生负面的影响</a:t>
          </a:r>
          <a:endParaRPr lang="zh-CN" altLang="en-US" sz="1500" kern="1200" dirty="0"/>
        </a:p>
      </dsp:txBody>
      <dsp:txXfrm>
        <a:off x="860432" y="1625599"/>
        <a:ext cx="5180380" cy="812800"/>
      </dsp:txXfrm>
    </dsp:sp>
    <dsp:sp modelId="{723871B6-9B4E-4530-AE2B-C25D2A03BBC2}">
      <dsp:nvSpPr>
        <dsp:cNvPr id="0" name=""/>
        <dsp:cNvSpPr/>
      </dsp:nvSpPr>
      <dsp:spPr>
        <a:xfrm>
          <a:off x="352432" y="1523999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BD304C-78D9-49BB-A05A-C94E1B590E21}">
      <dsp:nvSpPr>
        <dsp:cNvPr id="0" name=""/>
        <dsp:cNvSpPr/>
      </dsp:nvSpPr>
      <dsp:spPr>
        <a:xfrm>
          <a:off x="564979" y="2844800"/>
          <a:ext cx="5475833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/>
            <a:t>一些研究者在中心分析若干研究之后得出结论，认为管理者可以（而且应该）承担社会责任</a:t>
          </a:r>
          <a:endParaRPr lang="zh-CN" altLang="en-US" sz="1500" kern="1200" dirty="0"/>
        </a:p>
      </dsp:txBody>
      <dsp:txXfrm>
        <a:off x="564979" y="2844800"/>
        <a:ext cx="5475833" cy="812800"/>
      </dsp:txXfrm>
    </dsp:sp>
    <dsp:sp modelId="{99CA50AE-065E-44F4-AF55-B99EECD5C791}">
      <dsp:nvSpPr>
        <dsp:cNvPr id="0" name=""/>
        <dsp:cNvSpPr/>
      </dsp:nvSpPr>
      <dsp:spPr>
        <a:xfrm>
          <a:off x="56979" y="27432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E0607E-05A3-49A5-840B-5296102C72EB}">
      <dsp:nvSpPr>
        <dsp:cNvPr id="0" name=""/>
        <dsp:cNvSpPr/>
      </dsp:nvSpPr>
      <dsp:spPr>
        <a:xfrm>
          <a:off x="0" y="32297"/>
          <a:ext cx="6096000" cy="3999405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42C921-9852-4E99-80D0-EEF5AE36751E}">
      <dsp:nvSpPr>
        <dsp:cNvPr id="0" name=""/>
        <dsp:cNvSpPr/>
      </dsp:nvSpPr>
      <dsp:spPr>
        <a:xfrm>
          <a:off x="4017466" y="860297"/>
          <a:ext cx="1468933" cy="165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消费费者接下来的处置</a:t>
          </a:r>
          <a:endParaRPr lang="zh-CN" altLang="en-US" sz="2800" kern="1200" dirty="0"/>
        </a:p>
      </dsp:txBody>
      <dsp:txXfrm>
        <a:off x="4017466" y="860297"/>
        <a:ext cx="1468933" cy="1656000"/>
      </dsp:txXfrm>
    </dsp:sp>
    <dsp:sp modelId="{2C2483BC-3477-4F48-94E7-EC67009E555B}">
      <dsp:nvSpPr>
        <dsp:cNvPr id="0" name=""/>
        <dsp:cNvSpPr/>
      </dsp:nvSpPr>
      <dsp:spPr>
        <a:xfrm>
          <a:off x="2254746" y="860297"/>
          <a:ext cx="1468933" cy="165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产品和服务的使用</a:t>
          </a:r>
          <a:endParaRPr lang="zh-CN" altLang="en-US" sz="2800" kern="1200" dirty="0"/>
        </a:p>
      </dsp:txBody>
      <dsp:txXfrm>
        <a:off x="2254746" y="860297"/>
        <a:ext cx="1468933" cy="1656000"/>
      </dsp:txXfrm>
    </dsp:sp>
    <dsp:sp modelId="{0ACC2B99-A75F-4735-8196-B61F506F4C24}">
      <dsp:nvSpPr>
        <dsp:cNvPr id="0" name=""/>
        <dsp:cNvSpPr/>
      </dsp:nvSpPr>
      <dsp:spPr>
        <a:xfrm>
          <a:off x="492025" y="860297"/>
          <a:ext cx="1468933" cy="165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产品和服务的创造</a:t>
          </a:r>
          <a:endParaRPr lang="zh-CN" altLang="en-US" sz="2800" kern="1200" dirty="0"/>
        </a:p>
      </dsp:txBody>
      <dsp:txXfrm>
        <a:off x="492025" y="860297"/>
        <a:ext cx="1468933" cy="1656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B937BF-3CE1-4037-A781-DCF81BFBE04D}">
      <dsp:nvSpPr>
        <dsp:cNvPr id="0" name=""/>
        <dsp:cNvSpPr/>
      </dsp:nvSpPr>
      <dsp:spPr>
        <a:xfrm>
          <a:off x="432047" y="144021"/>
          <a:ext cx="1637825" cy="16378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一是管理者个人的职业道德</a:t>
          </a:r>
          <a:endParaRPr lang="zh-CN" altLang="en-US" sz="1800" kern="1200" dirty="0"/>
        </a:p>
      </dsp:txBody>
      <dsp:txXfrm>
        <a:off x="671901" y="383875"/>
        <a:ext cx="1158117" cy="1158117"/>
      </dsp:txXfrm>
    </dsp:sp>
    <dsp:sp modelId="{A2016CA9-7524-4AB4-B587-8B996E7E7CCD}">
      <dsp:nvSpPr>
        <dsp:cNvPr id="0" name=""/>
        <dsp:cNvSpPr/>
      </dsp:nvSpPr>
      <dsp:spPr>
        <a:xfrm>
          <a:off x="982804" y="1724699"/>
          <a:ext cx="614600" cy="614600"/>
        </a:xfrm>
        <a:prstGeom prst="mathPlus">
          <a:avLst/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100" kern="1200"/>
        </a:p>
      </dsp:txBody>
      <dsp:txXfrm>
        <a:off x="1064269" y="1959722"/>
        <a:ext cx="451670" cy="144554"/>
      </dsp:txXfrm>
    </dsp:sp>
    <dsp:sp modelId="{62EA2BF6-8229-4CE7-82F7-3E53D5D48FA3}">
      <dsp:nvSpPr>
        <dsp:cNvPr id="0" name=""/>
        <dsp:cNvSpPr/>
      </dsp:nvSpPr>
      <dsp:spPr>
        <a:xfrm>
          <a:off x="432047" y="2288744"/>
          <a:ext cx="1637825" cy="16378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二是管理者的组织身份所要求的管理道德</a:t>
          </a:r>
          <a:endParaRPr lang="zh-CN" altLang="en-US" sz="1600" kern="1200" dirty="0"/>
        </a:p>
      </dsp:txBody>
      <dsp:txXfrm>
        <a:off x="671901" y="2528598"/>
        <a:ext cx="1158117" cy="1158117"/>
      </dsp:txXfrm>
    </dsp:sp>
    <dsp:sp modelId="{C8F91B78-4143-426D-9191-8EEA7BBF2B45}">
      <dsp:nvSpPr>
        <dsp:cNvPr id="0" name=""/>
        <dsp:cNvSpPr/>
      </dsp:nvSpPr>
      <dsp:spPr>
        <a:xfrm rot="21596138">
          <a:off x="2238608" y="1836889"/>
          <a:ext cx="357717" cy="394192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>
        <a:off x="2238608" y="1915787"/>
        <a:ext cx="250402" cy="236516"/>
      </dsp:txXfrm>
    </dsp:sp>
    <dsp:sp modelId="{5F30B7F6-1177-421C-A22D-2085D630DDCB}">
      <dsp:nvSpPr>
        <dsp:cNvPr id="0" name=""/>
        <dsp:cNvSpPr/>
      </dsp:nvSpPr>
      <dsp:spPr>
        <a:xfrm>
          <a:off x="2744811" y="972343"/>
          <a:ext cx="2879997" cy="21193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管理道德所关注的主要是两个层次</a:t>
          </a:r>
          <a:endParaRPr lang="zh-CN" altLang="en-US" sz="1800" kern="1200" dirty="0"/>
        </a:p>
      </dsp:txBody>
      <dsp:txXfrm>
        <a:off x="3166577" y="1282709"/>
        <a:ext cx="2036465" cy="14985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0809C9-99FC-4BED-B011-C8B3A4CB364C}">
      <dsp:nvSpPr>
        <dsp:cNvPr id="0" name=""/>
        <dsp:cNvSpPr/>
      </dsp:nvSpPr>
      <dsp:spPr>
        <a:xfrm rot="5400000">
          <a:off x="-176942" y="179181"/>
          <a:ext cx="1179615" cy="8257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道德的功利观</a:t>
          </a:r>
          <a:endParaRPr lang="zh-CN" altLang="en-US" sz="18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 rot="-5400000">
        <a:off x="1" y="415103"/>
        <a:ext cx="825730" cy="353885"/>
      </dsp:txXfrm>
    </dsp:sp>
    <dsp:sp modelId="{83D44E7D-7E5C-4285-8924-D4A98878C9F0}">
      <dsp:nvSpPr>
        <dsp:cNvPr id="0" name=""/>
        <dsp:cNvSpPr/>
      </dsp:nvSpPr>
      <dsp:spPr>
        <a:xfrm rot="5400000">
          <a:off x="3881716" y="-3053746"/>
          <a:ext cx="767153" cy="68791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500" kern="1200" smtClean="0"/>
            <a:t>功利主义的道德观认为决策要完全依据其后果或结果作出。功利主义的目标是为尽可能多的人提供尽可能多的利益</a:t>
          </a:r>
          <a:endParaRPr lang="zh-CN" altLang="en-US" sz="1500" kern="1200"/>
        </a:p>
      </dsp:txBody>
      <dsp:txXfrm rot="-5400000">
        <a:off x="825731" y="39688"/>
        <a:ext cx="6841676" cy="692255"/>
      </dsp:txXfrm>
    </dsp:sp>
    <dsp:sp modelId="{70C9DEE0-68FF-4A2F-9C59-1D1DE7ECF285}">
      <dsp:nvSpPr>
        <dsp:cNvPr id="0" name=""/>
        <dsp:cNvSpPr/>
      </dsp:nvSpPr>
      <dsp:spPr>
        <a:xfrm rot="5400000">
          <a:off x="-176942" y="1211158"/>
          <a:ext cx="1179615" cy="8257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道德的权利观</a:t>
          </a:r>
          <a:endParaRPr lang="zh-CN" altLang="en-US" sz="18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 rot="-5400000">
        <a:off x="1" y="1447080"/>
        <a:ext cx="825730" cy="353885"/>
      </dsp:txXfrm>
    </dsp:sp>
    <dsp:sp modelId="{94E1CD11-441A-4E7B-B0E0-7300E8092285}">
      <dsp:nvSpPr>
        <dsp:cNvPr id="0" name=""/>
        <dsp:cNvSpPr/>
      </dsp:nvSpPr>
      <dsp:spPr>
        <a:xfrm rot="5400000">
          <a:off x="3881918" y="-2021971"/>
          <a:ext cx="766749" cy="68791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500" kern="1200" dirty="0" smtClean="0"/>
            <a:t>权利至上的道德观认为决策要在尊重和保护个人基本权利</a:t>
          </a:r>
          <a:r>
            <a:rPr lang="en-US" altLang="en-US" sz="1500" kern="1200" dirty="0" smtClean="0"/>
            <a:t>(</a:t>
          </a:r>
          <a:r>
            <a:rPr lang="zh-CN" altLang="en-US" sz="1500" kern="1200" dirty="0" smtClean="0"/>
            <a:t>如隐私权、言论自由和游行自由等</a:t>
          </a:r>
          <a:r>
            <a:rPr lang="en-US" altLang="en-US" sz="1500" kern="1200" dirty="0" smtClean="0"/>
            <a:t>)</a:t>
          </a:r>
          <a:r>
            <a:rPr lang="zh-CN" altLang="en-US" sz="1500" kern="1200" dirty="0" smtClean="0"/>
            <a:t>的前提下作出，认为能尊重和保护个人基本权利的行为才是善的</a:t>
          </a:r>
          <a:endParaRPr lang="zh-CN" altLang="en-US" sz="1500" kern="1200" dirty="0"/>
        </a:p>
      </dsp:txBody>
      <dsp:txXfrm rot="-5400000">
        <a:off x="825730" y="1071647"/>
        <a:ext cx="6841695" cy="691889"/>
      </dsp:txXfrm>
    </dsp:sp>
    <dsp:sp modelId="{AEEBEFEB-8830-4D55-B652-CC92678C8C65}">
      <dsp:nvSpPr>
        <dsp:cNvPr id="0" name=""/>
        <dsp:cNvSpPr/>
      </dsp:nvSpPr>
      <dsp:spPr>
        <a:xfrm rot="5400000">
          <a:off x="-176942" y="2243135"/>
          <a:ext cx="1179615" cy="8257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chemeClr val="bg2">
                  <a:lumMod val="10000"/>
                </a:schemeClr>
              </a:solidFill>
            </a:rPr>
            <a:t>道德</a:t>
          </a:r>
          <a:r>
            <a:rPr lang="zh-CN" altLang="en-US" sz="1800" kern="1200" dirty="0" smtClean="0">
              <a:solidFill>
                <a:schemeClr val="bg2">
                  <a:lumMod val="10000"/>
                </a:schemeClr>
              </a:solidFill>
            </a:rPr>
            <a:t>的公平观</a:t>
          </a:r>
          <a:endParaRPr lang="zh-CN" altLang="en-US" sz="1800" kern="1200" dirty="0">
            <a:solidFill>
              <a:schemeClr val="bg2">
                <a:lumMod val="10000"/>
              </a:schemeClr>
            </a:solidFill>
          </a:endParaRPr>
        </a:p>
      </dsp:txBody>
      <dsp:txXfrm rot="-5400000">
        <a:off x="1" y="2479057"/>
        <a:ext cx="825730" cy="353885"/>
      </dsp:txXfrm>
    </dsp:sp>
    <dsp:sp modelId="{A08F50F6-018F-409D-A99B-7591B44014B9}">
      <dsp:nvSpPr>
        <dsp:cNvPr id="0" name=""/>
        <dsp:cNvSpPr/>
      </dsp:nvSpPr>
      <dsp:spPr>
        <a:xfrm rot="5400000">
          <a:off x="3881918" y="-989994"/>
          <a:ext cx="766749" cy="68791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500" kern="1200" dirty="0" smtClean="0"/>
            <a:t>公平原则的道德观要求管理者公平地实施规则。要求管理者不能因种族、肤色、性别、个性、个人爱好、国籍、户籍等因素对部分员工歧视</a:t>
          </a:r>
          <a:endParaRPr lang="zh-CN" altLang="en-US" sz="1500" kern="1200" dirty="0"/>
        </a:p>
      </dsp:txBody>
      <dsp:txXfrm rot="-5400000">
        <a:off x="825730" y="2103624"/>
        <a:ext cx="6841695" cy="691889"/>
      </dsp:txXfrm>
    </dsp:sp>
    <dsp:sp modelId="{47C4CEFF-E1C6-436B-BDED-65B8C6B7EE75}">
      <dsp:nvSpPr>
        <dsp:cNvPr id="0" name=""/>
        <dsp:cNvSpPr/>
      </dsp:nvSpPr>
      <dsp:spPr>
        <a:xfrm rot="5400000">
          <a:off x="-176942" y="3275111"/>
          <a:ext cx="1179615" cy="8257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1800" kern="1200" dirty="0" smtClean="0">
            <a:solidFill>
              <a:schemeClr val="bg2">
                <a:lumMod val="10000"/>
              </a:schemeClr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chemeClr val="bg2">
                  <a:lumMod val="10000"/>
                </a:schemeClr>
              </a:solidFill>
            </a:rPr>
            <a:t>道德的综合社会契约观</a:t>
          </a:r>
          <a:endParaRPr lang="zh-CN" altLang="en-US" sz="1800" kern="1200" dirty="0">
            <a:solidFill>
              <a:schemeClr val="bg2">
                <a:lumMod val="10000"/>
              </a:schemeClr>
            </a:solidFill>
          </a:endParaRPr>
        </a:p>
      </dsp:txBody>
      <dsp:txXfrm rot="-5400000">
        <a:off x="1" y="3511033"/>
        <a:ext cx="825730" cy="353885"/>
      </dsp:txXfrm>
    </dsp:sp>
    <dsp:sp modelId="{C8B3CF7C-AB48-43DC-8CDF-8579A184EACB}">
      <dsp:nvSpPr>
        <dsp:cNvPr id="0" name=""/>
        <dsp:cNvSpPr/>
      </dsp:nvSpPr>
      <dsp:spPr>
        <a:xfrm rot="5400000">
          <a:off x="3881918" y="41981"/>
          <a:ext cx="766749" cy="68791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500" kern="1200" smtClean="0"/>
            <a:t>综合社会契约的道德观主张把实证</a:t>
          </a:r>
          <a:r>
            <a:rPr lang="en-US" altLang="en-US" sz="1500" kern="1200" smtClean="0"/>
            <a:t>(</a:t>
          </a:r>
          <a:r>
            <a:rPr lang="zh-CN" altLang="en-US" sz="1500" kern="1200" smtClean="0"/>
            <a:t>是什么</a:t>
          </a:r>
          <a:r>
            <a:rPr lang="en-US" altLang="en-US" sz="1500" kern="1200" smtClean="0"/>
            <a:t>)</a:t>
          </a:r>
          <a:r>
            <a:rPr lang="zh-CN" altLang="en-US" sz="1500" kern="1200" smtClean="0"/>
            <a:t>和规范</a:t>
          </a:r>
          <a:r>
            <a:rPr lang="en-US" altLang="en-US" sz="1500" kern="1200" smtClean="0"/>
            <a:t>(</a:t>
          </a:r>
          <a:r>
            <a:rPr lang="zh-CN" altLang="en-US" sz="1500" kern="1200" smtClean="0"/>
            <a:t>应该是什么</a:t>
          </a:r>
          <a:r>
            <a:rPr lang="en-US" altLang="en-US" sz="1500" kern="1200" smtClean="0"/>
            <a:t>)</a:t>
          </a:r>
          <a:r>
            <a:rPr lang="zh-CN" altLang="en-US" sz="1500" kern="1200" smtClean="0"/>
            <a:t>两种方法并入商业道德中，即要求决策人在决策时综合考虑实证和规范两方面的因素</a:t>
          </a:r>
          <a:endParaRPr lang="zh-CN" altLang="en-US" sz="1500" kern="1200"/>
        </a:p>
      </dsp:txBody>
      <dsp:txXfrm rot="-5400000">
        <a:off x="825730" y="3135599"/>
        <a:ext cx="6841695" cy="69188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AF1612-6C71-458A-AE88-9890883F0972}">
      <dsp:nvSpPr>
        <dsp:cNvPr id="0" name=""/>
        <dsp:cNvSpPr/>
      </dsp:nvSpPr>
      <dsp:spPr>
        <a:xfrm>
          <a:off x="108007" y="1786500"/>
          <a:ext cx="2070000" cy="1035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/>
            <a:t>管理道德的重要性</a:t>
          </a:r>
          <a:endParaRPr lang="zh-CN" altLang="en-US" sz="1500" kern="1200" dirty="0"/>
        </a:p>
      </dsp:txBody>
      <dsp:txXfrm>
        <a:off x="138321" y="1816814"/>
        <a:ext cx="2009372" cy="974372"/>
      </dsp:txXfrm>
    </dsp:sp>
    <dsp:sp modelId="{B03D8C16-9744-4B49-8F0B-5A695B17E385}">
      <dsp:nvSpPr>
        <dsp:cNvPr id="0" name=""/>
        <dsp:cNvSpPr/>
      </dsp:nvSpPr>
      <dsp:spPr>
        <a:xfrm rot="18574859">
          <a:off x="1757759" y="1391097"/>
          <a:ext cx="231648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316488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800" kern="1200"/>
        </a:p>
      </dsp:txBody>
      <dsp:txXfrm>
        <a:off x="2858091" y="1353400"/>
        <a:ext cx="115824" cy="115824"/>
      </dsp:txXfrm>
    </dsp:sp>
    <dsp:sp modelId="{52772C77-EF98-4B91-BEDB-F0AEB792512D}">
      <dsp:nvSpPr>
        <dsp:cNvPr id="0" name=""/>
        <dsp:cNvSpPr/>
      </dsp:nvSpPr>
      <dsp:spPr>
        <a:xfrm>
          <a:off x="3654000" y="1125"/>
          <a:ext cx="2070000" cy="1035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/>
            <a:t>道德是企业管理理念与管理品质的导向器</a:t>
          </a:r>
          <a:endParaRPr lang="zh-CN" altLang="en-US" sz="1500" kern="1200" dirty="0"/>
        </a:p>
      </dsp:txBody>
      <dsp:txXfrm>
        <a:off x="3684314" y="31439"/>
        <a:ext cx="2009372" cy="974372"/>
      </dsp:txXfrm>
    </dsp:sp>
    <dsp:sp modelId="{3969A3CB-E17C-4893-AAC3-F25926879F60}">
      <dsp:nvSpPr>
        <dsp:cNvPr id="0" name=""/>
        <dsp:cNvSpPr/>
      </dsp:nvSpPr>
      <dsp:spPr>
        <a:xfrm rot="20282433">
          <a:off x="2120276" y="1986222"/>
          <a:ext cx="159145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591454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00" kern="1200"/>
        </a:p>
      </dsp:txBody>
      <dsp:txXfrm>
        <a:off x="2876217" y="1966651"/>
        <a:ext cx="79572" cy="79572"/>
      </dsp:txXfrm>
    </dsp:sp>
    <dsp:sp modelId="{DA4750D7-199B-40E1-A246-3ACC83AA3902}">
      <dsp:nvSpPr>
        <dsp:cNvPr id="0" name=""/>
        <dsp:cNvSpPr/>
      </dsp:nvSpPr>
      <dsp:spPr>
        <a:xfrm>
          <a:off x="3654000" y="1191375"/>
          <a:ext cx="2070000" cy="1035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/>
            <a:t>管理道德与企业效益之间有着必然联系</a:t>
          </a:r>
          <a:endParaRPr lang="zh-CN" altLang="en-US" sz="1500" kern="1200" dirty="0"/>
        </a:p>
      </dsp:txBody>
      <dsp:txXfrm>
        <a:off x="3684314" y="1221689"/>
        <a:ext cx="2009372" cy="974372"/>
      </dsp:txXfrm>
    </dsp:sp>
    <dsp:sp modelId="{61045D00-B9D2-4889-B962-315F1FE7C8F8}">
      <dsp:nvSpPr>
        <dsp:cNvPr id="0" name=""/>
        <dsp:cNvSpPr/>
      </dsp:nvSpPr>
      <dsp:spPr>
        <a:xfrm rot="1317567">
          <a:off x="2120276" y="2581347"/>
          <a:ext cx="159145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591454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00" kern="1200"/>
        </a:p>
      </dsp:txBody>
      <dsp:txXfrm>
        <a:off x="2876217" y="2561776"/>
        <a:ext cx="79572" cy="79572"/>
      </dsp:txXfrm>
    </dsp:sp>
    <dsp:sp modelId="{E4333E51-193A-4A8B-911A-149F8B6EF6E7}">
      <dsp:nvSpPr>
        <dsp:cNvPr id="0" name=""/>
        <dsp:cNvSpPr/>
      </dsp:nvSpPr>
      <dsp:spPr>
        <a:xfrm>
          <a:off x="3654000" y="2381625"/>
          <a:ext cx="2070000" cy="1035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/>
            <a:t>管理道德是区分生意人与企业家的标志</a:t>
          </a:r>
          <a:endParaRPr lang="zh-CN" altLang="en-US" sz="1500" kern="1200" dirty="0"/>
        </a:p>
      </dsp:txBody>
      <dsp:txXfrm>
        <a:off x="3684314" y="2411939"/>
        <a:ext cx="2009372" cy="974372"/>
      </dsp:txXfrm>
    </dsp:sp>
    <dsp:sp modelId="{19509CF5-6591-439E-A556-5DC135F52461}">
      <dsp:nvSpPr>
        <dsp:cNvPr id="0" name=""/>
        <dsp:cNvSpPr/>
      </dsp:nvSpPr>
      <dsp:spPr>
        <a:xfrm rot="3025141">
          <a:off x="1757759" y="3176472"/>
          <a:ext cx="231648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316488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800" kern="1200"/>
        </a:p>
      </dsp:txBody>
      <dsp:txXfrm>
        <a:off x="2858091" y="3138775"/>
        <a:ext cx="115824" cy="115824"/>
      </dsp:txXfrm>
    </dsp:sp>
    <dsp:sp modelId="{864A6ABA-C55E-4B68-9D98-D7F5BDFA7F3C}">
      <dsp:nvSpPr>
        <dsp:cNvPr id="0" name=""/>
        <dsp:cNvSpPr/>
      </dsp:nvSpPr>
      <dsp:spPr>
        <a:xfrm>
          <a:off x="3654000" y="3571875"/>
          <a:ext cx="2070000" cy="1035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/>
            <a:t>管理道德是企业发展的人文力，开发人文力就是开发企业的竞争力</a:t>
          </a:r>
          <a:endParaRPr lang="zh-CN" altLang="en-US" sz="1500" kern="1200" dirty="0"/>
        </a:p>
      </dsp:txBody>
      <dsp:txXfrm>
        <a:off x="3684314" y="3602189"/>
        <a:ext cx="2009372" cy="97437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D9FB1E-B312-4691-8177-A3B42D371F19}">
      <dsp:nvSpPr>
        <dsp:cNvPr id="0" name=""/>
        <dsp:cNvSpPr/>
      </dsp:nvSpPr>
      <dsp:spPr>
        <a:xfrm>
          <a:off x="0" y="15776"/>
          <a:ext cx="6096000" cy="12192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kern="1200" dirty="0" smtClean="0"/>
            <a:t>个人特征</a:t>
          </a:r>
          <a:endParaRPr lang="zh-CN" altLang="en-US" sz="3600" kern="1200" dirty="0"/>
        </a:p>
      </dsp:txBody>
      <dsp:txXfrm>
        <a:off x="0" y="15776"/>
        <a:ext cx="6096000" cy="1219200"/>
      </dsp:txXfrm>
    </dsp:sp>
    <dsp:sp modelId="{79658082-7523-433D-9FB5-7C790053E1EF}">
      <dsp:nvSpPr>
        <dsp:cNvPr id="0" name=""/>
        <dsp:cNvSpPr/>
      </dsp:nvSpPr>
      <dsp:spPr>
        <a:xfrm>
          <a:off x="2976" y="1219200"/>
          <a:ext cx="2030015" cy="25603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个人风格</a:t>
          </a:r>
          <a:endParaRPr lang="en-US" altLang="zh-CN" sz="190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由主见、意志、能力和信念构成</a:t>
          </a:r>
          <a:endParaRPr lang="zh-CN" altLang="en-US" sz="1900" kern="1200" dirty="0"/>
        </a:p>
      </dsp:txBody>
      <dsp:txXfrm>
        <a:off x="2976" y="1219200"/>
        <a:ext cx="2030015" cy="2560320"/>
      </dsp:txXfrm>
    </dsp:sp>
    <dsp:sp modelId="{E388F81F-ACA6-4FE4-A923-B2A3E04E80BB}">
      <dsp:nvSpPr>
        <dsp:cNvPr id="0" name=""/>
        <dsp:cNvSpPr/>
      </dsp:nvSpPr>
      <dsp:spPr>
        <a:xfrm>
          <a:off x="2032992" y="1219200"/>
          <a:ext cx="2030015" cy="25603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自信心强度</a:t>
          </a:r>
          <a:endParaRPr lang="en-US" altLang="zh-CN" sz="190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CN" sz="1900" kern="1200" dirty="0" smtClean="0"/>
            <a:t>自我强度高的人对事物判断比较准确，在道德准则判断与道德行为之间的一致性上较强，</a:t>
          </a:r>
          <a:endParaRPr lang="zh-CN" altLang="en-US" sz="1900" kern="1200" dirty="0"/>
        </a:p>
      </dsp:txBody>
      <dsp:txXfrm>
        <a:off x="2032992" y="1219200"/>
        <a:ext cx="2030015" cy="2560320"/>
      </dsp:txXfrm>
    </dsp:sp>
    <dsp:sp modelId="{B5B40D38-3F76-4831-B444-E4AA5FC63000}">
      <dsp:nvSpPr>
        <dsp:cNvPr id="0" name=""/>
        <dsp:cNvSpPr/>
      </dsp:nvSpPr>
      <dsp:spPr>
        <a:xfrm>
          <a:off x="4063007" y="1219200"/>
          <a:ext cx="2030015" cy="25603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控制中心</a:t>
          </a:r>
          <a:endParaRPr lang="en-US" altLang="zh-CN" sz="190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CN" sz="1900" kern="1200" dirty="0" smtClean="0"/>
            <a:t>是衡量相信自己掌握自己命运程度的指标</a:t>
          </a:r>
          <a:endParaRPr lang="zh-CN" altLang="en-US" sz="1900" kern="1200" dirty="0"/>
        </a:p>
      </dsp:txBody>
      <dsp:txXfrm>
        <a:off x="4063007" y="1219200"/>
        <a:ext cx="2030015" cy="2560320"/>
      </dsp:txXfrm>
    </dsp:sp>
    <dsp:sp modelId="{4B1E8F1B-D5FA-4A9F-983D-C7A1C9E11C78}">
      <dsp:nvSpPr>
        <dsp:cNvPr id="0" name=""/>
        <dsp:cNvSpPr/>
      </dsp:nvSpPr>
      <dsp:spPr>
        <a:xfrm>
          <a:off x="0" y="3779520"/>
          <a:ext cx="6096000" cy="28448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BAEC24D-9265-41B5-B317-2E0522A0F705}" type="datetimeFigureOut">
              <a:rPr lang="zh-CN" altLang="en-US"/>
              <a:t>2020/7/26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12AFB04-F89B-4877-946D-2B81129B04F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710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264DF2B-92B4-4DFC-AC20-6EE523FFA27F}" type="datetimeFigureOut">
              <a:rPr lang="zh-CN" altLang="en-US"/>
              <a:t>2020/7/26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BD382E5-20C8-4C97-A076-CE7A7DD3C0E1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9108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382E5-20C8-4C97-A076-CE7A7DD3C0E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238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宋体" panose="02010600030101010101" pitchFamily="2" charset="-122"/>
            </a:endParaRPr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5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57664-EDBA-49D2-A3A6-EFBB4EECBFE4}" type="datetimeFigureOut">
              <a:rPr lang="zh-CN" altLang="en-US"/>
              <a:t>2020/7/26</a:t>
            </a:fld>
            <a:endParaRPr lang="zh-CN" altLang="en-US"/>
          </a:p>
        </p:txBody>
      </p:sp>
      <p:sp>
        <p:nvSpPr>
          <p:cNvPr id="6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6249B-DD31-4220-8BA8-4EBE8E0F324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B2D43-EADC-4A2A-9E36-4F4A8ABE7B04}" type="datetimeFigureOut">
              <a:rPr lang="zh-CN" altLang="en-US"/>
              <a:t>2020/7/26</a:t>
            </a:fld>
            <a:endParaRPr lang="zh-CN" altLang="en-US"/>
          </a:p>
        </p:txBody>
      </p:sp>
      <p:sp>
        <p:nvSpPr>
          <p:cNvPr id="5" name="页脚占位符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851C7-C451-4081-B643-839715C2CD5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3E8D1-A302-406B-912D-6E8EFC6957A5}" type="datetimeFigureOut">
              <a:rPr lang="zh-CN" altLang="en-US"/>
              <a:t>2020/7/26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A76BC-299C-43C2-BF9D-940C247BF66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85F3E-096C-4AC7-945B-513C1E6F5A46}" type="datetimeFigureOut">
              <a:rPr lang="zh-CN" altLang="en-US"/>
              <a:t>2020/7/26</a:t>
            </a:fld>
            <a:endParaRPr lang="zh-CN" altLang="en-US"/>
          </a:p>
        </p:txBody>
      </p:sp>
      <p:sp>
        <p:nvSpPr>
          <p:cNvPr id="5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36EC3-7FDE-40BA-8C36-B71BABEE09B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宋体" panose="02010600030101010101" pitchFamily="2" charset="-122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424FC-A5AA-4000-9211-A347499FC73B}" type="datetimeFigureOut">
              <a:rPr lang="zh-CN" altLang="en-US"/>
              <a:t>2020/7/26</a:t>
            </a:fld>
            <a:endParaRPr lang="zh-CN" altLang="en-US"/>
          </a:p>
        </p:txBody>
      </p:sp>
      <p:sp>
        <p:nvSpPr>
          <p:cNvPr id="7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CB5ED-9325-4FA6-8471-6968E06A159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9D61E-3535-44C5-8E48-B6BDAB674929}" type="datetimeFigureOut">
              <a:rPr lang="zh-CN" altLang="en-US"/>
              <a:t>2020/7/26</a:t>
            </a:fld>
            <a:endParaRPr lang="zh-CN" altLang="en-US"/>
          </a:p>
        </p:txBody>
      </p:sp>
      <p:sp>
        <p:nvSpPr>
          <p:cNvPr id="6" name="页脚占位符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3256F-9257-4378-9FD8-4B2EAD9C847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宋体" panose="02010600030101010101" pitchFamily="2" charset="-122"/>
            </a:endParaRPr>
          </a:p>
        </p:txBody>
      </p:sp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8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E480E-1194-4F02-983A-44947C33A7C5}" type="datetimeFigureOut">
              <a:rPr lang="zh-CN" altLang="en-US"/>
              <a:t>2020/7/26</a:t>
            </a:fld>
            <a:endParaRPr lang="zh-CN" altLang="en-US"/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BA622-85AC-4255-A832-190121D8788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50790-8C84-4F05-8C52-9F8F914FED68}" type="datetimeFigureOut">
              <a:rPr lang="zh-CN" altLang="en-US"/>
              <a:t>2020/7/26</a:t>
            </a:fld>
            <a:endParaRPr lang="zh-CN" altLang="en-US"/>
          </a:p>
        </p:txBody>
      </p:sp>
      <p:sp>
        <p:nvSpPr>
          <p:cNvPr id="4" name="页脚占位符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F4B06-49E2-46F0-80FC-6849587D01A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17E72-7889-4447-85FA-E0C02229CD78}" type="datetimeFigureOut">
              <a:rPr lang="zh-CN" altLang="en-US"/>
              <a:t>2020/7/26</a:t>
            </a:fld>
            <a:endParaRPr lang="zh-CN" altLang="en-US"/>
          </a:p>
        </p:txBody>
      </p:sp>
      <p:sp>
        <p:nvSpPr>
          <p:cNvPr id="3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EEB6A-9063-4EA9-B3AD-E9DC3E2E6E6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接连接符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宋体" panose="02010600030101010101" pitchFamily="2" charset="-122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34283-4ADB-4791-9A1E-DCEC798C6CD6}" type="datetimeFigureOut">
              <a:rPr lang="zh-CN" altLang="en-US"/>
              <a:t>2020/7/26</a:t>
            </a:fld>
            <a:endParaRPr lang="zh-CN" altLang="en-US"/>
          </a:p>
        </p:txBody>
      </p:sp>
      <p:sp>
        <p:nvSpPr>
          <p:cNvPr id="7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E7180-A87A-4BFA-955C-8178C11A389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9E4F5-9B74-4BF1-9DE2-9D884563FC8C}" type="datetimeFigureOut">
              <a:rPr lang="zh-CN" altLang="en-US"/>
              <a:t>2020/7/26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72405-B2C0-42B2-AB75-08526E77740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宋体" panose="02010600030101010101" pitchFamily="2" charset="-122"/>
            </a:endParaRPr>
          </a:p>
        </p:txBody>
      </p:sp>
      <p:sp>
        <p:nvSpPr>
          <p:cNvPr id="4101" name="文本占位符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56EA2A9-F3C0-4F97-B6D5-89366FA1E475}" type="datetimeFigureOut">
              <a:rPr lang="zh-CN" altLang="en-US"/>
              <a:t>2020/7/26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7E289EA-0BCC-4C39-A57D-FE1608147623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宋体" panose="02010600030101010101" pitchFamily="2" charset="-122"/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anose="020105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anose="020105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anose="020105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anose="020105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anose="020105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anose="020105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anose="020105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anose="020105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ctrTitle"/>
          </p:nvPr>
        </p:nvSpPr>
        <p:spPr>
          <a:xfrm>
            <a:off x="357158" y="2714620"/>
            <a:ext cx="8458200" cy="1222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800" dirty="0" smtClean="0"/>
              <a:t>第四章  </a:t>
            </a:r>
            <a:r>
              <a:rPr lang="zh-CN" altLang="zh-CN" sz="4800" dirty="0" smtClean="0">
                <a:effectLst/>
              </a:rPr>
              <a:t>企业</a:t>
            </a:r>
            <a:r>
              <a:rPr lang="zh-CN" altLang="zh-CN" sz="4800" dirty="0">
                <a:effectLst/>
              </a:rPr>
              <a:t>社会责任与管理道德</a:t>
            </a:r>
            <a:r>
              <a:rPr lang="zh-CN" altLang="zh-CN" sz="4800" b="1" dirty="0">
                <a:effectLst/>
              </a:rPr>
              <a:t/>
            </a:r>
            <a:br>
              <a:rPr lang="zh-CN" altLang="zh-CN" sz="4800" b="1" dirty="0">
                <a:effectLst/>
              </a:rPr>
            </a:br>
            <a:endParaRPr lang="zh-CN" alt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第二节 管理道德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三</a:t>
            </a:r>
            <a:r>
              <a:rPr lang="zh-CN" altLang="en-US" dirty="0"/>
              <a:t>、管理道德的重要性</a:t>
            </a:r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2355078199"/>
              </p:ext>
            </p:extLst>
          </p:nvPr>
        </p:nvGraphicFramePr>
        <p:xfrm>
          <a:off x="1475656" y="2160000"/>
          <a:ext cx="6480000" cy="460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2069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第二节 管理道德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6180" y="1772816"/>
            <a:ext cx="8686800" cy="4525962"/>
          </a:xfrm>
        </p:spPr>
        <p:txBody>
          <a:bodyPr/>
          <a:lstStyle/>
          <a:p>
            <a:r>
              <a:rPr lang="zh-CN" altLang="en-US" dirty="0" smtClean="0"/>
              <a:t>四</a:t>
            </a:r>
            <a:r>
              <a:rPr lang="zh-CN" altLang="en-US" dirty="0"/>
              <a:t>、影响管理者</a:t>
            </a:r>
            <a:r>
              <a:rPr lang="zh-CN" altLang="en-US" dirty="0" smtClean="0"/>
              <a:t>道德</a:t>
            </a:r>
            <a:r>
              <a:rPr lang="zh-CN" altLang="en-US" dirty="0"/>
              <a:t>的</a:t>
            </a:r>
            <a:r>
              <a:rPr lang="zh-CN" altLang="en-US" dirty="0" smtClean="0"/>
              <a:t>因素</a:t>
            </a:r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4139952" y="3259832"/>
            <a:ext cx="1800000" cy="18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调节因素</a:t>
            </a:r>
          </a:p>
        </p:txBody>
      </p:sp>
      <p:sp>
        <p:nvSpPr>
          <p:cNvPr id="5" name="矩形 4"/>
          <p:cNvSpPr/>
          <p:nvPr/>
        </p:nvSpPr>
        <p:spPr>
          <a:xfrm>
            <a:off x="2843808" y="256490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个人特征</a:t>
            </a:r>
          </a:p>
        </p:txBody>
      </p:sp>
      <p:sp>
        <p:nvSpPr>
          <p:cNvPr id="8" name="矩形 7"/>
          <p:cNvSpPr/>
          <p:nvPr/>
        </p:nvSpPr>
        <p:spPr>
          <a:xfrm>
            <a:off x="2485999" y="393305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道德</a:t>
            </a:r>
            <a:r>
              <a:rPr lang="zh-CN" altLang="en-US" dirty="0" smtClean="0"/>
              <a:t>发展阶段</a:t>
            </a:r>
            <a:endParaRPr lang="zh-CN" altLang="en-US" dirty="0"/>
          </a:p>
        </p:txBody>
      </p:sp>
      <p:cxnSp>
        <p:nvCxnSpPr>
          <p:cNvPr id="10" name="直接箭头连接符 9"/>
          <p:cNvCxnSpPr>
            <a:endCxn id="4" idx="1"/>
          </p:cNvCxnSpPr>
          <p:nvPr/>
        </p:nvCxnSpPr>
        <p:spPr>
          <a:xfrm>
            <a:off x="3758208" y="3140968"/>
            <a:ext cx="645348" cy="38246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777280" y="3900805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道德困境</a:t>
            </a:r>
          </a:p>
        </p:txBody>
      </p:sp>
      <p:sp>
        <p:nvSpPr>
          <p:cNvPr id="12" name="矩形 11"/>
          <p:cNvSpPr/>
          <p:nvPr/>
        </p:nvSpPr>
        <p:spPr>
          <a:xfrm>
            <a:off x="6876256" y="3871461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道德</a:t>
            </a:r>
            <a:r>
              <a:rPr lang="en-US" altLang="zh-CN" dirty="0"/>
              <a:t>/</a:t>
            </a:r>
            <a:r>
              <a:rPr lang="zh-CN" altLang="en-US" dirty="0"/>
              <a:t>非道德行为</a:t>
            </a:r>
          </a:p>
        </p:txBody>
      </p:sp>
      <p:sp>
        <p:nvSpPr>
          <p:cNvPr id="13" name="矩形 12"/>
          <p:cNvSpPr/>
          <p:nvPr/>
        </p:nvSpPr>
        <p:spPr>
          <a:xfrm>
            <a:off x="3682752" y="551723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组织结构</a:t>
            </a:r>
          </a:p>
        </p:txBody>
      </p:sp>
      <p:sp>
        <p:nvSpPr>
          <p:cNvPr id="14" name="矩形 13"/>
          <p:cNvSpPr/>
          <p:nvPr/>
        </p:nvSpPr>
        <p:spPr>
          <a:xfrm>
            <a:off x="5683515" y="537321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组织文化</a:t>
            </a:r>
          </a:p>
        </p:txBody>
      </p:sp>
      <p:cxnSp>
        <p:nvCxnSpPr>
          <p:cNvPr id="16" name="直接箭头连接符 15"/>
          <p:cNvCxnSpPr>
            <a:stCxn id="8" idx="3"/>
          </p:cNvCxnSpPr>
          <p:nvPr/>
        </p:nvCxnSpPr>
        <p:spPr>
          <a:xfrm>
            <a:off x="3400399" y="4390256"/>
            <a:ext cx="739553" cy="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1691680" y="4328661"/>
            <a:ext cx="739553" cy="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5786601" y="4175251"/>
            <a:ext cx="970791" cy="1621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4139952" y="4891519"/>
            <a:ext cx="645348" cy="38246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  <a:scene3d>
            <a:camera prst="orthographicFront">
              <a:rot lat="60000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5267018" y="4785861"/>
            <a:ext cx="645348" cy="38246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  <a:scene3d>
            <a:camera prst="orthographicFront">
              <a:rot lat="0" lon="0" rev="10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6109275" y="216023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问题强度</a:t>
            </a:r>
          </a:p>
        </p:txBody>
      </p:sp>
      <p:cxnSp>
        <p:nvCxnSpPr>
          <p:cNvPr id="34" name="直接箭头连接符 33"/>
          <p:cNvCxnSpPr/>
          <p:nvPr/>
        </p:nvCxnSpPr>
        <p:spPr>
          <a:xfrm>
            <a:off x="5463927" y="3140968"/>
            <a:ext cx="645348" cy="38246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  <a:scene3d>
            <a:camera prst="orthographicFront">
              <a:rot lat="0" lon="0" rev="156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670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4E3B30"/>
                </a:solidFill>
              </a:rPr>
              <a:t>第二节 管理道德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480993"/>
          </a:xfrm>
        </p:spPr>
        <p:txBody>
          <a:bodyPr/>
          <a:lstStyle/>
          <a:p>
            <a:r>
              <a:rPr lang="zh-CN" altLang="en-US" dirty="0"/>
              <a:t>四、影响管理者道德的因素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7967663" cy="476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6853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第二节 管理道德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F0A22E"/>
              </a:buClr>
            </a:pPr>
            <a:r>
              <a:rPr lang="zh-CN" altLang="en-US" dirty="0">
                <a:solidFill>
                  <a:srgbClr val="4E3B30"/>
                </a:solidFill>
              </a:rPr>
              <a:t>四、影响管理者道德的因素</a:t>
            </a:r>
          </a:p>
          <a:p>
            <a:endParaRPr lang="zh-CN" altLang="en-US" dirty="0"/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2793158686"/>
              </p:ext>
            </p:extLst>
          </p:nvPr>
        </p:nvGraphicFramePr>
        <p:xfrm>
          <a:off x="971600" y="242088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9769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第二节 管理道德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3002" y="1628800"/>
            <a:ext cx="8686800" cy="4525962"/>
          </a:xfrm>
        </p:spPr>
        <p:txBody>
          <a:bodyPr/>
          <a:lstStyle/>
          <a:p>
            <a:pPr lvl="0">
              <a:buClr>
                <a:srgbClr val="F0A22E"/>
              </a:buClr>
            </a:pPr>
            <a:r>
              <a:rPr lang="zh-CN" altLang="en-US" dirty="0">
                <a:solidFill>
                  <a:srgbClr val="4E3B30"/>
                </a:solidFill>
              </a:rPr>
              <a:t>四、影响管理者道德的因素</a:t>
            </a:r>
          </a:p>
          <a:p>
            <a:endParaRPr lang="zh-CN" altLang="en-US" dirty="0"/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3504872206"/>
              </p:ext>
            </p:extLst>
          </p:nvPr>
        </p:nvGraphicFramePr>
        <p:xfrm>
          <a:off x="1907704" y="2348880"/>
          <a:ext cx="7056784" cy="420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右箭头 6"/>
          <p:cNvSpPr/>
          <p:nvPr/>
        </p:nvSpPr>
        <p:spPr>
          <a:xfrm>
            <a:off x="2225440" y="4208263"/>
            <a:ext cx="109272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827584" y="3717032"/>
            <a:ext cx="1397856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结构变量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197693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第二节 管理道德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3"/>
          </a:xfrm>
        </p:spPr>
        <p:txBody>
          <a:bodyPr/>
          <a:lstStyle/>
          <a:p>
            <a:pPr lvl="0">
              <a:buClr>
                <a:srgbClr val="F0A22E"/>
              </a:buClr>
            </a:pPr>
            <a:r>
              <a:rPr lang="zh-CN" altLang="en-US" dirty="0">
                <a:solidFill>
                  <a:srgbClr val="4E3B30"/>
                </a:solidFill>
              </a:rPr>
              <a:t>四、影响管理者道德的</a:t>
            </a:r>
            <a:r>
              <a:rPr lang="zh-CN" altLang="en-US" dirty="0" smtClean="0">
                <a:solidFill>
                  <a:srgbClr val="4E3B30"/>
                </a:solidFill>
              </a:rPr>
              <a:t>因素</a:t>
            </a:r>
            <a:endParaRPr lang="en-US" altLang="zh-CN" dirty="0" smtClean="0">
              <a:solidFill>
                <a:srgbClr val="4E3B30"/>
              </a:solidFill>
            </a:endParaRPr>
          </a:p>
          <a:p>
            <a:pPr lvl="0">
              <a:buClr>
                <a:srgbClr val="F0A22E"/>
              </a:buClr>
            </a:pPr>
            <a:r>
              <a:rPr lang="zh-CN" altLang="en-US" sz="2400" dirty="0">
                <a:solidFill>
                  <a:srgbClr val="4E3B30"/>
                </a:solidFill>
              </a:rPr>
              <a:t>组织</a:t>
            </a:r>
            <a:r>
              <a:rPr lang="zh-CN" altLang="en-US" sz="2400" dirty="0" smtClean="0">
                <a:solidFill>
                  <a:srgbClr val="4E3B30"/>
                </a:solidFill>
              </a:rPr>
              <a:t>文化</a:t>
            </a:r>
            <a:r>
              <a:rPr lang="zh-CN" altLang="en-US" sz="2800" dirty="0" smtClean="0">
                <a:solidFill>
                  <a:srgbClr val="4E3B30"/>
                </a:solidFill>
              </a:rPr>
              <a:t>：</a:t>
            </a:r>
            <a:r>
              <a:rPr lang="zh-CN" altLang="en-US" sz="2000" dirty="0" smtClean="0">
                <a:solidFill>
                  <a:srgbClr val="4E3B30"/>
                </a:solidFill>
              </a:rPr>
              <a:t>强</a:t>
            </a:r>
            <a:r>
              <a:rPr lang="zh-CN" altLang="en-US" sz="2000" dirty="0">
                <a:solidFill>
                  <a:srgbClr val="4E3B30"/>
                </a:solidFill>
              </a:rPr>
              <a:t>的组织文化可以抵御外来风险，化解内部</a:t>
            </a:r>
            <a:r>
              <a:rPr lang="zh-CN" altLang="en-US" sz="2000" dirty="0" smtClean="0">
                <a:solidFill>
                  <a:srgbClr val="4E3B30"/>
                </a:solidFill>
              </a:rPr>
              <a:t>冲突</a:t>
            </a:r>
            <a:endParaRPr lang="en-US" altLang="zh-CN" sz="2000" dirty="0" smtClean="0">
              <a:solidFill>
                <a:srgbClr val="4E3B30"/>
              </a:solidFill>
            </a:endParaRPr>
          </a:p>
          <a:p>
            <a:pPr lvl="0">
              <a:buClr>
                <a:srgbClr val="F0A22E"/>
              </a:buClr>
            </a:pPr>
            <a:r>
              <a:rPr lang="zh-CN" altLang="en-US" sz="2400" dirty="0" smtClean="0">
                <a:solidFill>
                  <a:srgbClr val="4E3B30"/>
                </a:solidFill>
              </a:rPr>
              <a:t>问题强度：</a:t>
            </a:r>
            <a:r>
              <a:rPr lang="zh-CN" altLang="en-US" sz="2000" dirty="0" smtClean="0">
                <a:solidFill>
                  <a:srgbClr val="4E3B30"/>
                </a:solidFill>
              </a:rPr>
              <a:t>管理</a:t>
            </a:r>
            <a:r>
              <a:rPr lang="zh-CN" altLang="en-US" sz="2000" dirty="0">
                <a:solidFill>
                  <a:srgbClr val="4E3B30"/>
                </a:solidFill>
              </a:rPr>
              <a:t>道德问题的强度是从道德问题本身来讲，有如下几种</a:t>
            </a:r>
            <a:r>
              <a:rPr lang="zh-CN" altLang="en-US" sz="2000" dirty="0" smtClean="0">
                <a:solidFill>
                  <a:srgbClr val="4E3B30"/>
                </a:solidFill>
              </a:rPr>
              <a:t>情况</a:t>
            </a:r>
            <a:endParaRPr lang="en-US" altLang="zh-CN" sz="2000" dirty="0" smtClean="0">
              <a:solidFill>
                <a:srgbClr val="4E3B30"/>
              </a:solidFill>
            </a:endParaRPr>
          </a:p>
          <a:p>
            <a:pPr lvl="0">
              <a:buClr>
                <a:srgbClr val="F0A22E"/>
              </a:buClr>
            </a:pPr>
            <a:r>
              <a:rPr lang="en-US" altLang="zh-CN" sz="2000" dirty="0">
                <a:solidFill>
                  <a:srgbClr val="4E3B30"/>
                </a:solidFill>
              </a:rPr>
              <a:t>1. </a:t>
            </a:r>
            <a:r>
              <a:rPr lang="zh-CN" altLang="en-US" sz="2000" dirty="0">
                <a:solidFill>
                  <a:srgbClr val="4E3B30"/>
                </a:solidFill>
              </a:rPr>
              <a:t>某种道德行为的受害者或受益者受到多大程度的伤害或</a:t>
            </a:r>
            <a:r>
              <a:rPr lang="zh-CN" altLang="en-US" sz="2000" dirty="0" smtClean="0">
                <a:solidFill>
                  <a:srgbClr val="4E3B30"/>
                </a:solidFill>
              </a:rPr>
              <a:t>利益</a:t>
            </a:r>
            <a:endParaRPr lang="en-US" altLang="zh-CN" sz="2000" dirty="0" smtClean="0">
              <a:solidFill>
                <a:srgbClr val="4E3B30"/>
              </a:solidFill>
            </a:endParaRPr>
          </a:p>
          <a:p>
            <a:pPr lvl="0">
              <a:buClr>
                <a:srgbClr val="F0A22E"/>
              </a:buClr>
            </a:pPr>
            <a:r>
              <a:rPr lang="en-US" altLang="zh-CN" sz="2000" dirty="0">
                <a:solidFill>
                  <a:srgbClr val="4E3B30"/>
                </a:solidFill>
              </a:rPr>
              <a:t>2. </a:t>
            </a:r>
            <a:r>
              <a:rPr lang="zh-CN" altLang="en-US" sz="2000" dirty="0">
                <a:solidFill>
                  <a:srgbClr val="4E3B30"/>
                </a:solidFill>
              </a:rPr>
              <a:t>有多少舆论认为这种行为是邪恶的或善良</a:t>
            </a:r>
            <a:r>
              <a:rPr lang="zh-CN" altLang="en-US" sz="2000" dirty="0" smtClean="0">
                <a:solidFill>
                  <a:srgbClr val="4E3B30"/>
                </a:solidFill>
              </a:rPr>
              <a:t>的</a:t>
            </a:r>
            <a:endParaRPr lang="en-US" altLang="zh-CN" sz="2000" dirty="0" smtClean="0">
              <a:solidFill>
                <a:srgbClr val="4E3B30"/>
              </a:solidFill>
            </a:endParaRPr>
          </a:p>
          <a:p>
            <a:pPr lvl="0">
              <a:buClr>
                <a:srgbClr val="F0A22E"/>
              </a:buClr>
            </a:pPr>
            <a:r>
              <a:rPr lang="en-US" altLang="zh-CN" sz="2000" dirty="0">
                <a:solidFill>
                  <a:srgbClr val="4E3B30"/>
                </a:solidFill>
              </a:rPr>
              <a:t>3. </a:t>
            </a:r>
            <a:r>
              <a:rPr lang="zh-CN" altLang="en-US" sz="2000" dirty="0">
                <a:solidFill>
                  <a:srgbClr val="4E3B30"/>
                </a:solidFill>
              </a:rPr>
              <a:t>行为的实际发生和将会引起的可预见的危害或利益的可能性有多大，可能性大者道德问题越严重</a:t>
            </a:r>
            <a:r>
              <a:rPr lang="zh-CN" altLang="en-US" sz="2000" dirty="0" smtClean="0">
                <a:solidFill>
                  <a:srgbClr val="4E3B30"/>
                </a:solidFill>
              </a:rPr>
              <a:t>。</a:t>
            </a:r>
            <a:endParaRPr lang="en-US" altLang="zh-CN" sz="2000" dirty="0" smtClean="0">
              <a:solidFill>
                <a:srgbClr val="4E3B30"/>
              </a:solidFill>
            </a:endParaRPr>
          </a:p>
          <a:p>
            <a:pPr lvl="0">
              <a:buClr>
                <a:srgbClr val="F0A22E"/>
              </a:buClr>
            </a:pPr>
            <a:r>
              <a:rPr lang="en-US" altLang="zh-CN" sz="2000" dirty="0">
                <a:solidFill>
                  <a:srgbClr val="4E3B30"/>
                </a:solidFill>
              </a:rPr>
              <a:t>4. </a:t>
            </a:r>
            <a:r>
              <a:rPr lang="zh-CN" altLang="en-US" sz="2000" dirty="0">
                <a:solidFill>
                  <a:srgbClr val="4E3B30"/>
                </a:solidFill>
              </a:rPr>
              <a:t>在心理与物质上，你与该种行为的受害或受益者的接近程度</a:t>
            </a:r>
            <a:r>
              <a:rPr lang="zh-CN" altLang="en-US" sz="2000" dirty="0" smtClean="0">
                <a:solidFill>
                  <a:srgbClr val="4E3B30"/>
                </a:solidFill>
              </a:rPr>
              <a:t>。</a:t>
            </a:r>
            <a:endParaRPr lang="en-US" altLang="zh-CN" sz="2000" dirty="0" smtClean="0">
              <a:solidFill>
                <a:srgbClr val="4E3B30"/>
              </a:solidFill>
            </a:endParaRPr>
          </a:p>
          <a:p>
            <a:pPr lvl="0">
              <a:buClr>
                <a:srgbClr val="F0A22E"/>
              </a:buClr>
            </a:pPr>
            <a:r>
              <a:rPr lang="en-US" altLang="zh-CN" sz="2000" dirty="0">
                <a:solidFill>
                  <a:srgbClr val="4E3B30"/>
                </a:solidFill>
              </a:rPr>
              <a:t>5. </a:t>
            </a:r>
            <a:r>
              <a:rPr lang="zh-CN" altLang="en-US" sz="2000" dirty="0">
                <a:solidFill>
                  <a:srgbClr val="4E3B30"/>
                </a:solidFill>
              </a:rPr>
              <a:t>行为对有关人员的集中作用程度，即该行为的发生对多少人产生有利或不利的影响。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768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第二节 管理道德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五、提高员工道德素质的途径</a:t>
            </a:r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1042879875"/>
              </p:ext>
            </p:extLst>
          </p:nvPr>
        </p:nvGraphicFramePr>
        <p:xfrm>
          <a:off x="1259632" y="22048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80654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 章 小 结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700808"/>
            <a:ext cx="7435552" cy="4379317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       企业</a:t>
            </a:r>
            <a:r>
              <a:rPr lang="zh-CN" altLang="en-US" sz="2400" dirty="0">
                <a:solidFill>
                  <a:srgbClr val="4E3B30"/>
                </a:solidFill>
                <a:latin typeface="+mn-ea"/>
              </a:rPr>
              <a:t>是市场经济的微观主体，其市场活动的根本</a:t>
            </a: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目</a:t>
            </a:r>
            <a:endParaRPr lang="en-US" altLang="zh-CN" sz="2400" dirty="0" smtClean="0">
              <a:solidFill>
                <a:srgbClr val="4E3B30"/>
              </a:solidFill>
              <a:latin typeface="+mn-ea"/>
            </a:endParaRPr>
          </a:p>
          <a:p>
            <a:pPr marL="0" indent="0">
              <a:buNone/>
            </a:pP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的是追求利润</a:t>
            </a:r>
            <a:r>
              <a:rPr lang="zh-CN" altLang="en-US" sz="2400" dirty="0">
                <a:solidFill>
                  <a:srgbClr val="4E3B30"/>
                </a:solidFill>
                <a:latin typeface="+mn-ea"/>
              </a:rPr>
              <a:t>最大化，但是企业又是社会行为者，</a:t>
            </a: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因</a:t>
            </a:r>
            <a:endParaRPr lang="en-US" altLang="zh-CN" sz="2400" dirty="0" smtClean="0">
              <a:solidFill>
                <a:srgbClr val="4E3B30"/>
              </a:solidFill>
              <a:latin typeface="+mn-ea"/>
            </a:endParaRPr>
          </a:p>
          <a:p>
            <a:pPr marL="0" indent="0">
              <a:buNone/>
            </a:pP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此</a:t>
            </a:r>
            <a:r>
              <a:rPr lang="zh-CN" altLang="en-US" sz="2400" dirty="0">
                <a:solidFill>
                  <a:srgbClr val="4E3B30"/>
                </a:solidFill>
                <a:latin typeface="+mn-ea"/>
              </a:rPr>
              <a:t>企业</a:t>
            </a: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在获得生 存 的</a:t>
            </a:r>
            <a:r>
              <a:rPr lang="zh-CN" altLang="en-US" sz="2400" dirty="0">
                <a:solidFill>
                  <a:srgbClr val="4E3B30"/>
                </a:solidFill>
                <a:latin typeface="+mn-ea"/>
              </a:rPr>
              <a:t>前提下，在管理的过程中不可</a:t>
            </a: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避</a:t>
            </a:r>
            <a:endParaRPr lang="en-US" altLang="zh-CN" sz="2400" dirty="0" smtClean="0">
              <a:solidFill>
                <a:srgbClr val="4E3B30"/>
              </a:solidFill>
              <a:latin typeface="+mn-ea"/>
            </a:endParaRPr>
          </a:p>
          <a:p>
            <a:pPr marL="0" indent="0">
              <a:buNone/>
            </a:pP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免</a:t>
            </a:r>
            <a:r>
              <a:rPr lang="zh-CN" altLang="en-US" sz="2400" dirty="0">
                <a:solidFill>
                  <a:srgbClr val="4E3B30"/>
                </a:solidFill>
                <a:latin typeface="+mn-ea"/>
              </a:rPr>
              <a:t>地涉及到</a:t>
            </a: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道德</a:t>
            </a:r>
            <a:r>
              <a:rPr lang="zh-CN" altLang="en-US" sz="2400" dirty="0">
                <a:solidFill>
                  <a:srgbClr val="4E3B30"/>
                </a:solidFill>
                <a:latin typeface="+mn-ea"/>
              </a:rPr>
              <a:t>和</a:t>
            </a: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社会责任问题</a:t>
            </a:r>
            <a:r>
              <a:rPr lang="zh-CN" altLang="en-US" sz="2400" dirty="0">
                <a:solidFill>
                  <a:srgbClr val="4E3B30"/>
                </a:solidFill>
                <a:latin typeface="+mn-ea"/>
              </a:rPr>
              <a:t>。本章首先从案例</a:t>
            </a: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引</a:t>
            </a:r>
            <a:endParaRPr lang="en-US" altLang="zh-CN" sz="2400" dirty="0" smtClean="0">
              <a:solidFill>
                <a:srgbClr val="4E3B30"/>
              </a:solidFill>
              <a:latin typeface="+mn-ea"/>
            </a:endParaRPr>
          </a:p>
          <a:p>
            <a:pPr marL="0" indent="0">
              <a:buNone/>
            </a:pP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入</a:t>
            </a:r>
            <a:r>
              <a:rPr lang="zh-CN" altLang="en-US" sz="2400" dirty="0">
                <a:solidFill>
                  <a:srgbClr val="4E3B30"/>
                </a:solidFill>
                <a:latin typeface="+mn-ea"/>
              </a:rPr>
              <a:t>主题，阐述了</a:t>
            </a: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企业</a:t>
            </a:r>
            <a:r>
              <a:rPr lang="zh-CN" altLang="en-US" sz="2400" dirty="0">
                <a:solidFill>
                  <a:srgbClr val="4E3B30"/>
                </a:solidFill>
                <a:latin typeface="+mn-ea"/>
              </a:rPr>
              <a:t>社会</a:t>
            </a: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责任</a:t>
            </a:r>
            <a:r>
              <a:rPr lang="zh-CN" altLang="en-US" sz="2400" dirty="0">
                <a:solidFill>
                  <a:srgbClr val="4E3B30"/>
                </a:solidFill>
                <a:latin typeface="+mn-ea"/>
              </a:rPr>
              <a:t>、</a:t>
            </a: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管理道德</a:t>
            </a:r>
            <a:r>
              <a:rPr lang="zh-CN" altLang="en-US" sz="2400" dirty="0">
                <a:solidFill>
                  <a:srgbClr val="4E3B30"/>
                </a:solidFill>
                <a:latin typeface="+mn-ea"/>
              </a:rPr>
              <a:t>的含义，</a:t>
            </a: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区</a:t>
            </a:r>
            <a:endParaRPr lang="en-US" altLang="zh-CN" sz="2400" dirty="0" smtClean="0">
              <a:solidFill>
                <a:srgbClr val="4E3B30"/>
              </a:solidFill>
              <a:latin typeface="+mn-ea"/>
            </a:endParaRPr>
          </a:p>
          <a:p>
            <a:pPr marL="0" indent="0">
              <a:buNone/>
            </a:pP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分</a:t>
            </a:r>
            <a:r>
              <a:rPr lang="zh-CN" altLang="en-US" sz="2400" dirty="0">
                <a:solidFill>
                  <a:srgbClr val="4E3B30"/>
                </a:solidFill>
                <a:latin typeface="+mn-ea"/>
              </a:rPr>
              <a:t>了社会责任、社会</a:t>
            </a: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义务</a:t>
            </a:r>
            <a:r>
              <a:rPr lang="zh-CN" altLang="en-US" sz="2400" dirty="0">
                <a:solidFill>
                  <a:srgbClr val="4E3B30"/>
                </a:solidFill>
                <a:latin typeface="+mn-ea"/>
              </a:rPr>
              <a:t>与社会</a:t>
            </a: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响应</a:t>
            </a:r>
            <a:r>
              <a:rPr lang="zh-CN" altLang="en-US" sz="2400" dirty="0">
                <a:solidFill>
                  <a:srgbClr val="4E3B30"/>
                </a:solidFill>
                <a:latin typeface="+mn-ea"/>
              </a:rPr>
              <a:t>，论述</a:t>
            </a: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了四</a:t>
            </a:r>
            <a:r>
              <a:rPr lang="zh-CN" altLang="en-US" sz="2400" dirty="0">
                <a:solidFill>
                  <a:srgbClr val="4E3B30"/>
                </a:solidFill>
                <a:latin typeface="+mn-ea"/>
              </a:rPr>
              <a:t>种</a:t>
            </a: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道</a:t>
            </a:r>
            <a:endParaRPr lang="en-US" altLang="zh-CN" sz="2400" dirty="0" smtClean="0">
              <a:solidFill>
                <a:srgbClr val="4E3B30"/>
              </a:solidFill>
              <a:latin typeface="+mn-ea"/>
            </a:endParaRPr>
          </a:p>
          <a:p>
            <a:pPr marL="0" indent="0">
              <a:buNone/>
            </a:pP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德</a:t>
            </a:r>
            <a:r>
              <a:rPr lang="zh-CN" altLang="en-US" sz="2400" dirty="0">
                <a:solidFill>
                  <a:srgbClr val="4E3B30"/>
                </a:solidFill>
                <a:latin typeface="+mn-ea"/>
              </a:rPr>
              <a:t>观及管理道德的重要性 </a:t>
            </a: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，而且着重分析影响管理道</a:t>
            </a:r>
            <a:endParaRPr lang="en-US" altLang="zh-CN" sz="2400" dirty="0" smtClean="0">
              <a:solidFill>
                <a:srgbClr val="4E3B30"/>
              </a:solidFill>
              <a:latin typeface="+mn-ea"/>
            </a:endParaRPr>
          </a:p>
          <a:p>
            <a:pPr marL="0" indent="0">
              <a:buNone/>
            </a:pPr>
            <a:r>
              <a:rPr lang="zh-CN" altLang="en-US" sz="2400" dirty="0" smtClean="0">
                <a:solidFill>
                  <a:srgbClr val="4E3B30"/>
                </a:solidFill>
                <a:latin typeface="+mn-ea"/>
              </a:rPr>
              <a:t>德的因素。</a:t>
            </a:r>
            <a:endParaRPr lang="zh-CN" altLang="en-US" sz="2400" dirty="0">
              <a:solidFill>
                <a:srgbClr val="4E3B30"/>
              </a:solidFill>
              <a:latin typeface="+mn-ea"/>
            </a:endParaRPr>
          </a:p>
          <a:p>
            <a:pPr marL="0" indent="0">
              <a:buNone/>
            </a:pPr>
            <a:endParaRPr lang="zh-CN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27557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案例导读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87630" algn="ctr">
              <a:lnSpc>
                <a:spcPts val="2200"/>
              </a:lnSpc>
              <a:spcAft>
                <a:spcPts val="600"/>
              </a:spcAft>
            </a:pPr>
            <a:endParaRPr lang="en-US" altLang="zh-CN" sz="2800" b="1" kern="100" dirty="0" smtClean="0">
              <a:latin typeface="Times New Roman"/>
              <a:ea typeface="宋体"/>
            </a:endParaRPr>
          </a:p>
          <a:p>
            <a:pPr indent="87630" algn="ctr">
              <a:lnSpc>
                <a:spcPts val="2200"/>
              </a:lnSpc>
              <a:spcAft>
                <a:spcPts val="600"/>
              </a:spcAft>
            </a:pPr>
            <a:r>
              <a:rPr lang="zh-CN" altLang="zh-CN" sz="2800" b="1" kern="100" dirty="0" smtClean="0">
                <a:latin typeface="Times New Roman"/>
                <a:ea typeface="宋体"/>
              </a:rPr>
              <a:t>从</a:t>
            </a:r>
            <a:r>
              <a:rPr lang="zh-CN" altLang="zh-CN" sz="2800" b="1" kern="100" dirty="0">
                <a:latin typeface="Times New Roman"/>
                <a:ea typeface="宋体"/>
              </a:rPr>
              <a:t>国美“黄陈之争”看中国商业伦理建设之</a:t>
            </a:r>
            <a:r>
              <a:rPr lang="zh-CN" altLang="zh-CN" sz="2800" b="1" kern="100" dirty="0" smtClean="0">
                <a:latin typeface="Times New Roman"/>
                <a:ea typeface="宋体"/>
              </a:rPr>
              <a:t>路</a:t>
            </a:r>
            <a:endParaRPr lang="en-US" altLang="zh-CN" sz="2800" b="1" kern="100" dirty="0" smtClean="0">
              <a:latin typeface="Times New Roman"/>
              <a:ea typeface="宋体"/>
            </a:endParaRPr>
          </a:p>
          <a:p>
            <a:pPr marL="0" indent="0">
              <a:buNone/>
            </a:pPr>
            <a:r>
              <a:rPr lang="en-US" altLang="zh-CN" sz="2400" dirty="0" smtClean="0">
                <a:solidFill>
                  <a:srgbClr val="4E3B30"/>
                </a:solidFill>
              </a:rPr>
              <a:t> </a:t>
            </a:r>
            <a:endParaRPr lang="en-US" altLang="zh-CN" sz="2400" dirty="0" smtClean="0">
              <a:solidFill>
                <a:srgbClr val="4E3B30"/>
              </a:solidFill>
            </a:endParaRPr>
          </a:p>
          <a:p>
            <a:pPr marL="0" indent="0">
              <a:buNone/>
            </a:pPr>
            <a:r>
              <a:rPr lang="zh-CN" altLang="en-US" sz="2400" dirty="0" smtClean="0">
                <a:solidFill>
                  <a:srgbClr val="4E3B30"/>
                </a:solidFill>
              </a:rPr>
              <a:t>一</a:t>
            </a:r>
            <a:r>
              <a:rPr lang="zh-CN" altLang="en-US" sz="2400" dirty="0">
                <a:solidFill>
                  <a:srgbClr val="4E3B30"/>
                </a:solidFill>
              </a:rPr>
              <a:t>个是拥有近</a:t>
            </a:r>
            <a:r>
              <a:rPr lang="en-US" altLang="zh-CN" sz="2400" dirty="0">
                <a:solidFill>
                  <a:srgbClr val="4E3B30"/>
                </a:solidFill>
              </a:rPr>
              <a:t>34%</a:t>
            </a:r>
            <a:r>
              <a:rPr lang="zh-CN" altLang="en-US" sz="2400" dirty="0">
                <a:solidFill>
                  <a:srgbClr val="4E3B30"/>
                </a:solidFill>
              </a:rPr>
              <a:t>股权的国美创始人黄光裕，一个是创办永乐现为国美董事局主席的职业经理人加微小股东陈晓，最近两人上演了一场控制权争夺战且战争仍在继续，成为商界关注焦点</a:t>
            </a:r>
            <a:r>
              <a:rPr lang="zh-CN" altLang="en-US" sz="1800" dirty="0" smtClean="0">
                <a:solidFill>
                  <a:srgbClr val="4E3B30"/>
                </a:solidFill>
              </a:rPr>
              <a:t>。</a:t>
            </a:r>
            <a:endParaRPr lang="en-US" altLang="zh-CN" sz="1800" dirty="0" smtClean="0">
              <a:solidFill>
                <a:srgbClr val="4E3B30"/>
              </a:solidFill>
            </a:endParaRPr>
          </a:p>
          <a:p>
            <a:pPr marL="0" lvl="0" indent="0">
              <a:buClr>
                <a:srgbClr val="F0A22E"/>
              </a:buClr>
              <a:buNone/>
            </a:pPr>
            <a:endParaRPr lang="en-US" altLang="zh-CN" dirty="0">
              <a:solidFill>
                <a:srgbClr val="4E3B30"/>
              </a:solidFill>
            </a:endParaRPr>
          </a:p>
          <a:p>
            <a:pPr marL="0" lvl="0" indent="0">
              <a:buClr>
                <a:srgbClr val="F0A22E"/>
              </a:buClr>
              <a:buNone/>
            </a:pPr>
            <a:r>
              <a:rPr lang="zh-CN" altLang="zh-CN" dirty="0" smtClean="0">
                <a:solidFill>
                  <a:srgbClr val="4E3B30"/>
                </a:solidFill>
              </a:rPr>
              <a:t>问题</a:t>
            </a:r>
            <a:r>
              <a:rPr lang="zh-CN" altLang="zh-CN" dirty="0">
                <a:solidFill>
                  <a:srgbClr val="4E3B30"/>
                </a:solidFill>
              </a:rPr>
              <a:t>思考：</a:t>
            </a:r>
            <a:endParaRPr lang="en-US" altLang="zh-CN" dirty="0">
              <a:solidFill>
                <a:srgbClr val="4E3B30"/>
              </a:solidFill>
            </a:endParaRPr>
          </a:p>
          <a:p>
            <a:pPr marL="0" lvl="0" indent="0">
              <a:buClr>
                <a:srgbClr val="F0A22E"/>
              </a:buClr>
              <a:buNone/>
            </a:pPr>
            <a:r>
              <a:rPr lang="en-US" altLang="zh-CN" dirty="0">
                <a:solidFill>
                  <a:srgbClr val="4E3B30"/>
                </a:solidFill>
              </a:rPr>
              <a:t>   </a:t>
            </a:r>
            <a:r>
              <a:rPr lang="zh-CN" altLang="zh-CN" sz="2800" dirty="0" smtClean="0">
                <a:solidFill>
                  <a:srgbClr val="4E3B30"/>
                </a:solidFill>
                <a:latin typeface="Adobe 黑体 Std R" pitchFamily="34" charset="-122"/>
                <a:ea typeface="Adobe 黑体 Std R" pitchFamily="34" charset="-122"/>
              </a:rPr>
              <a:t>结合</a:t>
            </a:r>
            <a:r>
              <a:rPr lang="zh-CN" altLang="zh-CN" sz="2800" dirty="0">
                <a:solidFill>
                  <a:srgbClr val="4E3B30"/>
                </a:solidFill>
                <a:latin typeface="Adobe 黑体 Std R" pitchFamily="34" charset="-122"/>
                <a:ea typeface="Adobe 黑体 Std R" pitchFamily="34" charset="-122"/>
              </a:rPr>
              <a:t>案例，谈谈你对管理道德的认识</a:t>
            </a:r>
          </a:p>
          <a:p>
            <a:pPr marL="0" indent="0">
              <a:buNone/>
            </a:pPr>
            <a:endParaRPr lang="zh-CN" altLang="en-US" sz="1800" dirty="0">
              <a:solidFill>
                <a:srgbClr val="4E3B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554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/>
          <a:lstStyle/>
          <a:p>
            <a:r>
              <a:rPr lang="zh-CN" altLang="en-US" dirty="0"/>
              <a:t>第一节 企业社会责任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一、组织如何表现其社会责任</a:t>
            </a:r>
            <a:r>
              <a:rPr lang="zh-CN" altLang="en-US" dirty="0" smtClean="0"/>
              <a:t>行为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    企业</a:t>
            </a:r>
            <a:r>
              <a:rPr lang="zh-CN" altLang="en-US" dirty="0"/>
              <a:t>社会责任的含义</a:t>
            </a:r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2046155862"/>
              </p:ext>
            </p:extLst>
          </p:nvPr>
        </p:nvGraphicFramePr>
        <p:xfrm>
          <a:off x="1115616" y="21328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75656" y="3356992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20</a:t>
            </a:r>
            <a:r>
              <a:rPr lang="zh-CN" altLang="en-US" sz="1400" dirty="0" smtClean="0"/>
              <a:t>世纪</a:t>
            </a:r>
            <a:r>
              <a:rPr lang="en-US" altLang="zh-CN" sz="1400" dirty="0" smtClean="0"/>
              <a:t>60</a:t>
            </a:r>
            <a:r>
              <a:rPr lang="zh-CN" altLang="en-US" sz="1400" dirty="0" smtClean="0"/>
              <a:t>到</a:t>
            </a:r>
            <a:r>
              <a:rPr lang="en-US" altLang="zh-CN" sz="1400" dirty="0" smtClean="0"/>
              <a:t>70</a:t>
            </a:r>
            <a:r>
              <a:rPr lang="zh-CN" altLang="en-US" sz="1400" dirty="0" smtClean="0"/>
              <a:t>年代</a:t>
            </a:r>
            <a:endParaRPr lang="zh-CN" alt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563888" y="2780928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20</a:t>
            </a:r>
            <a:r>
              <a:rPr lang="zh-CN" altLang="en-US" sz="1400" dirty="0"/>
              <a:t>世纪</a:t>
            </a:r>
            <a:r>
              <a:rPr lang="en-US" altLang="zh-CN" sz="1400" dirty="0"/>
              <a:t>80</a:t>
            </a:r>
            <a:r>
              <a:rPr lang="zh-CN" altLang="en-US" sz="1400" dirty="0"/>
              <a:t>年代至</a:t>
            </a:r>
            <a:r>
              <a:rPr lang="en-US" altLang="zh-CN" sz="1400" dirty="0"/>
              <a:t>90</a:t>
            </a:r>
            <a:r>
              <a:rPr lang="zh-CN" altLang="en-US" sz="1400" dirty="0"/>
              <a:t>年代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64899" y="245224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</a:t>
            </a:r>
            <a:r>
              <a:rPr lang="zh-CN" altLang="en-US" sz="1600" dirty="0"/>
              <a:t>含</a:t>
            </a:r>
            <a:r>
              <a:rPr lang="zh-CN" altLang="en-US" sz="1600" dirty="0" smtClean="0"/>
              <a:t>义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16051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第一节 企业社会责任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一、组织如何表现其社会责任行为</a:t>
            </a:r>
          </a:p>
          <a:p>
            <a:endParaRPr lang="zh-CN" altLang="en-US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1689966214"/>
              </p:ext>
            </p:extLst>
          </p:nvPr>
        </p:nvGraphicFramePr>
        <p:xfrm>
          <a:off x="971600" y="2348880"/>
          <a:ext cx="6768752" cy="4192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867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59688" cy="955576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第一</a:t>
            </a:r>
            <a:r>
              <a:rPr lang="zh-CN" altLang="en-US" dirty="0"/>
              <a:t>节 企业社会</a:t>
            </a:r>
            <a:r>
              <a:rPr lang="zh-CN" altLang="en-US" dirty="0" smtClean="0"/>
              <a:t>责任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二、组织的社会责任</a:t>
            </a:r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6" name="内容占位符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1045240"/>
              </p:ext>
            </p:extLst>
          </p:nvPr>
        </p:nvGraphicFramePr>
        <p:xfrm>
          <a:off x="251520" y="2132856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4078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686800" cy="838200"/>
          </a:xfrm>
        </p:spPr>
        <p:txBody>
          <a:bodyPr/>
          <a:lstStyle/>
          <a:p>
            <a:r>
              <a:rPr lang="zh-CN" altLang="en-US" dirty="0" smtClean="0"/>
              <a:t>第一节 企业的</a:t>
            </a:r>
            <a:r>
              <a:rPr lang="zh-CN" altLang="en-US" dirty="0"/>
              <a:t>社会责任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328592"/>
          </a:xfrm>
        </p:spPr>
        <p:txBody>
          <a:bodyPr/>
          <a:lstStyle/>
          <a:p>
            <a:r>
              <a:rPr lang="zh-CN" altLang="en-US" sz="2800" dirty="0"/>
              <a:t>二、组织的社会</a:t>
            </a:r>
            <a:r>
              <a:rPr lang="zh-CN" altLang="en-US" sz="2800" dirty="0" smtClean="0"/>
              <a:t>责任</a:t>
            </a:r>
            <a:endParaRPr lang="en-US" altLang="zh-CN" sz="2800" dirty="0" smtClean="0"/>
          </a:p>
          <a:p>
            <a:pPr marL="0" indent="0">
              <a:buNone/>
            </a:pPr>
            <a:r>
              <a:rPr lang="zh-CN" altLang="en-US" sz="2800" dirty="0" smtClean="0"/>
              <a:t>   </a:t>
            </a:r>
            <a:r>
              <a:rPr lang="zh-CN" altLang="en-US" sz="2000" dirty="0" smtClean="0"/>
              <a:t>企业</a:t>
            </a:r>
            <a:r>
              <a:rPr lang="zh-CN" altLang="en-US" sz="2000" dirty="0"/>
              <a:t>承担社会责任是否会影响</a:t>
            </a:r>
            <a:r>
              <a:rPr lang="zh-CN" altLang="en-US" sz="2000" dirty="0" smtClean="0"/>
              <a:t>公司</a:t>
            </a:r>
            <a:r>
              <a:rPr lang="zh-CN" altLang="en-US" sz="2000" dirty="0"/>
              <a:t>的经济绩效</a:t>
            </a:r>
            <a:r>
              <a:rPr lang="zh-CN" altLang="en-US" sz="2000" dirty="0" smtClean="0"/>
              <a:t>？</a:t>
            </a:r>
            <a:endParaRPr lang="en-US" altLang="zh-CN" sz="2000" dirty="0" smtClean="0"/>
          </a:p>
          <a:p>
            <a:pPr marL="0" indent="0">
              <a:buNone/>
            </a:pPr>
            <a:r>
              <a:rPr lang="zh-CN" altLang="en-US" sz="2000" dirty="0" smtClean="0"/>
              <a:t>    虽然</a:t>
            </a:r>
            <a:r>
              <a:rPr lang="zh-CN" altLang="en-US" sz="2000" dirty="0"/>
              <a:t>大多数研究发现存在微笑的正相关关系，但是仍然不能得出一般性的</a:t>
            </a:r>
            <a:r>
              <a:rPr lang="zh-CN" altLang="en-US" sz="2000" dirty="0" smtClean="0"/>
              <a:t>结论。</a:t>
            </a:r>
            <a:endParaRPr lang="zh-CN" altLang="en-US" sz="2000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266993289"/>
              </p:ext>
            </p:extLst>
          </p:nvPr>
        </p:nvGraphicFramePr>
        <p:xfrm>
          <a:off x="1259632" y="270892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5802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第一节 企业社会责任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4E3B30"/>
                </a:solidFill>
              </a:rPr>
              <a:t>三</a:t>
            </a:r>
            <a:r>
              <a:rPr lang="zh-CN" altLang="en-US" dirty="0">
                <a:solidFill>
                  <a:srgbClr val="4E3B30"/>
                </a:solidFill>
              </a:rPr>
              <a:t>、可持续性管理与社会</a:t>
            </a:r>
            <a:r>
              <a:rPr lang="zh-CN" altLang="en-US" dirty="0" smtClean="0">
                <a:solidFill>
                  <a:srgbClr val="4E3B30"/>
                </a:solidFill>
              </a:rPr>
              <a:t>责任</a:t>
            </a:r>
            <a:endParaRPr lang="en-US" altLang="zh-CN" dirty="0" smtClean="0">
              <a:solidFill>
                <a:srgbClr val="4E3B30"/>
              </a:solidFill>
            </a:endParaRPr>
          </a:p>
          <a:p>
            <a:pPr marL="0" indent="0">
              <a:buNone/>
            </a:pPr>
            <a:endParaRPr lang="zh-CN" altLang="zh-CN" b="1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4035034429"/>
              </p:ext>
            </p:extLst>
          </p:nvPr>
        </p:nvGraphicFramePr>
        <p:xfrm>
          <a:off x="539552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732240" y="3645024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</a:rPr>
              <a:t>遵循可持续性的实践</a:t>
            </a:r>
          </a:p>
        </p:txBody>
      </p:sp>
    </p:spTree>
    <p:extLst>
      <p:ext uri="{BB962C8B-B14F-4D97-AF65-F5344CB8AC3E}">
        <p14:creationId xmlns:p14="http://schemas.microsoft.com/office/powerpoint/2010/main" val="3435236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4E3B30"/>
                </a:solidFill>
              </a:rPr>
              <a:t>第二节 管理道德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一、管理道德（</a:t>
            </a:r>
            <a:r>
              <a:rPr lang="en-US" altLang="zh-CN" dirty="0"/>
              <a:t>Management ethics</a:t>
            </a:r>
            <a:r>
              <a:rPr lang="zh-CN" altLang="en-US" dirty="0"/>
              <a:t>）的</a:t>
            </a:r>
            <a:r>
              <a:rPr lang="zh-CN" altLang="en-US" dirty="0" smtClean="0"/>
              <a:t>含义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sz="2800" dirty="0" smtClean="0"/>
              <a:t>    管理</a:t>
            </a:r>
            <a:r>
              <a:rPr lang="zh-CN" altLang="en-US" sz="2800" dirty="0"/>
              <a:t>道德是指组织在管理过程中自觉遵守的各种行为规则和规范的</a:t>
            </a:r>
            <a:r>
              <a:rPr lang="zh-CN" altLang="en-US" sz="2800" dirty="0" smtClean="0"/>
              <a:t>总和。</a:t>
            </a:r>
            <a:endParaRPr lang="zh-CN" altLang="en-US" sz="2800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2705421853"/>
              </p:ext>
            </p:extLst>
          </p:nvPr>
        </p:nvGraphicFramePr>
        <p:xfrm>
          <a:off x="2195736" y="29249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74545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838200"/>
          </a:xfrm>
        </p:spPr>
        <p:txBody>
          <a:bodyPr/>
          <a:lstStyle/>
          <a:p>
            <a:r>
              <a:rPr lang="zh-CN" altLang="en-US" dirty="0"/>
              <a:t>第二节 管理道德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二、四</a:t>
            </a:r>
            <a:r>
              <a:rPr lang="zh-CN" altLang="en-US" dirty="0"/>
              <a:t>种道德观</a:t>
            </a:r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2415962719"/>
              </p:ext>
            </p:extLst>
          </p:nvPr>
        </p:nvGraphicFramePr>
        <p:xfrm>
          <a:off x="899592" y="2276872"/>
          <a:ext cx="7704856" cy="4280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78638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跋涉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3379</TotalTime>
  <Words>1283</Words>
  <Application>Microsoft Office PowerPoint</Application>
  <PresentationFormat>全屏显示(4:3)</PresentationFormat>
  <Paragraphs>146</Paragraphs>
  <Slides>17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跋涉</vt:lpstr>
      <vt:lpstr>第四章  企业社会责任与管理道德 </vt:lpstr>
      <vt:lpstr>案例导读</vt:lpstr>
      <vt:lpstr>第一节 企业社会责任</vt:lpstr>
      <vt:lpstr>第一节 企业社会责任</vt:lpstr>
      <vt:lpstr>第一节 企业社会责任</vt:lpstr>
      <vt:lpstr>第一节 企业的社会责任</vt:lpstr>
      <vt:lpstr>第一节 企业社会责任</vt:lpstr>
      <vt:lpstr>第二节 管理道德</vt:lpstr>
      <vt:lpstr>第二节 管理道德</vt:lpstr>
      <vt:lpstr>第二节 管理道德</vt:lpstr>
      <vt:lpstr>第二节 管理道德</vt:lpstr>
      <vt:lpstr>第二节 管理道德</vt:lpstr>
      <vt:lpstr>第二节 管理道德</vt:lpstr>
      <vt:lpstr>第二节 管理道德</vt:lpstr>
      <vt:lpstr>第二节 管理道德</vt:lpstr>
      <vt:lpstr>第二节 管理道德</vt:lpstr>
      <vt:lpstr>本 章 小 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第一章 管理学导论</dc:title>
  <dc:creator>lilychen</dc:creator>
  <cp:lastModifiedBy>张敏</cp:lastModifiedBy>
  <cp:revision>80</cp:revision>
  <dcterms:created xsi:type="dcterms:W3CDTF">2014-01-13T00:54:00Z</dcterms:created>
  <dcterms:modified xsi:type="dcterms:W3CDTF">2020-07-26T02:12:27Z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